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1" r:id="rId2"/>
    <p:sldId id="318" r:id="rId3"/>
    <p:sldId id="319" r:id="rId4"/>
    <p:sldId id="341" r:id="rId5"/>
    <p:sldId id="343" r:id="rId6"/>
    <p:sldId id="344" r:id="rId7"/>
    <p:sldId id="345" r:id="rId8"/>
    <p:sldId id="289" r:id="rId9"/>
    <p:sldId id="260" r:id="rId10"/>
    <p:sldId id="258" r:id="rId11"/>
    <p:sldId id="279" r:id="rId12"/>
    <p:sldId id="348" r:id="rId13"/>
    <p:sldId id="347" r:id="rId14"/>
    <p:sldId id="349" r:id="rId15"/>
    <p:sldId id="350" r:id="rId16"/>
    <p:sldId id="301" r:id="rId17"/>
    <p:sldId id="302" r:id="rId18"/>
    <p:sldId id="351" r:id="rId19"/>
    <p:sldId id="352" r:id="rId20"/>
    <p:sldId id="354" r:id="rId21"/>
    <p:sldId id="355" r:id="rId22"/>
    <p:sldId id="261" r:id="rId23"/>
    <p:sldId id="297" r:id="rId24"/>
    <p:sldId id="35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3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8" autoAdjust="0"/>
    <p:restoredTop sz="92966" autoAdjust="0"/>
  </p:normalViewPr>
  <p:slideViewPr>
    <p:cSldViewPr snapToGrid="0">
      <p:cViewPr varScale="1">
        <p:scale>
          <a:sx n="142" d="100"/>
          <a:sy n="142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bo" userId="86e360d6c7446f46" providerId="LiveId" clId="{798ECE86-3282-0746-A7DF-E407B34AAC7C}"/>
    <pc:docChg chg="undo redo custSel addSld delSld modSld sldOrd">
      <pc:chgData name="li bo" userId="86e360d6c7446f46" providerId="LiveId" clId="{798ECE86-3282-0746-A7DF-E407B34AAC7C}" dt="2023-02-16T08:40:52.523" v="15567"/>
      <pc:docMkLst>
        <pc:docMk/>
      </pc:docMkLst>
      <pc:sldChg chg="add del">
        <pc:chgData name="li bo" userId="86e360d6c7446f46" providerId="LiveId" clId="{798ECE86-3282-0746-A7DF-E407B34AAC7C}" dt="2023-02-07T07:37:59.170" v="3640" actId="2696"/>
        <pc:sldMkLst>
          <pc:docMk/>
          <pc:sldMk cId="3781801294" sldId="256"/>
        </pc:sldMkLst>
      </pc:sldChg>
      <pc:sldChg chg="del">
        <pc:chgData name="li bo" userId="86e360d6c7446f46" providerId="LiveId" clId="{798ECE86-3282-0746-A7DF-E407B34AAC7C}" dt="2023-02-07T07:08:15.369" v="2995" actId="2696"/>
        <pc:sldMkLst>
          <pc:docMk/>
          <pc:sldMk cId="213186904" sldId="257"/>
        </pc:sldMkLst>
      </pc:sldChg>
      <pc:sldChg chg="addSp delSp modSp mod delAnim modAnim modNotesTx">
        <pc:chgData name="li bo" userId="86e360d6c7446f46" providerId="LiveId" clId="{798ECE86-3282-0746-A7DF-E407B34AAC7C}" dt="2023-02-16T08:40:52.523" v="15567"/>
        <pc:sldMkLst>
          <pc:docMk/>
          <pc:sldMk cId="2415434301" sldId="258"/>
        </pc:sldMkLst>
        <pc:spChg chg="add mod">
          <ac:chgData name="li bo" userId="86e360d6c7446f46" providerId="LiveId" clId="{798ECE86-3282-0746-A7DF-E407B34AAC7C}" dt="2023-02-16T08:40:52.523" v="15567"/>
          <ac:spMkLst>
            <pc:docMk/>
            <pc:sldMk cId="2415434301" sldId="258"/>
            <ac:spMk id="2" creationId="{89C91046-E7F8-ADA6-7655-8C1CCDED64C7}"/>
          </ac:spMkLst>
        </pc:spChg>
        <pc:spChg chg="del mod">
          <ac:chgData name="li bo" userId="86e360d6c7446f46" providerId="LiveId" clId="{798ECE86-3282-0746-A7DF-E407B34AAC7C}" dt="2023-02-07T08:29:18.888" v="5605" actId="478"/>
          <ac:spMkLst>
            <pc:docMk/>
            <pc:sldMk cId="2415434301" sldId="258"/>
            <ac:spMk id="2" creationId="{B49CBE6D-B73D-49C5-9C10-9D9A122F1EA2}"/>
          </ac:spMkLst>
        </pc:spChg>
        <pc:spChg chg="mod">
          <ac:chgData name="li bo" userId="86e360d6c7446f46" providerId="LiveId" clId="{798ECE86-3282-0746-A7DF-E407B34AAC7C}" dt="2023-02-08T04:04:45.549" v="8903" actId="20577"/>
          <ac:spMkLst>
            <pc:docMk/>
            <pc:sldMk cId="2415434301" sldId="258"/>
            <ac:spMk id="3" creationId="{E550A74B-0E72-4E4D-A486-EA99E4947DF2}"/>
          </ac:spMkLst>
        </pc:spChg>
        <pc:spChg chg="add mod">
          <ac:chgData name="li bo" userId="86e360d6c7446f46" providerId="LiveId" clId="{798ECE86-3282-0746-A7DF-E407B34AAC7C}" dt="2023-02-07T08:29:30.641" v="5615" actId="20577"/>
          <ac:spMkLst>
            <pc:docMk/>
            <pc:sldMk cId="2415434301" sldId="258"/>
            <ac:spMk id="4" creationId="{7E1F886A-1BA1-D84A-C019-F568AF4C92B4}"/>
          </ac:spMkLst>
        </pc:spChg>
        <pc:spChg chg="add mod">
          <ac:chgData name="li bo" userId="86e360d6c7446f46" providerId="LiveId" clId="{798ECE86-3282-0746-A7DF-E407B34AAC7C}" dt="2023-02-07T08:46:39.320" v="6159" actId="1076"/>
          <ac:spMkLst>
            <pc:docMk/>
            <pc:sldMk cId="2415434301" sldId="258"/>
            <ac:spMk id="9" creationId="{7ECF300D-40D3-C6B2-23FB-762D00CED3BC}"/>
          </ac:spMkLst>
        </pc:spChg>
        <pc:spChg chg="add mod">
          <ac:chgData name="li bo" userId="86e360d6c7446f46" providerId="LiveId" clId="{798ECE86-3282-0746-A7DF-E407B34AAC7C}" dt="2023-02-07T08:47:08.539" v="6171" actId="1076"/>
          <ac:spMkLst>
            <pc:docMk/>
            <pc:sldMk cId="2415434301" sldId="258"/>
            <ac:spMk id="10" creationId="{2759EE7A-527D-28C6-5A54-73F69DB56746}"/>
          </ac:spMkLst>
        </pc:spChg>
        <pc:spChg chg="mod">
          <ac:chgData name="li bo" userId="86e360d6c7446f46" providerId="LiveId" clId="{798ECE86-3282-0746-A7DF-E407B34AAC7C}" dt="2023-02-08T07:11:45.416" v="10875"/>
          <ac:spMkLst>
            <pc:docMk/>
            <pc:sldMk cId="2415434301" sldId="258"/>
            <ac:spMk id="15" creationId="{325E2423-7289-E50C-F338-AE4E78E48FB3}"/>
          </ac:spMkLst>
        </pc:spChg>
        <pc:spChg chg="mod">
          <ac:chgData name="li bo" userId="86e360d6c7446f46" providerId="LiveId" clId="{798ECE86-3282-0746-A7DF-E407B34AAC7C}" dt="2023-02-08T07:11:49.346" v="10877"/>
          <ac:spMkLst>
            <pc:docMk/>
            <pc:sldMk cId="2415434301" sldId="258"/>
            <ac:spMk id="18" creationId="{25200F74-EFE2-CB4E-71BA-997C5C5B2D76}"/>
          </ac:spMkLst>
        </pc:spChg>
        <pc:grpChg chg="add del mod">
          <ac:chgData name="li bo" userId="86e360d6c7446f46" providerId="LiveId" clId="{798ECE86-3282-0746-A7DF-E407B34AAC7C}" dt="2023-02-08T07:11:47.421" v="10876" actId="21"/>
          <ac:grpSpMkLst>
            <pc:docMk/>
            <pc:sldMk cId="2415434301" sldId="258"/>
            <ac:grpSpMk id="13" creationId="{A9237CEE-1EDB-6B74-A4ED-5FBCBC9653A9}"/>
          </ac:grpSpMkLst>
        </pc:grpChg>
        <pc:grpChg chg="add del mod">
          <ac:chgData name="li bo" userId="86e360d6c7446f46" providerId="LiveId" clId="{798ECE86-3282-0746-A7DF-E407B34AAC7C}" dt="2023-02-08T07:11:50.818" v="10878"/>
          <ac:grpSpMkLst>
            <pc:docMk/>
            <pc:sldMk cId="2415434301" sldId="258"/>
            <ac:grpSpMk id="16" creationId="{D7493DB8-E2E7-88DF-BB37-6C45B2974B58}"/>
          </ac:grpSpMkLst>
        </pc:grpChg>
        <pc:picChg chg="del mod">
          <ac:chgData name="li bo" userId="86e360d6c7446f46" providerId="LiveId" clId="{798ECE86-3282-0746-A7DF-E407B34AAC7C}" dt="2023-02-07T08:44:53.629" v="6101" actId="478"/>
          <ac:picMkLst>
            <pc:docMk/>
            <pc:sldMk cId="2415434301" sldId="258"/>
            <ac:picMk id="5" creationId="{C9B0FF39-DE74-4304-9418-27A0C8F405B0}"/>
          </ac:picMkLst>
        </pc:picChg>
        <pc:picChg chg="add del mod">
          <ac:chgData name="li bo" userId="86e360d6c7446f46" providerId="LiveId" clId="{798ECE86-3282-0746-A7DF-E407B34AAC7C}" dt="2023-02-07T08:46:39.320" v="6159" actId="1076"/>
          <ac:picMkLst>
            <pc:docMk/>
            <pc:sldMk cId="2415434301" sldId="258"/>
            <ac:picMk id="6" creationId="{12072FFA-BDDA-C49E-2D28-8BC8FF839BD2}"/>
          </ac:picMkLst>
        </pc:picChg>
        <pc:picChg chg="del mod">
          <ac:chgData name="li bo" userId="86e360d6c7446f46" providerId="LiveId" clId="{798ECE86-3282-0746-A7DF-E407B34AAC7C}" dt="2023-02-07T08:44:54.153" v="6102" actId="478"/>
          <ac:picMkLst>
            <pc:docMk/>
            <pc:sldMk cId="2415434301" sldId="258"/>
            <ac:picMk id="7" creationId="{7D701023-A4C8-47B2-985D-2CCC51C0D067}"/>
          </ac:picMkLst>
        </pc:picChg>
        <pc:picChg chg="add mod">
          <ac:chgData name="li bo" userId="86e360d6c7446f46" providerId="LiveId" clId="{798ECE86-3282-0746-A7DF-E407B34AAC7C}" dt="2023-02-07T08:47:08.539" v="6171" actId="1076"/>
          <ac:picMkLst>
            <pc:docMk/>
            <pc:sldMk cId="2415434301" sldId="258"/>
            <ac:picMk id="8" creationId="{52C13F4D-4C5C-C3AC-D9F6-990333A40964}"/>
          </ac:picMkLst>
        </pc:picChg>
        <pc:picChg chg="add del mod">
          <ac:chgData name="li bo" userId="86e360d6c7446f46" providerId="LiveId" clId="{798ECE86-3282-0746-A7DF-E407B34AAC7C}" dt="2023-02-07T08:47:03.768" v="6169" actId="1076"/>
          <ac:picMkLst>
            <pc:docMk/>
            <pc:sldMk cId="2415434301" sldId="258"/>
            <ac:picMk id="11" creationId="{AF4AAC62-8888-70D4-30FB-EC9712552007}"/>
          </ac:picMkLst>
        </pc:picChg>
        <pc:picChg chg="add mod">
          <ac:chgData name="li bo" userId="86e360d6c7446f46" providerId="LiveId" clId="{798ECE86-3282-0746-A7DF-E407B34AAC7C}" dt="2023-02-07T08:47:10.496" v="6172" actId="1076"/>
          <ac:picMkLst>
            <pc:docMk/>
            <pc:sldMk cId="2415434301" sldId="258"/>
            <ac:picMk id="12" creationId="{82896ED4-9F1D-B7E7-B27E-6E4E6958404A}"/>
          </ac:picMkLst>
        </pc:picChg>
        <pc:picChg chg="mod">
          <ac:chgData name="li bo" userId="86e360d6c7446f46" providerId="LiveId" clId="{798ECE86-3282-0746-A7DF-E407B34AAC7C}" dt="2023-02-08T07:11:45.416" v="10875"/>
          <ac:picMkLst>
            <pc:docMk/>
            <pc:sldMk cId="2415434301" sldId="258"/>
            <ac:picMk id="14" creationId="{F763018C-10CE-4D79-98AC-1FC42E3A48F6}"/>
          </ac:picMkLst>
        </pc:picChg>
        <pc:picChg chg="mod">
          <ac:chgData name="li bo" userId="86e360d6c7446f46" providerId="LiveId" clId="{798ECE86-3282-0746-A7DF-E407B34AAC7C}" dt="2023-02-08T07:11:49.346" v="10877"/>
          <ac:picMkLst>
            <pc:docMk/>
            <pc:sldMk cId="2415434301" sldId="258"/>
            <ac:picMk id="17" creationId="{35F98033-C79A-48C3-DF36-DBD8DD86AE36}"/>
          </ac:picMkLst>
        </pc:picChg>
      </pc:sldChg>
      <pc:sldChg chg="del">
        <pc:chgData name="li bo" userId="86e360d6c7446f46" providerId="LiveId" clId="{798ECE86-3282-0746-A7DF-E407B34AAC7C}" dt="2023-02-07T08:49:00.748" v="6175" actId="2696"/>
        <pc:sldMkLst>
          <pc:docMk/>
          <pc:sldMk cId="1164096289" sldId="259"/>
        </pc:sldMkLst>
      </pc:sldChg>
      <pc:sldChg chg="addSp delSp modSp mod modAnim modNotesTx">
        <pc:chgData name="li bo" userId="86e360d6c7446f46" providerId="LiveId" clId="{798ECE86-3282-0746-A7DF-E407B34AAC7C}" dt="2023-02-16T08:40:52.523" v="15567"/>
        <pc:sldMkLst>
          <pc:docMk/>
          <pc:sldMk cId="3813780108" sldId="260"/>
        </pc:sldMkLst>
        <pc:spChg chg="del">
          <ac:chgData name="li bo" userId="86e360d6c7446f46" providerId="LiveId" clId="{798ECE86-3282-0746-A7DF-E407B34AAC7C}" dt="2023-02-07T07:55:31.683" v="4709" actId="478"/>
          <ac:spMkLst>
            <pc:docMk/>
            <pc:sldMk cId="3813780108" sldId="260"/>
            <ac:spMk id="2" creationId="{B49CBE6D-B73D-49C5-9C10-9D9A122F1EA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3813780108" sldId="260"/>
            <ac:spMk id="2" creationId="{EF2C33FB-6CEB-F90D-3F3E-212CC9DAB0F6}"/>
          </ac:spMkLst>
        </pc:spChg>
        <pc:spChg chg="mod">
          <ac:chgData name="li bo" userId="86e360d6c7446f46" providerId="LiveId" clId="{798ECE86-3282-0746-A7DF-E407B34AAC7C}" dt="2023-02-07T08:21:03.502" v="5343" actId="207"/>
          <ac:spMkLst>
            <pc:docMk/>
            <pc:sldMk cId="3813780108" sldId="260"/>
            <ac:spMk id="3" creationId="{E550A74B-0E72-4E4D-A486-EA99E4947DF2}"/>
          </ac:spMkLst>
        </pc:spChg>
        <pc:spChg chg="mod">
          <ac:chgData name="li bo" userId="86e360d6c7446f46" providerId="LiveId" clId="{798ECE86-3282-0746-A7DF-E407B34AAC7C}" dt="2023-02-07T08:10:29.920" v="5330" actId="207"/>
          <ac:spMkLst>
            <pc:docMk/>
            <pc:sldMk cId="3813780108" sldId="260"/>
            <ac:spMk id="4" creationId="{F3A8CE6D-D449-4A67-A247-CC9031E4A2DD}"/>
          </ac:spMkLst>
        </pc:spChg>
        <pc:spChg chg="mod">
          <ac:chgData name="li bo" userId="86e360d6c7446f46" providerId="LiveId" clId="{798ECE86-3282-0746-A7DF-E407B34AAC7C}" dt="2023-02-08T04:04:13.863" v="8875" actId="207"/>
          <ac:spMkLst>
            <pc:docMk/>
            <pc:sldMk cId="3813780108" sldId="260"/>
            <ac:spMk id="5" creationId="{61FF6F4F-843D-4F78-9B70-B89D1C41C581}"/>
          </ac:spMkLst>
        </pc:spChg>
        <pc:spChg chg="add del mod">
          <ac:chgData name="li bo" userId="86e360d6c7446f46" providerId="LiveId" clId="{798ECE86-3282-0746-A7DF-E407B34AAC7C}" dt="2023-02-07T07:55:34.563" v="4710" actId="478"/>
          <ac:spMkLst>
            <pc:docMk/>
            <pc:sldMk cId="3813780108" sldId="260"/>
            <ac:spMk id="7" creationId="{224C580D-446F-A07E-B1B7-17552A98B567}"/>
          </ac:spMkLst>
        </pc:spChg>
        <pc:spChg chg="add mod">
          <ac:chgData name="li bo" userId="86e360d6c7446f46" providerId="LiveId" clId="{798ECE86-3282-0746-A7DF-E407B34AAC7C}" dt="2023-02-07T07:56:32.965" v="4761" actId="2711"/>
          <ac:spMkLst>
            <pc:docMk/>
            <pc:sldMk cId="3813780108" sldId="260"/>
            <ac:spMk id="8" creationId="{873EEF07-0BCD-977B-CAD0-869CB1972913}"/>
          </ac:spMkLst>
        </pc:spChg>
        <pc:spChg chg="add mod">
          <ac:chgData name="li bo" userId="86e360d6c7446f46" providerId="LiveId" clId="{798ECE86-3282-0746-A7DF-E407B34AAC7C}" dt="2023-02-07T08:27:56.659" v="5541" actId="207"/>
          <ac:spMkLst>
            <pc:docMk/>
            <pc:sldMk cId="3813780108" sldId="260"/>
            <ac:spMk id="9" creationId="{60731E7B-0471-8A0E-0517-F6F15F5D0E07}"/>
          </ac:spMkLst>
        </pc:spChg>
        <pc:spChg chg="add del mod">
          <ac:chgData name="li bo" userId="86e360d6c7446f46" providerId="LiveId" clId="{798ECE86-3282-0746-A7DF-E407B34AAC7C}" dt="2023-02-07T08:03:55.892" v="5173"/>
          <ac:spMkLst>
            <pc:docMk/>
            <pc:sldMk cId="3813780108" sldId="260"/>
            <ac:spMk id="10" creationId="{4332930A-9E0A-D64F-25CD-8187EA753972}"/>
          </ac:spMkLst>
        </pc:spChg>
        <pc:spChg chg="add mod">
          <ac:chgData name="li bo" userId="86e360d6c7446f46" providerId="LiveId" clId="{798ECE86-3282-0746-A7DF-E407B34AAC7C}" dt="2023-02-07T08:26:05.043" v="5471" actId="1076"/>
          <ac:spMkLst>
            <pc:docMk/>
            <pc:sldMk cId="3813780108" sldId="260"/>
            <ac:spMk id="11" creationId="{CBD188A3-E638-34E7-0D61-9480C2F3C84E}"/>
          </ac:spMkLst>
        </pc:spChg>
        <pc:spChg chg="add mod">
          <ac:chgData name="li bo" userId="86e360d6c7446f46" providerId="LiveId" clId="{798ECE86-3282-0746-A7DF-E407B34AAC7C}" dt="2023-02-07T08:06:28.221" v="5207" actId="1076"/>
          <ac:spMkLst>
            <pc:docMk/>
            <pc:sldMk cId="3813780108" sldId="260"/>
            <ac:spMk id="12" creationId="{B0FB793D-5530-3D82-99CD-9F37DE79EA89}"/>
          </ac:spMkLst>
        </pc:spChg>
        <pc:spChg chg="add mod">
          <ac:chgData name="li bo" userId="86e360d6c7446f46" providerId="LiveId" clId="{798ECE86-3282-0746-A7DF-E407B34AAC7C}" dt="2023-02-07T08:26:05.043" v="5471" actId="1076"/>
          <ac:spMkLst>
            <pc:docMk/>
            <pc:sldMk cId="3813780108" sldId="260"/>
            <ac:spMk id="13" creationId="{1F725206-DC46-8BFE-838C-4F38372BCC3E}"/>
          </ac:spMkLst>
        </pc:spChg>
        <pc:spChg chg="add mod">
          <ac:chgData name="li bo" userId="86e360d6c7446f46" providerId="LiveId" clId="{798ECE86-3282-0746-A7DF-E407B34AAC7C}" dt="2023-02-07T08:26:05.043" v="5471" actId="1076"/>
          <ac:spMkLst>
            <pc:docMk/>
            <pc:sldMk cId="3813780108" sldId="260"/>
            <ac:spMk id="14" creationId="{88F5E79D-D1EF-EAB8-0ACF-168B83201DBB}"/>
          </ac:spMkLst>
        </pc:spChg>
        <pc:spChg chg="add mod">
          <ac:chgData name="li bo" userId="86e360d6c7446f46" providerId="LiveId" clId="{798ECE86-3282-0746-A7DF-E407B34AAC7C}" dt="2023-02-07T08:26:05.043" v="5471" actId="1076"/>
          <ac:spMkLst>
            <pc:docMk/>
            <pc:sldMk cId="3813780108" sldId="260"/>
            <ac:spMk id="15" creationId="{59C9E3C0-E630-72D6-D2D7-34217BFD414F}"/>
          </ac:spMkLst>
        </pc:spChg>
        <pc:spChg chg="add mod">
          <ac:chgData name="li bo" userId="86e360d6c7446f46" providerId="LiveId" clId="{798ECE86-3282-0746-A7DF-E407B34AAC7C}" dt="2023-02-07T08:28:18.323" v="5544" actId="207"/>
          <ac:spMkLst>
            <pc:docMk/>
            <pc:sldMk cId="3813780108" sldId="260"/>
            <ac:spMk id="16" creationId="{6BAA4ECB-48FB-E33A-8500-42EC33F15AF2}"/>
          </ac:spMkLst>
        </pc:spChg>
        <pc:spChg chg="add mod">
          <ac:chgData name="li bo" userId="86e360d6c7446f46" providerId="LiveId" clId="{798ECE86-3282-0746-A7DF-E407B34AAC7C}" dt="2023-02-07T08:27:35.805" v="5540" actId="1076"/>
          <ac:spMkLst>
            <pc:docMk/>
            <pc:sldMk cId="3813780108" sldId="260"/>
            <ac:spMk id="17" creationId="{01C38D8D-9679-7672-83BB-0C4E4FE99458}"/>
          </ac:spMkLst>
        </pc:spChg>
        <pc:spChg chg="add mod">
          <ac:chgData name="li bo" userId="86e360d6c7446f46" providerId="LiveId" clId="{798ECE86-3282-0746-A7DF-E407B34AAC7C}" dt="2023-02-07T08:27:34.082" v="5539" actId="1076"/>
          <ac:spMkLst>
            <pc:docMk/>
            <pc:sldMk cId="3813780108" sldId="260"/>
            <ac:spMk id="18" creationId="{41B39D5B-43FE-1CE4-C932-646E29E7FD2B}"/>
          </ac:spMkLst>
        </pc:spChg>
      </pc:sldChg>
      <pc:sldChg chg="addSp delSp modSp mod ord delAnim modAnim modNotesTx">
        <pc:chgData name="li bo" userId="86e360d6c7446f46" providerId="LiveId" clId="{798ECE86-3282-0746-A7DF-E407B34AAC7C}" dt="2023-02-16T08:40:52.523" v="15567"/>
        <pc:sldMkLst>
          <pc:docMk/>
          <pc:sldMk cId="2314745591" sldId="261"/>
        </pc:sldMkLst>
        <pc:spChg chg="add mod">
          <ac:chgData name="li bo" userId="86e360d6c7446f46" providerId="LiveId" clId="{798ECE86-3282-0746-A7DF-E407B34AAC7C}" dt="2023-02-16T08:40:52.523" v="15567"/>
          <ac:spMkLst>
            <pc:docMk/>
            <pc:sldMk cId="2314745591" sldId="261"/>
            <ac:spMk id="2" creationId="{A5AE3AED-EC8D-CD64-1840-8019817A1742}"/>
          </ac:spMkLst>
        </pc:spChg>
        <pc:spChg chg="del">
          <ac:chgData name="li bo" userId="86e360d6c7446f46" providerId="LiveId" clId="{798ECE86-3282-0746-A7DF-E407B34AAC7C}" dt="2023-02-08T08:24:26.890" v="12950" actId="478"/>
          <ac:spMkLst>
            <pc:docMk/>
            <pc:sldMk cId="2314745591" sldId="261"/>
            <ac:spMk id="2" creationId="{B49CBE6D-B73D-49C5-9C10-9D9A122F1EA2}"/>
          </ac:spMkLst>
        </pc:spChg>
        <pc:spChg chg="mod">
          <ac:chgData name="li bo" userId="86e360d6c7446f46" providerId="LiveId" clId="{798ECE86-3282-0746-A7DF-E407B34AAC7C}" dt="2023-02-09T04:44:46.166" v="15157"/>
          <ac:spMkLst>
            <pc:docMk/>
            <pc:sldMk cId="2314745591" sldId="261"/>
            <ac:spMk id="3" creationId="{E550A74B-0E72-4E4D-A486-EA99E4947DF2}"/>
          </ac:spMkLst>
        </pc:spChg>
        <pc:spChg chg="del">
          <ac:chgData name="li bo" userId="86e360d6c7446f46" providerId="LiveId" clId="{798ECE86-3282-0746-A7DF-E407B34AAC7C}" dt="2023-02-08T08:44:59.778" v="13491" actId="478"/>
          <ac:spMkLst>
            <pc:docMk/>
            <pc:sldMk cId="2314745591" sldId="261"/>
            <ac:spMk id="4" creationId="{1C5816F1-311A-4ADB-A0DE-88C236D3CF33}"/>
          </ac:spMkLst>
        </pc:spChg>
        <pc:spChg chg="add del mod">
          <ac:chgData name="li bo" userId="86e360d6c7446f46" providerId="LiveId" clId="{798ECE86-3282-0746-A7DF-E407B34AAC7C}" dt="2023-02-08T08:24:28.445" v="12951" actId="478"/>
          <ac:spMkLst>
            <pc:docMk/>
            <pc:sldMk cId="2314745591" sldId="261"/>
            <ac:spMk id="8" creationId="{AF8FBA09-6EDF-EF5A-839F-9C6BA0B3215B}"/>
          </ac:spMkLst>
        </pc:spChg>
        <pc:spChg chg="add del">
          <ac:chgData name="li bo" userId="86e360d6c7446f46" providerId="LiveId" clId="{798ECE86-3282-0746-A7DF-E407B34AAC7C}" dt="2023-02-08T08:24:31.569" v="12953" actId="22"/>
          <ac:spMkLst>
            <pc:docMk/>
            <pc:sldMk cId="2314745591" sldId="261"/>
            <ac:spMk id="10" creationId="{73D07681-32A7-8372-DD9B-F726ED8B9C62}"/>
          </ac:spMkLst>
        </pc:spChg>
        <pc:spChg chg="add mod">
          <ac:chgData name="li bo" userId="86e360d6c7446f46" providerId="LiveId" clId="{798ECE86-3282-0746-A7DF-E407B34AAC7C}" dt="2023-02-08T08:24:40.006" v="12957" actId="20577"/>
          <ac:spMkLst>
            <pc:docMk/>
            <pc:sldMk cId="2314745591" sldId="261"/>
            <ac:spMk id="11" creationId="{790BECA6-BB76-37F3-06FE-FE0C1FCC2356}"/>
          </ac:spMkLst>
        </pc:spChg>
        <pc:spChg chg="add mod">
          <ac:chgData name="li bo" userId="86e360d6c7446f46" providerId="LiveId" clId="{798ECE86-3282-0746-A7DF-E407B34AAC7C}" dt="2023-02-09T04:44:49.397" v="15160"/>
          <ac:spMkLst>
            <pc:docMk/>
            <pc:sldMk cId="2314745591" sldId="261"/>
            <ac:spMk id="13" creationId="{A11FD2EF-42F3-436D-630B-D67D97D862A2}"/>
          </ac:spMkLst>
        </pc:spChg>
        <pc:spChg chg="add mod">
          <ac:chgData name="li bo" userId="86e360d6c7446f46" providerId="LiveId" clId="{798ECE86-3282-0746-A7DF-E407B34AAC7C}" dt="2023-02-08T08:56:27.905" v="13846" actId="1076"/>
          <ac:spMkLst>
            <pc:docMk/>
            <pc:sldMk cId="2314745591" sldId="261"/>
            <ac:spMk id="15" creationId="{BCB28AB3-2A82-5284-BB68-DC56A957FAFE}"/>
          </ac:spMkLst>
        </pc:spChg>
        <pc:spChg chg="add mod">
          <ac:chgData name="li bo" userId="86e360d6c7446f46" providerId="LiveId" clId="{798ECE86-3282-0746-A7DF-E407B34AAC7C}" dt="2023-02-08T08:56:33.964" v="13848" actId="1076"/>
          <ac:spMkLst>
            <pc:docMk/>
            <pc:sldMk cId="2314745591" sldId="261"/>
            <ac:spMk id="16" creationId="{20A386F8-C089-1DE5-C808-DCF8BF6513F5}"/>
          </ac:spMkLst>
        </pc:spChg>
        <pc:spChg chg="add mod">
          <ac:chgData name="li bo" userId="86e360d6c7446f46" providerId="LiveId" clId="{798ECE86-3282-0746-A7DF-E407B34AAC7C}" dt="2023-02-09T04:45:02.265" v="15161" actId="1076"/>
          <ac:spMkLst>
            <pc:docMk/>
            <pc:sldMk cId="2314745591" sldId="261"/>
            <ac:spMk id="18" creationId="{BF5A15BC-678C-36E4-AA34-15E4A6AD5D55}"/>
          </ac:spMkLst>
        </pc:spChg>
        <pc:picChg chg="del">
          <ac:chgData name="li bo" userId="86e360d6c7446f46" providerId="LiveId" clId="{798ECE86-3282-0746-A7DF-E407B34AAC7C}" dt="2023-02-08T07:28:53.169" v="11719" actId="21"/>
          <ac:picMkLst>
            <pc:docMk/>
            <pc:sldMk cId="2314745591" sldId="261"/>
            <ac:picMk id="5" creationId="{1E963735-62EC-4301-A419-A59B01D9E67B}"/>
          </ac:picMkLst>
        </pc:picChg>
        <pc:picChg chg="del">
          <ac:chgData name="li bo" userId="86e360d6c7446f46" providerId="LiveId" clId="{798ECE86-3282-0746-A7DF-E407B34AAC7C}" dt="2023-02-08T07:28:53.169" v="11719" actId="21"/>
          <ac:picMkLst>
            <pc:docMk/>
            <pc:sldMk cId="2314745591" sldId="261"/>
            <ac:picMk id="7" creationId="{EEEFB0A6-5C59-4B55-9014-DC017B46F4EC}"/>
          </ac:picMkLst>
        </pc:picChg>
        <pc:picChg chg="add mod">
          <ac:chgData name="li bo" userId="86e360d6c7446f46" providerId="LiveId" clId="{798ECE86-3282-0746-A7DF-E407B34AAC7C}" dt="2023-02-09T04:45:02.265" v="15161" actId="1076"/>
          <ac:picMkLst>
            <pc:docMk/>
            <pc:sldMk cId="2314745591" sldId="261"/>
            <ac:picMk id="17" creationId="{FC016EFE-08E5-02BD-FCBB-E2117A3E99BC}"/>
          </ac:picMkLst>
        </pc:picChg>
      </pc:sldChg>
      <pc:sldChg chg="delSp add del">
        <pc:chgData name="li bo" userId="86e360d6c7446f46" providerId="LiveId" clId="{798ECE86-3282-0746-A7DF-E407B34AAC7C}" dt="2023-02-07T07:14:04.352" v="3190" actId="2696"/>
        <pc:sldMkLst>
          <pc:docMk/>
          <pc:sldMk cId="332389992" sldId="262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332389992" sldId="262"/>
            <ac:spMk id="3" creationId="{4269EBEE-C690-5ED2-3321-88260382F3DA}"/>
          </ac:spMkLst>
        </pc:spChg>
      </pc:sldChg>
      <pc:sldChg chg="del">
        <pc:chgData name="li bo" userId="86e360d6c7446f46" providerId="LiveId" clId="{798ECE86-3282-0746-A7DF-E407B34AAC7C}" dt="2023-02-08T08:06:56.090" v="12646" actId="2696"/>
        <pc:sldMkLst>
          <pc:docMk/>
          <pc:sldMk cId="3611375066" sldId="263"/>
        </pc:sldMkLst>
      </pc:sldChg>
      <pc:sldChg chg="del">
        <pc:chgData name="li bo" userId="86e360d6c7446f46" providerId="LiveId" clId="{798ECE86-3282-0746-A7DF-E407B34AAC7C}" dt="2023-02-08T08:14:43.602" v="12912" actId="2696"/>
        <pc:sldMkLst>
          <pc:docMk/>
          <pc:sldMk cId="2519375805" sldId="265"/>
        </pc:sldMkLst>
      </pc:sldChg>
      <pc:sldChg chg="delSp add del">
        <pc:chgData name="li bo" userId="86e360d6c7446f46" providerId="LiveId" clId="{798ECE86-3282-0746-A7DF-E407B34AAC7C}" dt="2023-02-07T07:06:43.936" v="2970" actId="2696"/>
        <pc:sldMkLst>
          <pc:docMk/>
          <pc:sldMk cId="523942094" sldId="266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523942094" sldId="266"/>
            <ac:spMk id="4" creationId="{DAEB1F5B-A13C-5CC1-0455-0D984C331986}"/>
          </ac:spMkLst>
        </pc:spChg>
      </pc:sldChg>
      <pc:sldChg chg="addSp delSp modSp add del mod">
        <pc:chgData name="li bo" userId="86e360d6c7446f46" providerId="LiveId" clId="{798ECE86-3282-0746-A7DF-E407B34AAC7C}" dt="2023-02-07T07:37:11.922" v="3639" actId="2696"/>
        <pc:sldMkLst>
          <pc:docMk/>
          <pc:sldMk cId="1075526924" sldId="267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1075526924" sldId="267"/>
            <ac:spMk id="3" creationId="{53724457-0814-7AA7-B703-043274D9AB4C}"/>
          </ac:spMkLst>
        </pc:spChg>
        <pc:spChg chg="add del mod">
          <ac:chgData name="li bo" userId="86e360d6c7446f46" providerId="LiveId" clId="{798ECE86-3282-0746-A7DF-E407B34AAC7C}" dt="2023-02-07T07:36:21.895" v="3638" actId="478"/>
          <ac:spMkLst>
            <pc:docMk/>
            <pc:sldMk cId="1075526924" sldId="267"/>
            <ac:spMk id="5" creationId="{039E8790-2BB4-C487-12A0-0A91F0C1DE66}"/>
          </ac:spMkLst>
        </pc:spChg>
      </pc:sldChg>
      <pc:sldChg chg="delSp add del">
        <pc:chgData name="li bo" userId="86e360d6c7446f46" providerId="LiveId" clId="{798ECE86-3282-0746-A7DF-E407B34AAC7C}" dt="2023-02-07T07:37:11.922" v="3639" actId="2696"/>
        <pc:sldMkLst>
          <pc:docMk/>
          <pc:sldMk cId="3839706698" sldId="268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3839706698" sldId="268"/>
            <ac:spMk id="3" creationId="{3B70AF9A-0414-423A-5E90-4F5ADC90FD73}"/>
          </ac:spMkLst>
        </pc:spChg>
      </pc:sldChg>
      <pc:sldChg chg="delSp add del">
        <pc:chgData name="li bo" userId="86e360d6c7446f46" providerId="LiveId" clId="{798ECE86-3282-0746-A7DF-E407B34AAC7C}" dt="2023-02-07T07:37:11.922" v="3639" actId="2696"/>
        <pc:sldMkLst>
          <pc:docMk/>
          <pc:sldMk cId="4200406740" sldId="269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4200406740" sldId="269"/>
            <ac:spMk id="3" creationId="{964AF920-D789-1BB6-1F6E-33C359ECB9CA}"/>
          </ac:spMkLst>
        </pc:spChg>
      </pc:sldChg>
      <pc:sldChg chg="addSp delSp modSp add del mod">
        <pc:chgData name="li bo" userId="86e360d6c7446f46" providerId="LiveId" clId="{798ECE86-3282-0746-A7DF-E407B34AAC7C}" dt="2023-02-07T07:37:11.922" v="3639" actId="2696"/>
        <pc:sldMkLst>
          <pc:docMk/>
          <pc:sldMk cId="842438772" sldId="270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842438772" sldId="270"/>
            <ac:spMk id="5" creationId="{A3548783-F1D4-DD55-9C76-C30E98EFF6DA}"/>
          </ac:spMkLst>
        </pc:spChg>
        <pc:spChg chg="add del mod">
          <ac:chgData name="li bo" userId="86e360d6c7446f46" providerId="LiveId" clId="{798ECE86-3282-0746-A7DF-E407B34AAC7C}" dt="2023-02-07T07:13:41.291" v="3181" actId="767"/>
          <ac:spMkLst>
            <pc:docMk/>
            <pc:sldMk cId="842438772" sldId="270"/>
            <ac:spMk id="6" creationId="{6ECF880F-4B82-3689-9AC1-6C61C6D0EAF0}"/>
          </ac:spMkLst>
        </pc:spChg>
      </pc:sldChg>
      <pc:sldChg chg="delSp add del">
        <pc:chgData name="li bo" userId="86e360d6c7446f46" providerId="LiveId" clId="{798ECE86-3282-0746-A7DF-E407B34AAC7C}" dt="2023-02-07T07:17:32.642" v="3205" actId="2696"/>
        <pc:sldMkLst>
          <pc:docMk/>
          <pc:sldMk cId="218237976" sldId="271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218237976" sldId="271"/>
            <ac:spMk id="4" creationId="{826F1187-324B-24AA-93EF-88E5D21F2385}"/>
          </ac:spMkLst>
        </pc:spChg>
      </pc:sldChg>
      <pc:sldChg chg="addSp modSp mod ord modNotesTx">
        <pc:chgData name="li bo" userId="86e360d6c7446f46" providerId="LiveId" clId="{798ECE86-3282-0746-A7DF-E407B34AAC7C}" dt="2023-02-16T08:40:52.523" v="15567"/>
        <pc:sldMkLst>
          <pc:docMk/>
          <pc:sldMk cId="2630346526" sldId="279"/>
        </pc:sldMkLst>
        <pc:spChg chg="add mod">
          <ac:chgData name="li bo" userId="86e360d6c7446f46" providerId="LiveId" clId="{798ECE86-3282-0746-A7DF-E407B34AAC7C}" dt="2023-02-07T07:11:42.434" v="3157" actId="1076"/>
          <ac:spMkLst>
            <pc:docMk/>
            <pc:sldMk cId="2630346526" sldId="279"/>
            <ac:spMk id="2" creationId="{D8815EA9-2A08-6EFF-1420-7915C4AD8450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2630346526" sldId="279"/>
            <ac:spMk id="3" creationId="{E7A6FC24-12D9-B011-E8F5-2B5AFD4D0267}"/>
          </ac:spMkLst>
        </pc:spChg>
        <pc:spChg chg="mod">
          <ac:chgData name="li bo" userId="86e360d6c7446f46" providerId="LiveId" clId="{798ECE86-3282-0746-A7DF-E407B34AAC7C}" dt="2023-02-07T07:40:54.806" v="3808" actId="20577"/>
          <ac:spMkLst>
            <pc:docMk/>
            <pc:sldMk cId="2630346526" sldId="279"/>
            <ac:spMk id="6" creationId="{D759B65F-EEA8-436A-ABFC-A1E743475BD6}"/>
          </ac:spMkLst>
        </pc:spChg>
        <pc:spChg chg="mod">
          <ac:chgData name="li bo" userId="86e360d6c7446f46" providerId="LiveId" clId="{798ECE86-3282-0746-A7DF-E407B34AAC7C}" dt="2023-02-16T08:39:27.327" v="15565"/>
          <ac:spMkLst>
            <pc:docMk/>
            <pc:sldMk cId="2630346526" sldId="279"/>
            <ac:spMk id="8" creationId="{E5864ECE-3AD4-4E7B-BD33-E2CC78F052B3}"/>
          </ac:spMkLst>
        </pc:spChg>
        <pc:spChg chg="mod">
          <ac:chgData name="li bo" userId="86e360d6c7446f46" providerId="LiveId" clId="{798ECE86-3282-0746-A7DF-E407B34AAC7C}" dt="2023-02-07T15:55:03.872" v="6564"/>
          <ac:spMkLst>
            <pc:docMk/>
            <pc:sldMk cId="2630346526" sldId="279"/>
            <ac:spMk id="9" creationId="{ADFF9686-150B-4B2F-811B-89EF5D202451}"/>
          </ac:spMkLst>
        </pc:spChg>
        <pc:spChg chg="mod">
          <ac:chgData name="li bo" userId="86e360d6c7446f46" providerId="LiveId" clId="{798ECE86-3282-0746-A7DF-E407B34AAC7C}" dt="2023-02-07T15:55:03.872" v="6564"/>
          <ac:spMkLst>
            <pc:docMk/>
            <pc:sldMk cId="2630346526" sldId="279"/>
            <ac:spMk id="10" creationId="{8585894E-C49F-4D82-8694-EFF13930288F}"/>
          </ac:spMkLst>
        </pc:spChg>
        <pc:spChg chg="mod">
          <ac:chgData name="li bo" userId="86e360d6c7446f46" providerId="LiveId" clId="{798ECE86-3282-0746-A7DF-E407B34AAC7C}" dt="2023-02-07T15:55:03.872" v="6564"/>
          <ac:spMkLst>
            <pc:docMk/>
            <pc:sldMk cId="2630346526" sldId="279"/>
            <ac:spMk id="11" creationId="{69A990E2-40A2-46B4-9F92-174F32BEA3A5}"/>
          </ac:spMkLst>
        </pc:spChg>
        <pc:grpChg chg="mod">
          <ac:chgData name="li bo" userId="86e360d6c7446f46" providerId="LiveId" clId="{798ECE86-3282-0746-A7DF-E407B34AAC7C}" dt="2023-02-07T15:55:03.872" v="6564"/>
          <ac:grpSpMkLst>
            <pc:docMk/>
            <pc:sldMk cId="2630346526" sldId="279"/>
            <ac:grpSpMk id="12" creationId="{8F47EB66-6D04-4B62-B963-18AFBEF02562}"/>
          </ac:grpSpMkLst>
        </pc:grpChg>
        <pc:picChg chg="mod">
          <ac:chgData name="li bo" userId="86e360d6c7446f46" providerId="LiveId" clId="{798ECE86-3282-0746-A7DF-E407B34AAC7C}" dt="2023-02-16T08:39:27.327" v="15566"/>
          <ac:picMkLst>
            <pc:docMk/>
            <pc:sldMk cId="2630346526" sldId="279"/>
            <ac:picMk id="5" creationId="{062332F3-00F5-4B71-9A49-ECE0710D2F01}"/>
          </ac:picMkLst>
        </pc:picChg>
        <pc:picChg chg="mod">
          <ac:chgData name="li bo" userId="86e360d6c7446f46" providerId="LiveId" clId="{798ECE86-3282-0746-A7DF-E407B34AAC7C}" dt="2023-02-07T07:11:25.261" v="3136" actId="1076"/>
          <ac:picMkLst>
            <pc:docMk/>
            <pc:sldMk cId="2630346526" sldId="279"/>
            <ac:picMk id="1026" creationId="{49F065AA-25F0-4919-B586-A0B214D09C42}"/>
          </ac:picMkLst>
        </pc:picChg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1989209383" sldId="280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2131493468" sldId="281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2225538621" sldId="282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2400367058" sldId="284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1497248933" sldId="285"/>
        </pc:sldMkLst>
      </pc:sldChg>
      <pc:sldChg chg="addSp delSp modSp mod modAnim modNotesTx">
        <pc:chgData name="li bo" userId="86e360d6c7446f46" providerId="LiveId" clId="{798ECE86-3282-0746-A7DF-E407B34AAC7C}" dt="2023-02-16T08:40:52.523" v="15567"/>
        <pc:sldMkLst>
          <pc:docMk/>
          <pc:sldMk cId="2338665880" sldId="289"/>
        </pc:sldMkLst>
        <pc:spChg chg="add mod">
          <ac:chgData name="li bo" userId="86e360d6c7446f46" providerId="LiveId" clId="{798ECE86-3282-0746-A7DF-E407B34AAC7C}" dt="2023-02-16T08:40:52.523" v="15567"/>
          <ac:spMkLst>
            <pc:docMk/>
            <pc:sldMk cId="2338665880" sldId="289"/>
            <ac:spMk id="2" creationId="{3C412DAF-C6EE-E3BA-5FA6-05E89BDF0C2F}"/>
          </ac:spMkLst>
        </pc:spChg>
        <pc:spChg chg="del">
          <ac:chgData name="li bo" userId="86e360d6c7446f46" providerId="LiveId" clId="{798ECE86-3282-0746-A7DF-E407B34AAC7C}" dt="2023-02-07T07:39:22.413" v="3739" actId="478"/>
          <ac:spMkLst>
            <pc:docMk/>
            <pc:sldMk cId="2338665880" sldId="289"/>
            <ac:spMk id="2" creationId="{B49CBE6D-B73D-49C5-9C10-9D9A122F1EA2}"/>
          </ac:spMkLst>
        </pc:spChg>
        <pc:spChg chg="mod">
          <ac:chgData name="li bo" userId="86e360d6c7446f46" providerId="LiveId" clId="{798ECE86-3282-0746-A7DF-E407B34AAC7C}" dt="2023-02-09T06:03:02.809" v="15172" actId="14100"/>
          <ac:spMkLst>
            <pc:docMk/>
            <pc:sldMk cId="2338665880" sldId="289"/>
            <ac:spMk id="3" creationId="{E550A74B-0E72-4E4D-A486-EA99E4947DF2}"/>
          </ac:spMkLst>
        </pc:spChg>
        <pc:spChg chg="add del mod">
          <ac:chgData name="li bo" userId="86e360d6c7446f46" providerId="LiveId" clId="{798ECE86-3282-0746-A7DF-E407B34AAC7C}" dt="2023-02-07T07:39:25.308" v="3740" actId="478"/>
          <ac:spMkLst>
            <pc:docMk/>
            <pc:sldMk cId="2338665880" sldId="289"/>
            <ac:spMk id="5" creationId="{03523433-8105-A968-4541-FA609B86CAA1}"/>
          </ac:spMkLst>
        </pc:spChg>
        <pc:spChg chg="add mod">
          <ac:chgData name="li bo" userId="86e360d6c7446f46" providerId="LiveId" clId="{798ECE86-3282-0746-A7DF-E407B34AAC7C}" dt="2023-02-07T07:40:13.024" v="3774" actId="2711"/>
          <ac:spMkLst>
            <pc:docMk/>
            <pc:sldMk cId="2338665880" sldId="289"/>
            <ac:spMk id="6" creationId="{C3F1FD8A-C34D-D8E4-CC5A-5BBC94388FFC}"/>
          </ac:spMkLst>
        </pc:spChg>
        <pc:spChg chg="mod">
          <ac:chgData name="li bo" userId="86e360d6c7446f46" providerId="LiveId" clId="{798ECE86-3282-0746-A7DF-E407B34AAC7C}" dt="2023-02-09T06:03:10.064" v="15173" actId="1076"/>
          <ac:spMkLst>
            <pc:docMk/>
            <pc:sldMk cId="2338665880" sldId="289"/>
            <ac:spMk id="8" creationId="{A7E5B535-A165-45EB-817D-EB2649618B7E}"/>
          </ac:spMkLst>
        </pc:spChg>
        <pc:spChg chg="mod">
          <ac:chgData name="li bo" userId="86e360d6c7446f46" providerId="LiveId" clId="{798ECE86-3282-0746-A7DF-E407B34AAC7C}" dt="2023-02-09T06:03:10.064" v="15173" actId="1076"/>
          <ac:spMkLst>
            <pc:docMk/>
            <pc:sldMk cId="2338665880" sldId="289"/>
            <ac:spMk id="10" creationId="{61365A63-D812-49BD-91CA-4A93C808BCFD}"/>
          </ac:spMkLst>
        </pc:spChg>
        <pc:picChg chg="mod">
          <ac:chgData name="li bo" userId="86e360d6c7446f46" providerId="LiveId" clId="{798ECE86-3282-0746-A7DF-E407B34AAC7C}" dt="2023-02-09T06:03:10.064" v="15173" actId="1076"/>
          <ac:picMkLst>
            <pc:docMk/>
            <pc:sldMk cId="2338665880" sldId="289"/>
            <ac:picMk id="7" creationId="{C6DA7F31-FD57-4EB8-B21F-4BAEC2C97CB8}"/>
          </ac:picMkLst>
        </pc:picChg>
        <pc:picChg chg="mod">
          <ac:chgData name="li bo" userId="86e360d6c7446f46" providerId="LiveId" clId="{798ECE86-3282-0746-A7DF-E407B34AAC7C}" dt="2023-02-09T06:03:10.064" v="15173" actId="1076"/>
          <ac:picMkLst>
            <pc:docMk/>
            <pc:sldMk cId="2338665880" sldId="289"/>
            <ac:picMk id="9" creationId="{4298BE81-1856-4A48-A53D-02F9A0B76400}"/>
          </ac:picMkLst>
        </pc:picChg>
      </pc:sldChg>
      <pc:sldChg chg="del">
        <pc:chgData name="li bo" userId="86e360d6c7446f46" providerId="LiveId" clId="{798ECE86-3282-0746-A7DF-E407B34AAC7C}" dt="2023-02-07T02:39:17.703" v="98" actId="2696"/>
        <pc:sldMkLst>
          <pc:docMk/>
          <pc:sldMk cId="787841766" sldId="290"/>
        </pc:sldMkLst>
      </pc:sldChg>
      <pc:sldChg chg="del">
        <pc:chgData name="li bo" userId="86e360d6c7446f46" providerId="LiveId" clId="{798ECE86-3282-0746-A7DF-E407B34AAC7C}" dt="2023-02-07T08:49:00.748" v="6175" actId="2696"/>
        <pc:sldMkLst>
          <pc:docMk/>
          <pc:sldMk cId="4216146857" sldId="291"/>
        </pc:sldMkLst>
      </pc:sldChg>
      <pc:sldChg chg="del">
        <pc:chgData name="li bo" userId="86e360d6c7446f46" providerId="LiveId" clId="{798ECE86-3282-0746-A7DF-E407B34AAC7C}" dt="2023-02-07T02:39:15.038" v="96" actId="2696"/>
        <pc:sldMkLst>
          <pc:docMk/>
          <pc:sldMk cId="879786666" sldId="293"/>
        </pc:sldMkLst>
      </pc:sldChg>
      <pc:sldChg chg="del">
        <pc:chgData name="li bo" userId="86e360d6c7446f46" providerId="LiveId" clId="{798ECE86-3282-0746-A7DF-E407B34AAC7C}" dt="2023-02-07T02:39:16.585" v="97" actId="2696"/>
        <pc:sldMkLst>
          <pc:docMk/>
          <pc:sldMk cId="474949573" sldId="294"/>
        </pc:sldMkLst>
      </pc:sldChg>
      <pc:sldChg chg="del">
        <pc:chgData name="li bo" userId="86e360d6c7446f46" providerId="LiveId" clId="{798ECE86-3282-0746-A7DF-E407B34AAC7C}" dt="2023-02-08T08:37:07.270" v="13217" actId="2696"/>
        <pc:sldMkLst>
          <pc:docMk/>
          <pc:sldMk cId="588969672" sldId="295"/>
        </pc:sldMkLst>
      </pc:sldChg>
      <pc:sldChg chg="del">
        <pc:chgData name="li bo" userId="86e360d6c7446f46" providerId="LiveId" clId="{798ECE86-3282-0746-A7DF-E407B34AAC7C}" dt="2023-02-08T08:37:07.270" v="13217" actId="2696"/>
        <pc:sldMkLst>
          <pc:docMk/>
          <pc:sldMk cId="1373484001" sldId="296"/>
        </pc:sldMkLst>
      </pc:sldChg>
      <pc:sldChg chg="addSp delSp modSp mod ord delAnim modAnim modNotesTx">
        <pc:chgData name="li bo" userId="86e360d6c7446f46" providerId="LiveId" clId="{798ECE86-3282-0746-A7DF-E407B34AAC7C}" dt="2023-02-16T08:40:52.523" v="15567"/>
        <pc:sldMkLst>
          <pc:docMk/>
          <pc:sldMk cId="2300877987" sldId="297"/>
        </pc:sldMkLst>
        <pc:spChg chg="add del mod">
          <ac:chgData name="li bo" userId="86e360d6c7446f46" providerId="LiveId" clId="{798ECE86-3282-0746-A7DF-E407B34AAC7C}" dt="2023-02-08T09:01:48.386" v="13893"/>
          <ac:spMkLst>
            <pc:docMk/>
            <pc:sldMk cId="2300877987" sldId="297"/>
            <ac:spMk id="2" creationId="{2E495D30-6A32-F89B-F08F-BA8CB7F85119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2300877987" sldId="297"/>
            <ac:spMk id="2" creationId="{30F15410-EFEC-A015-CF0A-D2A23FA37175}"/>
          </ac:spMkLst>
        </pc:spChg>
        <pc:spChg chg="add del mod">
          <ac:chgData name="li bo" userId="86e360d6c7446f46" providerId="LiveId" clId="{798ECE86-3282-0746-A7DF-E407B34AAC7C}" dt="2023-02-08T09:01:56.554" v="13897" actId="478"/>
          <ac:spMkLst>
            <pc:docMk/>
            <pc:sldMk cId="2300877987" sldId="297"/>
            <ac:spMk id="3" creationId="{EB093426-2CCD-6B2E-173E-8494BE311865}"/>
          </ac:spMkLst>
        </pc:spChg>
        <pc:spChg chg="add mod">
          <ac:chgData name="li bo" userId="86e360d6c7446f46" providerId="LiveId" clId="{798ECE86-3282-0746-A7DF-E407B34AAC7C}" dt="2023-02-08T09:05:38.420" v="14180" actId="20577"/>
          <ac:spMkLst>
            <pc:docMk/>
            <pc:sldMk cId="2300877987" sldId="297"/>
            <ac:spMk id="4" creationId="{5EF7BAF4-252A-C076-F66A-816A17144B5D}"/>
          </ac:spMkLst>
        </pc:spChg>
        <pc:spChg chg="mod">
          <ac:chgData name="li bo" userId="86e360d6c7446f46" providerId="LiveId" clId="{798ECE86-3282-0746-A7DF-E407B34AAC7C}" dt="2023-02-08T09:06:02.438" v="14193" actId="1076"/>
          <ac:spMkLst>
            <pc:docMk/>
            <pc:sldMk cId="2300877987" sldId="297"/>
            <ac:spMk id="6" creationId="{177A91B3-B262-4C64-A4C1-BA153E5BD4AB}"/>
          </ac:spMkLst>
        </pc:spChg>
        <pc:spChg chg="add mod">
          <ac:chgData name="li bo" userId="86e360d6c7446f46" providerId="LiveId" clId="{798ECE86-3282-0746-A7DF-E407B34AAC7C}" dt="2023-02-08T14:39:28.656" v="15106" actId="1076"/>
          <ac:spMkLst>
            <pc:docMk/>
            <pc:sldMk cId="2300877987" sldId="297"/>
            <ac:spMk id="8" creationId="{A53B4F61-5B13-8BD5-936E-7C0FDBCE7BF7}"/>
          </ac:spMkLst>
        </pc:spChg>
        <pc:spChg chg="mod">
          <ac:chgData name="li bo" userId="86e360d6c7446f46" providerId="LiveId" clId="{798ECE86-3282-0746-A7DF-E407B34AAC7C}" dt="2023-02-08T14:39:16.067" v="15103" actId="20577"/>
          <ac:spMkLst>
            <pc:docMk/>
            <pc:sldMk cId="2300877987" sldId="297"/>
            <ac:spMk id="10" creationId="{F5FAD555-35DE-4978-8656-39101110905A}"/>
          </ac:spMkLst>
        </pc:spChg>
        <pc:picChg chg="mod">
          <ac:chgData name="li bo" userId="86e360d6c7446f46" providerId="LiveId" clId="{798ECE86-3282-0746-A7DF-E407B34AAC7C}" dt="2023-02-08T09:06:07.497" v="14194" actId="1076"/>
          <ac:picMkLst>
            <pc:docMk/>
            <pc:sldMk cId="2300877987" sldId="297"/>
            <ac:picMk id="5" creationId="{18D8849F-8C25-4180-B23C-56A88B640D5B}"/>
          </ac:picMkLst>
        </pc:picChg>
        <pc:picChg chg="add del mod">
          <ac:chgData name="li bo" userId="86e360d6c7446f46" providerId="LiveId" clId="{798ECE86-3282-0746-A7DF-E407B34AAC7C}" dt="2023-02-08T09:13:50.228" v="14517" actId="478"/>
          <ac:picMkLst>
            <pc:docMk/>
            <pc:sldMk cId="2300877987" sldId="297"/>
            <ac:picMk id="9" creationId="{E37C306F-B24F-8597-1791-C1776A9CBF99}"/>
          </ac:picMkLst>
        </pc:picChg>
        <pc:picChg chg="add mod">
          <ac:chgData name="li bo" userId="86e360d6c7446f46" providerId="LiveId" clId="{798ECE86-3282-0746-A7DF-E407B34AAC7C}" dt="2023-02-08T09:16:31.549" v="14546" actId="1076"/>
          <ac:picMkLst>
            <pc:docMk/>
            <pc:sldMk cId="2300877987" sldId="297"/>
            <ac:picMk id="11" creationId="{A01C0CD1-9780-F71E-587B-5BEDF59EE4DD}"/>
          </ac:picMkLst>
        </pc:picChg>
        <pc:picChg chg="add mod">
          <ac:chgData name="li bo" userId="86e360d6c7446f46" providerId="LiveId" clId="{798ECE86-3282-0746-A7DF-E407B34AAC7C}" dt="2023-02-08T09:16:44.223" v="14550" actId="1076"/>
          <ac:picMkLst>
            <pc:docMk/>
            <pc:sldMk cId="2300877987" sldId="297"/>
            <ac:picMk id="12" creationId="{C30F20CC-4872-68DF-3D61-EBE51FB46697}"/>
          </ac:picMkLst>
        </pc:picChg>
        <pc:picChg chg="add mod">
          <ac:chgData name="li bo" userId="86e360d6c7446f46" providerId="LiveId" clId="{798ECE86-3282-0746-A7DF-E407B34AAC7C}" dt="2023-02-08T09:16:44.223" v="14550" actId="1076"/>
          <ac:picMkLst>
            <pc:docMk/>
            <pc:sldMk cId="2300877987" sldId="297"/>
            <ac:picMk id="13" creationId="{17AE098A-513B-1CA6-8A92-56A9882148B0}"/>
          </ac:picMkLst>
        </pc:picChg>
        <pc:picChg chg="add del mod">
          <ac:chgData name="li bo" userId="86e360d6c7446f46" providerId="LiveId" clId="{798ECE86-3282-0746-A7DF-E407B34AAC7C}" dt="2023-02-08T09:15:44.443" v="14529" actId="478"/>
          <ac:picMkLst>
            <pc:docMk/>
            <pc:sldMk cId="2300877987" sldId="297"/>
            <ac:picMk id="14" creationId="{EDEF4766-DCC9-ADFC-F99A-ABFCCBB3A46E}"/>
          </ac:picMkLst>
        </pc:picChg>
      </pc:sldChg>
      <pc:sldChg chg="del">
        <pc:chgData name="li bo" userId="86e360d6c7446f46" providerId="LiveId" clId="{798ECE86-3282-0746-A7DF-E407B34AAC7C}" dt="2023-02-08T08:58:08.931" v="13858" actId="2696"/>
        <pc:sldMkLst>
          <pc:docMk/>
          <pc:sldMk cId="1538597785" sldId="298"/>
        </pc:sldMkLst>
      </pc:sldChg>
      <pc:sldChg chg="modSp del mod">
        <pc:chgData name="li bo" userId="86e360d6c7446f46" providerId="LiveId" clId="{798ECE86-3282-0746-A7DF-E407B34AAC7C}" dt="2023-02-07T10:46:51.702" v="6311" actId="2696"/>
        <pc:sldMkLst>
          <pc:docMk/>
          <pc:sldMk cId="3371155299" sldId="299"/>
        </pc:sldMkLst>
        <pc:spChg chg="mod">
          <ac:chgData name="li bo" userId="86e360d6c7446f46" providerId="LiveId" clId="{798ECE86-3282-0746-A7DF-E407B34AAC7C}" dt="2023-02-07T10:46:50.984" v="6306" actId="20577"/>
          <ac:spMkLst>
            <pc:docMk/>
            <pc:sldMk cId="3371155299" sldId="299"/>
            <ac:spMk id="11" creationId="{50210038-C8A0-41DD-B1DA-C43F4D2F619A}"/>
          </ac:spMkLst>
        </pc:spChg>
        <pc:spChg chg="mod">
          <ac:chgData name="li bo" userId="86e360d6c7446f46" providerId="LiveId" clId="{798ECE86-3282-0746-A7DF-E407B34AAC7C}" dt="2023-02-07T10:46:50.985" v="6307" actId="20577"/>
          <ac:spMkLst>
            <pc:docMk/>
            <pc:sldMk cId="3371155299" sldId="299"/>
            <ac:spMk id="12" creationId="{AD2846BF-9EFB-4FB3-9D26-53B76948EBA1}"/>
          </ac:spMkLst>
        </pc:spChg>
        <pc:spChg chg="mod">
          <ac:chgData name="li bo" userId="86e360d6c7446f46" providerId="LiveId" clId="{798ECE86-3282-0746-A7DF-E407B34AAC7C}" dt="2023-02-07T10:46:50.985" v="6308" actId="20577"/>
          <ac:spMkLst>
            <pc:docMk/>
            <pc:sldMk cId="3371155299" sldId="299"/>
            <ac:spMk id="13" creationId="{9ECB7D40-B425-45B0-82EC-A6588292C1B9}"/>
          </ac:spMkLst>
        </pc:spChg>
        <pc:spChg chg="mod">
          <ac:chgData name="li bo" userId="86e360d6c7446f46" providerId="LiveId" clId="{798ECE86-3282-0746-A7DF-E407B34AAC7C}" dt="2023-02-07T10:46:50.986" v="6309"/>
          <ac:spMkLst>
            <pc:docMk/>
            <pc:sldMk cId="3371155299" sldId="299"/>
            <ac:spMk id="16" creationId="{E3D8D87B-F6FA-4FDC-8DBF-54ABE9113AFA}"/>
          </ac:spMkLst>
        </pc:spChg>
        <pc:picChg chg="mod">
          <ac:chgData name="li bo" userId="86e360d6c7446f46" providerId="LiveId" clId="{798ECE86-3282-0746-A7DF-E407B34AAC7C}" dt="2023-02-07T10:46:50.987" v="6310"/>
          <ac:picMkLst>
            <pc:docMk/>
            <pc:sldMk cId="3371155299" sldId="299"/>
            <ac:picMk id="5" creationId="{A8C4AEFE-0AB8-48D5-866D-745B86A814DF}"/>
          </ac:picMkLst>
        </pc:picChg>
      </pc:sldChg>
      <pc:sldChg chg="del">
        <pc:chgData name="li bo" userId="86e360d6c7446f46" providerId="LiveId" clId="{798ECE86-3282-0746-A7DF-E407B34AAC7C}" dt="2023-02-08T06:47:41.891" v="10798" actId="2696"/>
        <pc:sldMkLst>
          <pc:docMk/>
          <pc:sldMk cId="2011685915" sldId="300"/>
        </pc:sldMkLst>
      </pc:sldChg>
      <pc:sldChg chg="addSp delSp modSp mod ord delAnim modAnim modNotesTx">
        <pc:chgData name="li bo" userId="86e360d6c7446f46" providerId="LiveId" clId="{798ECE86-3282-0746-A7DF-E407B34AAC7C}" dt="2023-02-16T08:40:52.523" v="15567"/>
        <pc:sldMkLst>
          <pc:docMk/>
          <pc:sldMk cId="2765165366" sldId="301"/>
        </pc:sldMkLst>
        <pc:spChg chg="mod">
          <ac:chgData name="li bo" userId="86e360d6c7446f46" providerId="LiveId" clId="{798ECE86-3282-0746-A7DF-E407B34AAC7C}" dt="2023-02-08T05:06:54.049" v="9893" actId="1076"/>
          <ac:spMkLst>
            <pc:docMk/>
            <pc:sldMk cId="2765165366" sldId="301"/>
            <ac:spMk id="2" creationId="{261062E4-5FCF-47BC-8588-28435088A78A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2765165366" sldId="301"/>
            <ac:spMk id="3" creationId="{6C5874A2-5581-F7B2-9B9C-ABAFC0A62E00}"/>
          </ac:spMkLst>
        </pc:spChg>
        <pc:spChg chg="del">
          <ac:chgData name="li bo" userId="86e360d6c7446f46" providerId="LiveId" clId="{798ECE86-3282-0746-A7DF-E407B34AAC7C}" dt="2023-02-08T05:00:30.910" v="9555" actId="478"/>
          <ac:spMkLst>
            <pc:docMk/>
            <pc:sldMk cId="2765165366" sldId="301"/>
            <ac:spMk id="4" creationId="{97299150-3118-4BE5-BDDA-575F6CCF5D1D}"/>
          </ac:spMkLst>
        </pc:spChg>
        <pc:spChg chg="mod">
          <ac:chgData name="li bo" userId="86e360d6c7446f46" providerId="LiveId" clId="{798ECE86-3282-0746-A7DF-E407B34AAC7C}" dt="2023-02-08T05:03:57.894" v="9771" actId="2711"/>
          <ac:spMkLst>
            <pc:docMk/>
            <pc:sldMk cId="2765165366" sldId="301"/>
            <ac:spMk id="7" creationId="{8463CCB1-6632-F3FB-C68E-11C9B6E27F32}"/>
          </ac:spMkLst>
        </pc:spChg>
        <pc:spChg chg="add mod">
          <ac:chgData name="li bo" userId="86e360d6c7446f46" providerId="LiveId" clId="{798ECE86-3282-0746-A7DF-E407B34AAC7C}" dt="2023-02-08T05:03:57.894" v="9771" actId="2711"/>
          <ac:spMkLst>
            <pc:docMk/>
            <pc:sldMk cId="2765165366" sldId="301"/>
            <ac:spMk id="8" creationId="{6AF5097F-6041-33B2-C740-6671E5437FF4}"/>
          </ac:spMkLst>
        </pc:spChg>
        <pc:spChg chg="del mod">
          <ac:chgData name="li bo" userId="86e360d6c7446f46" providerId="LiveId" clId="{798ECE86-3282-0746-A7DF-E407B34AAC7C}" dt="2023-02-08T05:08:03.346" v="9902" actId="478"/>
          <ac:spMkLst>
            <pc:docMk/>
            <pc:sldMk cId="2765165366" sldId="301"/>
            <ac:spMk id="9" creationId="{FD042E8D-7C7A-4823-AB40-1109D8600AA7}"/>
          </ac:spMkLst>
        </pc:spChg>
        <pc:spChg chg="add mod">
          <ac:chgData name="li bo" userId="86e360d6c7446f46" providerId="LiveId" clId="{798ECE86-3282-0746-A7DF-E407B34AAC7C}" dt="2023-02-08T05:08:44.775" v="9934" actId="313"/>
          <ac:spMkLst>
            <pc:docMk/>
            <pc:sldMk cId="2765165366" sldId="301"/>
            <ac:spMk id="12" creationId="{1877B18B-F787-64DF-27CD-4E4B343F5BCB}"/>
          </ac:spMkLst>
        </pc:spChg>
        <pc:spChg chg="mod">
          <ac:chgData name="li bo" userId="86e360d6c7446f46" providerId="LiveId" clId="{798ECE86-3282-0746-A7DF-E407B34AAC7C}" dt="2023-02-08T06:11:40.572" v="10518" actId="207"/>
          <ac:spMkLst>
            <pc:docMk/>
            <pc:sldMk cId="2765165366" sldId="301"/>
            <ac:spMk id="24" creationId="{6431146F-CE11-42A3-B6ED-087FC74A73F0}"/>
          </ac:spMkLst>
        </pc:spChg>
        <pc:grpChg chg="add del mod">
          <ac:chgData name="li bo" userId="86e360d6c7446f46" providerId="LiveId" clId="{798ECE86-3282-0746-A7DF-E407B34AAC7C}" dt="2023-02-08T05:04:11.143" v="9773" actId="478"/>
          <ac:grpSpMkLst>
            <pc:docMk/>
            <pc:sldMk cId="2765165366" sldId="301"/>
            <ac:grpSpMk id="3" creationId="{8A342E8E-F821-C4C1-6760-CBF41EF9BF24}"/>
          </ac:grpSpMkLst>
        </pc:grpChg>
        <pc:picChg chg="del">
          <ac:chgData name="li bo" userId="86e360d6c7446f46" providerId="LiveId" clId="{798ECE86-3282-0746-A7DF-E407B34AAC7C}" dt="2023-02-08T05:00:40.031" v="9556" actId="478"/>
          <ac:picMkLst>
            <pc:docMk/>
            <pc:sldMk cId="2765165366" sldId="301"/>
            <ac:picMk id="5" creationId="{2FCD2D8F-1AFE-42F9-B936-FF4C349E776A}"/>
          </ac:picMkLst>
        </pc:picChg>
        <pc:picChg chg="mod">
          <ac:chgData name="li bo" userId="86e360d6c7446f46" providerId="LiveId" clId="{798ECE86-3282-0746-A7DF-E407B34AAC7C}" dt="2023-02-08T05:03:57.894" v="9771" actId="2711"/>
          <ac:picMkLst>
            <pc:docMk/>
            <pc:sldMk cId="2765165366" sldId="301"/>
            <ac:picMk id="6" creationId="{93E80A3A-E775-1F47-3E77-AEDDF7E199F2}"/>
          </ac:picMkLst>
        </pc:picChg>
        <pc:picChg chg="add del mod">
          <ac:chgData name="li bo" userId="86e360d6c7446f46" providerId="LiveId" clId="{798ECE86-3282-0746-A7DF-E407B34AAC7C}" dt="2023-02-08T05:04:41.153" v="9781" actId="478"/>
          <ac:picMkLst>
            <pc:docMk/>
            <pc:sldMk cId="2765165366" sldId="301"/>
            <ac:picMk id="10" creationId="{9301E5F3-7196-FFB3-85AE-AB74B12A39FC}"/>
          </ac:picMkLst>
        </pc:picChg>
        <pc:picChg chg="del mod">
          <ac:chgData name="li bo" userId="86e360d6c7446f46" providerId="LiveId" clId="{798ECE86-3282-0746-A7DF-E407B34AAC7C}" dt="2023-02-08T05:06:58.125" v="9895" actId="478"/>
          <ac:picMkLst>
            <pc:docMk/>
            <pc:sldMk cId="2765165366" sldId="301"/>
            <ac:picMk id="11" creationId="{3A3176D8-9BCF-4BDC-9F7F-294075B92363}"/>
          </ac:picMkLst>
        </pc:picChg>
        <pc:picChg chg="del mod">
          <ac:chgData name="li bo" userId="86e360d6c7446f46" providerId="LiveId" clId="{798ECE86-3282-0746-A7DF-E407B34AAC7C}" dt="2023-02-08T05:08:12.799" v="9906" actId="478"/>
          <ac:picMkLst>
            <pc:docMk/>
            <pc:sldMk cId="2765165366" sldId="301"/>
            <ac:picMk id="13" creationId="{85B0DF45-B86A-47C8-87CE-A4E915C8E151}"/>
          </ac:picMkLst>
        </pc:picChg>
        <pc:picChg chg="add mod">
          <ac:chgData name="li bo" userId="86e360d6c7446f46" providerId="LiveId" clId="{798ECE86-3282-0746-A7DF-E407B34AAC7C}" dt="2023-02-08T05:08:50.525" v="9936" actId="1076"/>
          <ac:picMkLst>
            <pc:docMk/>
            <pc:sldMk cId="2765165366" sldId="301"/>
            <ac:picMk id="2050" creationId="{C81CC5F5-BF4C-C52F-2EC5-713187629C16}"/>
          </ac:picMkLst>
        </pc:picChg>
        <pc:picChg chg="del mod">
          <ac:chgData name="li bo" userId="86e360d6c7446f46" providerId="LiveId" clId="{798ECE86-3282-0746-A7DF-E407B34AAC7C}" dt="2023-02-08T05:04:28.389" v="9777" actId="478"/>
          <ac:picMkLst>
            <pc:docMk/>
            <pc:sldMk cId="2765165366" sldId="301"/>
            <ac:picMk id="2052" creationId="{E5CA5680-B4AF-4C06-B5E0-B3A49FBA41A2}"/>
          </ac:picMkLst>
        </pc:picChg>
        <pc:picChg chg="mod">
          <ac:chgData name="li bo" userId="86e360d6c7446f46" providerId="LiveId" clId="{798ECE86-3282-0746-A7DF-E407B34AAC7C}" dt="2023-02-08T05:08:53.921" v="9937" actId="1076"/>
          <ac:picMkLst>
            <pc:docMk/>
            <pc:sldMk cId="2765165366" sldId="301"/>
            <ac:picMk id="2060" creationId="{A7617468-23AA-4070-83FE-DAB8F925ED2D}"/>
          </ac:picMkLst>
        </pc:picChg>
      </pc:sldChg>
      <pc:sldChg chg="addSp delSp modSp mod ord modAnim modNotesTx">
        <pc:chgData name="li bo" userId="86e360d6c7446f46" providerId="LiveId" clId="{798ECE86-3282-0746-A7DF-E407B34AAC7C}" dt="2023-02-16T08:40:52.523" v="15567"/>
        <pc:sldMkLst>
          <pc:docMk/>
          <pc:sldMk cId="1564997967" sldId="302"/>
        </pc:sldMkLst>
        <pc:spChg chg="add mod">
          <ac:chgData name="li bo" userId="86e360d6c7446f46" providerId="LiveId" clId="{798ECE86-3282-0746-A7DF-E407B34AAC7C}" dt="2023-02-08T05:10:48.830" v="10075"/>
          <ac:spMkLst>
            <pc:docMk/>
            <pc:sldMk cId="1564997967" sldId="302"/>
            <ac:spMk id="2" creationId="{0135E2B5-D816-158F-E739-26433A499527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1564997967" sldId="302"/>
            <ac:spMk id="4" creationId="{1896D77F-1EAA-4720-BC0C-ACBD54911CFA}"/>
          </ac:spMkLst>
        </pc:spChg>
        <pc:spChg chg="del">
          <ac:chgData name="li bo" userId="86e360d6c7446f46" providerId="LiveId" clId="{798ECE86-3282-0746-A7DF-E407B34AAC7C}" dt="2023-02-08T05:10:33.405" v="10068" actId="478"/>
          <ac:spMkLst>
            <pc:docMk/>
            <pc:sldMk cId="1564997967" sldId="302"/>
            <ac:spMk id="4" creationId="{97299150-3118-4BE5-BDDA-575F6CCF5D1D}"/>
          </ac:spMkLst>
        </pc:spChg>
        <pc:spChg chg="mod">
          <ac:chgData name="li bo" userId="86e360d6c7446f46" providerId="LiveId" clId="{798ECE86-3282-0746-A7DF-E407B34AAC7C}" dt="2023-02-08T06:04:08.638" v="10457" actId="20577"/>
          <ac:spMkLst>
            <pc:docMk/>
            <pc:sldMk cId="1564997967" sldId="302"/>
            <ac:spMk id="6" creationId="{581984C7-5CFC-43EF-9CD3-6291322245E3}"/>
          </ac:spMkLst>
        </pc:spChg>
        <pc:spChg chg="mod">
          <ac:chgData name="li bo" userId="86e360d6c7446f46" providerId="LiveId" clId="{798ECE86-3282-0746-A7DF-E407B34AAC7C}" dt="2023-02-08T05:11:59.166" v="10086"/>
          <ac:spMkLst>
            <pc:docMk/>
            <pc:sldMk cId="1564997967" sldId="302"/>
            <ac:spMk id="7" creationId="{343EF454-E50D-932F-9E87-030B083521AC}"/>
          </ac:spMkLst>
        </pc:spChg>
        <pc:spChg chg="add mod">
          <ac:chgData name="li bo" userId="86e360d6c7446f46" providerId="LiveId" clId="{798ECE86-3282-0746-A7DF-E407B34AAC7C}" dt="2023-02-08T06:05:03.818" v="10471" actId="14100"/>
          <ac:spMkLst>
            <pc:docMk/>
            <pc:sldMk cId="1564997967" sldId="302"/>
            <ac:spMk id="8" creationId="{6DFC63B1-B1FE-0FED-2960-DDBADF821705}"/>
          </ac:spMkLst>
        </pc:spChg>
        <pc:spChg chg="mod">
          <ac:chgData name="li bo" userId="86e360d6c7446f46" providerId="LiveId" clId="{798ECE86-3282-0746-A7DF-E407B34AAC7C}" dt="2023-02-08T05:57:37.529" v="10187" actId="1076"/>
          <ac:spMkLst>
            <pc:docMk/>
            <pc:sldMk cId="1564997967" sldId="302"/>
            <ac:spMk id="19" creationId="{43A71665-4D07-42B3-9833-C9E0FF56A714}"/>
          </ac:spMkLst>
        </pc:spChg>
        <pc:grpChg chg="add mod">
          <ac:chgData name="li bo" userId="86e360d6c7446f46" providerId="LiveId" clId="{798ECE86-3282-0746-A7DF-E407B34AAC7C}" dt="2023-02-08T06:00:17.448" v="10393" actId="1076"/>
          <ac:grpSpMkLst>
            <pc:docMk/>
            <pc:sldMk cId="1564997967" sldId="302"/>
            <ac:grpSpMk id="3" creationId="{E23D3D72-5CCB-1884-FD56-5C9590CA382B}"/>
          </ac:grpSpMkLst>
        </pc:grpChg>
        <pc:picChg chg="mod">
          <ac:chgData name="li bo" userId="86e360d6c7446f46" providerId="LiveId" clId="{798ECE86-3282-0746-A7DF-E407B34AAC7C}" dt="2023-02-08T05:11:59.166" v="10086"/>
          <ac:picMkLst>
            <pc:docMk/>
            <pc:sldMk cId="1564997967" sldId="302"/>
            <ac:picMk id="5" creationId="{08EF0950-4D99-3413-F6CF-15901E27F147}"/>
          </ac:picMkLst>
        </pc:picChg>
        <pc:picChg chg="mod">
          <ac:chgData name="li bo" userId="86e360d6c7446f46" providerId="LiveId" clId="{798ECE86-3282-0746-A7DF-E407B34AAC7C}" dt="2023-02-08T05:12:13.038" v="10092" actId="1076"/>
          <ac:picMkLst>
            <pc:docMk/>
            <pc:sldMk cId="1564997967" sldId="302"/>
            <ac:picMk id="16" creationId="{257417A3-CAD2-4146-8FE8-E7BB5846659E}"/>
          </ac:picMkLst>
        </pc:picChg>
        <pc:picChg chg="del mod">
          <ac:chgData name="li bo" userId="86e360d6c7446f46" providerId="LiveId" clId="{798ECE86-3282-0746-A7DF-E407B34AAC7C}" dt="2023-02-08T05:11:51.979" v="10085" actId="478"/>
          <ac:picMkLst>
            <pc:docMk/>
            <pc:sldMk cId="1564997967" sldId="302"/>
            <ac:picMk id="17" creationId="{93A556F7-F7C7-4322-945E-86C2D7293908}"/>
          </ac:picMkLst>
        </pc:picChg>
        <pc:picChg chg="mod">
          <ac:chgData name="li bo" userId="86e360d6c7446f46" providerId="LiveId" clId="{798ECE86-3282-0746-A7DF-E407B34AAC7C}" dt="2023-02-08T05:11:26.196" v="10082" actId="1076"/>
          <ac:picMkLst>
            <pc:docMk/>
            <pc:sldMk cId="1564997967" sldId="302"/>
            <ac:picMk id="18" creationId="{6DDA0378-EDE5-401A-980C-2910CEE6D0D7}"/>
          </ac:picMkLst>
        </pc:picChg>
        <pc:picChg chg="mod">
          <ac:chgData name="li bo" userId="86e360d6c7446f46" providerId="LiveId" clId="{798ECE86-3282-0746-A7DF-E407B34AAC7C}" dt="2023-02-08T05:12:14.718" v="10093" actId="1076"/>
          <ac:picMkLst>
            <pc:docMk/>
            <pc:sldMk cId="1564997967" sldId="302"/>
            <ac:picMk id="20" creationId="{2B4C6C4A-A2B0-4DB4-A4A7-597C542F99D6}"/>
          </ac:picMkLst>
        </pc:picChg>
        <pc:picChg chg="mod">
          <ac:chgData name="li bo" userId="86e360d6c7446f46" providerId="LiveId" clId="{798ECE86-3282-0746-A7DF-E407B34AAC7C}" dt="2023-02-08T05:11:26.196" v="10082" actId="1076"/>
          <ac:picMkLst>
            <pc:docMk/>
            <pc:sldMk cId="1564997967" sldId="302"/>
            <ac:picMk id="22" creationId="{275DD27A-2A6F-415A-BB3C-F95D7E1E307A}"/>
          </ac:picMkLst>
        </pc:picChg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2285687546" sldId="303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3878824019" sldId="304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2636041895" sldId="305"/>
        </pc:sldMkLst>
      </pc:sldChg>
      <pc:sldChg chg="modSp del mod">
        <pc:chgData name="li bo" userId="86e360d6c7446f46" providerId="LiveId" clId="{798ECE86-3282-0746-A7DF-E407B34AAC7C}" dt="2023-02-07T10:46:44.803" v="6300" actId="2696"/>
        <pc:sldMkLst>
          <pc:docMk/>
          <pc:sldMk cId="3867135233" sldId="306"/>
        </pc:sldMkLst>
        <pc:spChg chg="mod">
          <ac:chgData name="li bo" userId="86e360d6c7446f46" providerId="LiveId" clId="{798ECE86-3282-0746-A7DF-E407B34AAC7C}" dt="2023-02-07T10:44:24.969" v="6290" actId="20577"/>
          <ac:spMkLst>
            <pc:docMk/>
            <pc:sldMk cId="3867135233" sldId="306"/>
            <ac:spMk id="11" creationId="{739C3CB7-1F70-44BF-A3E2-7966A5664507}"/>
          </ac:spMkLst>
        </pc:spChg>
        <pc:spChg chg="mod">
          <ac:chgData name="li bo" userId="86e360d6c7446f46" providerId="LiveId" clId="{798ECE86-3282-0746-A7DF-E407B34AAC7C}" dt="2023-02-07T10:44:24.970" v="6291" actId="20577"/>
          <ac:spMkLst>
            <pc:docMk/>
            <pc:sldMk cId="3867135233" sldId="306"/>
            <ac:spMk id="12" creationId="{F1204411-0E11-4A76-B7D3-21EBFEA59C29}"/>
          </ac:spMkLst>
        </pc:spChg>
        <pc:spChg chg="mod">
          <ac:chgData name="li bo" userId="86e360d6c7446f46" providerId="LiveId" clId="{798ECE86-3282-0746-A7DF-E407B34AAC7C}" dt="2023-02-07T10:44:24.971" v="6292" actId="20577"/>
          <ac:spMkLst>
            <pc:docMk/>
            <pc:sldMk cId="3867135233" sldId="306"/>
            <ac:spMk id="13" creationId="{4B0E7A7D-DD13-4019-8740-7B94442755F8}"/>
          </ac:spMkLst>
        </pc:spChg>
        <pc:spChg chg="mod">
          <ac:chgData name="li bo" userId="86e360d6c7446f46" providerId="LiveId" clId="{798ECE86-3282-0746-A7DF-E407B34AAC7C}" dt="2023-02-07T10:44:24.973" v="6293"/>
          <ac:spMkLst>
            <pc:docMk/>
            <pc:sldMk cId="3867135233" sldId="306"/>
            <ac:spMk id="16" creationId="{749FB4B4-54FB-4F55-9515-9ABDEC60620D}"/>
          </ac:spMkLst>
        </pc:spChg>
        <pc:picChg chg="mod">
          <ac:chgData name="li bo" userId="86e360d6c7446f46" providerId="LiveId" clId="{798ECE86-3282-0746-A7DF-E407B34AAC7C}" dt="2023-02-07T10:44:24.973" v="6294"/>
          <ac:picMkLst>
            <pc:docMk/>
            <pc:sldMk cId="3867135233" sldId="306"/>
            <ac:picMk id="5" creationId="{6972D752-D174-4FE8-8AF4-0CD75750420D}"/>
          </ac:picMkLst>
        </pc:picChg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2960162378" sldId="307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2228990414" sldId="308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34489027" sldId="309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2395748140" sldId="310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946468512" sldId="311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4194026346" sldId="312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1592857492" sldId="313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1464631869" sldId="314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2705047122" sldId="315"/>
        </pc:sldMkLst>
      </pc:sldChg>
      <pc:sldChg chg="del">
        <pc:chgData name="li bo" userId="86e360d6c7446f46" providerId="LiveId" clId="{798ECE86-3282-0746-A7DF-E407B34AAC7C}" dt="2023-02-07T10:46:44.803" v="6300" actId="2696"/>
        <pc:sldMkLst>
          <pc:docMk/>
          <pc:sldMk cId="3922098023" sldId="316"/>
        </pc:sldMkLst>
      </pc:sldChg>
      <pc:sldChg chg="add del">
        <pc:chgData name="li bo" userId="86e360d6c7446f46" providerId="LiveId" clId="{798ECE86-3282-0746-A7DF-E407B34AAC7C}" dt="2023-02-07T03:46:02.980" v="150" actId="2696"/>
        <pc:sldMkLst>
          <pc:docMk/>
          <pc:sldMk cId="874681943" sldId="317"/>
        </pc:sldMkLst>
      </pc:sldChg>
      <pc:sldChg chg="addSp delSp modSp add mod delAnim modAnim modNotesTx">
        <pc:chgData name="li bo" userId="86e360d6c7446f46" providerId="LiveId" clId="{798ECE86-3282-0746-A7DF-E407B34AAC7C}" dt="2023-02-16T08:40:52.523" v="15567"/>
        <pc:sldMkLst>
          <pc:docMk/>
          <pc:sldMk cId="1577520072" sldId="318"/>
        </pc:sldMkLst>
        <pc:spChg chg="del">
          <ac:chgData name="li bo" userId="86e360d6c7446f46" providerId="LiveId" clId="{798ECE86-3282-0746-A7DF-E407B34AAC7C}" dt="2023-02-07T04:01:14.521" v="151" actId="478"/>
          <ac:spMkLst>
            <pc:docMk/>
            <pc:sldMk cId="1577520072" sldId="318"/>
            <ac:spMk id="2" creationId="{042F7824-40BF-421B-A00B-9FB8DCF57C9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1577520072" sldId="318"/>
            <ac:spMk id="2" creationId="{D6B94400-2E37-8DBB-93E8-98F75F563747}"/>
          </ac:spMkLst>
        </pc:spChg>
        <pc:spChg chg="mod">
          <ac:chgData name="li bo" userId="86e360d6c7446f46" providerId="LiveId" clId="{798ECE86-3282-0746-A7DF-E407B34AAC7C}" dt="2023-02-07T07:30:03.905" v="3632" actId="20577"/>
          <ac:spMkLst>
            <pc:docMk/>
            <pc:sldMk cId="1577520072" sldId="318"/>
            <ac:spMk id="3" creationId="{5DEB1228-4FC6-400A-A7C5-5B05DC0305ED}"/>
          </ac:spMkLst>
        </pc:spChg>
        <pc:spChg chg="del">
          <ac:chgData name="li bo" userId="86e360d6c7446f46" providerId="LiveId" clId="{798ECE86-3282-0746-A7DF-E407B34AAC7C}" dt="2023-02-07T04:41:04.719" v="869"/>
          <ac:spMkLst>
            <pc:docMk/>
            <pc:sldMk cId="1577520072" sldId="318"/>
            <ac:spMk id="4" creationId="{A11A6976-74FD-3638-0F52-865C71C8ED88}"/>
          </ac:spMkLst>
        </pc:spChg>
        <pc:spChg chg="add del mod">
          <ac:chgData name="li bo" userId="86e360d6c7446f46" providerId="LiveId" clId="{798ECE86-3282-0746-A7DF-E407B34AAC7C}" dt="2023-02-07T04:01:17.170" v="152" actId="478"/>
          <ac:spMkLst>
            <pc:docMk/>
            <pc:sldMk cId="1577520072" sldId="318"/>
            <ac:spMk id="7" creationId="{A7387408-9B17-832A-D403-6BE4E7E890B5}"/>
          </ac:spMkLst>
        </pc:spChg>
        <pc:spChg chg="add mod">
          <ac:chgData name="li bo" userId="86e360d6c7446f46" providerId="LiveId" clId="{798ECE86-3282-0746-A7DF-E407B34AAC7C}" dt="2023-02-07T04:47:28.934" v="1095" actId="20577"/>
          <ac:spMkLst>
            <pc:docMk/>
            <pc:sldMk cId="1577520072" sldId="318"/>
            <ac:spMk id="8" creationId="{18F85CBD-ACFC-B8DC-35CD-8D5F28126B65}"/>
          </ac:spMkLst>
        </pc:spChg>
        <pc:picChg chg="del mod">
          <ac:chgData name="li bo" userId="86e360d6c7446f46" providerId="LiveId" clId="{798ECE86-3282-0746-A7DF-E407B34AAC7C}" dt="2023-02-07T04:04:55.024" v="231" actId="478"/>
          <ac:picMkLst>
            <pc:docMk/>
            <pc:sldMk cId="1577520072" sldId="318"/>
            <ac:picMk id="5" creationId="{C87D11C0-4730-434D-849E-03F0E57D7709}"/>
          </ac:picMkLst>
        </pc:picChg>
      </pc:sldChg>
      <pc:sldChg chg="addSp delSp modSp add mod modAnim modNotesTx">
        <pc:chgData name="li bo" userId="86e360d6c7446f46" providerId="LiveId" clId="{798ECE86-3282-0746-A7DF-E407B34AAC7C}" dt="2023-02-16T08:40:52.523" v="15567"/>
        <pc:sldMkLst>
          <pc:docMk/>
          <pc:sldMk cId="1317802544" sldId="319"/>
        </pc:sldMkLst>
        <pc:spChg chg="del mod">
          <ac:chgData name="li bo" userId="86e360d6c7446f46" providerId="LiveId" clId="{798ECE86-3282-0746-A7DF-E407B34AAC7C}" dt="2023-02-07T04:39:18.233" v="864" actId="478"/>
          <ac:spMkLst>
            <pc:docMk/>
            <pc:sldMk cId="1317802544" sldId="319"/>
            <ac:spMk id="2" creationId="{042F7824-40BF-421B-A00B-9FB8DCF57C9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1317802544" sldId="319"/>
            <ac:spMk id="2" creationId="{4E681534-0D55-924F-EABA-E9F709BA3A2E}"/>
          </ac:spMkLst>
        </pc:spChg>
        <pc:spChg chg="del">
          <ac:chgData name="li bo" userId="86e360d6c7446f46" providerId="LiveId" clId="{798ECE86-3282-0746-A7DF-E407B34AAC7C}" dt="2023-02-07T04:41:04.719" v="869"/>
          <ac:spMkLst>
            <pc:docMk/>
            <pc:sldMk cId="1317802544" sldId="319"/>
            <ac:spMk id="3" creationId="{CF243C99-D8F5-109B-DD5C-11FB6448957C}"/>
          </ac:spMkLst>
        </pc:spChg>
        <pc:spChg chg="add mod">
          <ac:chgData name="li bo" userId="86e360d6c7446f46" providerId="LiveId" clId="{798ECE86-3282-0746-A7DF-E407B34AAC7C}" dt="2023-02-07T04:42:00.600" v="870" actId="2711"/>
          <ac:spMkLst>
            <pc:docMk/>
            <pc:sldMk cId="1317802544" sldId="319"/>
            <ac:spMk id="4" creationId="{483E3014-CFE6-A57E-A539-5DC4D656DC31}"/>
          </ac:spMkLst>
        </pc:spChg>
        <pc:spChg chg="add del mod">
          <ac:chgData name="li bo" userId="86e360d6c7446f46" providerId="LiveId" clId="{798ECE86-3282-0746-A7DF-E407B34AAC7C}" dt="2023-02-07T04:39:22.028" v="865" actId="478"/>
          <ac:spMkLst>
            <pc:docMk/>
            <pc:sldMk cId="1317802544" sldId="319"/>
            <ac:spMk id="6" creationId="{2FEE2DF4-C0BF-37F0-64C8-0DC0CEFA945E}"/>
          </ac:spMkLst>
        </pc:spChg>
        <pc:spChg chg="mod">
          <ac:chgData name="li bo" userId="86e360d6c7446f46" providerId="LiveId" clId="{798ECE86-3282-0746-A7DF-E407B34AAC7C}" dt="2023-02-07T04:42:13.212" v="872" actId="1076"/>
          <ac:spMkLst>
            <pc:docMk/>
            <pc:sldMk cId="1317802544" sldId="319"/>
            <ac:spMk id="8" creationId="{AB1BC9C6-43F6-4A4A-9553-B90925C0C9DB}"/>
          </ac:spMkLst>
        </pc:spChg>
        <pc:spChg chg="mod">
          <ac:chgData name="li bo" userId="86e360d6c7446f46" providerId="LiveId" clId="{798ECE86-3282-0746-A7DF-E407B34AAC7C}" dt="2023-02-08T03:11:29.258" v="7921" actId="20577"/>
          <ac:spMkLst>
            <pc:docMk/>
            <pc:sldMk cId="1317802544" sldId="319"/>
            <ac:spMk id="26" creationId="{6611DCEC-3766-4C67-A1A3-145D14870888}"/>
          </ac:spMkLst>
        </pc:spChg>
        <pc:graphicFrameChg chg="mod modGraphic">
          <ac:chgData name="li bo" userId="86e360d6c7446f46" providerId="LiveId" clId="{798ECE86-3282-0746-A7DF-E407B34AAC7C}" dt="2023-02-08T03:13:21.545" v="7932" actId="2711"/>
          <ac:graphicFrameMkLst>
            <pc:docMk/>
            <pc:sldMk cId="1317802544" sldId="319"/>
            <ac:graphicFrameMk id="23" creationId="{58C22CCE-BFC1-44F4-AA12-E5A849DB1387}"/>
          </ac:graphicFrameMkLst>
        </pc:graphicFrameChg>
        <pc:picChg chg="mod">
          <ac:chgData name="li bo" userId="86e360d6c7446f46" providerId="LiveId" clId="{798ECE86-3282-0746-A7DF-E407B34AAC7C}" dt="2023-02-07T04:45:14.196" v="1052" actId="1076"/>
          <ac:picMkLst>
            <pc:docMk/>
            <pc:sldMk cId="1317802544" sldId="319"/>
            <ac:picMk id="14" creationId="{52BFD7F9-B6D5-4144-A2D4-4C2E1BB9A2A0}"/>
          </ac:picMkLst>
        </pc:picChg>
        <pc:picChg chg="mod">
          <ac:chgData name="li bo" userId="86e360d6c7446f46" providerId="LiveId" clId="{798ECE86-3282-0746-A7DF-E407B34AAC7C}" dt="2023-02-07T04:42:00.600" v="870" actId="2711"/>
          <ac:picMkLst>
            <pc:docMk/>
            <pc:sldMk cId="1317802544" sldId="319"/>
            <ac:picMk id="1028" creationId="{98C33112-B46F-4436-A804-3E60CB573EF5}"/>
          </ac:picMkLst>
        </pc:picChg>
        <pc:picChg chg="mod">
          <ac:chgData name="li bo" userId="86e360d6c7446f46" providerId="LiveId" clId="{798ECE86-3282-0746-A7DF-E407B34AAC7C}" dt="2023-02-07T04:42:13.212" v="872" actId="1076"/>
          <ac:picMkLst>
            <pc:docMk/>
            <pc:sldMk cId="1317802544" sldId="319"/>
            <ac:picMk id="1034" creationId="{51528CB2-2B90-4329-A52E-113A42DEE98D}"/>
          </ac:picMkLst>
        </pc:picChg>
        <pc:picChg chg="mod">
          <ac:chgData name="li bo" userId="86e360d6c7446f46" providerId="LiveId" clId="{798ECE86-3282-0746-A7DF-E407B34AAC7C}" dt="2023-02-07T04:45:17.499" v="1053" actId="1076"/>
          <ac:picMkLst>
            <pc:docMk/>
            <pc:sldMk cId="1317802544" sldId="319"/>
            <ac:picMk id="2050" creationId="{59CCEEEE-4C76-4294-B940-DA3169A7E089}"/>
          </ac:picMkLst>
        </pc:picChg>
      </pc:sldChg>
      <pc:sldChg chg="addSp modSp add mod">
        <pc:chgData name="li bo" userId="86e360d6c7446f46" providerId="LiveId" clId="{798ECE86-3282-0746-A7DF-E407B34AAC7C}" dt="2023-02-16T08:40:52.523" v="15567"/>
        <pc:sldMkLst>
          <pc:docMk/>
          <pc:sldMk cId="452232976" sldId="321"/>
        </pc:sldMkLst>
        <pc:spChg chg="mod">
          <ac:chgData name="li bo" userId="86e360d6c7446f46" providerId="LiveId" clId="{798ECE86-3282-0746-A7DF-E407B34AAC7C}" dt="2023-02-07T04:23:58.224" v="249" actId="20577"/>
          <ac:spMkLst>
            <pc:docMk/>
            <pc:sldMk cId="452232976" sldId="321"/>
            <ac:spMk id="2" creationId="{1EA8D9B8-C4D8-4962-B288-57C65065F651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452232976" sldId="321"/>
            <ac:spMk id="4" creationId="{43059DA0-A4E8-5CEC-9810-27DE508AB2FF}"/>
          </ac:spMkLst>
        </pc:spChg>
      </pc:sldChg>
      <pc:sldChg chg="delSp add del">
        <pc:chgData name="li bo" userId="86e360d6c7446f46" providerId="LiveId" clId="{798ECE86-3282-0746-A7DF-E407B34AAC7C}" dt="2023-02-07T07:17:18.601" v="3204" actId="2696"/>
        <pc:sldMkLst>
          <pc:docMk/>
          <pc:sldMk cId="1943936376" sldId="340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1943936376" sldId="340"/>
            <ac:spMk id="4" creationId="{37819631-2D4D-309A-6A4A-AFEDDCF687FC}"/>
          </ac:spMkLst>
        </pc:spChg>
      </pc:sldChg>
      <pc:sldChg chg="addSp delSp modSp add mod modAnim modNotesTx">
        <pc:chgData name="li bo" userId="86e360d6c7446f46" providerId="LiveId" clId="{798ECE86-3282-0746-A7DF-E407B34AAC7C}" dt="2023-02-16T08:40:52.523" v="15567"/>
        <pc:sldMkLst>
          <pc:docMk/>
          <pc:sldMk cId="113559166" sldId="341"/>
        </pc:sldMkLst>
        <pc:spChg chg="del">
          <ac:chgData name="li bo" userId="86e360d6c7446f46" providerId="LiveId" clId="{798ECE86-3282-0746-A7DF-E407B34AAC7C}" dt="2023-02-07T04:46:34.649" v="1061" actId="478"/>
          <ac:spMkLst>
            <pc:docMk/>
            <pc:sldMk cId="113559166" sldId="341"/>
            <ac:spMk id="2" creationId="{042F7824-40BF-421B-A00B-9FB8DCF57C9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113559166" sldId="341"/>
            <ac:spMk id="2" creationId="{B4A7A4E2-E2FB-4553-019E-A03DADE85F88}"/>
          </ac:spMkLst>
        </pc:spChg>
        <pc:spChg chg="del">
          <ac:chgData name="li bo" userId="86e360d6c7446f46" providerId="LiveId" clId="{798ECE86-3282-0746-A7DF-E407B34AAC7C}" dt="2023-02-07T04:41:04.719" v="869"/>
          <ac:spMkLst>
            <pc:docMk/>
            <pc:sldMk cId="113559166" sldId="341"/>
            <ac:spMk id="3" creationId="{961E4025-5856-51B0-A61A-08923FF6553B}"/>
          </ac:spMkLst>
        </pc:spChg>
        <pc:spChg chg="add del mod">
          <ac:chgData name="li bo" userId="86e360d6c7446f46" providerId="LiveId" clId="{798ECE86-3282-0746-A7DF-E407B34AAC7C}" dt="2023-02-07T04:46:41.623" v="1062" actId="478"/>
          <ac:spMkLst>
            <pc:docMk/>
            <pc:sldMk cId="113559166" sldId="341"/>
            <ac:spMk id="6" creationId="{9BED8716-A4A7-DCFF-B702-B1668102E40D}"/>
          </ac:spMkLst>
        </pc:spChg>
        <pc:spChg chg="add mod">
          <ac:chgData name="li bo" userId="86e360d6c7446f46" providerId="LiveId" clId="{798ECE86-3282-0746-A7DF-E407B34AAC7C}" dt="2023-02-07T04:46:42.502" v="1063"/>
          <ac:spMkLst>
            <pc:docMk/>
            <pc:sldMk cId="113559166" sldId="341"/>
            <ac:spMk id="7" creationId="{73D0028A-8782-516F-104A-81B4BC79A23C}"/>
          </ac:spMkLst>
        </pc:spChg>
        <pc:spChg chg="mod">
          <ac:chgData name="li bo" userId="86e360d6c7446f46" providerId="LiveId" clId="{798ECE86-3282-0746-A7DF-E407B34AAC7C}" dt="2023-02-07T05:44:09.952" v="1390" actId="113"/>
          <ac:spMkLst>
            <pc:docMk/>
            <pc:sldMk cId="113559166" sldId="341"/>
            <ac:spMk id="29" creationId="{B64DEF11-F8F6-4EA5-8240-3E06B35C8142}"/>
          </ac:spMkLst>
        </pc:spChg>
        <pc:picChg chg="mod">
          <ac:chgData name="li bo" userId="86e360d6c7446f46" providerId="LiveId" clId="{798ECE86-3282-0746-A7DF-E407B34AAC7C}" dt="2023-02-07T05:43:59.743" v="1389" actId="1076"/>
          <ac:picMkLst>
            <pc:docMk/>
            <pc:sldMk cId="113559166" sldId="341"/>
            <ac:picMk id="5" creationId="{8645A391-AE19-4F4A-8E7E-B7F758834C39}"/>
          </ac:picMkLst>
        </pc:picChg>
        <pc:picChg chg="mod">
          <ac:chgData name="li bo" userId="86e360d6c7446f46" providerId="LiveId" clId="{798ECE86-3282-0746-A7DF-E407B34AAC7C}" dt="2023-02-07T04:51:13.833" v="1342" actId="1076"/>
          <ac:picMkLst>
            <pc:docMk/>
            <pc:sldMk cId="113559166" sldId="341"/>
            <ac:picMk id="14" creationId="{52BFD7F9-B6D5-4144-A2D4-4C2E1BB9A2A0}"/>
          </ac:picMkLst>
        </pc:picChg>
      </pc:sldChg>
      <pc:sldChg chg="modSp add del mod">
        <pc:chgData name="li bo" userId="86e360d6c7446f46" providerId="LiveId" clId="{798ECE86-3282-0746-A7DF-E407B34AAC7C}" dt="2023-02-07T04:30:22.270" v="747" actId="2696"/>
        <pc:sldMkLst>
          <pc:docMk/>
          <pc:sldMk cId="2372066499" sldId="342"/>
        </pc:sldMkLst>
        <pc:spChg chg="mod">
          <ac:chgData name="li bo" userId="86e360d6c7446f46" providerId="LiveId" clId="{798ECE86-3282-0746-A7DF-E407B34AAC7C}" dt="2023-02-07T04:30:21.177" v="741" actId="20577"/>
          <ac:spMkLst>
            <pc:docMk/>
            <pc:sldMk cId="2372066499" sldId="342"/>
            <ac:spMk id="11" creationId="{1C98D2A5-8C58-4714-8FA5-08EC38CE2238}"/>
          </ac:spMkLst>
        </pc:spChg>
        <pc:spChg chg="mod">
          <ac:chgData name="li bo" userId="86e360d6c7446f46" providerId="LiveId" clId="{798ECE86-3282-0746-A7DF-E407B34AAC7C}" dt="2023-02-07T04:30:21.177" v="742" actId="20577"/>
          <ac:spMkLst>
            <pc:docMk/>
            <pc:sldMk cId="2372066499" sldId="342"/>
            <ac:spMk id="12" creationId="{B352FD73-2A12-4D12-BEB8-10B7028BA7E9}"/>
          </ac:spMkLst>
        </pc:spChg>
        <pc:spChg chg="mod">
          <ac:chgData name="li bo" userId="86e360d6c7446f46" providerId="LiveId" clId="{798ECE86-3282-0746-A7DF-E407B34AAC7C}" dt="2023-02-07T04:30:21.178" v="743" actId="20577"/>
          <ac:spMkLst>
            <pc:docMk/>
            <pc:sldMk cId="2372066499" sldId="342"/>
            <ac:spMk id="13" creationId="{34A2B04B-AC72-4E23-A54E-473C9590DFA7}"/>
          </ac:spMkLst>
        </pc:spChg>
        <pc:spChg chg="mod">
          <ac:chgData name="li bo" userId="86e360d6c7446f46" providerId="LiveId" clId="{798ECE86-3282-0746-A7DF-E407B34AAC7C}" dt="2023-02-07T04:30:21.178" v="744" actId="20577"/>
          <ac:spMkLst>
            <pc:docMk/>
            <pc:sldMk cId="2372066499" sldId="342"/>
            <ac:spMk id="14" creationId="{866760BA-B136-435A-8381-EBB1AFF9735D}"/>
          </ac:spMkLst>
        </pc:spChg>
        <pc:spChg chg="mod">
          <ac:chgData name="li bo" userId="86e360d6c7446f46" providerId="LiveId" clId="{798ECE86-3282-0746-A7DF-E407B34AAC7C}" dt="2023-02-07T04:30:21.179" v="745"/>
          <ac:spMkLst>
            <pc:docMk/>
            <pc:sldMk cId="2372066499" sldId="342"/>
            <ac:spMk id="16" creationId="{4E0DE391-2128-4C70-9A80-970FAF9720FA}"/>
          </ac:spMkLst>
        </pc:spChg>
        <pc:picChg chg="mod">
          <ac:chgData name="li bo" userId="86e360d6c7446f46" providerId="LiveId" clId="{798ECE86-3282-0746-A7DF-E407B34AAC7C}" dt="2023-02-07T04:30:21.179" v="746"/>
          <ac:picMkLst>
            <pc:docMk/>
            <pc:sldMk cId="2372066499" sldId="342"/>
            <ac:picMk id="5" creationId="{B9CCD162-D05F-471F-BA81-0A79B1B7C4AF}"/>
          </ac:picMkLst>
        </pc:picChg>
      </pc:sldChg>
      <pc:sldChg chg="addSp delSp modSp add mod modAnim modNotesTx">
        <pc:chgData name="li bo" userId="86e360d6c7446f46" providerId="LiveId" clId="{798ECE86-3282-0746-A7DF-E407B34AAC7C}" dt="2023-02-16T08:40:52.523" v="15567"/>
        <pc:sldMkLst>
          <pc:docMk/>
          <pc:sldMk cId="2211754125" sldId="343"/>
        </pc:sldMkLst>
        <pc:spChg chg="add del">
          <ac:chgData name="li bo" userId="86e360d6c7446f46" providerId="LiveId" clId="{798ECE86-3282-0746-A7DF-E407B34AAC7C}" dt="2023-02-07T05:46:02.229" v="1487" actId="478"/>
          <ac:spMkLst>
            <pc:docMk/>
            <pc:sldMk cId="2211754125" sldId="343"/>
            <ac:spMk id="2" creationId="{042F7824-40BF-421B-A00B-9FB8DCF57C9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2211754125" sldId="343"/>
            <ac:spMk id="2" creationId="{51B4AD95-2261-46E8-30F4-2D201342B57E}"/>
          </ac:spMkLst>
        </pc:spChg>
        <pc:spChg chg="mod">
          <ac:chgData name="li bo" userId="86e360d6c7446f46" providerId="LiveId" clId="{798ECE86-3282-0746-A7DF-E407B34AAC7C}" dt="2023-02-07T14:38:07.282" v="6333" actId="114"/>
          <ac:spMkLst>
            <pc:docMk/>
            <pc:sldMk cId="2211754125" sldId="343"/>
            <ac:spMk id="3" creationId="{EB059015-769C-44A0-B49D-C5CAE7A1EB4E}"/>
          </ac:spMkLst>
        </pc:spChg>
        <pc:spChg chg="del">
          <ac:chgData name="li bo" userId="86e360d6c7446f46" providerId="LiveId" clId="{798ECE86-3282-0746-A7DF-E407B34AAC7C}" dt="2023-02-07T04:41:04.719" v="869"/>
          <ac:spMkLst>
            <pc:docMk/>
            <pc:sldMk cId="2211754125" sldId="343"/>
            <ac:spMk id="4" creationId="{7A902461-4F3A-00EC-37E4-632AC94F9E53}"/>
          </ac:spMkLst>
        </pc:spChg>
        <pc:spChg chg="add del mod">
          <ac:chgData name="li bo" userId="86e360d6c7446f46" providerId="LiveId" clId="{798ECE86-3282-0746-A7DF-E407B34AAC7C}" dt="2023-02-07T05:46:02.311" v="1488" actId="478"/>
          <ac:spMkLst>
            <pc:docMk/>
            <pc:sldMk cId="2211754125" sldId="343"/>
            <ac:spMk id="7" creationId="{D5F5B6BF-03A9-191D-6439-171AAAAC119D}"/>
          </ac:spMkLst>
        </pc:spChg>
        <pc:spChg chg="add del mod">
          <ac:chgData name="li bo" userId="86e360d6c7446f46" providerId="LiveId" clId="{798ECE86-3282-0746-A7DF-E407B34AAC7C}" dt="2023-02-07T05:46:02.415" v="1489"/>
          <ac:spMkLst>
            <pc:docMk/>
            <pc:sldMk cId="2211754125" sldId="343"/>
            <ac:spMk id="8" creationId="{29C449A5-38F7-0937-9296-79BFBD1E6295}"/>
          </ac:spMkLst>
        </pc:spChg>
        <pc:spChg chg="add mod">
          <ac:chgData name="li bo" userId="86e360d6c7446f46" providerId="LiveId" clId="{798ECE86-3282-0746-A7DF-E407B34AAC7C}" dt="2023-02-07T06:36:30.248" v="1847" actId="1076"/>
          <ac:spMkLst>
            <pc:docMk/>
            <pc:sldMk cId="2211754125" sldId="343"/>
            <ac:spMk id="9" creationId="{49A3D4B0-4E98-A93A-FF0E-D8F8266BA4B9}"/>
          </ac:spMkLst>
        </pc:spChg>
        <pc:spChg chg="add mod">
          <ac:chgData name="li bo" userId="86e360d6c7446f46" providerId="LiveId" clId="{798ECE86-3282-0746-A7DF-E407B34AAC7C}" dt="2023-02-07T14:37:39.794" v="6327" actId="14100"/>
          <ac:spMkLst>
            <pc:docMk/>
            <pc:sldMk cId="2211754125" sldId="343"/>
            <ac:spMk id="10" creationId="{C6CDB33C-0125-BBEE-0FFB-FED9D1B4AC79}"/>
          </ac:spMkLst>
        </pc:spChg>
        <pc:spChg chg="add mod">
          <ac:chgData name="li bo" userId="86e360d6c7446f46" providerId="LiveId" clId="{798ECE86-3282-0746-A7DF-E407B34AAC7C}" dt="2023-02-07T14:37:45.874" v="6329" actId="1076"/>
          <ac:spMkLst>
            <pc:docMk/>
            <pc:sldMk cId="2211754125" sldId="343"/>
            <ac:spMk id="11" creationId="{C742135C-6B33-E8D7-AE8E-193B67DC5EF3}"/>
          </ac:spMkLst>
        </pc:spChg>
        <pc:spChg chg="add mod">
          <ac:chgData name="li bo" userId="86e360d6c7446f46" providerId="LiveId" clId="{798ECE86-3282-0746-A7DF-E407B34AAC7C}" dt="2023-02-12T10:23:29.336" v="15445" actId="1038"/>
          <ac:spMkLst>
            <pc:docMk/>
            <pc:sldMk cId="2211754125" sldId="343"/>
            <ac:spMk id="15" creationId="{0F0E52E3-D579-1E13-51C7-624E81286014}"/>
          </ac:spMkLst>
        </pc:spChg>
        <pc:graphicFrameChg chg="add del modGraphic">
          <ac:chgData name="li bo" userId="86e360d6c7446f46" providerId="LiveId" clId="{798ECE86-3282-0746-A7DF-E407B34AAC7C}" dt="2023-02-07T05:46:01.559" v="1484" actId="478"/>
          <ac:graphicFrameMkLst>
            <pc:docMk/>
            <pc:sldMk cId="2211754125" sldId="343"/>
            <ac:graphicFrameMk id="13" creationId="{5D7243E0-2DF6-42E9-A040-37663ACC8AB7}"/>
          </ac:graphicFrameMkLst>
        </pc:graphicFrameChg>
        <pc:picChg chg="mod">
          <ac:chgData name="li bo" userId="86e360d6c7446f46" providerId="LiveId" clId="{798ECE86-3282-0746-A7DF-E407B34AAC7C}" dt="2023-02-08T14:36:33.633" v="15074" actId="1076"/>
          <ac:picMkLst>
            <pc:docMk/>
            <pc:sldMk cId="2211754125" sldId="343"/>
            <ac:picMk id="5" creationId="{6931802F-4360-4647-A607-6FEBA826A1F6}"/>
          </ac:picMkLst>
        </pc:picChg>
        <pc:picChg chg="mod">
          <ac:chgData name="li bo" userId="86e360d6c7446f46" providerId="LiveId" clId="{798ECE86-3282-0746-A7DF-E407B34AAC7C}" dt="2023-02-07T06:35:55.317" v="1841" actId="1076"/>
          <ac:picMkLst>
            <pc:docMk/>
            <pc:sldMk cId="2211754125" sldId="343"/>
            <ac:picMk id="14" creationId="{52BFD7F9-B6D5-4144-A2D4-4C2E1BB9A2A0}"/>
          </ac:picMkLst>
        </pc:picChg>
      </pc:sldChg>
      <pc:sldChg chg="addSp delSp modSp add del mod modAnim modNotesTx">
        <pc:chgData name="li bo" userId="86e360d6c7446f46" providerId="LiveId" clId="{798ECE86-3282-0746-A7DF-E407B34AAC7C}" dt="2023-02-16T08:40:52.523" v="15567"/>
        <pc:sldMkLst>
          <pc:docMk/>
          <pc:sldMk cId="1860852628" sldId="344"/>
        </pc:sldMkLst>
        <pc:spChg chg="del">
          <ac:chgData name="li bo" userId="86e360d6c7446f46" providerId="LiveId" clId="{798ECE86-3282-0746-A7DF-E407B34AAC7C}" dt="2023-02-07T06:44:14.452" v="1853" actId="478"/>
          <ac:spMkLst>
            <pc:docMk/>
            <pc:sldMk cId="1860852628" sldId="344"/>
            <ac:spMk id="2" creationId="{042F7824-40BF-421B-A00B-9FB8DCF57C9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1860852628" sldId="344"/>
            <ac:spMk id="2" creationId="{22890F5B-30AB-972C-4239-74A6AAB79365}"/>
          </ac:spMkLst>
        </pc:spChg>
        <pc:spChg chg="mod">
          <ac:chgData name="li bo" userId="86e360d6c7446f46" providerId="LiveId" clId="{798ECE86-3282-0746-A7DF-E407B34AAC7C}" dt="2023-02-07T07:13:43.013" v="3186" actId="1076"/>
          <ac:spMkLst>
            <pc:docMk/>
            <pc:sldMk cId="1860852628" sldId="344"/>
            <ac:spMk id="3" creationId="{7FB1169B-7112-494E-BB8D-6AF2CA489B43}"/>
          </ac:spMkLst>
        </pc:spChg>
        <pc:spChg chg="del">
          <ac:chgData name="li bo" userId="86e360d6c7446f46" providerId="LiveId" clId="{798ECE86-3282-0746-A7DF-E407B34AAC7C}" dt="2023-02-07T04:41:04.719" v="869"/>
          <ac:spMkLst>
            <pc:docMk/>
            <pc:sldMk cId="1860852628" sldId="344"/>
            <ac:spMk id="4" creationId="{F9FDEDCE-BA32-2103-D695-C0F8001E0734}"/>
          </ac:spMkLst>
        </pc:spChg>
        <pc:spChg chg="mod">
          <ac:chgData name="li bo" userId="86e360d6c7446f46" providerId="LiveId" clId="{798ECE86-3282-0746-A7DF-E407B34AAC7C}" dt="2023-02-07T07:13:59.153" v="3189" actId="2710"/>
          <ac:spMkLst>
            <pc:docMk/>
            <pc:sldMk cId="1860852628" sldId="344"/>
            <ac:spMk id="7" creationId="{5998D0E3-E9EF-4CC0-89E8-62C84DA9677E}"/>
          </ac:spMkLst>
        </pc:spChg>
        <pc:spChg chg="mod">
          <ac:chgData name="li bo" userId="86e360d6c7446f46" providerId="LiveId" clId="{798ECE86-3282-0746-A7DF-E407B34AAC7C}" dt="2023-02-08T14:36:57.095" v="15075" actId="207"/>
          <ac:spMkLst>
            <pc:docMk/>
            <pc:sldMk cId="1860852628" sldId="344"/>
            <ac:spMk id="8" creationId="{AA42BB2B-6DB4-44D0-8569-5435166B4D74}"/>
          </ac:spMkLst>
        </pc:spChg>
        <pc:spChg chg="add del mod">
          <ac:chgData name="li bo" userId="86e360d6c7446f46" providerId="LiveId" clId="{798ECE86-3282-0746-A7DF-E407B34AAC7C}" dt="2023-02-07T06:44:16.816" v="1854" actId="478"/>
          <ac:spMkLst>
            <pc:docMk/>
            <pc:sldMk cId="1860852628" sldId="344"/>
            <ac:spMk id="9" creationId="{941C1609-75E0-9549-3252-44C18C1D5B19}"/>
          </ac:spMkLst>
        </pc:spChg>
        <pc:spChg chg="add mod">
          <ac:chgData name="li bo" userId="86e360d6c7446f46" providerId="LiveId" clId="{798ECE86-3282-0746-A7DF-E407B34AAC7C}" dt="2023-02-07T06:45:13.453" v="1983" actId="2711"/>
          <ac:spMkLst>
            <pc:docMk/>
            <pc:sldMk cId="1860852628" sldId="344"/>
            <ac:spMk id="10" creationId="{A4DFE44B-2499-7C3F-572E-7E6600511B26}"/>
          </ac:spMkLst>
        </pc:spChg>
        <pc:picChg chg="mod">
          <ac:chgData name="li bo" userId="86e360d6c7446f46" providerId="LiveId" clId="{798ECE86-3282-0746-A7DF-E407B34AAC7C}" dt="2023-02-07T07:04:59.820" v="2903" actId="1076"/>
          <ac:picMkLst>
            <pc:docMk/>
            <pc:sldMk cId="1860852628" sldId="344"/>
            <ac:picMk id="5" creationId="{6931802F-4360-4647-A607-6FEBA826A1F6}"/>
          </ac:picMkLst>
        </pc:picChg>
      </pc:sldChg>
      <pc:sldChg chg="delSp add del">
        <pc:chgData name="li bo" userId="86e360d6c7446f46" providerId="LiveId" clId="{798ECE86-3282-0746-A7DF-E407B34AAC7C}" dt="2023-02-07T05:46:56.646" v="1537" actId="2696"/>
        <pc:sldMkLst>
          <pc:docMk/>
          <pc:sldMk cId="3030833151" sldId="345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3030833151" sldId="345"/>
            <ac:spMk id="5" creationId="{07B6E2C5-1BB9-EE6D-515A-1980823E94F7}"/>
          </ac:spMkLst>
        </pc:spChg>
      </pc:sldChg>
      <pc:sldChg chg="addSp delSp modSp add mod">
        <pc:chgData name="li bo" userId="86e360d6c7446f46" providerId="LiveId" clId="{798ECE86-3282-0746-A7DF-E407B34AAC7C}" dt="2023-02-16T08:40:52.523" v="15567"/>
        <pc:sldMkLst>
          <pc:docMk/>
          <pc:sldMk cId="3102116917" sldId="345"/>
        </pc:sldMkLst>
        <pc:spChg chg="mod">
          <ac:chgData name="li bo" userId="86e360d6c7446f46" providerId="LiveId" clId="{798ECE86-3282-0746-A7DF-E407B34AAC7C}" dt="2023-02-07T07:39:13.817" v="3738" actId="14100"/>
          <ac:spMkLst>
            <pc:docMk/>
            <pc:sldMk cId="3102116917" sldId="345"/>
            <ac:spMk id="2" creationId="{1EA8D9B8-C4D8-4962-B288-57C65065F651}"/>
          </ac:spMkLst>
        </pc:spChg>
        <pc:spChg chg="del">
          <ac:chgData name="li bo" userId="86e360d6c7446f46" providerId="LiveId" clId="{798ECE86-3282-0746-A7DF-E407B34AAC7C}" dt="2023-02-07T07:38:05.603" v="3642" actId="478"/>
          <ac:spMkLst>
            <pc:docMk/>
            <pc:sldMk cId="3102116917" sldId="345"/>
            <ac:spMk id="3" creationId="{3A7E49E7-CBCD-469C-9F6A-3DB563BF244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3102116917" sldId="345"/>
            <ac:spMk id="3" creationId="{CC64840B-DE3F-93B9-6004-AE9DC51915AE}"/>
          </ac:spMkLst>
        </pc:spChg>
        <pc:spChg chg="add del mod">
          <ac:chgData name="li bo" userId="86e360d6c7446f46" providerId="LiveId" clId="{798ECE86-3282-0746-A7DF-E407B34AAC7C}" dt="2023-02-07T07:38:07.349" v="3643" actId="478"/>
          <ac:spMkLst>
            <pc:docMk/>
            <pc:sldMk cId="3102116917" sldId="345"/>
            <ac:spMk id="5" creationId="{8A1C4A70-C31A-CBC7-4417-F0E0B5ACAB66}"/>
          </ac:spMkLst>
        </pc:spChg>
      </pc:sldChg>
      <pc:sldChg chg="delSp add del">
        <pc:chgData name="li bo" userId="86e360d6c7446f46" providerId="LiveId" clId="{798ECE86-3282-0746-A7DF-E407B34AAC7C}" dt="2023-02-07T07:17:18.601" v="3204" actId="2696"/>
        <pc:sldMkLst>
          <pc:docMk/>
          <pc:sldMk cId="2610951977" sldId="346"/>
        </pc:sldMkLst>
        <pc:spChg chg="del">
          <ac:chgData name="li bo" userId="86e360d6c7446f46" providerId="LiveId" clId="{798ECE86-3282-0746-A7DF-E407B34AAC7C}" dt="2023-02-07T04:41:04.719" v="869"/>
          <ac:spMkLst>
            <pc:docMk/>
            <pc:sldMk cId="2610951977" sldId="346"/>
            <ac:spMk id="4" creationId="{1DCC4C95-6A2C-8A94-2796-D7E06E2CD23F}"/>
          </ac:spMkLst>
        </pc:spChg>
      </pc:sldChg>
      <pc:sldChg chg="addSp delSp modSp new del mod">
        <pc:chgData name="li bo" userId="86e360d6c7446f46" providerId="LiveId" clId="{798ECE86-3282-0746-A7DF-E407B34AAC7C}" dt="2023-02-08T09:10:28.280" v="14498" actId="2696"/>
        <pc:sldMkLst>
          <pc:docMk/>
          <pc:sldMk cId="3273598043" sldId="346"/>
        </pc:sldMkLst>
        <pc:spChg chg="add del mod">
          <ac:chgData name="li bo" userId="86e360d6c7446f46" providerId="LiveId" clId="{798ECE86-3282-0746-A7DF-E407B34AAC7C}" dt="2023-02-07T15:54:26.525" v="6496" actId="478"/>
          <ac:spMkLst>
            <pc:docMk/>
            <pc:sldMk cId="3273598043" sldId="346"/>
            <ac:spMk id="2" creationId="{81DF84A3-5710-916E-5D18-2A94E85554C5}"/>
          </ac:spMkLst>
        </pc:spChg>
        <pc:spChg chg="add del mod">
          <ac:chgData name="li bo" userId="86e360d6c7446f46" providerId="LiveId" clId="{798ECE86-3282-0746-A7DF-E407B34AAC7C}" dt="2023-02-08T09:01:14.663" v="13891" actId="478"/>
          <ac:spMkLst>
            <pc:docMk/>
            <pc:sldMk cId="3273598043" sldId="346"/>
            <ac:spMk id="3" creationId="{6E7183E1-5EBA-BB2F-0C86-7F02AFB06723}"/>
          </ac:spMkLst>
        </pc:spChg>
      </pc:sldChg>
      <pc:sldChg chg="addSp delSp modSp add mod addAnim delAnim modAnim modNotesTx">
        <pc:chgData name="li bo" userId="86e360d6c7446f46" providerId="LiveId" clId="{798ECE86-3282-0746-A7DF-E407B34AAC7C}" dt="2023-02-16T08:40:52.523" v="15567"/>
        <pc:sldMkLst>
          <pc:docMk/>
          <pc:sldMk cId="260251188" sldId="347"/>
        </pc:sldMkLst>
        <pc:spChg chg="add mod">
          <ac:chgData name="li bo" userId="86e360d6c7446f46" providerId="LiveId" clId="{798ECE86-3282-0746-A7DF-E407B34AAC7C}" dt="2023-02-16T08:40:52.523" v="15567"/>
          <ac:spMkLst>
            <pc:docMk/>
            <pc:sldMk cId="260251188" sldId="347"/>
            <ac:spMk id="2" creationId="{92A02FFB-655B-4398-F48C-72CE1CE097EA}"/>
          </ac:spMkLst>
        </pc:spChg>
        <pc:spChg chg="del mod">
          <ac:chgData name="li bo" userId="86e360d6c7446f46" providerId="LiveId" clId="{798ECE86-3282-0746-A7DF-E407B34AAC7C}" dt="2023-02-08T03:31:22.009" v="8337" actId="478"/>
          <ac:spMkLst>
            <pc:docMk/>
            <pc:sldMk cId="260251188" sldId="347"/>
            <ac:spMk id="3" creationId="{E550A74B-0E72-4E4D-A486-EA99E4947DF2}"/>
          </ac:spMkLst>
        </pc:spChg>
        <pc:spChg chg="mod">
          <ac:chgData name="li bo" userId="86e360d6c7446f46" providerId="LiveId" clId="{798ECE86-3282-0746-A7DF-E407B34AAC7C}" dt="2023-02-08T03:44:48.636" v="8486" actId="20577"/>
          <ac:spMkLst>
            <pc:docMk/>
            <pc:sldMk cId="260251188" sldId="347"/>
            <ac:spMk id="4" creationId="{7E1F886A-1BA1-D84A-C019-F568AF4C92B4}"/>
          </ac:spMkLst>
        </pc:spChg>
        <pc:spChg chg="del">
          <ac:chgData name="li bo" userId="86e360d6c7446f46" providerId="LiveId" clId="{798ECE86-3282-0746-A7DF-E407B34AAC7C}" dt="2023-02-08T03:07:38.281" v="7862" actId="478"/>
          <ac:spMkLst>
            <pc:docMk/>
            <pc:sldMk cId="260251188" sldId="347"/>
            <ac:spMk id="9" creationId="{7ECF300D-40D3-C6B2-23FB-762D00CED3BC}"/>
          </ac:spMkLst>
        </pc:spChg>
        <pc:spChg chg="del">
          <ac:chgData name="li bo" userId="86e360d6c7446f46" providerId="LiveId" clId="{798ECE86-3282-0746-A7DF-E407B34AAC7C}" dt="2023-02-08T03:07:38.281" v="7862" actId="478"/>
          <ac:spMkLst>
            <pc:docMk/>
            <pc:sldMk cId="260251188" sldId="347"/>
            <ac:spMk id="10" creationId="{2759EE7A-527D-28C6-5A54-73F69DB56746}"/>
          </ac:spMkLst>
        </pc:spChg>
        <pc:spChg chg="add del mod">
          <ac:chgData name="li bo" userId="86e360d6c7446f46" providerId="LiveId" clId="{798ECE86-3282-0746-A7DF-E407B34AAC7C}" dt="2023-02-08T03:29:44.348" v="8294" actId="478"/>
          <ac:spMkLst>
            <pc:docMk/>
            <pc:sldMk cId="260251188" sldId="347"/>
            <ac:spMk id="13" creationId="{00A1898A-4F54-1BA2-0F06-FBBEE3C9A586}"/>
          </ac:spMkLst>
        </pc:spChg>
        <pc:spChg chg="add del mod">
          <ac:chgData name="li bo" userId="86e360d6c7446f46" providerId="LiveId" clId="{798ECE86-3282-0746-A7DF-E407B34AAC7C}" dt="2023-02-08T03:31:24.179" v="8338" actId="478"/>
          <ac:spMkLst>
            <pc:docMk/>
            <pc:sldMk cId="260251188" sldId="347"/>
            <ac:spMk id="16" creationId="{EC5E075C-984C-3E89-14C5-CBA064A20B25}"/>
          </ac:spMkLst>
        </pc:spChg>
        <pc:spChg chg="add mod">
          <ac:chgData name="li bo" userId="86e360d6c7446f46" providerId="LiveId" clId="{798ECE86-3282-0746-A7DF-E407B34AAC7C}" dt="2023-02-08T03:52:48.176" v="8705" actId="1076"/>
          <ac:spMkLst>
            <pc:docMk/>
            <pc:sldMk cId="260251188" sldId="347"/>
            <ac:spMk id="20" creationId="{609D4E17-199B-D505-3B45-CCECF56B1D98}"/>
          </ac:spMkLst>
        </pc:spChg>
        <pc:spChg chg="add mod">
          <ac:chgData name="li bo" userId="86e360d6c7446f46" providerId="LiveId" clId="{798ECE86-3282-0746-A7DF-E407B34AAC7C}" dt="2023-02-08T03:52:48.176" v="8705" actId="1076"/>
          <ac:spMkLst>
            <pc:docMk/>
            <pc:sldMk cId="260251188" sldId="347"/>
            <ac:spMk id="21" creationId="{89487256-CB69-AACC-D931-6F2ECE7308B6}"/>
          </ac:spMkLst>
        </pc:spChg>
        <pc:spChg chg="add mod">
          <ac:chgData name="li bo" userId="86e360d6c7446f46" providerId="LiveId" clId="{798ECE86-3282-0746-A7DF-E407B34AAC7C}" dt="2023-02-08T03:52:48.176" v="8705" actId="1076"/>
          <ac:spMkLst>
            <pc:docMk/>
            <pc:sldMk cId="260251188" sldId="347"/>
            <ac:spMk id="22" creationId="{C89BE542-05BC-7F78-D3B0-47A5EAC770FA}"/>
          </ac:spMkLst>
        </pc:spChg>
        <pc:spChg chg="add mod">
          <ac:chgData name="li bo" userId="86e360d6c7446f46" providerId="LiveId" clId="{798ECE86-3282-0746-A7DF-E407B34AAC7C}" dt="2023-02-08T03:54:50.923" v="8765" actId="14100"/>
          <ac:spMkLst>
            <pc:docMk/>
            <pc:sldMk cId="260251188" sldId="347"/>
            <ac:spMk id="24" creationId="{5F2055CF-E9EA-59AA-2058-40EF30525939}"/>
          </ac:spMkLst>
        </pc:spChg>
        <pc:spChg chg="add mod">
          <ac:chgData name="li bo" userId="86e360d6c7446f46" providerId="LiveId" clId="{798ECE86-3282-0746-A7DF-E407B34AAC7C}" dt="2023-02-08T06:46:13.134" v="10777" actId="14100"/>
          <ac:spMkLst>
            <pc:docMk/>
            <pc:sldMk cId="260251188" sldId="347"/>
            <ac:spMk id="29" creationId="{8D48D5B1-0C06-B412-1B66-8CDA88C4FD75}"/>
          </ac:spMkLst>
        </pc:spChg>
        <pc:graphicFrameChg chg="add del mod modGraphic">
          <ac:chgData name="li bo" userId="86e360d6c7446f46" providerId="LiveId" clId="{798ECE86-3282-0746-A7DF-E407B34AAC7C}" dt="2023-02-08T03:52:48.176" v="8705" actId="1076"/>
          <ac:graphicFrameMkLst>
            <pc:docMk/>
            <pc:sldMk cId="260251188" sldId="347"/>
            <ac:graphicFrameMk id="5" creationId="{5341BCEB-5C3D-2AC8-2ED8-AD1C0517F01A}"/>
          </ac:graphicFrameMkLst>
        </pc:graphicFrameChg>
        <pc:picChg chg="add del mod">
          <ac:chgData name="li bo" userId="86e360d6c7446f46" providerId="LiveId" clId="{798ECE86-3282-0746-A7DF-E407B34AAC7C}" dt="2023-02-08T03:29:42.366" v="8293" actId="478"/>
          <ac:picMkLst>
            <pc:docMk/>
            <pc:sldMk cId="260251188" sldId="347"/>
            <ac:picMk id="2" creationId="{79E57CAD-355F-E402-B0BA-5C94E78264A2}"/>
          </ac:picMkLst>
        </pc:picChg>
        <pc:picChg chg="del">
          <ac:chgData name="li bo" userId="86e360d6c7446f46" providerId="LiveId" clId="{798ECE86-3282-0746-A7DF-E407B34AAC7C}" dt="2023-02-08T03:07:40.315" v="7865" actId="478"/>
          <ac:picMkLst>
            <pc:docMk/>
            <pc:sldMk cId="260251188" sldId="347"/>
            <ac:picMk id="6" creationId="{12072FFA-BDDA-C49E-2D28-8BC8FF839BD2}"/>
          </ac:picMkLst>
        </pc:picChg>
        <pc:picChg chg="add del mod">
          <ac:chgData name="li bo" userId="86e360d6c7446f46" providerId="LiveId" clId="{798ECE86-3282-0746-A7DF-E407B34AAC7C}" dt="2023-02-08T03:29:44.348" v="8294" actId="478"/>
          <ac:picMkLst>
            <pc:docMk/>
            <pc:sldMk cId="260251188" sldId="347"/>
            <ac:picMk id="7" creationId="{06DD3609-7255-AA4F-B608-7BD1A7EB2082}"/>
          </ac:picMkLst>
        </pc:picChg>
        <pc:picChg chg="del">
          <ac:chgData name="li bo" userId="86e360d6c7446f46" providerId="LiveId" clId="{798ECE86-3282-0746-A7DF-E407B34AAC7C}" dt="2023-02-08T03:07:39.136" v="7863" actId="478"/>
          <ac:picMkLst>
            <pc:docMk/>
            <pc:sldMk cId="260251188" sldId="347"/>
            <ac:picMk id="8" creationId="{52C13F4D-4C5C-C3AC-D9F6-990333A40964}"/>
          </ac:picMkLst>
        </pc:picChg>
        <pc:picChg chg="del">
          <ac:chgData name="li bo" userId="86e360d6c7446f46" providerId="LiveId" clId="{798ECE86-3282-0746-A7DF-E407B34AAC7C}" dt="2023-02-08T03:07:38.281" v="7862" actId="478"/>
          <ac:picMkLst>
            <pc:docMk/>
            <pc:sldMk cId="260251188" sldId="347"/>
            <ac:picMk id="11" creationId="{AF4AAC62-8888-70D4-30FB-EC9712552007}"/>
          </ac:picMkLst>
        </pc:picChg>
        <pc:picChg chg="del">
          <ac:chgData name="li bo" userId="86e360d6c7446f46" providerId="LiveId" clId="{798ECE86-3282-0746-A7DF-E407B34AAC7C}" dt="2023-02-08T03:07:39.895" v="7864" actId="478"/>
          <ac:picMkLst>
            <pc:docMk/>
            <pc:sldMk cId="260251188" sldId="347"/>
            <ac:picMk id="12" creationId="{82896ED4-9F1D-B7E7-B27E-6E4E6958404A}"/>
          </ac:picMkLst>
        </pc:picChg>
        <pc:picChg chg="add del mod">
          <ac:chgData name="li bo" userId="86e360d6c7446f46" providerId="LiveId" clId="{798ECE86-3282-0746-A7DF-E407B34AAC7C}" dt="2023-02-08T03:29:44.348" v="8294" actId="478"/>
          <ac:picMkLst>
            <pc:docMk/>
            <pc:sldMk cId="260251188" sldId="347"/>
            <ac:picMk id="14" creationId="{B9E14E40-A8E9-8E03-367C-4E0454173CD6}"/>
          </ac:picMkLst>
        </pc:picChg>
        <pc:picChg chg="add del mod modCrop">
          <ac:chgData name="li bo" userId="86e360d6c7446f46" providerId="LiveId" clId="{798ECE86-3282-0746-A7DF-E407B34AAC7C}" dt="2023-02-08T03:36:51.853" v="8347" actId="478"/>
          <ac:picMkLst>
            <pc:docMk/>
            <pc:sldMk cId="260251188" sldId="347"/>
            <ac:picMk id="17" creationId="{F1974483-745F-7B50-051C-AE2D099862D1}"/>
          </ac:picMkLst>
        </pc:picChg>
        <pc:picChg chg="add del mod modCrop">
          <ac:chgData name="li bo" userId="86e360d6c7446f46" providerId="LiveId" clId="{798ECE86-3282-0746-A7DF-E407B34AAC7C}" dt="2023-02-08T03:39:53.729" v="8400" actId="478"/>
          <ac:picMkLst>
            <pc:docMk/>
            <pc:sldMk cId="260251188" sldId="347"/>
            <ac:picMk id="18" creationId="{5612FF2A-838B-1ED8-A0A2-C1914A0C4FC9}"/>
          </ac:picMkLst>
        </pc:picChg>
        <pc:picChg chg="add del mod">
          <ac:chgData name="li bo" userId="86e360d6c7446f46" providerId="LiveId" clId="{798ECE86-3282-0746-A7DF-E407B34AAC7C}" dt="2023-02-08T03:39:53.729" v="8400" actId="478"/>
          <ac:picMkLst>
            <pc:docMk/>
            <pc:sldMk cId="260251188" sldId="347"/>
            <ac:picMk id="19" creationId="{06191132-9DB6-9792-30C8-2E9ED3D82B49}"/>
          </ac:picMkLst>
        </pc:picChg>
        <pc:picChg chg="add del mod">
          <ac:chgData name="li bo" userId="86e360d6c7446f46" providerId="LiveId" clId="{798ECE86-3282-0746-A7DF-E407B34AAC7C}" dt="2023-02-08T03:50:27.741" v="8684" actId="478"/>
          <ac:picMkLst>
            <pc:docMk/>
            <pc:sldMk cId="260251188" sldId="347"/>
            <ac:picMk id="23" creationId="{8AE65531-E9D4-FE50-4A05-50F364FAFD80}"/>
          </ac:picMkLst>
        </pc:picChg>
        <pc:picChg chg="add mod">
          <ac:chgData name="li bo" userId="86e360d6c7446f46" providerId="LiveId" clId="{798ECE86-3282-0746-A7DF-E407B34AAC7C}" dt="2023-02-08T03:53:06.021" v="8710" actId="1076"/>
          <ac:picMkLst>
            <pc:docMk/>
            <pc:sldMk cId="260251188" sldId="347"/>
            <ac:picMk id="25" creationId="{3FA98874-1C65-DCC6-40D5-B4457AC627ED}"/>
          </ac:picMkLst>
        </pc:picChg>
        <pc:picChg chg="add mod">
          <ac:chgData name="li bo" userId="86e360d6c7446f46" providerId="LiveId" clId="{798ECE86-3282-0746-A7DF-E407B34AAC7C}" dt="2023-02-08T03:53:14.306" v="8712" actId="1076"/>
          <ac:picMkLst>
            <pc:docMk/>
            <pc:sldMk cId="260251188" sldId="347"/>
            <ac:picMk id="26" creationId="{6E676BD1-E96B-5C78-9A6B-4304BF110B76}"/>
          </ac:picMkLst>
        </pc:picChg>
        <pc:picChg chg="add mod">
          <ac:chgData name="li bo" userId="86e360d6c7446f46" providerId="LiveId" clId="{798ECE86-3282-0746-A7DF-E407B34AAC7C}" dt="2023-02-08T03:54:18.942" v="8721" actId="1076"/>
          <ac:picMkLst>
            <pc:docMk/>
            <pc:sldMk cId="260251188" sldId="347"/>
            <ac:picMk id="27" creationId="{40952FD7-67FC-55E9-4A27-0B42005BA50B}"/>
          </ac:picMkLst>
        </pc:picChg>
        <pc:picChg chg="add mod">
          <ac:chgData name="li bo" userId="86e360d6c7446f46" providerId="LiveId" clId="{798ECE86-3282-0746-A7DF-E407B34AAC7C}" dt="2023-02-08T06:45:54.233" v="10771" actId="1076"/>
          <ac:picMkLst>
            <pc:docMk/>
            <pc:sldMk cId="260251188" sldId="347"/>
            <ac:picMk id="28" creationId="{3760C2E0-3E4F-B8A7-15E1-19AE51C8FDF0}"/>
          </ac:picMkLst>
        </pc:picChg>
      </pc:sldChg>
      <pc:sldChg chg="addSp modSp add mod ord modAnim">
        <pc:chgData name="li bo" userId="86e360d6c7446f46" providerId="LiveId" clId="{798ECE86-3282-0746-A7DF-E407B34AAC7C}" dt="2023-02-16T08:40:52.523" v="15567"/>
        <pc:sldMkLst>
          <pc:docMk/>
          <pc:sldMk cId="1896555597" sldId="348"/>
        </pc:sldMkLst>
        <pc:spChg chg="mod">
          <ac:chgData name="li bo" userId="86e360d6c7446f46" providerId="LiveId" clId="{798ECE86-3282-0746-A7DF-E407B34AAC7C}" dt="2023-02-08T06:26:42.282" v="10681" actId="20577"/>
          <ac:spMkLst>
            <pc:docMk/>
            <pc:sldMk cId="1896555597" sldId="348"/>
            <ac:spMk id="3" creationId="{E550A74B-0E72-4E4D-A486-EA99E4947DF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1896555597" sldId="348"/>
            <ac:spMk id="6" creationId="{CA8E3730-6F65-E55B-62E7-45EBBF8D9BF6}"/>
          </ac:spMkLst>
        </pc:spChg>
      </pc:sldChg>
      <pc:sldChg chg="addSp delSp modSp add mod delAnim modAnim">
        <pc:chgData name="li bo" userId="86e360d6c7446f46" providerId="LiveId" clId="{798ECE86-3282-0746-A7DF-E407B34AAC7C}" dt="2023-02-16T08:40:52.523" v="15567"/>
        <pc:sldMkLst>
          <pc:docMk/>
          <pc:sldMk cId="2959543378" sldId="349"/>
        </pc:sldMkLst>
        <pc:spChg chg="add mod">
          <ac:chgData name="li bo" userId="86e360d6c7446f46" providerId="LiveId" clId="{798ECE86-3282-0746-A7DF-E407B34AAC7C}" dt="2023-02-16T08:40:52.523" v="15567"/>
          <ac:spMkLst>
            <pc:docMk/>
            <pc:sldMk cId="2959543378" sldId="349"/>
            <ac:spMk id="2" creationId="{D1520398-E85A-3D38-A229-6BD33B762D36}"/>
          </ac:spMkLst>
        </pc:spChg>
        <pc:spChg chg="del mod">
          <ac:chgData name="li bo" userId="86e360d6c7446f46" providerId="LiveId" clId="{798ECE86-3282-0746-A7DF-E407B34AAC7C}" dt="2023-02-08T04:19:56.467" v="8928" actId="478"/>
          <ac:spMkLst>
            <pc:docMk/>
            <pc:sldMk cId="2959543378" sldId="349"/>
            <ac:spMk id="3" creationId="{E550A74B-0E72-4E4D-A486-EA99E4947DF2}"/>
          </ac:spMkLst>
        </pc:spChg>
        <pc:spChg chg="mod">
          <ac:chgData name="li bo" userId="86e360d6c7446f46" providerId="LiveId" clId="{798ECE86-3282-0746-A7DF-E407B34AAC7C}" dt="2023-02-08T04:20:22.197" v="8952" actId="20577"/>
          <ac:spMkLst>
            <pc:docMk/>
            <pc:sldMk cId="2959543378" sldId="349"/>
            <ac:spMk id="4" creationId="{7E1F886A-1BA1-D84A-C019-F568AF4C92B4}"/>
          </ac:spMkLst>
        </pc:spChg>
        <pc:spChg chg="add del mod">
          <ac:chgData name="li bo" userId="86e360d6c7446f46" providerId="LiveId" clId="{798ECE86-3282-0746-A7DF-E407B34AAC7C}" dt="2023-02-08T04:19:58.290" v="8929" actId="478"/>
          <ac:spMkLst>
            <pc:docMk/>
            <pc:sldMk cId="2959543378" sldId="349"/>
            <ac:spMk id="5" creationId="{05D46AE5-3996-5CCF-8865-D25C5F81E6C8}"/>
          </ac:spMkLst>
        </pc:spChg>
        <pc:spChg chg="del">
          <ac:chgData name="li bo" userId="86e360d6c7446f46" providerId="LiveId" clId="{798ECE86-3282-0746-A7DF-E407B34AAC7C}" dt="2023-02-08T04:09:49.046" v="8924" actId="478"/>
          <ac:spMkLst>
            <pc:docMk/>
            <pc:sldMk cId="2959543378" sldId="349"/>
            <ac:spMk id="9" creationId="{7ECF300D-40D3-C6B2-23FB-762D00CED3BC}"/>
          </ac:spMkLst>
        </pc:spChg>
        <pc:spChg chg="del">
          <ac:chgData name="li bo" userId="86e360d6c7446f46" providerId="LiveId" clId="{798ECE86-3282-0746-A7DF-E407B34AAC7C}" dt="2023-02-08T04:09:49.046" v="8924" actId="478"/>
          <ac:spMkLst>
            <pc:docMk/>
            <pc:sldMk cId="2959543378" sldId="349"/>
            <ac:spMk id="10" creationId="{2759EE7A-527D-28C6-5A54-73F69DB56746}"/>
          </ac:spMkLst>
        </pc:spChg>
        <pc:spChg chg="add mod">
          <ac:chgData name="li bo" userId="86e360d6c7446f46" providerId="LiveId" clId="{798ECE86-3282-0746-A7DF-E407B34AAC7C}" dt="2023-02-08T04:32:41.250" v="9234" actId="404"/>
          <ac:spMkLst>
            <pc:docMk/>
            <pc:sldMk cId="2959543378" sldId="349"/>
            <ac:spMk id="13" creationId="{DBE33A48-CCF3-6542-BDE6-B8940CE5F80A}"/>
          </ac:spMkLst>
        </pc:spChg>
        <pc:spChg chg="mod">
          <ac:chgData name="li bo" userId="86e360d6c7446f46" providerId="LiveId" clId="{798ECE86-3282-0746-A7DF-E407B34AAC7C}" dt="2023-02-08T04:19:59.372" v="8930"/>
          <ac:spMkLst>
            <pc:docMk/>
            <pc:sldMk cId="2959543378" sldId="349"/>
            <ac:spMk id="16" creationId="{1F1A3AE3-2658-6B0C-E65F-AE8DA920E895}"/>
          </ac:spMkLst>
        </pc:spChg>
        <pc:spChg chg="add mod">
          <ac:chgData name="li bo" userId="86e360d6c7446f46" providerId="LiveId" clId="{798ECE86-3282-0746-A7DF-E407B34AAC7C}" dt="2023-02-08T04:59:30.183" v="9547" actId="20577"/>
          <ac:spMkLst>
            <pc:docMk/>
            <pc:sldMk cId="2959543378" sldId="349"/>
            <ac:spMk id="17" creationId="{BA8DB9C5-AED0-3F4D-19FF-F98A609AF6D6}"/>
          </ac:spMkLst>
        </pc:spChg>
        <pc:grpChg chg="add mod">
          <ac:chgData name="li bo" userId="86e360d6c7446f46" providerId="LiveId" clId="{798ECE86-3282-0746-A7DF-E407B34AAC7C}" dt="2023-02-08T04:35:53.474" v="9343" actId="1076"/>
          <ac:grpSpMkLst>
            <pc:docMk/>
            <pc:sldMk cId="2959543378" sldId="349"/>
            <ac:grpSpMk id="14" creationId="{9F541772-41AF-7EEE-F5F2-1084D79D483C}"/>
          </ac:grpSpMkLst>
        </pc:grpChg>
        <pc:picChg chg="del">
          <ac:chgData name="li bo" userId="86e360d6c7446f46" providerId="LiveId" clId="{798ECE86-3282-0746-A7DF-E407B34AAC7C}" dt="2023-02-08T04:09:49.046" v="8924" actId="478"/>
          <ac:picMkLst>
            <pc:docMk/>
            <pc:sldMk cId="2959543378" sldId="349"/>
            <ac:picMk id="6" creationId="{12072FFA-BDDA-C49E-2D28-8BC8FF839BD2}"/>
          </ac:picMkLst>
        </pc:picChg>
        <pc:picChg chg="add mod">
          <ac:chgData name="li bo" userId="86e360d6c7446f46" providerId="LiveId" clId="{798ECE86-3282-0746-A7DF-E407B34AAC7C}" dt="2023-02-08T04:35:53.474" v="9343" actId="1076"/>
          <ac:picMkLst>
            <pc:docMk/>
            <pc:sldMk cId="2959543378" sldId="349"/>
            <ac:picMk id="7" creationId="{C4F7A344-24FC-D8E5-604A-A284D75586CF}"/>
          </ac:picMkLst>
        </pc:picChg>
        <pc:picChg chg="del">
          <ac:chgData name="li bo" userId="86e360d6c7446f46" providerId="LiveId" clId="{798ECE86-3282-0746-A7DF-E407B34AAC7C}" dt="2023-02-08T04:09:49.046" v="8924" actId="478"/>
          <ac:picMkLst>
            <pc:docMk/>
            <pc:sldMk cId="2959543378" sldId="349"/>
            <ac:picMk id="8" creationId="{52C13F4D-4C5C-C3AC-D9F6-990333A40964}"/>
          </ac:picMkLst>
        </pc:picChg>
        <pc:picChg chg="del">
          <ac:chgData name="li bo" userId="86e360d6c7446f46" providerId="LiveId" clId="{798ECE86-3282-0746-A7DF-E407B34AAC7C}" dt="2023-02-08T04:09:49.046" v="8924" actId="478"/>
          <ac:picMkLst>
            <pc:docMk/>
            <pc:sldMk cId="2959543378" sldId="349"/>
            <ac:picMk id="11" creationId="{AF4AAC62-8888-70D4-30FB-EC9712552007}"/>
          </ac:picMkLst>
        </pc:picChg>
        <pc:picChg chg="del">
          <ac:chgData name="li bo" userId="86e360d6c7446f46" providerId="LiveId" clId="{798ECE86-3282-0746-A7DF-E407B34AAC7C}" dt="2023-02-08T04:09:49.046" v="8924" actId="478"/>
          <ac:picMkLst>
            <pc:docMk/>
            <pc:sldMk cId="2959543378" sldId="349"/>
            <ac:picMk id="12" creationId="{82896ED4-9F1D-B7E7-B27E-6E4E6958404A}"/>
          </ac:picMkLst>
        </pc:picChg>
        <pc:picChg chg="mod">
          <ac:chgData name="li bo" userId="86e360d6c7446f46" providerId="LiveId" clId="{798ECE86-3282-0746-A7DF-E407B34AAC7C}" dt="2023-02-08T04:19:59.372" v="8930"/>
          <ac:picMkLst>
            <pc:docMk/>
            <pc:sldMk cId="2959543378" sldId="349"/>
            <ac:picMk id="15" creationId="{A1291DF1-B0DC-A0F6-6166-F10BD451B80D}"/>
          </ac:picMkLst>
        </pc:picChg>
      </pc:sldChg>
      <pc:sldChg chg="addSp delSp modSp add mod delAnim modAnim">
        <pc:chgData name="li bo" userId="86e360d6c7446f46" providerId="LiveId" clId="{798ECE86-3282-0746-A7DF-E407B34AAC7C}" dt="2023-02-16T08:40:52.523" v="15567"/>
        <pc:sldMkLst>
          <pc:docMk/>
          <pc:sldMk cId="2119467549" sldId="350"/>
        </pc:sldMkLst>
        <pc:spChg chg="add mod">
          <ac:chgData name="li bo" userId="86e360d6c7446f46" providerId="LiveId" clId="{798ECE86-3282-0746-A7DF-E407B34AAC7C}" dt="2023-02-16T08:40:52.523" v="15567"/>
          <ac:spMkLst>
            <pc:docMk/>
            <pc:sldMk cId="2119467549" sldId="350"/>
            <ac:spMk id="2" creationId="{69AB4B95-FD5D-0F71-2B1D-BE0E22CA41CD}"/>
          </ac:spMkLst>
        </pc:spChg>
        <pc:spChg chg="add mod">
          <ac:chgData name="li bo" userId="86e360d6c7446f46" providerId="LiveId" clId="{798ECE86-3282-0746-A7DF-E407B34AAC7C}" dt="2023-02-08T04:59:35.441" v="9548" actId="1076"/>
          <ac:spMkLst>
            <pc:docMk/>
            <pc:sldMk cId="2119467549" sldId="350"/>
            <ac:spMk id="3" creationId="{E78EB0FC-7678-C09F-C276-331101DFFA5C}"/>
          </ac:spMkLst>
        </pc:spChg>
        <pc:spChg chg="mod">
          <ac:chgData name="li bo" userId="86e360d6c7446f46" providerId="LiveId" clId="{798ECE86-3282-0746-A7DF-E407B34AAC7C}" dt="2023-02-08T05:00:55.964" v="9584" actId="20577"/>
          <ac:spMkLst>
            <pc:docMk/>
            <pc:sldMk cId="2119467549" sldId="350"/>
            <ac:spMk id="4" creationId="{7E1F886A-1BA1-D84A-C019-F568AF4C92B4}"/>
          </ac:spMkLst>
        </pc:spChg>
        <pc:spChg chg="del">
          <ac:chgData name="li bo" userId="86e360d6c7446f46" providerId="LiveId" clId="{798ECE86-3282-0746-A7DF-E407B34AAC7C}" dt="2023-02-08T04:36:05.781" v="9345" actId="478"/>
          <ac:spMkLst>
            <pc:docMk/>
            <pc:sldMk cId="2119467549" sldId="350"/>
            <ac:spMk id="13" creationId="{DBE33A48-CCF3-6542-BDE6-B8940CE5F80A}"/>
          </ac:spMkLst>
        </pc:spChg>
        <pc:spChg chg="del">
          <ac:chgData name="li bo" userId="86e360d6c7446f46" providerId="LiveId" clId="{798ECE86-3282-0746-A7DF-E407B34AAC7C}" dt="2023-02-08T04:36:08.249" v="9347" actId="478"/>
          <ac:spMkLst>
            <pc:docMk/>
            <pc:sldMk cId="2119467549" sldId="350"/>
            <ac:spMk id="17" creationId="{BA8DB9C5-AED0-3F4D-19FF-F98A609AF6D6}"/>
          </ac:spMkLst>
        </pc:spChg>
        <pc:grpChg chg="mod">
          <ac:chgData name="li bo" userId="86e360d6c7446f46" providerId="LiveId" clId="{798ECE86-3282-0746-A7DF-E407B34AAC7C}" dt="2023-02-08T04:59:38.193" v="9550" actId="1076"/>
          <ac:grpSpMkLst>
            <pc:docMk/>
            <pc:sldMk cId="2119467549" sldId="350"/>
            <ac:grpSpMk id="14" creationId="{9F541772-41AF-7EEE-F5F2-1084D79D483C}"/>
          </ac:grpSpMkLst>
        </pc:grpChg>
        <pc:picChg chg="add del mod">
          <ac:chgData name="li bo" userId="86e360d6c7446f46" providerId="LiveId" clId="{798ECE86-3282-0746-A7DF-E407B34AAC7C}" dt="2023-02-08T04:57:38.009" v="9377" actId="478"/>
          <ac:picMkLst>
            <pc:docMk/>
            <pc:sldMk cId="2119467549" sldId="350"/>
            <ac:picMk id="2" creationId="{F4BF0B6B-9F16-58AF-50DC-63EC9B78A20F}"/>
          </ac:picMkLst>
        </pc:picChg>
        <pc:picChg chg="del">
          <ac:chgData name="li bo" userId="86e360d6c7446f46" providerId="LiveId" clId="{798ECE86-3282-0746-A7DF-E407B34AAC7C}" dt="2023-02-08T04:36:06.329" v="9346" actId="478"/>
          <ac:picMkLst>
            <pc:docMk/>
            <pc:sldMk cId="2119467549" sldId="350"/>
            <ac:picMk id="7" creationId="{C4F7A344-24FC-D8E5-604A-A284D75586CF}"/>
          </ac:picMkLst>
        </pc:picChg>
        <pc:picChg chg="add mod">
          <ac:chgData name="li bo" userId="86e360d6c7446f46" providerId="LiveId" clId="{798ECE86-3282-0746-A7DF-E407B34AAC7C}" dt="2023-02-08T04:59:42.903" v="9551" actId="1076"/>
          <ac:picMkLst>
            <pc:docMk/>
            <pc:sldMk cId="2119467549" sldId="350"/>
            <ac:picMk id="1026" creationId="{93339428-A554-5A4A-7C2E-70764329DF47}"/>
          </ac:picMkLst>
        </pc:picChg>
      </pc:sldChg>
      <pc:sldChg chg="addSp delSp modSp add mod delAnim modAnim">
        <pc:chgData name="li bo" userId="86e360d6c7446f46" providerId="LiveId" clId="{798ECE86-3282-0746-A7DF-E407B34AAC7C}" dt="2023-02-16T08:40:52.523" v="15567"/>
        <pc:sldMkLst>
          <pc:docMk/>
          <pc:sldMk cId="1566173740" sldId="351"/>
        </pc:sldMkLst>
        <pc:spChg chg="add mod">
          <ac:chgData name="li bo" userId="86e360d6c7446f46" providerId="LiveId" clId="{798ECE86-3282-0746-A7DF-E407B34AAC7C}" dt="2023-02-16T08:40:52.523" v="15567"/>
          <ac:spMkLst>
            <pc:docMk/>
            <pc:sldMk cId="1566173740" sldId="351"/>
            <ac:spMk id="2" creationId="{E042F694-2B1B-A3A2-F4B6-B52450B3F7E3}"/>
          </ac:spMkLst>
        </pc:spChg>
        <pc:spChg chg="del mod">
          <ac:chgData name="li bo" userId="86e360d6c7446f46" providerId="LiveId" clId="{798ECE86-3282-0746-A7DF-E407B34AAC7C}" dt="2023-02-08T06:07:09.169" v="10505" actId="478"/>
          <ac:spMkLst>
            <pc:docMk/>
            <pc:sldMk cId="1566173740" sldId="351"/>
            <ac:spMk id="3" creationId="{E550A74B-0E72-4E4D-A486-EA99E4947DF2}"/>
          </ac:spMkLst>
        </pc:spChg>
        <pc:spChg chg="mod">
          <ac:chgData name="li bo" userId="86e360d6c7446f46" providerId="LiveId" clId="{798ECE86-3282-0746-A7DF-E407B34AAC7C}" dt="2023-02-08T06:08:25.810" v="10517" actId="2711"/>
          <ac:spMkLst>
            <pc:docMk/>
            <pc:sldMk cId="1566173740" sldId="351"/>
            <ac:spMk id="4" creationId="{7E1F886A-1BA1-D84A-C019-F568AF4C92B4}"/>
          </ac:spMkLst>
        </pc:spChg>
        <pc:spChg chg="add del mod">
          <ac:chgData name="li bo" userId="86e360d6c7446f46" providerId="LiveId" clId="{798ECE86-3282-0746-A7DF-E407B34AAC7C}" dt="2023-02-08T06:07:11.031" v="10506" actId="478"/>
          <ac:spMkLst>
            <pc:docMk/>
            <pc:sldMk cId="1566173740" sldId="351"/>
            <ac:spMk id="8" creationId="{AA50B66C-5E3F-1986-9217-FF61D2334604}"/>
          </ac:spMkLst>
        </pc:spChg>
        <pc:spChg chg="mod">
          <ac:chgData name="li bo" userId="86e360d6c7446f46" providerId="LiveId" clId="{798ECE86-3282-0746-A7DF-E407B34AAC7C}" dt="2023-02-08T06:07:42.865" v="10507"/>
          <ac:spMkLst>
            <pc:docMk/>
            <pc:sldMk cId="1566173740" sldId="351"/>
            <ac:spMk id="11" creationId="{CD5AA080-B5A5-1EFC-37F5-8FA5EECD08D5}"/>
          </ac:spMkLst>
        </pc:spChg>
        <pc:spChg chg="del">
          <ac:chgData name="li bo" userId="86e360d6c7446f46" providerId="LiveId" clId="{798ECE86-3282-0746-A7DF-E407B34AAC7C}" dt="2023-02-08T06:07:06.629" v="10503" actId="478"/>
          <ac:spMkLst>
            <pc:docMk/>
            <pc:sldMk cId="1566173740" sldId="351"/>
            <ac:spMk id="13" creationId="{00A1898A-4F54-1BA2-0F06-FBBEE3C9A586}"/>
          </ac:spMkLst>
        </pc:spChg>
        <pc:spChg chg="add mod">
          <ac:chgData name="li bo" userId="86e360d6c7446f46" providerId="LiveId" clId="{798ECE86-3282-0746-A7DF-E407B34AAC7C}" dt="2023-02-08T06:24:38.538" v="10658" actId="1076"/>
          <ac:spMkLst>
            <pc:docMk/>
            <pc:sldMk cId="1566173740" sldId="351"/>
            <ac:spMk id="15" creationId="{749729E5-60AD-F2D9-4AE1-AE737FD4986C}"/>
          </ac:spMkLst>
        </pc:spChg>
        <pc:spChg chg="add mod">
          <ac:chgData name="li bo" userId="86e360d6c7446f46" providerId="LiveId" clId="{798ECE86-3282-0746-A7DF-E407B34AAC7C}" dt="2023-02-08T06:24:50.017" v="10661" actId="1076"/>
          <ac:spMkLst>
            <pc:docMk/>
            <pc:sldMk cId="1566173740" sldId="351"/>
            <ac:spMk id="16" creationId="{64D5178E-9764-BC84-F656-754907F1FE37}"/>
          </ac:spMkLst>
        </pc:spChg>
        <pc:spChg chg="add del mod">
          <ac:chgData name="li bo" userId="86e360d6c7446f46" providerId="LiveId" clId="{798ECE86-3282-0746-A7DF-E407B34AAC7C}" dt="2023-02-08T06:08:19.546" v="10516" actId="478"/>
          <ac:spMkLst>
            <pc:docMk/>
            <pc:sldMk cId="1566173740" sldId="351"/>
            <ac:spMk id="17" creationId="{1AF6E8ED-FB4D-9CE6-801A-9C90D54D065B}"/>
          </ac:spMkLst>
        </pc:spChg>
        <pc:spChg chg="add mod">
          <ac:chgData name="li bo" userId="86e360d6c7446f46" providerId="LiveId" clId="{798ECE86-3282-0746-A7DF-E407B34AAC7C}" dt="2023-02-08T06:24:48.139" v="10660" actId="1076"/>
          <ac:spMkLst>
            <pc:docMk/>
            <pc:sldMk cId="1566173740" sldId="351"/>
            <ac:spMk id="18" creationId="{706CEBE2-5FD9-9AF1-56C6-2212BD1B4C55}"/>
          </ac:spMkLst>
        </pc:spChg>
        <pc:spChg chg="add mod">
          <ac:chgData name="li bo" userId="86e360d6c7446f46" providerId="LiveId" clId="{798ECE86-3282-0746-A7DF-E407B34AAC7C}" dt="2023-02-08T06:24:53.865" v="10662" actId="207"/>
          <ac:spMkLst>
            <pc:docMk/>
            <pc:sldMk cId="1566173740" sldId="351"/>
            <ac:spMk id="19" creationId="{C73D926F-3F4A-7216-0A0A-A2E6774F3B7F}"/>
          </ac:spMkLst>
        </pc:spChg>
        <pc:spChg chg="mod">
          <ac:chgData name="li bo" userId="86e360d6c7446f46" providerId="LiveId" clId="{798ECE86-3282-0746-A7DF-E407B34AAC7C}" dt="2023-02-08T06:08:25.810" v="10517" actId="2711"/>
          <ac:spMkLst>
            <pc:docMk/>
            <pc:sldMk cId="1566173740" sldId="351"/>
            <ac:spMk id="22" creationId="{D1D258DA-4957-F672-BDB0-CE424C2DE9DD}"/>
          </ac:spMkLst>
        </pc:spChg>
        <pc:grpChg chg="add del mod">
          <ac:chgData name="li bo" userId="86e360d6c7446f46" providerId="LiveId" clId="{798ECE86-3282-0746-A7DF-E407B34AAC7C}" dt="2023-02-08T06:07:46.075" v="10508" actId="478"/>
          <ac:grpSpMkLst>
            <pc:docMk/>
            <pc:sldMk cId="1566173740" sldId="351"/>
            <ac:grpSpMk id="9" creationId="{D2432D5D-1153-14E4-D060-35BC751A5F6C}"/>
          </ac:grpSpMkLst>
        </pc:grpChg>
        <pc:grpChg chg="add mod">
          <ac:chgData name="li bo" userId="86e360d6c7446f46" providerId="LiveId" clId="{798ECE86-3282-0746-A7DF-E407B34AAC7C}" dt="2023-02-08T06:21:42.352" v="10552" actId="1076"/>
          <ac:grpSpMkLst>
            <pc:docMk/>
            <pc:sldMk cId="1566173740" sldId="351"/>
            <ac:grpSpMk id="20" creationId="{0B457849-4F88-D0DC-BF37-B43534442C59}"/>
          </ac:grpSpMkLst>
        </pc:grpChg>
        <pc:graphicFrameChg chg="del">
          <ac:chgData name="li bo" userId="86e360d6c7446f46" providerId="LiveId" clId="{798ECE86-3282-0746-A7DF-E407B34AAC7C}" dt="2023-02-08T06:07:03.603" v="10502" actId="478"/>
          <ac:graphicFrameMkLst>
            <pc:docMk/>
            <pc:sldMk cId="1566173740" sldId="351"/>
            <ac:graphicFrameMk id="5" creationId="{5341BCEB-5C3D-2AC8-2ED8-AD1C0517F01A}"/>
          </ac:graphicFrameMkLst>
        </pc:graphicFrameChg>
        <pc:picChg chg="del">
          <ac:chgData name="li bo" userId="86e360d6c7446f46" providerId="LiveId" clId="{798ECE86-3282-0746-A7DF-E407B34AAC7C}" dt="2023-02-08T06:07:06.629" v="10503" actId="478"/>
          <ac:picMkLst>
            <pc:docMk/>
            <pc:sldMk cId="1566173740" sldId="351"/>
            <ac:picMk id="2" creationId="{79E57CAD-355F-E402-B0BA-5C94E78264A2}"/>
          </ac:picMkLst>
        </pc:picChg>
        <pc:picChg chg="del">
          <ac:chgData name="li bo" userId="86e360d6c7446f46" providerId="LiveId" clId="{798ECE86-3282-0746-A7DF-E407B34AAC7C}" dt="2023-02-08T06:07:06.629" v="10503" actId="478"/>
          <ac:picMkLst>
            <pc:docMk/>
            <pc:sldMk cId="1566173740" sldId="351"/>
            <ac:picMk id="7" creationId="{06DD3609-7255-AA4F-B608-7BD1A7EB2082}"/>
          </ac:picMkLst>
        </pc:picChg>
        <pc:picChg chg="mod">
          <ac:chgData name="li bo" userId="86e360d6c7446f46" providerId="LiveId" clId="{798ECE86-3282-0746-A7DF-E407B34AAC7C}" dt="2023-02-08T06:07:42.865" v="10507"/>
          <ac:picMkLst>
            <pc:docMk/>
            <pc:sldMk cId="1566173740" sldId="351"/>
            <ac:picMk id="10" creationId="{517F128B-BB11-0C0C-30C9-483C08A0F940}"/>
          </ac:picMkLst>
        </pc:picChg>
        <pc:picChg chg="add mod">
          <ac:chgData name="li bo" userId="86e360d6c7446f46" providerId="LiveId" clId="{798ECE86-3282-0746-A7DF-E407B34AAC7C}" dt="2023-02-08T06:21:43.460" v="10553" actId="1076"/>
          <ac:picMkLst>
            <pc:docMk/>
            <pc:sldMk cId="1566173740" sldId="351"/>
            <ac:picMk id="12" creationId="{FF9D2903-B605-F23F-FFD8-431C3B336CD3}"/>
          </ac:picMkLst>
        </pc:picChg>
        <pc:picChg chg="del">
          <ac:chgData name="li bo" userId="86e360d6c7446f46" providerId="LiveId" clId="{798ECE86-3282-0746-A7DF-E407B34AAC7C}" dt="2023-02-08T06:07:06.629" v="10503" actId="478"/>
          <ac:picMkLst>
            <pc:docMk/>
            <pc:sldMk cId="1566173740" sldId="351"/>
            <ac:picMk id="14" creationId="{B9E14E40-A8E9-8E03-367C-4E0454173CD6}"/>
          </ac:picMkLst>
        </pc:picChg>
        <pc:picChg chg="mod">
          <ac:chgData name="li bo" userId="86e360d6c7446f46" providerId="LiveId" clId="{798ECE86-3282-0746-A7DF-E407B34AAC7C}" dt="2023-02-08T06:08:25.810" v="10517" actId="2711"/>
          <ac:picMkLst>
            <pc:docMk/>
            <pc:sldMk cId="1566173740" sldId="351"/>
            <ac:picMk id="21" creationId="{07FCDA2A-30D5-9B86-6EA0-2B873B1262C2}"/>
          </ac:picMkLst>
        </pc:picChg>
      </pc:sldChg>
      <pc:sldChg chg="addSp delSp modSp add mod delAnim modAnim">
        <pc:chgData name="li bo" userId="86e360d6c7446f46" providerId="LiveId" clId="{798ECE86-3282-0746-A7DF-E407B34AAC7C}" dt="2023-02-16T08:40:52.523" v="15567"/>
        <pc:sldMkLst>
          <pc:docMk/>
          <pc:sldMk cId="874260076" sldId="352"/>
        </pc:sldMkLst>
        <pc:spChg chg="add mod">
          <ac:chgData name="li bo" userId="86e360d6c7446f46" providerId="LiveId" clId="{798ECE86-3282-0746-A7DF-E407B34AAC7C}" dt="2023-02-16T08:40:52.523" v="15567"/>
          <ac:spMkLst>
            <pc:docMk/>
            <pc:sldMk cId="874260076" sldId="352"/>
            <ac:spMk id="2" creationId="{89F5BDD7-527E-EEBE-1095-97A218553934}"/>
          </ac:spMkLst>
        </pc:spChg>
        <pc:spChg chg="mod">
          <ac:chgData name="li bo" userId="86e360d6c7446f46" providerId="LiveId" clId="{798ECE86-3282-0746-A7DF-E407B34AAC7C}" dt="2023-02-08T06:44:14.470" v="10750"/>
          <ac:spMkLst>
            <pc:docMk/>
            <pc:sldMk cId="874260076" sldId="352"/>
            <ac:spMk id="7" creationId="{D8FD0582-9E25-889C-AB7B-2ACD8F9ECFA8}"/>
          </ac:spMkLst>
        </pc:spChg>
        <pc:spChg chg="add del mod">
          <ac:chgData name="li bo" userId="86e360d6c7446f46" providerId="LiveId" clId="{798ECE86-3282-0746-A7DF-E407B34AAC7C}" dt="2023-02-08T06:49:20.184" v="10804" actId="478"/>
          <ac:spMkLst>
            <pc:docMk/>
            <pc:sldMk cId="874260076" sldId="352"/>
            <ac:spMk id="8" creationId="{65857CE7-3B60-24ED-A11C-1AE3141B767A}"/>
          </ac:spMkLst>
        </pc:spChg>
        <pc:spChg chg="add mod">
          <ac:chgData name="li bo" userId="86e360d6c7446f46" providerId="LiveId" clId="{798ECE86-3282-0746-A7DF-E407B34AAC7C}" dt="2023-02-08T06:52:39.258" v="10835" actId="1076"/>
          <ac:spMkLst>
            <pc:docMk/>
            <pc:sldMk cId="874260076" sldId="352"/>
            <ac:spMk id="9" creationId="{010C4391-611A-C526-95C7-F976F47DD801}"/>
          </ac:spMkLst>
        </pc:spChg>
        <pc:spChg chg="add mod">
          <ac:chgData name="li bo" userId="86e360d6c7446f46" providerId="LiveId" clId="{798ECE86-3282-0746-A7DF-E407B34AAC7C}" dt="2023-02-08T06:52:39.258" v="10835" actId="1076"/>
          <ac:spMkLst>
            <pc:docMk/>
            <pc:sldMk cId="874260076" sldId="352"/>
            <ac:spMk id="10" creationId="{0BCB6E85-B97D-F1A4-FC17-BAC99A1C54BB}"/>
          </ac:spMkLst>
        </pc:spChg>
        <pc:spChg chg="add mod">
          <ac:chgData name="li bo" userId="86e360d6c7446f46" providerId="LiveId" clId="{798ECE86-3282-0746-A7DF-E407B34AAC7C}" dt="2023-02-08T06:52:39.258" v="10835" actId="1076"/>
          <ac:spMkLst>
            <pc:docMk/>
            <pc:sldMk cId="874260076" sldId="352"/>
            <ac:spMk id="11" creationId="{3CEDB3EE-1753-16F7-2432-ADA5F5110F08}"/>
          </ac:spMkLst>
        </pc:spChg>
        <pc:spChg chg="mod">
          <ac:chgData name="li bo" userId="86e360d6c7446f46" providerId="LiveId" clId="{798ECE86-3282-0746-A7DF-E407B34AAC7C}" dt="2023-02-08T06:54:13.440" v="10856" actId="1076"/>
          <ac:spMkLst>
            <pc:docMk/>
            <pc:sldMk cId="874260076" sldId="352"/>
            <ac:spMk id="15" creationId="{749729E5-60AD-F2D9-4AE1-AE737FD4986C}"/>
          </ac:spMkLst>
        </pc:spChg>
        <pc:spChg chg="del">
          <ac:chgData name="li bo" userId="86e360d6c7446f46" providerId="LiveId" clId="{798ECE86-3282-0746-A7DF-E407B34AAC7C}" dt="2023-02-08T06:39:35.730" v="10695" actId="478"/>
          <ac:spMkLst>
            <pc:docMk/>
            <pc:sldMk cId="874260076" sldId="352"/>
            <ac:spMk id="16" creationId="{64D5178E-9764-BC84-F656-754907F1FE37}"/>
          </ac:spMkLst>
        </pc:spChg>
        <pc:spChg chg="del">
          <ac:chgData name="li bo" userId="86e360d6c7446f46" providerId="LiveId" clId="{798ECE86-3282-0746-A7DF-E407B34AAC7C}" dt="2023-02-08T06:39:37.255" v="10696" actId="478"/>
          <ac:spMkLst>
            <pc:docMk/>
            <pc:sldMk cId="874260076" sldId="352"/>
            <ac:spMk id="18" creationId="{706CEBE2-5FD9-9AF1-56C6-2212BD1B4C55}"/>
          </ac:spMkLst>
        </pc:spChg>
        <pc:spChg chg="del mod">
          <ac:chgData name="li bo" userId="86e360d6c7446f46" providerId="LiveId" clId="{798ECE86-3282-0746-A7DF-E407B34AAC7C}" dt="2023-02-08T06:44:34.782" v="10758" actId="478"/>
          <ac:spMkLst>
            <pc:docMk/>
            <pc:sldMk cId="874260076" sldId="352"/>
            <ac:spMk id="19" creationId="{C73D926F-3F4A-7216-0A0A-A2E6774F3B7F}"/>
          </ac:spMkLst>
        </pc:spChg>
        <pc:spChg chg="mod">
          <ac:chgData name="li bo" userId="86e360d6c7446f46" providerId="LiveId" clId="{798ECE86-3282-0746-A7DF-E407B34AAC7C}" dt="2023-02-08T06:54:00.827" v="10851"/>
          <ac:spMkLst>
            <pc:docMk/>
            <pc:sldMk cId="874260076" sldId="352"/>
            <ac:spMk id="26" creationId="{B8873894-82B6-E7E1-14FA-7229C8CCECB6}"/>
          </ac:spMkLst>
        </pc:spChg>
        <pc:grpChg chg="add del mod">
          <ac:chgData name="li bo" userId="86e360d6c7446f46" providerId="LiveId" clId="{798ECE86-3282-0746-A7DF-E407B34AAC7C}" dt="2023-02-08T06:49:10.988" v="10801" actId="478"/>
          <ac:grpSpMkLst>
            <pc:docMk/>
            <pc:sldMk cId="874260076" sldId="352"/>
            <ac:grpSpMk id="5" creationId="{642B4C3C-9C30-7358-B1C4-32D3E569E3FC}"/>
          </ac:grpSpMkLst>
        </pc:grpChg>
        <pc:grpChg chg="del">
          <ac:chgData name="li bo" userId="86e360d6c7446f46" providerId="LiveId" clId="{798ECE86-3282-0746-A7DF-E407B34AAC7C}" dt="2023-02-08T06:39:30.827" v="10693" actId="478"/>
          <ac:grpSpMkLst>
            <pc:docMk/>
            <pc:sldMk cId="874260076" sldId="352"/>
            <ac:grpSpMk id="20" creationId="{0B457849-4F88-D0DC-BF37-B43534442C59}"/>
          </ac:grpSpMkLst>
        </pc:grpChg>
        <pc:grpChg chg="add mod">
          <ac:chgData name="li bo" userId="86e360d6c7446f46" providerId="LiveId" clId="{798ECE86-3282-0746-A7DF-E407B34AAC7C}" dt="2023-02-08T06:54:18.685" v="10859" actId="1076"/>
          <ac:grpSpMkLst>
            <pc:docMk/>
            <pc:sldMk cId="874260076" sldId="352"/>
            <ac:grpSpMk id="24" creationId="{DCB898E2-7BE0-86EB-1291-F7D3B7844317}"/>
          </ac:grpSpMkLst>
        </pc:grpChg>
        <pc:picChg chg="add del mod">
          <ac:chgData name="li bo" userId="86e360d6c7446f46" providerId="LiveId" clId="{798ECE86-3282-0746-A7DF-E407B34AAC7C}" dt="2023-02-08T06:50:33.770" v="10820" actId="478"/>
          <ac:picMkLst>
            <pc:docMk/>
            <pc:sldMk cId="874260076" sldId="352"/>
            <ac:picMk id="2" creationId="{6CF487CE-1C32-4E6C-BABB-CD2BC0EC6F78}"/>
          </ac:picMkLst>
        </pc:picChg>
        <pc:picChg chg="add del mod">
          <ac:chgData name="li bo" userId="86e360d6c7446f46" providerId="LiveId" clId="{798ECE86-3282-0746-A7DF-E407B34AAC7C}" dt="2023-02-08T06:52:02.255" v="10824" actId="478"/>
          <ac:picMkLst>
            <pc:docMk/>
            <pc:sldMk cId="874260076" sldId="352"/>
            <ac:picMk id="3" creationId="{026D4722-3241-CAF7-7B5C-90CC9A34D52A}"/>
          </ac:picMkLst>
        </pc:picChg>
        <pc:picChg chg="mod">
          <ac:chgData name="li bo" userId="86e360d6c7446f46" providerId="LiveId" clId="{798ECE86-3282-0746-A7DF-E407B34AAC7C}" dt="2023-02-08T06:44:14.470" v="10750"/>
          <ac:picMkLst>
            <pc:docMk/>
            <pc:sldMk cId="874260076" sldId="352"/>
            <ac:picMk id="6" creationId="{659A24A8-42A2-6662-53F4-506EDB0C3B02}"/>
          </ac:picMkLst>
        </pc:picChg>
        <pc:picChg chg="del">
          <ac:chgData name="li bo" userId="86e360d6c7446f46" providerId="LiveId" clId="{798ECE86-3282-0746-A7DF-E407B34AAC7C}" dt="2023-02-08T06:39:31.308" v="10694" actId="478"/>
          <ac:picMkLst>
            <pc:docMk/>
            <pc:sldMk cId="874260076" sldId="352"/>
            <ac:picMk id="12" creationId="{FF9D2903-B605-F23F-FFD8-431C3B336CD3}"/>
          </ac:picMkLst>
        </pc:picChg>
        <pc:picChg chg="add mod">
          <ac:chgData name="li bo" userId="86e360d6c7446f46" providerId="LiveId" clId="{798ECE86-3282-0746-A7DF-E407B34AAC7C}" dt="2023-02-08T06:52:39.258" v="10835" actId="1076"/>
          <ac:picMkLst>
            <pc:docMk/>
            <pc:sldMk cId="874260076" sldId="352"/>
            <ac:picMk id="13" creationId="{315D46BB-A4C5-22E7-394A-AFAB85411160}"/>
          </ac:picMkLst>
        </pc:picChg>
        <pc:picChg chg="add mod">
          <ac:chgData name="li bo" userId="86e360d6c7446f46" providerId="LiveId" clId="{798ECE86-3282-0746-A7DF-E407B34AAC7C}" dt="2023-02-08T06:52:39.258" v="10835" actId="1076"/>
          <ac:picMkLst>
            <pc:docMk/>
            <pc:sldMk cId="874260076" sldId="352"/>
            <ac:picMk id="14" creationId="{B53671E8-C03D-0209-4332-B037436FE8B3}"/>
          </ac:picMkLst>
        </pc:picChg>
        <pc:picChg chg="add mod">
          <ac:chgData name="li bo" userId="86e360d6c7446f46" providerId="LiveId" clId="{798ECE86-3282-0746-A7DF-E407B34AAC7C}" dt="2023-02-08T06:58:58.663" v="10866" actId="1076"/>
          <ac:picMkLst>
            <pc:docMk/>
            <pc:sldMk cId="874260076" sldId="352"/>
            <ac:picMk id="17" creationId="{55C2746C-07E2-6A3A-B742-EFBDC73E5F42}"/>
          </ac:picMkLst>
        </pc:picChg>
        <pc:picChg chg="add mod">
          <ac:chgData name="li bo" userId="86e360d6c7446f46" providerId="LiveId" clId="{798ECE86-3282-0746-A7DF-E407B34AAC7C}" dt="2023-02-08T06:54:32.538" v="10864" actId="1076"/>
          <ac:picMkLst>
            <pc:docMk/>
            <pc:sldMk cId="874260076" sldId="352"/>
            <ac:picMk id="23" creationId="{F725D76B-8427-0962-83B4-0C3CB7365263}"/>
          </ac:picMkLst>
        </pc:picChg>
        <pc:picChg chg="mod">
          <ac:chgData name="li bo" userId="86e360d6c7446f46" providerId="LiveId" clId="{798ECE86-3282-0746-A7DF-E407B34AAC7C}" dt="2023-02-08T06:54:00.827" v="10851"/>
          <ac:picMkLst>
            <pc:docMk/>
            <pc:sldMk cId="874260076" sldId="352"/>
            <ac:picMk id="25" creationId="{02771627-FD07-5DA9-7304-72DB7224B768}"/>
          </ac:picMkLst>
        </pc:picChg>
      </pc:sldChg>
      <pc:sldChg chg="addSp delSp modSp add del mod modAnim">
        <pc:chgData name="li bo" userId="86e360d6c7446f46" providerId="LiveId" clId="{798ECE86-3282-0746-A7DF-E407B34AAC7C}" dt="2023-02-08T07:46:24.479" v="11932" actId="2696"/>
        <pc:sldMkLst>
          <pc:docMk/>
          <pc:sldMk cId="1028771680" sldId="353"/>
        </pc:sldMkLst>
        <pc:spChg chg="mod">
          <ac:chgData name="li bo" userId="86e360d6c7446f46" providerId="LiveId" clId="{798ECE86-3282-0746-A7DF-E407B34AAC7C}" dt="2023-02-08T07:31:49.341" v="11812" actId="2710"/>
          <ac:spMkLst>
            <pc:docMk/>
            <pc:sldMk cId="1028771680" sldId="353"/>
            <ac:spMk id="3" creationId="{E550A74B-0E72-4E4D-A486-EA99E4947DF2}"/>
          </ac:spMkLst>
        </pc:spChg>
        <pc:spChg chg="mod">
          <ac:chgData name="li bo" userId="86e360d6c7446f46" providerId="LiveId" clId="{798ECE86-3282-0746-A7DF-E407B34AAC7C}" dt="2023-02-08T07:13:01.697" v="10917" actId="20577"/>
          <ac:spMkLst>
            <pc:docMk/>
            <pc:sldMk cId="1028771680" sldId="353"/>
            <ac:spMk id="4" creationId="{7E1F886A-1BA1-D84A-C019-F568AF4C92B4}"/>
          </ac:spMkLst>
        </pc:spChg>
        <pc:spChg chg="add mod">
          <ac:chgData name="li bo" userId="86e360d6c7446f46" providerId="LiveId" clId="{798ECE86-3282-0746-A7DF-E407B34AAC7C}" dt="2023-02-08T07:36:27.982" v="11925" actId="1076"/>
          <ac:spMkLst>
            <pc:docMk/>
            <pc:sldMk cId="1028771680" sldId="353"/>
            <ac:spMk id="7" creationId="{FC09A869-0F21-0BFE-35E2-7F6085E54DAB}"/>
          </ac:spMkLst>
        </pc:spChg>
        <pc:spChg chg="del">
          <ac:chgData name="li bo" userId="86e360d6c7446f46" providerId="LiveId" clId="{798ECE86-3282-0746-A7DF-E407B34AAC7C}" dt="2023-02-08T07:12:50.768" v="10880" actId="478"/>
          <ac:spMkLst>
            <pc:docMk/>
            <pc:sldMk cId="1028771680" sldId="353"/>
            <ac:spMk id="9" creationId="{7ECF300D-40D3-C6B2-23FB-762D00CED3BC}"/>
          </ac:spMkLst>
        </pc:spChg>
        <pc:spChg chg="del">
          <ac:chgData name="li bo" userId="86e360d6c7446f46" providerId="LiveId" clId="{798ECE86-3282-0746-A7DF-E407B34AAC7C}" dt="2023-02-08T07:12:50.768" v="10880" actId="478"/>
          <ac:spMkLst>
            <pc:docMk/>
            <pc:sldMk cId="1028771680" sldId="353"/>
            <ac:spMk id="10" creationId="{2759EE7A-527D-28C6-5A54-73F69DB56746}"/>
          </ac:spMkLst>
        </pc:spChg>
        <pc:picChg chg="add mod">
          <ac:chgData name="li bo" userId="86e360d6c7446f46" providerId="LiveId" clId="{798ECE86-3282-0746-A7DF-E407B34AAC7C}" dt="2023-02-08T07:31:40.971" v="11810" actId="1076"/>
          <ac:picMkLst>
            <pc:docMk/>
            <pc:sldMk cId="1028771680" sldId="353"/>
            <ac:picMk id="2" creationId="{F01618B1-3E28-271A-EF5A-C675831A11BC}"/>
          </ac:picMkLst>
        </pc:picChg>
        <pc:picChg chg="add mod">
          <ac:chgData name="li bo" userId="86e360d6c7446f46" providerId="LiveId" clId="{798ECE86-3282-0746-A7DF-E407B34AAC7C}" dt="2023-02-08T07:31:42.374" v="11811" actId="1076"/>
          <ac:picMkLst>
            <pc:docMk/>
            <pc:sldMk cId="1028771680" sldId="353"/>
            <ac:picMk id="5" creationId="{6DB77FE7-0A1D-3A5E-4C96-7D22261177FE}"/>
          </ac:picMkLst>
        </pc:picChg>
        <pc:picChg chg="del">
          <ac:chgData name="li bo" userId="86e360d6c7446f46" providerId="LiveId" clId="{798ECE86-3282-0746-A7DF-E407B34AAC7C}" dt="2023-02-08T07:12:50.768" v="10880" actId="478"/>
          <ac:picMkLst>
            <pc:docMk/>
            <pc:sldMk cId="1028771680" sldId="353"/>
            <ac:picMk id="6" creationId="{12072FFA-BDDA-C49E-2D28-8BC8FF839BD2}"/>
          </ac:picMkLst>
        </pc:picChg>
        <pc:picChg chg="del">
          <ac:chgData name="li bo" userId="86e360d6c7446f46" providerId="LiveId" clId="{798ECE86-3282-0746-A7DF-E407B34AAC7C}" dt="2023-02-08T07:12:52.397" v="10881" actId="478"/>
          <ac:picMkLst>
            <pc:docMk/>
            <pc:sldMk cId="1028771680" sldId="353"/>
            <ac:picMk id="8" creationId="{52C13F4D-4C5C-C3AC-D9F6-990333A40964}"/>
          </ac:picMkLst>
        </pc:picChg>
        <pc:picChg chg="del">
          <ac:chgData name="li bo" userId="86e360d6c7446f46" providerId="LiveId" clId="{798ECE86-3282-0746-A7DF-E407B34AAC7C}" dt="2023-02-08T07:12:50.768" v="10880" actId="478"/>
          <ac:picMkLst>
            <pc:docMk/>
            <pc:sldMk cId="1028771680" sldId="353"/>
            <ac:picMk id="11" creationId="{AF4AAC62-8888-70D4-30FB-EC9712552007}"/>
          </ac:picMkLst>
        </pc:picChg>
        <pc:picChg chg="del">
          <ac:chgData name="li bo" userId="86e360d6c7446f46" providerId="LiveId" clId="{798ECE86-3282-0746-A7DF-E407B34AAC7C}" dt="2023-02-08T07:12:50.768" v="10880" actId="478"/>
          <ac:picMkLst>
            <pc:docMk/>
            <pc:sldMk cId="1028771680" sldId="353"/>
            <ac:picMk id="12" creationId="{82896ED4-9F1D-B7E7-B27E-6E4E6958404A}"/>
          </ac:picMkLst>
        </pc:picChg>
      </pc:sldChg>
      <pc:sldChg chg="addSp delSp modSp add mod delAnim modAnim">
        <pc:chgData name="li bo" userId="86e360d6c7446f46" providerId="LiveId" clId="{798ECE86-3282-0746-A7DF-E407B34AAC7C}" dt="2023-02-16T08:40:52.523" v="15567"/>
        <pc:sldMkLst>
          <pc:docMk/>
          <pc:sldMk cId="1981248271" sldId="354"/>
        </pc:sldMkLst>
        <pc:spChg chg="mod">
          <ac:chgData name="li bo" userId="86e360d6c7446f46" providerId="LiveId" clId="{798ECE86-3282-0746-A7DF-E407B34AAC7C}" dt="2023-02-09T04:42:58.545" v="15125"/>
          <ac:spMkLst>
            <pc:docMk/>
            <pc:sldMk cId="1981248271" sldId="354"/>
            <ac:spMk id="3" creationId="{E550A74B-0E72-4E4D-A486-EA99E4947DF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1981248271" sldId="354"/>
            <ac:spMk id="5" creationId="{91123AB3-1C08-B902-15AC-632D31424526}"/>
          </ac:spMkLst>
        </pc:spChg>
        <pc:spChg chg="add mod">
          <ac:chgData name="li bo" userId="86e360d6c7446f46" providerId="LiveId" clId="{798ECE86-3282-0746-A7DF-E407B34AAC7C}" dt="2023-02-08T08:01:26.650" v="12428" actId="14100"/>
          <ac:spMkLst>
            <pc:docMk/>
            <pc:sldMk cId="1981248271" sldId="354"/>
            <ac:spMk id="6" creationId="{01938AD9-A5A7-75FD-7FC2-278FF816433A}"/>
          </ac:spMkLst>
        </pc:spChg>
        <pc:spChg chg="mod">
          <ac:chgData name="li bo" userId="86e360d6c7446f46" providerId="LiveId" clId="{798ECE86-3282-0746-A7DF-E407B34AAC7C}" dt="2023-02-09T04:43:02.401" v="15128"/>
          <ac:spMkLst>
            <pc:docMk/>
            <pc:sldMk cId="1981248271" sldId="354"/>
            <ac:spMk id="7" creationId="{FC09A869-0F21-0BFE-35E2-7F6085E54DAB}"/>
          </ac:spMkLst>
        </pc:spChg>
        <pc:spChg chg="add mod">
          <ac:chgData name="li bo" userId="86e360d6c7446f46" providerId="LiveId" clId="{798ECE86-3282-0746-A7DF-E407B34AAC7C}" dt="2023-02-08T08:12:33.830" v="12898" actId="14100"/>
          <ac:spMkLst>
            <pc:docMk/>
            <pc:sldMk cId="1981248271" sldId="354"/>
            <ac:spMk id="8" creationId="{8AAA8E5F-5A55-6043-B43D-FCFD50AB06C0}"/>
          </ac:spMkLst>
        </pc:spChg>
        <pc:spChg chg="add mod">
          <ac:chgData name="li bo" userId="86e360d6c7446f46" providerId="LiveId" clId="{798ECE86-3282-0746-A7DF-E407B34AAC7C}" dt="2023-02-08T08:12:27.554" v="12896" actId="1582"/>
          <ac:spMkLst>
            <pc:docMk/>
            <pc:sldMk cId="1981248271" sldId="354"/>
            <ac:spMk id="9" creationId="{BFC42D9F-23D8-F480-37CF-7A4A2AF7B2F9}"/>
          </ac:spMkLst>
        </pc:spChg>
        <pc:spChg chg="add mod">
          <ac:chgData name="li bo" userId="86e360d6c7446f46" providerId="LiveId" clId="{798ECE86-3282-0746-A7DF-E407B34AAC7C}" dt="2023-02-08T08:12:31.157" v="12897" actId="14100"/>
          <ac:spMkLst>
            <pc:docMk/>
            <pc:sldMk cId="1981248271" sldId="354"/>
            <ac:spMk id="10" creationId="{35BF2645-913A-E5E1-AEA1-F9ED9F4F1EB9}"/>
          </ac:spMkLst>
        </pc:spChg>
        <pc:spChg chg="add mod">
          <ac:chgData name="li bo" userId="86e360d6c7446f46" providerId="LiveId" clId="{798ECE86-3282-0746-A7DF-E407B34AAC7C}" dt="2023-02-08T08:12:27.554" v="12896" actId="1582"/>
          <ac:spMkLst>
            <pc:docMk/>
            <pc:sldMk cId="1981248271" sldId="354"/>
            <ac:spMk id="12" creationId="{9938A110-68A6-486C-3E02-4782D5BE6F63}"/>
          </ac:spMkLst>
        </pc:spChg>
        <pc:spChg chg="add del mod">
          <ac:chgData name="li bo" userId="86e360d6c7446f46" providerId="LiveId" clId="{798ECE86-3282-0746-A7DF-E407B34AAC7C}" dt="2023-02-10T09:10:26.965" v="15433" actId="478"/>
          <ac:spMkLst>
            <pc:docMk/>
            <pc:sldMk cId="1981248271" sldId="354"/>
            <ac:spMk id="13" creationId="{3D3CA8EB-F32F-670A-134A-25021CAEFCA6}"/>
          </ac:spMkLst>
        </pc:spChg>
        <pc:picChg chg="mod">
          <ac:chgData name="li bo" userId="86e360d6c7446f46" providerId="LiveId" clId="{798ECE86-3282-0746-A7DF-E407B34AAC7C}" dt="2023-02-08T07:51:09.726" v="12066" actId="14100"/>
          <ac:picMkLst>
            <pc:docMk/>
            <pc:sldMk cId="1981248271" sldId="354"/>
            <ac:picMk id="2" creationId="{F01618B1-3E28-271A-EF5A-C675831A11BC}"/>
          </ac:picMkLst>
        </pc:picChg>
        <pc:picChg chg="del">
          <ac:chgData name="li bo" userId="86e360d6c7446f46" providerId="LiveId" clId="{798ECE86-3282-0746-A7DF-E407B34AAC7C}" dt="2023-02-08T07:50:47.801" v="12060" actId="478"/>
          <ac:picMkLst>
            <pc:docMk/>
            <pc:sldMk cId="1981248271" sldId="354"/>
            <ac:picMk id="5" creationId="{6DB77FE7-0A1D-3A5E-4C96-7D22261177FE}"/>
          </ac:picMkLst>
        </pc:picChg>
      </pc:sldChg>
      <pc:sldChg chg="addSp delSp modSp add mod addAnim delAnim modAnim">
        <pc:chgData name="li bo" userId="86e360d6c7446f46" providerId="LiveId" clId="{798ECE86-3282-0746-A7DF-E407B34AAC7C}" dt="2023-02-16T08:40:52.523" v="15567"/>
        <pc:sldMkLst>
          <pc:docMk/>
          <pc:sldMk cId="1128431482" sldId="355"/>
        </pc:sldMkLst>
        <pc:spChg chg="add del mod">
          <ac:chgData name="li bo" userId="86e360d6c7446f46" providerId="LiveId" clId="{798ECE86-3282-0746-A7DF-E407B34AAC7C}" dt="2023-02-10T02:27:33.062" v="15429" actId="255"/>
          <ac:spMkLst>
            <pc:docMk/>
            <pc:sldMk cId="1128431482" sldId="355"/>
            <ac:spMk id="3" creationId="{E550A74B-0E72-4E4D-A486-EA99E4947DF2}"/>
          </ac:spMkLst>
        </pc:spChg>
        <pc:spChg chg="mod">
          <ac:chgData name="li bo" userId="86e360d6c7446f46" providerId="LiveId" clId="{798ECE86-3282-0746-A7DF-E407B34AAC7C}" dt="2023-02-08T08:24:21.254" v="12949" actId="21"/>
          <ac:spMkLst>
            <pc:docMk/>
            <pc:sldMk cId="1128431482" sldId="355"/>
            <ac:spMk id="4" creationId="{7E1F886A-1BA1-D84A-C019-F568AF4C92B4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1128431482" sldId="355"/>
            <ac:spMk id="6" creationId="{83D5FF25-3A48-F0F7-B21D-6D22407E0F27}"/>
          </ac:spMkLst>
        </pc:spChg>
        <pc:spChg chg="del">
          <ac:chgData name="li bo" userId="86e360d6c7446f46" providerId="LiveId" clId="{798ECE86-3282-0746-A7DF-E407B34AAC7C}" dt="2023-02-08T07:46:29.422" v="11933" actId="478"/>
          <ac:spMkLst>
            <pc:docMk/>
            <pc:sldMk cId="1128431482" sldId="355"/>
            <ac:spMk id="7" creationId="{FC09A869-0F21-0BFE-35E2-7F6085E54DAB}"/>
          </ac:spMkLst>
        </pc:spChg>
        <pc:spChg chg="add del mod">
          <ac:chgData name="li bo" userId="86e360d6c7446f46" providerId="LiveId" clId="{798ECE86-3282-0746-A7DF-E407B34AAC7C}" dt="2023-02-08T07:47:11.166" v="11957" actId="21"/>
          <ac:spMkLst>
            <pc:docMk/>
            <pc:sldMk cId="1128431482" sldId="355"/>
            <ac:spMk id="8" creationId="{95178AD8-2113-78B2-F769-FC11233D9205}"/>
          </ac:spMkLst>
        </pc:spChg>
        <pc:spChg chg="add mod">
          <ac:chgData name="li bo" userId="86e360d6c7446f46" providerId="LiveId" clId="{798ECE86-3282-0746-A7DF-E407B34AAC7C}" dt="2023-02-08T08:40:58.538" v="13272" actId="1582"/>
          <ac:spMkLst>
            <pc:docMk/>
            <pc:sldMk cId="1128431482" sldId="355"/>
            <ac:spMk id="10" creationId="{3FDFC6FA-0599-B81A-9C46-2F1F5454F420}"/>
          </ac:spMkLst>
        </pc:spChg>
        <pc:spChg chg="add mod">
          <ac:chgData name="li bo" userId="86e360d6c7446f46" providerId="LiveId" clId="{798ECE86-3282-0746-A7DF-E407B34AAC7C}" dt="2023-02-08T08:40:39.774" v="13271" actId="1076"/>
          <ac:spMkLst>
            <pc:docMk/>
            <pc:sldMk cId="1128431482" sldId="355"/>
            <ac:spMk id="11" creationId="{DA54506C-9A00-5A42-B053-0B8CB513DD11}"/>
          </ac:spMkLst>
        </pc:spChg>
        <pc:spChg chg="add del mod">
          <ac:chgData name="li bo" userId="86e360d6c7446f46" providerId="LiveId" clId="{798ECE86-3282-0746-A7DF-E407B34AAC7C}" dt="2023-02-08T08:43:12.088" v="13382"/>
          <ac:spMkLst>
            <pc:docMk/>
            <pc:sldMk cId="1128431482" sldId="355"/>
            <ac:spMk id="12" creationId="{4E86EF43-A1C2-62EA-CC2C-FF7DDD2341A9}"/>
          </ac:spMkLst>
        </pc:spChg>
        <pc:spChg chg="add del mod">
          <ac:chgData name="li bo" userId="86e360d6c7446f46" providerId="LiveId" clId="{798ECE86-3282-0746-A7DF-E407B34AAC7C}" dt="2023-02-08T08:43:08.019" v="13380" actId="478"/>
          <ac:spMkLst>
            <pc:docMk/>
            <pc:sldMk cId="1128431482" sldId="355"/>
            <ac:spMk id="13" creationId="{FF459FCC-5C0A-6284-BC71-5654946D2E77}"/>
          </ac:spMkLst>
        </pc:spChg>
        <pc:picChg chg="mod">
          <ac:chgData name="li bo" userId="86e360d6c7446f46" providerId="LiveId" clId="{798ECE86-3282-0746-A7DF-E407B34AAC7C}" dt="2023-02-08T08:35:24.010" v="13214" actId="1076"/>
          <ac:picMkLst>
            <pc:docMk/>
            <pc:sldMk cId="1128431482" sldId="355"/>
            <ac:picMk id="2" creationId="{F01618B1-3E28-271A-EF5A-C675831A11BC}"/>
          </ac:picMkLst>
        </pc:picChg>
        <pc:picChg chg="mod">
          <ac:chgData name="li bo" userId="86e360d6c7446f46" providerId="LiveId" clId="{798ECE86-3282-0746-A7DF-E407B34AAC7C}" dt="2023-02-08T08:22:38.066" v="12916" actId="14100"/>
          <ac:picMkLst>
            <pc:docMk/>
            <pc:sldMk cId="1128431482" sldId="355"/>
            <ac:picMk id="5" creationId="{6DB77FE7-0A1D-3A5E-4C96-7D22261177FE}"/>
          </ac:picMkLst>
        </pc:picChg>
      </pc:sldChg>
      <pc:sldChg chg="addSp delSp modSp add mod modAnim">
        <pc:chgData name="li bo" userId="86e360d6c7446f46" providerId="LiveId" clId="{798ECE86-3282-0746-A7DF-E407B34AAC7C}" dt="2023-02-16T08:40:52.523" v="15567"/>
        <pc:sldMkLst>
          <pc:docMk/>
          <pc:sldMk cId="578728157" sldId="356"/>
        </pc:sldMkLst>
        <pc:spChg chg="add mod">
          <ac:chgData name="li bo" userId="86e360d6c7446f46" providerId="LiveId" clId="{798ECE86-3282-0746-A7DF-E407B34AAC7C}" dt="2023-02-09T04:45:28.907" v="15170"/>
          <ac:spMkLst>
            <pc:docMk/>
            <pc:sldMk cId="578728157" sldId="356"/>
            <ac:spMk id="2" creationId="{618504D9-0122-2374-88FC-427791FA45D1}"/>
          </ac:spMkLst>
        </pc:spChg>
        <pc:spChg chg="mod">
          <ac:chgData name="li bo" userId="86e360d6c7446f46" providerId="LiveId" clId="{798ECE86-3282-0746-A7DF-E407B34AAC7C}" dt="2023-02-09T04:45:43.878" v="15171" actId="14100"/>
          <ac:spMkLst>
            <pc:docMk/>
            <pc:sldMk cId="578728157" sldId="356"/>
            <ac:spMk id="3" creationId="{E550A74B-0E72-4E4D-A486-EA99E4947DF2}"/>
          </ac:spMkLst>
        </pc:spChg>
        <pc:spChg chg="add mod">
          <ac:chgData name="li bo" userId="86e360d6c7446f46" providerId="LiveId" clId="{798ECE86-3282-0746-A7DF-E407B34AAC7C}" dt="2023-02-16T08:40:52.523" v="15567"/>
          <ac:spMkLst>
            <pc:docMk/>
            <pc:sldMk cId="578728157" sldId="356"/>
            <ac:spMk id="4" creationId="{F1506728-6B14-9628-B516-75CE1E78F9CE}"/>
          </ac:spMkLst>
        </pc:spChg>
        <pc:spChg chg="mod">
          <ac:chgData name="li bo" userId="86e360d6c7446f46" providerId="LiveId" clId="{798ECE86-3282-0746-A7DF-E407B34AAC7C}" dt="2023-02-08T14:30:27.623" v="14840" actId="20577"/>
          <ac:spMkLst>
            <pc:docMk/>
            <pc:sldMk cId="578728157" sldId="356"/>
            <ac:spMk id="11" creationId="{790BECA6-BB76-37F3-06FE-FE0C1FCC2356}"/>
          </ac:spMkLst>
        </pc:spChg>
        <pc:spChg chg="del">
          <ac:chgData name="li bo" userId="86e360d6c7446f46" providerId="LiveId" clId="{798ECE86-3282-0746-A7DF-E407B34AAC7C}" dt="2023-02-08T14:26:26.615" v="14563" actId="478"/>
          <ac:spMkLst>
            <pc:docMk/>
            <pc:sldMk cId="578728157" sldId="356"/>
            <ac:spMk id="13" creationId="{A11FD2EF-42F3-436D-630B-D67D97D862A2}"/>
          </ac:spMkLst>
        </pc:spChg>
        <pc:spChg chg="del">
          <ac:chgData name="li bo" userId="86e360d6c7446f46" providerId="LiveId" clId="{798ECE86-3282-0746-A7DF-E407B34AAC7C}" dt="2023-02-08T14:26:35.129" v="14565" actId="478"/>
          <ac:spMkLst>
            <pc:docMk/>
            <pc:sldMk cId="578728157" sldId="356"/>
            <ac:spMk id="15" creationId="{BCB28AB3-2A82-5284-BB68-DC56A957FAFE}"/>
          </ac:spMkLst>
        </pc:spChg>
        <pc:spChg chg="del">
          <ac:chgData name="li bo" userId="86e360d6c7446f46" providerId="LiveId" clId="{798ECE86-3282-0746-A7DF-E407B34AAC7C}" dt="2023-02-08T14:26:33.983" v="14564" actId="478"/>
          <ac:spMkLst>
            <pc:docMk/>
            <pc:sldMk cId="578728157" sldId="356"/>
            <ac:spMk id="16" creationId="{20A386F8-C089-1DE5-C808-DCF8BF6513F5}"/>
          </ac:spMkLst>
        </pc:spChg>
        <pc:spChg chg="del">
          <ac:chgData name="li bo" userId="86e360d6c7446f46" providerId="LiveId" clId="{798ECE86-3282-0746-A7DF-E407B34AAC7C}" dt="2023-02-08T14:26:24.919" v="14562" actId="478"/>
          <ac:spMkLst>
            <pc:docMk/>
            <pc:sldMk cId="578728157" sldId="356"/>
            <ac:spMk id="18" creationId="{BF5A15BC-678C-36E4-AA34-15E4A6AD5D55}"/>
          </ac:spMkLst>
        </pc:spChg>
        <pc:picChg chg="del">
          <ac:chgData name="li bo" userId="86e360d6c7446f46" providerId="LiveId" clId="{798ECE86-3282-0746-A7DF-E407B34AAC7C}" dt="2023-02-08T14:26:24.919" v="14562" actId="478"/>
          <ac:picMkLst>
            <pc:docMk/>
            <pc:sldMk cId="578728157" sldId="356"/>
            <ac:picMk id="17" creationId="{FC016EFE-08E5-02BD-FCBB-E2117A3E99BC}"/>
          </ac:picMkLst>
        </pc:picChg>
      </pc:sldChg>
    </pc:docChg>
  </pc:docChgLst>
  <pc:docChgLst>
    <pc:chgData name="li bo" userId="86e360d6c7446f46" providerId="LiveId" clId="{3DEF0143-D8D4-4B4D-A96A-54F1FD541CB8}"/>
    <pc:docChg chg="undo custSel addSld modSld">
      <pc:chgData name="li bo" userId="86e360d6c7446f46" providerId="LiveId" clId="{3DEF0143-D8D4-4B4D-A96A-54F1FD541CB8}" dt="2022-02-16T13:27:01.931" v="6217" actId="20577"/>
      <pc:docMkLst>
        <pc:docMk/>
      </pc:docMkLst>
      <pc:sldChg chg="addSp delSp modSp mod modAnim modNotesTx">
        <pc:chgData name="li bo" userId="86e360d6c7446f46" providerId="LiveId" clId="{3DEF0143-D8D4-4B4D-A96A-54F1FD541CB8}" dt="2022-02-16T13:27:01.931" v="6217" actId="20577"/>
        <pc:sldMkLst>
          <pc:docMk/>
          <pc:sldMk cId="213186904" sldId="257"/>
        </pc:sldMkLst>
        <pc:spChg chg="mod">
          <ac:chgData name="li bo" userId="86e360d6c7446f46" providerId="LiveId" clId="{3DEF0143-D8D4-4B4D-A96A-54F1FD541CB8}" dt="2022-02-06T09:18:11.523" v="60" actId="113"/>
          <ac:spMkLst>
            <pc:docMk/>
            <pc:sldMk cId="213186904" sldId="257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16T13:27:01.931" v="6217" actId="20577"/>
          <ac:spMkLst>
            <pc:docMk/>
            <pc:sldMk cId="213186904" sldId="257"/>
            <ac:spMk id="3" creationId="{E550A74B-0E72-4E4D-A486-EA99E4947DF2}"/>
          </ac:spMkLst>
        </pc:spChg>
        <pc:spChg chg="add del mod">
          <ac:chgData name="li bo" userId="86e360d6c7446f46" providerId="LiveId" clId="{3DEF0143-D8D4-4B4D-A96A-54F1FD541CB8}" dt="2022-02-06T09:18:10.474" v="59"/>
          <ac:spMkLst>
            <pc:docMk/>
            <pc:sldMk cId="213186904" sldId="257"/>
            <ac:spMk id="8" creationId="{A4A8C3A4-2FB7-4663-B4F9-20E32290033A}"/>
          </ac:spMkLst>
        </pc:spChg>
      </pc:sldChg>
      <pc:sldChg chg="addSp delSp modSp mod modAnim">
        <pc:chgData name="li bo" userId="86e360d6c7446f46" providerId="LiveId" clId="{3DEF0143-D8D4-4B4D-A96A-54F1FD541CB8}" dt="2022-02-07T02:30:55.486" v="122"/>
        <pc:sldMkLst>
          <pc:docMk/>
          <pc:sldMk cId="2415434301" sldId="258"/>
        </pc:sldMkLst>
        <pc:spChg chg="mod">
          <ac:chgData name="li bo" userId="86e360d6c7446f46" providerId="LiveId" clId="{3DEF0143-D8D4-4B4D-A96A-54F1FD541CB8}" dt="2022-02-06T09:18:20.666" v="64" actId="113"/>
          <ac:spMkLst>
            <pc:docMk/>
            <pc:sldMk cId="2415434301" sldId="258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07T02:30:40.237" v="119" actId="20577"/>
          <ac:spMkLst>
            <pc:docMk/>
            <pc:sldMk cId="2415434301" sldId="258"/>
            <ac:spMk id="3" creationId="{E550A74B-0E72-4E4D-A486-EA99E4947DF2}"/>
          </ac:spMkLst>
        </pc:spChg>
        <pc:spChg chg="add del mod">
          <ac:chgData name="li bo" userId="86e360d6c7446f46" providerId="LiveId" clId="{3DEF0143-D8D4-4B4D-A96A-54F1FD541CB8}" dt="2022-02-06T09:18:19.632" v="63"/>
          <ac:spMkLst>
            <pc:docMk/>
            <pc:sldMk cId="2415434301" sldId="258"/>
            <ac:spMk id="6" creationId="{6ACC8162-DF4C-4CBC-8A1D-EF585472277F}"/>
          </ac:spMkLst>
        </pc:spChg>
        <pc:picChg chg="mod">
          <ac:chgData name="li bo" userId="86e360d6c7446f46" providerId="LiveId" clId="{3DEF0143-D8D4-4B4D-A96A-54F1FD541CB8}" dt="2022-02-06T09:11:18.838" v="22" actId="1076"/>
          <ac:picMkLst>
            <pc:docMk/>
            <pc:sldMk cId="2415434301" sldId="258"/>
            <ac:picMk id="5" creationId="{C9B0FF39-DE74-4304-9418-27A0C8F405B0}"/>
          </ac:picMkLst>
        </pc:picChg>
        <pc:picChg chg="mod">
          <ac:chgData name="li bo" userId="86e360d6c7446f46" providerId="LiveId" clId="{3DEF0143-D8D4-4B4D-A96A-54F1FD541CB8}" dt="2022-02-06T09:11:18.838" v="22" actId="1076"/>
          <ac:picMkLst>
            <pc:docMk/>
            <pc:sldMk cId="2415434301" sldId="258"/>
            <ac:picMk id="7" creationId="{7D701023-A4C8-47B2-985D-2CCC51C0D067}"/>
          </ac:picMkLst>
        </pc:picChg>
      </pc:sldChg>
      <pc:sldChg chg="modSp mod modAnim">
        <pc:chgData name="li bo" userId="86e360d6c7446f46" providerId="LiveId" clId="{3DEF0143-D8D4-4B4D-A96A-54F1FD541CB8}" dt="2022-02-07T02:31:32.304" v="129"/>
        <pc:sldMkLst>
          <pc:docMk/>
          <pc:sldMk cId="1164096289" sldId="259"/>
        </pc:sldMkLst>
        <pc:spChg chg="mod">
          <ac:chgData name="li bo" userId="86e360d6c7446f46" providerId="LiveId" clId="{3DEF0143-D8D4-4B4D-A96A-54F1FD541CB8}" dt="2022-02-06T09:18:24.099" v="65" actId="113"/>
          <ac:spMkLst>
            <pc:docMk/>
            <pc:sldMk cId="1164096289" sldId="259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06T09:11:04.285" v="20" actId="255"/>
          <ac:spMkLst>
            <pc:docMk/>
            <pc:sldMk cId="1164096289" sldId="259"/>
            <ac:spMk id="3" creationId="{E550A74B-0E72-4E4D-A486-EA99E4947DF2}"/>
          </ac:spMkLst>
        </pc:spChg>
      </pc:sldChg>
      <pc:sldChg chg="modSp mod modAnim">
        <pc:chgData name="li bo" userId="86e360d6c7446f46" providerId="LiveId" clId="{3DEF0143-D8D4-4B4D-A96A-54F1FD541CB8}" dt="2022-02-07T02:28:44.674" v="98"/>
        <pc:sldMkLst>
          <pc:docMk/>
          <pc:sldMk cId="3813780108" sldId="260"/>
        </pc:sldMkLst>
        <pc:spChg chg="mod">
          <ac:chgData name="li bo" userId="86e360d6c7446f46" providerId="LiveId" clId="{3DEF0143-D8D4-4B4D-A96A-54F1FD541CB8}" dt="2022-02-06T09:18:14.843" v="61" actId="113"/>
          <ac:spMkLst>
            <pc:docMk/>
            <pc:sldMk cId="3813780108" sldId="260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07T02:28:27.063" v="95" actId="1076"/>
          <ac:spMkLst>
            <pc:docMk/>
            <pc:sldMk cId="3813780108" sldId="260"/>
            <ac:spMk id="4" creationId="{F3A8CE6D-D449-4A67-A247-CC9031E4A2DD}"/>
          </ac:spMkLst>
        </pc:spChg>
        <pc:spChg chg="mod">
          <ac:chgData name="li bo" userId="86e360d6c7446f46" providerId="LiveId" clId="{3DEF0143-D8D4-4B4D-A96A-54F1FD541CB8}" dt="2022-02-07T02:28:37.790" v="97" actId="403"/>
          <ac:spMkLst>
            <pc:docMk/>
            <pc:sldMk cId="3813780108" sldId="260"/>
            <ac:spMk id="5" creationId="{61FF6F4F-843D-4F78-9B70-B89D1C41C581}"/>
          </ac:spMkLst>
        </pc:spChg>
      </pc:sldChg>
      <pc:sldChg chg="modSp mod modAnim">
        <pc:chgData name="li bo" userId="86e360d6c7446f46" providerId="LiveId" clId="{3DEF0143-D8D4-4B4D-A96A-54F1FD541CB8}" dt="2022-02-07T02:41:11.337" v="166"/>
        <pc:sldMkLst>
          <pc:docMk/>
          <pc:sldMk cId="2314745591" sldId="261"/>
        </pc:sldMkLst>
        <pc:spChg chg="mod">
          <ac:chgData name="li bo" userId="86e360d6c7446f46" providerId="LiveId" clId="{3DEF0143-D8D4-4B4D-A96A-54F1FD541CB8}" dt="2022-02-06T09:18:00.455" v="55" actId="1076"/>
          <ac:spMkLst>
            <pc:docMk/>
            <pc:sldMk cId="2314745591" sldId="261"/>
            <ac:spMk id="2" creationId="{B49CBE6D-B73D-49C5-9C10-9D9A122F1EA2}"/>
          </ac:spMkLst>
        </pc:spChg>
      </pc:sldChg>
      <pc:sldChg chg="modSp mod modAnim">
        <pc:chgData name="li bo" userId="86e360d6c7446f46" providerId="LiveId" clId="{3DEF0143-D8D4-4B4D-A96A-54F1FD541CB8}" dt="2022-02-10T03:35:59.309" v="3670" actId="27636"/>
        <pc:sldMkLst>
          <pc:docMk/>
          <pc:sldMk cId="2580984780" sldId="262"/>
        </pc:sldMkLst>
        <pc:spChg chg="mod">
          <ac:chgData name="li bo" userId="86e360d6c7446f46" providerId="LiveId" clId="{3DEF0143-D8D4-4B4D-A96A-54F1FD541CB8}" dt="2022-02-06T09:17:44.156" v="50" actId="1076"/>
          <ac:spMkLst>
            <pc:docMk/>
            <pc:sldMk cId="2580984780" sldId="262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10T03:35:59.309" v="3670" actId="27636"/>
          <ac:spMkLst>
            <pc:docMk/>
            <pc:sldMk cId="2580984780" sldId="262"/>
            <ac:spMk id="3" creationId="{E550A74B-0E72-4E4D-A486-EA99E4947DF2}"/>
          </ac:spMkLst>
        </pc:spChg>
      </pc:sldChg>
      <pc:sldChg chg="modSp mod modAnim modNotesTx">
        <pc:chgData name="li bo" userId="86e360d6c7446f46" providerId="LiveId" clId="{3DEF0143-D8D4-4B4D-A96A-54F1FD541CB8}" dt="2022-02-10T02:16:49.763" v="2660" actId="113"/>
        <pc:sldMkLst>
          <pc:docMk/>
          <pc:sldMk cId="3611375066" sldId="263"/>
        </pc:sldMkLst>
        <pc:spChg chg="mod">
          <ac:chgData name="li bo" userId="86e360d6c7446f46" providerId="LiveId" clId="{3DEF0143-D8D4-4B4D-A96A-54F1FD541CB8}" dt="2022-02-06T09:18:29.585" v="67" actId="113"/>
          <ac:spMkLst>
            <pc:docMk/>
            <pc:sldMk cId="3611375066" sldId="263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10T02:16:49.763" v="2660" actId="113"/>
          <ac:spMkLst>
            <pc:docMk/>
            <pc:sldMk cId="3611375066" sldId="263"/>
            <ac:spMk id="3" creationId="{E550A74B-0E72-4E4D-A486-EA99E4947DF2}"/>
          </ac:spMkLst>
        </pc:spChg>
      </pc:sldChg>
      <pc:sldChg chg="addSp delSp modSp mod modAnim modNotesTx">
        <pc:chgData name="li bo" userId="86e360d6c7446f46" providerId="LiveId" clId="{3DEF0143-D8D4-4B4D-A96A-54F1FD541CB8}" dt="2022-02-13T03:20:10.790" v="5150" actId="1076"/>
        <pc:sldMkLst>
          <pc:docMk/>
          <pc:sldMk cId="2776318398" sldId="264"/>
        </pc:sldMkLst>
        <pc:spChg chg="mod">
          <ac:chgData name="li bo" userId="86e360d6c7446f46" providerId="LiveId" clId="{3DEF0143-D8D4-4B4D-A96A-54F1FD541CB8}" dt="2022-02-10T09:48:28.306" v="4951" actId="20577"/>
          <ac:spMkLst>
            <pc:docMk/>
            <pc:sldMk cId="2776318398" sldId="264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13T03:20:10.790" v="5150" actId="1076"/>
          <ac:spMkLst>
            <pc:docMk/>
            <pc:sldMk cId="2776318398" sldId="264"/>
            <ac:spMk id="3" creationId="{E550A74B-0E72-4E4D-A486-EA99E4947DF2}"/>
          </ac:spMkLst>
        </pc:spChg>
        <pc:grpChg chg="add mod">
          <ac:chgData name="li bo" userId="86e360d6c7446f46" providerId="LiveId" clId="{3DEF0143-D8D4-4B4D-A96A-54F1FD541CB8}" dt="2022-02-10T09:46:16.311" v="4731" actId="1076"/>
          <ac:grpSpMkLst>
            <pc:docMk/>
            <pc:sldMk cId="2776318398" sldId="264"/>
            <ac:grpSpMk id="11" creationId="{7C93ED98-FEFF-48D2-BC19-D2BF79AFD1D7}"/>
          </ac:grpSpMkLst>
        </pc:grpChg>
        <pc:picChg chg="add mod">
          <ac:chgData name="li bo" userId="86e360d6c7446f46" providerId="LiveId" clId="{3DEF0143-D8D4-4B4D-A96A-54F1FD541CB8}" dt="2022-02-10T09:39:22.461" v="4620" actId="1076"/>
          <ac:picMkLst>
            <pc:docMk/>
            <pc:sldMk cId="2776318398" sldId="264"/>
            <ac:picMk id="5" creationId="{E5B8ACD6-9404-4225-AAA9-A6D0A9FE48FC}"/>
          </ac:picMkLst>
        </pc:picChg>
        <pc:picChg chg="add del mod">
          <ac:chgData name="li bo" userId="86e360d6c7446f46" providerId="LiveId" clId="{3DEF0143-D8D4-4B4D-A96A-54F1FD541CB8}" dt="2022-02-10T09:44:54.167" v="4709" actId="478"/>
          <ac:picMkLst>
            <pc:docMk/>
            <pc:sldMk cId="2776318398" sldId="264"/>
            <ac:picMk id="6" creationId="{44202C70-A095-4B94-AD92-B269A2B19550}"/>
          </ac:picMkLst>
        </pc:picChg>
        <pc:picChg chg="add del mod">
          <ac:chgData name="li bo" userId="86e360d6c7446f46" providerId="LiveId" clId="{3DEF0143-D8D4-4B4D-A96A-54F1FD541CB8}" dt="2022-02-10T09:06:51.775" v="3871" actId="478"/>
          <ac:picMkLst>
            <pc:docMk/>
            <pc:sldMk cId="2776318398" sldId="264"/>
            <ac:picMk id="6" creationId="{CB0F1C02-6EA1-4469-92AA-B53AFE340631}"/>
          </ac:picMkLst>
        </pc:picChg>
        <pc:picChg chg="add del mod">
          <ac:chgData name="li bo" userId="86e360d6c7446f46" providerId="LiveId" clId="{3DEF0143-D8D4-4B4D-A96A-54F1FD541CB8}" dt="2022-02-10T09:42:05.132" v="4702" actId="478"/>
          <ac:picMkLst>
            <pc:docMk/>
            <pc:sldMk cId="2776318398" sldId="264"/>
            <ac:picMk id="8" creationId="{4E1FD7D0-6962-4BE9-A80B-1F1C1EB9D835}"/>
          </ac:picMkLst>
        </pc:picChg>
        <pc:picChg chg="add mod">
          <ac:chgData name="li bo" userId="86e360d6c7446f46" providerId="LiveId" clId="{3DEF0143-D8D4-4B4D-A96A-54F1FD541CB8}" dt="2022-02-10T09:45:23.129" v="4718" actId="164"/>
          <ac:picMkLst>
            <pc:docMk/>
            <pc:sldMk cId="2776318398" sldId="264"/>
            <ac:picMk id="8" creationId="{5EFDB75B-A82C-4B94-BD6C-8D3FDC463FCE}"/>
          </ac:picMkLst>
        </pc:picChg>
        <pc:picChg chg="add mod">
          <ac:chgData name="li bo" userId="86e360d6c7446f46" providerId="LiveId" clId="{3DEF0143-D8D4-4B4D-A96A-54F1FD541CB8}" dt="2022-02-10T09:45:23.129" v="4718" actId="164"/>
          <ac:picMkLst>
            <pc:docMk/>
            <pc:sldMk cId="2776318398" sldId="264"/>
            <ac:picMk id="10" creationId="{8751F905-5591-4D25-A477-3CA625FD3432}"/>
          </ac:picMkLst>
        </pc:picChg>
        <pc:picChg chg="add del mod">
          <ac:chgData name="li bo" userId="86e360d6c7446f46" providerId="LiveId" clId="{3DEF0143-D8D4-4B4D-A96A-54F1FD541CB8}" dt="2022-02-10T09:42:05.725" v="4703" actId="478"/>
          <ac:picMkLst>
            <pc:docMk/>
            <pc:sldMk cId="2776318398" sldId="264"/>
            <ac:picMk id="10" creationId="{D6E401C3-AFE5-4DE3-872D-8EDEC5D2108E}"/>
          </ac:picMkLst>
        </pc:picChg>
        <pc:picChg chg="add del mod">
          <ac:chgData name="li bo" userId="86e360d6c7446f46" providerId="LiveId" clId="{3DEF0143-D8D4-4B4D-A96A-54F1FD541CB8}" dt="2022-02-10T09:42:06.979" v="4704" actId="478"/>
          <ac:picMkLst>
            <pc:docMk/>
            <pc:sldMk cId="2776318398" sldId="264"/>
            <ac:picMk id="12" creationId="{82657A85-044D-471E-9125-7FB2DE84DDBB}"/>
          </ac:picMkLst>
        </pc:picChg>
        <pc:picChg chg="add mod">
          <ac:chgData name="li bo" userId="86e360d6c7446f46" providerId="LiveId" clId="{3DEF0143-D8D4-4B4D-A96A-54F1FD541CB8}" dt="2022-02-10T09:45:23.129" v="4718" actId="164"/>
          <ac:picMkLst>
            <pc:docMk/>
            <pc:sldMk cId="2776318398" sldId="264"/>
            <ac:picMk id="12" creationId="{D2F15F4C-0926-42BA-ADF9-38D7CCCBD03D}"/>
          </ac:picMkLst>
        </pc:picChg>
        <pc:picChg chg="add mod modCrop">
          <ac:chgData name="li bo" userId="86e360d6c7446f46" providerId="LiveId" clId="{3DEF0143-D8D4-4B4D-A96A-54F1FD541CB8}" dt="2022-02-10T09:46:16.311" v="4731" actId="1076"/>
          <ac:picMkLst>
            <pc:docMk/>
            <pc:sldMk cId="2776318398" sldId="264"/>
            <ac:picMk id="14" creationId="{7833CE53-8337-49D4-9126-AC0E239C807A}"/>
          </ac:picMkLst>
        </pc:picChg>
        <pc:picChg chg="add mod">
          <ac:chgData name="li bo" userId="86e360d6c7446f46" providerId="LiveId" clId="{3DEF0143-D8D4-4B4D-A96A-54F1FD541CB8}" dt="2022-02-10T09:13:24.867" v="3998" actId="1076"/>
          <ac:picMkLst>
            <pc:docMk/>
            <pc:sldMk cId="2776318398" sldId="264"/>
            <ac:picMk id="1026" creationId="{1A6D67C8-B033-49C0-9CA8-C376DEE3E92C}"/>
          </ac:picMkLst>
        </pc:picChg>
      </pc:sldChg>
      <pc:sldChg chg="modSp mod modAnim">
        <pc:chgData name="li bo" userId="86e360d6c7446f46" providerId="LiveId" clId="{3DEF0143-D8D4-4B4D-A96A-54F1FD541CB8}" dt="2022-02-10T02:16:53.641" v="2661" actId="113"/>
        <pc:sldMkLst>
          <pc:docMk/>
          <pc:sldMk cId="2519375805" sldId="265"/>
        </pc:sldMkLst>
        <pc:spChg chg="mod">
          <ac:chgData name="li bo" userId="86e360d6c7446f46" providerId="LiveId" clId="{3DEF0143-D8D4-4B4D-A96A-54F1FD541CB8}" dt="2022-02-06T09:18:05.129" v="57" actId="1076"/>
          <ac:spMkLst>
            <pc:docMk/>
            <pc:sldMk cId="2519375805" sldId="265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10T02:16:53.641" v="2661" actId="113"/>
          <ac:spMkLst>
            <pc:docMk/>
            <pc:sldMk cId="2519375805" sldId="265"/>
            <ac:spMk id="3" creationId="{E550A74B-0E72-4E4D-A486-EA99E4947DF2}"/>
          </ac:spMkLst>
        </pc:spChg>
      </pc:sldChg>
      <pc:sldChg chg="modSp mod modAnim">
        <pc:chgData name="li bo" userId="86e360d6c7446f46" providerId="LiveId" clId="{3DEF0143-D8D4-4B4D-A96A-54F1FD541CB8}" dt="2022-02-07T02:38:43.911" v="137"/>
        <pc:sldMkLst>
          <pc:docMk/>
          <pc:sldMk cId="1217375461" sldId="266"/>
        </pc:sldMkLst>
        <pc:spChg chg="mod">
          <ac:chgData name="li bo" userId="86e360d6c7446f46" providerId="LiveId" clId="{3DEF0143-D8D4-4B4D-A96A-54F1FD541CB8}" dt="2022-02-06T09:18:27.068" v="66" actId="113"/>
          <ac:spMkLst>
            <pc:docMk/>
            <pc:sldMk cId="1217375461" sldId="266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06T09:10:34.235" v="13" actId="20577"/>
          <ac:spMkLst>
            <pc:docMk/>
            <pc:sldMk cId="1217375461" sldId="266"/>
            <ac:spMk id="3" creationId="{E550A74B-0E72-4E4D-A486-EA99E4947DF2}"/>
          </ac:spMkLst>
        </pc:spChg>
        <pc:picChg chg="mod">
          <ac:chgData name="li bo" userId="86e360d6c7446f46" providerId="LiveId" clId="{3DEF0143-D8D4-4B4D-A96A-54F1FD541CB8}" dt="2022-02-06T09:10:47.133" v="17" actId="1076"/>
          <ac:picMkLst>
            <pc:docMk/>
            <pc:sldMk cId="1217375461" sldId="266"/>
            <ac:picMk id="5" creationId="{54DD5F59-D14D-4BE3-85DF-882A07BD6752}"/>
          </ac:picMkLst>
        </pc:picChg>
      </pc:sldChg>
      <pc:sldChg chg="addSp delSp modSp mod modAnim">
        <pc:chgData name="li bo" userId="86e360d6c7446f46" providerId="LiveId" clId="{3DEF0143-D8D4-4B4D-A96A-54F1FD541CB8}" dt="2022-02-09T13:01:42.184" v="550" actId="1076"/>
        <pc:sldMkLst>
          <pc:docMk/>
          <pc:sldMk cId="2490858770" sldId="267"/>
        </pc:sldMkLst>
        <pc:spChg chg="mod">
          <ac:chgData name="li bo" userId="86e360d6c7446f46" providerId="LiveId" clId="{3DEF0143-D8D4-4B4D-A96A-54F1FD541CB8}" dt="2022-02-06T09:17:52.392" v="53" actId="1076"/>
          <ac:spMkLst>
            <pc:docMk/>
            <pc:sldMk cId="2490858770" sldId="267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09T12:58:40.440" v="533" actId="20577"/>
          <ac:spMkLst>
            <pc:docMk/>
            <pc:sldMk cId="2490858770" sldId="267"/>
            <ac:spMk id="3" creationId="{E550A74B-0E72-4E4D-A486-EA99E4947DF2}"/>
          </ac:spMkLst>
        </pc:spChg>
        <pc:spChg chg="mod">
          <ac:chgData name="li bo" userId="86e360d6c7446f46" providerId="LiveId" clId="{3DEF0143-D8D4-4B4D-A96A-54F1FD541CB8}" dt="2022-02-09T12:59:19.088" v="542" actId="1076"/>
          <ac:spMkLst>
            <pc:docMk/>
            <pc:sldMk cId="2490858770" sldId="267"/>
            <ac:spMk id="4" creationId="{5E27D320-78A3-463E-9291-908BFD1DF476}"/>
          </ac:spMkLst>
        </pc:spChg>
        <pc:spChg chg="mod">
          <ac:chgData name="li bo" userId="86e360d6c7446f46" providerId="LiveId" clId="{3DEF0143-D8D4-4B4D-A96A-54F1FD541CB8}" dt="2022-02-09T13:01:42.184" v="550" actId="1076"/>
          <ac:spMkLst>
            <pc:docMk/>
            <pc:sldMk cId="2490858770" sldId="267"/>
            <ac:spMk id="7" creationId="{359FBBC1-CBFC-4A75-BF9A-E0E1E862109A}"/>
          </ac:spMkLst>
        </pc:spChg>
        <pc:picChg chg="mod">
          <ac:chgData name="li bo" userId="86e360d6c7446f46" providerId="LiveId" clId="{3DEF0143-D8D4-4B4D-A96A-54F1FD541CB8}" dt="2022-02-09T12:58:53.958" v="539" actId="14100"/>
          <ac:picMkLst>
            <pc:docMk/>
            <pc:sldMk cId="2490858770" sldId="267"/>
            <ac:picMk id="6" creationId="{57413D22-1972-4A35-9876-4C7ABAC5E00B}"/>
          </ac:picMkLst>
        </pc:picChg>
        <pc:picChg chg="add del mod">
          <ac:chgData name="li bo" userId="86e360d6c7446f46" providerId="LiveId" clId="{3DEF0143-D8D4-4B4D-A96A-54F1FD541CB8}" dt="2022-02-09T12:55:51.392" v="502" actId="478"/>
          <ac:picMkLst>
            <pc:docMk/>
            <pc:sldMk cId="2490858770" sldId="267"/>
            <ac:picMk id="8" creationId="{F527FF77-96DC-49A5-9977-E8BC3401B165}"/>
          </ac:picMkLst>
        </pc:picChg>
        <pc:picChg chg="add del mod">
          <ac:chgData name="li bo" userId="86e360d6c7446f46" providerId="LiveId" clId="{3DEF0143-D8D4-4B4D-A96A-54F1FD541CB8}" dt="2022-02-09T12:56:08.449" v="506" actId="22"/>
          <ac:picMkLst>
            <pc:docMk/>
            <pc:sldMk cId="2490858770" sldId="267"/>
            <ac:picMk id="10" creationId="{360615FC-6AF3-4339-A8ED-6D21019B09AE}"/>
          </ac:picMkLst>
        </pc:picChg>
        <pc:picChg chg="add del mod">
          <ac:chgData name="li bo" userId="86e360d6c7446f46" providerId="LiveId" clId="{3DEF0143-D8D4-4B4D-A96A-54F1FD541CB8}" dt="2022-02-09T12:58:37.948" v="532" actId="478"/>
          <ac:picMkLst>
            <pc:docMk/>
            <pc:sldMk cId="2490858770" sldId="267"/>
            <ac:picMk id="12" creationId="{9A4070E7-BAD4-432B-96DD-A7DFBCFC27B2}"/>
          </ac:picMkLst>
        </pc:picChg>
        <pc:picChg chg="add del mod">
          <ac:chgData name="li bo" userId="86e360d6c7446f46" providerId="LiveId" clId="{3DEF0143-D8D4-4B4D-A96A-54F1FD541CB8}" dt="2022-02-09T12:56:29.521" v="512" actId="22"/>
          <ac:picMkLst>
            <pc:docMk/>
            <pc:sldMk cId="2490858770" sldId="267"/>
            <ac:picMk id="14" creationId="{BB2965DD-EBF4-4BC8-BD81-5AA2BC0F8952}"/>
          </ac:picMkLst>
        </pc:picChg>
        <pc:picChg chg="add del mod">
          <ac:chgData name="li bo" userId="86e360d6c7446f46" providerId="LiveId" clId="{3DEF0143-D8D4-4B4D-A96A-54F1FD541CB8}" dt="2022-02-09T12:58:37.948" v="532" actId="478"/>
          <ac:picMkLst>
            <pc:docMk/>
            <pc:sldMk cId="2490858770" sldId="267"/>
            <ac:picMk id="16" creationId="{B18D659C-4D05-439B-9728-FE20C1F21607}"/>
          </ac:picMkLst>
        </pc:picChg>
        <pc:picChg chg="add del mod">
          <ac:chgData name="li bo" userId="86e360d6c7446f46" providerId="LiveId" clId="{3DEF0143-D8D4-4B4D-A96A-54F1FD541CB8}" dt="2022-02-09T12:58:37.948" v="532" actId="478"/>
          <ac:picMkLst>
            <pc:docMk/>
            <pc:sldMk cId="2490858770" sldId="267"/>
            <ac:picMk id="18" creationId="{DE1AFBC9-44A3-4005-95F9-5E3D41D2D362}"/>
          </ac:picMkLst>
        </pc:picChg>
        <pc:picChg chg="add del mod">
          <ac:chgData name="li bo" userId="86e360d6c7446f46" providerId="LiveId" clId="{3DEF0143-D8D4-4B4D-A96A-54F1FD541CB8}" dt="2022-02-09T12:58:37.948" v="532" actId="478"/>
          <ac:picMkLst>
            <pc:docMk/>
            <pc:sldMk cId="2490858770" sldId="267"/>
            <ac:picMk id="20" creationId="{40B56650-75A5-4A37-96DB-9F99B4B04600}"/>
          </ac:picMkLst>
        </pc:picChg>
        <pc:picChg chg="add del mod">
          <ac:chgData name="li bo" userId="86e360d6c7446f46" providerId="LiveId" clId="{3DEF0143-D8D4-4B4D-A96A-54F1FD541CB8}" dt="2022-02-09T12:58:37.948" v="532" actId="478"/>
          <ac:picMkLst>
            <pc:docMk/>
            <pc:sldMk cId="2490858770" sldId="267"/>
            <ac:picMk id="22" creationId="{1B4BD902-793F-4EA9-AFA2-1906F4631DE9}"/>
          </ac:picMkLst>
        </pc:picChg>
      </pc:sldChg>
      <pc:sldChg chg="delSp modSp add mod addAnim delAnim modAnim modNotesTx">
        <pc:chgData name="li bo" userId="86e360d6c7446f46" providerId="LiveId" clId="{3DEF0143-D8D4-4B4D-A96A-54F1FD541CB8}" dt="2022-02-10T02:58:15.530" v="3603" actId="20577"/>
        <pc:sldMkLst>
          <pc:docMk/>
          <pc:sldMk cId="4023844715" sldId="268"/>
        </pc:sldMkLst>
        <pc:spChg chg="mod">
          <ac:chgData name="li bo" userId="86e360d6c7446f46" providerId="LiveId" clId="{3DEF0143-D8D4-4B4D-A96A-54F1FD541CB8}" dt="2022-02-10T02:58:15.530" v="3603" actId="20577"/>
          <ac:spMkLst>
            <pc:docMk/>
            <pc:sldMk cId="4023844715" sldId="268"/>
            <ac:spMk id="3" creationId="{E550A74B-0E72-4E4D-A486-EA99E4947DF2}"/>
          </ac:spMkLst>
        </pc:spChg>
        <pc:spChg chg="del">
          <ac:chgData name="li bo" userId="86e360d6c7446f46" providerId="LiveId" clId="{3DEF0143-D8D4-4B4D-A96A-54F1FD541CB8}" dt="2022-02-09T14:13:37.195" v="1247" actId="478"/>
          <ac:spMkLst>
            <pc:docMk/>
            <pc:sldMk cId="4023844715" sldId="268"/>
            <ac:spMk id="4" creationId="{5E27D320-78A3-463E-9291-908BFD1DF476}"/>
          </ac:spMkLst>
        </pc:spChg>
        <pc:spChg chg="del mod">
          <ac:chgData name="li bo" userId="86e360d6c7446f46" providerId="LiveId" clId="{3DEF0143-D8D4-4B4D-A96A-54F1FD541CB8}" dt="2022-02-09T14:13:23.608" v="1240" actId="478"/>
          <ac:spMkLst>
            <pc:docMk/>
            <pc:sldMk cId="4023844715" sldId="268"/>
            <ac:spMk id="7" creationId="{359FBBC1-CBFC-4A75-BF9A-E0E1E862109A}"/>
          </ac:spMkLst>
        </pc:spChg>
        <pc:picChg chg="del">
          <ac:chgData name="li bo" userId="86e360d6c7446f46" providerId="LiveId" clId="{3DEF0143-D8D4-4B4D-A96A-54F1FD541CB8}" dt="2022-02-09T14:13:20.963" v="1238" actId="478"/>
          <ac:picMkLst>
            <pc:docMk/>
            <pc:sldMk cId="4023844715" sldId="268"/>
            <ac:picMk id="6" creationId="{57413D22-1972-4A35-9876-4C7ABAC5E00B}"/>
          </ac:picMkLst>
        </pc:picChg>
      </pc:sldChg>
      <pc:sldChg chg="addSp delSp modSp add mod delAnim modAnim modNotesTx">
        <pc:chgData name="li bo" userId="86e360d6c7446f46" providerId="LiveId" clId="{3DEF0143-D8D4-4B4D-A96A-54F1FD541CB8}" dt="2022-02-10T02:34:59.001" v="2989" actId="207"/>
        <pc:sldMkLst>
          <pc:docMk/>
          <pc:sldMk cId="1260487954" sldId="269"/>
        </pc:sldMkLst>
        <pc:spChg chg="mod">
          <ac:chgData name="li bo" userId="86e360d6c7446f46" providerId="LiveId" clId="{3DEF0143-D8D4-4B4D-A96A-54F1FD541CB8}" dt="2022-02-09T15:35:19.875" v="2354" actId="14100"/>
          <ac:spMkLst>
            <pc:docMk/>
            <pc:sldMk cId="1260487954" sldId="269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10T02:34:59.001" v="2989" actId="207"/>
          <ac:spMkLst>
            <pc:docMk/>
            <pc:sldMk cId="1260487954" sldId="269"/>
            <ac:spMk id="3" creationId="{E550A74B-0E72-4E4D-A486-EA99E4947DF2}"/>
          </ac:spMkLst>
        </pc:spChg>
        <pc:spChg chg="del mod">
          <ac:chgData name="li bo" userId="86e360d6c7446f46" providerId="LiveId" clId="{3DEF0143-D8D4-4B4D-A96A-54F1FD541CB8}" dt="2022-02-09T13:25:15.244" v="552" actId="478"/>
          <ac:spMkLst>
            <pc:docMk/>
            <pc:sldMk cId="1260487954" sldId="269"/>
            <ac:spMk id="4" creationId="{5E27D320-78A3-463E-9291-908BFD1DF476}"/>
          </ac:spMkLst>
        </pc:spChg>
        <pc:spChg chg="del">
          <ac:chgData name="li bo" userId="86e360d6c7446f46" providerId="LiveId" clId="{3DEF0143-D8D4-4B4D-A96A-54F1FD541CB8}" dt="2022-02-09T13:00:58.528" v="545" actId="478"/>
          <ac:spMkLst>
            <pc:docMk/>
            <pc:sldMk cId="1260487954" sldId="269"/>
            <ac:spMk id="7" creationId="{359FBBC1-CBFC-4A75-BF9A-E0E1E862109A}"/>
          </ac:spMkLst>
        </pc:spChg>
        <pc:spChg chg="add mod">
          <ac:chgData name="li bo" userId="86e360d6c7446f46" providerId="LiveId" clId="{3DEF0143-D8D4-4B4D-A96A-54F1FD541CB8}" dt="2022-02-09T15:35:19.875" v="2354" actId="14100"/>
          <ac:spMkLst>
            <pc:docMk/>
            <pc:sldMk cId="1260487954" sldId="269"/>
            <ac:spMk id="8" creationId="{6D1A020F-CD68-4DDE-B5DF-7F4944EA72D4}"/>
          </ac:spMkLst>
        </pc:spChg>
        <pc:spChg chg="add del mod">
          <ac:chgData name="li bo" userId="86e360d6c7446f46" providerId="LiveId" clId="{3DEF0143-D8D4-4B4D-A96A-54F1FD541CB8}" dt="2022-02-09T15:34:07.736" v="2332" actId="478"/>
          <ac:spMkLst>
            <pc:docMk/>
            <pc:sldMk cId="1260487954" sldId="269"/>
            <ac:spMk id="14" creationId="{74B05F09-E107-47BE-BD39-2CE85AFFFD83}"/>
          </ac:spMkLst>
        </pc:spChg>
        <pc:spChg chg="add del mod">
          <ac:chgData name="li bo" userId="86e360d6c7446f46" providerId="LiveId" clId="{3DEF0143-D8D4-4B4D-A96A-54F1FD541CB8}" dt="2022-02-09T15:32:07.362" v="2315" actId="478"/>
          <ac:spMkLst>
            <pc:docMk/>
            <pc:sldMk cId="1260487954" sldId="269"/>
            <ac:spMk id="24" creationId="{B97D6D09-38BE-4D60-A91F-C804749BDF64}"/>
          </ac:spMkLst>
        </pc:spChg>
        <pc:spChg chg="mod">
          <ac:chgData name="li bo" userId="86e360d6c7446f46" providerId="LiveId" clId="{3DEF0143-D8D4-4B4D-A96A-54F1FD541CB8}" dt="2022-02-09T15:31:37.125" v="2306"/>
          <ac:spMkLst>
            <pc:docMk/>
            <pc:sldMk cId="1260487954" sldId="269"/>
            <ac:spMk id="25" creationId="{C5B0D56E-B97C-460A-850B-32BB8709F8E7}"/>
          </ac:spMkLst>
        </pc:spChg>
        <pc:spChg chg="add del mod">
          <ac:chgData name="li bo" userId="86e360d6c7446f46" providerId="LiveId" clId="{3DEF0143-D8D4-4B4D-A96A-54F1FD541CB8}" dt="2022-02-09T15:32:08.034" v="2317"/>
          <ac:spMkLst>
            <pc:docMk/>
            <pc:sldMk cId="1260487954" sldId="269"/>
            <ac:spMk id="26" creationId="{FA22C25A-F9DD-4065-B148-C515349647BA}"/>
          </ac:spMkLst>
        </pc:spChg>
        <pc:spChg chg="add del mod">
          <ac:chgData name="li bo" userId="86e360d6c7446f46" providerId="LiveId" clId="{3DEF0143-D8D4-4B4D-A96A-54F1FD541CB8}" dt="2022-02-09T15:32:08.034" v="2317"/>
          <ac:spMkLst>
            <pc:docMk/>
            <pc:sldMk cId="1260487954" sldId="269"/>
            <ac:spMk id="27" creationId="{04CC0E10-947E-4CC0-8E5C-0D60803BDA5B}"/>
          </ac:spMkLst>
        </pc:spChg>
        <pc:spChg chg="add del mod">
          <ac:chgData name="li bo" userId="86e360d6c7446f46" providerId="LiveId" clId="{3DEF0143-D8D4-4B4D-A96A-54F1FD541CB8}" dt="2022-02-09T15:32:07.155" v="2314"/>
          <ac:spMkLst>
            <pc:docMk/>
            <pc:sldMk cId="1260487954" sldId="269"/>
            <ac:spMk id="28" creationId="{3A209320-046E-47D6-BA88-CBD6AC24B3DA}"/>
          </ac:spMkLst>
        </pc:spChg>
        <pc:spChg chg="add del mod">
          <ac:chgData name="li bo" userId="86e360d6c7446f46" providerId="LiveId" clId="{3DEF0143-D8D4-4B4D-A96A-54F1FD541CB8}" dt="2022-02-09T15:35:29.185" v="2359" actId="478"/>
          <ac:spMkLst>
            <pc:docMk/>
            <pc:sldMk cId="1260487954" sldId="269"/>
            <ac:spMk id="31" creationId="{AC62425C-FC6D-4068-A13A-079057B627D1}"/>
          </ac:spMkLst>
        </pc:spChg>
        <pc:spChg chg="mod topLvl">
          <ac:chgData name="li bo" userId="86e360d6c7446f46" providerId="LiveId" clId="{3DEF0143-D8D4-4B4D-A96A-54F1FD541CB8}" dt="2022-02-09T15:34:55.573" v="2346" actId="478"/>
          <ac:spMkLst>
            <pc:docMk/>
            <pc:sldMk cId="1260487954" sldId="269"/>
            <ac:spMk id="32" creationId="{82BC9B5B-91B9-4F34-9AF6-B0CB2D29484E}"/>
          </ac:spMkLst>
        </pc:spChg>
        <pc:spChg chg="add del mod">
          <ac:chgData name="li bo" userId="86e360d6c7446f46" providerId="LiveId" clId="{3DEF0143-D8D4-4B4D-A96A-54F1FD541CB8}" dt="2022-02-09T15:34:44.005" v="2341" actId="478"/>
          <ac:spMkLst>
            <pc:docMk/>
            <pc:sldMk cId="1260487954" sldId="269"/>
            <ac:spMk id="33" creationId="{39E43914-838F-401B-BEA2-08A7722BF62E}"/>
          </ac:spMkLst>
        </pc:spChg>
        <pc:spChg chg="add del mod">
          <ac:chgData name="li bo" userId="86e360d6c7446f46" providerId="LiveId" clId="{3DEF0143-D8D4-4B4D-A96A-54F1FD541CB8}" dt="2022-02-09T15:34:45.028" v="2342" actId="478"/>
          <ac:spMkLst>
            <pc:docMk/>
            <pc:sldMk cId="1260487954" sldId="269"/>
            <ac:spMk id="34" creationId="{DB548F36-F58C-437E-A30D-9A757478EAD2}"/>
          </ac:spMkLst>
        </pc:spChg>
        <pc:spChg chg="add mod ord">
          <ac:chgData name="li bo" userId="86e360d6c7446f46" providerId="LiveId" clId="{3DEF0143-D8D4-4B4D-A96A-54F1FD541CB8}" dt="2022-02-09T15:41:13.614" v="2461" actId="164"/>
          <ac:spMkLst>
            <pc:docMk/>
            <pc:sldMk cId="1260487954" sldId="269"/>
            <ac:spMk id="35" creationId="{A15EF63E-9E7D-4712-93CE-FF8252C869DD}"/>
          </ac:spMkLst>
        </pc:spChg>
        <pc:spChg chg="add del mod">
          <ac:chgData name="li bo" userId="86e360d6c7446f46" providerId="LiveId" clId="{3DEF0143-D8D4-4B4D-A96A-54F1FD541CB8}" dt="2022-02-09T15:35:33.467" v="2361" actId="478"/>
          <ac:spMkLst>
            <pc:docMk/>
            <pc:sldMk cId="1260487954" sldId="269"/>
            <ac:spMk id="36" creationId="{0E8DFBED-D4EF-4D05-BDE5-F281915BC2C4}"/>
          </ac:spMkLst>
        </pc:spChg>
        <pc:spChg chg="add del mod">
          <ac:chgData name="li bo" userId="86e360d6c7446f46" providerId="LiveId" clId="{3DEF0143-D8D4-4B4D-A96A-54F1FD541CB8}" dt="2022-02-09T15:35:41.808" v="2363" actId="478"/>
          <ac:spMkLst>
            <pc:docMk/>
            <pc:sldMk cId="1260487954" sldId="269"/>
            <ac:spMk id="37" creationId="{00C9C828-3938-4893-8CEF-776C9F17169B}"/>
          </ac:spMkLst>
        </pc:spChg>
        <pc:spChg chg="add del mod">
          <ac:chgData name="li bo" userId="86e360d6c7446f46" providerId="LiveId" clId="{3DEF0143-D8D4-4B4D-A96A-54F1FD541CB8}" dt="2022-02-09T15:35:38.895" v="2362" actId="478"/>
          <ac:spMkLst>
            <pc:docMk/>
            <pc:sldMk cId="1260487954" sldId="269"/>
            <ac:spMk id="38" creationId="{B7244A7B-6A3E-4673-9098-227CB303293F}"/>
          </ac:spMkLst>
        </pc:spChg>
        <pc:spChg chg="add del mod">
          <ac:chgData name="li bo" userId="86e360d6c7446f46" providerId="LiveId" clId="{3DEF0143-D8D4-4B4D-A96A-54F1FD541CB8}" dt="2022-02-09T15:35:47.048" v="2366" actId="478"/>
          <ac:spMkLst>
            <pc:docMk/>
            <pc:sldMk cId="1260487954" sldId="269"/>
            <ac:spMk id="39" creationId="{85D14CE8-3ED3-4BAC-9646-0394F97D4531}"/>
          </ac:spMkLst>
        </pc:spChg>
        <pc:spChg chg="add del mod">
          <ac:chgData name="li bo" userId="86e360d6c7446f46" providerId="LiveId" clId="{3DEF0143-D8D4-4B4D-A96A-54F1FD541CB8}" dt="2022-02-09T15:36:21.013" v="2377" actId="478"/>
          <ac:spMkLst>
            <pc:docMk/>
            <pc:sldMk cId="1260487954" sldId="269"/>
            <ac:spMk id="40" creationId="{8C98EA48-E65A-4859-9F59-69F267408DC1}"/>
          </ac:spMkLst>
        </pc:spChg>
        <pc:spChg chg="add mod ord">
          <ac:chgData name="li bo" userId="86e360d6c7446f46" providerId="LiveId" clId="{3DEF0143-D8D4-4B4D-A96A-54F1FD541CB8}" dt="2022-02-09T15:41:13.614" v="2461" actId="164"/>
          <ac:spMkLst>
            <pc:docMk/>
            <pc:sldMk cId="1260487954" sldId="269"/>
            <ac:spMk id="41" creationId="{9B2856D0-9256-4683-AD3F-0FD22190AF60}"/>
          </ac:spMkLst>
        </pc:spChg>
        <pc:spChg chg="add del mod">
          <ac:chgData name="li bo" userId="86e360d6c7446f46" providerId="LiveId" clId="{3DEF0143-D8D4-4B4D-A96A-54F1FD541CB8}" dt="2022-02-09T15:36:15.645" v="2374" actId="478"/>
          <ac:spMkLst>
            <pc:docMk/>
            <pc:sldMk cId="1260487954" sldId="269"/>
            <ac:spMk id="42" creationId="{628F5394-C748-4077-A0F5-24DCEDC11F38}"/>
          </ac:spMkLst>
        </pc:spChg>
        <pc:spChg chg="add del mod">
          <ac:chgData name="li bo" userId="86e360d6c7446f46" providerId="LiveId" clId="{3DEF0143-D8D4-4B4D-A96A-54F1FD541CB8}" dt="2022-02-09T15:35:44.163" v="2364" actId="478"/>
          <ac:spMkLst>
            <pc:docMk/>
            <pc:sldMk cId="1260487954" sldId="269"/>
            <ac:spMk id="43" creationId="{88B6F6FE-F3CE-43BE-B239-65007FF4D845}"/>
          </ac:spMkLst>
        </pc:spChg>
        <pc:spChg chg="del mod">
          <ac:chgData name="li bo" userId="86e360d6c7446f46" providerId="LiveId" clId="{3DEF0143-D8D4-4B4D-A96A-54F1FD541CB8}" dt="2022-02-09T15:36:06.217" v="2370" actId="478"/>
          <ac:spMkLst>
            <pc:docMk/>
            <pc:sldMk cId="1260487954" sldId="269"/>
            <ac:spMk id="46" creationId="{51A4874A-5FF6-42E1-9067-DBB5BE6EDBB4}"/>
          </ac:spMkLst>
        </pc:spChg>
        <pc:spChg chg="mod">
          <ac:chgData name="li bo" userId="86e360d6c7446f46" providerId="LiveId" clId="{3DEF0143-D8D4-4B4D-A96A-54F1FD541CB8}" dt="2022-02-09T15:35:57.191" v="2367"/>
          <ac:spMkLst>
            <pc:docMk/>
            <pc:sldMk cId="1260487954" sldId="269"/>
            <ac:spMk id="47" creationId="{E3265B36-F0A8-4B9A-80E1-E19F203D3A86}"/>
          </ac:spMkLst>
        </pc:spChg>
        <pc:spChg chg="add mod">
          <ac:chgData name="li bo" userId="86e360d6c7446f46" providerId="LiveId" clId="{3DEF0143-D8D4-4B4D-A96A-54F1FD541CB8}" dt="2022-02-09T15:41:13.614" v="2461" actId="164"/>
          <ac:spMkLst>
            <pc:docMk/>
            <pc:sldMk cId="1260487954" sldId="269"/>
            <ac:spMk id="48" creationId="{8D5D5979-23F7-4FCD-9780-58CBB1C42B19}"/>
          </ac:spMkLst>
        </pc:spChg>
        <pc:grpChg chg="add del mod">
          <ac:chgData name="li bo" userId="86e360d6c7446f46" providerId="LiveId" clId="{3DEF0143-D8D4-4B4D-A96A-54F1FD541CB8}" dt="2022-02-09T15:32:08.034" v="2317"/>
          <ac:grpSpMkLst>
            <pc:docMk/>
            <pc:sldMk cId="1260487954" sldId="269"/>
            <ac:grpSpMk id="21" creationId="{2E0C46A6-6113-43F1-9D33-1367FED10A47}"/>
          </ac:grpSpMkLst>
        </pc:grpChg>
        <pc:grpChg chg="add del mod">
          <ac:chgData name="li bo" userId="86e360d6c7446f46" providerId="LiveId" clId="{3DEF0143-D8D4-4B4D-A96A-54F1FD541CB8}" dt="2022-02-09T15:35:32.242" v="2360" actId="478"/>
          <ac:grpSpMkLst>
            <pc:docMk/>
            <pc:sldMk cId="1260487954" sldId="269"/>
            <ac:grpSpMk id="29" creationId="{05D83744-912E-4CDC-9D07-43E8069BEAB4}"/>
          </ac:grpSpMkLst>
        </pc:grpChg>
        <pc:grpChg chg="add mod">
          <ac:chgData name="li bo" userId="86e360d6c7446f46" providerId="LiveId" clId="{3DEF0143-D8D4-4B4D-A96A-54F1FD541CB8}" dt="2022-02-09T15:41:13.614" v="2461" actId="164"/>
          <ac:grpSpMkLst>
            <pc:docMk/>
            <pc:sldMk cId="1260487954" sldId="269"/>
            <ac:grpSpMk id="44" creationId="{75AE3F01-0B89-4AEE-9954-AAE9A65EACDD}"/>
          </ac:grpSpMkLst>
        </pc:grpChg>
        <pc:grpChg chg="mod">
          <ac:chgData name="li bo" userId="86e360d6c7446f46" providerId="LiveId" clId="{3DEF0143-D8D4-4B4D-A96A-54F1FD541CB8}" dt="2022-02-09T15:39:14.769" v="2416"/>
          <ac:grpSpMkLst>
            <pc:docMk/>
            <pc:sldMk cId="1260487954" sldId="269"/>
            <ac:grpSpMk id="57" creationId="{39B0C3B3-1CE7-4FB5-9F0D-3778AE986113}"/>
          </ac:grpSpMkLst>
        </pc:grpChg>
        <pc:grpChg chg="mod">
          <ac:chgData name="li bo" userId="86e360d6c7446f46" providerId="LiveId" clId="{3DEF0143-D8D4-4B4D-A96A-54F1FD541CB8}" dt="2022-02-09T15:41:13.614" v="2461" actId="164"/>
          <ac:grpSpMkLst>
            <pc:docMk/>
            <pc:sldMk cId="1260487954" sldId="269"/>
            <ac:grpSpMk id="1028" creationId="{8428C637-D6AD-4560-9C0E-DFFBB303588D}"/>
          </ac:grpSpMkLst>
        </pc:grpChg>
        <pc:grpChg chg="add mod">
          <ac:chgData name="li bo" userId="86e360d6c7446f46" providerId="LiveId" clId="{3DEF0143-D8D4-4B4D-A96A-54F1FD541CB8}" dt="2022-02-09T15:41:19.852" v="2462" actId="1076"/>
          <ac:grpSpMkLst>
            <pc:docMk/>
            <pc:sldMk cId="1260487954" sldId="269"/>
            <ac:grpSpMk id="1041" creationId="{5E7D7AC7-974F-4DE2-9857-81E829B46E59}"/>
          </ac:grpSpMkLst>
        </pc:grpChg>
        <pc:picChg chg="del">
          <ac:chgData name="li bo" userId="86e360d6c7446f46" providerId="LiveId" clId="{3DEF0143-D8D4-4B4D-A96A-54F1FD541CB8}" dt="2022-02-09T13:00:59.122" v="546" actId="478"/>
          <ac:picMkLst>
            <pc:docMk/>
            <pc:sldMk cId="1260487954" sldId="269"/>
            <ac:picMk id="6" creationId="{57413D22-1972-4A35-9876-4C7ABAC5E00B}"/>
          </ac:picMkLst>
        </pc:picChg>
        <pc:picChg chg="add del mod">
          <ac:chgData name="li bo" userId="86e360d6c7446f46" providerId="LiveId" clId="{3DEF0143-D8D4-4B4D-A96A-54F1FD541CB8}" dt="2022-02-09T15:28:56.497" v="2301" actId="478"/>
          <ac:picMkLst>
            <pc:docMk/>
            <pc:sldMk cId="1260487954" sldId="269"/>
            <ac:picMk id="10" creationId="{B04DA412-823F-4B4F-9AB0-D51F68D0B141}"/>
          </ac:picMkLst>
        </pc:picChg>
        <pc:picChg chg="del mod">
          <ac:chgData name="li bo" userId="86e360d6c7446f46" providerId="LiveId" clId="{3DEF0143-D8D4-4B4D-A96A-54F1FD541CB8}" dt="2022-02-09T13:45:51.405" v="568" actId="478"/>
          <ac:picMkLst>
            <pc:docMk/>
            <pc:sldMk cId="1260487954" sldId="269"/>
            <ac:picMk id="12" creationId="{9A4070E7-BAD4-432B-96DD-A7DFBCFC27B2}"/>
          </ac:picMkLst>
        </pc:picChg>
        <pc:picChg chg="add del mod">
          <ac:chgData name="li bo" userId="86e360d6c7446f46" providerId="LiveId" clId="{3DEF0143-D8D4-4B4D-A96A-54F1FD541CB8}" dt="2022-02-09T15:29:11.978" v="2304" actId="478"/>
          <ac:picMkLst>
            <pc:docMk/>
            <pc:sldMk cId="1260487954" sldId="269"/>
            <ac:picMk id="13" creationId="{DF53C85A-2A27-451B-BB3E-81B8BF9AB5F0}"/>
          </ac:picMkLst>
        </pc:picChg>
        <pc:picChg chg="del mod">
          <ac:chgData name="li bo" userId="86e360d6c7446f46" providerId="LiveId" clId="{3DEF0143-D8D4-4B4D-A96A-54F1FD541CB8}" dt="2022-02-09T13:45:48.819" v="567" actId="478"/>
          <ac:picMkLst>
            <pc:docMk/>
            <pc:sldMk cId="1260487954" sldId="269"/>
            <ac:picMk id="16" creationId="{B18D659C-4D05-439B-9728-FE20C1F21607}"/>
          </ac:picMkLst>
        </pc:picChg>
        <pc:picChg chg="del mod">
          <ac:chgData name="li bo" userId="86e360d6c7446f46" providerId="LiveId" clId="{3DEF0143-D8D4-4B4D-A96A-54F1FD541CB8}" dt="2022-02-09T13:45:48.819" v="567" actId="478"/>
          <ac:picMkLst>
            <pc:docMk/>
            <pc:sldMk cId="1260487954" sldId="269"/>
            <ac:picMk id="18" creationId="{DE1AFBC9-44A3-4005-95F9-5E3D41D2D362}"/>
          </ac:picMkLst>
        </pc:picChg>
        <pc:picChg chg="del mod">
          <ac:chgData name="li bo" userId="86e360d6c7446f46" providerId="LiveId" clId="{3DEF0143-D8D4-4B4D-A96A-54F1FD541CB8}" dt="2022-02-09T13:45:48.819" v="567" actId="478"/>
          <ac:picMkLst>
            <pc:docMk/>
            <pc:sldMk cId="1260487954" sldId="269"/>
            <ac:picMk id="20" creationId="{40B56650-75A5-4A37-96DB-9F99B4B04600}"/>
          </ac:picMkLst>
        </pc:picChg>
        <pc:picChg chg="del mod">
          <ac:chgData name="li bo" userId="86e360d6c7446f46" providerId="LiveId" clId="{3DEF0143-D8D4-4B4D-A96A-54F1FD541CB8}" dt="2022-02-09T13:45:48.819" v="567" actId="478"/>
          <ac:picMkLst>
            <pc:docMk/>
            <pc:sldMk cId="1260487954" sldId="269"/>
            <ac:picMk id="22" creationId="{1B4BD902-793F-4EA9-AFA2-1906F4631DE9}"/>
          </ac:picMkLst>
        </pc:picChg>
        <pc:picChg chg="mod">
          <ac:chgData name="li bo" userId="86e360d6c7446f46" providerId="LiveId" clId="{3DEF0143-D8D4-4B4D-A96A-54F1FD541CB8}" dt="2022-02-09T15:31:37.125" v="2306"/>
          <ac:picMkLst>
            <pc:docMk/>
            <pc:sldMk cId="1260487954" sldId="269"/>
            <ac:picMk id="23" creationId="{59007DEC-4762-4615-B7B1-B46E62A50DAB}"/>
          </ac:picMkLst>
        </pc:picChg>
        <pc:picChg chg="add del mod topLvl">
          <ac:chgData name="li bo" userId="86e360d6c7446f46" providerId="LiveId" clId="{3DEF0143-D8D4-4B4D-A96A-54F1FD541CB8}" dt="2022-02-09T15:35:11.523" v="2350" actId="1076"/>
          <ac:picMkLst>
            <pc:docMk/>
            <pc:sldMk cId="1260487954" sldId="269"/>
            <ac:picMk id="30" creationId="{B29E948B-29AB-4818-849C-1F6CDDB70B1A}"/>
          </ac:picMkLst>
        </pc:picChg>
        <pc:picChg chg="mod">
          <ac:chgData name="li bo" userId="86e360d6c7446f46" providerId="LiveId" clId="{3DEF0143-D8D4-4B4D-A96A-54F1FD541CB8}" dt="2022-02-09T15:35:57.191" v="2367"/>
          <ac:picMkLst>
            <pc:docMk/>
            <pc:sldMk cId="1260487954" sldId="269"/>
            <ac:picMk id="45" creationId="{3F086E2C-168D-4D64-8EED-FAFC9B3377A4}"/>
          </ac:picMkLst>
        </pc:picChg>
        <pc:picChg chg="add del mod">
          <ac:chgData name="li bo" userId="86e360d6c7446f46" providerId="LiveId" clId="{3DEF0143-D8D4-4B4D-A96A-54F1FD541CB8}" dt="2022-02-09T15:34:04.468" v="2331" actId="478"/>
          <ac:picMkLst>
            <pc:docMk/>
            <pc:sldMk cId="1260487954" sldId="269"/>
            <ac:picMk id="1026" creationId="{5A36C1FA-B492-43DE-8669-66D362FA107F}"/>
          </ac:picMkLst>
        </pc:picChg>
        <pc:inkChg chg="add del">
          <ac:chgData name="li bo" userId="86e360d6c7446f46" providerId="LiveId" clId="{3DEF0143-D8D4-4B4D-A96A-54F1FD541CB8}" dt="2022-02-09T15:38:26.741" v="2401" actId="9405"/>
          <ac:inkMkLst>
            <pc:docMk/>
            <pc:sldMk cId="1260487954" sldId="269"/>
            <ac:inkMk id="15" creationId="{66D65703-664A-4F73-820C-92D464707D85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17" creationId="{F9FB5AE0-1D9A-4200-84B3-6999FBFDC404}"/>
          </ac:inkMkLst>
        </pc:inkChg>
        <pc:inkChg chg="add del">
          <ac:chgData name="li bo" userId="86e360d6c7446f46" providerId="LiveId" clId="{3DEF0143-D8D4-4B4D-A96A-54F1FD541CB8}" dt="2022-02-09T15:39:17.980" v="2424" actId="9405"/>
          <ac:inkMkLst>
            <pc:docMk/>
            <pc:sldMk cId="1260487954" sldId="269"/>
            <ac:inkMk id="19" creationId="{7FDB10FD-182D-4191-A183-99D46F81BB7F}"/>
          </ac:inkMkLst>
        </pc:inkChg>
        <pc:inkChg chg="add del">
          <ac:chgData name="li bo" userId="86e360d6c7446f46" providerId="LiveId" clId="{3DEF0143-D8D4-4B4D-A96A-54F1FD541CB8}" dt="2022-02-09T15:39:17.109" v="2423" actId="9405"/>
          <ac:inkMkLst>
            <pc:docMk/>
            <pc:sldMk cId="1260487954" sldId="269"/>
            <ac:inkMk id="49" creationId="{63BEE2D3-C25D-4BF2-897E-047746AF7040}"/>
          </ac:inkMkLst>
        </pc:inkChg>
        <pc:inkChg chg="add del">
          <ac:chgData name="li bo" userId="86e360d6c7446f46" providerId="LiveId" clId="{3DEF0143-D8D4-4B4D-A96A-54F1FD541CB8}" dt="2022-02-09T15:39:16.758" v="2422" actId="9405"/>
          <ac:inkMkLst>
            <pc:docMk/>
            <pc:sldMk cId="1260487954" sldId="269"/>
            <ac:inkMk id="50" creationId="{B85FB7F1-538F-4910-AEE8-AD8CBDDFE611}"/>
          </ac:inkMkLst>
        </pc:inkChg>
        <pc:inkChg chg="add del">
          <ac:chgData name="li bo" userId="86e360d6c7446f46" providerId="LiveId" clId="{3DEF0143-D8D4-4B4D-A96A-54F1FD541CB8}" dt="2022-02-09T15:39:16.363" v="2421" actId="9405"/>
          <ac:inkMkLst>
            <pc:docMk/>
            <pc:sldMk cId="1260487954" sldId="269"/>
            <ac:inkMk id="51" creationId="{BC4C6ABF-5243-4F8A-AC10-9993373C5C58}"/>
          </ac:inkMkLst>
        </pc:inkChg>
        <pc:inkChg chg="add del">
          <ac:chgData name="li bo" userId="86e360d6c7446f46" providerId="LiveId" clId="{3DEF0143-D8D4-4B4D-A96A-54F1FD541CB8}" dt="2022-02-09T15:39:16.038" v="2420" actId="9405"/>
          <ac:inkMkLst>
            <pc:docMk/>
            <pc:sldMk cId="1260487954" sldId="269"/>
            <ac:inkMk id="52" creationId="{0B411547-781C-43E1-BF26-A2671BCA2CEB}"/>
          </ac:inkMkLst>
        </pc:inkChg>
        <pc:inkChg chg="add del">
          <ac:chgData name="li bo" userId="86e360d6c7446f46" providerId="LiveId" clId="{3DEF0143-D8D4-4B4D-A96A-54F1FD541CB8}" dt="2022-02-09T15:39:15.827" v="2419" actId="9405"/>
          <ac:inkMkLst>
            <pc:docMk/>
            <pc:sldMk cId="1260487954" sldId="269"/>
            <ac:inkMk id="53" creationId="{0C5088C2-6551-4B2F-BD60-24EBA135D3F0}"/>
          </ac:inkMkLst>
        </pc:inkChg>
        <pc:inkChg chg="add del mod">
          <ac:chgData name="li bo" userId="86e360d6c7446f46" providerId="LiveId" clId="{3DEF0143-D8D4-4B4D-A96A-54F1FD541CB8}" dt="2022-02-09T15:39:15.553" v="2418" actId="9405"/>
          <ac:inkMkLst>
            <pc:docMk/>
            <pc:sldMk cId="1260487954" sldId="269"/>
            <ac:inkMk id="54" creationId="{0EC241C5-E75A-4D77-B211-CF53591F5930}"/>
          </ac:inkMkLst>
        </pc:inkChg>
        <pc:inkChg chg="add del mod">
          <ac:chgData name="li bo" userId="86e360d6c7446f46" providerId="LiveId" clId="{3DEF0143-D8D4-4B4D-A96A-54F1FD541CB8}" dt="2022-02-09T15:39:15.149" v="2417" actId="9405"/>
          <ac:inkMkLst>
            <pc:docMk/>
            <pc:sldMk cId="1260487954" sldId="269"/>
            <ac:inkMk id="55" creationId="{6B77738B-6B8F-462A-AFF2-3C62CA1411F4}"/>
          </ac:inkMkLst>
        </pc:inkChg>
        <pc:inkChg chg="add del">
          <ac:chgData name="li bo" userId="86e360d6c7446f46" providerId="LiveId" clId="{3DEF0143-D8D4-4B4D-A96A-54F1FD541CB8}" dt="2022-02-09T15:39:14.769" v="2416"/>
          <ac:inkMkLst>
            <pc:docMk/>
            <pc:sldMk cId="1260487954" sldId="269"/>
            <ac:inkMk id="56" creationId="{FA2C5E47-AD73-4EAC-8B84-BD50CF99E77E}"/>
          </ac:inkMkLst>
        </pc:inkChg>
        <pc:inkChg chg="add del">
          <ac:chgData name="li bo" userId="86e360d6c7446f46" providerId="LiveId" clId="{3DEF0143-D8D4-4B4D-A96A-54F1FD541CB8}" dt="2022-02-09T15:39:09.778" v="2414" actId="9405"/>
          <ac:inkMkLst>
            <pc:docMk/>
            <pc:sldMk cId="1260487954" sldId="269"/>
            <ac:inkMk id="58" creationId="{11E78B47-9CCA-486A-9F5C-173BE3D0F1C7}"/>
          </ac:inkMkLst>
        </pc:inkChg>
        <pc:inkChg chg="add del">
          <ac:chgData name="li bo" userId="86e360d6c7446f46" providerId="LiveId" clId="{3DEF0143-D8D4-4B4D-A96A-54F1FD541CB8}" dt="2022-02-09T15:39:23.993" v="2428" actId="9405"/>
          <ac:inkMkLst>
            <pc:docMk/>
            <pc:sldMk cId="1260487954" sldId="269"/>
            <ac:inkMk id="59" creationId="{59F2025C-E5D0-4A1E-89D2-EEC11C066EBA}"/>
          </ac:inkMkLst>
        </pc:inkChg>
        <pc:inkChg chg="add del">
          <ac:chgData name="li bo" userId="86e360d6c7446f46" providerId="LiveId" clId="{3DEF0143-D8D4-4B4D-A96A-54F1FD541CB8}" dt="2022-02-09T15:39:23.546" v="2427" actId="9405"/>
          <ac:inkMkLst>
            <pc:docMk/>
            <pc:sldMk cId="1260487954" sldId="269"/>
            <ac:inkMk id="60" creationId="{134B7F36-4986-4372-B3B4-2111268B83DB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61" creationId="{527DFE73-CC58-426E-AD93-163B4069E08D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62" creationId="{FE928841-D984-45AF-8C5B-7967A67F5AF8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63" creationId="{1F4042BF-AB67-4F15-BAF8-571D9CC32496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1024" creationId="{5C99BFCF-33F6-4F70-96A1-923E97F54AEF}"/>
          </ac:inkMkLst>
        </pc:inkChg>
        <pc:inkChg chg="add mod">
          <ac:chgData name="li bo" userId="86e360d6c7446f46" providerId="LiveId" clId="{3DEF0143-D8D4-4B4D-A96A-54F1FD541CB8}" dt="2022-02-09T15:39:37.819" v="2435"/>
          <ac:inkMkLst>
            <pc:docMk/>
            <pc:sldMk cId="1260487954" sldId="269"/>
            <ac:inkMk id="1025" creationId="{31EFE10F-607D-4326-A6E9-0D2B5E45909F}"/>
          </ac:inkMkLst>
        </pc:inkChg>
        <pc:inkChg chg="add mod">
          <ac:chgData name="li bo" userId="86e360d6c7446f46" providerId="LiveId" clId="{3DEF0143-D8D4-4B4D-A96A-54F1FD541CB8}" dt="2022-02-09T15:39:37.819" v="2435"/>
          <ac:inkMkLst>
            <pc:docMk/>
            <pc:sldMk cId="1260487954" sldId="269"/>
            <ac:inkMk id="1027" creationId="{A5C51EEF-D63F-4049-A355-C8CEE0DCFD76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1029" creationId="{5A012007-F853-40D9-8154-DE21457AAECE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1030" creationId="{74E47E92-3832-46EF-883F-A01DEF56D027}"/>
          </ac:inkMkLst>
        </pc:inkChg>
        <pc:inkChg chg="add del">
          <ac:chgData name="li bo" userId="86e360d6c7446f46" providerId="LiveId" clId="{3DEF0143-D8D4-4B4D-A96A-54F1FD541CB8}" dt="2022-02-09T15:39:44.992" v="2439" actId="9405"/>
          <ac:inkMkLst>
            <pc:docMk/>
            <pc:sldMk cId="1260487954" sldId="269"/>
            <ac:inkMk id="1031" creationId="{6AA1A886-596F-495B-A9C1-7051901E3D47}"/>
          </ac:inkMkLst>
        </pc:inkChg>
        <pc:inkChg chg="add del">
          <ac:chgData name="li bo" userId="86e360d6c7446f46" providerId="LiveId" clId="{3DEF0143-D8D4-4B4D-A96A-54F1FD541CB8}" dt="2022-02-09T15:39:48.055" v="2441" actId="9405"/>
          <ac:inkMkLst>
            <pc:docMk/>
            <pc:sldMk cId="1260487954" sldId="269"/>
            <ac:inkMk id="1032" creationId="{055F9A59-6605-4A53-9664-34C77398879B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1033" creationId="{01694B4E-90C3-42E0-A5E5-5528A3ADD984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1034" creationId="{3C4092B2-03D9-445B-ACEF-F0EF807F8024}"/>
          </ac:inkMkLst>
        </pc:inkChg>
        <pc:inkChg chg="add mod">
          <ac:chgData name="li bo" userId="86e360d6c7446f46" providerId="LiveId" clId="{3DEF0143-D8D4-4B4D-A96A-54F1FD541CB8}" dt="2022-02-09T15:41:13.614" v="2461" actId="164"/>
          <ac:inkMkLst>
            <pc:docMk/>
            <pc:sldMk cId="1260487954" sldId="269"/>
            <ac:inkMk id="1035" creationId="{C31DE0CD-537D-4978-85D7-30B217854CB2}"/>
          </ac:inkMkLst>
        </pc:inkChg>
        <pc:inkChg chg="add del">
          <ac:chgData name="li bo" userId="86e360d6c7446f46" providerId="LiveId" clId="{3DEF0143-D8D4-4B4D-A96A-54F1FD541CB8}" dt="2022-02-09T15:40:53.121" v="2458" actId="9405"/>
          <ac:inkMkLst>
            <pc:docMk/>
            <pc:sldMk cId="1260487954" sldId="269"/>
            <ac:inkMk id="1036" creationId="{BF0D0408-AD43-4961-9CA4-4F61DE90A299}"/>
          </ac:inkMkLst>
        </pc:inkChg>
        <pc:inkChg chg="add del">
          <ac:chgData name="li bo" userId="86e360d6c7446f46" providerId="LiveId" clId="{3DEF0143-D8D4-4B4D-A96A-54F1FD541CB8}" dt="2022-02-09T15:40:49.784" v="2455" actId="9405"/>
          <ac:inkMkLst>
            <pc:docMk/>
            <pc:sldMk cId="1260487954" sldId="269"/>
            <ac:inkMk id="1037" creationId="{BE6BAACA-8712-4CCD-A405-F8678C820539}"/>
          </ac:inkMkLst>
        </pc:inkChg>
        <pc:inkChg chg="add del">
          <ac:chgData name="li bo" userId="86e360d6c7446f46" providerId="LiveId" clId="{3DEF0143-D8D4-4B4D-A96A-54F1FD541CB8}" dt="2022-02-09T15:40:26.321" v="2452" actId="9405"/>
          <ac:inkMkLst>
            <pc:docMk/>
            <pc:sldMk cId="1260487954" sldId="269"/>
            <ac:inkMk id="1038" creationId="{E9B69BFE-72E2-4106-A52D-666522A0670D}"/>
          </ac:inkMkLst>
        </pc:inkChg>
        <pc:inkChg chg="add del">
          <ac:chgData name="li bo" userId="86e360d6c7446f46" providerId="LiveId" clId="{3DEF0143-D8D4-4B4D-A96A-54F1FD541CB8}" dt="2022-02-09T15:40:25.238" v="2451" actId="9405"/>
          <ac:inkMkLst>
            <pc:docMk/>
            <pc:sldMk cId="1260487954" sldId="269"/>
            <ac:inkMk id="1039" creationId="{25F62661-BD9F-4786-B99D-914E1C01153C}"/>
          </ac:inkMkLst>
        </pc:inkChg>
        <pc:inkChg chg="add del">
          <ac:chgData name="li bo" userId="86e360d6c7446f46" providerId="LiveId" clId="{3DEF0143-D8D4-4B4D-A96A-54F1FD541CB8}" dt="2022-02-09T15:40:24.819" v="2450" actId="9405"/>
          <ac:inkMkLst>
            <pc:docMk/>
            <pc:sldMk cId="1260487954" sldId="269"/>
            <ac:inkMk id="1040" creationId="{DA56AED8-7B62-4564-8869-CAF9D543C7A7}"/>
          </ac:inkMkLst>
        </pc:inkChg>
      </pc:sldChg>
      <pc:sldChg chg="modSp add mod modAnim">
        <pc:chgData name="li bo" userId="86e360d6c7446f46" providerId="LiveId" clId="{3DEF0143-D8D4-4B4D-A96A-54F1FD541CB8}" dt="2022-02-09T15:25:32.623" v="2272" actId="5793"/>
        <pc:sldMkLst>
          <pc:docMk/>
          <pc:sldMk cId="4244764471" sldId="270"/>
        </pc:sldMkLst>
        <pc:spChg chg="mod">
          <ac:chgData name="li bo" userId="86e360d6c7446f46" providerId="LiveId" clId="{3DEF0143-D8D4-4B4D-A96A-54F1FD541CB8}" dt="2022-02-09T15:25:32.623" v="2272" actId="5793"/>
          <ac:spMkLst>
            <pc:docMk/>
            <pc:sldMk cId="4244764471" sldId="270"/>
            <ac:spMk id="3" creationId="{E550A74B-0E72-4E4D-A486-EA99E4947DF2}"/>
          </ac:spMkLst>
        </pc:spChg>
      </pc:sldChg>
      <pc:sldChg chg="modSp add mod modAnim">
        <pc:chgData name="li bo" userId="86e360d6c7446f46" providerId="LiveId" clId="{3DEF0143-D8D4-4B4D-A96A-54F1FD541CB8}" dt="2022-02-10T03:18:19.637" v="3666" actId="20577"/>
        <pc:sldMkLst>
          <pc:docMk/>
          <pc:sldMk cId="1872835401" sldId="271"/>
        </pc:sldMkLst>
        <pc:spChg chg="mod">
          <ac:chgData name="li bo" userId="86e360d6c7446f46" providerId="LiveId" clId="{3DEF0143-D8D4-4B4D-A96A-54F1FD541CB8}" dt="2022-02-10T03:18:19.637" v="3666" actId="20577"/>
          <ac:spMkLst>
            <pc:docMk/>
            <pc:sldMk cId="1872835401" sldId="271"/>
            <ac:spMk id="3" creationId="{E550A74B-0E72-4E4D-A486-EA99E4947DF2}"/>
          </ac:spMkLst>
        </pc:spChg>
      </pc:sldChg>
      <pc:sldChg chg="addSp delSp modSp add mod modAnim">
        <pc:chgData name="li bo" userId="86e360d6c7446f46" providerId="LiveId" clId="{3DEF0143-D8D4-4B4D-A96A-54F1FD541CB8}" dt="2022-02-10T01:57:55.748" v="2500"/>
        <pc:sldMkLst>
          <pc:docMk/>
          <pc:sldMk cId="1173182969" sldId="272"/>
        </pc:sldMkLst>
        <pc:spChg chg="mod">
          <ac:chgData name="li bo" userId="86e360d6c7446f46" providerId="LiveId" clId="{3DEF0143-D8D4-4B4D-A96A-54F1FD541CB8}" dt="2022-02-09T15:43:39.628" v="2495" actId="20577"/>
          <ac:spMkLst>
            <pc:docMk/>
            <pc:sldMk cId="1173182969" sldId="272"/>
            <ac:spMk id="3" creationId="{E550A74B-0E72-4E4D-A486-EA99E4947DF2}"/>
          </ac:spMkLst>
        </pc:spChg>
        <pc:spChg chg="del">
          <ac:chgData name="li bo" userId="86e360d6c7446f46" providerId="LiveId" clId="{3DEF0143-D8D4-4B4D-A96A-54F1FD541CB8}" dt="2022-02-09T15:33:46.965" v="2327" actId="478"/>
          <ac:spMkLst>
            <pc:docMk/>
            <pc:sldMk cId="1173182969" sldId="272"/>
            <ac:spMk id="8" creationId="{6D1A020F-CD68-4DDE-B5DF-7F4944EA72D4}"/>
          </ac:spMkLst>
        </pc:spChg>
        <pc:spChg chg="add del mod">
          <ac:chgData name="li bo" userId="86e360d6c7446f46" providerId="LiveId" clId="{3DEF0143-D8D4-4B4D-A96A-54F1FD541CB8}" dt="2022-02-09T15:43:43.578" v="2496" actId="1076"/>
          <ac:spMkLst>
            <pc:docMk/>
            <pc:sldMk cId="1173182969" sldId="272"/>
            <ac:spMk id="14" creationId="{74B05F09-E107-47BE-BD39-2CE85AFFFD83}"/>
          </ac:spMkLst>
        </pc:spChg>
        <pc:picChg chg="mod">
          <ac:chgData name="li bo" userId="86e360d6c7446f46" providerId="LiveId" clId="{3DEF0143-D8D4-4B4D-A96A-54F1FD541CB8}" dt="2022-02-10T01:57:48.190" v="2498" actId="1076"/>
          <ac:picMkLst>
            <pc:docMk/>
            <pc:sldMk cId="1173182969" sldId="272"/>
            <ac:picMk id="1026" creationId="{5A36C1FA-B492-43DE-8669-66D362FA107F}"/>
          </ac:picMkLst>
        </pc:picChg>
        <pc:picChg chg="add mod">
          <ac:chgData name="li bo" userId="86e360d6c7446f46" providerId="LiveId" clId="{3DEF0143-D8D4-4B4D-A96A-54F1FD541CB8}" dt="2022-02-09T15:43:45.870" v="2497" actId="1076"/>
          <ac:picMkLst>
            <pc:docMk/>
            <pc:sldMk cId="1173182969" sldId="272"/>
            <ac:picMk id="2050" creationId="{F15C9C12-CDD3-4FE9-B097-32F744F8CC49}"/>
          </ac:picMkLst>
        </pc:picChg>
      </pc:sldChg>
      <pc:sldChg chg="addSp delSp modSp add mod modAnim modNotesTx">
        <pc:chgData name="li bo" userId="86e360d6c7446f46" providerId="LiveId" clId="{3DEF0143-D8D4-4B4D-A96A-54F1FD541CB8}" dt="2022-02-10T09:49:54.431" v="5110"/>
        <pc:sldMkLst>
          <pc:docMk/>
          <pc:sldMk cId="3164825853" sldId="273"/>
        </pc:sldMkLst>
        <pc:spChg chg="mod">
          <ac:chgData name="li bo" userId="86e360d6c7446f46" providerId="LiveId" clId="{3DEF0143-D8D4-4B4D-A96A-54F1FD541CB8}" dt="2022-02-10T09:06:04.918" v="3855" actId="20577"/>
          <ac:spMkLst>
            <pc:docMk/>
            <pc:sldMk cId="3164825853" sldId="273"/>
            <ac:spMk id="2" creationId="{B49CBE6D-B73D-49C5-9C10-9D9A122F1EA2}"/>
          </ac:spMkLst>
        </pc:spChg>
        <pc:spChg chg="mod">
          <ac:chgData name="li bo" userId="86e360d6c7446f46" providerId="LiveId" clId="{3DEF0143-D8D4-4B4D-A96A-54F1FD541CB8}" dt="2022-02-10T09:39:02.582" v="4615" actId="1076"/>
          <ac:spMkLst>
            <pc:docMk/>
            <pc:sldMk cId="3164825853" sldId="273"/>
            <ac:spMk id="3" creationId="{E550A74B-0E72-4E4D-A486-EA99E4947DF2}"/>
          </ac:spMkLst>
        </pc:spChg>
        <pc:spChg chg="add mod">
          <ac:chgData name="li bo" userId="86e360d6c7446f46" providerId="LiveId" clId="{3DEF0143-D8D4-4B4D-A96A-54F1FD541CB8}" dt="2022-02-10T09:35:56.111" v="4606" actId="1076"/>
          <ac:spMkLst>
            <pc:docMk/>
            <pc:sldMk cId="3164825853" sldId="273"/>
            <ac:spMk id="10" creationId="{5378346A-DDDC-4253-A095-956E5CFC9C99}"/>
          </ac:spMkLst>
        </pc:spChg>
        <pc:spChg chg="add mod">
          <ac:chgData name="li bo" userId="86e360d6c7446f46" providerId="LiveId" clId="{3DEF0143-D8D4-4B4D-A96A-54F1FD541CB8}" dt="2022-02-10T09:36:09.120" v="4607" actId="1076"/>
          <ac:spMkLst>
            <pc:docMk/>
            <pc:sldMk cId="3164825853" sldId="273"/>
            <ac:spMk id="12" creationId="{8DE632BA-EB75-44F2-8839-C81C6D8C1524}"/>
          </ac:spMkLst>
        </pc:spChg>
        <pc:picChg chg="del">
          <ac:chgData name="li bo" userId="86e360d6c7446f46" providerId="LiveId" clId="{3DEF0143-D8D4-4B4D-A96A-54F1FD541CB8}" dt="2022-02-10T09:06:11.345" v="3857" actId="478"/>
          <ac:picMkLst>
            <pc:docMk/>
            <pc:sldMk cId="3164825853" sldId="273"/>
            <ac:picMk id="5" creationId="{E5B8ACD6-9404-4225-AAA9-A6D0A9FE48FC}"/>
          </ac:picMkLst>
        </pc:picChg>
        <pc:picChg chg="mod">
          <ac:chgData name="li bo" userId="86e360d6c7446f46" providerId="LiveId" clId="{3DEF0143-D8D4-4B4D-A96A-54F1FD541CB8}" dt="2022-02-10T09:39:08.381" v="4618" actId="1076"/>
          <ac:picMkLst>
            <pc:docMk/>
            <pc:sldMk cId="3164825853" sldId="273"/>
            <ac:picMk id="6" creationId="{CB0F1C02-6EA1-4469-92AA-B53AFE340631}"/>
          </ac:picMkLst>
        </pc:picChg>
        <pc:picChg chg="add mod">
          <ac:chgData name="li bo" userId="86e360d6c7446f46" providerId="LiveId" clId="{3DEF0143-D8D4-4B4D-A96A-54F1FD541CB8}" dt="2022-02-10T09:34:59.931" v="4536" actId="1076"/>
          <ac:picMkLst>
            <pc:docMk/>
            <pc:sldMk cId="3164825853" sldId="273"/>
            <ac:picMk id="7" creationId="{6EDE0880-9A80-4D25-A328-E5AA76184874}"/>
          </ac:picMkLst>
        </pc:picChg>
        <pc:picChg chg="add mod">
          <ac:chgData name="li bo" userId="86e360d6c7446f46" providerId="LiveId" clId="{3DEF0143-D8D4-4B4D-A96A-54F1FD541CB8}" dt="2022-02-10T09:35:09.104" v="4538" actId="1076"/>
          <ac:picMkLst>
            <pc:docMk/>
            <pc:sldMk cId="3164825853" sldId="273"/>
            <ac:picMk id="9" creationId="{D71A4F00-1054-4C90-B257-0A89219DBAB4}"/>
          </ac:picMkLst>
        </pc:picChg>
        <pc:picChg chg="add mod">
          <ac:chgData name="li bo" userId="86e360d6c7446f46" providerId="LiveId" clId="{3DEF0143-D8D4-4B4D-A96A-54F1FD541CB8}" dt="2022-02-10T09:39:05.265" v="4617" actId="1076"/>
          <ac:picMkLst>
            <pc:docMk/>
            <pc:sldMk cId="3164825853" sldId="273"/>
            <ac:picMk id="13" creationId="{2B9DBC5D-88AE-4480-AEA3-2E13DE0B608A}"/>
          </ac:picMkLst>
        </pc:picChg>
        <pc:picChg chg="del">
          <ac:chgData name="li bo" userId="86e360d6c7446f46" providerId="LiveId" clId="{3DEF0143-D8D4-4B4D-A96A-54F1FD541CB8}" dt="2022-02-10T09:06:19.294" v="3862" actId="478"/>
          <ac:picMkLst>
            <pc:docMk/>
            <pc:sldMk cId="3164825853" sldId="273"/>
            <ac:picMk id="1026" creationId="{1A6D67C8-B033-49C0-9CA8-C376DEE3E92C}"/>
          </ac:picMkLst>
        </pc:picChg>
      </pc:sldChg>
      <pc:sldChg chg="addSp delSp modSp new mod delAnim modAnim modNotesTx">
        <pc:chgData name="li bo" userId="86e360d6c7446f46" providerId="LiveId" clId="{3DEF0143-D8D4-4B4D-A96A-54F1FD541CB8}" dt="2022-02-15T03:50:08.986" v="6091" actId="1076"/>
        <pc:sldMkLst>
          <pc:docMk/>
          <pc:sldMk cId="607118362" sldId="274"/>
        </pc:sldMkLst>
        <pc:spChg chg="add mod">
          <ac:chgData name="li bo" userId="86e360d6c7446f46" providerId="LiveId" clId="{3DEF0143-D8D4-4B4D-A96A-54F1FD541CB8}" dt="2022-02-15T03:45:21.878" v="6054" actId="1076"/>
          <ac:spMkLst>
            <pc:docMk/>
            <pc:sldMk cId="607118362" sldId="274"/>
            <ac:spMk id="2" creationId="{26D2DD16-C320-4D4B-BEB1-095099BF85F4}"/>
          </ac:spMkLst>
        </pc:spChg>
        <pc:spChg chg="del">
          <ac:chgData name="li bo" userId="86e360d6c7446f46" providerId="LiveId" clId="{3DEF0143-D8D4-4B4D-A96A-54F1FD541CB8}" dt="2022-02-13T03:18:58.411" v="5113" actId="478"/>
          <ac:spMkLst>
            <pc:docMk/>
            <pc:sldMk cId="607118362" sldId="274"/>
            <ac:spMk id="2" creationId="{58CBCB27-9578-4136-BB1C-9F1353F0C65F}"/>
          </ac:spMkLst>
        </pc:spChg>
        <pc:spChg chg="del">
          <ac:chgData name="li bo" userId="86e360d6c7446f46" providerId="LiveId" clId="{3DEF0143-D8D4-4B4D-A96A-54F1FD541CB8}" dt="2022-02-13T03:18:56.243" v="5112" actId="478"/>
          <ac:spMkLst>
            <pc:docMk/>
            <pc:sldMk cId="607118362" sldId="274"/>
            <ac:spMk id="3" creationId="{57C85AD1-9D8F-4B30-B2E6-836F3884D021}"/>
          </ac:spMkLst>
        </pc:spChg>
        <pc:spChg chg="add mod">
          <ac:chgData name="li bo" userId="86e360d6c7446f46" providerId="LiveId" clId="{3DEF0143-D8D4-4B4D-A96A-54F1FD541CB8}" dt="2022-02-13T06:47:31.239" v="5910" actId="1076"/>
          <ac:spMkLst>
            <pc:docMk/>
            <pc:sldMk cId="607118362" sldId="274"/>
            <ac:spMk id="3" creationId="{AA049014-858A-4D73-AA92-8B31AB4F67EB}"/>
          </ac:spMkLst>
        </pc:spChg>
        <pc:spChg chg="add mod">
          <ac:chgData name="li bo" userId="86e360d6c7446f46" providerId="LiveId" clId="{3DEF0143-D8D4-4B4D-A96A-54F1FD541CB8}" dt="2022-02-13T03:19:34.177" v="5149" actId="20577"/>
          <ac:spMkLst>
            <pc:docMk/>
            <pc:sldMk cId="607118362" sldId="274"/>
            <ac:spMk id="4" creationId="{74335800-3F0D-48E2-B9CD-BFB76A07073C}"/>
          </ac:spMkLst>
        </pc:spChg>
        <pc:spChg chg="add del">
          <ac:chgData name="li bo" userId="86e360d6c7446f46" providerId="LiveId" clId="{3DEF0143-D8D4-4B4D-A96A-54F1FD541CB8}" dt="2022-02-15T03:38:26.527" v="5959" actId="22"/>
          <ac:spMkLst>
            <pc:docMk/>
            <pc:sldMk cId="607118362" sldId="274"/>
            <ac:spMk id="9" creationId="{6E52D729-0871-4EB2-9D91-B330837A7C2A}"/>
          </ac:spMkLst>
        </pc:spChg>
        <pc:spChg chg="add del mod">
          <ac:chgData name="li bo" userId="86e360d6c7446f46" providerId="LiveId" clId="{3DEF0143-D8D4-4B4D-A96A-54F1FD541CB8}" dt="2022-02-13T03:28:33.922" v="5178" actId="478"/>
          <ac:spMkLst>
            <pc:docMk/>
            <pc:sldMk cId="607118362" sldId="274"/>
            <ac:spMk id="10" creationId="{2CA346A7-DE8F-44FA-9245-0EA865077E40}"/>
          </ac:spMkLst>
        </pc:spChg>
        <pc:spChg chg="add mod">
          <ac:chgData name="li bo" userId="86e360d6c7446f46" providerId="LiveId" clId="{3DEF0143-D8D4-4B4D-A96A-54F1FD541CB8}" dt="2022-02-15T03:42:37.339" v="6010" actId="14100"/>
          <ac:spMkLst>
            <pc:docMk/>
            <pc:sldMk cId="607118362" sldId="274"/>
            <ac:spMk id="11" creationId="{EE89DB35-D4AF-46D5-918A-2CF5882A480E}"/>
          </ac:spMkLst>
        </pc:spChg>
        <pc:spChg chg="add del mod">
          <ac:chgData name="li bo" userId="86e360d6c7446f46" providerId="LiveId" clId="{3DEF0143-D8D4-4B4D-A96A-54F1FD541CB8}" dt="2022-02-15T03:38:31.493" v="5962" actId="478"/>
          <ac:spMkLst>
            <pc:docMk/>
            <pc:sldMk cId="607118362" sldId="274"/>
            <ac:spMk id="12" creationId="{301C78FC-3B6C-4962-824D-29142A37F309}"/>
          </ac:spMkLst>
        </pc:spChg>
        <pc:spChg chg="add mod">
          <ac:chgData name="li bo" userId="86e360d6c7446f46" providerId="LiveId" clId="{3DEF0143-D8D4-4B4D-A96A-54F1FD541CB8}" dt="2022-02-15T03:50:08.986" v="6091" actId="1076"/>
          <ac:spMkLst>
            <pc:docMk/>
            <pc:sldMk cId="607118362" sldId="274"/>
            <ac:spMk id="13" creationId="{E634A763-4440-43D1-A619-495D9095184C}"/>
          </ac:spMkLst>
        </pc:spChg>
        <pc:spChg chg="add mod">
          <ac:chgData name="li bo" userId="86e360d6c7446f46" providerId="LiveId" clId="{3DEF0143-D8D4-4B4D-A96A-54F1FD541CB8}" dt="2022-02-15T03:49:25.345" v="6079" actId="1076"/>
          <ac:spMkLst>
            <pc:docMk/>
            <pc:sldMk cId="607118362" sldId="274"/>
            <ac:spMk id="14" creationId="{CDE4B0C9-86D4-4EB0-8B41-B00054248AC7}"/>
          </ac:spMkLst>
        </pc:spChg>
        <pc:grpChg chg="add del mod">
          <ac:chgData name="li bo" userId="86e360d6c7446f46" providerId="LiveId" clId="{3DEF0143-D8D4-4B4D-A96A-54F1FD541CB8}" dt="2022-02-13T03:28:33.922" v="5178" actId="478"/>
          <ac:grpSpMkLst>
            <pc:docMk/>
            <pc:sldMk cId="607118362" sldId="274"/>
            <ac:grpSpMk id="5" creationId="{F626023F-B04B-49A3-A53A-E20FC38936B6}"/>
          </ac:grpSpMkLst>
        </pc:grpChg>
        <pc:picChg chg="mod">
          <ac:chgData name="li bo" userId="86e360d6c7446f46" providerId="LiveId" clId="{3DEF0143-D8D4-4B4D-A96A-54F1FD541CB8}" dt="2022-02-13T03:27:51.873" v="5170" actId="1076"/>
          <ac:picMkLst>
            <pc:docMk/>
            <pc:sldMk cId="607118362" sldId="274"/>
            <ac:picMk id="6" creationId="{69995B95-C1D6-4428-ABC0-7CA1F02AC72C}"/>
          </ac:picMkLst>
        </pc:picChg>
        <pc:picChg chg="mod">
          <ac:chgData name="li bo" userId="86e360d6c7446f46" providerId="LiveId" clId="{3DEF0143-D8D4-4B4D-A96A-54F1FD541CB8}" dt="2022-02-13T03:20:14.244" v="5151"/>
          <ac:picMkLst>
            <pc:docMk/>
            <pc:sldMk cId="607118362" sldId="274"/>
            <ac:picMk id="7" creationId="{5AA4B393-19B9-4CFC-93D9-5B932E0AEEEF}"/>
          </ac:picMkLst>
        </pc:picChg>
        <pc:picChg chg="mod">
          <ac:chgData name="li bo" userId="86e360d6c7446f46" providerId="LiveId" clId="{3DEF0143-D8D4-4B4D-A96A-54F1FD541CB8}" dt="2022-02-13T03:20:14.244" v="5151"/>
          <ac:picMkLst>
            <pc:docMk/>
            <pc:sldMk cId="607118362" sldId="274"/>
            <ac:picMk id="8" creationId="{9969086E-A18D-4D3A-AF97-85BD99F05C16}"/>
          </ac:picMkLst>
        </pc:picChg>
        <pc:picChg chg="add del mod">
          <ac:chgData name="li bo" userId="86e360d6c7446f46" providerId="LiveId" clId="{3DEF0143-D8D4-4B4D-A96A-54F1FD541CB8}" dt="2022-02-13T03:28:33.922" v="5178" actId="478"/>
          <ac:picMkLst>
            <pc:docMk/>
            <pc:sldMk cId="607118362" sldId="274"/>
            <ac:picMk id="9" creationId="{8739E52A-7454-4768-9E28-12B6E7262294}"/>
          </ac:picMkLst>
        </pc:picChg>
        <pc:picChg chg="add mod">
          <ac:chgData name="li bo" userId="86e360d6c7446f46" providerId="LiveId" clId="{3DEF0143-D8D4-4B4D-A96A-54F1FD541CB8}" dt="2022-02-15T03:49:25.345" v="6079" actId="1076"/>
          <ac:picMkLst>
            <pc:docMk/>
            <pc:sldMk cId="607118362" sldId="274"/>
            <ac:picMk id="10" creationId="{892A81EF-D571-441F-B57C-CD07E51CF38B}"/>
          </ac:picMkLst>
        </pc:picChg>
        <pc:picChg chg="add mod">
          <ac:chgData name="li bo" userId="86e360d6c7446f46" providerId="LiveId" clId="{3DEF0143-D8D4-4B4D-A96A-54F1FD541CB8}" dt="2022-02-15T03:45:29.241" v="6055" actId="1076"/>
          <ac:picMkLst>
            <pc:docMk/>
            <pc:sldMk cId="607118362" sldId="274"/>
            <ac:picMk id="15" creationId="{A0052C36-68B8-466B-8E33-DD5E40D9209F}"/>
          </ac:picMkLst>
        </pc:picChg>
        <pc:picChg chg="add mod">
          <ac:chgData name="li bo" userId="86e360d6c7446f46" providerId="LiveId" clId="{3DEF0143-D8D4-4B4D-A96A-54F1FD541CB8}" dt="2022-02-13T06:47:07.509" v="5884" actId="1076"/>
          <ac:picMkLst>
            <pc:docMk/>
            <pc:sldMk cId="607118362" sldId="274"/>
            <ac:picMk id="1026" creationId="{59ED7B53-0229-40CD-BA16-BD1A60E8B5FA}"/>
          </ac:picMkLst>
        </pc:picChg>
        <pc:picChg chg="add mod">
          <ac:chgData name="li bo" userId="86e360d6c7446f46" providerId="LiveId" clId="{3DEF0143-D8D4-4B4D-A96A-54F1FD541CB8}" dt="2022-02-15T03:49:08.660" v="6075" actId="14100"/>
          <ac:picMkLst>
            <pc:docMk/>
            <pc:sldMk cId="607118362" sldId="274"/>
            <ac:picMk id="1028" creationId="{7044FA94-CB2E-4635-9DE1-10BC96F4FAAD}"/>
          </ac:picMkLst>
        </pc:picChg>
      </pc:sldChg>
    </pc:docChg>
  </pc:docChgLst>
  <pc:docChgLst>
    <pc:chgData name="li bo" userId="86e360d6c7446f46" providerId="LiveId" clId="{463164EF-27A6-4F46-AF09-98ABE510371E}"/>
    <pc:docChg chg="modSld">
      <pc:chgData name="li bo" userId="86e360d6c7446f46" providerId="LiveId" clId="{463164EF-27A6-4F46-AF09-98ABE510371E}" dt="2022-02-27T09:34:44.568" v="341"/>
      <pc:docMkLst>
        <pc:docMk/>
      </pc:docMkLst>
      <pc:sldChg chg="modSp mod modTransition">
        <pc:chgData name="li bo" userId="86e360d6c7446f46" providerId="LiveId" clId="{463164EF-27A6-4F46-AF09-98ABE510371E}" dt="2022-02-27T01:33:24.394" v="304" actId="20577"/>
        <pc:sldMkLst>
          <pc:docMk/>
          <pc:sldMk cId="3781801294" sldId="256"/>
        </pc:sldMkLst>
        <pc:spChg chg="mod">
          <ac:chgData name="li bo" userId="86e360d6c7446f46" providerId="LiveId" clId="{463164EF-27A6-4F46-AF09-98ABE510371E}" dt="2022-02-27T01:33:24.394" v="304" actId="20577"/>
          <ac:spMkLst>
            <pc:docMk/>
            <pc:sldMk cId="3781801294" sldId="256"/>
            <ac:spMk id="2" creationId="{1EA8D9B8-C4D8-4962-B288-57C65065F651}"/>
          </ac:spMkLst>
        </pc:spChg>
      </pc:sldChg>
      <pc:sldChg chg="modSp mod modTransition modAnim">
        <pc:chgData name="li bo" userId="86e360d6c7446f46" providerId="LiveId" clId="{463164EF-27A6-4F46-AF09-98ABE510371E}" dt="2022-02-27T01:33:52.046" v="307" actId="1076"/>
        <pc:sldMkLst>
          <pc:docMk/>
          <pc:sldMk cId="213186904" sldId="257"/>
        </pc:sldMkLst>
        <pc:spChg chg="mod">
          <ac:chgData name="li bo" userId="86e360d6c7446f46" providerId="LiveId" clId="{463164EF-27A6-4F46-AF09-98ABE510371E}" dt="2022-02-26T02:56:53.750" v="285" actId="20577"/>
          <ac:spMkLst>
            <pc:docMk/>
            <pc:sldMk cId="213186904" sldId="257"/>
            <ac:spMk id="3" creationId="{E550A74B-0E72-4E4D-A486-EA99E4947DF2}"/>
          </ac:spMkLst>
        </pc:spChg>
        <pc:picChg chg="mod">
          <ac:chgData name="li bo" userId="86e360d6c7446f46" providerId="LiveId" clId="{463164EF-27A6-4F46-AF09-98ABE510371E}" dt="2022-02-27T01:33:48.966" v="306" actId="1076"/>
          <ac:picMkLst>
            <pc:docMk/>
            <pc:sldMk cId="213186904" sldId="257"/>
            <ac:picMk id="5" creationId="{D5C6687A-E866-49EB-9331-81B1F095A0DF}"/>
          </ac:picMkLst>
        </pc:picChg>
        <pc:picChg chg="mod">
          <ac:chgData name="li bo" userId="86e360d6c7446f46" providerId="LiveId" clId="{463164EF-27A6-4F46-AF09-98ABE510371E}" dt="2022-02-27T01:33:52.046" v="307" actId="1076"/>
          <ac:picMkLst>
            <pc:docMk/>
            <pc:sldMk cId="213186904" sldId="257"/>
            <ac:picMk id="7" creationId="{9457C4E9-2262-4186-864C-70A9849A3CBB}"/>
          </ac:picMkLst>
        </pc:picChg>
        <pc:picChg chg="mod">
          <ac:chgData name="li bo" userId="86e360d6c7446f46" providerId="LiveId" clId="{463164EF-27A6-4F46-AF09-98ABE510371E}" dt="2022-02-26T02:56:36.395" v="226" actId="1076"/>
          <ac:picMkLst>
            <pc:docMk/>
            <pc:sldMk cId="213186904" sldId="257"/>
            <ac:picMk id="1026" creationId="{D28791E2-53E2-4257-903E-57055B8F81B8}"/>
          </ac:picMkLst>
        </pc:picChg>
      </pc:sldChg>
      <pc:sldChg chg="modTransition">
        <pc:chgData name="li bo" userId="86e360d6c7446f46" providerId="LiveId" clId="{463164EF-27A6-4F46-AF09-98ABE510371E}" dt="2022-02-27T09:34:44.568" v="339"/>
        <pc:sldMkLst>
          <pc:docMk/>
          <pc:sldMk cId="2415434301" sldId="258"/>
        </pc:sldMkLst>
      </pc:sldChg>
      <pc:sldChg chg="modTransition">
        <pc:chgData name="li bo" userId="86e360d6c7446f46" providerId="LiveId" clId="{463164EF-27A6-4F46-AF09-98ABE510371E}" dt="2022-02-27T09:34:43.550" v="335"/>
        <pc:sldMkLst>
          <pc:docMk/>
          <pc:sldMk cId="1164096289" sldId="259"/>
        </pc:sldMkLst>
      </pc:sldChg>
      <pc:sldChg chg="modTransition">
        <pc:chgData name="li bo" userId="86e360d6c7446f46" providerId="LiveId" clId="{463164EF-27A6-4F46-AF09-98ABE510371E}" dt="2022-02-27T09:34:44.568" v="341"/>
        <pc:sldMkLst>
          <pc:docMk/>
          <pc:sldMk cId="3813780108" sldId="260"/>
        </pc:sldMkLst>
      </pc:sldChg>
      <pc:sldChg chg="modTransition">
        <pc:chgData name="li bo" userId="86e360d6c7446f46" providerId="LiveId" clId="{463164EF-27A6-4F46-AF09-98ABE510371E}" dt="2022-02-23T08:44:31.891" v="171"/>
        <pc:sldMkLst>
          <pc:docMk/>
          <pc:sldMk cId="2314745591" sldId="261"/>
        </pc:sldMkLst>
      </pc:sldChg>
      <pc:sldChg chg="modTransition">
        <pc:chgData name="li bo" userId="86e360d6c7446f46" providerId="LiveId" clId="{463164EF-27A6-4F46-AF09-98ABE510371E}" dt="2022-02-21T15:42:41.354" v="9"/>
        <pc:sldMkLst>
          <pc:docMk/>
          <pc:sldMk cId="2580984780" sldId="262"/>
        </pc:sldMkLst>
      </pc:sldChg>
      <pc:sldChg chg="modTransition">
        <pc:chgData name="li bo" userId="86e360d6c7446f46" providerId="LiveId" clId="{463164EF-27A6-4F46-AF09-98ABE510371E}" dt="2022-02-23T08:14:49.573" v="163"/>
        <pc:sldMkLst>
          <pc:docMk/>
          <pc:sldMk cId="3611375066" sldId="263"/>
        </pc:sldMkLst>
      </pc:sldChg>
      <pc:sldChg chg="modTransition">
        <pc:chgData name="li bo" userId="86e360d6c7446f46" providerId="LiveId" clId="{463164EF-27A6-4F46-AF09-98ABE510371E}" dt="2022-02-21T15:42:42.355" v="13"/>
        <pc:sldMkLst>
          <pc:docMk/>
          <pc:sldMk cId="2776318398" sldId="264"/>
        </pc:sldMkLst>
      </pc:sldChg>
      <pc:sldChg chg="modTransition">
        <pc:chgData name="li bo" userId="86e360d6c7446f46" providerId="LiveId" clId="{463164EF-27A6-4F46-AF09-98ABE510371E}" dt="2022-02-23T08:44:32.905" v="175"/>
        <pc:sldMkLst>
          <pc:docMk/>
          <pc:sldMk cId="2519375805" sldId="265"/>
        </pc:sldMkLst>
      </pc:sldChg>
      <pc:sldChg chg="modTransition">
        <pc:chgData name="li bo" userId="86e360d6c7446f46" providerId="LiveId" clId="{463164EF-27A6-4F46-AF09-98ABE510371E}" dt="2022-02-22T10:18:59.132" v="91"/>
        <pc:sldMkLst>
          <pc:docMk/>
          <pc:sldMk cId="1217375461" sldId="266"/>
        </pc:sldMkLst>
      </pc:sldChg>
      <pc:sldChg chg="modTransition">
        <pc:chgData name="li bo" userId="86e360d6c7446f46" providerId="LiveId" clId="{463164EF-27A6-4F46-AF09-98ABE510371E}" dt="2022-02-23T08:14:20.296" v="147"/>
        <pc:sldMkLst>
          <pc:docMk/>
          <pc:sldMk cId="2490858770" sldId="267"/>
        </pc:sldMkLst>
      </pc:sldChg>
      <pc:sldChg chg="modTransition">
        <pc:chgData name="li bo" userId="86e360d6c7446f46" providerId="LiveId" clId="{463164EF-27A6-4F46-AF09-98ABE510371E}" dt="2022-02-22T08:01:25.027" v="53"/>
        <pc:sldMkLst>
          <pc:docMk/>
          <pc:sldMk cId="1260487954" sldId="269"/>
        </pc:sldMkLst>
      </pc:sldChg>
      <pc:sldChg chg="modSp mod modTransition">
        <pc:chgData name="li bo" userId="86e360d6c7446f46" providerId="LiveId" clId="{463164EF-27A6-4F46-AF09-98ABE510371E}" dt="2022-02-21T15:43:18.749" v="21" actId="1076"/>
        <pc:sldMkLst>
          <pc:docMk/>
          <pc:sldMk cId="3164825853" sldId="273"/>
        </pc:sldMkLst>
        <pc:spChg chg="mod">
          <ac:chgData name="li bo" userId="86e360d6c7446f46" providerId="LiveId" clId="{463164EF-27A6-4F46-AF09-98ABE510371E}" dt="2022-02-21T15:43:13.690" v="18" actId="1076"/>
          <ac:spMkLst>
            <pc:docMk/>
            <pc:sldMk cId="3164825853" sldId="273"/>
            <ac:spMk id="10" creationId="{5378346A-DDDC-4253-A095-956E5CFC9C99}"/>
          </ac:spMkLst>
        </pc:spChg>
        <pc:spChg chg="mod">
          <ac:chgData name="li bo" userId="86e360d6c7446f46" providerId="LiveId" clId="{463164EF-27A6-4F46-AF09-98ABE510371E}" dt="2022-02-21T15:43:18.749" v="21" actId="1076"/>
          <ac:spMkLst>
            <pc:docMk/>
            <pc:sldMk cId="3164825853" sldId="273"/>
            <ac:spMk id="12" creationId="{8DE632BA-EB75-44F2-8839-C81C6D8C1524}"/>
          </ac:spMkLst>
        </pc:spChg>
      </pc:sldChg>
    </pc:docChg>
  </pc:docChgLst>
  <pc:docChgLst>
    <pc:chgData name="li bo" userId="86e360d6c7446f46" providerId="LiveId" clId="{16D4E222-9A07-4F64-803D-F8B6C950B685}"/>
    <pc:docChg chg="undo redo custSel addSld delSld modSld sldOrd">
      <pc:chgData name="li bo" userId="86e360d6c7446f46" providerId="LiveId" clId="{16D4E222-9A07-4F64-803D-F8B6C950B685}" dt="2022-01-08T12:23:39.852" v="11214" actId="20577"/>
      <pc:docMkLst>
        <pc:docMk/>
      </pc:docMkLst>
      <pc:sldChg chg="modSp mod">
        <pc:chgData name="li bo" userId="86e360d6c7446f46" providerId="LiveId" clId="{16D4E222-9A07-4F64-803D-F8B6C950B685}" dt="2021-12-28T07:11:54.295" v="8299" actId="20577"/>
        <pc:sldMkLst>
          <pc:docMk/>
          <pc:sldMk cId="3781801294" sldId="256"/>
        </pc:sldMkLst>
        <pc:spChg chg="mod">
          <ac:chgData name="li bo" userId="86e360d6c7446f46" providerId="LiveId" clId="{16D4E222-9A07-4F64-803D-F8B6C950B685}" dt="2021-12-28T07:11:54.295" v="8299" actId="20577"/>
          <ac:spMkLst>
            <pc:docMk/>
            <pc:sldMk cId="3781801294" sldId="256"/>
            <ac:spMk id="2" creationId="{1EA8D9B8-C4D8-4962-B288-57C65065F651}"/>
          </ac:spMkLst>
        </pc:spChg>
        <pc:spChg chg="mod">
          <ac:chgData name="li bo" userId="86e360d6c7446f46" providerId="LiveId" clId="{16D4E222-9A07-4F64-803D-F8B6C950B685}" dt="2021-12-13T01:19:25.560" v="89" actId="1076"/>
          <ac:spMkLst>
            <pc:docMk/>
            <pc:sldMk cId="3781801294" sldId="256"/>
            <ac:spMk id="3" creationId="{3A7E49E7-CBCD-469C-9F6A-3DB563BF2442}"/>
          </ac:spMkLst>
        </pc:spChg>
      </pc:sldChg>
      <pc:sldChg chg="addSp modSp mod">
        <pc:chgData name="li bo" userId="86e360d6c7446f46" providerId="LiveId" clId="{16D4E222-9A07-4F64-803D-F8B6C950B685}" dt="2022-01-08T08:58:13.923" v="11050" actId="1076"/>
        <pc:sldMkLst>
          <pc:docMk/>
          <pc:sldMk cId="213186904" sldId="257"/>
        </pc:sldMkLst>
        <pc:spChg chg="mod">
          <ac:chgData name="li bo" userId="86e360d6c7446f46" providerId="LiveId" clId="{16D4E222-9A07-4F64-803D-F8B6C950B685}" dt="2021-12-26T13:52:29.948" v="840" actId="20577"/>
          <ac:spMkLst>
            <pc:docMk/>
            <pc:sldMk cId="213186904" sldId="257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2-01-08T08:52:12.879" v="10849" actId="5793"/>
          <ac:spMkLst>
            <pc:docMk/>
            <pc:sldMk cId="213186904" sldId="257"/>
            <ac:spMk id="3" creationId="{E550A74B-0E72-4E4D-A486-EA99E4947DF2}"/>
          </ac:spMkLst>
        </pc:spChg>
        <pc:picChg chg="add mod">
          <ac:chgData name="li bo" userId="86e360d6c7446f46" providerId="LiveId" clId="{16D4E222-9A07-4F64-803D-F8B6C950B685}" dt="2021-12-23T13:42:09.617" v="564" actId="1076"/>
          <ac:picMkLst>
            <pc:docMk/>
            <pc:sldMk cId="213186904" sldId="257"/>
            <ac:picMk id="5" creationId="{D5C6687A-E866-49EB-9331-81B1F095A0DF}"/>
          </ac:picMkLst>
        </pc:picChg>
        <pc:picChg chg="add mod">
          <ac:chgData name="li bo" userId="86e360d6c7446f46" providerId="LiveId" clId="{16D4E222-9A07-4F64-803D-F8B6C950B685}" dt="2021-12-23T13:43:04.391" v="575" actId="14100"/>
          <ac:picMkLst>
            <pc:docMk/>
            <pc:sldMk cId="213186904" sldId="257"/>
            <ac:picMk id="7" creationId="{9457C4E9-2262-4186-864C-70A9849A3CBB}"/>
          </ac:picMkLst>
        </pc:picChg>
        <pc:picChg chg="add mod">
          <ac:chgData name="li bo" userId="86e360d6c7446f46" providerId="LiveId" clId="{16D4E222-9A07-4F64-803D-F8B6C950B685}" dt="2022-01-08T08:58:13.923" v="11050" actId="1076"/>
          <ac:picMkLst>
            <pc:docMk/>
            <pc:sldMk cId="213186904" sldId="257"/>
            <ac:picMk id="1026" creationId="{D28791E2-53E2-4257-903E-57055B8F81B8}"/>
          </ac:picMkLst>
        </pc:picChg>
      </pc:sldChg>
      <pc:sldChg chg="addSp delSp modSp add mod modNotesTx">
        <pc:chgData name="li bo" userId="86e360d6c7446f46" providerId="LiveId" clId="{16D4E222-9A07-4F64-803D-F8B6C950B685}" dt="2021-12-28T09:17:09.266" v="9816" actId="20577"/>
        <pc:sldMkLst>
          <pc:docMk/>
          <pc:sldMk cId="2415434301" sldId="258"/>
        </pc:sldMkLst>
        <pc:spChg chg="mod">
          <ac:chgData name="li bo" userId="86e360d6c7446f46" providerId="LiveId" clId="{16D4E222-9A07-4F64-803D-F8B6C950B685}" dt="2021-12-27T02:47:50.402" v="1725" actId="20577"/>
          <ac:spMkLst>
            <pc:docMk/>
            <pc:sldMk cId="2415434301" sldId="258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1-12-28T09:17:09.266" v="9816" actId="20577"/>
          <ac:spMkLst>
            <pc:docMk/>
            <pc:sldMk cId="2415434301" sldId="258"/>
            <ac:spMk id="3" creationId="{E550A74B-0E72-4E4D-A486-EA99E4947DF2}"/>
          </ac:spMkLst>
        </pc:spChg>
        <pc:spChg chg="add del mod">
          <ac:chgData name="li bo" userId="86e360d6c7446f46" providerId="LiveId" clId="{16D4E222-9A07-4F64-803D-F8B6C950B685}" dt="2021-12-28T03:31:11.203" v="7412" actId="478"/>
          <ac:spMkLst>
            <pc:docMk/>
            <pc:sldMk cId="2415434301" sldId="258"/>
            <ac:spMk id="6" creationId="{E28509BE-A2DE-431C-A931-1B4E32F522AC}"/>
          </ac:spMkLst>
        </pc:spChg>
        <pc:picChg chg="add mod">
          <ac:chgData name="li bo" userId="86e360d6c7446f46" providerId="LiveId" clId="{16D4E222-9A07-4F64-803D-F8B6C950B685}" dt="2021-12-27T05:21:33.473" v="2807" actId="1076"/>
          <ac:picMkLst>
            <pc:docMk/>
            <pc:sldMk cId="2415434301" sldId="258"/>
            <ac:picMk id="5" creationId="{C9B0FF39-DE74-4304-9418-27A0C8F405B0}"/>
          </ac:picMkLst>
        </pc:picChg>
        <pc:picChg chg="add mod">
          <ac:chgData name="li bo" userId="86e360d6c7446f46" providerId="LiveId" clId="{16D4E222-9A07-4F64-803D-F8B6C950B685}" dt="2021-12-27T05:21:33.107" v="2806" actId="1076"/>
          <ac:picMkLst>
            <pc:docMk/>
            <pc:sldMk cId="2415434301" sldId="258"/>
            <ac:picMk id="7" creationId="{7D701023-A4C8-47B2-985D-2CCC51C0D067}"/>
          </ac:picMkLst>
        </pc:picChg>
      </pc:sldChg>
      <pc:sldChg chg="modSp add mod modNotesTx">
        <pc:chgData name="li bo" userId="86e360d6c7446f46" providerId="LiveId" clId="{16D4E222-9A07-4F64-803D-F8B6C950B685}" dt="2021-12-28T01:55:23.582" v="6449" actId="20577"/>
        <pc:sldMkLst>
          <pc:docMk/>
          <pc:sldMk cId="1164096289" sldId="259"/>
        </pc:sldMkLst>
        <pc:spChg chg="mod">
          <ac:chgData name="li bo" userId="86e360d6c7446f46" providerId="LiveId" clId="{16D4E222-9A07-4F64-803D-F8B6C950B685}" dt="2021-12-27T05:24:30.880" v="2953" actId="20577"/>
          <ac:spMkLst>
            <pc:docMk/>
            <pc:sldMk cId="1164096289" sldId="259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1-12-28T01:55:23.582" v="6449" actId="20577"/>
          <ac:spMkLst>
            <pc:docMk/>
            <pc:sldMk cId="1164096289" sldId="259"/>
            <ac:spMk id="3" creationId="{E550A74B-0E72-4E4D-A486-EA99E4947DF2}"/>
          </ac:spMkLst>
        </pc:spChg>
      </pc:sldChg>
      <pc:sldChg chg="addSp modSp add mod ord modNotesTx">
        <pc:chgData name="li bo" userId="86e360d6c7446f46" providerId="LiveId" clId="{16D4E222-9A07-4F64-803D-F8B6C950B685}" dt="2022-01-08T08:54:33.848" v="11045" actId="20577"/>
        <pc:sldMkLst>
          <pc:docMk/>
          <pc:sldMk cId="3813780108" sldId="260"/>
        </pc:sldMkLst>
        <pc:spChg chg="mod">
          <ac:chgData name="li bo" userId="86e360d6c7446f46" providerId="LiveId" clId="{16D4E222-9A07-4F64-803D-F8B6C950B685}" dt="2021-12-26T13:51:22.781" v="813" actId="20577"/>
          <ac:spMkLst>
            <pc:docMk/>
            <pc:sldMk cId="3813780108" sldId="260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1-12-27T06:53:06.029" v="3548" actId="20577"/>
          <ac:spMkLst>
            <pc:docMk/>
            <pc:sldMk cId="3813780108" sldId="260"/>
            <ac:spMk id="3" creationId="{E550A74B-0E72-4E4D-A486-EA99E4947DF2}"/>
          </ac:spMkLst>
        </pc:spChg>
        <pc:spChg chg="add mod">
          <ac:chgData name="li bo" userId="86e360d6c7446f46" providerId="LiveId" clId="{16D4E222-9A07-4F64-803D-F8B6C950B685}" dt="2021-12-27T05:22:24.992" v="2844" actId="1076"/>
          <ac:spMkLst>
            <pc:docMk/>
            <pc:sldMk cId="3813780108" sldId="260"/>
            <ac:spMk id="4" creationId="{F3A8CE6D-D449-4A67-A247-CC9031E4A2DD}"/>
          </ac:spMkLst>
        </pc:spChg>
        <pc:spChg chg="add mod">
          <ac:chgData name="li bo" userId="86e360d6c7446f46" providerId="LiveId" clId="{16D4E222-9A07-4F64-803D-F8B6C950B685}" dt="2021-12-27T06:52:57.132" v="3539" actId="20577"/>
          <ac:spMkLst>
            <pc:docMk/>
            <pc:sldMk cId="3813780108" sldId="260"/>
            <ac:spMk id="5" creationId="{61FF6F4F-843D-4F78-9B70-B89D1C41C581}"/>
          </ac:spMkLst>
        </pc:spChg>
      </pc:sldChg>
      <pc:sldChg chg="new del">
        <pc:chgData name="li bo" userId="86e360d6c7446f46" providerId="LiveId" clId="{16D4E222-9A07-4F64-803D-F8B6C950B685}" dt="2021-12-27T02:15:23.331" v="1233" actId="680"/>
        <pc:sldMkLst>
          <pc:docMk/>
          <pc:sldMk cId="913774058" sldId="261"/>
        </pc:sldMkLst>
      </pc:sldChg>
      <pc:sldChg chg="addSp modSp add mod ord modNotesTx">
        <pc:chgData name="li bo" userId="86e360d6c7446f46" providerId="LiveId" clId="{16D4E222-9A07-4F64-803D-F8B6C950B685}" dt="2021-12-28T07:38:38.131" v="8734" actId="20577"/>
        <pc:sldMkLst>
          <pc:docMk/>
          <pc:sldMk cId="2314745591" sldId="261"/>
        </pc:sldMkLst>
        <pc:spChg chg="mod">
          <ac:chgData name="li bo" userId="86e360d6c7446f46" providerId="LiveId" clId="{16D4E222-9A07-4F64-803D-F8B6C950B685}" dt="2021-12-28T07:08:27.119" v="8249" actId="20577"/>
          <ac:spMkLst>
            <pc:docMk/>
            <pc:sldMk cId="2314745591" sldId="261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1-12-28T07:10:40.039" v="8278" actId="20577"/>
          <ac:spMkLst>
            <pc:docMk/>
            <pc:sldMk cId="2314745591" sldId="261"/>
            <ac:spMk id="3" creationId="{E550A74B-0E72-4E4D-A486-EA99E4947DF2}"/>
          </ac:spMkLst>
        </pc:spChg>
        <pc:picChg chg="add mod">
          <ac:chgData name="li bo" userId="86e360d6c7446f46" providerId="LiveId" clId="{16D4E222-9A07-4F64-803D-F8B6C950B685}" dt="2021-12-27T15:09:39.119" v="4184" actId="1076"/>
          <ac:picMkLst>
            <pc:docMk/>
            <pc:sldMk cId="2314745591" sldId="261"/>
            <ac:picMk id="5" creationId="{1E963735-62EC-4301-A419-A59B01D9E67B}"/>
          </ac:picMkLst>
        </pc:picChg>
        <pc:picChg chg="add mod">
          <ac:chgData name="li bo" userId="86e360d6c7446f46" providerId="LiveId" clId="{16D4E222-9A07-4F64-803D-F8B6C950B685}" dt="2021-12-27T15:09:37.003" v="4183" actId="1076"/>
          <ac:picMkLst>
            <pc:docMk/>
            <pc:sldMk cId="2314745591" sldId="261"/>
            <ac:picMk id="7" creationId="{EEEFB0A6-5C59-4B55-9014-DC017B46F4EC}"/>
          </ac:picMkLst>
        </pc:picChg>
      </pc:sldChg>
      <pc:sldChg chg="modSp add mod ord modNotesTx">
        <pc:chgData name="li bo" userId="86e360d6c7446f46" providerId="LiveId" clId="{16D4E222-9A07-4F64-803D-F8B6C950B685}" dt="2022-01-04T03:04:50.351" v="10828" actId="20577"/>
        <pc:sldMkLst>
          <pc:docMk/>
          <pc:sldMk cId="2580984780" sldId="262"/>
        </pc:sldMkLst>
        <pc:spChg chg="mod">
          <ac:chgData name="li bo" userId="86e360d6c7446f46" providerId="LiveId" clId="{16D4E222-9A07-4F64-803D-F8B6C950B685}" dt="2021-12-28T07:56:36.552" v="8918" actId="20577"/>
          <ac:spMkLst>
            <pc:docMk/>
            <pc:sldMk cId="2580984780" sldId="262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2-01-04T03:04:28.954" v="10786" actId="20577"/>
          <ac:spMkLst>
            <pc:docMk/>
            <pc:sldMk cId="2580984780" sldId="262"/>
            <ac:spMk id="3" creationId="{E550A74B-0E72-4E4D-A486-EA99E4947DF2}"/>
          </ac:spMkLst>
        </pc:spChg>
      </pc:sldChg>
      <pc:sldChg chg="addSp delSp modSp add mod ord modNotesTx">
        <pc:chgData name="li bo" userId="86e360d6c7446f46" providerId="LiveId" clId="{16D4E222-9A07-4F64-803D-F8B6C950B685}" dt="2021-12-28T07:28:24.134" v="8670" actId="20577"/>
        <pc:sldMkLst>
          <pc:docMk/>
          <pc:sldMk cId="3611375066" sldId="263"/>
        </pc:sldMkLst>
        <pc:spChg chg="mod">
          <ac:chgData name="li bo" userId="86e360d6c7446f46" providerId="LiveId" clId="{16D4E222-9A07-4F64-803D-F8B6C950B685}" dt="2021-12-28T07:08:19.071" v="8244" actId="20577"/>
          <ac:spMkLst>
            <pc:docMk/>
            <pc:sldMk cId="3611375066" sldId="263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1-12-28T07:28:24.134" v="8670" actId="20577"/>
          <ac:spMkLst>
            <pc:docMk/>
            <pc:sldMk cId="3611375066" sldId="263"/>
            <ac:spMk id="3" creationId="{E550A74B-0E72-4E4D-A486-EA99E4947DF2}"/>
          </ac:spMkLst>
        </pc:spChg>
        <pc:spChg chg="add del">
          <ac:chgData name="li bo" userId="86e360d6c7446f46" providerId="LiveId" clId="{16D4E222-9A07-4F64-803D-F8B6C950B685}" dt="2021-12-27T15:31:19.363" v="4932" actId="22"/>
          <ac:spMkLst>
            <pc:docMk/>
            <pc:sldMk cId="3611375066" sldId="263"/>
            <ac:spMk id="5" creationId="{AFE420C2-E679-4E91-B85C-24BCF432615F}"/>
          </ac:spMkLst>
        </pc:spChg>
      </pc:sldChg>
      <pc:sldChg chg="modSp add mod">
        <pc:chgData name="li bo" userId="86e360d6c7446f46" providerId="LiveId" clId="{16D4E222-9A07-4F64-803D-F8B6C950B685}" dt="2022-01-08T12:23:39.852" v="11214" actId="20577"/>
        <pc:sldMkLst>
          <pc:docMk/>
          <pc:sldMk cId="2776318398" sldId="264"/>
        </pc:sldMkLst>
        <pc:spChg chg="mod">
          <ac:chgData name="li bo" userId="86e360d6c7446f46" providerId="LiveId" clId="{16D4E222-9A07-4F64-803D-F8B6C950B685}" dt="2022-01-08T08:51:38.528" v="10845" actId="20577"/>
          <ac:spMkLst>
            <pc:docMk/>
            <pc:sldMk cId="2776318398" sldId="264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2-01-08T12:23:39.852" v="11214" actId="20577"/>
          <ac:spMkLst>
            <pc:docMk/>
            <pc:sldMk cId="2776318398" sldId="264"/>
            <ac:spMk id="3" creationId="{E550A74B-0E72-4E4D-A486-EA99E4947DF2}"/>
          </ac:spMkLst>
        </pc:spChg>
      </pc:sldChg>
      <pc:sldChg chg="addSp delSp modSp add mod modNotesTx">
        <pc:chgData name="li bo" userId="86e360d6c7446f46" providerId="LiveId" clId="{16D4E222-9A07-4F64-803D-F8B6C950B685}" dt="2022-01-08T08:59:51.381" v="11084" actId="20577"/>
        <pc:sldMkLst>
          <pc:docMk/>
          <pc:sldMk cId="2519375805" sldId="265"/>
        </pc:sldMkLst>
        <pc:spChg chg="mod">
          <ac:chgData name="li bo" userId="86e360d6c7446f46" providerId="LiveId" clId="{16D4E222-9A07-4F64-803D-F8B6C950B685}" dt="2021-12-28T07:08:21.855" v="8246" actId="20577"/>
          <ac:spMkLst>
            <pc:docMk/>
            <pc:sldMk cId="2519375805" sldId="265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2-01-08T08:59:51.381" v="11084" actId="20577"/>
          <ac:spMkLst>
            <pc:docMk/>
            <pc:sldMk cId="2519375805" sldId="265"/>
            <ac:spMk id="3" creationId="{E550A74B-0E72-4E4D-A486-EA99E4947DF2}"/>
          </ac:spMkLst>
        </pc:spChg>
        <pc:picChg chg="add del mod">
          <ac:chgData name="li bo" userId="86e360d6c7446f46" providerId="LiveId" clId="{16D4E222-9A07-4F64-803D-F8B6C950B685}" dt="2021-12-27T15:39:49.801" v="5106" actId="478"/>
          <ac:picMkLst>
            <pc:docMk/>
            <pc:sldMk cId="2519375805" sldId="265"/>
            <ac:picMk id="5" creationId="{FAF93B88-0387-4A0E-B8A0-3103B97819DC}"/>
          </ac:picMkLst>
        </pc:picChg>
      </pc:sldChg>
      <pc:sldChg chg="addSp modSp add mod modNotesTx">
        <pc:chgData name="li bo" userId="86e360d6c7446f46" providerId="LiveId" clId="{16D4E222-9A07-4F64-803D-F8B6C950B685}" dt="2021-12-28T05:39:29.978" v="7871" actId="20577"/>
        <pc:sldMkLst>
          <pc:docMk/>
          <pc:sldMk cId="1217375461" sldId="266"/>
        </pc:sldMkLst>
        <pc:spChg chg="mod">
          <ac:chgData name="li bo" userId="86e360d6c7446f46" providerId="LiveId" clId="{16D4E222-9A07-4F64-803D-F8B6C950B685}" dt="2021-12-27T16:11:49.327" v="6337" actId="20577"/>
          <ac:spMkLst>
            <pc:docMk/>
            <pc:sldMk cId="1217375461" sldId="266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1-12-28T05:39:29.978" v="7871" actId="20577"/>
          <ac:spMkLst>
            <pc:docMk/>
            <pc:sldMk cId="1217375461" sldId="266"/>
            <ac:spMk id="3" creationId="{E550A74B-0E72-4E4D-A486-EA99E4947DF2}"/>
          </ac:spMkLst>
        </pc:spChg>
        <pc:picChg chg="add mod">
          <ac:chgData name="li bo" userId="86e360d6c7446f46" providerId="LiveId" clId="{16D4E222-9A07-4F64-803D-F8B6C950B685}" dt="2021-12-28T03:02:41.728" v="6954" actId="1076"/>
          <ac:picMkLst>
            <pc:docMk/>
            <pc:sldMk cId="1217375461" sldId="266"/>
            <ac:picMk id="5" creationId="{54DD5F59-D14D-4BE3-85DF-882A07BD6752}"/>
          </ac:picMkLst>
        </pc:picChg>
      </pc:sldChg>
      <pc:sldChg chg="addSp modSp add mod modNotesTx">
        <pc:chgData name="li bo" userId="86e360d6c7446f46" providerId="LiveId" clId="{16D4E222-9A07-4F64-803D-F8B6C950B685}" dt="2021-12-28T09:35:49.633" v="10771" actId="20577"/>
        <pc:sldMkLst>
          <pc:docMk/>
          <pc:sldMk cId="2490858770" sldId="267"/>
        </pc:sldMkLst>
        <pc:spChg chg="mod">
          <ac:chgData name="li bo" userId="86e360d6c7446f46" providerId="LiveId" clId="{16D4E222-9A07-4F64-803D-F8B6C950B685}" dt="2021-12-28T09:17:48.175" v="9875" actId="20577"/>
          <ac:spMkLst>
            <pc:docMk/>
            <pc:sldMk cId="2490858770" sldId="267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1-12-28T07:49:34.344" v="8896" actId="20577"/>
          <ac:spMkLst>
            <pc:docMk/>
            <pc:sldMk cId="2490858770" sldId="267"/>
            <ac:spMk id="3" creationId="{E550A74B-0E72-4E4D-A486-EA99E4947DF2}"/>
          </ac:spMkLst>
        </pc:spChg>
        <pc:spChg chg="add mod">
          <ac:chgData name="li bo" userId="86e360d6c7446f46" providerId="LiveId" clId="{16D4E222-9A07-4F64-803D-F8B6C950B685}" dt="2021-12-28T08:11:03.582" v="8939" actId="1076"/>
          <ac:spMkLst>
            <pc:docMk/>
            <pc:sldMk cId="2490858770" sldId="267"/>
            <ac:spMk id="4" creationId="{5E27D320-78A3-463E-9291-908BFD1DF476}"/>
          </ac:spMkLst>
        </pc:spChg>
        <pc:spChg chg="add mod">
          <ac:chgData name="li bo" userId="86e360d6c7446f46" providerId="LiveId" clId="{16D4E222-9A07-4F64-803D-F8B6C950B685}" dt="2021-12-28T09:33:30.475" v="10452" actId="6549"/>
          <ac:spMkLst>
            <pc:docMk/>
            <pc:sldMk cId="2490858770" sldId="267"/>
            <ac:spMk id="7" creationId="{359FBBC1-CBFC-4A75-BF9A-E0E1E862109A}"/>
          </ac:spMkLst>
        </pc:spChg>
        <pc:picChg chg="add mod">
          <ac:chgData name="li bo" userId="86e360d6c7446f46" providerId="LiveId" clId="{16D4E222-9A07-4F64-803D-F8B6C950B685}" dt="2021-12-28T08:15:06.741" v="9101" actId="1076"/>
          <ac:picMkLst>
            <pc:docMk/>
            <pc:sldMk cId="2490858770" sldId="267"/>
            <ac:picMk id="6" creationId="{57413D22-1972-4A35-9876-4C7ABAC5E00B}"/>
          </ac:picMkLst>
        </pc:picChg>
      </pc:sldChg>
      <pc:sldChg chg="modSp add del mod">
        <pc:chgData name="li bo" userId="86e360d6c7446f46" providerId="LiveId" clId="{16D4E222-9A07-4F64-803D-F8B6C950B685}" dt="2022-01-08T12:23:00.681" v="11170" actId="47"/>
        <pc:sldMkLst>
          <pc:docMk/>
          <pc:sldMk cId="2653773035" sldId="268"/>
        </pc:sldMkLst>
        <pc:spChg chg="mod">
          <ac:chgData name="li bo" userId="86e360d6c7446f46" providerId="LiveId" clId="{16D4E222-9A07-4F64-803D-F8B6C950B685}" dt="2022-01-08T10:04:33.263" v="11103" actId="20577"/>
          <ac:spMkLst>
            <pc:docMk/>
            <pc:sldMk cId="2653773035" sldId="268"/>
            <ac:spMk id="2" creationId="{B49CBE6D-B73D-49C5-9C10-9D9A122F1EA2}"/>
          </ac:spMkLst>
        </pc:spChg>
        <pc:spChg chg="mod">
          <ac:chgData name="li bo" userId="86e360d6c7446f46" providerId="LiveId" clId="{16D4E222-9A07-4F64-803D-F8B6C950B685}" dt="2022-01-08T10:37:29.013" v="11169" actId="20577"/>
          <ac:spMkLst>
            <pc:docMk/>
            <pc:sldMk cId="2653773035" sldId="268"/>
            <ac:spMk id="3" creationId="{E550A74B-0E72-4E4D-A486-EA99E4947DF2}"/>
          </ac:spMkLst>
        </pc:spChg>
      </pc:sldChg>
      <pc:sldChg chg="new del">
        <pc:chgData name="li bo" userId="86e360d6c7446f46" providerId="LiveId" clId="{16D4E222-9A07-4F64-803D-F8B6C950B685}" dt="2022-01-08T10:03:51.138" v="11086" actId="47"/>
        <pc:sldMkLst>
          <pc:docMk/>
          <pc:sldMk cId="3886515926" sldId="268"/>
        </pc:sldMkLst>
      </pc:sldChg>
    </pc:docChg>
  </pc:docChgLst>
  <pc:docChgLst>
    <pc:chgData name="li bo" userId="86e360d6c7446f46" providerId="LiveId" clId="{92EBB235-0F87-4709-A2C0-F4F7A6A76FC7}"/>
    <pc:docChg chg="undo redo custSel addSld delSld modSld sldOrd">
      <pc:chgData name="li bo" userId="86e360d6c7446f46" providerId="LiveId" clId="{92EBB235-0F87-4709-A2C0-F4F7A6A76FC7}" dt="2022-03-07T12:21:21.507" v="17890"/>
      <pc:docMkLst>
        <pc:docMk/>
      </pc:docMkLst>
      <pc:sldChg chg="addSp delSp modSp mod modTransition delAnim modAnim modNotesTx">
        <pc:chgData name="li bo" userId="86e360d6c7446f46" providerId="LiveId" clId="{92EBB235-0F87-4709-A2C0-F4F7A6A76FC7}" dt="2022-03-07T02:09:53.161" v="17465"/>
        <pc:sldMkLst>
          <pc:docMk/>
          <pc:sldMk cId="213186904" sldId="257"/>
        </pc:sldMkLst>
        <pc:spChg chg="mod">
          <ac:chgData name="li bo" userId="86e360d6c7446f46" providerId="LiveId" clId="{92EBB235-0F87-4709-A2C0-F4F7A6A76FC7}" dt="2022-03-07T01:41:07.876" v="17235" actId="20577"/>
          <ac:spMkLst>
            <pc:docMk/>
            <pc:sldMk cId="213186904" sldId="257"/>
            <ac:spMk id="3" creationId="{E550A74B-0E72-4E4D-A486-EA99E4947DF2}"/>
          </ac:spMkLst>
        </pc:spChg>
        <pc:picChg chg="del">
          <ac:chgData name="li bo" userId="86e360d6c7446f46" providerId="LiveId" clId="{92EBB235-0F87-4709-A2C0-F4F7A6A76FC7}" dt="2022-03-06T12:01:22.717" v="9521" actId="478"/>
          <ac:picMkLst>
            <pc:docMk/>
            <pc:sldMk cId="213186904" sldId="257"/>
            <ac:picMk id="5" creationId="{D5C6687A-E866-49EB-9331-81B1F095A0DF}"/>
          </ac:picMkLst>
        </pc:picChg>
        <pc:picChg chg="mod">
          <ac:chgData name="li bo" userId="86e360d6c7446f46" providerId="LiveId" clId="{92EBB235-0F87-4709-A2C0-F4F7A6A76FC7}" dt="2022-03-06T12:01:56.426" v="9537" actId="1076"/>
          <ac:picMkLst>
            <pc:docMk/>
            <pc:sldMk cId="213186904" sldId="257"/>
            <ac:picMk id="7" creationId="{9457C4E9-2262-4186-864C-70A9849A3CBB}"/>
          </ac:picMkLst>
        </pc:picChg>
        <pc:picChg chg="del mod">
          <ac:chgData name="li bo" userId="86e360d6c7446f46" providerId="LiveId" clId="{92EBB235-0F87-4709-A2C0-F4F7A6A76FC7}" dt="2022-03-06T12:01:18" v="9519" actId="478"/>
          <ac:picMkLst>
            <pc:docMk/>
            <pc:sldMk cId="213186904" sldId="257"/>
            <ac:picMk id="1026" creationId="{D28791E2-53E2-4257-903E-57055B8F81B8}"/>
          </ac:picMkLst>
        </pc:picChg>
        <pc:picChg chg="add mod">
          <ac:chgData name="li bo" userId="86e360d6c7446f46" providerId="LiveId" clId="{92EBB235-0F87-4709-A2C0-F4F7A6A76FC7}" dt="2022-03-06T12:02:56.614" v="9545" actId="1076"/>
          <ac:picMkLst>
            <pc:docMk/>
            <pc:sldMk cId="213186904" sldId="257"/>
            <ac:picMk id="5122" creationId="{5C3BC57D-DE79-498D-9C56-817950F8704E}"/>
          </ac:picMkLst>
        </pc:picChg>
      </pc:sldChg>
      <pc:sldChg chg="addSp delSp modSp mod modTransition modAnim modNotesTx">
        <pc:chgData name="li bo" userId="86e360d6c7446f46" providerId="LiveId" clId="{92EBB235-0F87-4709-A2C0-F4F7A6A76FC7}" dt="2022-03-07T02:13:26.416" v="17474"/>
        <pc:sldMkLst>
          <pc:docMk/>
          <pc:sldMk cId="2415434301" sldId="258"/>
        </pc:sldMkLst>
        <pc:spChg chg="mod">
          <ac:chgData name="li bo" userId="86e360d6c7446f46" providerId="LiveId" clId="{92EBB235-0F87-4709-A2C0-F4F7A6A76FC7}" dt="2022-03-06T13:51:30.608" v="11804" actId="1076"/>
          <ac:spMkLst>
            <pc:docMk/>
            <pc:sldMk cId="2415434301" sldId="258"/>
            <ac:spMk id="2" creationId="{B49CBE6D-B73D-49C5-9C10-9D9A122F1EA2}"/>
          </ac:spMkLst>
        </pc:spChg>
        <pc:spChg chg="mod">
          <ac:chgData name="li bo" userId="86e360d6c7446f46" providerId="LiveId" clId="{92EBB235-0F87-4709-A2C0-F4F7A6A76FC7}" dt="2022-03-06T13:50:19.943" v="11727" actId="14100"/>
          <ac:spMkLst>
            <pc:docMk/>
            <pc:sldMk cId="2415434301" sldId="258"/>
            <ac:spMk id="3" creationId="{E550A74B-0E72-4E4D-A486-EA99E4947DF2}"/>
          </ac:spMkLst>
        </pc:spChg>
        <pc:spChg chg="add del mod">
          <ac:chgData name="li bo" userId="86e360d6c7446f46" providerId="LiveId" clId="{92EBB235-0F87-4709-A2C0-F4F7A6A76FC7}" dt="2022-03-06T13:51:02.811" v="11801" actId="478"/>
          <ac:spMkLst>
            <pc:docMk/>
            <pc:sldMk cId="2415434301" sldId="258"/>
            <ac:spMk id="4" creationId="{86690200-AF80-469B-B398-0488780906EA}"/>
          </ac:spMkLst>
        </pc:spChg>
      </pc:sldChg>
      <pc:sldChg chg="addSp delSp modSp mod modTransition modAnim modNotesTx">
        <pc:chgData name="li bo" userId="86e360d6c7446f46" providerId="LiveId" clId="{92EBB235-0F87-4709-A2C0-F4F7A6A76FC7}" dt="2022-03-07T01:53:50.921" v="17254"/>
        <pc:sldMkLst>
          <pc:docMk/>
          <pc:sldMk cId="1164096289" sldId="259"/>
        </pc:sldMkLst>
        <pc:spChg chg="mod">
          <ac:chgData name="li bo" userId="86e360d6c7446f46" providerId="LiveId" clId="{92EBB235-0F87-4709-A2C0-F4F7A6A76FC7}" dt="2022-03-06T07:04:30.673" v="4310" actId="14100"/>
          <ac:spMkLst>
            <pc:docMk/>
            <pc:sldMk cId="1164096289" sldId="259"/>
            <ac:spMk id="2" creationId="{B49CBE6D-B73D-49C5-9C10-9D9A122F1EA2}"/>
          </ac:spMkLst>
        </pc:spChg>
        <pc:spChg chg="mod">
          <ac:chgData name="li bo" userId="86e360d6c7446f46" providerId="LiveId" clId="{92EBB235-0F87-4709-A2C0-F4F7A6A76FC7}" dt="2022-03-06T07:08:07.165" v="4398" actId="20577"/>
          <ac:spMkLst>
            <pc:docMk/>
            <pc:sldMk cId="1164096289" sldId="259"/>
            <ac:spMk id="3" creationId="{E550A74B-0E72-4E4D-A486-EA99E4947DF2}"/>
          </ac:spMkLst>
        </pc:spChg>
        <pc:spChg chg="add del mod">
          <ac:chgData name="li bo" userId="86e360d6c7446f46" providerId="LiveId" clId="{92EBB235-0F87-4709-A2C0-F4F7A6A76FC7}" dt="2022-03-06T06:25:29.021" v="3904" actId="478"/>
          <ac:spMkLst>
            <pc:docMk/>
            <pc:sldMk cId="1164096289" sldId="259"/>
            <ac:spMk id="5" creationId="{B8553090-ED83-4506-8D4A-7002856CE943}"/>
          </ac:spMkLst>
        </pc:spChg>
        <pc:spChg chg="add del mod">
          <ac:chgData name="li bo" userId="86e360d6c7446f46" providerId="LiveId" clId="{92EBB235-0F87-4709-A2C0-F4F7A6A76FC7}" dt="2022-03-06T06:54:20.847" v="4104" actId="21"/>
          <ac:spMkLst>
            <pc:docMk/>
            <pc:sldMk cId="1164096289" sldId="259"/>
            <ac:spMk id="7" creationId="{41D48368-DA55-49DC-A1DC-B01A2206D0D9}"/>
          </ac:spMkLst>
        </pc:spChg>
        <pc:spChg chg="add del mod">
          <ac:chgData name="li bo" userId="86e360d6c7446f46" providerId="LiveId" clId="{92EBB235-0F87-4709-A2C0-F4F7A6A76FC7}" dt="2022-03-06T06:54:20.847" v="4104" actId="21"/>
          <ac:spMkLst>
            <pc:docMk/>
            <pc:sldMk cId="1164096289" sldId="259"/>
            <ac:spMk id="8" creationId="{B0EE129D-E6DD-4472-98AF-B87EA5BC62D3}"/>
          </ac:spMkLst>
        </pc:spChg>
        <pc:spChg chg="add del mod">
          <ac:chgData name="li bo" userId="86e360d6c7446f46" providerId="LiveId" clId="{92EBB235-0F87-4709-A2C0-F4F7A6A76FC7}" dt="2022-03-06T06:54:20.847" v="4104" actId="21"/>
          <ac:spMkLst>
            <pc:docMk/>
            <pc:sldMk cId="1164096289" sldId="259"/>
            <ac:spMk id="9" creationId="{26669F67-3A63-431C-9651-3C52862029CB}"/>
          </ac:spMkLst>
        </pc:spChg>
        <pc:spChg chg="add del mod">
          <ac:chgData name="li bo" userId="86e360d6c7446f46" providerId="LiveId" clId="{92EBB235-0F87-4709-A2C0-F4F7A6A76FC7}" dt="2022-03-06T06:54:20.847" v="4104" actId="21"/>
          <ac:spMkLst>
            <pc:docMk/>
            <pc:sldMk cId="1164096289" sldId="259"/>
            <ac:spMk id="10" creationId="{8F887CB2-D517-405F-8E55-0D6523EAE930}"/>
          </ac:spMkLst>
        </pc:spChg>
        <pc:spChg chg="mod">
          <ac:chgData name="li bo" userId="86e360d6c7446f46" providerId="LiveId" clId="{92EBB235-0F87-4709-A2C0-F4F7A6A76FC7}" dt="2022-03-06T08:19:50.017" v="5990" actId="1076"/>
          <ac:spMkLst>
            <pc:docMk/>
            <pc:sldMk cId="1164096289" sldId="259"/>
            <ac:spMk id="23" creationId="{88A53C4D-81B9-4DE4-B3DC-A3B9F0F7668A}"/>
          </ac:spMkLst>
        </pc:spChg>
        <pc:grpChg chg="add mod">
          <ac:chgData name="li bo" userId="86e360d6c7446f46" providerId="LiveId" clId="{92EBB235-0F87-4709-A2C0-F4F7A6A76FC7}" dt="2022-03-06T08:14:41.815" v="5964" actId="1076"/>
          <ac:grpSpMkLst>
            <pc:docMk/>
            <pc:sldMk cId="1164096289" sldId="259"/>
            <ac:grpSpMk id="13" creationId="{6EAA68BF-D11C-41EC-A782-CDD5A27F74EE}"/>
          </ac:grpSpMkLst>
        </pc:grpChg>
        <pc:grpChg chg="add mod">
          <ac:chgData name="li bo" userId="86e360d6c7446f46" providerId="LiveId" clId="{92EBB235-0F87-4709-A2C0-F4F7A6A76FC7}" dt="2022-03-06T08:19:50.017" v="5990" actId="1076"/>
          <ac:grpSpMkLst>
            <pc:docMk/>
            <pc:sldMk cId="1164096289" sldId="259"/>
            <ac:grpSpMk id="21" creationId="{016E38EE-98FA-4FC5-BC79-E02A458E7B08}"/>
          </ac:grpSpMkLst>
        </pc:grpChg>
        <pc:graphicFrameChg chg="add del mod modGraphic">
          <ac:chgData name="li bo" userId="86e360d6c7446f46" providerId="LiveId" clId="{92EBB235-0F87-4709-A2C0-F4F7A6A76FC7}" dt="2022-03-06T06:54:20.847" v="4104" actId="21"/>
          <ac:graphicFrameMkLst>
            <pc:docMk/>
            <pc:sldMk cId="1164096289" sldId="259"/>
            <ac:graphicFrameMk id="4" creationId="{D7A58101-DCD0-4BD2-9E88-C785EA5E44C0}"/>
          </ac:graphicFrameMkLst>
        </pc:graphicFrameChg>
        <pc:graphicFrameChg chg="add del mod modGraphic">
          <ac:chgData name="li bo" userId="86e360d6c7446f46" providerId="LiveId" clId="{92EBB235-0F87-4709-A2C0-F4F7A6A76FC7}" dt="2022-03-06T06:54:20.847" v="4104" actId="21"/>
          <ac:graphicFrameMkLst>
            <pc:docMk/>
            <pc:sldMk cId="1164096289" sldId="259"/>
            <ac:graphicFrameMk id="6" creationId="{804CFA0D-A955-40AB-933E-304D4D6ED18D}"/>
          </ac:graphicFrameMkLst>
        </pc:graphicFrameChg>
        <pc:picChg chg="add mod">
          <ac:chgData name="li bo" userId="86e360d6c7446f46" providerId="LiveId" clId="{92EBB235-0F87-4709-A2C0-F4F7A6A76FC7}" dt="2022-03-06T08:14:41.815" v="5964" actId="1076"/>
          <ac:picMkLst>
            <pc:docMk/>
            <pc:sldMk cId="1164096289" sldId="259"/>
            <ac:picMk id="11" creationId="{19AFEAFD-59F9-4077-9755-8E1952673CC0}"/>
          </ac:picMkLst>
        </pc:picChg>
        <pc:picChg chg="add mod">
          <ac:chgData name="li bo" userId="86e360d6c7446f46" providerId="LiveId" clId="{92EBB235-0F87-4709-A2C0-F4F7A6A76FC7}" dt="2022-03-06T08:14:41.815" v="5964" actId="1076"/>
          <ac:picMkLst>
            <pc:docMk/>
            <pc:sldMk cId="1164096289" sldId="259"/>
            <ac:picMk id="12" creationId="{2C991D06-9631-43D7-88F3-B0FD69DF1E6B}"/>
          </ac:picMkLst>
        </pc:picChg>
        <pc:picChg chg="mod">
          <ac:chgData name="li bo" userId="86e360d6c7446f46" providerId="LiveId" clId="{92EBB235-0F87-4709-A2C0-F4F7A6A76FC7}" dt="2022-03-06T08:19:50.017" v="5990" actId="1076"/>
          <ac:picMkLst>
            <pc:docMk/>
            <pc:sldMk cId="1164096289" sldId="259"/>
            <ac:picMk id="22" creationId="{ED25F603-B9DD-4600-89C3-C54694A7772B}"/>
          </ac:picMkLst>
        </pc:picChg>
        <pc:picChg chg="add del">
          <ac:chgData name="li bo" userId="86e360d6c7446f46" providerId="LiveId" clId="{92EBB235-0F87-4709-A2C0-F4F7A6A76FC7}" dt="2022-03-06T08:13:11.951" v="5946" actId="478"/>
          <ac:picMkLst>
            <pc:docMk/>
            <pc:sldMk cId="1164096289" sldId="259"/>
            <ac:picMk id="1026" creationId="{95059C50-C014-4F47-950E-A8A4D18B66E6}"/>
          </ac:picMkLst>
        </pc:picChg>
        <pc:picChg chg="add del mod">
          <ac:chgData name="li bo" userId="86e360d6c7446f46" providerId="LiveId" clId="{92EBB235-0F87-4709-A2C0-F4F7A6A76FC7}" dt="2022-03-06T08:13:43.292" v="5949" actId="478"/>
          <ac:picMkLst>
            <pc:docMk/>
            <pc:sldMk cId="1164096289" sldId="259"/>
            <ac:picMk id="1028" creationId="{478CAC60-9544-4F5D-A735-348029A65CA0}"/>
          </ac:picMkLst>
        </pc:picChg>
        <pc:picChg chg="add del mod">
          <ac:chgData name="li bo" userId="86e360d6c7446f46" providerId="LiveId" clId="{92EBB235-0F87-4709-A2C0-F4F7A6A76FC7}" dt="2022-03-06T08:14:15.882" v="5953" actId="478"/>
          <ac:picMkLst>
            <pc:docMk/>
            <pc:sldMk cId="1164096289" sldId="259"/>
            <ac:picMk id="1030" creationId="{2C16E9E5-BB33-471A-8988-EE744E6AB7D5}"/>
          </ac:picMkLst>
        </pc:picChg>
        <pc:picChg chg="add mod">
          <ac:chgData name="li bo" userId="86e360d6c7446f46" providerId="LiveId" clId="{92EBB235-0F87-4709-A2C0-F4F7A6A76FC7}" dt="2022-03-06T08:14:41.815" v="5964" actId="1076"/>
          <ac:picMkLst>
            <pc:docMk/>
            <pc:sldMk cId="1164096289" sldId="259"/>
            <ac:picMk id="1032" creationId="{A3EB15B4-E101-4FE2-BD10-EB867AB7CC1A}"/>
          </ac:picMkLst>
        </pc:picChg>
        <pc:picChg chg="add del mod">
          <ac:chgData name="li bo" userId="86e360d6c7446f46" providerId="LiveId" clId="{92EBB235-0F87-4709-A2C0-F4F7A6A76FC7}" dt="2022-03-06T08:16:39.155" v="5969" actId="478"/>
          <ac:picMkLst>
            <pc:docMk/>
            <pc:sldMk cId="1164096289" sldId="259"/>
            <ac:picMk id="1034" creationId="{0885D688-EAA3-43CB-8B94-2354F313E388}"/>
          </ac:picMkLst>
        </pc:picChg>
        <pc:picChg chg="add mod">
          <ac:chgData name="li bo" userId="86e360d6c7446f46" providerId="LiveId" clId="{92EBB235-0F87-4709-A2C0-F4F7A6A76FC7}" dt="2022-03-06T08:19:50.017" v="5990" actId="1076"/>
          <ac:picMkLst>
            <pc:docMk/>
            <pc:sldMk cId="1164096289" sldId="259"/>
            <ac:picMk id="1036" creationId="{8D609CFB-8132-4BD4-A268-7E454521E5F3}"/>
          </ac:picMkLst>
        </pc:picChg>
        <pc:picChg chg="add del mod">
          <ac:chgData name="li bo" userId="86e360d6c7446f46" providerId="LiveId" clId="{92EBB235-0F87-4709-A2C0-F4F7A6A76FC7}" dt="2022-03-06T08:22:45.652" v="6034" actId="1076"/>
          <ac:picMkLst>
            <pc:docMk/>
            <pc:sldMk cId="1164096289" sldId="259"/>
            <ac:picMk id="1038" creationId="{27C7DD0B-C259-4117-9EE0-38BA063EF44E}"/>
          </ac:picMkLst>
        </pc:picChg>
        <pc:picChg chg="add mod">
          <ac:chgData name="li bo" userId="86e360d6c7446f46" providerId="LiveId" clId="{92EBB235-0F87-4709-A2C0-F4F7A6A76FC7}" dt="2022-03-06T08:22:58.036" v="6041" actId="1076"/>
          <ac:picMkLst>
            <pc:docMk/>
            <pc:sldMk cId="1164096289" sldId="259"/>
            <ac:picMk id="1040" creationId="{45D2D95E-3952-49B5-906D-0DE93E2E014A}"/>
          </ac:picMkLst>
        </pc:picChg>
      </pc:sldChg>
      <pc:sldChg chg="addSp delSp modSp mod modAnim modNotesTx">
        <pc:chgData name="li bo" userId="86e360d6c7446f46" providerId="LiveId" clId="{92EBB235-0F87-4709-A2C0-F4F7A6A76FC7}" dt="2022-03-07T01:49:07.363" v="17242" actId="20577"/>
        <pc:sldMkLst>
          <pc:docMk/>
          <pc:sldMk cId="3813780108" sldId="260"/>
        </pc:sldMkLst>
        <pc:spChg chg="mod">
          <ac:chgData name="li bo" userId="86e360d6c7446f46" providerId="LiveId" clId="{92EBB235-0F87-4709-A2C0-F4F7A6A76FC7}" dt="2022-03-05T17:50:19.930" v="2058" actId="1076"/>
          <ac:spMkLst>
            <pc:docMk/>
            <pc:sldMk cId="3813780108" sldId="260"/>
            <ac:spMk id="2" creationId="{B49CBE6D-B73D-49C5-9C10-9D9A122F1EA2}"/>
          </ac:spMkLst>
        </pc:spChg>
        <pc:spChg chg="mod">
          <ac:chgData name="li bo" userId="86e360d6c7446f46" providerId="LiveId" clId="{92EBB235-0F87-4709-A2C0-F4F7A6A76FC7}" dt="2022-03-05T18:00:40.984" v="2277" actId="20577"/>
          <ac:spMkLst>
            <pc:docMk/>
            <pc:sldMk cId="3813780108" sldId="260"/>
            <ac:spMk id="3" creationId="{E550A74B-0E72-4E4D-A486-EA99E4947DF2}"/>
          </ac:spMkLst>
        </pc:spChg>
        <pc:spChg chg="mod">
          <ac:chgData name="li bo" userId="86e360d6c7446f46" providerId="LiveId" clId="{92EBB235-0F87-4709-A2C0-F4F7A6A76FC7}" dt="2022-03-05T17:49:44.763" v="2053" actId="1076"/>
          <ac:spMkLst>
            <pc:docMk/>
            <pc:sldMk cId="3813780108" sldId="260"/>
            <ac:spMk id="4" creationId="{F3A8CE6D-D449-4A67-A247-CC9031E4A2DD}"/>
          </ac:spMkLst>
        </pc:spChg>
        <pc:spChg chg="mod">
          <ac:chgData name="li bo" userId="86e360d6c7446f46" providerId="LiveId" clId="{92EBB235-0F87-4709-A2C0-F4F7A6A76FC7}" dt="2022-03-05T17:49:59.643" v="2056" actId="1076"/>
          <ac:spMkLst>
            <pc:docMk/>
            <pc:sldMk cId="3813780108" sldId="260"/>
            <ac:spMk id="5" creationId="{61FF6F4F-843D-4F78-9B70-B89D1C41C581}"/>
          </ac:spMkLst>
        </pc:spChg>
        <pc:picChg chg="add del mod">
          <ac:chgData name="li bo" userId="86e360d6c7446f46" providerId="LiveId" clId="{92EBB235-0F87-4709-A2C0-F4F7A6A76FC7}" dt="2022-03-05T17:49:02.227" v="2045" actId="478"/>
          <ac:picMkLst>
            <pc:docMk/>
            <pc:sldMk cId="3813780108" sldId="260"/>
            <ac:picMk id="7" creationId="{C6DA7F31-FD57-4EB8-B21F-4BAEC2C97CB8}"/>
          </ac:picMkLst>
        </pc:picChg>
        <pc:picChg chg="add del mod">
          <ac:chgData name="li bo" userId="86e360d6c7446f46" providerId="LiveId" clId="{92EBB235-0F87-4709-A2C0-F4F7A6A76FC7}" dt="2022-03-05T17:49:01.418" v="2044" actId="478"/>
          <ac:picMkLst>
            <pc:docMk/>
            <pc:sldMk cId="3813780108" sldId="260"/>
            <ac:picMk id="9" creationId="{4298BE81-1856-4A48-A53D-02F9A0B76400}"/>
          </ac:picMkLst>
        </pc:picChg>
      </pc:sldChg>
      <pc:sldChg chg="addSp delSp modSp mod modTransition addAnim delAnim modAnim modNotesTx">
        <pc:chgData name="li bo" userId="86e360d6c7446f46" providerId="LiveId" clId="{92EBB235-0F87-4709-A2C0-F4F7A6A76FC7}" dt="2022-03-07T02:21:35.310" v="17760"/>
        <pc:sldMkLst>
          <pc:docMk/>
          <pc:sldMk cId="2314745591" sldId="261"/>
        </pc:sldMkLst>
        <pc:spChg chg="mod">
          <ac:chgData name="li bo" userId="86e360d6c7446f46" providerId="LiveId" clId="{92EBB235-0F87-4709-A2C0-F4F7A6A76FC7}" dt="2022-03-06T10:10:03.183" v="7401" actId="207"/>
          <ac:spMkLst>
            <pc:docMk/>
            <pc:sldMk cId="2314745591" sldId="261"/>
            <ac:spMk id="2" creationId="{B49CBE6D-B73D-49C5-9C10-9D9A122F1EA2}"/>
          </ac:spMkLst>
        </pc:spChg>
        <pc:spChg chg="mod">
          <ac:chgData name="li bo" userId="86e360d6c7446f46" providerId="LiveId" clId="{92EBB235-0F87-4709-A2C0-F4F7A6A76FC7}" dt="2022-03-06T12:26:33.375" v="10267" actId="207"/>
          <ac:spMkLst>
            <pc:docMk/>
            <pc:sldMk cId="2314745591" sldId="261"/>
            <ac:spMk id="3" creationId="{E550A74B-0E72-4E4D-A486-EA99E4947DF2}"/>
          </ac:spMkLst>
        </pc:spChg>
        <pc:spChg chg="add mod">
          <ac:chgData name="li bo" userId="86e360d6c7446f46" providerId="LiveId" clId="{92EBB235-0F87-4709-A2C0-F4F7A6A76FC7}" dt="2022-03-06T10:20:14.953" v="8484" actId="1076"/>
          <ac:spMkLst>
            <pc:docMk/>
            <pc:sldMk cId="2314745591" sldId="261"/>
            <ac:spMk id="4" creationId="{1C5816F1-311A-4ADB-A0DE-88C236D3CF33}"/>
          </ac:spMkLst>
        </pc:spChg>
        <pc:spChg chg="add del mod">
          <ac:chgData name="li bo" userId="86e360d6c7446f46" providerId="LiveId" clId="{92EBB235-0F87-4709-A2C0-F4F7A6A76FC7}" dt="2022-03-06T10:20:15.236" v="8486"/>
          <ac:spMkLst>
            <pc:docMk/>
            <pc:sldMk cId="2314745591" sldId="261"/>
            <ac:spMk id="8" creationId="{77133641-5381-47E0-95F7-09A3D83E672B}"/>
          </ac:spMkLst>
        </pc:spChg>
        <pc:picChg chg="mod">
          <ac:chgData name="li bo" userId="86e360d6c7446f46" providerId="LiveId" clId="{92EBB235-0F87-4709-A2C0-F4F7A6A76FC7}" dt="2022-03-06T10:10:41.835" v="7408" actId="1076"/>
          <ac:picMkLst>
            <pc:docMk/>
            <pc:sldMk cId="2314745591" sldId="261"/>
            <ac:picMk id="5" creationId="{1E963735-62EC-4301-A419-A59B01D9E67B}"/>
          </ac:picMkLst>
        </pc:picChg>
        <pc:picChg chg="mod">
          <ac:chgData name="li bo" userId="86e360d6c7446f46" providerId="LiveId" clId="{92EBB235-0F87-4709-A2C0-F4F7A6A76FC7}" dt="2022-03-06T10:10:38.928" v="7407" actId="1076"/>
          <ac:picMkLst>
            <pc:docMk/>
            <pc:sldMk cId="2314745591" sldId="261"/>
            <ac:picMk id="7" creationId="{EEEFB0A6-5C59-4B55-9014-DC017B46F4EC}"/>
          </ac:picMkLst>
        </pc:picChg>
      </pc:sldChg>
      <pc:sldChg chg="del">
        <pc:chgData name="li bo" userId="86e360d6c7446f46" providerId="LiveId" clId="{92EBB235-0F87-4709-A2C0-F4F7A6A76FC7}" dt="2022-03-06T10:21:26.763" v="8508" actId="2696"/>
        <pc:sldMkLst>
          <pc:docMk/>
          <pc:sldMk cId="2580984780" sldId="262"/>
        </pc:sldMkLst>
      </pc:sldChg>
      <pc:sldChg chg="modSp mod modTransition modAnim modNotesTx">
        <pc:chgData name="li bo" userId="86e360d6c7446f46" providerId="LiveId" clId="{92EBB235-0F87-4709-A2C0-F4F7A6A76FC7}" dt="2022-03-07T02:06:10.220" v="17413"/>
        <pc:sldMkLst>
          <pc:docMk/>
          <pc:sldMk cId="3611375066" sldId="263"/>
        </pc:sldMkLst>
        <pc:spChg chg="mod">
          <ac:chgData name="li bo" userId="86e360d6c7446f46" providerId="LiveId" clId="{92EBB235-0F87-4709-A2C0-F4F7A6A76FC7}" dt="2022-03-06T10:06:49.510" v="7323" actId="20577"/>
          <ac:spMkLst>
            <pc:docMk/>
            <pc:sldMk cId="3611375066" sldId="263"/>
            <ac:spMk id="3" creationId="{E550A74B-0E72-4E4D-A486-EA99E4947DF2}"/>
          </ac:spMkLst>
        </pc:spChg>
      </pc:sldChg>
      <pc:sldChg chg="del">
        <pc:chgData name="li bo" userId="86e360d6c7446f46" providerId="LiveId" clId="{92EBB235-0F87-4709-A2C0-F4F7A6A76FC7}" dt="2022-03-06T10:26:08.655" v="8534" actId="2696"/>
        <pc:sldMkLst>
          <pc:docMk/>
          <pc:sldMk cId="2776318398" sldId="264"/>
        </pc:sldMkLst>
      </pc:sldChg>
      <pc:sldChg chg="modSp mod modTransition modAnim">
        <pc:chgData name="li bo" userId="86e360d6c7446f46" providerId="LiveId" clId="{92EBB235-0F87-4709-A2C0-F4F7A6A76FC7}" dt="2022-03-07T02:21:22.091" v="17678"/>
        <pc:sldMkLst>
          <pc:docMk/>
          <pc:sldMk cId="2519375805" sldId="265"/>
        </pc:sldMkLst>
        <pc:spChg chg="mod">
          <ac:chgData name="li bo" userId="86e360d6c7446f46" providerId="LiveId" clId="{92EBB235-0F87-4709-A2C0-F4F7A6A76FC7}" dt="2022-03-06T10:10:06.221" v="7402" actId="207"/>
          <ac:spMkLst>
            <pc:docMk/>
            <pc:sldMk cId="2519375805" sldId="265"/>
            <ac:spMk id="2" creationId="{B49CBE6D-B73D-49C5-9C10-9D9A122F1EA2}"/>
          </ac:spMkLst>
        </pc:spChg>
        <pc:spChg chg="mod">
          <ac:chgData name="li bo" userId="86e360d6c7446f46" providerId="LiveId" clId="{92EBB235-0F87-4709-A2C0-F4F7A6A76FC7}" dt="2022-03-06T10:09:35.029" v="7397" actId="6549"/>
          <ac:spMkLst>
            <pc:docMk/>
            <pc:sldMk cId="2519375805" sldId="265"/>
            <ac:spMk id="3" creationId="{E550A74B-0E72-4E4D-A486-EA99E4947DF2}"/>
          </ac:spMkLst>
        </pc:spChg>
      </pc:sldChg>
      <pc:sldChg chg="add del mod modShow">
        <pc:chgData name="li bo" userId="86e360d6c7446f46" providerId="LiveId" clId="{92EBB235-0F87-4709-A2C0-F4F7A6A76FC7}" dt="2022-03-06T08:30:36.132" v="6094" actId="2696"/>
        <pc:sldMkLst>
          <pc:docMk/>
          <pc:sldMk cId="1217375461" sldId="266"/>
        </pc:sldMkLst>
      </pc:sldChg>
      <pc:sldChg chg="modSp del mod">
        <pc:chgData name="li bo" userId="86e360d6c7446f46" providerId="LiveId" clId="{92EBB235-0F87-4709-A2C0-F4F7A6A76FC7}" dt="2022-03-06T10:21:26.763" v="8508" actId="2696"/>
        <pc:sldMkLst>
          <pc:docMk/>
          <pc:sldMk cId="2490858770" sldId="267"/>
        </pc:sldMkLst>
        <pc:spChg chg="mod">
          <ac:chgData name="li bo" userId="86e360d6c7446f46" providerId="LiveId" clId="{92EBB235-0F87-4709-A2C0-F4F7A6A76FC7}" dt="2022-02-28T13:39:49.571" v="16" actId="1076"/>
          <ac:spMkLst>
            <pc:docMk/>
            <pc:sldMk cId="2490858770" sldId="267"/>
            <ac:spMk id="4" creationId="{5E27D320-78A3-463E-9291-908BFD1DF476}"/>
          </ac:spMkLst>
        </pc:spChg>
        <pc:spChg chg="mod">
          <ac:chgData name="li bo" userId="86e360d6c7446f46" providerId="LiveId" clId="{92EBB235-0F87-4709-A2C0-F4F7A6A76FC7}" dt="2022-03-06T03:29:21.172" v="2625" actId="20577"/>
          <ac:spMkLst>
            <pc:docMk/>
            <pc:sldMk cId="2490858770" sldId="267"/>
            <ac:spMk id="7" creationId="{359FBBC1-CBFC-4A75-BF9A-E0E1E862109A}"/>
          </ac:spMkLst>
        </pc:spChg>
      </pc:sldChg>
      <pc:sldChg chg="del">
        <pc:chgData name="li bo" userId="86e360d6c7446f46" providerId="LiveId" clId="{92EBB235-0F87-4709-A2C0-F4F7A6A76FC7}" dt="2022-03-06T10:21:26.763" v="8508" actId="2696"/>
        <pc:sldMkLst>
          <pc:docMk/>
          <pc:sldMk cId="4023844715" sldId="268"/>
        </pc:sldMkLst>
      </pc:sldChg>
      <pc:sldChg chg="del">
        <pc:chgData name="li bo" userId="86e360d6c7446f46" providerId="LiveId" clId="{92EBB235-0F87-4709-A2C0-F4F7A6A76FC7}" dt="2022-03-06T10:21:26.763" v="8508" actId="2696"/>
        <pc:sldMkLst>
          <pc:docMk/>
          <pc:sldMk cId="1260487954" sldId="269"/>
        </pc:sldMkLst>
      </pc:sldChg>
      <pc:sldChg chg="del">
        <pc:chgData name="li bo" userId="86e360d6c7446f46" providerId="LiveId" clId="{92EBB235-0F87-4709-A2C0-F4F7A6A76FC7}" dt="2022-03-06T10:21:26.763" v="8508" actId="2696"/>
        <pc:sldMkLst>
          <pc:docMk/>
          <pc:sldMk cId="4244764471" sldId="270"/>
        </pc:sldMkLst>
      </pc:sldChg>
      <pc:sldChg chg="del">
        <pc:chgData name="li bo" userId="86e360d6c7446f46" providerId="LiveId" clId="{92EBB235-0F87-4709-A2C0-F4F7A6A76FC7}" dt="2022-03-06T10:21:26.763" v="8508" actId="2696"/>
        <pc:sldMkLst>
          <pc:docMk/>
          <pc:sldMk cId="1872835401" sldId="271"/>
        </pc:sldMkLst>
      </pc:sldChg>
      <pc:sldChg chg="del">
        <pc:chgData name="li bo" userId="86e360d6c7446f46" providerId="LiveId" clId="{92EBB235-0F87-4709-A2C0-F4F7A6A76FC7}" dt="2022-03-06T10:21:26.763" v="8508" actId="2696"/>
        <pc:sldMkLst>
          <pc:docMk/>
          <pc:sldMk cId="1173182969" sldId="272"/>
        </pc:sldMkLst>
      </pc:sldChg>
      <pc:sldChg chg="del">
        <pc:chgData name="li bo" userId="86e360d6c7446f46" providerId="LiveId" clId="{92EBB235-0F87-4709-A2C0-F4F7A6A76FC7}" dt="2022-03-06T10:26:08.655" v="8534" actId="2696"/>
        <pc:sldMkLst>
          <pc:docMk/>
          <pc:sldMk cId="3164825853" sldId="273"/>
        </pc:sldMkLst>
      </pc:sldChg>
      <pc:sldChg chg="addSp delSp modSp del mod addAnim delAnim modAnim modNotesTx">
        <pc:chgData name="li bo" userId="86e360d6c7446f46" providerId="LiveId" clId="{92EBB235-0F87-4709-A2C0-F4F7A6A76FC7}" dt="2022-03-06T10:26:08.655" v="8534" actId="2696"/>
        <pc:sldMkLst>
          <pc:docMk/>
          <pc:sldMk cId="607118362" sldId="274"/>
        </pc:sldMkLst>
        <pc:spChg chg="mod">
          <ac:chgData name="li bo" userId="86e360d6c7446f46" providerId="LiveId" clId="{92EBB235-0F87-4709-A2C0-F4F7A6A76FC7}" dt="2022-03-03T08:17:07.854" v="1462" actId="1076"/>
          <ac:spMkLst>
            <pc:docMk/>
            <pc:sldMk cId="607118362" sldId="274"/>
            <ac:spMk id="2" creationId="{26D2DD16-C320-4D4B-BEB1-095099BF85F4}"/>
          </ac:spMkLst>
        </pc:spChg>
        <pc:spChg chg="del">
          <ac:chgData name="li bo" userId="86e360d6c7446f46" providerId="LiveId" clId="{92EBB235-0F87-4709-A2C0-F4F7A6A76FC7}" dt="2022-03-03T08:14:33.044" v="1307" actId="478"/>
          <ac:spMkLst>
            <pc:docMk/>
            <pc:sldMk cId="607118362" sldId="274"/>
            <ac:spMk id="3" creationId="{AA049014-858A-4D73-AA92-8B31AB4F67EB}"/>
          </ac:spMkLst>
        </pc:spChg>
        <pc:spChg chg="mod">
          <ac:chgData name="li bo" userId="86e360d6c7446f46" providerId="LiveId" clId="{92EBB235-0F87-4709-A2C0-F4F7A6A76FC7}" dt="2022-03-03T08:15:00.645" v="1313" actId="1076"/>
          <ac:spMkLst>
            <pc:docMk/>
            <pc:sldMk cId="607118362" sldId="274"/>
            <ac:spMk id="4" creationId="{74335800-3F0D-48E2-B9CD-BFB76A07073C}"/>
          </ac:spMkLst>
        </pc:spChg>
        <pc:spChg chg="mod">
          <ac:chgData name="li bo" userId="86e360d6c7446f46" providerId="LiveId" clId="{92EBB235-0F87-4709-A2C0-F4F7A6A76FC7}" dt="2022-03-03T08:15:33.657" v="1325" actId="14100"/>
          <ac:spMkLst>
            <pc:docMk/>
            <pc:sldMk cId="607118362" sldId="274"/>
            <ac:spMk id="11" creationId="{EE89DB35-D4AF-46D5-918A-2CF5882A480E}"/>
          </ac:spMkLst>
        </pc:spChg>
        <pc:spChg chg="add del mod">
          <ac:chgData name="li bo" userId="86e360d6c7446f46" providerId="LiveId" clId="{92EBB235-0F87-4709-A2C0-F4F7A6A76FC7}" dt="2022-03-03T08:42:32.624" v="1776" actId="20577"/>
          <ac:spMkLst>
            <pc:docMk/>
            <pc:sldMk cId="607118362" sldId="274"/>
            <ac:spMk id="13" creationId="{E634A763-4440-43D1-A619-495D9095184C}"/>
          </ac:spMkLst>
        </pc:spChg>
        <pc:spChg chg="mod">
          <ac:chgData name="li bo" userId="86e360d6c7446f46" providerId="LiveId" clId="{92EBB235-0F87-4709-A2C0-F4F7A6A76FC7}" dt="2022-03-03T08:42:53.607" v="1795" actId="20577"/>
          <ac:spMkLst>
            <pc:docMk/>
            <pc:sldMk cId="607118362" sldId="274"/>
            <ac:spMk id="14" creationId="{CDE4B0C9-86D4-4EB0-8B41-B00054248AC7}"/>
          </ac:spMkLst>
        </pc:spChg>
        <pc:spChg chg="add del">
          <ac:chgData name="li bo" userId="86e360d6c7446f46" providerId="LiveId" clId="{92EBB235-0F87-4709-A2C0-F4F7A6A76FC7}" dt="2022-03-03T08:12:34.153" v="1284" actId="22"/>
          <ac:spMkLst>
            <pc:docMk/>
            <pc:sldMk cId="607118362" sldId="274"/>
            <ac:spMk id="16" creationId="{70CB0D36-87D4-4889-B40C-B3EE6E520F96}"/>
          </ac:spMkLst>
        </pc:spChg>
        <pc:picChg chg="mod">
          <ac:chgData name="li bo" userId="86e360d6c7446f46" providerId="LiveId" clId="{92EBB235-0F87-4709-A2C0-F4F7A6A76FC7}" dt="2022-03-03T08:42:41.167" v="1777" actId="1076"/>
          <ac:picMkLst>
            <pc:docMk/>
            <pc:sldMk cId="607118362" sldId="274"/>
            <ac:picMk id="10" creationId="{892A81EF-D571-441F-B57C-CD07E51CF38B}"/>
          </ac:picMkLst>
        </pc:picChg>
        <pc:picChg chg="del">
          <ac:chgData name="li bo" userId="86e360d6c7446f46" providerId="LiveId" clId="{92EBB235-0F87-4709-A2C0-F4F7A6A76FC7}" dt="2022-03-03T08:14:35.915" v="1308" actId="478"/>
          <ac:picMkLst>
            <pc:docMk/>
            <pc:sldMk cId="607118362" sldId="274"/>
            <ac:picMk id="15" creationId="{A0052C36-68B8-466B-8E33-DD5E40D9209F}"/>
          </ac:picMkLst>
        </pc:picChg>
        <pc:picChg chg="del">
          <ac:chgData name="li bo" userId="86e360d6c7446f46" providerId="LiveId" clId="{92EBB235-0F87-4709-A2C0-F4F7A6A76FC7}" dt="2022-03-03T08:14:23.475" v="1302" actId="478"/>
          <ac:picMkLst>
            <pc:docMk/>
            <pc:sldMk cId="607118362" sldId="274"/>
            <ac:picMk id="1026" creationId="{59ED7B53-0229-40CD-BA16-BD1A60E8B5FA}"/>
          </ac:picMkLst>
        </pc:picChg>
        <pc:picChg chg="add del mod">
          <ac:chgData name="li bo" userId="86e360d6c7446f46" providerId="LiveId" clId="{92EBB235-0F87-4709-A2C0-F4F7A6A76FC7}" dt="2022-03-03T08:17:07.854" v="1462" actId="1076"/>
          <ac:picMkLst>
            <pc:docMk/>
            <pc:sldMk cId="607118362" sldId="274"/>
            <ac:picMk id="1028" creationId="{7044FA94-CB2E-4635-9DE1-10BC96F4FAAD}"/>
          </ac:picMkLst>
        </pc:picChg>
      </pc:sldChg>
      <pc:sldChg chg="addSp delSp modSp new add del mod">
        <pc:chgData name="li bo" userId="86e360d6c7446f46" providerId="LiveId" clId="{92EBB235-0F87-4709-A2C0-F4F7A6A76FC7}" dt="2022-03-06T10:26:08.655" v="8534" actId="2696"/>
        <pc:sldMkLst>
          <pc:docMk/>
          <pc:sldMk cId="1690186442" sldId="275"/>
        </pc:sldMkLst>
        <pc:spChg chg="del">
          <ac:chgData name="li bo" userId="86e360d6c7446f46" providerId="LiveId" clId="{92EBB235-0F87-4709-A2C0-F4F7A6A76FC7}" dt="2022-03-01T09:33:40.644" v="43" actId="478"/>
          <ac:spMkLst>
            <pc:docMk/>
            <pc:sldMk cId="1690186442" sldId="275"/>
            <ac:spMk id="2" creationId="{1293A414-2E1D-4268-B4C9-D7D296454128}"/>
          </ac:spMkLst>
        </pc:spChg>
        <pc:spChg chg="del">
          <ac:chgData name="li bo" userId="86e360d6c7446f46" providerId="LiveId" clId="{92EBB235-0F87-4709-A2C0-F4F7A6A76FC7}" dt="2022-03-01T09:33:38.300" v="42" actId="478"/>
          <ac:spMkLst>
            <pc:docMk/>
            <pc:sldMk cId="1690186442" sldId="275"/>
            <ac:spMk id="3" creationId="{EB4448BE-BEB4-4993-A010-1EC3E540B3FD}"/>
          </ac:spMkLst>
        </pc:spChg>
        <pc:picChg chg="add mod">
          <ac:chgData name="li bo" userId="86e360d6c7446f46" providerId="LiveId" clId="{92EBB235-0F87-4709-A2C0-F4F7A6A76FC7}" dt="2022-03-03T16:08:51.649" v="1948" actId="1076"/>
          <ac:picMkLst>
            <pc:docMk/>
            <pc:sldMk cId="1690186442" sldId="275"/>
            <ac:picMk id="3" creationId="{C0BD9AB7-563F-4CC8-8B2D-420F2FAA2441}"/>
          </ac:picMkLst>
        </pc:picChg>
        <pc:picChg chg="add del mod">
          <ac:chgData name="li bo" userId="86e360d6c7446f46" providerId="LiveId" clId="{92EBB235-0F87-4709-A2C0-F4F7A6A76FC7}" dt="2022-03-03T16:07:30.733" v="1903" actId="478"/>
          <ac:picMkLst>
            <pc:docMk/>
            <pc:sldMk cId="1690186442" sldId="275"/>
            <ac:picMk id="5" creationId="{E1B9F5D5-B5CF-4E79-92D7-31AEFA0093B8}"/>
          </ac:picMkLst>
        </pc:picChg>
      </pc:sldChg>
      <pc:sldChg chg="addSp delSp modSp add del mod modNotesTx">
        <pc:chgData name="li bo" userId="86e360d6c7446f46" providerId="LiveId" clId="{92EBB235-0F87-4709-A2C0-F4F7A6A76FC7}" dt="2022-03-06T10:26:08.655" v="8534" actId="2696"/>
        <pc:sldMkLst>
          <pc:docMk/>
          <pc:sldMk cId="32165361" sldId="276"/>
        </pc:sldMkLst>
        <pc:spChg chg="add mod">
          <ac:chgData name="li bo" userId="86e360d6c7446f46" providerId="LiveId" clId="{92EBB235-0F87-4709-A2C0-F4F7A6A76FC7}" dt="2022-03-02T14:22:07.846" v="1105" actId="20577"/>
          <ac:spMkLst>
            <pc:docMk/>
            <pc:sldMk cId="32165361" sldId="276"/>
            <ac:spMk id="2" creationId="{E8F77346-45C2-4245-987F-819AC6DD9DD5}"/>
          </ac:spMkLst>
        </pc:spChg>
        <pc:picChg chg="add">
          <ac:chgData name="li bo" userId="86e360d6c7446f46" providerId="LiveId" clId="{92EBB235-0F87-4709-A2C0-F4F7A6A76FC7}" dt="2022-03-01T09:35:53.229" v="49" actId="22"/>
          <ac:picMkLst>
            <pc:docMk/>
            <pc:sldMk cId="32165361" sldId="276"/>
            <ac:picMk id="3" creationId="{DD185F98-3EE6-43F5-A530-7B3CEC69CCF2}"/>
          </ac:picMkLst>
        </pc:picChg>
        <pc:picChg chg="del">
          <ac:chgData name="li bo" userId="86e360d6c7446f46" providerId="LiveId" clId="{92EBB235-0F87-4709-A2C0-F4F7A6A76FC7}" dt="2022-03-01T09:35:42.999" v="48" actId="478"/>
          <ac:picMkLst>
            <pc:docMk/>
            <pc:sldMk cId="32165361" sldId="276"/>
            <ac:picMk id="5" creationId="{E1B9F5D5-B5CF-4E79-92D7-31AEFA0093B8}"/>
          </ac:picMkLst>
        </pc:picChg>
      </pc:sldChg>
      <pc:sldChg chg="addSp delSp new del mod modNotesTx">
        <pc:chgData name="li bo" userId="86e360d6c7446f46" providerId="LiveId" clId="{92EBB235-0F87-4709-A2C0-F4F7A6A76FC7}" dt="2022-03-06T10:26:08.655" v="8534" actId="2696"/>
        <pc:sldMkLst>
          <pc:docMk/>
          <pc:sldMk cId="2861558878" sldId="277"/>
        </pc:sldMkLst>
        <pc:spChg chg="del">
          <ac:chgData name="li bo" userId="86e360d6c7446f46" providerId="LiveId" clId="{92EBB235-0F87-4709-A2C0-F4F7A6A76FC7}" dt="2022-03-01T09:36:20.335" v="52" actId="478"/>
          <ac:spMkLst>
            <pc:docMk/>
            <pc:sldMk cId="2861558878" sldId="277"/>
            <ac:spMk id="2" creationId="{EDF1ADC0-9A78-45B1-8D08-8B0EDC281EF9}"/>
          </ac:spMkLst>
        </pc:spChg>
        <pc:spChg chg="del">
          <ac:chgData name="li bo" userId="86e360d6c7446f46" providerId="LiveId" clId="{92EBB235-0F87-4709-A2C0-F4F7A6A76FC7}" dt="2022-03-01T09:36:18.848" v="51" actId="478"/>
          <ac:spMkLst>
            <pc:docMk/>
            <pc:sldMk cId="2861558878" sldId="277"/>
            <ac:spMk id="3" creationId="{F8B3CBE3-A03B-4662-BDFA-8F5D7CE5FB0B}"/>
          </ac:spMkLst>
        </pc:spChg>
        <pc:picChg chg="add">
          <ac:chgData name="li bo" userId="86e360d6c7446f46" providerId="LiveId" clId="{92EBB235-0F87-4709-A2C0-F4F7A6A76FC7}" dt="2022-03-01T09:36:21.405" v="53" actId="22"/>
          <ac:picMkLst>
            <pc:docMk/>
            <pc:sldMk cId="2861558878" sldId="277"/>
            <ac:picMk id="5" creationId="{D01088D1-7B89-44F9-BB6E-FD4064B3478D}"/>
          </ac:picMkLst>
        </pc:picChg>
      </pc:sldChg>
      <pc:sldChg chg="addSp delSp modSp new del mod delAnim modAnim">
        <pc:chgData name="li bo" userId="86e360d6c7446f46" providerId="LiveId" clId="{92EBB235-0F87-4709-A2C0-F4F7A6A76FC7}" dt="2022-03-06T10:26:08.655" v="8534" actId="2696"/>
        <pc:sldMkLst>
          <pc:docMk/>
          <pc:sldMk cId="3154402278" sldId="278"/>
        </pc:sldMkLst>
        <pc:spChg chg="del">
          <ac:chgData name="li bo" userId="86e360d6c7446f46" providerId="LiveId" clId="{92EBB235-0F87-4709-A2C0-F4F7A6A76FC7}" dt="2022-03-01T09:45:03.288" v="56" actId="478"/>
          <ac:spMkLst>
            <pc:docMk/>
            <pc:sldMk cId="3154402278" sldId="278"/>
            <ac:spMk id="2" creationId="{BA53AD97-B605-4C43-80DE-9EADC73ABCA5}"/>
          </ac:spMkLst>
        </pc:spChg>
        <pc:spChg chg="del">
          <ac:chgData name="li bo" userId="86e360d6c7446f46" providerId="LiveId" clId="{92EBB235-0F87-4709-A2C0-F4F7A6A76FC7}" dt="2022-03-01T09:45:01.780" v="55" actId="478"/>
          <ac:spMkLst>
            <pc:docMk/>
            <pc:sldMk cId="3154402278" sldId="278"/>
            <ac:spMk id="3" creationId="{F2EE15DF-9716-4541-8921-EF96A2C8ED7E}"/>
          </ac:spMkLst>
        </pc:spChg>
        <pc:spChg chg="add del mod">
          <ac:chgData name="li bo" userId="86e360d6c7446f46" providerId="LiveId" clId="{92EBB235-0F87-4709-A2C0-F4F7A6A76FC7}" dt="2022-03-03T16:05:30.050" v="1887" actId="478"/>
          <ac:spMkLst>
            <pc:docMk/>
            <pc:sldMk cId="3154402278" sldId="278"/>
            <ac:spMk id="9" creationId="{BF1F8850-55A3-4ED1-AA98-41DF779E63A4}"/>
          </ac:spMkLst>
        </pc:spChg>
        <pc:spChg chg="add mod">
          <ac:chgData name="li bo" userId="86e360d6c7446f46" providerId="LiveId" clId="{92EBB235-0F87-4709-A2C0-F4F7A6A76FC7}" dt="2022-03-03T16:09:03.209" v="1951" actId="403"/>
          <ac:spMkLst>
            <pc:docMk/>
            <pc:sldMk cId="3154402278" sldId="278"/>
            <ac:spMk id="10" creationId="{920E5DC7-3892-4F49-B532-626C0D17263E}"/>
          </ac:spMkLst>
        </pc:spChg>
        <pc:picChg chg="add mod">
          <ac:chgData name="li bo" userId="86e360d6c7446f46" providerId="LiveId" clId="{92EBB235-0F87-4709-A2C0-F4F7A6A76FC7}" dt="2022-03-03T16:07:52.405" v="1912" actId="1076"/>
          <ac:picMkLst>
            <pc:docMk/>
            <pc:sldMk cId="3154402278" sldId="278"/>
            <ac:picMk id="3" creationId="{7874180A-902A-40B1-AF87-9AABC5F77280}"/>
          </ac:picMkLst>
        </pc:picChg>
        <pc:picChg chg="add mod">
          <ac:chgData name="li bo" userId="86e360d6c7446f46" providerId="LiveId" clId="{92EBB235-0F87-4709-A2C0-F4F7A6A76FC7}" dt="2022-03-03T16:08:21.262" v="1945" actId="1076"/>
          <ac:picMkLst>
            <pc:docMk/>
            <pc:sldMk cId="3154402278" sldId="278"/>
            <ac:picMk id="5" creationId="{16772DD3-4BE0-4C5C-8858-42326E1BAA83}"/>
          </ac:picMkLst>
        </pc:picChg>
        <pc:picChg chg="add del mod">
          <ac:chgData name="li bo" userId="86e360d6c7446f46" providerId="LiveId" clId="{92EBB235-0F87-4709-A2C0-F4F7A6A76FC7}" dt="2022-03-03T16:00:22.888" v="1860" actId="478"/>
          <ac:picMkLst>
            <pc:docMk/>
            <pc:sldMk cId="3154402278" sldId="278"/>
            <ac:picMk id="6" creationId="{48C5C8B8-D85F-4260-B8A5-90F53C63B6DC}"/>
          </ac:picMkLst>
        </pc:picChg>
        <pc:picChg chg="add del mod">
          <ac:chgData name="li bo" userId="86e360d6c7446f46" providerId="LiveId" clId="{92EBB235-0F87-4709-A2C0-F4F7A6A76FC7}" dt="2022-03-03T16:07:34.125" v="1904" actId="478"/>
          <ac:picMkLst>
            <pc:docMk/>
            <pc:sldMk cId="3154402278" sldId="278"/>
            <ac:picMk id="8" creationId="{BCE20A6B-8A68-48FF-BEC6-6AE58573978E}"/>
          </ac:picMkLst>
        </pc:picChg>
      </pc:sldChg>
      <pc:sldChg chg="new del">
        <pc:chgData name="li bo" userId="86e360d6c7446f46" providerId="LiveId" clId="{92EBB235-0F87-4709-A2C0-F4F7A6A76FC7}" dt="2022-03-02T06:28:46.388" v="66" actId="47"/>
        <pc:sldMkLst>
          <pc:docMk/>
          <pc:sldMk cId="684364467" sldId="279"/>
        </pc:sldMkLst>
      </pc:sldChg>
      <pc:sldChg chg="addSp delSp modSp add del mod">
        <pc:chgData name="li bo" userId="86e360d6c7446f46" providerId="LiveId" clId="{92EBB235-0F87-4709-A2C0-F4F7A6A76FC7}" dt="2022-03-02T06:31:11.183" v="372" actId="47"/>
        <pc:sldMkLst>
          <pc:docMk/>
          <pc:sldMk cId="1999596854" sldId="279"/>
        </pc:sldMkLst>
        <pc:spChg chg="del mod">
          <ac:chgData name="li bo" userId="86e360d6c7446f46" providerId="LiveId" clId="{92EBB235-0F87-4709-A2C0-F4F7A6A76FC7}" dt="2022-03-02T06:28:50.585" v="68"/>
          <ac:spMkLst>
            <pc:docMk/>
            <pc:sldMk cId="1999596854" sldId="279"/>
            <ac:spMk id="2" creationId="{E1C2B024-74E0-4DCE-B713-540246C52966}"/>
          </ac:spMkLst>
        </pc:spChg>
        <pc:spChg chg="del mod">
          <ac:chgData name="li bo" userId="86e360d6c7446f46" providerId="LiveId" clId="{92EBB235-0F87-4709-A2C0-F4F7A6A76FC7}" dt="2022-03-02T06:28:50.585" v="68"/>
          <ac:spMkLst>
            <pc:docMk/>
            <pc:sldMk cId="1999596854" sldId="279"/>
            <ac:spMk id="3" creationId="{96BCD14A-7F03-4705-AE1C-5F6D7CA7E6A5}"/>
          </ac:spMkLst>
        </pc:spChg>
        <pc:spChg chg="add mod">
          <ac:chgData name="li bo" userId="86e360d6c7446f46" providerId="LiveId" clId="{92EBB235-0F87-4709-A2C0-F4F7A6A76FC7}" dt="2022-03-02T06:28:50.697" v="86" actId="948"/>
          <ac:spMkLst>
            <pc:docMk/>
            <pc:sldMk cId="1999596854" sldId="279"/>
            <ac:spMk id="6" creationId="{3F2CEE7B-7D49-4C8D-8C48-9B06D31F99E6}"/>
          </ac:spMkLst>
        </pc:spChg>
        <pc:spChg chg="add mod">
          <ac:chgData name="li bo" userId="86e360d6c7446f46" providerId="LiveId" clId="{92EBB235-0F87-4709-A2C0-F4F7A6A76FC7}" dt="2022-03-02T06:28:50.714" v="101" actId="947"/>
          <ac:spMkLst>
            <pc:docMk/>
            <pc:sldMk cId="1999596854" sldId="279"/>
            <ac:spMk id="7" creationId="{BCF595D3-9C1E-454C-9459-BA3999436A8B}"/>
          </ac:spMkLst>
        </pc:spChg>
        <pc:spChg chg="add mod">
          <ac:chgData name="li bo" userId="86e360d6c7446f46" providerId="LiveId" clId="{92EBB235-0F87-4709-A2C0-F4F7A6A76FC7}" dt="2022-03-02T06:28:50.721" v="116" actId="947"/>
          <ac:spMkLst>
            <pc:docMk/>
            <pc:sldMk cId="1999596854" sldId="279"/>
            <ac:spMk id="8" creationId="{47F4279F-700E-469D-8097-E375132D74E8}"/>
          </ac:spMkLst>
        </pc:spChg>
        <pc:spChg chg="add mod">
          <ac:chgData name="li bo" userId="86e360d6c7446f46" providerId="LiveId" clId="{92EBB235-0F87-4709-A2C0-F4F7A6A76FC7}" dt="2022-03-02T06:28:50.728" v="131" actId="947"/>
          <ac:spMkLst>
            <pc:docMk/>
            <pc:sldMk cId="1999596854" sldId="279"/>
            <ac:spMk id="9" creationId="{529C95E0-80A5-487D-B582-EC5F0E62D40E}"/>
          </ac:spMkLst>
        </pc:spChg>
        <pc:spChg chg="add mod">
          <ac:chgData name="li bo" userId="86e360d6c7446f46" providerId="LiveId" clId="{92EBB235-0F87-4709-A2C0-F4F7A6A76FC7}" dt="2022-03-02T06:28:50.737" v="146" actId="947"/>
          <ac:spMkLst>
            <pc:docMk/>
            <pc:sldMk cId="1999596854" sldId="279"/>
            <ac:spMk id="10" creationId="{482C0D02-72F1-4148-A7B3-7026CCA48401}"/>
          </ac:spMkLst>
        </pc:spChg>
        <pc:spChg chg="add mod">
          <ac:chgData name="li bo" userId="86e360d6c7446f46" providerId="LiveId" clId="{92EBB235-0F87-4709-A2C0-F4F7A6A76FC7}" dt="2022-03-02T06:28:50.784" v="168" actId="207"/>
          <ac:spMkLst>
            <pc:docMk/>
            <pc:sldMk cId="1999596854" sldId="279"/>
            <ac:spMk id="11" creationId="{F6AA460C-AD70-4F73-960B-956FE9E8247C}"/>
          </ac:spMkLst>
        </pc:spChg>
        <pc:spChg chg="add mod">
          <ac:chgData name="li bo" userId="86e360d6c7446f46" providerId="LiveId" clId="{92EBB235-0F87-4709-A2C0-F4F7A6A76FC7}" dt="2022-03-02T06:28:50.797" v="190" actId="207"/>
          <ac:spMkLst>
            <pc:docMk/>
            <pc:sldMk cId="1999596854" sldId="279"/>
            <ac:spMk id="12" creationId="{1BA24A38-E222-4B9E-A01A-02067A78CCC5}"/>
          </ac:spMkLst>
        </pc:spChg>
        <pc:spChg chg="add mod">
          <ac:chgData name="li bo" userId="86e360d6c7446f46" providerId="LiveId" clId="{92EBB235-0F87-4709-A2C0-F4F7A6A76FC7}" dt="2022-03-02T06:28:50.809" v="212" actId="207"/>
          <ac:spMkLst>
            <pc:docMk/>
            <pc:sldMk cId="1999596854" sldId="279"/>
            <ac:spMk id="13" creationId="{B2D162B8-8BBE-41E6-898F-AD33DE2242F4}"/>
          </ac:spMkLst>
        </pc:spChg>
        <pc:spChg chg="add mod">
          <ac:chgData name="li bo" userId="86e360d6c7446f46" providerId="LiveId" clId="{92EBB235-0F87-4709-A2C0-F4F7A6A76FC7}" dt="2022-03-02T06:28:50.824" v="234" actId="207"/>
          <ac:spMkLst>
            <pc:docMk/>
            <pc:sldMk cId="1999596854" sldId="279"/>
            <ac:spMk id="14" creationId="{AAFF8652-5A53-4E69-B712-22258751EE09}"/>
          </ac:spMkLst>
        </pc:spChg>
        <pc:spChg chg="add mod">
          <ac:chgData name="li bo" userId="86e360d6c7446f46" providerId="LiveId" clId="{92EBB235-0F87-4709-A2C0-F4F7A6A76FC7}" dt="2022-03-02T06:28:50.841" v="252" actId="948"/>
          <ac:spMkLst>
            <pc:docMk/>
            <pc:sldMk cId="1999596854" sldId="279"/>
            <ac:spMk id="15" creationId="{13AEF5CD-2C65-412C-BC76-0ED5F8F8BB60}"/>
          </ac:spMkLst>
        </pc:spChg>
        <pc:spChg chg="add mod">
          <ac:chgData name="li bo" userId="86e360d6c7446f46" providerId="LiveId" clId="{92EBB235-0F87-4709-A2C0-F4F7A6A76FC7}" dt="2022-03-02T06:30:52.001" v="366"/>
          <ac:spMkLst>
            <pc:docMk/>
            <pc:sldMk cId="1999596854" sldId="279"/>
            <ac:spMk id="16" creationId="{EF8D1645-C050-4680-926D-12E27C5B67DB}"/>
          </ac:spMkLst>
        </pc:spChg>
        <pc:spChg chg="add mod">
          <ac:chgData name="li bo" userId="86e360d6c7446f46" providerId="LiveId" clId="{92EBB235-0F87-4709-A2C0-F4F7A6A76FC7}" dt="2022-03-02T06:30:52.001" v="365"/>
          <ac:spMkLst>
            <pc:docMk/>
            <pc:sldMk cId="1999596854" sldId="279"/>
            <ac:spMk id="17" creationId="{0C7064A1-792A-4E06-BFC6-57765074F7BD}"/>
          </ac:spMkLst>
        </pc:spChg>
        <pc:spChg chg="add mod">
          <ac:chgData name="li bo" userId="86e360d6c7446f46" providerId="LiveId" clId="{92EBB235-0F87-4709-A2C0-F4F7A6A76FC7}" dt="2022-03-02T06:30:52.001" v="365"/>
          <ac:spMkLst>
            <pc:docMk/>
            <pc:sldMk cId="1999596854" sldId="279"/>
            <ac:spMk id="18" creationId="{CC8545DC-8557-483A-A6CA-30CA3B161AA1}"/>
          </ac:spMkLst>
        </pc:spChg>
        <pc:spChg chg="add mod">
          <ac:chgData name="li bo" userId="86e360d6c7446f46" providerId="LiveId" clId="{92EBB235-0F87-4709-A2C0-F4F7A6A76FC7}" dt="2022-03-02T06:30:52.001" v="365"/>
          <ac:spMkLst>
            <pc:docMk/>
            <pc:sldMk cId="1999596854" sldId="279"/>
            <ac:spMk id="19" creationId="{5A9DD0B3-B4C6-4E97-AE6C-F9ED30FAA7D9}"/>
          </ac:spMkLst>
        </pc:spChg>
        <pc:spChg chg="add mod ord">
          <ac:chgData name="li bo" userId="86e360d6c7446f46" providerId="LiveId" clId="{92EBB235-0F87-4709-A2C0-F4F7A6A76FC7}" dt="2022-03-02T06:30:52.002" v="371"/>
          <ac:spMkLst>
            <pc:docMk/>
            <pc:sldMk cId="1999596854" sldId="279"/>
            <ac:spMk id="21" creationId="{C80E0B65-2C73-43E3-B745-48CB150C2194}"/>
          </ac:spMkLst>
        </pc:spChg>
        <pc:grpChg chg="add mod">
          <ac:chgData name="li bo" userId="86e360d6c7446f46" providerId="LiveId" clId="{92EBB235-0F87-4709-A2C0-F4F7A6A76FC7}" dt="2022-03-02T06:30:52.001" v="367"/>
          <ac:grpSpMkLst>
            <pc:docMk/>
            <pc:sldMk cId="1999596854" sldId="279"/>
            <ac:grpSpMk id="20" creationId="{472DB300-170E-4D76-8926-75701D239DEF}"/>
          </ac:grpSpMkLst>
        </pc:grpChg>
        <pc:picChg chg="add mod ord">
          <ac:chgData name="li bo" userId="86e360d6c7446f46" providerId="LiveId" clId="{92EBB235-0F87-4709-A2C0-F4F7A6A76FC7}" dt="2022-03-02T06:30:52.001" v="369"/>
          <ac:picMkLst>
            <pc:docMk/>
            <pc:sldMk cId="1999596854" sldId="279"/>
            <ac:picMk id="5" creationId="{5FE3A95E-B9C1-4BCF-BDE6-4331CE48BBF4}"/>
          </ac:picMkLst>
        </pc:picChg>
      </pc:sldChg>
      <pc:sldChg chg="addSp delSp modSp add mod modTransition modAnim modNotesTx">
        <pc:chgData name="li bo" userId="86e360d6c7446f46" providerId="LiveId" clId="{92EBB235-0F87-4709-A2C0-F4F7A6A76FC7}" dt="2022-03-07T12:21:06.502" v="17878"/>
        <pc:sldMkLst>
          <pc:docMk/>
          <pc:sldMk cId="2630346526" sldId="279"/>
        </pc:sldMkLst>
        <pc:spChg chg="del mod">
          <ac:chgData name="li bo" userId="86e360d6c7446f46" providerId="LiveId" clId="{92EBB235-0F87-4709-A2C0-F4F7A6A76FC7}" dt="2022-03-02T06:31:13.581" v="374"/>
          <ac:spMkLst>
            <pc:docMk/>
            <pc:sldMk cId="2630346526" sldId="279"/>
            <ac:spMk id="2" creationId="{39BBA909-AFD4-446F-9EBA-2312D3B55217}"/>
          </ac:spMkLst>
        </pc:spChg>
        <pc:spChg chg="del mod">
          <ac:chgData name="li bo" userId="86e360d6c7446f46" providerId="LiveId" clId="{92EBB235-0F87-4709-A2C0-F4F7A6A76FC7}" dt="2022-03-02T06:31:13.581" v="374"/>
          <ac:spMkLst>
            <pc:docMk/>
            <pc:sldMk cId="2630346526" sldId="279"/>
            <ac:spMk id="3" creationId="{4B0FC098-93B5-470A-B129-762E95F63EAB}"/>
          </ac:spMkLst>
        </pc:spChg>
        <pc:spChg chg="add del mod">
          <ac:chgData name="li bo" userId="86e360d6c7446f46" providerId="LiveId" clId="{92EBB235-0F87-4709-A2C0-F4F7A6A76FC7}" dt="2022-03-02T06:34:53.708" v="804" actId="14100"/>
          <ac:spMkLst>
            <pc:docMk/>
            <pc:sldMk cId="2630346526" sldId="279"/>
            <ac:spMk id="6" creationId="{D759B65F-EEA8-436A-ABFC-A1E743475BD6}"/>
          </ac:spMkLst>
        </pc:spChg>
        <pc:spChg chg="add mod modVis">
          <ac:chgData name="li bo" userId="86e360d6c7446f46" providerId="LiveId" clId="{92EBB235-0F87-4709-A2C0-F4F7A6A76FC7}" dt="2022-03-07T04:17:58.124" v="17822"/>
          <ac:spMkLst>
            <pc:docMk/>
            <pc:sldMk cId="2630346526" sldId="279"/>
            <ac:spMk id="7" creationId="{ECB72DC2-78AF-4976-BA35-0200D5E9365D}"/>
          </ac:spMkLst>
        </pc:spChg>
        <pc:spChg chg="add mod">
          <ac:chgData name="li bo" userId="86e360d6c7446f46" providerId="LiveId" clId="{92EBB235-0F87-4709-A2C0-F4F7A6A76FC7}" dt="2022-03-07T12:21:06.501" v="17875"/>
          <ac:spMkLst>
            <pc:docMk/>
            <pc:sldMk cId="2630346526" sldId="279"/>
            <ac:spMk id="8" creationId="{E5864ECE-3AD4-4E7B-BD33-E2CC78F052B3}"/>
          </ac:spMkLst>
        </pc:spChg>
        <pc:spChg chg="add mod">
          <ac:chgData name="li bo" userId="86e360d6c7446f46" providerId="LiveId" clId="{92EBB235-0F87-4709-A2C0-F4F7A6A76FC7}" dt="2022-03-07T12:21:06.499" v="17874"/>
          <ac:spMkLst>
            <pc:docMk/>
            <pc:sldMk cId="2630346526" sldId="279"/>
            <ac:spMk id="9" creationId="{ADFF9686-150B-4B2F-811B-89EF5D202451}"/>
          </ac:spMkLst>
        </pc:spChg>
        <pc:spChg chg="add mod">
          <ac:chgData name="li bo" userId="86e360d6c7446f46" providerId="LiveId" clId="{92EBB235-0F87-4709-A2C0-F4F7A6A76FC7}" dt="2022-03-07T12:21:06.499" v="17874"/>
          <ac:spMkLst>
            <pc:docMk/>
            <pc:sldMk cId="2630346526" sldId="279"/>
            <ac:spMk id="10" creationId="{8585894E-C49F-4D82-8694-EFF13930288F}"/>
          </ac:spMkLst>
        </pc:spChg>
        <pc:spChg chg="add mod">
          <ac:chgData name="li bo" userId="86e360d6c7446f46" providerId="LiveId" clId="{92EBB235-0F87-4709-A2C0-F4F7A6A76FC7}" dt="2022-03-07T12:21:06.499" v="17874"/>
          <ac:spMkLst>
            <pc:docMk/>
            <pc:sldMk cId="2630346526" sldId="279"/>
            <ac:spMk id="11" creationId="{69A990E2-40A2-46B4-9F92-174F32BEA3A5}"/>
          </ac:spMkLst>
        </pc:spChg>
        <pc:spChg chg="add mod modVis">
          <ac:chgData name="li bo" userId="86e360d6c7446f46" providerId="LiveId" clId="{92EBB235-0F87-4709-A2C0-F4F7A6A76FC7}" dt="2022-03-07T04:17:58.125" v="17826"/>
          <ac:spMkLst>
            <pc:docMk/>
            <pc:sldMk cId="2630346526" sldId="279"/>
            <ac:spMk id="13" creationId="{1D934461-1553-4403-A2E0-0F9ABD0ADC0C}"/>
          </ac:spMkLst>
        </pc:spChg>
        <pc:grpChg chg="add mod">
          <ac:chgData name="li bo" userId="86e360d6c7446f46" providerId="LiveId" clId="{92EBB235-0F87-4709-A2C0-F4F7A6A76FC7}" dt="2022-03-07T12:21:06.501" v="17876"/>
          <ac:grpSpMkLst>
            <pc:docMk/>
            <pc:sldMk cId="2630346526" sldId="279"/>
            <ac:grpSpMk id="12" creationId="{8F47EB66-6D04-4B62-B963-18AFBEF02562}"/>
          </ac:grpSpMkLst>
        </pc:grpChg>
        <pc:picChg chg="add mod ord modVis">
          <ac:chgData name="li bo" userId="86e360d6c7446f46" providerId="LiveId" clId="{92EBB235-0F87-4709-A2C0-F4F7A6A76FC7}" dt="2022-03-07T12:21:06.502" v="17878"/>
          <ac:picMkLst>
            <pc:docMk/>
            <pc:sldMk cId="2630346526" sldId="279"/>
            <ac:picMk id="5" creationId="{062332F3-00F5-4B71-9A49-ECE0710D2F01}"/>
          </ac:picMkLst>
        </pc:picChg>
        <pc:picChg chg="add mod">
          <ac:chgData name="li bo" userId="86e360d6c7446f46" providerId="LiveId" clId="{92EBB235-0F87-4709-A2C0-F4F7A6A76FC7}" dt="2022-03-02T06:36:04.013" v="820" actId="1076"/>
          <ac:picMkLst>
            <pc:docMk/>
            <pc:sldMk cId="2630346526" sldId="279"/>
            <ac:picMk id="1026" creationId="{49F065AA-25F0-4919-B586-A0B214D09C42}"/>
          </ac:picMkLst>
        </pc:picChg>
      </pc:sldChg>
      <pc:sldChg chg="addSp delSp modSp new mod modAnim modNotesTx">
        <pc:chgData name="li bo" userId="86e360d6c7446f46" providerId="LiveId" clId="{92EBB235-0F87-4709-A2C0-F4F7A6A76FC7}" dt="2022-03-06T16:14:32.781" v="17017" actId="20577"/>
        <pc:sldMkLst>
          <pc:docMk/>
          <pc:sldMk cId="1989209383" sldId="280"/>
        </pc:sldMkLst>
        <pc:spChg chg="add mod">
          <ac:chgData name="li bo" userId="86e360d6c7446f46" providerId="LiveId" clId="{92EBB235-0F87-4709-A2C0-F4F7A6A76FC7}" dt="2022-03-06T13:24:34.947" v="10752" actId="14100"/>
          <ac:spMkLst>
            <pc:docMk/>
            <pc:sldMk cId="1989209383" sldId="280"/>
            <ac:spMk id="2" creationId="{0F8285A9-43A3-4B39-932D-A2AFBD2AA46F}"/>
          </ac:spMkLst>
        </pc:spChg>
        <pc:spChg chg="del">
          <ac:chgData name="li bo" userId="86e360d6c7446f46" providerId="LiveId" clId="{92EBB235-0F87-4709-A2C0-F4F7A6A76FC7}" dt="2022-03-02T06:47:41.615" v="871" actId="478"/>
          <ac:spMkLst>
            <pc:docMk/>
            <pc:sldMk cId="1989209383" sldId="280"/>
            <ac:spMk id="2" creationId="{1E89E081-19FE-40F4-9F33-89FC520B9C1C}"/>
          </ac:spMkLst>
        </pc:spChg>
        <pc:spChg chg="del">
          <ac:chgData name="li bo" userId="86e360d6c7446f46" providerId="LiveId" clId="{92EBB235-0F87-4709-A2C0-F4F7A6A76FC7}" dt="2022-03-02T06:47:56.705" v="874" actId="478"/>
          <ac:spMkLst>
            <pc:docMk/>
            <pc:sldMk cId="1989209383" sldId="280"/>
            <ac:spMk id="3" creationId="{0C0002F3-181B-4EFB-873E-E98C3CE2E2D7}"/>
          </ac:spMkLst>
        </pc:spChg>
        <pc:spChg chg="add mod">
          <ac:chgData name="li bo" userId="86e360d6c7446f46" providerId="LiveId" clId="{92EBB235-0F87-4709-A2C0-F4F7A6A76FC7}" dt="2022-03-06T10:28:50.051" v="8557" actId="20577"/>
          <ac:spMkLst>
            <pc:docMk/>
            <pc:sldMk cId="1989209383" sldId="280"/>
            <ac:spMk id="4" creationId="{48210CDE-4D03-4A2C-88F3-BAC6A96E62AB}"/>
          </ac:spMkLst>
        </pc:spChg>
        <pc:picChg chg="add mod">
          <ac:chgData name="li bo" userId="86e360d6c7446f46" providerId="LiveId" clId="{92EBB235-0F87-4709-A2C0-F4F7A6A76FC7}" dt="2022-03-06T12:31:00.395" v="10391" actId="1076"/>
          <ac:picMkLst>
            <pc:docMk/>
            <pc:sldMk cId="1989209383" sldId="280"/>
            <ac:picMk id="5" creationId="{B2DD0317-CAD7-4E8C-89F9-EF4AF76FA369}"/>
          </ac:picMkLst>
        </pc:picChg>
        <pc:picChg chg="add del">
          <ac:chgData name="li bo" userId="86e360d6c7446f46" providerId="LiveId" clId="{92EBB235-0F87-4709-A2C0-F4F7A6A76FC7}" dt="2022-03-02T07:49:29.414" v="998" actId="478"/>
          <ac:picMkLst>
            <pc:docMk/>
            <pc:sldMk cId="1989209383" sldId="280"/>
            <ac:picMk id="6" creationId="{E23212B2-03A9-49D0-897E-C81269AC4A2C}"/>
          </ac:picMkLst>
        </pc:picChg>
        <pc:picChg chg="add mod">
          <ac:chgData name="li bo" userId="86e360d6c7446f46" providerId="LiveId" clId="{92EBB235-0F87-4709-A2C0-F4F7A6A76FC7}" dt="2022-03-02T06:53:04.208" v="937" actId="1076"/>
          <ac:picMkLst>
            <pc:docMk/>
            <pc:sldMk cId="1989209383" sldId="280"/>
            <ac:picMk id="2050" creationId="{4CB7CA74-67D1-4949-91DB-04A117E527F3}"/>
          </ac:picMkLst>
        </pc:picChg>
        <pc:picChg chg="add mod">
          <ac:chgData name="li bo" userId="86e360d6c7446f46" providerId="LiveId" clId="{92EBB235-0F87-4709-A2C0-F4F7A6A76FC7}" dt="2022-03-02T06:53:04.208" v="937" actId="1076"/>
          <ac:picMkLst>
            <pc:docMk/>
            <pc:sldMk cId="1989209383" sldId="280"/>
            <ac:picMk id="2052" creationId="{447861B5-DCA4-4DA4-B16C-2893D04279A5}"/>
          </ac:picMkLst>
        </pc:picChg>
      </pc:sldChg>
      <pc:sldChg chg="addSp delSp modSp add mod modTransition modAnim modNotesTx">
        <pc:chgData name="li bo" userId="86e360d6c7446f46" providerId="LiveId" clId="{92EBB235-0F87-4709-A2C0-F4F7A6A76FC7}" dt="2022-03-07T06:08:46.485" v="17860"/>
        <pc:sldMkLst>
          <pc:docMk/>
          <pc:sldMk cId="2131493468" sldId="281"/>
        </pc:sldMkLst>
        <pc:spChg chg="del">
          <ac:chgData name="li bo" userId="86e360d6c7446f46" providerId="LiveId" clId="{92EBB235-0F87-4709-A2C0-F4F7A6A76FC7}" dt="2022-03-02T14:16:51.137" v="1054" actId="478"/>
          <ac:spMkLst>
            <pc:docMk/>
            <pc:sldMk cId="2131493468" sldId="281"/>
            <ac:spMk id="4" creationId="{48210CDE-4D03-4A2C-88F3-BAC6A96E62AB}"/>
          </ac:spMkLst>
        </pc:spChg>
        <pc:spChg chg="add mod">
          <ac:chgData name="li bo" userId="86e360d6c7446f46" providerId="LiveId" clId="{92EBB235-0F87-4709-A2C0-F4F7A6A76FC7}" dt="2022-03-06T14:28:24.991" v="13666" actId="20577"/>
          <ac:spMkLst>
            <pc:docMk/>
            <pc:sldMk cId="2131493468" sldId="281"/>
            <ac:spMk id="8" creationId="{B2184DA7-EFFE-479C-90C1-4E08715F7A61}"/>
          </ac:spMkLst>
        </pc:spChg>
        <pc:spChg chg="add del mod">
          <ac:chgData name="li bo" userId="86e360d6c7446f46" providerId="LiveId" clId="{92EBB235-0F87-4709-A2C0-F4F7A6A76FC7}" dt="2022-03-02T14:16:57.120" v="1057" actId="478"/>
          <ac:spMkLst>
            <pc:docMk/>
            <pc:sldMk cId="2131493468" sldId="281"/>
            <ac:spMk id="10" creationId="{13F09DEC-4B68-4B29-8B87-4CA5B06A907D}"/>
          </ac:spMkLst>
        </pc:spChg>
        <pc:picChg chg="add mod">
          <ac:chgData name="li bo" userId="86e360d6c7446f46" providerId="LiveId" clId="{92EBB235-0F87-4709-A2C0-F4F7A6A76FC7}" dt="2022-03-02T07:50:54.655" v="999" actId="1076"/>
          <ac:picMkLst>
            <pc:docMk/>
            <pc:sldMk cId="2131493468" sldId="281"/>
            <ac:picMk id="3" creationId="{16227BE4-39AA-45BE-869A-2F4D31D2636D}"/>
          </ac:picMkLst>
        </pc:picChg>
        <pc:picChg chg="add del mod">
          <ac:chgData name="li bo" userId="86e360d6c7446f46" providerId="LiveId" clId="{92EBB235-0F87-4709-A2C0-F4F7A6A76FC7}" dt="2022-03-06T13:58:16.767" v="12487" actId="1076"/>
          <ac:picMkLst>
            <pc:docMk/>
            <pc:sldMk cId="2131493468" sldId="281"/>
            <ac:picMk id="6" creationId="{E23212B2-03A9-49D0-897E-C81269AC4A2C}"/>
          </ac:picMkLst>
        </pc:picChg>
        <pc:picChg chg="add mod">
          <ac:chgData name="li bo" userId="86e360d6c7446f46" providerId="LiveId" clId="{92EBB235-0F87-4709-A2C0-F4F7A6A76FC7}" dt="2022-03-06T13:58:26.050" v="12501" actId="1076"/>
          <ac:picMkLst>
            <pc:docMk/>
            <pc:sldMk cId="2131493468" sldId="281"/>
            <ac:picMk id="7" creationId="{436841AD-4673-448B-9399-9E2430E216E4}"/>
          </ac:picMkLst>
        </pc:picChg>
        <pc:picChg chg="del">
          <ac:chgData name="li bo" userId="86e360d6c7446f46" providerId="LiveId" clId="{92EBB235-0F87-4709-A2C0-F4F7A6A76FC7}" dt="2022-03-02T07:32:40.885" v="941" actId="478"/>
          <ac:picMkLst>
            <pc:docMk/>
            <pc:sldMk cId="2131493468" sldId="281"/>
            <ac:picMk id="2050" creationId="{4CB7CA74-67D1-4949-91DB-04A117E527F3}"/>
          </ac:picMkLst>
        </pc:picChg>
        <pc:picChg chg="del">
          <ac:chgData name="li bo" userId="86e360d6c7446f46" providerId="LiveId" clId="{92EBB235-0F87-4709-A2C0-F4F7A6A76FC7}" dt="2022-03-02T07:32:40.162" v="940" actId="478"/>
          <ac:picMkLst>
            <pc:docMk/>
            <pc:sldMk cId="2131493468" sldId="281"/>
            <ac:picMk id="2052" creationId="{447861B5-DCA4-4DA4-B16C-2893D04279A5}"/>
          </ac:picMkLst>
        </pc:picChg>
      </pc:sldChg>
      <pc:sldChg chg="addSp delSp modSp add mod modAnim modNotesTx">
        <pc:chgData name="li bo" userId="86e360d6c7446f46" providerId="LiveId" clId="{92EBB235-0F87-4709-A2C0-F4F7A6A76FC7}" dt="2022-03-06T14:45:48.969" v="14207" actId="20577"/>
        <pc:sldMkLst>
          <pc:docMk/>
          <pc:sldMk cId="2225538621" sldId="282"/>
        </pc:sldMkLst>
        <pc:spChg chg="del">
          <ac:chgData name="li bo" userId="86e360d6c7446f46" providerId="LiveId" clId="{92EBB235-0F87-4709-A2C0-F4F7A6A76FC7}" dt="2022-03-02T14:16:43.443" v="1052" actId="478"/>
          <ac:spMkLst>
            <pc:docMk/>
            <pc:sldMk cId="2225538621" sldId="282"/>
            <ac:spMk id="4" creationId="{48210CDE-4D03-4A2C-88F3-BAC6A96E62AB}"/>
          </ac:spMkLst>
        </pc:spChg>
        <pc:spChg chg="mod">
          <ac:chgData name="li bo" userId="86e360d6c7446f46" providerId="LiveId" clId="{92EBB235-0F87-4709-A2C0-F4F7A6A76FC7}" dt="2022-03-06T13:31:59.322" v="11091" actId="113"/>
          <ac:spMkLst>
            <pc:docMk/>
            <pc:sldMk cId="2225538621" sldId="282"/>
            <ac:spMk id="8" creationId="{B2184DA7-EFFE-479C-90C1-4E08715F7A61}"/>
          </ac:spMkLst>
        </pc:spChg>
        <pc:spChg chg="add del mod">
          <ac:chgData name="li bo" userId="86e360d6c7446f46" providerId="LiveId" clId="{92EBB235-0F87-4709-A2C0-F4F7A6A76FC7}" dt="2022-03-02T14:16:45.313" v="1053" actId="478"/>
          <ac:spMkLst>
            <pc:docMk/>
            <pc:sldMk cId="2225538621" sldId="282"/>
            <ac:spMk id="17" creationId="{97301923-25B5-4D4C-A75A-51BAA3A3E84C}"/>
          </ac:spMkLst>
        </pc:spChg>
        <pc:grpChg chg="add mod">
          <ac:chgData name="li bo" userId="86e360d6c7446f46" providerId="LiveId" clId="{92EBB235-0F87-4709-A2C0-F4F7A6A76FC7}" dt="2022-03-06T13:31:42.380" v="11082" actId="1076"/>
          <ac:grpSpMkLst>
            <pc:docMk/>
            <pc:sldMk cId="2225538621" sldId="282"/>
            <ac:grpSpMk id="15" creationId="{3F0E54CE-3E94-4B2D-9FC3-94654893F345}"/>
          </ac:grpSpMkLst>
        </pc:grpChg>
        <pc:picChg chg="del">
          <ac:chgData name="li bo" userId="86e360d6c7446f46" providerId="LiveId" clId="{92EBB235-0F87-4709-A2C0-F4F7A6A76FC7}" dt="2022-03-02T12:38:03.244" v="1021" actId="478"/>
          <ac:picMkLst>
            <pc:docMk/>
            <pc:sldMk cId="2225538621" sldId="282"/>
            <ac:picMk id="3" creationId="{16227BE4-39AA-45BE-869A-2F4D31D2636D}"/>
          </ac:picMkLst>
        </pc:picChg>
        <pc:picChg chg="add mod">
          <ac:chgData name="li bo" userId="86e360d6c7446f46" providerId="LiveId" clId="{92EBB235-0F87-4709-A2C0-F4F7A6A76FC7}" dt="2022-03-06T13:32:27.720" v="11094" actId="1076"/>
          <ac:picMkLst>
            <pc:docMk/>
            <pc:sldMk cId="2225538621" sldId="282"/>
            <ac:picMk id="5" creationId="{5F4F47CE-EFCB-4EFA-8A93-FFB068DC778C}"/>
          </ac:picMkLst>
        </pc:picChg>
        <pc:picChg chg="add del">
          <ac:chgData name="li bo" userId="86e360d6c7446f46" providerId="LiveId" clId="{92EBB235-0F87-4709-A2C0-F4F7A6A76FC7}" dt="2022-03-02T12:37:45.122" v="1005" actId="478"/>
          <ac:picMkLst>
            <pc:docMk/>
            <pc:sldMk cId="2225538621" sldId="282"/>
            <ac:picMk id="6" creationId="{E23212B2-03A9-49D0-897E-C81269AC4A2C}"/>
          </ac:picMkLst>
        </pc:picChg>
        <pc:picChg chg="del">
          <ac:chgData name="li bo" userId="86e360d6c7446f46" providerId="LiveId" clId="{92EBB235-0F87-4709-A2C0-F4F7A6A76FC7}" dt="2022-03-02T12:37:39.654" v="1001" actId="478"/>
          <ac:picMkLst>
            <pc:docMk/>
            <pc:sldMk cId="2225538621" sldId="282"/>
            <ac:picMk id="7" creationId="{436841AD-4673-448B-9399-9E2430E216E4}"/>
          </ac:picMkLst>
        </pc:picChg>
        <pc:picChg chg="add mod">
          <ac:chgData name="li bo" userId="86e360d6c7446f46" providerId="LiveId" clId="{92EBB235-0F87-4709-A2C0-F4F7A6A76FC7}" dt="2022-03-06T13:31:43.970" v="11083" actId="1076"/>
          <ac:picMkLst>
            <pc:docMk/>
            <pc:sldMk cId="2225538621" sldId="282"/>
            <ac:picMk id="10" creationId="{85B1799F-5B13-4080-9319-EB3A9C6AF58D}"/>
          </ac:picMkLst>
        </pc:picChg>
        <pc:picChg chg="add mod">
          <ac:chgData name="li bo" userId="86e360d6c7446f46" providerId="LiveId" clId="{92EBB235-0F87-4709-A2C0-F4F7A6A76FC7}" dt="2022-03-02T12:39:04.628" v="1028" actId="164"/>
          <ac:picMkLst>
            <pc:docMk/>
            <pc:sldMk cId="2225538621" sldId="282"/>
            <ac:picMk id="12" creationId="{F0E9DF8C-4940-44C1-8A0F-4CF942394CB2}"/>
          </ac:picMkLst>
        </pc:picChg>
        <pc:picChg chg="add mod">
          <ac:chgData name="li bo" userId="86e360d6c7446f46" providerId="LiveId" clId="{92EBB235-0F87-4709-A2C0-F4F7A6A76FC7}" dt="2022-03-02T12:39:04.628" v="1028" actId="164"/>
          <ac:picMkLst>
            <pc:docMk/>
            <pc:sldMk cId="2225538621" sldId="282"/>
            <ac:picMk id="14" creationId="{97061216-0077-472D-8649-14A8C263CD6E}"/>
          </ac:picMkLst>
        </pc:picChg>
        <pc:picChg chg="add del">
          <ac:chgData name="li bo" userId="86e360d6c7446f46" providerId="LiveId" clId="{92EBB235-0F87-4709-A2C0-F4F7A6A76FC7}" dt="2022-03-02T14:12:41.976" v="1031" actId="478"/>
          <ac:picMkLst>
            <pc:docMk/>
            <pc:sldMk cId="2225538621" sldId="282"/>
            <ac:picMk id="3074" creationId="{6FC76ACA-7669-4C51-897B-2DA66335AC91}"/>
          </ac:picMkLst>
        </pc:picChg>
        <pc:picChg chg="add mod">
          <ac:chgData name="li bo" userId="86e360d6c7446f46" providerId="LiveId" clId="{92EBB235-0F87-4709-A2C0-F4F7A6A76FC7}" dt="2022-03-02T14:17:14.333" v="1063" actId="1076"/>
          <ac:picMkLst>
            <pc:docMk/>
            <pc:sldMk cId="2225538621" sldId="282"/>
            <ac:picMk id="3076" creationId="{67FDE956-4879-4CA5-B56E-B6C7FB8AA4CB}"/>
          </ac:picMkLst>
        </pc:picChg>
        <pc:picChg chg="add mod">
          <ac:chgData name="li bo" userId="86e360d6c7446f46" providerId="LiveId" clId="{92EBB235-0F87-4709-A2C0-F4F7A6A76FC7}" dt="2022-03-02T14:17:16.911" v="1064" actId="1076"/>
          <ac:picMkLst>
            <pc:docMk/>
            <pc:sldMk cId="2225538621" sldId="282"/>
            <ac:picMk id="3078" creationId="{316A9048-B9F6-4DF7-A61A-CFBE355632D5}"/>
          </ac:picMkLst>
        </pc:picChg>
      </pc:sldChg>
      <pc:sldChg chg="new del">
        <pc:chgData name="li bo" userId="86e360d6c7446f46" providerId="LiveId" clId="{92EBB235-0F87-4709-A2C0-F4F7A6A76FC7}" dt="2022-03-06T10:25:17.869" v="8527" actId="47"/>
        <pc:sldMkLst>
          <pc:docMk/>
          <pc:sldMk cId="2760239202" sldId="283"/>
        </pc:sldMkLst>
      </pc:sldChg>
      <pc:sldChg chg="addSp delSp modSp new mod modTransition modAnim">
        <pc:chgData name="li bo" userId="86e360d6c7446f46" providerId="LiveId" clId="{92EBB235-0F87-4709-A2C0-F4F7A6A76FC7}" dt="2022-03-07T02:21:33.237" v="17734"/>
        <pc:sldMkLst>
          <pc:docMk/>
          <pc:sldMk cId="2400367058" sldId="284"/>
        </pc:sldMkLst>
        <pc:spChg chg="add mod">
          <ac:chgData name="li bo" userId="86e360d6c7446f46" providerId="LiveId" clId="{92EBB235-0F87-4709-A2C0-F4F7A6A76FC7}" dt="2022-03-06T15:14:26.048" v="15604" actId="1076"/>
          <ac:spMkLst>
            <pc:docMk/>
            <pc:sldMk cId="2400367058" sldId="284"/>
            <ac:spMk id="2" creationId="{1A9F7476-05BF-4822-AE37-83BCB11B2B44}"/>
          </ac:spMkLst>
        </pc:spChg>
        <pc:spChg chg="del">
          <ac:chgData name="li bo" userId="86e360d6c7446f46" providerId="LiveId" clId="{92EBB235-0F87-4709-A2C0-F4F7A6A76FC7}" dt="2022-03-02T14:40:55.742" v="1183" actId="478"/>
          <ac:spMkLst>
            <pc:docMk/>
            <pc:sldMk cId="2400367058" sldId="284"/>
            <ac:spMk id="2" creationId="{E0C088FC-71E4-4042-ACA6-56878E8A957F}"/>
          </ac:spMkLst>
        </pc:spChg>
        <pc:spChg chg="del">
          <ac:chgData name="li bo" userId="86e360d6c7446f46" providerId="LiveId" clId="{92EBB235-0F87-4709-A2C0-F4F7A6A76FC7}" dt="2022-03-02T14:40:54.680" v="1182" actId="478"/>
          <ac:spMkLst>
            <pc:docMk/>
            <pc:sldMk cId="2400367058" sldId="284"/>
            <ac:spMk id="3" creationId="{A7756B5D-359C-4FAA-8D78-FF4D2C0E6DF2}"/>
          </ac:spMkLst>
        </pc:spChg>
        <pc:picChg chg="add mod modCrop">
          <ac:chgData name="li bo" userId="86e360d6c7446f46" providerId="LiveId" clId="{92EBB235-0F87-4709-A2C0-F4F7A6A76FC7}" dt="2022-03-06T15:14:26.048" v="15604" actId="1076"/>
          <ac:picMkLst>
            <pc:docMk/>
            <pc:sldMk cId="2400367058" sldId="284"/>
            <ac:picMk id="4" creationId="{93216776-0392-43B9-9B22-F3017C0957C3}"/>
          </ac:picMkLst>
        </pc:picChg>
        <pc:picChg chg="add mod">
          <ac:chgData name="li bo" userId="86e360d6c7446f46" providerId="LiveId" clId="{92EBB235-0F87-4709-A2C0-F4F7A6A76FC7}" dt="2022-03-06T15:14:26.048" v="15604" actId="1076"/>
          <ac:picMkLst>
            <pc:docMk/>
            <pc:sldMk cId="2400367058" sldId="284"/>
            <ac:picMk id="5" creationId="{C1D43FDC-080B-436F-9E2A-AA17CA79A289}"/>
          </ac:picMkLst>
        </pc:picChg>
        <pc:picChg chg="add del mod">
          <ac:chgData name="li bo" userId="86e360d6c7446f46" providerId="LiveId" clId="{92EBB235-0F87-4709-A2C0-F4F7A6A76FC7}" dt="2022-03-06T15:12:56.677" v="15540" actId="21"/>
          <ac:picMkLst>
            <pc:docMk/>
            <pc:sldMk cId="2400367058" sldId="284"/>
            <ac:picMk id="5122" creationId="{D573B427-1E9E-498C-B7A6-706F74429959}"/>
          </ac:picMkLst>
        </pc:picChg>
      </pc:sldChg>
      <pc:sldChg chg="delSp modSp new mod ord modNotesTx">
        <pc:chgData name="li bo" userId="86e360d6c7446f46" providerId="LiveId" clId="{92EBB235-0F87-4709-A2C0-F4F7A6A76FC7}" dt="2022-03-06T15:10:20.459" v="15501" actId="20577"/>
        <pc:sldMkLst>
          <pc:docMk/>
          <pc:sldMk cId="1497248933" sldId="285"/>
        </pc:sldMkLst>
        <pc:spChg chg="del">
          <ac:chgData name="li bo" userId="86e360d6c7446f46" providerId="LiveId" clId="{92EBB235-0F87-4709-A2C0-F4F7A6A76FC7}" dt="2022-03-02T15:07:24.014" v="1207" actId="478"/>
          <ac:spMkLst>
            <pc:docMk/>
            <pc:sldMk cId="1497248933" sldId="285"/>
            <ac:spMk id="2" creationId="{1AF853E1-92A3-4ED3-BF0A-C8A3F5BBCB29}"/>
          </ac:spMkLst>
        </pc:spChg>
        <pc:spChg chg="mod">
          <ac:chgData name="li bo" userId="86e360d6c7446f46" providerId="LiveId" clId="{92EBB235-0F87-4709-A2C0-F4F7A6A76FC7}" dt="2022-03-06T15:08:07.935" v="15423" actId="123"/>
          <ac:spMkLst>
            <pc:docMk/>
            <pc:sldMk cId="1497248933" sldId="285"/>
            <ac:spMk id="3" creationId="{E6275E4B-D61F-4BDC-B56B-7A21A7D99A4D}"/>
          </ac:spMkLst>
        </pc:spChg>
      </pc:sldChg>
      <pc:sldChg chg="addSp delSp modSp new del mod modAnim modNotesTx">
        <pc:chgData name="li bo" userId="86e360d6c7446f46" providerId="LiveId" clId="{92EBB235-0F87-4709-A2C0-F4F7A6A76FC7}" dt="2022-03-06T10:26:08.655" v="8534" actId="2696"/>
        <pc:sldMkLst>
          <pc:docMk/>
          <pc:sldMk cId="3191715281" sldId="286"/>
        </pc:sldMkLst>
        <pc:spChg chg="del">
          <ac:chgData name="li bo" userId="86e360d6c7446f46" providerId="LiveId" clId="{92EBB235-0F87-4709-A2C0-F4F7A6A76FC7}" dt="2022-03-03T08:23:28.892" v="1493" actId="478"/>
          <ac:spMkLst>
            <pc:docMk/>
            <pc:sldMk cId="3191715281" sldId="286"/>
            <ac:spMk id="2" creationId="{62074C48-9295-4EC6-9AE5-86126C383D8F}"/>
          </ac:spMkLst>
        </pc:spChg>
        <pc:spChg chg="del">
          <ac:chgData name="li bo" userId="86e360d6c7446f46" providerId="LiveId" clId="{92EBB235-0F87-4709-A2C0-F4F7A6A76FC7}" dt="2022-03-03T08:26:13.598" v="1531" actId="478"/>
          <ac:spMkLst>
            <pc:docMk/>
            <pc:sldMk cId="3191715281" sldId="286"/>
            <ac:spMk id="3" creationId="{8941F5B3-E905-4F34-88B4-DD0715668685}"/>
          </ac:spMkLst>
        </pc:spChg>
        <pc:spChg chg="add mod">
          <ac:chgData name="li bo" userId="86e360d6c7446f46" providerId="LiveId" clId="{92EBB235-0F87-4709-A2C0-F4F7A6A76FC7}" dt="2022-03-03T16:12:34.927" v="1957" actId="20577"/>
          <ac:spMkLst>
            <pc:docMk/>
            <pc:sldMk cId="3191715281" sldId="286"/>
            <ac:spMk id="4" creationId="{53436DC2-810C-4BCE-9B67-2AEDC1BA7282}"/>
          </ac:spMkLst>
        </pc:spChg>
        <pc:spChg chg="add mod">
          <ac:chgData name="li bo" userId="86e360d6c7446f46" providerId="LiveId" clId="{92EBB235-0F87-4709-A2C0-F4F7A6A76FC7}" dt="2022-03-03T08:39:03.731" v="1721" actId="1076"/>
          <ac:spMkLst>
            <pc:docMk/>
            <pc:sldMk cId="3191715281" sldId="286"/>
            <ac:spMk id="10" creationId="{F6E41B4E-211C-456A-B8F6-9E3EFC1D1FAD}"/>
          </ac:spMkLst>
        </pc:spChg>
        <pc:spChg chg="add del mod">
          <ac:chgData name="li bo" userId="86e360d6c7446f46" providerId="LiveId" clId="{92EBB235-0F87-4709-A2C0-F4F7A6A76FC7}" dt="2022-03-03T08:29:07.993" v="1577" actId="478"/>
          <ac:spMkLst>
            <pc:docMk/>
            <pc:sldMk cId="3191715281" sldId="286"/>
            <ac:spMk id="11" creationId="{3450BA98-EA11-49A7-8971-1A6D1620C2F8}"/>
          </ac:spMkLst>
        </pc:spChg>
        <pc:spChg chg="add mod">
          <ac:chgData name="li bo" userId="86e360d6c7446f46" providerId="LiveId" clId="{92EBB235-0F87-4709-A2C0-F4F7A6A76FC7}" dt="2022-03-03T08:39:03.731" v="1721" actId="1076"/>
          <ac:spMkLst>
            <pc:docMk/>
            <pc:sldMk cId="3191715281" sldId="286"/>
            <ac:spMk id="12" creationId="{80FF773D-330F-4C36-981B-815D6AD6CE32}"/>
          </ac:spMkLst>
        </pc:spChg>
        <pc:spChg chg="add mod">
          <ac:chgData name="li bo" userId="86e360d6c7446f46" providerId="LiveId" clId="{92EBB235-0F87-4709-A2C0-F4F7A6A76FC7}" dt="2022-03-03T08:39:40.522" v="1749" actId="1076"/>
          <ac:spMkLst>
            <pc:docMk/>
            <pc:sldMk cId="3191715281" sldId="286"/>
            <ac:spMk id="14" creationId="{4100B67D-B5BD-4309-AFB9-4E013DAD94D1}"/>
          </ac:spMkLst>
        </pc:spChg>
        <pc:grpChg chg="add mod">
          <ac:chgData name="li bo" userId="86e360d6c7446f46" providerId="LiveId" clId="{92EBB235-0F87-4709-A2C0-F4F7A6A76FC7}" dt="2022-03-03T08:39:03.731" v="1721" actId="1076"/>
          <ac:grpSpMkLst>
            <pc:docMk/>
            <pc:sldMk cId="3191715281" sldId="286"/>
            <ac:grpSpMk id="8" creationId="{0286D4D9-D36A-4F3D-9C3C-4F93C4AE47BD}"/>
          </ac:grpSpMkLst>
        </pc:grpChg>
        <pc:picChg chg="add mod">
          <ac:chgData name="li bo" userId="86e360d6c7446f46" providerId="LiveId" clId="{92EBB235-0F87-4709-A2C0-F4F7A6A76FC7}" dt="2022-03-03T08:39:03.731" v="1721" actId="1076"/>
          <ac:picMkLst>
            <pc:docMk/>
            <pc:sldMk cId="3191715281" sldId="286"/>
            <ac:picMk id="5" creationId="{E0A340A5-B07E-427D-A192-EC0BB4C9809F}"/>
          </ac:picMkLst>
        </pc:picChg>
        <pc:picChg chg="add mod">
          <ac:chgData name="li bo" userId="86e360d6c7446f46" providerId="LiveId" clId="{92EBB235-0F87-4709-A2C0-F4F7A6A76FC7}" dt="2022-03-03T08:39:03.731" v="1721" actId="1076"/>
          <ac:picMkLst>
            <pc:docMk/>
            <pc:sldMk cId="3191715281" sldId="286"/>
            <ac:picMk id="7" creationId="{689DE512-D370-42C6-997F-4C2B0C355570}"/>
          </ac:picMkLst>
        </pc:picChg>
        <pc:picChg chg="add mod">
          <ac:chgData name="li bo" userId="86e360d6c7446f46" providerId="LiveId" clId="{92EBB235-0F87-4709-A2C0-F4F7A6A76FC7}" dt="2022-03-03T08:48:06.546" v="1816" actId="1076"/>
          <ac:picMkLst>
            <pc:docMk/>
            <pc:sldMk cId="3191715281" sldId="286"/>
            <ac:picMk id="15" creationId="{93A8F361-CEE8-45A4-A551-02ADA415D508}"/>
          </ac:picMkLst>
        </pc:picChg>
        <pc:picChg chg="add mod modCrop">
          <ac:chgData name="li bo" userId="86e360d6c7446f46" providerId="LiveId" clId="{92EBB235-0F87-4709-A2C0-F4F7A6A76FC7}" dt="2022-03-03T08:48:06.546" v="1816" actId="1076"/>
          <ac:picMkLst>
            <pc:docMk/>
            <pc:sldMk cId="3191715281" sldId="286"/>
            <ac:picMk id="17" creationId="{6EA2CD71-5C73-4D20-8A8A-E799E301BB40}"/>
          </ac:picMkLst>
        </pc:picChg>
        <pc:picChg chg="add mod">
          <ac:chgData name="li bo" userId="86e360d6c7446f46" providerId="LiveId" clId="{92EBB235-0F87-4709-A2C0-F4F7A6A76FC7}" dt="2022-03-03T08:48:09.540" v="1818" actId="1076"/>
          <ac:picMkLst>
            <pc:docMk/>
            <pc:sldMk cId="3191715281" sldId="286"/>
            <ac:picMk id="19" creationId="{EEE4A3DE-C499-4B5B-AC64-E40FAA9DFE4B}"/>
          </ac:picMkLst>
        </pc:picChg>
        <pc:picChg chg="add mod">
          <ac:chgData name="li bo" userId="86e360d6c7446f46" providerId="LiveId" clId="{92EBB235-0F87-4709-A2C0-F4F7A6A76FC7}" dt="2022-03-03T16:11:17.789" v="1953" actId="1076"/>
          <ac:picMkLst>
            <pc:docMk/>
            <pc:sldMk cId="3191715281" sldId="286"/>
            <ac:picMk id="6146" creationId="{9353F6B6-AFB4-46D2-A39B-31217807D14E}"/>
          </ac:picMkLst>
        </pc:picChg>
      </pc:sldChg>
      <pc:sldChg chg="delSp modSp add del mod delAnim modAnim">
        <pc:chgData name="li bo" userId="86e360d6c7446f46" providerId="LiveId" clId="{92EBB235-0F87-4709-A2C0-F4F7A6A76FC7}" dt="2022-03-06T10:26:08.655" v="8534" actId="2696"/>
        <pc:sldMkLst>
          <pc:docMk/>
          <pc:sldMk cId="4034964863" sldId="287"/>
        </pc:sldMkLst>
        <pc:spChg chg="del">
          <ac:chgData name="li bo" userId="86e360d6c7446f46" providerId="LiveId" clId="{92EBB235-0F87-4709-A2C0-F4F7A6A76FC7}" dt="2022-03-03T08:13:20.924" v="1296" actId="478"/>
          <ac:spMkLst>
            <pc:docMk/>
            <pc:sldMk cId="4034964863" sldId="287"/>
            <ac:spMk id="3" creationId="{AA049014-858A-4D73-AA92-8B31AB4F67EB}"/>
          </ac:spMkLst>
        </pc:spChg>
        <pc:spChg chg="mod">
          <ac:chgData name="li bo" userId="86e360d6c7446f46" providerId="LiveId" clId="{92EBB235-0F87-4709-A2C0-F4F7A6A76FC7}" dt="2022-03-03T08:13:17.968" v="1295" actId="27636"/>
          <ac:spMkLst>
            <pc:docMk/>
            <pc:sldMk cId="4034964863" sldId="287"/>
            <ac:spMk id="4" creationId="{74335800-3F0D-48E2-B9CD-BFB76A07073C}"/>
          </ac:spMkLst>
        </pc:spChg>
        <pc:spChg chg="del mod">
          <ac:chgData name="li bo" userId="86e360d6c7446f46" providerId="LiveId" clId="{92EBB235-0F87-4709-A2C0-F4F7A6A76FC7}" dt="2022-03-03T08:13:28.093" v="1297" actId="478"/>
          <ac:spMkLst>
            <pc:docMk/>
            <pc:sldMk cId="4034964863" sldId="287"/>
            <ac:spMk id="11" creationId="{EE89DB35-D4AF-46D5-918A-2CF5882A480E}"/>
          </ac:spMkLst>
        </pc:spChg>
        <pc:picChg chg="mod">
          <ac:chgData name="li bo" userId="86e360d6c7446f46" providerId="LiveId" clId="{92EBB235-0F87-4709-A2C0-F4F7A6A76FC7}" dt="2022-03-03T08:19:04.688" v="1480" actId="1076"/>
          <ac:picMkLst>
            <pc:docMk/>
            <pc:sldMk cId="4034964863" sldId="287"/>
            <ac:picMk id="15" creationId="{A0052C36-68B8-466B-8E33-DD5E40D9209F}"/>
          </ac:picMkLst>
        </pc:picChg>
        <pc:picChg chg="mod">
          <ac:chgData name="li bo" userId="86e360d6c7446f46" providerId="LiveId" clId="{92EBB235-0F87-4709-A2C0-F4F7A6A76FC7}" dt="2022-03-03T15:55:54.254" v="1855" actId="1076"/>
          <ac:picMkLst>
            <pc:docMk/>
            <pc:sldMk cId="4034964863" sldId="287"/>
            <ac:picMk id="1026" creationId="{59ED7B53-0229-40CD-BA16-BD1A60E8B5FA}"/>
          </ac:picMkLst>
        </pc:picChg>
      </pc:sldChg>
      <pc:sldChg chg="addSp delSp modSp new del mod modAnim">
        <pc:chgData name="li bo" userId="86e360d6c7446f46" providerId="LiveId" clId="{92EBB235-0F87-4709-A2C0-F4F7A6A76FC7}" dt="2022-03-06T10:26:08.655" v="8534" actId="2696"/>
        <pc:sldMkLst>
          <pc:docMk/>
          <pc:sldMk cId="1745729084" sldId="288"/>
        </pc:sldMkLst>
        <pc:spChg chg="del">
          <ac:chgData name="li bo" userId="86e360d6c7446f46" providerId="LiveId" clId="{92EBB235-0F87-4709-A2C0-F4F7A6A76FC7}" dt="2022-03-03T08:52:18.662" v="1821" actId="478"/>
          <ac:spMkLst>
            <pc:docMk/>
            <pc:sldMk cId="1745729084" sldId="288"/>
            <ac:spMk id="2" creationId="{6C3FB350-E2BE-4865-B5D3-6053EE6521AF}"/>
          </ac:spMkLst>
        </pc:spChg>
        <pc:spChg chg="del">
          <ac:chgData name="li bo" userId="86e360d6c7446f46" providerId="LiveId" clId="{92EBB235-0F87-4709-A2C0-F4F7A6A76FC7}" dt="2022-03-03T08:52:18.662" v="1821" actId="478"/>
          <ac:spMkLst>
            <pc:docMk/>
            <pc:sldMk cId="1745729084" sldId="288"/>
            <ac:spMk id="3" creationId="{CBAD1B83-9027-4D53-96F2-DC797C2D6295}"/>
          </ac:spMkLst>
        </pc:spChg>
        <pc:spChg chg="add mod">
          <ac:chgData name="li bo" userId="86e360d6c7446f46" providerId="LiveId" clId="{92EBB235-0F87-4709-A2C0-F4F7A6A76FC7}" dt="2022-03-03T16:12:28.726" v="1955" actId="20577"/>
          <ac:spMkLst>
            <pc:docMk/>
            <pc:sldMk cId="1745729084" sldId="288"/>
            <ac:spMk id="4" creationId="{E5B3BE3F-4222-4F7E-A268-A5C4A2EC201D}"/>
          </ac:spMkLst>
        </pc:spChg>
        <pc:picChg chg="add mod">
          <ac:chgData name="li bo" userId="86e360d6c7446f46" providerId="LiveId" clId="{92EBB235-0F87-4709-A2C0-F4F7A6A76FC7}" dt="2022-03-03T08:54:54.879" v="1840" actId="1076"/>
          <ac:picMkLst>
            <pc:docMk/>
            <pc:sldMk cId="1745729084" sldId="288"/>
            <ac:picMk id="5" creationId="{A6404352-F517-4B07-8D8B-BBFC9EF1FDD3}"/>
          </ac:picMkLst>
        </pc:picChg>
        <pc:picChg chg="add mod">
          <ac:chgData name="li bo" userId="86e360d6c7446f46" providerId="LiveId" clId="{92EBB235-0F87-4709-A2C0-F4F7A6A76FC7}" dt="2022-03-03T08:53:13.189" v="1829" actId="1076"/>
          <ac:picMkLst>
            <pc:docMk/>
            <pc:sldMk cId="1745729084" sldId="288"/>
            <ac:picMk id="6" creationId="{974AC95C-302B-4889-86D8-62484AD62293}"/>
          </ac:picMkLst>
        </pc:picChg>
        <pc:picChg chg="add mod">
          <ac:chgData name="li bo" userId="86e360d6c7446f46" providerId="LiveId" clId="{92EBB235-0F87-4709-A2C0-F4F7A6A76FC7}" dt="2022-03-03T08:54:54.879" v="1840" actId="1076"/>
          <ac:picMkLst>
            <pc:docMk/>
            <pc:sldMk cId="1745729084" sldId="288"/>
            <ac:picMk id="8" creationId="{E583DFB8-5976-422E-8FDB-41CAD310F023}"/>
          </ac:picMkLst>
        </pc:picChg>
        <pc:picChg chg="add mod">
          <ac:chgData name="li bo" userId="86e360d6c7446f46" providerId="LiveId" clId="{92EBB235-0F87-4709-A2C0-F4F7A6A76FC7}" dt="2022-03-03T08:54:27.003" v="1839" actId="1076"/>
          <ac:picMkLst>
            <pc:docMk/>
            <pc:sldMk cId="1745729084" sldId="288"/>
            <ac:picMk id="10" creationId="{970C448C-F019-483C-8F78-1D6AD119D771}"/>
          </ac:picMkLst>
        </pc:picChg>
      </pc:sldChg>
      <pc:sldChg chg="addSp delSp modSp add mod ord delAnim modAnim modNotesTx">
        <pc:chgData name="li bo" userId="86e360d6c7446f46" providerId="LiveId" clId="{92EBB235-0F87-4709-A2C0-F4F7A6A76FC7}" dt="2022-03-07T02:10:20.113" v="17470" actId="20577"/>
        <pc:sldMkLst>
          <pc:docMk/>
          <pc:sldMk cId="2338665880" sldId="289"/>
        </pc:sldMkLst>
        <pc:spChg chg="mod">
          <ac:chgData name="li bo" userId="86e360d6c7446f46" providerId="LiveId" clId="{92EBB235-0F87-4709-A2C0-F4F7A6A76FC7}" dt="2022-03-05T17:55:20.199" v="2240" actId="14100"/>
          <ac:spMkLst>
            <pc:docMk/>
            <pc:sldMk cId="2338665880" sldId="289"/>
            <ac:spMk id="2" creationId="{B49CBE6D-B73D-49C5-9C10-9D9A122F1EA2}"/>
          </ac:spMkLst>
        </pc:spChg>
        <pc:spChg chg="mod">
          <ac:chgData name="li bo" userId="86e360d6c7446f46" providerId="LiveId" clId="{92EBB235-0F87-4709-A2C0-F4F7A6A76FC7}" dt="2022-03-06T07:02:53.348" v="4278" actId="113"/>
          <ac:spMkLst>
            <pc:docMk/>
            <pc:sldMk cId="2338665880" sldId="289"/>
            <ac:spMk id="3" creationId="{E550A74B-0E72-4E4D-A486-EA99E4947DF2}"/>
          </ac:spMkLst>
        </pc:spChg>
        <pc:spChg chg="del mod">
          <ac:chgData name="li bo" userId="86e360d6c7446f46" providerId="LiveId" clId="{92EBB235-0F87-4709-A2C0-F4F7A6A76FC7}" dt="2022-03-05T17:47:35.248" v="2024" actId="478"/>
          <ac:spMkLst>
            <pc:docMk/>
            <pc:sldMk cId="2338665880" sldId="289"/>
            <ac:spMk id="4" creationId="{F3A8CE6D-D449-4A67-A247-CC9031E4A2DD}"/>
          </ac:spMkLst>
        </pc:spChg>
        <pc:spChg chg="del mod">
          <ac:chgData name="li bo" userId="86e360d6c7446f46" providerId="LiveId" clId="{92EBB235-0F87-4709-A2C0-F4F7A6A76FC7}" dt="2022-03-05T17:47:31.867" v="2022" actId="478"/>
          <ac:spMkLst>
            <pc:docMk/>
            <pc:sldMk cId="2338665880" sldId="289"/>
            <ac:spMk id="5" creationId="{61FF6F4F-843D-4F78-9B70-B89D1C41C581}"/>
          </ac:spMkLst>
        </pc:spChg>
        <pc:spChg chg="add mod">
          <ac:chgData name="li bo" userId="86e360d6c7446f46" providerId="LiveId" clId="{92EBB235-0F87-4709-A2C0-F4F7A6A76FC7}" dt="2022-03-06T07:02:30.145" v="4272" actId="207"/>
          <ac:spMkLst>
            <pc:docMk/>
            <pc:sldMk cId="2338665880" sldId="289"/>
            <ac:spMk id="8" creationId="{A7E5B535-A165-45EB-817D-EB2649618B7E}"/>
          </ac:spMkLst>
        </pc:spChg>
        <pc:spChg chg="add mod">
          <ac:chgData name="li bo" userId="86e360d6c7446f46" providerId="LiveId" clId="{92EBB235-0F87-4709-A2C0-F4F7A6A76FC7}" dt="2022-03-06T07:02:33.628" v="4273" actId="207"/>
          <ac:spMkLst>
            <pc:docMk/>
            <pc:sldMk cId="2338665880" sldId="289"/>
            <ac:spMk id="10" creationId="{61365A63-D812-49BD-91CA-4A93C808BCFD}"/>
          </ac:spMkLst>
        </pc:spChg>
        <pc:picChg chg="mod">
          <ac:chgData name="li bo" userId="86e360d6c7446f46" providerId="LiveId" clId="{92EBB235-0F87-4709-A2C0-F4F7A6A76FC7}" dt="2022-03-05T17:51:13.998" v="2062" actId="1076"/>
          <ac:picMkLst>
            <pc:docMk/>
            <pc:sldMk cId="2338665880" sldId="289"/>
            <ac:picMk id="7" creationId="{C6DA7F31-FD57-4EB8-B21F-4BAEC2C97CB8}"/>
          </ac:picMkLst>
        </pc:picChg>
        <pc:picChg chg="mod">
          <ac:chgData name="li bo" userId="86e360d6c7446f46" providerId="LiveId" clId="{92EBB235-0F87-4709-A2C0-F4F7A6A76FC7}" dt="2022-03-05T17:51:13.998" v="2062" actId="1076"/>
          <ac:picMkLst>
            <pc:docMk/>
            <pc:sldMk cId="2338665880" sldId="289"/>
            <ac:picMk id="9" creationId="{4298BE81-1856-4A48-A53D-02F9A0B76400}"/>
          </ac:picMkLst>
        </pc:picChg>
      </pc:sldChg>
      <pc:sldChg chg="addSp delSp modSp new mod modTransition modAnim modNotesTx">
        <pc:chgData name="li bo" userId="86e360d6c7446f46" providerId="LiveId" clId="{92EBB235-0F87-4709-A2C0-F4F7A6A76FC7}" dt="2022-03-07T01:40:07.348" v="17210"/>
        <pc:sldMkLst>
          <pc:docMk/>
          <pc:sldMk cId="787841766" sldId="290"/>
        </pc:sldMkLst>
        <pc:spChg chg="mod">
          <ac:chgData name="li bo" userId="86e360d6c7446f46" providerId="LiveId" clId="{92EBB235-0F87-4709-A2C0-F4F7A6A76FC7}" dt="2022-03-06T15:35:38.030" v="16403" actId="20577"/>
          <ac:spMkLst>
            <pc:docMk/>
            <pc:sldMk cId="787841766" sldId="290"/>
            <ac:spMk id="2" creationId="{5334C398-F4E0-4AC0-A043-0F70EF6C7ACF}"/>
          </ac:spMkLst>
        </pc:spChg>
        <pc:spChg chg="mod">
          <ac:chgData name="li bo" userId="86e360d6c7446f46" providerId="LiveId" clId="{92EBB235-0F87-4709-A2C0-F4F7A6A76FC7}" dt="2022-03-06T15:35:12.244" v="16395" actId="1076"/>
          <ac:spMkLst>
            <pc:docMk/>
            <pc:sldMk cId="787841766" sldId="290"/>
            <ac:spMk id="3" creationId="{6913C15E-8779-405E-88D0-72EC53F93B4E}"/>
          </ac:spMkLst>
        </pc:spChg>
        <pc:spChg chg="add del mod">
          <ac:chgData name="li bo" userId="86e360d6c7446f46" providerId="LiveId" clId="{92EBB235-0F87-4709-A2C0-F4F7A6A76FC7}" dt="2022-03-06T04:13:21.297" v="3304" actId="478"/>
          <ac:spMkLst>
            <pc:docMk/>
            <pc:sldMk cId="787841766" sldId="290"/>
            <ac:spMk id="10" creationId="{04949848-D82F-4C42-AE93-AAC8E513D878}"/>
          </ac:spMkLst>
        </pc:spChg>
        <pc:picChg chg="add del mod">
          <ac:chgData name="li bo" userId="86e360d6c7446f46" providerId="LiveId" clId="{92EBB235-0F87-4709-A2C0-F4F7A6A76FC7}" dt="2022-03-06T04:11:25.071" v="3266" actId="478"/>
          <ac:picMkLst>
            <pc:docMk/>
            <pc:sldMk cId="787841766" sldId="290"/>
            <ac:picMk id="5" creationId="{793367A0-667D-4439-859F-D8BE9E7EAB90}"/>
          </ac:picMkLst>
        </pc:picChg>
        <pc:picChg chg="add mod modCrop">
          <ac:chgData name="li bo" userId="86e360d6c7446f46" providerId="LiveId" clId="{92EBB235-0F87-4709-A2C0-F4F7A6A76FC7}" dt="2022-03-06T05:26:04.935" v="3335" actId="1076"/>
          <ac:picMkLst>
            <pc:docMk/>
            <pc:sldMk cId="787841766" sldId="290"/>
            <ac:picMk id="7" creationId="{DAFA2D90-0970-4C56-AD52-165E155CDE51}"/>
          </ac:picMkLst>
        </pc:picChg>
        <pc:picChg chg="add mod">
          <ac:chgData name="li bo" userId="86e360d6c7446f46" providerId="LiveId" clId="{92EBB235-0F87-4709-A2C0-F4F7A6A76FC7}" dt="2022-03-06T05:26:04.935" v="3335" actId="1076"/>
          <ac:picMkLst>
            <pc:docMk/>
            <pc:sldMk cId="787841766" sldId="290"/>
            <ac:picMk id="9" creationId="{5B89F44D-5AEA-4701-8BCC-319F16E95C81}"/>
          </ac:picMkLst>
        </pc:picChg>
        <pc:picChg chg="add del mod">
          <ac:chgData name="li bo" userId="86e360d6c7446f46" providerId="LiveId" clId="{92EBB235-0F87-4709-A2C0-F4F7A6A76FC7}" dt="2022-03-06T05:25:30.350" v="3323" actId="478"/>
          <ac:picMkLst>
            <pc:docMk/>
            <pc:sldMk cId="787841766" sldId="290"/>
            <ac:picMk id="12" creationId="{EF692DA5-8B25-4F1B-898E-FCC58692D83B}"/>
          </ac:picMkLst>
        </pc:picChg>
        <pc:picChg chg="add del">
          <ac:chgData name="li bo" userId="86e360d6c7446f46" providerId="LiveId" clId="{92EBB235-0F87-4709-A2C0-F4F7A6A76FC7}" dt="2022-03-06T05:25:44.399" v="3328" actId="478"/>
          <ac:picMkLst>
            <pc:docMk/>
            <pc:sldMk cId="787841766" sldId="290"/>
            <ac:picMk id="14" creationId="{919B650D-5403-41CB-BE2E-D4507E2A0509}"/>
          </ac:picMkLst>
        </pc:picChg>
        <pc:picChg chg="add del mod">
          <ac:chgData name="li bo" userId="86e360d6c7446f46" providerId="LiveId" clId="{92EBB235-0F87-4709-A2C0-F4F7A6A76FC7}" dt="2022-03-06T05:25:40.190" v="3326"/>
          <ac:picMkLst>
            <pc:docMk/>
            <pc:sldMk cId="787841766" sldId="290"/>
            <ac:picMk id="15" creationId="{87A14984-6008-49D2-A252-AE721325A827}"/>
          </ac:picMkLst>
        </pc:picChg>
      </pc:sldChg>
      <pc:sldChg chg="addSp delSp modSp add mod modTransition modAnim modNotesTx">
        <pc:chgData name="li bo" userId="86e360d6c7446f46" providerId="LiveId" clId="{92EBB235-0F87-4709-A2C0-F4F7A6A76FC7}" dt="2022-03-07T02:06:05.174" v="17397"/>
        <pc:sldMkLst>
          <pc:docMk/>
          <pc:sldMk cId="4216146857" sldId="291"/>
        </pc:sldMkLst>
        <pc:spChg chg="mod">
          <ac:chgData name="li bo" userId="86e360d6c7446f46" providerId="LiveId" clId="{92EBB235-0F87-4709-A2C0-F4F7A6A76FC7}" dt="2022-03-06T07:21:40.271" v="4704" actId="1076"/>
          <ac:spMkLst>
            <pc:docMk/>
            <pc:sldMk cId="4216146857" sldId="291"/>
            <ac:spMk id="2" creationId="{B49CBE6D-B73D-49C5-9C10-9D9A122F1EA2}"/>
          </ac:spMkLst>
        </pc:spChg>
        <pc:spChg chg="mod">
          <ac:chgData name="li bo" userId="86e360d6c7446f46" providerId="LiveId" clId="{92EBB235-0F87-4709-A2C0-F4F7A6A76FC7}" dt="2022-03-06T15:47:50.133" v="16417" actId="114"/>
          <ac:spMkLst>
            <pc:docMk/>
            <pc:sldMk cId="4216146857" sldId="291"/>
            <ac:spMk id="3" creationId="{E550A74B-0E72-4E4D-A486-EA99E4947DF2}"/>
          </ac:spMkLst>
        </pc:spChg>
        <pc:spChg chg="add mod">
          <ac:chgData name="li bo" userId="86e360d6c7446f46" providerId="LiveId" clId="{92EBB235-0F87-4709-A2C0-F4F7A6A76FC7}" dt="2022-03-06T07:29:59.710" v="5087" actId="1076"/>
          <ac:spMkLst>
            <pc:docMk/>
            <pc:sldMk cId="4216146857" sldId="291"/>
            <ac:spMk id="6" creationId="{7A9D9A4D-524E-4AC6-BEB8-DCB2137B3709}"/>
          </ac:spMkLst>
        </pc:spChg>
        <pc:spChg chg="add mod">
          <ac:chgData name="li bo" userId="86e360d6c7446f46" providerId="LiveId" clId="{92EBB235-0F87-4709-A2C0-F4F7A6A76FC7}" dt="2022-03-06T06:57:21.876" v="4223" actId="1076"/>
          <ac:spMkLst>
            <pc:docMk/>
            <pc:sldMk cId="4216146857" sldId="291"/>
            <ac:spMk id="7" creationId="{8F15767B-5AB7-45C8-9B19-F4752877627C}"/>
          </ac:spMkLst>
        </pc:spChg>
        <pc:spChg chg="add mod">
          <ac:chgData name="li bo" userId="86e360d6c7446f46" providerId="LiveId" clId="{92EBB235-0F87-4709-A2C0-F4F7A6A76FC7}" dt="2022-03-06T06:57:21.876" v="4223" actId="1076"/>
          <ac:spMkLst>
            <pc:docMk/>
            <pc:sldMk cId="4216146857" sldId="291"/>
            <ac:spMk id="8" creationId="{CAAA708F-16E3-4055-8D4E-A3402828C5DD}"/>
          </ac:spMkLst>
        </pc:spChg>
        <pc:spChg chg="add mod">
          <ac:chgData name="li bo" userId="86e360d6c7446f46" providerId="LiveId" clId="{92EBB235-0F87-4709-A2C0-F4F7A6A76FC7}" dt="2022-03-06T12:36:27.855" v="10534" actId="20577"/>
          <ac:spMkLst>
            <pc:docMk/>
            <pc:sldMk cId="4216146857" sldId="291"/>
            <ac:spMk id="9" creationId="{3128E9F5-D300-4E32-8DC3-9E5684FB588E}"/>
          </ac:spMkLst>
        </pc:spChg>
        <pc:spChg chg="add mod">
          <ac:chgData name="li bo" userId="86e360d6c7446f46" providerId="LiveId" clId="{92EBB235-0F87-4709-A2C0-F4F7A6A76FC7}" dt="2022-03-06T08:01:50.961" v="5782" actId="164"/>
          <ac:spMkLst>
            <pc:docMk/>
            <pc:sldMk cId="4216146857" sldId="291"/>
            <ac:spMk id="11" creationId="{7D052B59-5C7F-4D35-A510-5E75FDB2D5E8}"/>
          </ac:spMkLst>
        </pc:spChg>
        <pc:spChg chg="add mod">
          <ac:chgData name="li bo" userId="86e360d6c7446f46" providerId="LiveId" clId="{92EBB235-0F87-4709-A2C0-F4F7A6A76FC7}" dt="2022-03-06T08:01:50.961" v="5782" actId="164"/>
          <ac:spMkLst>
            <pc:docMk/>
            <pc:sldMk cId="4216146857" sldId="291"/>
            <ac:spMk id="12" creationId="{557DB09B-8942-4367-8B8D-8D3D94F32145}"/>
          </ac:spMkLst>
        </pc:spChg>
        <pc:spChg chg="add mod ord">
          <ac:chgData name="li bo" userId="86e360d6c7446f46" providerId="LiveId" clId="{92EBB235-0F87-4709-A2C0-F4F7A6A76FC7}" dt="2022-03-06T08:01:57.879" v="5785" actId="166"/>
          <ac:spMkLst>
            <pc:docMk/>
            <pc:sldMk cId="4216146857" sldId="291"/>
            <ac:spMk id="13" creationId="{E2084149-7109-4274-8AD5-3ED47C56B351}"/>
          </ac:spMkLst>
        </pc:spChg>
        <pc:grpChg chg="add del mod">
          <ac:chgData name="li bo" userId="86e360d6c7446f46" providerId="LiveId" clId="{92EBB235-0F87-4709-A2C0-F4F7A6A76FC7}" dt="2022-03-06T07:59:47.249" v="5710"/>
          <ac:grpSpMkLst>
            <pc:docMk/>
            <pc:sldMk cId="4216146857" sldId="291"/>
            <ac:grpSpMk id="17" creationId="{820ACFEA-88DD-4051-87FE-02F849FF4591}"/>
          </ac:grpSpMkLst>
        </pc:grpChg>
        <pc:grpChg chg="mod">
          <ac:chgData name="li bo" userId="86e360d6c7446f46" providerId="LiveId" clId="{92EBB235-0F87-4709-A2C0-F4F7A6A76FC7}" dt="2022-03-06T07:59:47.057" v="5708"/>
          <ac:grpSpMkLst>
            <pc:docMk/>
            <pc:sldMk cId="4216146857" sldId="291"/>
            <ac:grpSpMk id="19" creationId="{B610C619-F30F-41B8-8439-5F42C07809AE}"/>
          </ac:grpSpMkLst>
        </pc:grpChg>
        <pc:grpChg chg="mod">
          <ac:chgData name="li bo" userId="86e360d6c7446f46" providerId="LiveId" clId="{92EBB235-0F87-4709-A2C0-F4F7A6A76FC7}" dt="2022-03-06T08:01:50.961" v="5782" actId="164"/>
          <ac:grpSpMkLst>
            <pc:docMk/>
            <pc:sldMk cId="4216146857" sldId="291"/>
            <ac:grpSpMk id="27" creationId="{AE2F608E-DF5F-42E2-BF7F-C3CEFB54D83F}"/>
          </ac:grpSpMkLst>
        </pc:grpChg>
        <pc:grpChg chg="add mod">
          <ac:chgData name="li bo" userId="86e360d6c7446f46" providerId="LiveId" clId="{92EBB235-0F87-4709-A2C0-F4F7A6A76FC7}" dt="2022-03-06T08:01:54.297" v="5784" actId="1076"/>
          <ac:grpSpMkLst>
            <pc:docMk/>
            <pc:sldMk cId="4216146857" sldId="291"/>
            <ac:grpSpMk id="28" creationId="{D979F691-5C96-479E-BBA2-6752C33C9EAB}"/>
          </ac:grpSpMkLst>
        </pc:grpChg>
        <pc:graphicFrameChg chg="add mod">
          <ac:chgData name="li bo" userId="86e360d6c7446f46" providerId="LiveId" clId="{92EBB235-0F87-4709-A2C0-F4F7A6A76FC7}" dt="2022-03-06T07:29:59.710" v="5087" actId="1076"/>
          <ac:graphicFrameMkLst>
            <pc:docMk/>
            <pc:sldMk cId="4216146857" sldId="291"/>
            <ac:graphicFrameMk id="4" creationId="{708CFF18-BD1A-4368-8577-B9319D713EAC}"/>
          </ac:graphicFrameMkLst>
        </pc:graphicFrameChg>
        <pc:graphicFrameChg chg="add mod">
          <ac:chgData name="li bo" userId="86e360d6c7446f46" providerId="LiveId" clId="{92EBB235-0F87-4709-A2C0-F4F7A6A76FC7}" dt="2022-03-06T06:57:21.876" v="4223" actId="1076"/>
          <ac:graphicFrameMkLst>
            <pc:docMk/>
            <pc:sldMk cId="4216146857" sldId="291"/>
            <ac:graphicFrameMk id="5" creationId="{3203A1A8-6E8C-455A-9961-E3C56C8BAE01}"/>
          </ac:graphicFrameMkLst>
        </pc:graphicFrameChg>
        <pc:picChg chg="add mod modCrop">
          <ac:chgData name="li bo" userId="86e360d6c7446f46" providerId="LiveId" clId="{92EBB235-0F87-4709-A2C0-F4F7A6A76FC7}" dt="2022-03-06T08:01:50.961" v="5782" actId="164"/>
          <ac:picMkLst>
            <pc:docMk/>
            <pc:sldMk cId="4216146857" sldId="291"/>
            <ac:picMk id="10" creationId="{3B9F170A-ACBE-4083-8789-2D7EFFCC67AA}"/>
          </ac:picMkLst>
        </pc:picChg>
        <pc:inkChg chg="add del mod">
          <ac:chgData name="li bo" userId="86e360d6c7446f46" providerId="LiveId" clId="{92EBB235-0F87-4709-A2C0-F4F7A6A76FC7}" dt="2022-03-06T07:59:47.863" v="5712" actId="9405"/>
          <ac:inkMkLst>
            <pc:docMk/>
            <pc:sldMk cId="4216146857" sldId="291"/>
            <ac:inkMk id="14" creationId="{AFCA8FAC-A546-49E0-80D2-737F50559D67}"/>
          </ac:inkMkLst>
        </pc:inkChg>
        <pc:inkChg chg="add del mod">
          <ac:chgData name="li bo" userId="86e360d6c7446f46" providerId="LiveId" clId="{92EBB235-0F87-4709-A2C0-F4F7A6A76FC7}" dt="2022-03-06T07:59:47.452" v="5711" actId="9405"/>
          <ac:inkMkLst>
            <pc:docMk/>
            <pc:sldMk cId="4216146857" sldId="291"/>
            <ac:inkMk id="15" creationId="{879DF35D-8F30-46C9-BE55-728805654847}"/>
          </ac:inkMkLst>
        </pc:inkChg>
        <pc:inkChg chg="add del mod">
          <ac:chgData name="li bo" userId="86e360d6c7446f46" providerId="LiveId" clId="{92EBB235-0F87-4709-A2C0-F4F7A6A76FC7}" dt="2022-03-06T07:59:47.249" v="5710"/>
          <ac:inkMkLst>
            <pc:docMk/>
            <pc:sldMk cId="4216146857" sldId="291"/>
            <ac:inkMk id="16" creationId="{193D085A-C27D-4581-B5E0-2C4C6AA58C18}"/>
          </ac:inkMkLst>
        </pc:inkChg>
        <pc:inkChg chg="add del mod">
          <ac:chgData name="li bo" userId="86e360d6c7446f46" providerId="LiveId" clId="{92EBB235-0F87-4709-A2C0-F4F7A6A76FC7}" dt="2022-03-06T07:59:47.057" v="5708"/>
          <ac:inkMkLst>
            <pc:docMk/>
            <pc:sldMk cId="4216146857" sldId="291"/>
            <ac:inkMk id="18" creationId="{6900E4E4-0EE6-4473-ACD3-6C3AC1A84F49}"/>
          </ac:inkMkLst>
        </pc:inkChg>
        <pc:inkChg chg="add del">
          <ac:chgData name="li bo" userId="86e360d6c7446f46" providerId="LiveId" clId="{92EBB235-0F87-4709-A2C0-F4F7A6A76FC7}" dt="2022-03-06T07:59:46.628" v="5706" actId="9405"/>
          <ac:inkMkLst>
            <pc:docMk/>
            <pc:sldMk cId="4216146857" sldId="291"/>
            <ac:inkMk id="20" creationId="{B386A653-05E0-4697-9990-C99B3447C1CE}"/>
          </ac:inkMkLst>
        </pc:inkChg>
        <pc:inkChg chg="add mod">
          <ac:chgData name="li bo" userId="86e360d6c7446f46" providerId="LiveId" clId="{92EBB235-0F87-4709-A2C0-F4F7A6A76FC7}" dt="2022-03-06T07:59:58.526" v="5719"/>
          <ac:inkMkLst>
            <pc:docMk/>
            <pc:sldMk cId="4216146857" sldId="291"/>
            <ac:inkMk id="21" creationId="{D31A738D-168E-425F-AFC4-57B1C996FAF9}"/>
          </ac:inkMkLst>
        </pc:inkChg>
        <pc:inkChg chg="add mod">
          <ac:chgData name="li bo" userId="86e360d6c7446f46" providerId="LiveId" clId="{92EBB235-0F87-4709-A2C0-F4F7A6A76FC7}" dt="2022-03-06T07:59:58.526" v="5719"/>
          <ac:inkMkLst>
            <pc:docMk/>
            <pc:sldMk cId="4216146857" sldId="291"/>
            <ac:inkMk id="22" creationId="{A40EB873-19F5-44F6-A4B0-6C05D3A54D12}"/>
          </ac:inkMkLst>
        </pc:inkChg>
        <pc:inkChg chg="add mod">
          <ac:chgData name="li bo" userId="86e360d6c7446f46" providerId="LiveId" clId="{92EBB235-0F87-4709-A2C0-F4F7A6A76FC7}" dt="2022-03-06T07:59:58.526" v="5719"/>
          <ac:inkMkLst>
            <pc:docMk/>
            <pc:sldMk cId="4216146857" sldId="291"/>
            <ac:inkMk id="23" creationId="{B8F5FA4F-B681-4F32-899D-1FAE205D25E0}"/>
          </ac:inkMkLst>
        </pc:inkChg>
        <pc:inkChg chg="add mod">
          <ac:chgData name="li bo" userId="86e360d6c7446f46" providerId="LiveId" clId="{92EBB235-0F87-4709-A2C0-F4F7A6A76FC7}" dt="2022-03-06T07:59:58.526" v="5719"/>
          <ac:inkMkLst>
            <pc:docMk/>
            <pc:sldMk cId="4216146857" sldId="291"/>
            <ac:inkMk id="24" creationId="{9FEA37F7-904B-4177-BD90-05100FF195EE}"/>
          </ac:inkMkLst>
        </pc:inkChg>
        <pc:inkChg chg="add mod">
          <ac:chgData name="li bo" userId="86e360d6c7446f46" providerId="LiveId" clId="{92EBB235-0F87-4709-A2C0-F4F7A6A76FC7}" dt="2022-03-06T07:59:58.526" v="5719"/>
          <ac:inkMkLst>
            <pc:docMk/>
            <pc:sldMk cId="4216146857" sldId="291"/>
            <ac:inkMk id="25" creationId="{C32A8B7F-A28B-4B91-B877-77EBB05FB535}"/>
          </ac:inkMkLst>
        </pc:inkChg>
        <pc:inkChg chg="add mod">
          <ac:chgData name="li bo" userId="86e360d6c7446f46" providerId="LiveId" clId="{92EBB235-0F87-4709-A2C0-F4F7A6A76FC7}" dt="2022-03-06T07:59:58.526" v="5719"/>
          <ac:inkMkLst>
            <pc:docMk/>
            <pc:sldMk cId="4216146857" sldId="291"/>
            <ac:inkMk id="26" creationId="{10B7AA6F-71EB-4EEB-9D8D-4CE78EAFF909}"/>
          </ac:inkMkLst>
        </pc:inkChg>
      </pc:sldChg>
      <pc:sldChg chg="addSp delSp modSp add del mod">
        <pc:chgData name="li bo" userId="86e360d6c7446f46" providerId="LiveId" clId="{92EBB235-0F87-4709-A2C0-F4F7A6A76FC7}" dt="2022-03-06T10:21:26.763" v="8508" actId="2696"/>
        <pc:sldMkLst>
          <pc:docMk/>
          <pc:sldMk cId="2783074459" sldId="292"/>
        </pc:sldMkLst>
        <pc:spChg chg="del mod">
          <ac:chgData name="li bo" userId="86e360d6c7446f46" providerId="LiveId" clId="{92EBB235-0F87-4709-A2C0-F4F7A6A76FC7}" dt="2022-03-06T03:29:35.203" v="2627"/>
          <ac:spMkLst>
            <pc:docMk/>
            <pc:sldMk cId="2783074459" sldId="292"/>
            <ac:spMk id="2" creationId="{8CAAF03C-250B-40E7-AF8F-6DF7C385B6C7}"/>
          </ac:spMkLst>
        </pc:spChg>
        <pc:spChg chg="del mod">
          <ac:chgData name="li bo" userId="86e360d6c7446f46" providerId="LiveId" clId="{92EBB235-0F87-4709-A2C0-F4F7A6A76FC7}" dt="2022-03-06T03:29:35.203" v="2627"/>
          <ac:spMkLst>
            <pc:docMk/>
            <pc:sldMk cId="2783074459" sldId="292"/>
            <ac:spMk id="3" creationId="{389E89FE-0E69-418F-9731-B5C2ADCBE0FB}"/>
          </ac:spMkLst>
        </pc:spChg>
        <pc:spChg chg="add mod">
          <ac:chgData name="li bo" userId="86e360d6c7446f46" providerId="LiveId" clId="{92EBB235-0F87-4709-A2C0-F4F7A6A76FC7}" dt="2022-03-06T03:30:03.904" v="3034" actId="20577"/>
          <ac:spMkLst>
            <pc:docMk/>
            <pc:sldMk cId="2783074459" sldId="292"/>
            <ac:spMk id="6" creationId="{CD001D86-DDFE-41C7-80A1-829E7203CDD3}"/>
          </ac:spMkLst>
        </pc:spChg>
        <pc:spChg chg="add mod">
          <ac:chgData name="li bo" userId="86e360d6c7446f46" providerId="LiveId" clId="{92EBB235-0F87-4709-A2C0-F4F7A6A76FC7}" dt="2022-03-06T03:29:35.234" v="2660" actId="947"/>
          <ac:spMkLst>
            <pc:docMk/>
            <pc:sldMk cId="2783074459" sldId="292"/>
            <ac:spMk id="7" creationId="{1A8BB54B-D609-44C2-87D9-161C3B2A5323}"/>
          </ac:spMkLst>
        </pc:spChg>
        <pc:spChg chg="add mod">
          <ac:chgData name="li bo" userId="86e360d6c7446f46" providerId="LiveId" clId="{92EBB235-0F87-4709-A2C0-F4F7A6A76FC7}" dt="2022-03-06T03:29:35.246" v="2675" actId="947"/>
          <ac:spMkLst>
            <pc:docMk/>
            <pc:sldMk cId="2783074459" sldId="292"/>
            <ac:spMk id="8" creationId="{A1136E94-FD12-493E-BFF8-A26B1A30B590}"/>
          </ac:spMkLst>
        </pc:spChg>
        <pc:spChg chg="add mod">
          <ac:chgData name="li bo" userId="86e360d6c7446f46" providerId="LiveId" clId="{92EBB235-0F87-4709-A2C0-F4F7A6A76FC7}" dt="2022-03-06T03:29:35.259" v="2690" actId="947"/>
          <ac:spMkLst>
            <pc:docMk/>
            <pc:sldMk cId="2783074459" sldId="292"/>
            <ac:spMk id="9" creationId="{92BF27E0-A3EF-4FB3-8E20-5483CDECAB71}"/>
          </ac:spMkLst>
        </pc:spChg>
        <pc:spChg chg="add mod">
          <ac:chgData name="li bo" userId="86e360d6c7446f46" providerId="LiveId" clId="{92EBB235-0F87-4709-A2C0-F4F7A6A76FC7}" dt="2022-03-06T03:29:35.272" v="2705" actId="947"/>
          <ac:spMkLst>
            <pc:docMk/>
            <pc:sldMk cId="2783074459" sldId="292"/>
            <ac:spMk id="10" creationId="{6657C30D-979C-4028-9CFA-E1C7F7619C38}"/>
          </ac:spMkLst>
        </pc:spChg>
        <pc:spChg chg="add mod">
          <ac:chgData name="li bo" userId="86e360d6c7446f46" providerId="LiveId" clId="{92EBB235-0F87-4709-A2C0-F4F7A6A76FC7}" dt="2022-03-06T03:29:35.290" v="2727" actId="207"/>
          <ac:spMkLst>
            <pc:docMk/>
            <pc:sldMk cId="2783074459" sldId="292"/>
            <ac:spMk id="11" creationId="{8234A37E-A5A9-4824-B43D-B69C4B1AB231}"/>
          </ac:spMkLst>
        </pc:spChg>
        <pc:spChg chg="add mod">
          <ac:chgData name="li bo" userId="86e360d6c7446f46" providerId="LiveId" clId="{92EBB235-0F87-4709-A2C0-F4F7A6A76FC7}" dt="2022-03-06T03:29:35.306" v="2749" actId="207"/>
          <ac:spMkLst>
            <pc:docMk/>
            <pc:sldMk cId="2783074459" sldId="292"/>
            <ac:spMk id="12" creationId="{657DB1B9-F8D0-4154-894A-742B7C153988}"/>
          </ac:spMkLst>
        </pc:spChg>
        <pc:spChg chg="add mod">
          <ac:chgData name="li bo" userId="86e360d6c7446f46" providerId="LiveId" clId="{92EBB235-0F87-4709-A2C0-F4F7A6A76FC7}" dt="2022-03-06T03:29:35.323" v="2771" actId="207"/>
          <ac:spMkLst>
            <pc:docMk/>
            <pc:sldMk cId="2783074459" sldId="292"/>
            <ac:spMk id="13" creationId="{C20B5305-EC9E-4265-B1CD-79293B0A96DA}"/>
          </ac:spMkLst>
        </pc:spChg>
        <pc:spChg chg="add mod">
          <ac:chgData name="li bo" userId="86e360d6c7446f46" providerId="LiveId" clId="{92EBB235-0F87-4709-A2C0-F4F7A6A76FC7}" dt="2022-03-06T03:29:35.340" v="2793" actId="207"/>
          <ac:spMkLst>
            <pc:docMk/>
            <pc:sldMk cId="2783074459" sldId="292"/>
            <ac:spMk id="14" creationId="{4D7651AC-356B-48FB-A2ED-18F648A8C2E4}"/>
          </ac:spMkLst>
        </pc:spChg>
        <pc:spChg chg="add mod">
          <ac:chgData name="li bo" userId="86e360d6c7446f46" providerId="LiveId" clId="{92EBB235-0F87-4709-A2C0-F4F7A6A76FC7}" dt="2022-03-06T03:29:35.351" v="2811" actId="948"/>
          <ac:spMkLst>
            <pc:docMk/>
            <pc:sldMk cId="2783074459" sldId="292"/>
            <ac:spMk id="15" creationId="{D51E8C36-7095-47C3-A91C-CCB18A3EF57A}"/>
          </ac:spMkLst>
        </pc:spChg>
        <pc:spChg chg="add mod">
          <ac:chgData name="li bo" userId="86e360d6c7446f46" providerId="LiveId" clId="{92EBB235-0F87-4709-A2C0-F4F7A6A76FC7}" dt="2022-03-06T10:21:08.482" v="8502"/>
          <ac:spMkLst>
            <pc:docMk/>
            <pc:sldMk cId="2783074459" sldId="292"/>
            <ac:spMk id="16" creationId="{F504CA49-4DEC-408C-BE9E-8CC77BA0CDA9}"/>
          </ac:spMkLst>
        </pc:spChg>
        <pc:spChg chg="add mod">
          <ac:chgData name="li bo" userId="86e360d6c7446f46" providerId="LiveId" clId="{92EBB235-0F87-4709-A2C0-F4F7A6A76FC7}" dt="2022-03-06T10:21:08.482" v="8501"/>
          <ac:spMkLst>
            <pc:docMk/>
            <pc:sldMk cId="2783074459" sldId="292"/>
            <ac:spMk id="17" creationId="{B5095DA7-4724-4BD1-BFF9-B1BB9E7B50A6}"/>
          </ac:spMkLst>
        </pc:spChg>
        <pc:spChg chg="add mod">
          <ac:chgData name="li bo" userId="86e360d6c7446f46" providerId="LiveId" clId="{92EBB235-0F87-4709-A2C0-F4F7A6A76FC7}" dt="2022-03-06T10:21:08.482" v="8501"/>
          <ac:spMkLst>
            <pc:docMk/>
            <pc:sldMk cId="2783074459" sldId="292"/>
            <ac:spMk id="18" creationId="{C9BCD9EE-1E05-4D2D-9D25-EC8E75D6CD3A}"/>
          </ac:spMkLst>
        </pc:spChg>
        <pc:spChg chg="add mod">
          <ac:chgData name="li bo" userId="86e360d6c7446f46" providerId="LiveId" clId="{92EBB235-0F87-4709-A2C0-F4F7A6A76FC7}" dt="2022-03-06T10:21:08.482" v="8501"/>
          <ac:spMkLst>
            <pc:docMk/>
            <pc:sldMk cId="2783074459" sldId="292"/>
            <ac:spMk id="19" creationId="{8A4667E7-F26F-4C40-81CF-75ABA6883C54}"/>
          </ac:spMkLst>
        </pc:spChg>
        <pc:spChg chg="add mod ord">
          <ac:chgData name="li bo" userId="86e360d6c7446f46" providerId="LiveId" clId="{92EBB235-0F87-4709-A2C0-F4F7A6A76FC7}" dt="2022-03-06T10:21:08.483" v="8507"/>
          <ac:spMkLst>
            <pc:docMk/>
            <pc:sldMk cId="2783074459" sldId="292"/>
            <ac:spMk id="21" creationId="{1C7789D7-521A-4E22-BF17-1D77C187930A}"/>
          </ac:spMkLst>
        </pc:spChg>
        <pc:grpChg chg="add mod">
          <ac:chgData name="li bo" userId="86e360d6c7446f46" providerId="LiveId" clId="{92EBB235-0F87-4709-A2C0-F4F7A6A76FC7}" dt="2022-03-06T10:21:08.482" v="8503"/>
          <ac:grpSpMkLst>
            <pc:docMk/>
            <pc:sldMk cId="2783074459" sldId="292"/>
            <ac:grpSpMk id="20" creationId="{3F95284C-1B63-4A16-A783-3A82386592EC}"/>
          </ac:grpSpMkLst>
        </pc:grpChg>
        <pc:picChg chg="add mod ord">
          <ac:chgData name="li bo" userId="86e360d6c7446f46" providerId="LiveId" clId="{92EBB235-0F87-4709-A2C0-F4F7A6A76FC7}" dt="2022-03-06T10:21:08.482" v="8505"/>
          <ac:picMkLst>
            <pc:docMk/>
            <pc:sldMk cId="2783074459" sldId="292"/>
            <ac:picMk id="5" creationId="{1D1B63D1-226E-44CB-89AD-863A0B88906A}"/>
          </ac:picMkLst>
        </pc:picChg>
      </pc:sldChg>
      <pc:sldChg chg="addSp delSp modSp add mod modTransition modAnim">
        <pc:chgData name="li bo" userId="86e360d6c7446f46" providerId="LiveId" clId="{92EBB235-0F87-4709-A2C0-F4F7A6A76FC7}" dt="2022-03-07T02:13:27.424" v="17478"/>
        <pc:sldMkLst>
          <pc:docMk/>
          <pc:sldMk cId="879786666" sldId="293"/>
        </pc:sldMkLst>
        <pc:spChg chg="mod">
          <ac:chgData name="li bo" userId="86e360d6c7446f46" providerId="LiveId" clId="{92EBB235-0F87-4709-A2C0-F4F7A6A76FC7}" dt="2022-03-06T05:43:10.446" v="3730" actId="20577"/>
          <ac:spMkLst>
            <pc:docMk/>
            <pc:sldMk cId="879786666" sldId="293"/>
            <ac:spMk id="2" creationId="{5334C398-F4E0-4AC0-A043-0F70EF6C7ACF}"/>
          </ac:spMkLst>
        </pc:spChg>
        <pc:spChg chg="mod">
          <ac:chgData name="li bo" userId="86e360d6c7446f46" providerId="LiveId" clId="{92EBB235-0F87-4709-A2C0-F4F7A6A76FC7}" dt="2022-03-06T09:17:00.352" v="6396" actId="14100"/>
          <ac:spMkLst>
            <pc:docMk/>
            <pc:sldMk cId="879786666" sldId="293"/>
            <ac:spMk id="3" creationId="{6913C15E-8779-405E-88D0-72EC53F93B4E}"/>
          </ac:spMkLst>
        </pc:spChg>
        <pc:spChg chg="add mod">
          <ac:chgData name="li bo" userId="86e360d6c7446f46" providerId="LiveId" clId="{92EBB235-0F87-4709-A2C0-F4F7A6A76FC7}" dt="2022-03-06T09:16:34.888" v="6393" actId="20577"/>
          <ac:spMkLst>
            <pc:docMk/>
            <pc:sldMk cId="879786666" sldId="293"/>
            <ac:spMk id="7" creationId="{585685EC-9933-48D2-B55B-DA73AB75F1EF}"/>
          </ac:spMkLst>
        </pc:spChg>
        <pc:picChg chg="del">
          <ac:chgData name="li bo" userId="86e360d6c7446f46" providerId="LiveId" clId="{92EBB235-0F87-4709-A2C0-F4F7A6A76FC7}" dt="2022-03-06T04:10:19.771" v="3256" actId="478"/>
          <ac:picMkLst>
            <pc:docMk/>
            <pc:sldMk cId="879786666" sldId="293"/>
            <ac:picMk id="5" creationId="{793367A0-667D-4439-859F-D8BE9E7EAB90}"/>
          </ac:picMkLst>
        </pc:picChg>
        <pc:picChg chg="add del mod">
          <ac:chgData name="li bo" userId="86e360d6c7446f46" providerId="LiveId" clId="{92EBB235-0F87-4709-A2C0-F4F7A6A76FC7}" dt="2022-03-06T05:32:55.914" v="3696" actId="478"/>
          <ac:picMkLst>
            <pc:docMk/>
            <pc:sldMk cId="879786666" sldId="293"/>
            <ac:picMk id="6" creationId="{99AC9864-24BE-4DF9-B2A2-FBA9FEE74D94}"/>
          </ac:picMkLst>
        </pc:picChg>
        <pc:picChg chg="add mod">
          <ac:chgData name="li bo" userId="86e360d6c7446f46" providerId="LiveId" clId="{92EBB235-0F87-4709-A2C0-F4F7A6A76FC7}" dt="2022-03-06T05:35:19.596" v="3702" actId="1076"/>
          <ac:picMkLst>
            <pc:docMk/>
            <pc:sldMk cId="879786666" sldId="293"/>
            <ac:picMk id="9" creationId="{3E9FE0DA-825A-49E0-A003-620992975E19}"/>
          </ac:picMkLst>
        </pc:picChg>
      </pc:sldChg>
      <pc:sldChg chg="addSp delSp modSp add mod modTransition modAnim">
        <pc:chgData name="li bo" userId="86e360d6c7446f46" providerId="LiveId" clId="{92EBB235-0F87-4709-A2C0-F4F7A6A76FC7}" dt="2022-03-07T02:09:52.158" v="17461"/>
        <pc:sldMkLst>
          <pc:docMk/>
          <pc:sldMk cId="474949573" sldId="294"/>
        </pc:sldMkLst>
        <pc:spChg chg="mod">
          <ac:chgData name="li bo" userId="86e360d6c7446f46" providerId="LiveId" clId="{92EBB235-0F87-4709-A2C0-F4F7A6A76FC7}" dt="2022-03-06T15:35:43.336" v="16404"/>
          <ac:spMkLst>
            <pc:docMk/>
            <pc:sldMk cId="474949573" sldId="294"/>
            <ac:spMk id="2" creationId="{5334C398-F4E0-4AC0-A043-0F70EF6C7ACF}"/>
          </ac:spMkLst>
        </pc:spChg>
        <pc:spChg chg="add del mod">
          <ac:chgData name="li bo" userId="86e360d6c7446f46" providerId="LiveId" clId="{92EBB235-0F87-4709-A2C0-F4F7A6A76FC7}" dt="2022-03-06T05:42:41.910" v="3727" actId="20577"/>
          <ac:spMkLst>
            <pc:docMk/>
            <pc:sldMk cId="474949573" sldId="294"/>
            <ac:spMk id="3" creationId="{6913C15E-8779-405E-88D0-72EC53F93B4E}"/>
          </ac:spMkLst>
        </pc:spChg>
        <pc:spChg chg="add del mod">
          <ac:chgData name="li bo" userId="86e360d6c7446f46" providerId="LiveId" clId="{92EBB235-0F87-4709-A2C0-F4F7A6A76FC7}" dt="2022-03-06T05:27:05.806" v="3404" actId="478"/>
          <ac:spMkLst>
            <pc:docMk/>
            <pc:sldMk cId="474949573" sldId="294"/>
            <ac:spMk id="5" creationId="{B4812B7D-CD71-4EFE-9F7E-690CF7DC8A44}"/>
          </ac:spMkLst>
        </pc:spChg>
        <pc:picChg chg="del">
          <ac:chgData name="li bo" userId="86e360d6c7446f46" providerId="LiveId" clId="{92EBB235-0F87-4709-A2C0-F4F7A6A76FC7}" dt="2022-03-06T05:26:52.807" v="3397" actId="478"/>
          <ac:picMkLst>
            <pc:docMk/>
            <pc:sldMk cId="474949573" sldId="294"/>
            <ac:picMk id="7" creationId="{DAFA2D90-0970-4C56-AD52-165E155CDE51}"/>
          </ac:picMkLst>
        </pc:picChg>
        <pc:picChg chg="del">
          <ac:chgData name="li bo" userId="86e360d6c7446f46" providerId="LiveId" clId="{92EBB235-0F87-4709-A2C0-F4F7A6A76FC7}" dt="2022-03-06T05:26:53.678" v="3398" actId="478"/>
          <ac:picMkLst>
            <pc:docMk/>
            <pc:sldMk cId="474949573" sldId="294"/>
            <ac:picMk id="9" creationId="{5B89F44D-5AEA-4701-8BCC-319F16E95C81}"/>
          </ac:picMkLst>
        </pc:picChg>
        <pc:picChg chg="mod">
          <ac:chgData name="li bo" userId="86e360d6c7446f46" providerId="LiveId" clId="{92EBB235-0F87-4709-A2C0-F4F7A6A76FC7}" dt="2022-03-06T12:33:17.100" v="10520" actId="1076"/>
          <ac:picMkLst>
            <pc:docMk/>
            <pc:sldMk cId="474949573" sldId="294"/>
            <ac:picMk id="14" creationId="{919B650D-5403-41CB-BE2E-D4507E2A0509}"/>
          </ac:picMkLst>
        </pc:picChg>
      </pc:sldChg>
      <pc:sldChg chg="addSp delSp modSp new mod modTransition modAnim modNotesTx">
        <pc:chgData name="li bo" userId="86e360d6c7446f46" providerId="LiveId" clId="{92EBB235-0F87-4709-A2C0-F4F7A6A76FC7}" dt="2022-03-07T02:21:03.813" v="17594"/>
        <pc:sldMkLst>
          <pc:docMk/>
          <pc:sldMk cId="588969672" sldId="295"/>
        </pc:sldMkLst>
        <pc:spChg chg="del">
          <ac:chgData name="li bo" userId="86e360d6c7446f46" providerId="LiveId" clId="{92EBB235-0F87-4709-A2C0-F4F7A6A76FC7}" dt="2022-03-06T08:32:20.974" v="6096" actId="478"/>
          <ac:spMkLst>
            <pc:docMk/>
            <pc:sldMk cId="588969672" sldId="295"/>
            <ac:spMk id="2" creationId="{F38022DC-F7B4-4A4E-9E40-594D10C42037}"/>
          </ac:spMkLst>
        </pc:spChg>
        <pc:spChg chg="del">
          <ac:chgData name="li bo" userId="86e360d6c7446f46" providerId="LiveId" clId="{92EBB235-0F87-4709-A2C0-F4F7A6A76FC7}" dt="2022-03-06T08:32:19.035" v="6095" actId="478"/>
          <ac:spMkLst>
            <pc:docMk/>
            <pc:sldMk cId="588969672" sldId="295"/>
            <ac:spMk id="3" creationId="{ECCAE15B-86DF-4BCB-B804-DA929E4932E5}"/>
          </ac:spMkLst>
        </pc:spChg>
        <pc:spChg chg="add mod">
          <ac:chgData name="li bo" userId="86e360d6c7446f46" providerId="LiveId" clId="{92EBB235-0F87-4709-A2C0-F4F7A6A76FC7}" dt="2022-03-06T10:03:56.165" v="7266" actId="1076"/>
          <ac:spMkLst>
            <pc:docMk/>
            <pc:sldMk cId="588969672" sldId="295"/>
            <ac:spMk id="4" creationId="{FFC1C336-B9DA-46CF-9942-845A3A38F7EA}"/>
          </ac:spMkLst>
        </pc:spChg>
        <pc:spChg chg="add del mod">
          <ac:chgData name="li bo" userId="86e360d6c7446f46" providerId="LiveId" clId="{92EBB235-0F87-4709-A2C0-F4F7A6A76FC7}" dt="2022-03-06T08:58:07.442" v="6288" actId="478"/>
          <ac:spMkLst>
            <pc:docMk/>
            <pc:sldMk cId="588969672" sldId="295"/>
            <ac:spMk id="7" creationId="{77709E9D-209D-4397-9E5F-00E5D15763AF}"/>
          </ac:spMkLst>
        </pc:spChg>
        <pc:spChg chg="add del mod">
          <ac:chgData name="li bo" userId="86e360d6c7446f46" providerId="LiveId" clId="{92EBB235-0F87-4709-A2C0-F4F7A6A76FC7}" dt="2022-03-06T09:43:57.173" v="7060" actId="478"/>
          <ac:spMkLst>
            <pc:docMk/>
            <pc:sldMk cId="588969672" sldId="295"/>
            <ac:spMk id="20" creationId="{50B9D2F6-697E-4609-9966-7D1C59188102}"/>
          </ac:spMkLst>
        </pc:spChg>
        <pc:spChg chg="add del mod">
          <ac:chgData name="li bo" userId="86e360d6c7446f46" providerId="LiveId" clId="{92EBB235-0F87-4709-A2C0-F4F7A6A76FC7}" dt="2022-03-06T09:23:38.994" v="6553" actId="478"/>
          <ac:spMkLst>
            <pc:docMk/>
            <pc:sldMk cId="588969672" sldId="295"/>
            <ac:spMk id="21" creationId="{22127CA8-D131-45DB-AFF2-86EF916179DE}"/>
          </ac:spMkLst>
        </pc:spChg>
        <pc:spChg chg="add mod">
          <ac:chgData name="li bo" userId="86e360d6c7446f46" providerId="LiveId" clId="{92EBB235-0F87-4709-A2C0-F4F7A6A76FC7}" dt="2022-03-06T09:27:50.233" v="6664" actId="1076"/>
          <ac:spMkLst>
            <pc:docMk/>
            <pc:sldMk cId="588969672" sldId="295"/>
            <ac:spMk id="23" creationId="{9F67EEE1-F9B0-47C6-830E-EBFC4E4F7432}"/>
          </ac:spMkLst>
        </pc:spChg>
        <pc:spChg chg="add mod">
          <ac:chgData name="li bo" userId="86e360d6c7446f46" providerId="LiveId" clId="{92EBB235-0F87-4709-A2C0-F4F7A6A76FC7}" dt="2022-03-06T11:12:28.777" v="8760" actId="1076"/>
          <ac:spMkLst>
            <pc:docMk/>
            <pc:sldMk cId="588969672" sldId="295"/>
            <ac:spMk id="24" creationId="{0FD31AB8-F37E-45A7-AC74-81B21006F903}"/>
          </ac:spMkLst>
        </pc:spChg>
        <pc:picChg chg="add del mod">
          <ac:chgData name="li bo" userId="86e360d6c7446f46" providerId="LiveId" clId="{92EBB235-0F87-4709-A2C0-F4F7A6A76FC7}" dt="2022-03-06T08:57:40.573" v="6278" actId="478"/>
          <ac:picMkLst>
            <pc:docMk/>
            <pc:sldMk cId="588969672" sldId="295"/>
            <ac:picMk id="6" creationId="{B6402A61-EE09-49E2-9DDF-998497B03E18}"/>
          </ac:picMkLst>
        </pc:picChg>
        <pc:picChg chg="add del">
          <ac:chgData name="li bo" userId="86e360d6c7446f46" providerId="LiveId" clId="{92EBB235-0F87-4709-A2C0-F4F7A6A76FC7}" dt="2022-03-06T08:57:39.370" v="6277" actId="22"/>
          <ac:picMkLst>
            <pc:docMk/>
            <pc:sldMk cId="588969672" sldId="295"/>
            <ac:picMk id="9" creationId="{CA2DBA97-811B-41B7-8C74-EB8D9F4D1353}"/>
          </ac:picMkLst>
        </pc:picChg>
        <pc:picChg chg="add del mod">
          <ac:chgData name="li bo" userId="86e360d6c7446f46" providerId="LiveId" clId="{92EBB235-0F87-4709-A2C0-F4F7A6A76FC7}" dt="2022-03-06T09:01:10.820" v="6293" actId="478"/>
          <ac:picMkLst>
            <pc:docMk/>
            <pc:sldMk cId="588969672" sldId="295"/>
            <ac:picMk id="11" creationId="{997995BB-E661-4747-848E-5DB7C781A1E3}"/>
          </ac:picMkLst>
        </pc:picChg>
        <pc:picChg chg="add mod">
          <ac:chgData name="li bo" userId="86e360d6c7446f46" providerId="LiveId" clId="{92EBB235-0F87-4709-A2C0-F4F7A6A76FC7}" dt="2022-03-06T09:15:14.458" v="6323" actId="1076"/>
          <ac:picMkLst>
            <pc:docMk/>
            <pc:sldMk cId="588969672" sldId="295"/>
            <ac:picMk id="13" creationId="{564FF60D-5625-4526-9E59-85B4E5EE1DE5}"/>
          </ac:picMkLst>
        </pc:picChg>
        <pc:picChg chg="add del mod">
          <ac:chgData name="li bo" userId="86e360d6c7446f46" providerId="LiveId" clId="{92EBB235-0F87-4709-A2C0-F4F7A6A76FC7}" dt="2022-03-06T09:14:42.240" v="6319" actId="478"/>
          <ac:picMkLst>
            <pc:docMk/>
            <pc:sldMk cId="588969672" sldId="295"/>
            <ac:picMk id="15" creationId="{3A01FF85-5189-49EB-B88E-4F020DA3FB78}"/>
          </ac:picMkLst>
        </pc:picChg>
        <pc:picChg chg="add mod">
          <ac:chgData name="li bo" userId="86e360d6c7446f46" providerId="LiveId" clId="{92EBB235-0F87-4709-A2C0-F4F7A6A76FC7}" dt="2022-03-06T09:14:48.101" v="6322" actId="1076"/>
          <ac:picMkLst>
            <pc:docMk/>
            <pc:sldMk cId="588969672" sldId="295"/>
            <ac:picMk id="17" creationId="{8A847A2B-9D17-45AE-89A1-192A929DD6B0}"/>
          </ac:picMkLst>
        </pc:picChg>
        <pc:picChg chg="add mod">
          <ac:chgData name="li bo" userId="86e360d6c7446f46" providerId="LiveId" clId="{92EBB235-0F87-4709-A2C0-F4F7A6A76FC7}" dt="2022-03-06T09:14:45.158" v="6321" actId="1076"/>
          <ac:picMkLst>
            <pc:docMk/>
            <pc:sldMk cId="588969672" sldId="295"/>
            <ac:picMk id="19" creationId="{FA1807F7-DDC0-44A3-8CAA-7D4F1587F1B4}"/>
          </ac:picMkLst>
        </pc:picChg>
      </pc:sldChg>
      <pc:sldChg chg="addSp delSp modSp add mod modTransition modAnim modNotesTx">
        <pc:chgData name="li bo" userId="86e360d6c7446f46" providerId="LiveId" clId="{92EBB235-0F87-4709-A2C0-F4F7A6A76FC7}" dt="2022-03-07T02:21:04.830" v="17598"/>
        <pc:sldMkLst>
          <pc:docMk/>
          <pc:sldMk cId="1373484001" sldId="296"/>
        </pc:sldMkLst>
        <pc:spChg chg="add del mod">
          <ac:chgData name="li bo" userId="86e360d6c7446f46" providerId="LiveId" clId="{92EBB235-0F87-4709-A2C0-F4F7A6A76FC7}" dt="2022-03-06T08:57:59.345" v="6286" actId="478"/>
          <ac:spMkLst>
            <pc:docMk/>
            <pc:sldMk cId="1373484001" sldId="296"/>
            <ac:spMk id="3" creationId="{8D59194C-DFC7-4CC4-B88A-CEFCEB3B98A7}"/>
          </ac:spMkLst>
        </pc:spChg>
        <pc:spChg chg="del">
          <ac:chgData name="li bo" userId="86e360d6c7446f46" providerId="LiveId" clId="{92EBB235-0F87-4709-A2C0-F4F7A6A76FC7}" dt="2022-03-06T08:57:57.588" v="6285" actId="478"/>
          <ac:spMkLst>
            <pc:docMk/>
            <pc:sldMk cId="1373484001" sldId="296"/>
            <ac:spMk id="4" creationId="{FFC1C336-B9DA-46CF-9942-845A3A38F7EA}"/>
          </ac:spMkLst>
        </pc:spChg>
        <pc:spChg chg="del mod">
          <ac:chgData name="li bo" userId="86e360d6c7446f46" providerId="LiveId" clId="{92EBB235-0F87-4709-A2C0-F4F7A6A76FC7}" dt="2022-03-06T09:37:43.304" v="6939" actId="478"/>
          <ac:spMkLst>
            <pc:docMk/>
            <pc:sldMk cId="1373484001" sldId="296"/>
            <ac:spMk id="7" creationId="{77709E9D-209D-4397-9E5F-00E5D15763AF}"/>
          </ac:spMkLst>
        </pc:spChg>
        <pc:spChg chg="add del mod">
          <ac:chgData name="li bo" userId="86e360d6c7446f46" providerId="LiveId" clId="{92EBB235-0F87-4709-A2C0-F4F7A6A76FC7}" dt="2022-03-06T09:40:54.209" v="7011" actId="478"/>
          <ac:spMkLst>
            <pc:docMk/>
            <pc:sldMk cId="1373484001" sldId="296"/>
            <ac:spMk id="12" creationId="{59C34E40-3530-4EF6-BA41-B236BAA46A1E}"/>
          </ac:spMkLst>
        </pc:spChg>
        <pc:spChg chg="add mod">
          <ac:chgData name="li bo" userId="86e360d6c7446f46" providerId="LiveId" clId="{92EBB235-0F87-4709-A2C0-F4F7A6A76FC7}" dt="2022-03-06T09:37:44.192" v="6940"/>
          <ac:spMkLst>
            <pc:docMk/>
            <pc:sldMk cId="1373484001" sldId="296"/>
            <ac:spMk id="13" creationId="{9C5F1695-309B-4AA4-AC09-CC90CF305C61}"/>
          </ac:spMkLst>
        </pc:spChg>
        <pc:spChg chg="add del mod">
          <ac:chgData name="li bo" userId="86e360d6c7446f46" providerId="LiveId" clId="{92EBB235-0F87-4709-A2C0-F4F7A6A76FC7}" dt="2022-03-06T09:41:53.139" v="7034" actId="478"/>
          <ac:spMkLst>
            <pc:docMk/>
            <pc:sldMk cId="1373484001" sldId="296"/>
            <ac:spMk id="15" creationId="{34C19F15-BFB7-4C73-BFE4-B475EDC752AC}"/>
          </ac:spMkLst>
        </pc:spChg>
        <pc:spChg chg="add mod">
          <ac:chgData name="li bo" userId="86e360d6c7446f46" providerId="LiveId" clId="{92EBB235-0F87-4709-A2C0-F4F7A6A76FC7}" dt="2022-03-06T10:03:49.123" v="7263" actId="1076"/>
          <ac:spMkLst>
            <pc:docMk/>
            <pc:sldMk cId="1373484001" sldId="296"/>
            <ac:spMk id="16" creationId="{797D7B3C-8104-4F43-9AFC-5037001ED7E3}"/>
          </ac:spMkLst>
        </pc:spChg>
        <pc:spChg chg="add mod">
          <ac:chgData name="li bo" userId="86e360d6c7446f46" providerId="LiveId" clId="{92EBB235-0F87-4709-A2C0-F4F7A6A76FC7}" dt="2022-03-06T10:34:48.128" v="8640" actId="404"/>
          <ac:spMkLst>
            <pc:docMk/>
            <pc:sldMk cId="1373484001" sldId="296"/>
            <ac:spMk id="17" creationId="{672874AA-08D7-4AE1-9AAB-8946C6F9987F}"/>
          </ac:spMkLst>
        </pc:spChg>
        <pc:picChg chg="add mod">
          <ac:chgData name="li bo" userId="86e360d6c7446f46" providerId="LiveId" clId="{92EBB235-0F87-4709-A2C0-F4F7A6A76FC7}" dt="2022-03-06T09:43:42.010" v="7056" actId="1076"/>
          <ac:picMkLst>
            <pc:docMk/>
            <pc:sldMk cId="1373484001" sldId="296"/>
            <ac:picMk id="6" creationId="{CC56B91A-5E77-4C49-A608-38301ED2F1A2}"/>
          </ac:picMkLst>
        </pc:picChg>
        <pc:picChg chg="add del mod">
          <ac:chgData name="li bo" userId="86e360d6c7446f46" providerId="LiveId" clId="{92EBB235-0F87-4709-A2C0-F4F7A6A76FC7}" dt="2022-03-06T09:36:45.708" v="6920" actId="478"/>
          <ac:picMkLst>
            <pc:docMk/>
            <pc:sldMk cId="1373484001" sldId="296"/>
            <ac:picMk id="9" creationId="{3C2F61F9-99B2-4DF1-8E97-3650F8DEED83}"/>
          </ac:picMkLst>
        </pc:picChg>
        <pc:picChg chg="del">
          <ac:chgData name="li bo" userId="86e360d6c7446f46" providerId="LiveId" clId="{92EBB235-0F87-4709-A2C0-F4F7A6A76FC7}" dt="2022-03-06T08:57:54.917" v="6284" actId="478"/>
          <ac:picMkLst>
            <pc:docMk/>
            <pc:sldMk cId="1373484001" sldId="296"/>
            <ac:picMk id="11" creationId="{997995BB-E661-4747-848E-5DB7C781A1E3}"/>
          </ac:picMkLst>
        </pc:picChg>
        <pc:picChg chg="add mod">
          <ac:chgData name="li bo" userId="86e360d6c7446f46" providerId="LiveId" clId="{92EBB235-0F87-4709-A2C0-F4F7A6A76FC7}" dt="2022-03-06T15:54:11.383" v="16616" actId="1076"/>
          <ac:picMkLst>
            <pc:docMk/>
            <pc:sldMk cId="1373484001" sldId="296"/>
            <ac:picMk id="14" creationId="{8513D825-B68E-4034-AEBE-34B19334719C}"/>
          </ac:picMkLst>
        </pc:picChg>
      </pc:sldChg>
      <pc:sldChg chg="addSp delSp modSp new mod modTransition delAnim modAnim modNotesTx">
        <pc:chgData name="li bo" userId="86e360d6c7446f46" providerId="LiveId" clId="{92EBB235-0F87-4709-A2C0-F4F7A6A76FC7}" dt="2022-03-07T02:21:23.099" v="17688"/>
        <pc:sldMkLst>
          <pc:docMk/>
          <pc:sldMk cId="2300877987" sldId="297"/>
        </pc:sldMkLst>
        <pc:spChg chg="del">
          <ac:chgData name="li bo" userId="86e360d6c7446f46" providerId="LiveId" clId="{92EBB235-0F87-4709-A2C0-F4F7A6A76FC7}" dt="2022-03-06T09:33:44.710" v="6892" actId="478"/>
          <ac:spMkLst>
            <pc:docMk/>
            <pc:sldMk cId="2300877987" sldId="297"/>
            <ac:spMk id="2" creationId="{BC952D15-3F5F-4346-9F42-02E688470998}"/>
          </ac:spMkLst>
        </pc:spChg>
        <pc:spChg chg="del">
          <ac:chgData name="li bo" userId="86e360d6c7446f46" providerId="LiveId" clId="{92EBB235-0F87-4709-A2C0-F4F7A6A76FC7}" dt="2022-03-06T09:33:43.313" v="6891" actId="478"/>
          <ac:spMkLst>
            <pc:docMk/>
            <pc:sldMk cId="2300877987" sldId="297"/>
            <ac:spMk id="3" creationId="{23F989A4-F2BB-4069-9AE3-7B14C8AAFBB4}"/>
          </ac:spMkLst>
        </pc:spChg>
        <pc:spChg chg="add mod">
          <ac:chgData name="li bo" userId="86e360d6c7446f46" providerId="LiveId" clId="{92EBB235-0F87-4709-A2C0-F4F7A6A76FC7}" dt="2022-03-06T10:04:57.920" v="7267" actId="1076"/>
          <ac:spMkLst>
            <pc:docMk/>
            <pc:sldMk cId="2300877987" sldId="297"/>
            <ac:spMk id="6" creationId="{177A91B3-B262-4C64-A4C1-BA153E5BD4AB}"/>
          </ac:spMkLst>
        </pc:spChg>
        <pc:spChg chg="add del mod">
          <ac:chgData name="li bo" userId="86e360d6c7446f46" providerId="LiveId" clId="{92EBB235-0F87-4709-A2C0-F4F7A6A76FC7}" dt="2022-03-06T12:25:25.189" v="10237" actId="478"/>
          <ac:spMkLst>
            <pc:docMk/>
            <pc:sldMk cId="2300877987" sldId="297"/>
            <ac:spMk id="7" creationId="{572551A6-2776-4041-9401-713612BFB96E}"/>
          </ac:spMkLst>
        </pc:spChg>
        <pc:spChg chg="add del mod">
          <ac:chgData name="li bo" userId="86e360d6c7446f46" providerId="LiveId" clId="{92EBB235-0F87-4709-A2C0-F4F7A6A76FC7}" dt="2022-03-06T13:39:50.486" v="11307" actId="478"/>
          <ac:spMkLst>
            <pc:docMk/>
            <pc:sldMk cId="2300877987" sldId="297"/>
            <ac:spMk id="8" creationId="{8C4C0675-AFA3-4FCD-A75C-D5CA490D0EE2}"/>
          </ac:spMkLst>
        </pc:spChg>
        <pc:spChg chg="add mod">
          <ac:chgData name="li bo" userId="86e360d6c7446f46" providerId="LiveId" clId="{92EBB235-0F87-4709-A2C0-F4F7A6A76FC7}" dt="2022-03-06T13:41:48.004" v="11457" actId="1076"/>
          <ac:spMkLst>
            <pc:docMk/>
            <pc:sldMk cId="2300877987" sldId="297"/>
            <ac:spMk id="10" creationId="{F5FAD555-35DE-4978-8656-39101110905A}"/>
          </ac:spMkLst>
        </pc:spChg>
        <pc:picChg chg="add mod">
          <ac:chgData name="li bo" userId="86e360d6c7446f46" providerId="LiveId" clId="{92EBB235-0F87-4709-A2C0-F4F7A6A76FC7}" dt="2022-03-06T13:41:01.715" v="11437" actId="1076"/>
          <ac:picMkLst>
            <pc:docMk/>
            <pc:sldMk cId="2300877987" sldId="297"/>
            <ac:picMk id="5" creationId="{18D8849F-8C25-4180-B23C-56A88B640D5B}"/>
          </ac:picMkLst>
        </pc:picChg>
        <pc:picChg chg="add del mod">
          <ac:chgData name="li bo" userId="86e360d6c7446f46" providerId="LiveId" clId="{92EBB235-0F87-4709-A2C0-F4F7A6A76FC7}" dt="2022-03-06T13:39:51.952" v="11308" actId="478"/>
          <ac:picMkLst>
            <pc:docMk/>
            <pc:sldMk cId="2300877987" sldId="297"/>
            <ac:picMk id="9" creationId="{8B854B6B-7CCD-4DEA-A0C6-A0A01C6E0808}"/>
          </ac:picMkLst>
        </pc:picChg>
      </pc:sldChg>
      <pc:sldChg chg="addSp delSp modSp add mod modTransition addAnim delAnim modAnim modNotesTx">
        <pc:chgData name="li bo" userId="86e360d6c7446f46" providerId="LiveId" clId="{92EBB235-0F87-4709-A2C0-F4F7A6A76FC7}" dt="2022-03-07T02:06:04.157" v="17393"/>
        <pc:sldMkLst>
          <pc:docMk/>
          <pc:sldMk cId="1538597785" sldId="298"/>
        </pc:sldMkLst>
        <pc:spChg chg="add mod">
          <ac:chgData name="li bo" userId="86e360d6c7446f46" providerId="LiveId" clId="{92EBB235-0F87-4709-A2C0-F4F7A6A76FC7}" dt="2022-03-07T01:57:28.962" v="17346" actId="207"/>
          <ac:spMkLst>
            <pc:docMk/>
            <pc:sldMk cId="1538597785" sldId="298"/>
            <ac:spMk id="4" creationId="{7AB30B2C-E32E-4989-AE2D-067D3650E2BB}"/>
          </ac:spMkLst>
        </pc:spChg>
        <pc:spChg chg="mod">
          <ac:chgData name="li bo" userId="86e360d6c7446f46" providerId="LiveId" clId="{92EBB235-0F87-4709-A2C0-F4F7A6A76FC7}" dt="2022-03-06T12:20:57.782" v="9961" actId="20577"/>
          <ac:spMkLst>
            <pc:docMk/>
            <pc:sldMk cId="1538597785" sldId="298"/>
            <ac:spMk id="7" creationId="{77709E9D-209D-4397-9E5F-00E5D15763AF}"/>
          </ac:spMkLst>
        </pc:spChg>
        <pc:picChg chg="add del mod">
          <ac:chgData name="li bo" userId="86e360d6c7446f46" providerId="LiveId" clId="{92EBB235-0F87-4709-A2C0-F4F7A6A76FC7}" dt="2022-03-06T11:13:22.859" v="8764" actId="478"/>
          <ac:picMkLst>
            <pc:docMk/>
            <pc:sldMk cId="1538597785" sldId="298"/>
            <ac:picMk id="3" creationId="{30B1ACD0-D53E-4642-8EBC-946E39B0E8E0}"/>
          </ac:picMkLst>
        </pc:picChg>
        <pc:picChg chg="del">
          <ac:chgData name="li bo" userId="86e360d6c7446f46" providerId="LiveId" clId="{92EBB235-0F87-4709-A2C0-F4F7A6A76FC7}" dt="2022-03-06T09:35:48.444" v="6897" actId="478"/>
          <ac:picMkLst>
            <pc:docMk/>
            <pc:sldMk cId="1538597785" sldId="298"/>
            <ac:picMk id="6" creationId="{CC56B91A-5E77-4C49-A608-38301ED2F1A2}"/>
          </ac:picMkLst>
        </pc:picChg>
        <pc:picChg chg="mod">
          <ac:chgData name="li bo" userId="86e360d6c7446f46" providerId="LiveId" clId="{92EBB235-0F87-4709-A2C0-F4F7A6A76FC7}" dt="2022-03-06T11:13:22.377" v="8763" actId="1076"/>
          <ac:picMkLst>
            <pc:docMk/>
            <pc:sldMk cId="1538597785" sldId="298"/>
            <ac:picMk id="9" creationId="{3C2F61F9-99B2-4DF1-8E97-3650F8DEED83}"/>
          </ac:picMkLst>
        </pc:picChg>
      </pc:sldChg>
      <pc:sldChg chg="addSp delSp modSp add del mod">
        <pc:chgData name="li bo" userId="86e360d6c7446f46" providerId="LiveId" clId="{92EBB235-0F87-4709-A2C0-F4F7A6A76FC7}" dt="2022-03-06T10:12:35.193" v="7739" actId="47"/>
        <pc:sldMkLst>
          <pc:docMk/>
          <pc:sldMk cId="3190234541" sldId="299"/>
        </pc:sldMkLst>
        <pc:spChg chg="del mod">
          <ac:chgData name="li bo" userId="86e360d6c7446f46" providerId="LiveId" clId="{92EBB235-0F87-4709-A2C0-F4F7A6A76FC7}" dt="2022-03-06T10:12:01.218" v="7429"/>
          <ac:spMkLst>
            <pc:docMk/>
            <pc:sldMk cId="3190234541" sldId="299"/>
            <ac:spMk id="2" creationId="{0FC2895A-BBFA-41C1-94A5-576172A4618C}"/>
          </ac:spMkLst>
        </pc:spChg>
        <pc:spChg chg="del mod">
          <ac:chgData name="li bo" userId="86e360d6c7446f46" providerId="LiveId" clId="{92EBB235-0F87-4709-A2C0-F4F7A6A76FC7}" dt="2022-03-06T10:12:01.218" v="7429"/>
          <ac:spMkLst>
            <pc:docMk/>
            <pc:sldMk cId="3190234541" sldId="299"/>
            <ac:spMk id="3" creationId="{3BACCDBA-DC19-4317-B4C1-94355F4A6A0F}"/>
          </ac:spMkLst>
        </pc:spChg>
        <pc:spChg chg="add mod">
          <ac:chgData name="li bo" userId="86e360d6c7446f46" providerId="LiveId" clId="{92EBB235-0F87-4709-A2C0-F4F7A6A76FC7}" dt="2022-03-06T10:12:11.005" v="7722" actId="20577"/>
          <ac:spMkLst>
            <pc:docMk/>
            <pc:sldMk cId="3190234541" sldId="299"/>
            <ac:spMk id="6" creationId="{A71D1678-9E1C-4CBB-8253-E10508BAAF34}"/>
          </ac:spMkLst>
        </pc:spChg>
        <pc:spChg chg="add mod">
          <ac:chgData name="li bo" userId="86e360d6c7446f46" providerId="LiveId" clId="{92EBB235-0F87-4709-A2C0-F4F7A6A76FC7}" dt="2022-03-06T10:12:01.238" v="7462" actId="947"/>
          <ac:spMkLst>
            <pc:docMk/>
            <pc:sldMk cId="3190234541" sldId="299"/>
            <ac:spMk id="7" creationId="{7F124E11-4527-419B-88D3-AA59FED386F6}"/>
          </ac:spMkLst>
        </pc:spChg>
        <pc:spChg chg="add mod">
          <ac:chgData name="li bo" userId="86e360d6c7446f46" providerId="LiveId" clId="{92EBB235-0F87-4709-A2C0-F4F7A6A76FC7}" dt="2022-03-06T10:12:01.247" v="7477" actId="947"/>
          <ac:spMkLst>
            <pc:docMk/>
            <pc:sldMk cId="3190234541" sldId="299"/>
            <ac:spMk id="8" creationId="{35B595F0-EBB6-4DFC-8F17-E661FF7F2609}"/>
          </ac:spMkLst>
        </pc:spChg>
        <pc:spChg chg="add mod">
          <ac:chgData name="li bo" userId="86e360d6c7446f46" providerId="LiveId" clId="{92EBB235-0F87-4709-A2C0-F4F7A6A76FC7}" dt="2022-03-06T10:12:01.254" v="7492" actId="947"/>
          <ac:spMkLst>
            <pc:docMk/>
            <pc:sldMk cId="3190234541" sldId="299"/>
            <ac:spMk id="9" creationId="{ECF573D5-1C68-49B0-8861-FFA58BFDFD8A}"/>
          </ac:spMkLst>
        </pc:spChg>
        <pc:spChg chg="add mod">
          <ac:chgData name="li bo" userId="86e360d6c7446f46" providerId="LiveId" clId="{92EBB235-0F87-4709-A2C0-F4F7A6A76FC7}" dt="2022-03-06T10:12:01.265" v="7507" actId="947"/>
          <ac:spMkLst>
            <pc:docMk/>
            <pc:sldMk cId="3190234541" sldId="299"/>
            <ac:spMk id="10" creationId="{71392DF0-05C5-4F87-9C96-B0F357D7885C}"/>
          </ac:spMkLst>
        </pc:spChg>
        <pc:spChg chg="add mod">
          <ac:chgData name="li bo" userId="86e360d6c7446f46" providerId="LiveId" clId="{92EBB235-0F87-4709-A2C0-F4F7A6A76FC7}" dt="2022-03-06T10:12:01.279" v="7529" actId="207"/>
          <ac:spMkLst>
            <pc:docMk/>
            <pc:sldMk cId="3190234541" sldId="299"/>
            <ac:spMk id="11" creationId="{D9E04DD9-C5E2-48EA-A819-A7FEEA533817}"/>
          </ac:spMkLst>
        </pc:spChg>
        <pc:spChg chg="add mod">
          <ac:chgData name="li bo" userId="86e360d6c7446f46" providerId="LiveId" clId="{92EBB235-0F87-4709-A2C0-F4F7A6A76FC7}" dt="2022-03-06T10:12:01.292" v="7551" actId="207"/>
          <ac:spMkLst>
            <pc:docMk/>
            <pc:sldMk cId="3190234541" sldId="299"/>
            <ac:spMk id="12" creationId="{CC1D94FD-A36F-4D98-87C1-D33B4D2A6E1C}"/>
          </ac:spMkLst>
        </pc:spChg>
        <pc:spChg chg="add mod">
          <ac:chgData name="li bo" userId="86e360d6c7446f46" providerId="LiveId" clId="{92EBB235-0F87-4709-A2C0-F4F7A6A76FC7}" dt="2022-03-06T10:12:01.303" v="7573" actId="207"/>
          <ac:spMkLst>
            <pc:docMk/>
            <pc:sldMk cId="3190234541" sldId="299"/>
            <ac:spMk id="13" creationId="{BD6C0AC0-98EA-4BC1-BF2B-3D8CBA61CD10}"/>
          </ac:spMkLst>
        </pc:spChg>
        <pc:spChg chg="add mod">
          <ac:chgData name="li bo" userId="86e360d6c7446f46" providerId="LiveId" clId="{92EBB235-0F87-4709-A2C0-F4F7A6A76FC7}" dt="2022-03-06T10:12:01.315" v="7595" actId="207"/>
          <ac:spMkLst>
            <pc:docMk/>
            <pc:sldMk cId="3190234541" sldId="299"/>
            <ac:spMk id="14" creationId="{B75A53B6-0129-4C3A-BF28-DDDB88788618}"/>
          </ac:spMkLst>
        </pc:spChg>
        <pc:spChg chg="add mod">
          <ac:chgData name="li bo" userId="86e360d6c7446f46" providerId="LiveId" clId="{92EBB235-0F87-4709-A2C0-F4F7A6A76FC7}" dt="2022-03-06T10:12:01.324" v="7613" actId="948"/>
          <ac:spMkLst>
            <pc:docMk/>
            <pc:sldMk cId="3190234541" sldId="299"/>
            <ac:spMk id="15" creationId="{8805C7B0-88C1-40C7-B093-9E19BB21B24D}"/>
          </ac:spMkLst>
        </pc:spChg>
        <pc:spChg chg="add mod">
          <ac:chgData name="li bo" userId="86e360d6c7446f46" providerId="LiveId" clId="{92EBB235-0F87-4709-A2C0-F4F7A6A76FC7}" dt="2022-03-06T10:12:33.001" v="7733"/>
          <ac:spMkLst>
            <pc:docMk/>
            <pc:sldMk cId="3190234541" sldId="299"/>
            <ac:spMk id="16" creationId="{68282661-EDDC-4132-80FD-D298FD070554}"/>
          </ac:spMkLst>
        </pc:spChg>
        <pc:spChg chg="add mod">
          <ac:chgData name="li bo" userId="86e360d6c7446f46" providerId="LiveId" clId="{92EBB235-0F87-4709-A2C0-F4F7A6A76FC7}" dt="2022-03-06T10:12:33" v="7732"/>
          <ac:spMkLst>
            <pc:docMk/>
            <pc:sldMk cId="3190234541" sldId="299"/>
            <ac:spMk id="17" creationId="{9CBC626F-D8BB-4033-8B55-04AB0C928DE0}"/>
          </ac:spMkLst>
        </pc:spChg>
        <pc:spChg chg="add mod">
          <ac:chgData name="li bo" userId="86e360d6c7446f46" providerId="LiveId" clId="{92EBB235-0F87-4709-A2C0-F4F7A6A76FC7}" dt="2022-03-06T10:12:33" v="7732"/>
          <ac:spMkLst>
            <pc:docMk/>
            <pc:sldMk cId="3190234541" sldId="299"/>
            <ac:spMk id="18" creationId="{C245B38F-0E8F-4760-BBDC-8BC4A7513207}"/>
          </ac:spMkLst>
        </pc:spChg>
        <pc:spChg chg="add mod">
          <ac:chgData name="li bo" userId="86e360d6c7446f46" providerId="LiveId" clId="{92EBB235-0F87-4709-A2C0-F4F7A6A76FC7}" dt="2022-03-06T10:12:33" v="7732"/>
          <ac:spMkLst>
            <pc:docMk/>
            <pc:sldMk cId="3190234541" sldId="299"/>
            <ac:spMk id="19" creationId="{2A5D3144-693F-4530-814D-4EA9287BD4BD}"/>
          </ac:spMkLst>
        </pc:spChg>
        <pc:spChg chg="add mod ord">
          <ac:chgData name="li bo" userId="86e360d6c7446f46" providerId="LiveId" clId="{92EBB235-0F87-4709-A2C0-F4F7A6A76FC7}" dt="2022-03-06T10:12:33.001" v="7738"/>
          <ac:spMkLst>
            <pc:docMk/>
            <pc:sldMk cId="3190234541" sldId="299"/>
            <ac:spMk id="21" creationId="{53D88DEA-71E3-46AC-9C2D-E3AF91591CDD}"/>
          </ac:spMkLst>
        </pc:spChg>
        <pc:grpChg chg="add mod">
          <ac:chgData name="li bo" userId="86e360d6c7446f46" providerId="LiveId" clId="{92EBB235-0F87-4709-A2C0-F4F7A6A76FC7}" dt="2022-03-06T10:12:33.001" v="7734"/>
          <ac:grpSpMkLst>
            <pc:docMk/>
            <pc:sldMk cId="3190234541" sldId="299"/>
            <ac:grpSpMk id="20" creationId="{10EF0350-5522-4664-BAD7-1D6C1F29AF97}"/>
          </ac:grpSpMkLst>
        </pc:grpChg>
        <pc:picChg chg="add mod ord">
          <ac:chgData name="li bo" userId="86e360d6c7446f46" providerId="LiveId" clId="{92EBB235-0F87-4709-A2C0-F4F7A6A76FC7}" dt="2022-03-06T10:12:33.001" v="7736"/>
          <ac:picMkLst>
            <pc:docMk/>
            <pc:sldMk cId="3190234541" sldId="299"/>
            <ac:picMk id="5" creationId="{257C8CE3-4F63-410E-9E06-0FC16B51EAB0}"/>
          </ac:picMkLst>
        </pc:picChg>
      </pc:sldChg>
      <pc:sldChg chg="addSp delSp modSp add mod modTransition modNotesTx">
        <pc:chgData name="li bo" userId="86e360d6c7446f46" providerId="LiveId" clId="{92EBB235-0F87-4709-A2C0-F4F7A6A76FC7}" dt="2022-03-07T12:21:18.249" v="17884"/>
        <pc:sldMkLst>
          <pc:docMk/>
          <pc:sldMk cId="3371155299" sldId="299"/>
        </pc:sldMkLst>
        <pc:spChg chg="del mod">
          <ac:chgData name="li bo" userId="86e360d6c7446f46" providerId="LiveId" clId="{92EBB235-0F87-4709-A2C0-F4F7A6A76FC7}" dt="2022-03-06T10:12:40.171" v="7741"/>
          <ac:spMkLst>
            <pc:docMk/>
            <pc:sldMk cId="3371155299" sldId="299"/>
            <ac:spMk id="2" creationId="{35D940C5-C73F-4F7B-88E9-BA375F3BA8EC}"/>
          </ac:spMkLst>
        </pc:spChg>
        <pc:spChg chg="del mod">
          <ac:chgData name="li bo" userId="86e360d6c7446f46" providerId="LiveId" clId="{92EBB235-0F87-4709-A2C0-F4F7A6A76FC7}" dt="2022-03-06T10:12:40.171" v="7741"/>
          <ac:spMkLst>
            <pc:docMk/>
            <pc:sldMk cId="3371155299" sldId="299"/>
            <ac:spMk id="3" creationId="{332A6E8F-4A6B-4BB3-8AFB-4E3AE7581830}"/>
          </ac:spMkLst>
        </pc:spChg>
        <pc:spChg chg="add mod">
          <ac:chgData name="li bo" userId="86e360d6c7446f46" providerId="LiveId" clId="{92EBB235-0F87-4709-A2C0-F4F7A6A76FC7}" dt="2022-03-06T10:17:03.631" v="8322" actId="20577"/>
          <ac:spMkLst>
            <pc:docMk/>
            <pc:sldMk cId="3371155299" sldId="299"/>
            <ac:spMk id="6" creationId="{60BFA476-1583-498B-92B8-9C8FAA738073}"/>
          </ac:spMkLst>
        </pc:spChg>
        <pc:spChg chg="add mod">
          <ac:chgData name="li bo" userId="86e360d6c7446f46" providerId="LiveId" clId="{92EBB235-0F87-4709-A2C0-F4F7A6A76FC7}" dt="2022-03-06T10:13:17.411" v="8084" actId="20577"/>
          <ac:spMkLst>
            <pc:docMk/>
            <pc:sldMk cId="3371155299" sldId="299"/>
            <ac:spMk id="7" creationId="{E2F58D81-75E7-4C84-B98F-380DAE5CD97B}"/>
          </ac:spMkLst>
        </pc:spChg>
        <pc:spChg chg="add mod">
          <ac:chgData name="li bo" userId="86e360d6c7446f46" providerId="LiveId" clId="{92EBB235-0F87-4709-A2C0-F4F7A6A76FC7}" dt="2022-03-06T10:13:25.776" v="8099" actId="20577"/>
          <ac:spMkLst>
            <pc:docMk/>
            <pc:sldMk cId="3371155299" sldId="299"/>
            <ac:spMk id="8" creationId="{6A3A3041-D84E-4419-95AE-5A33E522D8F3}"/>
          </ac:spMkLst>
        </pc:spChg>
        <pc:spChg chg="add mod">
          <ac:chgData name="li bo" userId="86e360d6c7446f46" providerId="LiveId" clId="{92EBB235-0F87-4709-A2C0-F4F7A6A76FC7}" dt="2022-03-06T10:13:51.783" v="8132" actId="20577"/>
          <ac:spMkLst>
            <pc:docMk/>
            <pc:sldMk cId="3371155299" sldId="299"/>
            <ac:spMk id="9" creationId="{3329DD97-F835-4FE6-A031-7D2B3A2353CF}"/>
          </ac:spMkLst>
        </pc:spChg>
        <pc:spChg chg="add del mod">
          <ac:chgData name="li bo" userId="86e360d6c7446f46" providerId="LiveId" clId="{92EBB235-0F87-4709-A2C0-F4F7A6A76FC7}" dt="2022-03-06T10:13:11.668" v="8053" actId="478"/>
          <ac:spMkLst>
            <pc:docMk/>
            <pc:sldMk cId="3371155299" sldId="299"/>
            <ac:spMk id="10" creationId="{6640AF3E-362A-463A-B278-24D5FE5CF25F}"/>
          </ac:spMkLst>
        </pc:spChg>
        <pc:spChg chg="add mod">
          <ac:chgData name="li bo" userId="86e360d6c7446f46" providerId="LiveId" clId="{92EBB235-0F87-4709-A2C0-F4F7A6A76FC7}" dt="2022-03-06T10:12:40.229" v="7841" actId="207"/>
          <ac:spMkLst>
            <pc:docMk/>
            <pc:sldMk cId="3371155299" sldId="299"/>
            <ac:spMk id="11" creationId="{50210038-C8A0-41DD-B1DA-C43F4D2F619A}"/>
          </ac:spMkLst>
        </pc:spChg>
        <pc:spChg chg="add mod">
          <ac:chgData name="li bo" userId="86e360d6c7446f46" providerId="LiveId" clId="{92EBB235-0F87-4709-A2C0-F4F7A6A76FC7}" dt="2022-03-06T10:12:40.242" v="7863" actId="207"/>
          <ac:spMkLst>
            <pc:docMk/>
            <pc:sldMk cId="3371155299" sldId="299"/>
            <ac:spMk id="12" creationId="{AD2846BF-9EFB-4FB3-9D26-53B76948EBA1}"/>
          </ac:spMkLst>
        </pc:spChg>
        <pc:spChg chg="add mod">
          <ac:chgData name="li bo" userId="86e360d6c7446f46" providerId="LiveId" clId="{92EBB235-0F87-4709-A2C0-F4F7A6A76FC7}" dt="2022-03-06T10:12:40.252" v="7885" actId="207"/>
          <ac:spMkLst>
            <pc:docMk/>
            <pc:sldMk cId="3371155299" sldId="299"/>
            <ac:spMk id="13" creationId="{9ECB7D40-B425-45B0-82EC-A6588292C1B9}"/>
          </ac:spMkLst>
        </pc:spChg>
        <pc:spChg chg="add del mod">
          <ac:chgData name="li bo" userId="86e360d6c7446f46" providerId="LiveId" clId="{92EBB235-0F87-4709-A2C0-F4F7A6A76FC7}" dt="2022-03-06T10:13:12.767" v="8066" actId="478"/>
          <ac:spMkLst>
            <pc:docMk/>
            <pc:sldMk cId="3371155299" sldId="299"/>
            <ac:spMk id="14" creationId="{1D327855-1EF5-4DE1-82EB-A9582785B94B}"/>
          </ac:spMkLst>
        </pc:spChg>
        <pc:spChg chg="add mod modVis">
          <ac:chgData name="li bo" userId="86e360d6c7446f46" providerId="LiveId" clId="{92EBB235-0F87-4709-A2C0-F4F7A6A76FC7}" dt="2022-03-07T04:17:58.127" v="17828"/>
          <ac:spMkLst>
            <pc:docMk/>
            <pc:sldMk cId="3371155299" sldId="299"/>
            <ac:spMk id="15" creationId="{573CD7BE-EAB5-4D81-A4A3-BF4A32391BF9}"/>
          </ac:spMkLst>
        </pc:spChg>
        <pc:spChg chg="add mod">
          <ac:chgData name="li bo" userId="86e360d6c7446f46" providerId="LiveId" clId="{92EBB235-0F87-4709-A2C0-F4F7A6A76FC7}" dt="2022-03-07T12:21:18.249" v="17881"/>
          <ac:spMkLst>
            <pc:docMk/>
            <pc:sldMk cId="3371155299" sldId="299"/>
            <ac:spMk id="16" creationId="{E3D8D87B-F6FA-4FDC-8DBF-54ABE9113AFA}"/>
          </ac:spMkLst>
        </pc:spChg>
        <pc:spChg chg="add mod">
          <ac:chgData name="li bo" userId="86e360d6c7446f46" providerId="LiveId" clId="{92EBB235-0F87-4709-A2C0-F4F7A6A76FC7}" dt="2022-03-07T12:21:18.248" v="17880"/>
          <ac:spMkLst>
            <pc:docMk/>
            <pc:sldMk cId="3371155299" sldId="299"/>
            <ac:spMk id="17" creationId="{A5149CF8-36D2-4113-86D9-1AA388990B56}"/>
          </ac:spMkLst>
        </pc:spChg>
        <pc:spChg chg="add mod">
          <ac:chgData name="li bo" userId="86e360d6c7446f46" providerId="LiveId" clId="{92EBB235-0F87-4709-A2C0-F4F7A6A76FC7}" dt="2022-03-07T12:21:18.248" v="17880"/>
          <ac:spMkLst>
            <pc:docMk/>
            <pc:sldMk cId="3371155299" sldId="299"/>
            <ac:spMk id="18" creationId="{663EC197-18D6-40E9-B465-8A89DF89C105}"/>
          </ac:spMkLst>
        </pc:spChg>
        <pc:spChg chg="add mod">
          <ac:chgData name="li bo" userId="86e360d6c7446f46" providerId="LiveId" clId="{92EBB235-0F87-4709-A2C0-F4F7A6A76FC7}" dt="2022-03-07T12:21:18.248" v="17880"/>
          <ac:spMkLst>
            <pc:docMk/>
            <pc:sldMk cId="3371155299" sldId="299"/>
            <ac:spMk id="19" creationId="{193491A4-A474-4EEE-BBAF-65B55006B2E9}"/>
          </ac:spMkLst>
        </pc:spChg>
        <pc:grpChg chg="add mod">
          <ac:chgData name="li bo" userId="86e360d6c7446f46" providerId="LiveId" clId="{92EBB235-0F87-4709-A2C0-F4F7A6A76FC7}" dt="2022-03-07T12:21:18.249" v="17882"/>
          <ac:grpSpMkLst>
            <pc:docMk/>
            <pc:sldMk cId="3371155299" sldId="299"/>
            <ac:grpSpMk id="20" creationId="{A045959C-6142-4FA0-8673-93A4EA6110E3}"/>
          </ac:grpSpMkLst>
        </pc:grpChg>
        <pc:picChg chg="add mod ord modVis">
          <ac:chgData name="li bo" userId="86e360d6c7446f46" providerId="LiveId" clId="{92EBB235-0F87-4709-A2C0-F4F7A6A76FC7}" dt="2022-03-07T12:21:18.249" v="17884"/>
          <ac:picMkLst>
            <pc:docMk/>
            <pc:sldMk cId="3371155299" sldId="299"/>
            <ac:picMk id="5" creationId="{A8C4AEFE-0AB8-48D5-866D-745B86A814DF}"/>
          </ac:picMkLst>
        </pc:picChg>
      </pc:sldChg>
      <pc:sldChg chg="new del">
        <pc:chgData name="li bo" userId="86e360d6c7446f46" providerId="LiveId" clId="{92EBB235-0F87-4709-A2C0-F4F7A6A76FC7}" dt="2022-03-06T10:05:05.537" v="7271" actId="47"/>
        <pc:sldMkLst>
          <pc:docMk/>
          <pc:sldMk cId="3752548037" sldId="299"/>
        </pc:sldMkLst>
      </pc:sldChg>
      <pc:sldChg chg="addSp delSp modSp new mod modTransition addAnim delAnim modAnim">
        <pc:chgData name="li bo" userId="86e360d6c7446f46" providerId="LiveId" clId="{92EBB235-0F87-4709-A2C0-F4F7A6A76FC7}" dt="2022-03-07T02:21:06.857" v="17606"/>
        <pc:sldMkLst>
          <pc:docMk/>
          <pc:sldMk cId="2011685915" sldId="300"/>
        </pc:sldMkLst>
        <pc:spChg chg="del">
          <ac:chgData name="li bo" userId="86e360d6c7446f46" providerId="LiveId" clId="{92EBB235-0F87-4709-A2C0-F4F7A6A76FC7}" dt="2022-03-06T11:21:41.135" v="8908" actId="478"/>
          <ac:spMkLst>
            <pc:docMk/>
            <pc:sldMk cId="2011685915" sldId="300"/>
            <ac:spMk id="2" creationId="{247B36DA-C77A-4F8A-93EB-7A5CF50FF2E8}"/>
          </ac:spMkLst>
        </pc:spChg>
        <pc:spChg chg="del">
          <ac:chgData name="li bo" userId="86e360d6c7446f46" providerId="LiveId" clId="{92EBB235-0F87-4709-A2C0-F4F7A6A76FC7}" dt="2022-03-06T11:21:39.951" v="8907" actId="478"/>
          <ac:spMkLst>
            <pc:docMk/>
            <pc:sldMk cId="2011685915" sldId="300"/>
            <ac:spMk id="3" creationId="{F9B793AF-F735-47BF-8513-0060DAF3C259}"/>
          </ac:spMkLst>
        </pc:spChg>
        <pc:spChg chg="add del mod">
          <ac:chgData name="li bo" userId="86e360d6c7446f46" providerId="LiveId" clId="{92EBB235-0F87-4709-A2C0-F4F7A6A76FC7}" dt="2022-03-06T12:12:47.504" v="9872" actId="478"/>
          <ac:spMkLst>
            <pc:docMk/>
            <pc:sldMk cId="2011685915" sldId="300"/>
            <ac:spMk id="4" creationId="{97299150-3118-4BE5-BDDA-575F6CCF5D1D}"/>
          </ac:spMkLst>
        </pc:spChg>
        <pc:spChg chg="mod">
          <ac:chgData name="li bo" userId="86e360d6c7446f46" providerId="LiveId" clId="{92EBB235-0F87-4709-A2C0-F4F7A6A76FC7}" dt="2022-03-06T11:22:17.175" v="8911"/>
          <ac:spMkLst>
            <pc:docMk/>
            <pc:sldMk cId="2011685915" sldId="300"/>
            <ac:spMk id="8" creationId="{61FBDF25-ADFB-4C82-897A-6321149A4D22}"/>
          </ac:spMkLst>
        </pc:spChg>
        <pc:spChg chg="add del mod">
          <ac:chgData name="li bo" userId="86e360d6c7446f46" providerId="LiveId" clId="{92EBB235-0F87-4709-A2C0-F4F7A6A76FC7}" dt="2022-03-06T11:22:43.894" v="8923"/>
          <ac:spMkLst>
            <pc:docMk/>
            <pc:sldMk cId="2011685915" sldId="300"/>
            <ac:spMk id="9" creationId="{3ED9D7E4-1DD3-4F8A-8747-11CB31E552A8}"/>
          </ac:spMkLst>
        </pc:spChg>
        <pc:spChg chg="add mod">
          <ac:chgData name="li bo" userId="86e360d6c7446f46" providerId="LiveId" clId="{92EBB235-0F87-4709-A2C0-F4F7A6A76FC7}" dt="2022-03-06T16:10:42.934" v="16683" actId="20577"/>
          <ac:spMkLst>
            <pc:docMk/>
            <pc:sldMk cId="2011685915" sldId="300"/>
            <ac:spMk id="11" creationId="{95BC8835-4CA5-46A8-8669-A4493A4B66B8}"/>
          </ac:spMkLst>
        </pc:spChg>
        <pc:spChg chg="add mod">
          <ac:chgData name="li bo" userId="86e360d6c7446f46" providerId="LiveId" clId="{92EBB235-0F87-4709-A2C0-F4F7A6A76FC7}" dt="2022-03-06T12:20:18.440" v="9929" actId="1076"/>
          <ac:spMkLst>
            <pc:docMk/>
            <pc:sldMk cId="2011685915" sldId="300"/>
            <ac:spMk id="16" creationId="{98816B9B-F3F3-4E22-89FE-51F8576C174D}"/>
          </ac:spMkLst>
        </pc:spChg>
        <pc:grpChg chg="add del mod">
          <ac:chgData name="li bo" userId="86e360d6c7446f46" providerId="LiveId" clId="{92EBB235-0F87-4709-A2C0-F4F7A6A76FC7}" dt="2022-03-06T11:51:46.159" v="9330" actId="478"/>
          <ac:grpSpMkLst>
            <pc:docMk/>
            <pc:sldMk cId="2011685915" sldId="300"/>
            <ac:grpSpMk id="6" creationId="{3E3FF869-86FE-4536-AAC5-A26A810753B1}"/>
          </ac:grpSpMkLst>
        </pc:grpChg>
        <pc:picChg chg="add del mod">
          <ac:chgData name="li bo" userId="86e360d6c7446f46" providerId="LiveId" clId="{92EBB235-0F87-4709-A2C0-F4F7A6A76FC7}" dt="2022-03-06T11:51:46.159" v="9330" actId="478"/>
          <ac:picMkLst>
            <pc:docMk/>
            <pc:sldMk cId="2011685915" sldId="300"/>
            <ac:picMk id="5" creationId="{2FCD2D8F-1AFE-42F9-B936-FF4C349E776A}"/>
          </ac:picMkLst>
        </pc:picChg>
        <pc:picChg chg="mod">
          <ac:chgData name="li bo" userId="86e360d6c7446f46" providerId="LiveId" clId="{92EBB235-0F87-4709-A2C0-F4F7A6A76FC7}" dt="2022-03-06T11:22:17.175" v="8911"/>
          <ac:picMkLst>
            <pc:docMk/>
            <pc:sldMk cId="2011685915" sldId="300"/>
            <ac:picMk id="7" creationId="{EA2B2B93-ADAE-4C0F-854F-691A2366D682}"/>
          </ac:picMkLst>
        </pc:picChg>
        <pc:picChg chg="add del mod">
          <ac:chgData name="li bo" userId="86e360d6c7446f46" providerId="LiveId" clId="{92EBB235-0F87-4709-A2C0-F4F7A6A76FC7}" dt="2022-03-06T12:12:33.990" v="9871" actId="478"/>
          <ac:picMkLst>
            <pc:docMk/>
            <pc:sldMk cId="2011685915" sldId="300"/>
            <ac:picMk id="10" creationId="{9BCF8A64-E723-4D62-9C3D-1BF6A617D5A3}"/>
          </ac:picMkLst>
        </pc:picChg>
        <pc:picChg chg="add mod">
          <ac:chgData name="li bo" userId="86e360d6c7446f46" providerId="LiveId" clId="{92EBB235-0F87-4709-A2C0-F4F7A6A76FC7}" dt="2022-03-06T12:20:18.440" v="9929" actId="1076"/>
          <ac:picMkLst>
            <pc:docMk/>
            <pc:sldMk cId="2011685915" sldId="300"/>
            <ac:picMk id="13" creationId="{35DA94F4-D548-4411-8219-F7B9B625759F}"/>
          </ac:picMkLst>
        </pc:picChg>
        <pc:picChg chg="add mod">
          <ac:chgData name="li bo" userId="86e360d6c7446f46" providerId="LiveId" clId="{92EBB235-0F87-4709-A2C0-F4F7A6A76FC7}" dt="2022-03-06T12:15:21.096" v="9928" actId="1076"/>
          <ac:picMkLst>
            <pc:docMk/>
            <pc:sldMk cId="2011685915" sldId="300"/>
            <ac:picMk id="15" creationId="{E6D31514-5729-40A7-8D1B-549AC558395A}"/>
          </ac:picMkLst>
        </pc:picChg>
      </pc:sldChg>
      <pc:sldChg chg="addSp delSp modSp add mod modTransition delAnim modAnim modNotesTx">
        <pc:chgData name="li bo" userId="86e360d6c7446f46" providerId="LiveId" clId="{92EBB235-0F87-4709-A2C0-F4F7A6A76FC7}" dt="2022-03-07T02:09:48.074" v="17449"/>
        <pc:sldMkLst>
          <pc:docMk/>
          <pc:sldMk cId="2765165366" sldId="301"/>
        </pc:sldMkLst>
        <pc:spChg chg="add mod">
          <ac:chgData name="li bo" userId="86e360d6c7446f46" providerId="LiveId" clId="{92EBB235-0F87-4709-A2C0-F4F7A6A76FC7}" dt="2022-03-06T11:57:00.286" v="9430" actId="403"/>
          <ac:spMkLst>
            <pc:docMk/>
            <pc:sldMk cId="2765165366" sldId="301"/>
            <ac:spMk id="2" creationId="{261062E4-5FCF-47BC-8588-28435088A78A}"/>
          </ac:spMkLst>
        </pc:spChg>
        <pc:spChg chg="mod">
          <ac:chgData name="li bo" userId="86e360d6c7446f46" providerId="LiveId" clId="{92EBB235-0F87-4709-A2C0-F4F7A6A76FC7}" dt="2022-03-06T16:10:30.610" v="16682" actId="1076"/>
          <ac:spMkLst>
            <pc:docMk/>
            <pc:sldMk cId="2765165366" sldId="301"/>
            <ac:spMk id="4" creationId="{97299150-3118-4BE5-BDDA-575F6CCF5D1D}"/>
          </ac:spMkLst>
        </pc:spChg>
        <pc:spChg chg="del topLvl">
          <ac:chgData name="li bo" userId="86e360d6c7446f46" providerId="LiveId" clId="{92EBB235-0F87-4709-A2C0-F4F7A6A76FC7}" dt="2022-03-06T11:33:15.434" v="9164" actId="478"/>
          <ac:spMkLst>
            <pc:docMk/>
            <pc:sldMk cId="2765165366" sldId="301"/>
            <ac:spMk id="8" creationId="{61FBDF25-ADFB-4C82-897A-6321149A4D22}"/>
          </ac:spMkLst>
        </pc:spChg>
        <pc:spChg chg="add mod">
          <ac:chgData name="li bo" userId="86e360d6c7446f46" providerId="LiveId" clId="{92EBB235-0F87-4709-A2C0-F4F7A6A76FC7}" dt="2022-03-06T11:57:52.497" v="9452" actId="1076"/>
          <ac:spMkLst>
            <pc:docMk/>
            <pc:sldMk cId="2765165366" sldId="301"/>
            <ac:spMk id="9" creationId="{FD042E8D-7C7A-4823-AB40-1109D8600AA7}"/>
          </ac:spMkLst>
        </pc:spChg>
        <pc:spChg chg="add del mod">
          <ac:chgData name="li bo" userId="86e360d6c7446f46" providerId="LiveId" clId="{92EBB235-0F87-4709-A2C0-F4F7A6A76FC7}" dt="2022-03-06T11:55:36.635" v="9352" actId="478"/>
          <ac:spMkLst>
            <pc:docMk/>
            <pc:sldMk cId="2765165366" sldId="301"/>
            <ac:spMk id="23" creationId="{D6C3C89B-2CE1-40FA-953E-653B3743B6FA}"/>
          </ac:spMkLst>
        </pc:spChg>
        <pc:spChg chg="add mod">
          <ac:chgData name="li bo" userId="86e360d6c7446f46" providerId="LiveId" clId="{92EBB235-0F87-4709-A2C0-F4F7A6A76FC7}" dt="2022-03-06T11:57:47.578" v="9450" actId="1076"/>
          <ac:spMkLst>
            <pc:docMk/>
            <pc:sldMk cId="2765165366" sldId="301"/>
            <ac:spMk id="24" creationId="{6431146F-CE11-42A3-B6ED-087FC74A73F0}"/>
          </ac:spMkLst>
        </pc:spChg>
        <pc:grpChg chg="del mod">
          <ac:chgData name="li bo" userId="86e360d6c7446f46" providerId="LiveId" clId="{92EBB235-0F87-4709-A2C0-F4F7A6A76FC7}" dt="2022-03-06T11:33:12.240" v="9163" actId="478"/>
          <ac:grpSpMkLst>
            <pc:docMk/>
            <pc:sldMk cId="2765165366" sldId="301"/>
            <ac:grpSpMk id="6" creationId="{3E3FF869-86FE-4536-AAC5-A26A810753B1}"/>
          </ac:grpSpMkLst>
        </pc:grpChg>
        <pc:grpChg chg="add mod">
          <ac:chgData name="li bo" userId="86e360d6c7446f46" providerId="LiveId" clId="{92EBB235-0F87-4709-A2C0-F4F7A6A76FC7}" dt="2022-03-06T11:32:54.168" v="9157" actId="164"/>
          <ac:grpSpMkLst>
            <pc:docMk/>
            <pc:sldMk cId="2765165366" sldId="301"/>
            <ac:grpSpMk id="14" creationId="{D5DA59E1-C465-495E-B50A-D8B65FFAD074}"/>
          </ac:grpSpMkLst>
        </pc:grpChg>
        <pc:picChg chg="mod">
          <ac:chgData name="li bo" userId="86e360d6c7446f46" providerId="LiveId" clId="{92EBB235-0F87-4709-A2C0-F4F7A6A76FC7}" dt="2022-03-06T11:58:01.281" v="9456" actId="1076"/>
          <ac:picMkLst>
            <pc:docMk/>
            <pc:sldMk cId="2765165366" sldId="301"/>
            <ac:picMk id="5" creationId="{2FCD2D8F-1AFE-42F9-B936-FF4C349E776A}"/>
          </ac:picMkLst>
        </pc:picChg>
        <pc:picChg chg="del topLvl">
          <ac:chgData name="li bo" userId="86e360d6c7446f46" providerId="LiveId" clId="{92EBB235-0F87-4709-A2C0-F4F7A6A76FC7}" dt="2022-03-06T11:33:12.240" v="9163" actId="478"/>
          <ac:picMkLst>
            <pc:docMk/>
            <pc:sldMk cId="2765165366" sldId="301"/>
            <ac:picMk id="7" creationId="{EA2B2B93-ADAE-4C0F-854F-691A2366D682}"/>
          </ac:picMkLst>
        </pc:picChg>
        <pc:picChg chg="add del mod">
          <ac:chgData name="li bo" userId="86e360d6c7446f46" providerId="LiveId" clId="{92EBB235-0F87-4709-A2C0-F4F7A6A76FC7}" dt="2022-03-06T11:42:19.837" v="9234" actId="478"/>
          <ac:picMkLst>
            <pc:docMk/>
            <pc:sldMk cId="2765165366" sldId="301"/>
            <ac:picMk id="10" creationId="{E00B870C-57B6-4A7C-B198-B8B1CD4A7952}"/>
          </ac:picMkLst>
        </pc:picChg>
        <pc:picChg chg="add mod">
          <ac:chgData name="li bo" userId="86e360d6c7446f46" providerId="LiveId" clId="{92EBB235-0F87-4709-A2C0-F4F7A6A76FC7}" dt="2022-03-06T11:57:04.101" v="9433" actId="1076"/>
          <ac:picMkLst>
            <pc:docMk/>
            <pc:sldMk cId="2765165366" sldId="301"/>
            <ac:picMk id="11" creationId="{3A3176D8-9BCF-4BDC-9F7F-294075B92363}"/>
          </ac:picMkLst>
        </pc:picChg>
        <pc:picChg chg="add mod">
          <ac:chgData name="li bo" userId="86e360d6c7446f46" providerId="LiveId" clId="{92EBB235-0F87-4709-A2C0-F4F7A6A76FC7}" dt="2022-03-06T11:57:52.497" v="9452" actId="1076"/>
          <ac:picMkLst>
            <pc:docMk/>
            <pc:sldMk cId="2765165366" sldId="301"/>
            <ac:picMk id="13" creationId="{85B0DF45-B86A-47C8-87CE-A4E915C8E151}"/>
          </ac:picMkLst>
        </pc:picChg>
        <pc:picChg chg="add del mod ord">
          <ac:chgData name="li bo" userId="86e360d6c7446f46" providerId="LiveId" clId="{92EBB235-0F87-4709-A2C0-F4F7A6A76FC7}" dt="2022-03-06T11:55:52.609" v="9356" actId="478"/>
          <ac:picMkLst>
            <pc:docMk/>
            <pc:sldMk cId="2765165366" sldId="301"/>
            <ac:picMk id="16" creationId="{257417A3-CAD2-4146-8FE8-E7BB5846659E}"/>
          </ac:picMkLst>
        </pc:picChg>
        <pc:picChg chg="add del mod">
          <ac:chgData name="li bo" userId="86e360d6c7446f46" providerId="LiveId" clId="{92EBB235-0F87-4709-A2C0-F4F7A6A76FC7}" dt="2022-03-06T11:55:51.881" v="9355" actId="478"/>
          <ac:picMkLst>
            <pc:docMk/>
            <pc:sldMk cId="2765165366" sldId="301"/>
            <ac:picMk id="18" creationId="{6DDA0378-EDE5-401A-980C-2910CEE6D0D7}"/>
          </ac:picMkLst>
        </pc:picChg>
        <pc:picChg chg="add del mod">
          <ac:chgData name="li bo" userId="86e360d6c7446f46" providerId="LiveId" clId="{92EBB235-0F87-4709-A2C0-F4F7A6A76FC7}" dt="2022-03-06T11:55:52.941" v="9357" actId="478"/>
          <ac:picMkLst>
            <pc:docMk/>
            <pc:sldMk cId="2765165366" sldId="301"/>
            <ac:picMk id="20" creationId="{2B4C6C4A-A2B0-4DB4-A4A7-597C542F99D6}"/>
          </ac:picMkLst>
        </pc:picChg>
        <pc:picChg chg="add del mod">
          <ac:chgData name="li bo" userId="86e360d6c7446f46" providerId="LiveId" clId="{92EBB235-0F87-4709-A2C0-F4F7A6A76FC7}" dt="2022-03-06T11:55:49.337" v="9354" actId="478"/>
          <ac:picMkLst>
            <pc:docMk/>
            <pc:sldMk cId="2765165366" sldId="301"/>
            <ac:picMk id="22" creationId="{275DD27A-2A6F-415A-BB3C-F95D7E1E307A}"/>
          </ac:picMkLst>
        </pc:picChg>
        <pc:picChg chg="add del mod">
          <ac:chgData name="li bo" userId="86e360d6c7446f46" providerId="LiveId" clId="{92EBB235-0F87-4709-A2C0-F4F7A6A76FC7}" dt="2022-03-06T11:42:17.761" v="9233" actId="478"/>
          <ac:picMkLst>
            <pc:docMk/>
            <pc:sldMk cId="2765165366" sldId="301"/>
            <ac:picMk id="2050" creationId="{9EB14C7B-A792-437F-9793-4C159171072B}"/>
          </ac:picMkLst>
        </pc:picChg>
        <pc:picChg chg="add mod">
          <ac:chgData name="li bo" userId="86e360d6c7446f46" providerId="LiveId" clId="{92EBB235-0F87-4709-A2C0-F4F7A6A76FC7}" dt="2022-03-06T11:58:45.177" v="9470" actId="1076"/>
          <ac:picMkLst>
            <pc:docMk/>
            <pc:sldMk cId="2765165366" sldId="301"/>
            <ac:picMk id="2052" creationId="{E5CA5680-B4AF-4C06-B5E0-B3A49FBA41A2}"/>
          </ac:picMkLst>
        </pc:picChg>
        <pc:picChg chg="add del">
          <ac:chgData name="li bo" userId="86e360d6c7446f46" providerId="LiveId" clId="{92EBB235-0F87-4709-A2C0-F4F7A6A76FC7}" dt="2022-03-06T11:48:04.857" v="9248" actId="478"/>
          <ac:picMkLst>
            <pc:docMk/>
            <pc:sldMk cId="2765165366" sldId="301"/>
            <ac:picMk id="2054" creationId="{59F42CC4-C64F-4BAF-B539-CE2189E5B087}"/>
          </ac:picMkLst>
        </pc:picChg>
        <pc:picChg chg="add del mod">
          <ac:chgData name="li bo" userId="86e360d6c7446f46" providerId="LiveId" clId="{92EBB235-0F87-4709-A2C0-F4F7A6A76FC7}" dt="2022-03-06T11:55:58.085" v="9360" actId="478"/>
          <ac:picMkLst>
            <pc:docMk/>
            <pc:sldMk cId="2765165366" sldId="301"/>
            <ac:picMk id="2056" creationId="{7E892FC9-BF1F-4210-B1FB-02DEEED7CA5A}"/>
          </ac:picMkLst>
        </pc:picChg>
        <pc:picChg chg="add del mod">
          <ac:chgData name="li bo" userId="86e360d6c7446f46" providerId="LiveId" clId="{92EBB235-0F87-4709-A2C0-F4F7A6A76FC7}" dt="2022-03-06T11:57:26.368" v="9443" actId="478"/>
          <ac:picMkLst>
            <pc:docMk/>
            <pc:sldMk cId="2765165366" sldId="301"/>
            <ac:picMk id="2058" creationId="{76E338D3-0B06-455F-94B7-E4A6B09D88FC}"/>
          </ac:picMkLst>
        </pc:picChg>
        <pc:picChg chg="add mod">
          <ac:chgData name="li bo" userId="86e360d6c7446f46" providerId="LiveId" clId="{92EBB235-0F87-4709-A2C0-F4F7A6A76FC7}" dt="2022-03-06T11:57:54.107" v="9453" actId="1076"/>
          <ac:picMkLst>
            <pc:docMk/>
            <pc:sldMk cId="2765165366" sldId="301"/>
            <ac:picMk id="2060" creationId="{A7617468-23AA-4070-83FE-DAB8F925ED2D}"/>
          </ac:picMkLst>
        </pc:picChg>
      </pc:sldChg>
      <pc:sldChg chg="addSp delSp modSp add mod modTransition delAnim modAnim modNotesTx">
        <pc:chgData name="li bo" userId="86e360d6c7446f46" providerId="LiveId" clId="{92EBB235-0F87-4709-A2C0-F4F7A6A76FC7}" dt="2022-03-07T02:21:05.839" v="17602"/>
        <pc:sldMkLst>
          <pc:docMk/>
          <pc:sldMk cId="1564997967" sldId="302"/>
        </pc:sldMkLst>
        <pc:spChg chg="del">
          <ac:chgData name="li bo" userId="86e360d6c7446f46" providerId="LiveId" clId="{92EBB235-0F87-4709-A2C0-F4F7A6A76FC7}" dt="2022-03-06T11:58:53.344" v="9474" actId="478"/>
          <ac:spMkLst>
            <pc:docMk/>
            <pc:sldMk cId="1564997967" sldId="302"/>
            <ac:spMk id="2" creationId="{261062E4-5FCF-47BC-8588-28435088A78A}"/>
          </ac:spMkLst>
        </pc:spChg>
        <pc:spChg chg="add del mod">
          <ac:chgData name="li bo" userId="86e360d6c7446f46" providerId="LiveId" clId="{92EBB235-0F87-4709-A2C0-F4F7A6A76FC7}" dt="2022-03-06T12:04:57.964" v="9626" actId="47"/>
          <ac:spMkLst>
            <pc:docMk/>
            <pc:sldMk cId="1564997967" sldId="302"/>
            <ac:spMk id="3" creationId="{EC88ED7C-98E6-458A-89DD-905CDAC4B721}"/>
          </ac:spMkLst>
        </pc:spChg>
        <pc:spChg chg="add del mod">
          <ac:chgData name="li bo" userId="86e360d6c7446f46" providerId="LiveId" clId="{92EBB235-0F87-4709-A2C0-F4F7A6A76FC7}" dt="2022-03-06T12:21:14.374" v="9967" actId="20577"/>
          <ac:spMkLst>
            <pc:docMk/>
            <pc:sldMk cId="1564997967" sldId="302"/>
            <ac:spMk id="4" creationId="{97299150-3118-4BE5-BDDA-575F6CCF5D1D}"/>
          </ac:spMkLst>
        </pc:spChg>
        <pc:spChg chg="add mod">
          <ac:chgData name="li bo" userId="86e360d6c7446f46" providerId="LiveId" clId="{92EBB235-0F87-4709-A2C0-F4F7A6A76FC7}" dt="2022-03-06T12:08:39.618" v="9810" actId="20577"/>
          <ac:spMkLst>
            <pc:docMk/>
            <pc:sldMk cId="1564997967" sldId="302"/>
            <ac:spMk id="6" creationId="{581984C7-5CFC-43EF-9CD3-6291322245E3}"/>
          </ac:spMkLst>
        </pc:spChg>
        <pc:spChg chg="del">
          <ac:chgData name="li bo" userId="86e360d6c7446f46" providerId="LiveId" clId="{92EBB235-0F87-4709-A2C0-F4F7A6A76FC7}" dt="2022-03-06T11:58:55.330" v="9477" actId="478"/>
          <ac:spMkLst>
            <pc:docMk/>
            <pc:sldMk cId="1564997967" sldId="302"/>
            <ac:spMk id="9" creationId="{FD042E8D-7C7A-4823-AB40-1109D8600AA7}"/>
          </ac:spMkLst>
        </pc:spChg>
        <pc:spChg chg="add del mod">
          <ac:chgData name="li bo" userId="86e360d6c7446f46" providerId="LiveId" clId="{92EBB235-0F87-4709-A2C0-F4F7A6A76FC7}" dt="2022-03-06T12:00:09.161" v="9501"/>
          <ac:spMkLst>
            <pc:docMk/>
            <pc:sldMk cId="1564997967" sldId="302"/>
            <ac:spMk id="14" creationId="{92B13133-4D49-4355-944B-71A292AB709D}"/>
          </ac:spMkLst>
        </pc:spChg>
        <pc:spChg chg="add mod">
          <ac:chgData name="li bo" userId="86e360d6c7446f46" providerId="LiveId" clId="{92EBB235-0F87-4709-A2C0-F4F7A6A76FC7}" dt="2022-03-06T13:36:59.175" v="11227" actId="1076"/>
          <ac:spMkLst>
            <pc:docMk/>
            <pc:sldMk cId="1564997967" sldId="302"/>
            <ac:spMk id="19" creationId="{43A71665-4D07-42B3-9833-C9E0FF56A714}"/>
          </ac:spMkLst>
        </pc:spChg>
        <pc:picChg chg="del">
          <ac:chgData name="li bo" userId="86e360d6c7446f46" providerId="LiveId" clId="{92EBB235-0F87-4709-A2C0-F4F7A6A76FC7}" dt="2022-03-06T11:58:56.454" v="9478" actId="478"/>
          <ac:picMkLst>
            <pc:docMk/>
            <pc:sldMk cId="1564997967" sldId="302"/>
            <ac:picMk id="5" creationId="{2FCD2D8F-1AFE-42F9-B936-FF4C349E776A}"/>
          </ac:picMkLst>
        </pc:picChg>
        <pc:picChg chg="del">
          <ac:chgData name="li bo" userId="86e360d6c7446f46" providerId="LiveId" clId="{92EBB235-0F87-4709-A2C0-F4F7A6A76FC7}" dt="2022-03-06T11:58:52.237" v="9473" actId="478"/>
          <ac:picMkLst>
            <pc:docMk/>
            <pc:sldMk cId="1564997967" sldId="302"/>
            <ac:picMk id="11" creationId="{3A3176D8-9BCF-4BDC-9F7F-294075B92363}"/>
          </ac:picMkLst>
        </pc:picChg>
        <pc:picChg chg="del mod">
          <ac:chgData name="li bo" userId="86e360d6c7446f46" providerId="LiveId" clId="{92EBB235-0F87-4709-A2C0-F4F7A6A76FC7}" dt="2022-03-06T11:58:54.398" v="9476" actId="478"/>
          <ac:picMkLst>
            <pc:docMk/>
            <pc:sldMk cId="1564997967" sldId="302"/>
            <ac:picMk id="13" creationId="{85B0DF45-B86A-47C8-87CE-A4E915C8E151}"/>
          </ac:picMkLst>
        </pc:picChg>
        <pc:picChg chg="mod">
          <ac:chgData name="li bo" userId="86e360d6c7446f46" providerId="LiveId" clId="{92EBB235-0F87-4709-A2C0-F4F7A6A76FC7}" dt="2022-03-06T13:36:21.238" v="11216" actId="1076"/>
          <ac:picMkLst>
            <pc:docMk/>
            <pc:sldMk cId="1564997967" sldId="302"/>
            <ac:picMk id="16" creationId="{257417A3-CAD2-4146-8FE8-E7BB5846659E}"/>
          </ac:picMkLst>
        </pc:picChg>
        <pc:picChg chg="add mod">
          <ac:chgData name="li bo" userId="86e360d6c7446f46" providerId="LiveId" clId="{92EBB235-0F87-4709-A2C0-F4F7A6A76FC7}" dt="2022-03-06T12:10:13.882" v="9870" actId="1076"/>
          <ac:picMkLst>
            <pc:docMk/>
            <pc:sldMk cId="1564997967" sldId="302"/>
            <ac:picMk id="17" creationId="{93A556F7-F7C7-4322-945E-86C2D7293908}"/>
          </ac:picMkLst>
        </pc:picChg>
        <pc:picChg chg="mod">
          <ac:chgData name="li bo" userId="86e360d6c7446f46" providerId="LiveId" clId="{92EBB235-0F87-4709-A2C0-F4F7A6A76FC7}" dt="2022-03-06T13:36:21.238" v="11216" actId="1076"/>
          <ac:picMkLst>
            <pc:docMk/>
            <pc:sldMk cId="1564997967" sldId="302"/>
            <ac:picMk id="18" creationId="{6DDA0378-EDE5-401A-980C-2910CEE6D0D7}"/>
          </ac:picMkLst>
        </pc:picChg>
        <pc:picChg chg="mod">
          <ac:chgData name="li bo" userId="86e360d6c7446f46" providerId="LiveId" clId="{92EBB235-0F87-4709-A2C0-F4F7A6A76FC7}" dt="2022-03-06T13:36:21.238" v="11216" actId="1076"/>
          <ac:picMkLst>
            <pc:docMk/>
            <pc:sldMk cId="1564997967" sldId="302"/>
            <ac:picMk id="20" creationId="{2B4C6C4A-A2B0-4DB4-A4A7-597C542F99D6}"/>
          </ac:picMkLst>
        </pc:picChg>
        <pc:picChg chg="mod">
          <ac:chgData name="li bo" userId="86e360d6c7446f46" providerId="LiveId" clId="{92EBB235-0F87-4709-A2C0-F4F7A6A76FC7}" dt="2022-03-06T13:36:21.238" v="11216" actId="1076"/>
          <ac:picMkLst>
            <pc:docMk/>
            <pc:sldMk cId="1564997967" sldId="302"/>
            <ac:picMk id="22" creationId="{275DD27A-2A6F-415A-BB3C-F95D7E1E307A}"/>
          </ac:picMkLst>
        </pc:picChg>
        <pc:picChg chg="del">
          <ac:chgData name="li bo" userId="86e360d6c7446f46" providerId="LiveId" clId="{92EBB235-0F87-4709-A2C0-F4F7A6A76FC7}" dt="2022-03-06T11:58:51.815" v="9472" actId="478"/>
          <ac:picMkLst>
            <pc:docMk/>
            <pc:sldMk cId="1564997967" sldId="302"/>
            <ac:picMk id="2052" creationId="{E5CA5680-B4AF-4C06-B5E0-B3A49FBA41A2}"/>
          </ac:picMkLst>
        </pc:picChg>
        <pc:picChg chg="del">
          <ac:chgData name="li bo" userId="86e360d6c7446f46" providerId="LiveId" clId="{92EBB235-0F87-4709-A2C0-F4F7A6A76FC7}" dt="2022-03-06T11:58:51.092" v="9471" actId="478"/>
          <ac:picMkLst>
            <pc:docMk/>
            <pc:sldMk cId="1564997967" sldId="302"/>
            <ac:picMk id="2056" creationId="{7E892FC9-BF1F-4210-B1FB-02DEEED7CA5A}"/>
          </ac:picMkLst>
        </pc:picChg>
      </pc:sldChg>
      <pc:sldChg chg="addSp delSp modSp new mod modTransition modAnim modNotesTx">
        <pc:chgData name="li bo" userId="86e360d6c7446f46" providerId="LiveId" clId="{92EBB235-0F87-4709-A2C0-F4F7A6A76FC7}" dt="2022-03-07T02:21:25.113" v="17696"/>
        <pc:sldMkLst>
          <pc:docMk/>
          <pc:sldMk cId="2285687546" sldId="303"/>
        </pc:sldMkLst>
        <pc:spChg chg="del">
          <ac:chgData name="li bo" userId="86e360d6c7446f46" providerId="LiveId" clId="{92EBB235-0F87-4709-A2C0-F4F7A6A76FC7}" dt="2022-03-06T12:31:15.149" v="10394" actId="478"/>
          <ac:spMkLst>
            <pc:docMk/>
            <pc:sldMk cId="2285687546" sldId="303"/>
            <ac:spMk id="2" creationId="{E9BA9645-8D3A-49F0-9297-419ED0B2509C}"/>
          </ac:spMkLst>
        </pc:spChg>
        <pc:spChg chg="del">
          <ac:chgData name="li bo" userId="86e360d6c7446f46" providerId="LiveId" clId="{92EBB235-0F87-4709-A2C0-F4F7A6A76FC7}" dt="2022-03-06T12:31:13.769" v="10393" actId="478"/>
          <ac:spMkLst>
            <pc:docMk/>
            <pc:sldMk cId="2285687546" sldId="303"/>
            <ac:spMk id="3" creationId="{4188C5D8-E6A5-4C97-9232-0426A836220E}"/>
          </ac:spMkLst>
        </pc:spChg>
        <pc:spChg chg="add mod">
          <ac:chgData name="li bo" userId="86e360d6c7446f46" providerId="LiveId" clId="{92EBB235-0F87-4709-A2C0-F4F7A6A76FC7}" dt="2022-03-06T12:31:32.077" v="10433" actId="20577"/>
          <ac:spMkLst>
            <pc:docMk/>
            <pc:sldMk cId="2285687546" sldId="303"/>
            <ac:spMk id="4" creationId="{5A0CE1E1-C9CF-4BD9-A40F-85BB0AC06564}"/>
          </ac:spMkLst>
        </pc:spChg>
        <pc:picChg chg="add mod">
          <ac:chgData name="li bo" userId="86e360d6c7446f46" providerId="LiveId" clId="{92EBB235-0F87-4709-A2C0-F4F7A6A76FC7}" dt="2022-03-06T12:38:48.474" v="10595" actId="1076"/>
          <ac:picMkLst>
            <pc:docMk/>
            <pc:sldMk cId="2285687546" sldId="303"/>
            <ac:picMk id="6" creationId="{24047A78-7688-42AE-8437-8A1F17AC5E2D}"/>
          </ac:picMkLst>
        </pc:picChg>
        <pc:picChg chg="add mod">
          <ac:chgData name="li bo" userId="86e360d6c7446f46" providerId="LiveId" clId="{92EBB235-0F87-4709-A2C0-F4F7A6A76FC7}" dt="2022-03-06T13:28:11.089" v="10993" actId="1076"/>
          <ac:picMkLst>
            <pc:docMk/>
            <pc:sldMk cId="2285687546" sldId="303"/>
            <ac:picMk id="8" creationId="{BFBA0A94-86B6-49A8-BB9F-1765F63FAAB7}"/>
          </ac:picMkLst>
        </pc:picChg>
        <pc:picChg chg="add mod">
          <ac:chgData name="li bo" userId="86e360d6c7446f46" providerId="LiveId" clId="{92EBB235-0F87-4709-A2C0-F4F7A6A76FC7}" dt="2022-03-06T13:28:12.035" v="10994" actId="1076"/>
          <ac:picMkLst>
            <pc:docMk/>
            <pc:sldMk cId="2285687546" sldId="303"/>
            <ac:picMk id="10" creationId="{A64B3FB7-07AC-4AB4-B8A8-C04101E12F29}"/>
          </ac:picMkLst>
        </pc:picChg>
        <pc:picChg chg="add mod">
          <ac:chgData name="li bo" userId="86e360d6c7446f46" providerId="LiveId" clId="{92EBB235-0F87-4709-A2C0-F4F7A6A76FC7}" dt="2022-03-06T13:28:15.773" v="10997" actId="1076"/>
          <ac:picMkLst>
            <pc:docMk/>
            <pc:sldMk cId="2285687546" sldId="303"/>
            <ac:picMk id="6146" creationId="{B619338B-3F28-4EEB-85A4-E87A0F7B8615}"/>
          </ac:picMkLst>
        </pc:picChg>
      </pc:sldChg>
      <pc:sldChg chg="addSp delSp modSp add mod modTransition modAnim modNotesTx">
        <pc:chgData name="li bo" userId="86e360d6c7446f46" providerId="LiveId" clId="{92EBB235-0F87-4709-A2C0-F4F7A6A76FC7}" dt="2022-03-07T02:21:20.047" v="17670"/>
        <pc:sldMkLst>
          <pc:docMk/>
          <pc:sldMk cId="3878824019" sldId="304"/>
        </pc:sldMkLst>
        <pc:spChg chg="add mod">
          <ac:chgData name="li bo" userId="86e360d6c7446f46" providerId="LiveId" clId="{92EBB235-0F87-4709-A2C0-F4F7A6A76FC7}" dt="2022-03-06T13:29:40.654" v="11040" actId="1076"/>
          <ac:spMkLst>
            <pc:docMk/>
            <pc:sldMk cId="3878824019" sldId="304"/>
            <ac:spMk id="5" creationId="{77CC6DF2-9CE5-4D79-91A3-CAFA156EFC8B}"/>
          </ac:spMkLst>
        </pc:spChg>
        <pc:spChg chg="add mod">
          <ac:chgData name="li bo" userId="86e360d6c7446f46" providerId="LiveId" clId="{92EBB235-0F87-4709-A2C0-F4F7A6A76FC7}" dt="2022-03-06T13:52:48.223" v="11867" actId="1076"/>
          <ac:spMkLst>
            <pc:docMk/>
            <pc:sldMk cId="3878824019" sldId="304"/>
            <ac:spMk id="9" creationId="{B9A6DBCC-9B41-4ABC-BB43-9E76DBD3FCEC}"/>
          </ac:spMkLst>
        </pc:spChg>
        <pc:picChg chg="add mod">
          <ac:chgData name="li bo" userId="86e360d6c7446f46" providerId="LiveId" clId="{92EBB235-0F87-4709-A2C0-F4F7A6A76FC7}" dt="2022-03-06T13:53:08.849" v="11869" actId="1076"/>
          <ac:picMkLst>
            <pc:docMk/>
            <pc:sldMk cId="3878824019" sldId="304"/>
            <ac:picMk id="3" creationId="{2F0510EE-FE24-4906-823B-B1C452FE2CAA}"/>
          </ac:picMkLst>
        </pc:picChg>
        <pc:picChg chg="del">
          <ac:chgData name="li bo" userId="86e360d6c7446f46" providerId="LiveId" clId="{92EBB235-0F87-4709-A2C0-F4F7A6A76FC7}" dt="2022-03-06T12:39:35.309" v="10610" actId="478"/>
          <ac:picMkLst>
            <pc:docMk/>
            <pc:sldMk cId="3878824019" sldId="304"/>
            <ac:picMk id="6" creationId="{24047A78-7688-42AE-8437-8A1F17AC5E2D}"/>
          </ac:picMkLst>
        </pc:picChg>
        <pc:picChg chg="del">
          <ac:chgData name="li bo" userId="86e360d6c7446f46" providerId="LiveId" clId="{92EBB235-0F87-4709-A2C0-F4F7A6A76FC7}" dt="2022-03-06T12:39:36.109" v="10611" actId="478"/>
          <ac:picMkLst>
            <pc:docMk/>
            <pc:sldMk cId="3878824019" sldId="304"/>
            <ac:picMk id="8" creationId="{BFBA0A94-86B6-49A8-BB9F-1765F63FAAB7}"/>
          </ac:picMkLst>
        </pc:picChg>
        <pc:picChg chg="del">
          <ac:chgData name="li bo" userId="86e360d6c7446f46" providerId="LiveId" clId="{92EBB235-0F87-4709-A2C0-F4F7A6A76FC7}" dt="2022-03-06T12:39:36.468" v="10612" actId="478"/>
          <ac:picMkLst>
            <pc:docMk/>
            <pc:sldMk cId="3878824019" sldId="304"/>
            <ac:picMk id="10" creationId="{A64B3FB7-07AC-4AB4-B8A8-C04101E12F29}"/>
          </ac:picMkLst>
        </pc:picChg>
        <pc:picChg chg="add mod modCrop">
          <ac:chgData name="li bo" userId="86e360d6c7446f46" providerId="LiveId" clId="{92EBB235-0F87-4709-A2C0-F4F7A6A76FC7}" dt="2022-03-06T13:30:10.050" v="11045" actId="1076"/>
          <ac:picMkLst>
            <pc:docMk/>
            <pc:sldMk cId="3878824019" sldId="304"/>
            <ac:picMk id="11" creationId="{89CCBC77-9D2C-4483-85D9-22536D6CDEE8}"/>
          </ac:picMkLst>
        </pc:picChg>
      </pc:sldChg>
      <pc:sldChg chg="addSp delSp modSp add mod modTransition delAnim modAnim modNotesTx">
        <pc:chgData name="li bo" userId="86e360d6c7446f46" providerId="LiveId" clId="{92EBB235-0F87-4709-A2C0-F4F7A6A76FC7}" dt="2022-03-07T02:21:26.147" v="17706"/>
        <pc:sldMkLst>
          <pc:docMk/>
          <pc:sldMk cId="2636041895" sldId="305"/>
        </pc:sldMkLst>
        <pc:spChg chg="mod">
          <ac:chgData name="li bo" userId="86e360d6c7446f46" providerId="LiveId" clId="{92EBB235-0F87-4709-A2C0-F4F7A6A76FC7}" dt="2022-03-06T13:52:18.655" v="11856" actId="20577"/>
          <ac:spMkLst>
            <pc:docMk/>
            <pc:sldMk cId="2636041895" sldId="305"/>
            <ac:spMk id="4" creationId="{5A0CE1E1-C9CF-4BD9-A40F-85BB0AC06564}"/>
          </ac:spMkLst>
        </pc:spChg>
        <pc:spChg chg="del">
          <ac:chgData name="li bo" userId="86e360d6c7446f46" providerId="LiveId" clId="{92EBB235-0F87-4709-A2C0-F4F7A6A76FC7}" dt="2022-03-06T13:30:49.788" v="11052" actId="478"/>
          <ac:spMkLst>
            <pc:docMk/>
            <pc:sldMk cId="2636041895" sldId="305"/>
            <ac:spMk id="5" creationId="{77CC6DF2-9CE5-4D79-91A3-CAFA156EFC8B}"/>
          </ac:spMkLst>
        </pc:spChg>
        <pc:spChg chg="del">
          <ac:chgData name="li bo" userId="86e360d6c7446f46" providerId="LiveId" clId="{92EBB235-0F87-4709-A2C0-F4F7A6A76FC7}" dt="2022-03-06T13:35:51.969" v="11206" actId="478"/>
          <ac:spMkLst>
            <pc:docMk/>
            <pc:sldMk cId="2636041895" sldId="305"/>
            <ac:spMk id="9" creationId="{B9A6DBCC-9B41-4ABC-BB43-9E76DBD3FCEC}"/>
          </ac:spMkLst>
        </pc:spChg>
        <pc:spChg chg="add mod">
          <ac:chgData name="li bo" userId="86e360d6c7446f46" providerId="LiveId" clId="{92EBB235-0F87-4709-A2C0-F4F7A6A76FC7}" dt="2022-03-06T13:56:55.807" v="12420" actId="20577"/>
          <ac:spMkLst>
            <pc:docMk/>
            <pc:sldMk cId="2636041895" sldId="305"/>
            <ac:spMk id="15" creationId="{430E9EDA-D8A1-40BC-ADD9-1879EA14A6F5}"/>
          </ac:spMkLst>
        </pc:spChg>
        <pc:picChg chg="del">
          <ac:chgData name="li bo" userId="86e360d6c7446f46" providerId="LiveId" clId="{92EBB235-0F87-4709-A2C0-F4F7A6A76FC7}" dt="2022-03-06T13:30:48.314" v="11051" actId="478"/>
          <ac:picMkLst>
            <pc:docMk/>
            <pc:sldMk cId="2636041895" sldId="305"/>
            <ac:picMk id="3" creationId="{2F0510EE-FE24-4906-823B-B1C452FE2CAA}"/>
          </ac:picMkLst>
        </pc:picChg>
        <pc:picChg chg="add del mod">
          <ac:chgData name="li bo" userId="86e360d6c7446f46" providerId="LiveId" clId="{92EBB235-0F87-4709-A2C0-F4F7A6A76FC7}" dt="2022-03-06T13:35:31.763" v="11203" actId="478"/>
          <ac:picMkLst>
            <pc:docMk/>
            <pc:sldMk cId="2636041895" sldId="305"/>
            <ac:picMk id="6" creationId="{A7086BA1-9414-435D-AB1D-9E160C547A02}"/>
          </ac:picMkLst>
        </pc:picChg>
        <pc:picChg chg="add del mod">
          <ac:chgData name="li bo" userId="86e360d6c7446f46" providerId="LiveId" clId="{92EBB235-0F87-4709-A2C0-F4F7A6A76FC7}" dt="2022-03-06T13:36:07.819" v="11207" actId="478"/>
          <ac:picMkLst>
            <pc:docMk/>
            <pc:sldMk cId="2636041895" sldId="305"/>
            <ac:picMk id="8" creationId="{20FF66D8-C2EB-4AA5-A94B-7ABB61BF4D58}"/>
          </ac:picMkLst>
        </pc:picChg>
        <pc:picChg chg="del">
          <ac:chgData name="li bo" userId="86e360d6c7446f46" providerId="LiveId" clId="{92EBB235-0F87-4709-A2C0-F4F7A6A76FC7}" dt="2022-03-06T13:30:47.694" v="11050" actId="478"/>
          <ac:picMkLst>
            <pc:docMk/>
            <pc:sldMk cId="2636041895" sldId="305"/>
            <ac:picMk id="11" creationId="{89CCBC77-9D2C-4483-85D9-22536D6CDEE8}"/>
          </ac:picMkLst>
        </pc:picChg>
        <pc:picChg chg="add mod">
          <ac:chgData name="li bo" userId="86e360d6c7446f46" providerId="LiveId" clId="{92EBB235-0F87-4709-A2C0-F4F7A6A76FC7}" dt="2022-03-06T13:56:59.356" v="12422" actId="1076"/>
          <ac:picMkLst>
            <pc:docMk/>
            <pc:sldMk cId="2636041895" sldId="305"/>
            <ac:picMk id="12" creationId="{2C881362-9EF6-4C93-B2B6-AE3D83AB3E51}"/>
          </ac:picMkLst>
        </pc:picChg>
        <pc:picChg chg="add mod">
          <ac:chgData name="li bo" userId="86e360d6c7446f46" providerId="LiveId" clId="{92EBB235-0F87-4709-A2C0-F4F7A6A76FC7}" dt="2022-03-06T14:35:05.531" v="13720" actId="1076"/>
          <ac:picMkLst>
            <pc:docMk/>
            <pc:sldMk cId="2636041895" sldId="305"/>
            <ac:picMk id="14" creationId="{375AC689-6BC4-47FF-857F-ECD90374FB65}"/>
          </ac:picMkLst>
        </pc:picChg>
      </pc:sldChg>
      <pc:sldChg chg="addSp delSp modSp add mod modAnim modNotesTx">
        <pc:chgData name="li bo" userId="86e360d6c7446f46" providerId="LiveId" clId="{92EBB235-0F87-4709-A2C0-F4F7A6A76FC7}" dt="2022-03-07T12:21:21.507" v="17890"/>
        <pc:sldMkLst>
          <pc:docMk/>
          <pc:sldMk cId="3867135233" sldId="306"/>
        </pc:sldMkLst>
        <pc:spChg chg="del mod">
          <ac:chgData name="li bo" userId="86e360d6c7446f46" providerId="LiveId" clId="{92EBB235-0F87-4709-A2C0-F4F7A6A76FC7}" dt="2022-03-06T13:53:33.899" v="11871"/>
          <ac:spMkLst>
            <pc:docMk/>
            <pc:sldMk cId="3867135233" sldId="306"/>
            <ac:spMk id="2" creationId="{2429110D-E0A5-4C99-8531-23FF8C67BC97}"/>
          </ac:spMkLst>
        </pc:spChg>
        <pc:spChg chg="del mod">
          <ac:chgData name="li bo" userId="86e360d6c7446f46" providerId="LiveId" clId="{92EBB235-0F87-4709-A2C0-F4F7A6A76FC7}" dt="2022-03-06T13:53:33.899" v="11871"/>
          <ac:spMkLst>
            <pc:docMk/>
            <pc:sldMk cId="3867135233" sldId="306"/>
            <ac:spMk id="3" creationId="{2A314363-9C33-4FDA-9D09-755BCC016A9B}"/>
          </ac:spMkLst>
        </pc:spChg>
        <pc:spChg chg="add mod">
          <ac:chgData name="li bo" userId="86e360d6c7446f46" providerId="LiveId" clId="{92EBB235-0F87-4709-A2C0-F4F7A6A76FC7}" dt="2022-03-06T14:08:47.767" v="12698" actId="20577"/>
          <ac:spMkLst>
            <pc:docMk/>
            <pc:sldMk cId="3867135233" sldId="306"/>
            <ac:spMk id="6" creationId="{3D8FD825-DBA1-4F31-8DA8-D5720623D743}"/>
          </ac:spMkLst>
        </pc:spChg>
        <pc:spChg chg="add mod">
          <ac:chgData name="li bo" userId="86e360d6c7446f46" providerId="LiveId" clId="{92EBB235-0F87-4709-A2C0-F4F7A6A76FC7}" dt="2022-03-06T14:08:27.603" v="12666" actId="21"/>
          <ac:spMkLst>
            <pc:docMk/>
            <pc:sldMk cId="3867135233" sldId="306"/>
            <ac:spMk id="7" creationId="{BDA8DD82-F107-4AE4-8525-C672BF7C1F67}"/>
          </ac:spMkLst>
        </pc:spChg>
        <pc:spChg chg="add mod">
          <ac:chgData name="li bo" userId="86e360d6c7446f46" providerId="LiveId" clId="{92EBB235-0F87-4709-A2C0-F4F7A6A76FC7}" dt="2022-03-06T14:08:28.621" v="12673"/>
          <ac:spMkLst>
            <pc:docMk/>
            <pc:sldMk cId="3867135233" sldId="306"/>
            <ac:spMk id="8" creationId="{1C236E92-868E-4175-89B9-F640DED63A92}"/>
          </ac:spMkLst>
        </pc:spChg>
        <pc:spChg chg="add mod">
          <ac:chgData name="li bo" userId="86e360d6c7446f46" providerId="LiveId" clId="{92EBB235-0F87-4709-A2C0-F4F7A6A76FC7}" dt="2022-03-06T13:56:16.557" v="12367" actId="20577"/>
          <ac:spMkLst>
            <pc:docMk/>
            <pc:sldMk cId="3867135233" sldId="306"/>
            <ac:spMk id="9" creationId="{3CF5482F-1A6A-4C0F-9CA6-228A85DB8B8F}"/>
          </ac:spMkLst>
        </pc:spChg>
        <pc:spChg chg="add del mod">
          <ac:chgData name="li bo" userId="86e360d6c7446f46" providerId="LiveId" clId="{92EBB235-0F87-4709-A2C0-F4F7A6A76FC7}" dt="2022-03-06T13:56:19.850" v="12374" actId="478"/>
          <ac:spMkLst>
            <pc:docMk/>
            <pc:sldMk cId="3867135233" sldId="306"/>
            <ac:spMk id="10" creationId="{D0B62B38-1C74-4F04-81A5-7F8BBC4FB038}"/>
          </ac:spMkLst>
        </pc:spChg>
        <pc:spChg chg="add mod">
          <ac:chgData name="li bo" userId="86e360d6c7446f46" providerId="LiveId" clId="{92EBB235-0F87-4709-A2C0-F4F7A6A76FC7}" dt="2022-03-06T13:53:34.001" v="11971" actId="207"/>
          <ac:spMkLst>
            <pc:docMk/>
            <pc:sldMk cId="3867135233" sldId="306"/>
            <ac:spMk id="11" creationId="{739C3CB7-1F70-44BF-A3E2-7966A5664507}"/>
          </ac:spMkLst>
        </pc:spChg>
        <pc:spChg chg="add mod">
          <ac:chgData name="li bo" userId="86e360d6c7446f46" providerId="LiveId" clId="{92EBB235-0F87-4709-A2C0-F4F7A6A76FC7}" dt="2022-03-06T13:53:34.018" v="11993" actId="207"/>
          <ac:spMkLst>
            <pc:docMk/>
            <pc:sldMk cId="3867135233" sldId="306"/>
            <ac:spMk id="12" creationId="{F1204411-0E11-4A76-B7D3-21EBFEA59C29}"/>
          </ac:spMkLst>
        </pc:spChg>
        <pc:spChg chg="add mod">
          <ac:chgData name="li bo" userId="86e360d6c7446f46" providerId="LiveId" clId="{92EBB235-0F87-4709-A2C0-F4F7A6A76FC7}" dt="2022-03-06T13:53:34.035" v="12015" actId="207"/>
          <ac:spMkLst>
            <pc:docMk/>
            <pc:sldMk cId="3867135233" sldId="306"/>
            <ac:spMk id="13" creationId="{4B0E7A7D-DD13-4019-8740-7B94442755F8}"/>
          </ac:spMkLst>
        </pc:spChg>
        <pc:spChg chg="add del mod">
          <ac:chgData name="li bo" userId="86e360d6c7446f46" providerId="LiveId" clId="{92EBB235-0F87-4709-A2C0-F4F7A6A76FC7}" dt="2022-03-06T13:56:21.711" v="12393" actId="478"/>
          <ac:spMkLst>
            <pc:docMk/>
            <pc:sldMk cId="3867135233" sldId="306"/>
            <ac:spMk id="14" creationId="{C170D940-0172-4667-B2A2-339DC0E3E6FA}"/>
          </ac:spMkLst>
        </pc:spChg>
        <pc:spChg chg="add mod modVis">
          <ac:chgData name="li bo" userId="86e360d6c7446f46" providerId="LiveId" clId="{92EBB235-0F87-4709-A2C0-F4F7A6A76FC7}" dt="2022-03-07T04:17:58.129" v="17832"/>
          <ac:spMkLst>
            <pc:docMk/>
            <pc:sldMk cId="3867135233" sldId="306"/>
            <ac:spMk id="15" creationId="{68490843-B86D-4A7E-B987-CD8B542C1794}"/>
          </ac:spMkLst>
        </pc:spChg>
        <pc:spChg chg="add mod">
          <ac:chgData name="li bo" userId="86e360d6c7446f46" providerId="LiveId" clId="{92EBB235-0F87-4709-A2C0-F4F7A6A76FC7}" dt="2022-03-07T12:21:21.507" v="17887"/>
          <ac:spMkLst>
            <pc:docMk/>
            <pc:sldMk cId="3867135233" sldId="306"/>
            <ac:spMk id="16" creationId="{749FB4B4-54FB-4F55-9515-9ABDEC60620D}"/>
          </ac:spMkLst>
        </pc:spChg>
        <pc:spChg chg="add mod">
          <ac:chgData name="li bo" userId="86e360d6c7446f46" providerId="LiveId" clId="{92EBB235-0F87-4709-A2C0-F4F7A6A76FC7}" dt="2022-03-07T12:21:21.507" v="17886"/>
          <ac:spMkLst>
            <pc:docMk/>
            <pc:sldMk cId="3867135233" sldId="306"/>
            <ac:spMk id="17" creationId="{B029BBF5-85D1-497A-AB91-14AE0C583C67}"/>
          </ac:spMkLst>
        </pc:spChg>
        <pc:spChg chg="add mod">
          <ac:chgData name="li bo" userId="86e360d6c7446f46" providerId="LiveId" clId="{92EBB235-0F87-4709-A2C0-F4F7A6A76FC7}" dt="2022-03-07T12:21:21.507" v="17886"/>
          <ac:spMkLst>
            <pc:docMk/>
            <pc:sldMk cId="3867135233" sldId="306"/>
            <ac:spMk id="18" creationId="{832873E4-2C1A-4E63-BEE8-38D6545DC985}"/>
          </ac:spMkLst>
        </pc:spChg>
        <pc:spChg chg="add mod">
          <ac:chgData name="li bo" userId="86e360d6c7446f46" providerId="LiveId" clId="{92EBB235-0F87-4709-A2C0-F4F7A6A76FC7}" dt="2022-03-07T12:21:21.507" v="17886"/>
          <ac:spMkLst>
            <pc:docMk/>
            <pc:sldMk cId="3867135233" sldId="306"/>
            <ac:spMk id="19" creationId="{9F8207D5-EF8E-4A94-AFDA-EAEFFBF791D7}"/>
          </ac:spMkLst>
        </pc:spChg>
        <pc:grpChg chg="add mod">
          <ac:chgData name="li bo" userId="86e360d6c7446f46" providerId="LiveId" clId="{92EBB235-0F87-4709-A2C0-F4F7A6A76FC7}" dt="2022-03-07T12:21:21.507" v="17888"/>
          <ac:grpSpMkLst>
            <pc:docMk/>
            <pc:sldMk cId="3867135233" sldId="306"/>
            <ac:grpSpMk id="20" creationId="{C802519C-10B2-4F20-BB97-EE60A489E889}"/>
          </ac:grpSpMkLst>
        </pc:grpChg>
        <pc:picChg chg="add mod ord modVis">
          <ac:chgData name="li bo" userId="86e360d6c7446f46" providerId="LiveId" clId="{92EBB235-0F87-4709-A2C0-F4F7A6A76FC7}" dt="2022-03-07T12:21:21.507" v="17890"/>
          <ac:picMkLst>
            <pc:docMk/>
            <pc:sldMk cId="3867135233" sldId="306"/>
            <ac:picMk id="5" creationId="{6972D752-D174-4FE8-8AF4-0CD75750420D}"/>
          </ac:picMkLst>
        </pc:picChg>
        <pc:picChg chg="add mod modCrop">
          <ac:chgData name="li bo" userId="86e360d6c7446f46" providerId="LiveId" clId="{92EBB235-0F87-4709-A2C0-F4F7A6A76FC7}" dt="2022-03-06T14:08:35.606" v="12677" actId="1076"/>
          <ac:picMkLst>
            <pc:docMk/>
            <pc:sldMk cId="3867135233" sldId="306"/>
            <ac:picMk id="21" creationId="{C413AEC9-E1B0-49B8-B4F4-A82FE5965648}"/>
          </ac:picMkLst>
        </pc:picChg>
        <pc:picChg chg="add mod">
          <ac:chgData name="li bo" userId="86e360d6c7446f46" providerId="LiveId" clId="{92EBB235-0F87-4709-A2C0-F4F7A6A76FC7}" dt="2022-03-06T14:08:37.694" v="12678" actId="1076"/>
          <ac:picMkLst>
            <pc:docMk/>
            <pc:sldMk cId="3867135233" sldId="306"/>
            <ac:picMk id="22" creationId="{3787DA12-B760-44D7-BC06-104BB2AF657E}"/>
          </ac:picMkLst>
        </pc:picChg>
      </pc:sldChg>
      <pc:sldChg chg="addSp delSp modSp new mod delAnim modAnim modNotesTx">
        <pc:chgData name="li bo" userId="86e360d6c7446f46" providerId="LiveId" clId="{92EBB235-0F87-4709-A2C0-F4F7A6A76FC7}" dt="2022-03-06T15:59:14.545" v="16620"/>
        <pc:sldMkLst>
          <pc:docMk/>
          <pc:sldMk cId="2960162378" sldId="307"/>
        </pc:sldMkLst>
        <pc:spChg chg="add mod">
          <ac:chgData name="li bo" userId="86e360d6c7446f46" providerId="LiveId" clId="{92EBB235-0F87-4709-A2C0-F4F7A6A76FC7}" dt="2022-03-06T14:08:19.839" v="12639" actId="20577"/>
          <ac:spMkLst>
            <pc:docMk/>
            <pc:sldMk cId="2960162378" sldId="307"/>
            <ac:spMk id="6" creationId="{F96445A5-50C2-4298-8A15-5AD10FADF970}"/>
          </ac:spMkLst>
        </pc:spChg>
        <pc:spChg chg="add del mod">
          <ac:chgData name="li bo" userId="86e360d6c7446f46" providerId="LiveId" clId="{92EBB235-0F87-4709-A2C0-F4F7A6A76FC7}" dt="2022-03-06T14:09:11.537" v="12707" actId="767"/>
          <ac:spMkLst>
            <pc:docMk/>
            <pc:sldMk cId="2960162378" sldId="307"/>
            <ac:spMk id="7" creationId="{67B849DF-18D8-44D2-A62E-BA7CCA548D9E}"/>
          </ac:spMkLst>
        </pc:spChg>
        <pc:spChg chg="add mod">
          <ac:chgData name="li bo" userId="86e360d6c7446f46" providerId="LiveId" clId="{92EBB235-0F87-4709-A2C0-F4F7A6A76FC7}" dt="2022-03-06T14:13:30.435" v="12949" actId="1076"/>
          <ac:spMkLst>
            <pc:docMk/>
            <pc:sldMk cId="2960162378" sldId="307"/>
            <ac:spMk id="8" creationId="{2DCE9804-F932-440B-BE4F-38FD9DFA4597}"/>
          </ac:spMkLst>
        </pc:spChg>
        <pc:picChg chg="add del mod">
          <ac:chgData name="li bo" userId="86e360d6c7446f46" providerId="LiveId" clId="{92EBB235-0F87-4709-A2C0-F4F7A6A76FC7}" dt="2022-03-06T14:20:43.919" v="13313" actId="478"/>
          <ac:picMkLst>
            <pc:docMk/>
            <pc:sldMk cId="2960162378" sldId="307"/>
            <ac:picMk id="3" creationId="{34A804F3-3806-4961-BFCB-903624874A21}"/>
          </ac:picMkLst>
        </pc:picChg>
        <pc:picChg chg="add mod">
          <ac:chgData name="li bo" userId="86e360d6c7446f46" providerId="LiveId" clId="{92EBB235-0F87-4709-A2C0-F4F7A6A76FC7}" dt="2022-03-06T14:32:58.092" v="13696" actId="1076"/>
          <ac:picMkLst>
            <pc:docMk/>
            <pc:sldMk cId="2960162378" sldId="307"/>
            <ac:picMk id="5" creationId="{5468BC04-7273-4CDC-81B8-F52AA060B5A4}"/>
          </ac:picMkLst>
        </pc:picChg>
        <pc:picChg chg="add del mod">
          <ac:chgData name="li bo" userId="86e360d6c7446f46" providerId="LiveId" clId="{92EBB235-0F87-4709-A2C0-F4F7A6A76FC7}" dt="2022-03-06T14:20:51.076" v="13317" actId="478"/>
          <ac:picMkLst>
            <pc:docMk/>
            <pc:sldMk cId="2960162378" sldId="307"/>
            <ac:picMk id="10" creationId="{D16EDE62-3B79-4791-9CED-31CC644D6D2E}"/>
          </ac:picMkLst>
        </pc:picChg>
        <pc:picChg chg="add mod">
          <ac:chgData name="li bo" userId="86e360d6c7446f46" providerId="LiveId" clId="{92EBB235-0F87-4709-A2C0-F4F7A6A76FC7}" dt="2022-03-06T14:21:08.718" v="13320" actId="1076"/>
          <ac:picMkLst>
            <pc:docMk/>
            <pc:sldMk cId="2960162378" sldId="307"/>
            <ac:picMk id="12" creationId="{BC07DDE1-5BCD-413E-8CDB-AD301053E0F9}"/>
          </ac:picMkLst>
        </pc:picChg>
      </pc:sldChg>
      <pc:sldChg chg="addSp modSp new mod modTransition modAnim modNotesTx">
        <pc:chgData name="li bo" userId="86e360d6c7446f46" providerId="LiveId" clId="{92EBB235-0F87-4709-A2C0-F4F7A6A76FC7}" dt="2022-03-07T02:21:27.171" v="17710"/>
        <pc:sldMkLst>
          <pc:docMk/>
          <pc:sldMk cId="2228990414" sldId="308"/>
        </pc:sldMkLst>
        <pc:spChg chg="add mod">
          <ac:chgData name="li bo" userId="86e360d6c7446f46" providerId="LiveId" clId="{92EBB235-0F87-4709-A2C0-F4F7A6A76FC7}" dt="2022-03-06T14:19:27.191" v="13312" actId="20577"/>
          <ac:spMkLst>
            <pc:docMk/>
            <pc:sldMk cId="2228990414" sldId="308"/>
            <ac:spMk id="2" creationId="{A3370F4C-79A7-4744-91C1-BA5114A78451}"/>
          </ac:spMkLst>
        </pc:spChg>
        <pc:spChg chg="add mod">
          <ac:chgData name="li bo" userId="86e360d6c7446f46" providerId="LiveId" clId="{92EBB235-0F87-4709-A2C0-F4F7A6A76FC7}" dt="2022-03-06T14:18:29.066" v="13248" actId="2710"/>
          <ac:spMkLst>
            <pc:docMk/>
            <pc:sldMk cId="2228990414" sldId="308"/>
            <ac:spMk id="3" creationId="{24C08117-4062-472E-84BB-C3624EF8628B}"/>
          </ac:spMkLst>
        </pc:spChg>
        <pc:spChg chg="add mod">
          <ac:chgData name="li bo" userId="86e360d6c7446f46" providerId="LiveId" clId="{92EBB235-0F87-4709-A2C0-F4F7A6A76FC7}" dt="2022-03-06T14:26:21.629" v="13422" actId="1076"/>
          <ac:spMkLst>
            <pc:docMk/>
            <pc:sldMk cId="2228990414" sldId="308"/>
            <ac:spMk id="8" creationId="{E0A384DE-5751-4B82-BBD5-0DBC8B634EEB}"/>
          </ac:spMkLst>
        </pc:spChg>
        <pc:picChg chg="add mod">
          <ac:chgData name="li bo" userId="86e360d6c7446f46" providerId="LiveId" clId="{92EBB235-0F87-4709-A2C0-F4F7A6A76FC7}" dt="2022-03-06T14:26:05.587" v="13414" actId="1076"/>
          <ac:picMkLst>
            <pc:docMk/>
            <pc:sldMk cId="2228990414" sldId="308"/>
            <ac:picMk id="5" creationId="{F5BEAB81-4D4F-4026-8605-E8EF06645527}"/>
          </ac:picMkLst>
        </pc:picChg>
        <pc:picChg chg="add mod">
          <ac:chgData name="li bo" userId="86e360d6c7446f46" providerId="LiveId" clId="{92EBB235-0F87-4709-A2C0-F4F7A6A76FC7}" dt="2022-03-06T14:26:04.019" v="13413" actId="1076"/>
          <ac:picMkLst>
            <pc:docMk/>
            <pc:sldMk cId="2228990414" sldId="308"/>
            <ac:picMk id="7" creationId="{DE5C1CF4-D06E-4887-8322-ABF198F1B6B7}"/>
          </ac:picMkLst>
        </pc:picChg>
      </pc:sldChg>
      <pc:sldChg chg="addSp delSp modSp new mod modTransition addAnim delAnim modAnim modNotesTx">
        <pc:chgData name="li bo" userId="86e360d6c7446f46" providerId="LiveId" clId="{92EBB235-0F87-4709-A2C0-F4F7A6A76FC7}" dt="2022-03-07T02:21:28.178" v="17714"/>
        <pc:sldMkLst>
          <pc:docMk/>
          <pc:sldMk cId="34489027" sldId="309"/>
        </pc:sldMkLst>
        <pc:spChg chg="del">
          <ac:chgData name="li bo" userId="86e360d6c7446f46" providerId="LiveId" clId="{92EBB235-0F87-4709-A2C0-F4F7A6A76FC7}" dt="2022-03-06T14:28:38.774" v="13670" actId="478"/>
          <ac:spMkLst>
            <pc:docMk/>
            <pc:sldMk cId="34489027" sldId="309"/>
            <ac:spMk id="2" creationId="{88A236B3-7ACB-4E3F-9FC5-47CE6A92A034}"/>
          </ac:spMkLst>
        </pc:spChg>
        <pc:spChg chg="del">
          <ac:chgData name="li bo" userId="86e360d6c7446f46" providerId="LiveId" clId="{92EBB235-0F87-4709-A2C0-F4F7A6A76FC7}" dt="2022-03-06T14:28:38.774" v="13670" actId="478"/>
          <ac:spMkLst>
            <pc:docMk/>
            <pc:sldMk cId="34489027" sldId="309"/>
            <ac:spMk id="3" creationId="{4C1388BA-A7F3-4771-9C56-0900C5F03F9E}"/>
          </ac:spMkLst>
        </pc:spChg>
        <pc:picChg chg="add mod">
          <ac:chgData name="li bo" userId="86e360d6c7446f46" providerId="LiveId" clId="{92EBB235-0F87-4709-A2C0-F4F7A6A76FC7}" dt="2022-03-06T14:34:14.001" v="13712" actId="1076"/>
          <ac:picMkLst>
            <pc:docMk/>
            <pc:sldMk cId="34489027" sldId="309"/>
            <ac:picMk id="5" creationId="{97E2E270-0EA1-4333-A6FC-00C3BA2F47D3}"/>
          </ac:picMkLst>
        </pc:picChg>
        <pc:picChg chg="add mod">
          <ac:chgData name="li bo" userId="86e360d6c7446f46" providerId="LiveId" clId="{92EBB235-0F87-4709-A2C0-F4F7A6A76FC7}" dt="2022-03-06T14:34:09.740" v="13709" actId="1076"/>
          <ac:picMkLst>
            <pc:docMk/>
            <pc:sldMk cId="34489027" sldId="309"/>
            <ac:picMk id="7" creationId="{5AE2317F-AA12-4C74-9909-02BE48E31DBA}"/>
          </ac:picMkLst>
        </pc:picChg>
        <pc:picChg chg="add del mod ord">
          <ac:chgData name="li bo" userId="86e360d6c7446f46" providerId="LiveId" clId="{92EBB235-0F87-4709-A2C0-F4F7A6A76FC7}" dt="2022-03-06T14:40:37.590" v="14035" actId="1076"/>
          <ac:picMkLst>
            <pc:docMk/>
            <pc:sldMk cId="34489027" sldId="309"/>
            <ac:picMk id="9" creationId="{EC2957B3-ADE4-4BA3-B8A8-A6F1AFE90721}"/>
          </ac:picMkLst>
        </pc:picChg>
        <pc:picChg chg="add mod modCrop">
          <ac:chgData name="li bo" userId="86e360d6c7446f46" providerId="LiveId" clId="{92EBB235-0F87-4709-A2C0-F4F7A6A76FC7}" dt="2022-03-06T14:40:34.599" v="14034" actId="1076"/>
          <ac:picMkLst>
            <pc:docMk/>
            <pc:sldMk cId="34489027" sldId="309"/>
            <ac:picMk id="10" creationId="{6327C5B5-29BC-4367-9117-8D45457A02E8}"/>
          </ac:picMkLst>
        </pc:picChg>
      </pc:sldChg>
      <pc:sldChg chg="new del">
        <pc:chgData name="li bo" userId="86e360d6c7446f46" providerId="LiveId" clId="{92EBB235-0F87-4709-A2C0-F4F7A6A76FC7}" dt="2022-03-06T14:23:47.858" v="13352" actId="47"/>
        <pc:sldMkLst>
          <pc:docMk/>
          <pc:sldMk cId="3178400740" sldId="309"/>
        </pc:sldMkLst>
      </pc:sldChg>
      <pc:sldChg chg="addSp delSp modSp new mod modTransition modAnim modNotesTx">
        <pc:chgData name="li bo" userId="86e360d6c7446f46" providerId="LiveId" clId="{92EBB235-0F87-4709-A2C0-F4F7A6A76FC7}" dt="2022-03-07T02:21:17.001" v="17650"/>
        <pc:sldMkLst>
          <pc:docMk/>
          <pc:sldMk cId="2395748140" sldId="310"/>
        </pc:sldMkLst>
        <pc:spChg chg="del">
          <ac:chgData name="li bo" userId="86e360d6c7446f46" providerId="LiveId" clId="{92EBB235-0F87-4709-A2C0-F4F7A6A76FC7}" dt="2022-03-06T14:35:15.764" v="13722" actId="478"/>
          <ac:spMkLst>
            <pc:docMk/>
            <pc:sldMk cId="2395748140" sldId="310"/>
            <ac:spMk id="2" creationId="{5CDEC835-55C1-40B0-ABDD-D688AF143C95}"/>
          </ac:spMkLst>
        </pc:spChg>
        <pc:spChg chg="del">
          <ac:chgData name="li bo" userId="86e360d6c7446f46" providerId="LiveId" clId="{92EBB235-0F87-4709-A2C0-F4F7A6A76FC7}" dt="2022-03-06T14:35:15.764" v="13722" actId="478"/>
          <ac:spMkLst>
            <pc:docMk/>
            <pc:sldMk cId="2395748140" sldId="310"/>
            <ac:spMk id="3" creationId="{9F9E8190-45E6-4598-B179-C7F4CB99632F}"/>
          </ac:spMkLst>
        </pc:spChg>
        <pc:spChg chg="add mod">
          <ac:chgData name="li bo" userId="86e360d6c7446f46" providerId="LiveId" clId="{92EBB235-0F87-4709-A2C0-F4F7A6A76FC7}" dt="2022-03-06T14:42:05.298" v="14069" actId="1076"/>
          <ac:spMkLst>
            <pc:docMk/>
            <pc:sldMk cId="2395748140" sldId="310"/>
            <ac:spMk id="5" creationId="{07C6AF0B-5383-47C3-B983-C94AD46A36D0}"/>
          </ac:spMkLst>
        </pc:spChg>
        <pc:picChg chg="add mod">
          <ac:chgData name="li bo" userId="86e360d6c7446f46" providerId="LiveId" clId="{92EBB235-0F87-4709-A2C0-F4F7A6A76FC7}" dt="2022-03-06T14:42:10.552" v="14072" actId="1076"/>
          <ac:picMkLst>
            <pc:docMk/>
            <pc:sldMk cId="2395748140" sldId="310"/>
            <ac:picMk id="4" creationId="{A160EA3D-83A9-444E-BE9D-454FCD3EDADA}"/>
          </ac:picMkLst>
        </pc:picChg>
      </pc:sldChg>
      <pc:sldChg chg="addSp delSp modSp new mod modTransition modAnim modNotesTx">
        <pc:chgData name="li bo" userId="86e360d6c7446f46" providerId="LiveId" clId="{92EBB235-0F87-4709-A2C0-F4F7A6A76FC7}" dt="2022-03-07T06:08:46.485" v="17858"/>
        <pc:sldMkLst>
          <pc:docMk/>
          <pc:sldMk cId="946468512" sldId="311"/>
        </pc:sldMkLst>
        <pc:spChg chg="del">
          <ac:chgData name="li bo" userId="86e360d6c7446f46" providerId="LiveId" clId="{92EBB235-0F87-4709-A2C0-F4F7A6A76FC7}" dt="2022-03-06T14:47:15.886" v="14209" actId="478"/>
          <ac:spMkLst>
            <pc:docMk/>
            <pc:sldMk cId="946468512" sldId="311"/>
            <ac:spMk id="2" creationId="{2F1D44CD-6D70-4EC1-94FA-3EF164EE1557}"/>
          </ac:spMkLst>
        </pc:spChg>
        <pc:spChg chg="del">
          <ac:chgData name="li bo" userId="86e360d6c7446f46" providerId="LiveId" clId="{92EBB235-0F87-4709-A2C0-F4F7A6A76FC7}" dt="2022-03-06T14:47:15.886" v="14209" actId="478"/>
          <ac:spMkLst>
            <pc:docMk/>
            <pc:sldMk cId="946468512" sldId="311"/>
            <ac:spMk id="3" creationId="{2961381D-8598-4499-9F3D-B5DCBC97CC7B}"/>
          </ac:spMkLst>
        </pc:spChg>
        <pc:spChg chg="add mod">
          <ac:chgData name="li bo" userId="86e360d6c7446f46" providerId="LiveId" clId="{92EBB235-0F87-4709-A2C0-F4F7A6A76FC7}" dt="2022-03-06T15:04:42.277" v="15201" actId="207"/>
          <ac:spMkLst>
            <pc:docMk/>
            <pc:sldMk cId="946468512" sldId="311"/>
            <ac:spMk id="7" creationId="{098764A0-2F26-4853-A76F-841C0ADDFD63}"/>
          </ac:spMkLst>
        </pc:spChg>
        <pc:picChg chg="add mod">
          <ac:chgData name="li bo" userId="86e360d6c7446f46" providerId="LiveId" clId="{92EBB235-0F87-4709-A2C0-F4F7A6A76FC7}" dt="2022-03-06T15:00:39.054" v="15055" actId="1076"/>
          <ac:picMkLst>
            <pc:docMk/>
            <pc:sldMk cId="946468512" sldId="311"/>
            <ac:picMk id="5" creationId="{D181C3E9-BD18-4901-A34B-356FBC30B549}"/>
          </ac:picMkLst>
        </pc:picChg>
        <pc:picChg chg="add mod">
          <ac:chgData name="li bo" userId="86e360d6c7446f46" providerId="LiveId" clId="{92EBB235-0F87-4709-A2C0-F4F7A6A76FC7}" dt="2022-03-06T15:00:41.725" v="15056" actId="1076"/>
          <ac:picMkLst>
            <pc:docMk/>
            <pc:sldMk cId="946468512" sldId="311"/>
            <ac:picMk id="6" creationId="{4C15E063-B4B3-4021-A276-909DD7A07663}"/>
          </ac:picMkLst>
        </pc:picChg>
      </pc:sldChg>
      <pc:sldChg chg="addSp delSp modSp new del mod modAnim">
        <pc:chgData name="li bo" userId="86e360d6c7446f46" providerId="LiveId" clId="{92EBB235-0F87-4709-A2C0-F4F7A6A76FC7}" dt="2022-03-06T14:40:25.485" v="14032" actId="47"/>
        <pc:sldMkLst>
          <pc:docMk/>
          <pc:sldMk cId="1271026390" sldId="311"/>
        </pc:sldMkLst>
        <pc:spChg chg="del">
          <ac:chgData name="li bo" userId="86e360d6c7446f46" providerId="LiveId" clId="{92EBB235-0F87-4709-A2C0-F4F7A6A76FC7}" dt="2022-03-06T14:36:30.122" v="13728" actId="478"/>
          <ac:spMkLst>
            <pc:docMk/>
            <pc:sldMk cId="1271026390" sldId="311"/>
            <ac:spMk id="2" creationId="{036E4408-6187-4D64-804F-041271C1C5DE}"/>
          </ac:spMkLst>
        </pc:spChg>
        <pc:spChg chg="del">
          <ac:chgData name="li bo" userId="86e360d6c7446f46" providerId="LiveId" clId="{92EBB235-0F87-4709-A2C0-F4F7A6A76FC7}" dt="2022-03-06T14:36:30.122" v="13728" actId="478"/>
          <ac:spMkLst>
            <pc:docMk/>
            <pc:sldMk cId="1271026390" sldId="311"/>
            <ac:spMk id="3" creationId="{F6344FB2-63E0-40CA-86F3-6DFE5CCCF653}"/>
          </ac:spMkLst>
        </pc:spChg>
        <pc:picChg chg="add del mod">
          <ac:chgData name="li bo" userId="86e360d6c7446f46" providerId="LiveId" clId="{92EBB235-0F87-4709-A2C0-F4F7A6A76FC7}" dt="2022-03-06T14:37:56.911" v="13791"/>
          <ac:picMkLst>
            <pc:docMk/>
            <pc:sldMk cId="1271026390" sldId="311"/>
            <ac:picMk id="4" creationId="{E0A02BF4-68FC-4039-896F-A78CAC4A491B}"/>
          </ac:picMkLst>
        </pc:picChg>
      </pc:sldChg>
      <pc:sldChg chg="delSp modSp new mod modTransition modAnim modNotesTx">
        <pc:chgData name="li bo" userId="86e360d6c7446f46" providerId="LiveId" clId="{92EBB235-0F87-4709-A2C0-F4F7A6A76FC7}" dt="2022-03-07T02:21:34.303" v="17750"/>
        <pc:sldMkLst>
          <pc:docMk/>
          <pc:sldMk cId="4194026346" sldId="312"/>
        </pc:sldMkLst>
        <pc:spChg chg="del">
          <ac:chgData name="li bo" userId="86e360d6c7446f46" providerId="LiveId" clId="{92EBB235-0F87-4709-A2C0-F4F7A6A76FC7}" dt="2022-03-06T15:05:04.356" v="15203" actId="478"/>
          <ac:spMkLst>
            <pc:docMk/>
            <pc:sldMk cId="4194026346" sldId="312"/>
            <ac:spMk id="2" creationId="{E3BC6ABA-37E2-4CAF-B445-585B154D9F09}"/>
          </ac:spMkLst>
        </pc:spChg>
        <pc:spChg chg="mod">
          <ac:chgData name="li bo" userId="86e360d6c7446f46" providerId="LiveId" clId="{92EBB235-0F87-4709-A2C0-F4F7A6A76FC7}" dt="2022-03-07T01:10:33.332" v="17174" actId="403"/>
          <ac:spMkLst>
            <pc:docMk/>
            <pc:sldMk cId="4194026346" sldId="312"/>
            <ac:spMk id="3" creationId="{909DF75C-E657-4758-A579-E383282A1601}"/>
          </ac:spMkLst>
        </pc:spChg>
      </pc:sldChg>
      <pc:sldChg chg="addSp delSp modSp new mod modTransition modAnim modNotesTx">
        <pc:chgData name="li bo" userId="86e360d6c7446f46" providerId="LiveId" clId="{92EBB235-0F87-4709-A2C0-F4F7A6A76FC7}" dt="2022-03-07T06:08:45.484" v="17854"/>
        <pc:sldMkLst>
          <pc:docMk/>
          <pc:sldMk cId="1592857492" sldId="313"/>
        </pc:sldMkLst>
        <pc:spChg chg="del">
          <ac:chgData name="li bo" userId="86e360d6c7446f46" providerId="LiveId" clId="{92EBB235-0F87-4709-A2C0-F4F7A6A76FC7}" dt="2022-03-06T15:10:44.012" v="15505" actId="478"/>
          <ac:spMkLst>
            <pc:docMk/>
            <pc:sldMk cId="1592857492" sldId="313"/>
            <ac:spMk id="2" creationId="{5ADA76AD-7500-4CCF-9393-9552CCCB9109}"/>
          </ac:spMkLst>
        </pc:spChg>
        <pc:spChg chg="del">
          <ac:chgData name="li bo" userId="86e360d6c7446f46" providerId="LiveId" clId="{92EBB235-0F87-4709-A2C0-F4F7A6A76FC7}" dt="2022-03-06T15:10:44.012" v="15505" actId="478"/>
          <ac:spMkLst>
            <pc:docMk/>
            <pc:sldMk cId="1592857492" sldId="313"/>
            <ac:spMk id="3" creationId="{83717FC6-4353-47CC-BC8E-E81F248CCACE}"/>
          </ac:spMkLst>
        </pc:spChg>
        <pc:picChg chg="add mod">
          <ac:chgData name="li bo" userId="86e360d6c7446f46" providerId="LiveId" clId="{92EBB235-0F87-4709-A2C0-F4F7A6A76FC7}" dt="2022-03-06T15:13:02.177" v="15544" actId="1076"/>
          <ac:picMkLst>
            <pc:docMk/>
            <pc:sldMk cId="1592857492" sldId="313"/>
            <ac:picMk id="5" creationId="{5ACDAA61-A21F-49C7-8B79-73739E47DF69}"/>
          </ac:picMkLst>
        </pc:picChg>
        <pc:picChg chg="add mod">
          <ac:chgData name="li bo" userId="86e360d6c7446f46" providerId="LiveId" clId="{92EBB235-0F87-4709-A2C0-F4F7A6A76FC7}" dt="2022-03-06T15:13:06.713" v="15547" actId="1076"/>
          <ac:picMkLst>
            <pc:docMk/>
            <pc:sldMk cId="1592857492" sldId="313"/>
            <ac:picMk id="6" creationId="{BDC493A3-98E1-46FB-952B-F2858A12E1AE}"/>
          </ac:picMkLst>
        </pc:picChg>
        <pc:picChg chg="add del mod">
          <ac:chgData name="li bo" userId="86e360d6c7446f46" providerId="LiveId" clId="{92EBB235-0F87-4709-A2C0-F4F7A6A76FC7}" dt="2022-03-06T15:29:04.483" v="16213" actId="478"/>
          <ac:picMkLst>
            <pc:docMk/>
            <pc:sldMk cId="1592857492" sldId="313"/>
            <ac:picMk id="8" creationId="{51108265-B2B1-41AC-9A7C-0E5159A8F739}"/>
          </ac:picMkLst>
        </pc:picChg>
      </pc:sldChg>
      <pc:sldChg chg="addSp delSp modSp new mod ord modTransition modAnim">
        <pc:chgData name="li bo" userId="86e360d6c7446f46" providerId="LiveId" clId="{92EBB235-0F87-4709-A2C0-F4F7A6A76FC7}" dt="2022-03-07T06:08:44.482" v="17850"/>
        <pc:sldMkLst>
          <pc:docMk/>
          <pc:sldMk cId="1464631869" sldId="314"/>
        </pc:sldMkLst>
        <pc:spChg chg="del">
          <ac:chgData name="li bo" userId="86e360d6c7446f46" providerId="LiveId" clId="{92EBB235-0F87-4709-A2C0-F4F7A6A76FC7}" dt="2022-03-06T15:16:30.816" v="15826" actId="478"/>
          <ac:spMkLst>
            <pc:docMk/>
            <pc:sldMk cId="1464631869" sldId="314"/>
            <ac:spMk id="2" creationId="{074CA2F7-93D6-4877-9439-429D2F774CC5}"/>
          </ac:spMkLst>
        </pc:spChg>
        <pc:spChg chg="del">
          <ac:chgData name="li bo" userId="86e360d6c7446f46" providerId="LiveId" clId="{92EBB235-0F87-4709-A2C0-F4F7A6A76FC7}" dt="2022-03-06T15:16:30.816" v="15826" actId="478"/>
          <ac:spMkLst>
            <pc:docMk/>
            <pc:sldMk cId="1464631869" sldId="314"/>
            <ac:spMk id="3" creationId="{07F1790A-F325-41A7-A002-DEB618033865}"/>
          </ac:spMkLst>
        </pc:spChg>
        <pc:spChg chg="add mod">
          <ac:chgData name="li bo" userId="86e360d6c7446f46" providerId="LiveId" clId="{92EBB235-0F87-4709-A2C0-F4F7A6A76FC7}" dt="2022-03-06T15:18:43.515" v="15844" actId="20577"/>
          <ac:spMkLst>
            <pc:docMk/>
            <pc:sldMk cId="1464631869" sldId="314"/>
            <ac:spMk id="4" creationId="{F33BAD80-C18B-4B70-9FB1-4CC1C95CA884}"/>
          </ac:spMkLst>
        </pc:spChg>
        <pc:spChg chg="add mod">
          <ac:chgData name="li bo" userId="86e360d6c7446f46" providerId="LiveId" clId="{92EBB235-0F87-4709-A2C0-F4F7A6A76FC7}" dt="2022-03-06T16:02:49.785" v="16657" actId="20577"/>
          <ac:spMkLst>
            <pc:docMk/>
            <pc:sldMk cId="1464631869" sldId="314"/>
            <ac:spMk id="5" creationId="{75BEF0B7-B3D8-4259-94FE-C504CDC9CB7A}"/>
          </ac:spMkLst>
        </pc:spChg>
        <pc:picChg chg="add mod">
          <ac:chgData name="li bo" userId="86e360d6c7446f46" providerId="LiveId" clId="{92EBB235-0F87-4709-A2C0-F4F7A6A76FC7}" dt="2022-03-06T15:25:44.162" v="16146" actId="1076"/>
          <ac:picMkLst>
            <pc:docMk/>
            <pc:sldMk cId="1464631869" sldId="314"/>
            <ac:picMk id="7" creationId="{133A5618-B150-47C4-BEF5-9950557495FB}"/>
          </ac:picMkLst>
        </pc:picChg>
      </pc:sldChg>
      <pc:sldChg chg="addSp delSp modSp new mod ord modTransition modAnim modNotesTx">
        <pc:chgData name="li bo" userId="86e360d6c7446f46" providerId="LiveId" clId="{92EBB235-0F87-4709-A2C0-F4F7A6A76FC7}" dt="2022-03-07T04:42:28.965" v="17846"/>
        <pc:sldMkLst>
          <pc:docMk/>
          <pc:sldMk cId="2705047122" sldId="315"/>
        </pc:sldMkLst>
        <pc:spChg chg="del">
          <ac:chgData name="li bo" userId="86e360d6c7446f46" providerId="LiveId" clId="{92EBB235-0F87-4709-A2C0-F4F7A6A76FC7}" dt="2022-03-06T15:29:08.859" v="16215" actId="478"/>
          <ac:spMkLst>
            <pc:docMk/>
            <pc:sldMk cId="2705047122" sldId="315"/>
            <ac:spMk id="2" creationId="{3B08358D-A027-4191-A66F-3BE5BB2415C0}"/>
          </ac:spMkLst>
        </pc:spChg>
        <pc:spChg chg="del">
          <ac:chgData name="li bo" userId="86e360d6c7446f46" providerId="LiveId" clId="{92EBB235-0F87-4709-A2C0-F4F7A6A76FC7}" dt="2022-03-06T15:29:08.859" v="16215" actId="478"/>
          <ac:spMkLst>
            <pc:docMk/>
            <pc:sldMk cId="2705047122" sldId="315"/>
            <ac:spMk id="3" creationId="{2D3B0A84-4FE2-4203-A0EB-E8B3BC154DEE}"/>
          </ac:spMkLst>
        </pc:spChg>
        <pc:picChg chg="add mod">
          <ac:chgData name="li bo" userId="86e360d6c7446f46" providerId="LiveId" clId="{92EBB235-0F87-4709-A2C0-F4F7A6A76FC7}" dt="2022-03-06T15:29:13.521" v="16218" actId="1076"/>
          <ac:picMkLst>
            <pc:docMk/>
            <pc:sldMk cId="2705047122" sldId="315"/>
            <ac:picMk id="5" creationId="{1C179F02-DBA6-4E02-9DA5-5CB39C232226}"/>
          </ac:picMkLst>
        </pc:picChg>
        <pc:picChg chg="add mod">
          <ac:chgData name="li bo" userId="86e360d6c7446f46" providerId="LiveId" clId="{92EBB235-0F87-4709-A2C0-F4F7A6A76FC7}" dt="2022-03-06T15:32:37.991" v="16225" actId="1076"/>
          <ac:picMkLst>
            <pc:docMk/>
            <pc:sldMk cId="2705047122" sldId="315"/>
            <ac:picMk id="7" creationId="{253C266D-91A2-4ACB-9A92-16188A6C9812}"/>
          </ac:picMkLst>
        </pc:picChg>
      </pc:sldChg>
      <pc:sldChg chg="modSp add mod modTransition modNotesTx">
        <pc:chgData name="li bo" userId="86e360d6c7446f46" providerId="LiveId" clId="{92EBB235-0F87-4709-A2C0-F4F7A6A76FC7}" dt="2022-03-07T04:42:27.963" v="17842"/>
        <pc:sldMkLst>
          <pc:docMk/>
          <pc:sldMk cId="3922098023" sldId="316"/>
        </pc:sldMkLst>
        <pc:spChg chg="mod">
          <ac:chgData name="li bo" userId="86e360d6c7446f46" providerId="LiveId" clId="{92EBB235-0F87-4709-A2C0-F4F7A6A76FC7}" dt="2022-03-06T15:34:51.988" v="16386" actId="20577"/>
          <ac:spMkLst>
            <pc:docMk/>
            <pc:sldMk cId="3922098023" sldId="316"/>
            <ac:spMk id="3" creationId="{909DF75C-E657-4758-A579-E383282A16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D6C3D-68E8-4E8B-8F1B-C29C3D6379C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8063-9450-4DCB-8E10-AB7062DF8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14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not start from the intuitive probabilistic interpretation?</a:t>
            </a:r>
          </a:p>
          <a:p>
            <a:endParaRPr lang="en-US" altLang="zh-CN" dirty="0"/>
          </a:p>
          <a:p>
            <a:r>
              <a:rPr lang="en-US" altLang="zh-CN" dirty="0"/>
              <a:t>KL -&gt; easy to extend to other framework. (optimization: change another distance)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89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Log(x) not defined at x = 0.</a:t>
            </a:r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) Pure initialization of parameters can return an error, due to log(0).</a:t>
            </a:r>
          </a:p>
          <a:p>
            <a:r>
              <a:rPr lang="en-US" altLang="zh-CN" dirty="0"/>
              <a:t>ii) Maybe problematic when the density of the model does not cover the whole space.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3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6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0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23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9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tall, heavy-tailed =&gt; high kurtosis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5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2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</a:t>
            </a:r>
            <a:r>
              <a:rPr lang="en-US" altLang="zh-CN" dirty="0" err="1"/>
              <a:t>i.i.d.</a:t>
            </a:r>
            <a:r>
              <a:rPr lang="en-US" altLang="zh-CN" dirty="0"/>
              <a:t> assumption imposes a restriction on modeling how the data is generated.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66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2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7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65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86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7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5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0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Mean ~ variance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6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5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KL divergence: rooted in information theory.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6C5-4D4E-489D-B7AF-7963618D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9823A-B457-4B45-A7FA-AE2AEEE03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53D0F-531B-45A4-8BB5-4AD745C2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9C9-26B0-8F4E-9A29-5FF2CA8983B7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2498-DDC2-4C61-AB3D-1BCBE3A0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C0F0-1B3D-4DB6-A43C-A78A1A02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0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871E-8B80-4473-ABEA-BAF76F13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898FE-9B91-4008-BEBD-B3DB4213E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5710-9463-4ED6-B6CB-C9E01904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4919-EBFB-EB4F-83EC-D3881478FC06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21E8-E881-4496-ADEE-A0E36466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942F-ABC0-41B7-8C74-95ABB1A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0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3E564-EAF3-4B55-98E9-B22CE1F7D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BC65-7A94-449E-8E6C-54F9F530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AA59-5609-4187-9881-E549C641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EF64-4D67-D44C-A9AD-C4D7C5BC7027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C4C5-0E8E-4D49-AC2F-346C2427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14CE-4453-45B1-BACE-2C9D3EA7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2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24CF-0642-433C-B4BE-F4A0639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DDFF-349F-4077-8430-4365FA9C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8D6F-A2A9-49AF-9202-58967D84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7EF-F8D0-0F4B-BC86-29E24CC3F747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E903-FA3B-4A96-9BD5-C178B351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94463-BBD8-4159-AD7B-7143088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B325-214A-4009-9D46-6E62B221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A73F-6252-4F1F-AEE3-3932907B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678F-0EA4-4D6F-950A-3CD90300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7E74-1FA4-204E-B3CB-F6BFCB3E1CE8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8BF6-B95D-44C5-A716-4D2FEEE0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3C11-93F5-4301-94A8-0F18B54F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9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6317-B726-4F2D-B1EA-67F03B9F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3E8A-5E23-4FB3-B387-8BA65831C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8B367-3E9F-4593-AAAE-D7B5B2F3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DC59D-34DD-4C51-8192-B730DB79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DE7B-8FE1-2A4D-90ED-E2FD211E5EEE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40660-7820-4E43-B385-01E37504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BB77B-1B92-4CFF-8DB1-0BF9A0A1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D1C3-E967-45A8-A2E5-F598D073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FF3D-441D-405A-BB5C-54774F93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D88FE-0376-4586-AD92-F96230C2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9564B-D4A9-4464-9A04-39A9F1C1C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14623-9DB7-4523-B6A3-2DDE28EB4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2F771-1F53-4893-81D3-FD6AD553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BE5-E967-6749-806C-C0D0D8F401A5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8C099-9A97-419C-BA9F-5252143D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AC19B-7358-4267-AD16-78D5143F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5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6358-6FDA-41DD-BBB6-A41176B5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675CE-85ED-4AFC-8B9F-6CA9EC64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6E5B-FA98-C443-A235-6CA5BD5C03C4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3ED9E-376B-46E8-A2FF-4411CAD1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21FC3-9560-4DA7-9D61-0F9DDEA6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198B-D1B2-4453-98A6-BF7495A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76A-0F2F-2740-B9EB-63179483AF2A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A5DBE-DB9E-49DC-B325-2BFDED88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EF263-8C2F-45F4-BE70-5DAF19CD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2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C068-E5CB-4BCA-BEAF-A5A3CC14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8CA1-DC5B-4662-86AC-97F49B46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1E8C2-1F27-4230-8370-87AE8B92C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3235D-7AB6-4AD0-81DA-B1326F10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7DAD-FB8F-5444-91C5-26431A0BA4DC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8795-DB52-4B2E-AFCE-9D619255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4765B-6194-4C34-A52D-102B336D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6CDF-6E3E-4005-A514-66FBE489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34899-FDC7-4F9A-A434-2413A1691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8F6D-9EF0-4441-A0AB-A10F9FCA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9C0E3-46C6-4E02-95CC-A269B124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966-AB51-7C4F-8ACB-AC8F2D9D86A7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0070-0CB0-482A-B0FC-4E68F65F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45800-8D18-40BF-8356-ECD67E31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7C78-02C1-436C-974E-3E4A73AA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7C56-1592-4636-865F-84DCEDAB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B97A-47CA-4D37-ADB4-24AF86E05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AC6-7B78-FE4A-864D-67DDC5EE0B41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E11D-C80F-48A4-B4D0-9A60BE09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82AB-C3C5-4A18-A339-B0D8A0E35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1858-5288-4BAD-AEC3-3F5236EB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20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32.tmp"/><Relationship Id="rId2" Type="http://schemas.openxmlformats.org/officeDocument/2006/relationships/tags" Target="../tags/tag2.xml"/><Relationship Id="rId16" Type="http://schemas.openxmlformats.org/officeDocument/2006/relationships/image" Target="../media/image3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31.gif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7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e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D9B8-C4D8-4962-B288-57C65065F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Density Estimation 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E49E7-CBCD-469C-9F6A-3DB563BF2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3100"/>
            <a:ext cx="9144000" cy="985106"/>
          </a:xfrm>
        </p:spPr>
        <p:txBody>
          <a:bodyPr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Statistical Data Analysis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59DA0-A4E8-5CEC-9810-27DE508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1377"/>
                <a:ext cx="10515600" cy="327643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Minimizing the KL divergence amounts to maximize the (log) likelihood</a:t>
                </a:r>
                <a:endPara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   </a:t>
                </a:r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GB" altLang="zh-CN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or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𝑀𝐿𝐸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GB" altLang="zh-CN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 optimization problem (may need to solve numerically).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smooth, a necessary condition for optimality: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Interpretation: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the observation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occurs with the highest probability</a:t>
                </a:r>
              </a:p>
              <a:p>
                <a:pPr marL="0" indent="0">
                  <a:buNone/>
                </a:pPr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1377"/>
                <a:ext cx="10515600" cy="3276439"/>
              </a:xfrm>
              <a:blipFill>
                <a:blip r:embed="rId3"/>
                <a:stretch>
                  <a:fillRect l="-603" t="-2692" r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7E1F886A-1BA1-D84A-C019-F568AF4C92B4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Maximum Likelihood Estimation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MLE)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072FFA-BDDA-C49E-2D28-8BC8FF839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81" y="4605123"/>
            <a:ext cx="3387295" cy="14746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C13F4D-4C5C-C3AC-D9F6-990333A40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985" y="4463270"/>
            <a:ext cx="3387295" cy="1863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CF300D-40D3-C6B2-23FB-762D00CED3BC}"/>
                  </a:ext>
                </a:extLst>
              </p:cNvPr>
              <p:cNvSpPr txBox="1"/>
              <p:nvPr/>
            </p:nvSpPr>
            <p:spPr>
              <a:xfrm>
                <a:off x="2257084" y="4677206"/>
                <a:ext cx="665888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CF300D-40D3-C6B2-23FB-762D00CED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84" y="4677206"/>
                <a:ext cx="665888" cy="267381"/>
              </a:xfrm>
              <a:prstGeom prst="rect">
                <a:avLst/>
              </a:prstGeom>
              <a:blipFill>
                <a:blip r:embed="rId6"/>
                <a:stretch>
                  <a:fillRect l="-5660" r="-113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759EE7A-527D-28C6-5A54-73F69DB56746}"/>
                  </a:ext>
                </a:extLst>
              </p:cNvPr>
              <p:cNvSpPr txBox="1"/>
              <p:nvPr/>
            </p:nvSpPr>
            <p:spPr>
              <a:xfrm>
                <a:off x="8343242" y="4755117"/>
                <a:ext cx="665887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16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sz="16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759EE7A-527D-28C6-5A54-73F69DB5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242" y="4755117"/>
                <a:ext cx="665887" cy="267381"/>
              </a:xfrm>
              <a:prstGeom prst="rect">
                <a:avLst/>
              </a:prstGeom>
              <a:blipFill>
                <a:blip r:embed="rId7"/>
                <a:stretch>
                  <a:fillRect l="-7547" r="-943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Drake No and Yes | Meme Generator">
            <a:extLst>
              <a:ext uri="{FF2B5EF4-FFF2-40B4-BE49-F238E27FC236}">
                <a16:creationId xmlns:a16="http://schemas.microsoft.com/office/drawing/2014/main" id="{AF4AAC62-8888-70D4-30FB-EC9712552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43" b="55470"/>
          <a:stretch/>
        </p:blipFill>
        <p:spPr bwMode="auto">
          <a:xfrm>
            <a:off x="4261394" y="4812782"/>
            <a:ext cx="1168396" cy="8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rake No and Yes | Meme Generator">
            <a:extLst>
              <a:ext uri="{FF2B5EF4-FFF2-40B4-BE49-F238E27FC236}">
                <a16:creationId xmlns:a16="http://schemas.microsoft.com/office/drawing/2014/main" id="{82896ED4-9F1D-B7E7-B27E-6E4E69584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4" r="-4543"/>
          <a:stretch/>
        </p:blipFill>
        <p:spPr bwMode="auto">
          <a:xfrm>
            <a:off x="9675280" y="4628027"/>
            <a:ext cx="1168396" cy="10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C91046-E7F8-ADA6-7655-8C1CCDED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59B65F-EEA8-436A-ABFC-A1E743475BD6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15028" y="1456802"/>
                <a:ext cx="7149296" cy="3555036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Microsoft Yahei" panose="020B0503020204020204" pitchFamily="34" charset="-122"/>
                  </a:rPr>
                  <a:t>Observe the MLE formulism: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altLang="zh-CN" sz="2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600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6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Microsoft Yahei" panose="020B0503020204020204" pitchFamily="34" charset="-122"/>
                  </a:rPr>
                  <a:t>Do you identify any possible issue?</a:t>
                </a:r>
                <a:endParaRPr lang="zh-CN" altLang="en-US" sz="26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59B65F-EEA8-436A-ABFC-A1E743475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115028" y="1456802"/>
                <a:ext cx="7149296" cy="3555036"/>
              </a:xfrm>
              <a:prstGeom prst="rect">
                <a:avLst/>
              </a:prstGeom>
              <a:blipFill>
                <a:blip r:embed="rId14"/>
                <a:stretch>
                  <a:fillRect l="-1418" t="-2491" b="-22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ECB72DC2-78AF-4976-BA35-0200D5E936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934461-1553-4403-A2E0-0F9ABD0ADC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026" name="Picture 2" descr="logarithm function">
            <a:extLst>
              <a:ext uri="{FF2B5EF4-FFF2-40B4-BE49-F238E27FC236}">
                <a16:creationId xmlns:a16="http://schemas.microsoft.com/office/drawing/2014/main" id="{49F065AA-25F0-4919-B586-A0B214D0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67" y="1534247"/>
            <a:ext cx="2546266" cy="349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47EB66-6D04-4B62-B963-18AFBEF0256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E5864ECE-3AD4-4E7B-BD33-E2CC78F052B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ADFF9686-150B-4B2F-811B-89EF5D20245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8585894E-C49F-4D82-8694-EFF13930288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69A990E2-40A2-46B4-9F92-174F32BEA3A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815EA9-2A08-6EFF-1420-7915C4AD8450}"/>
                  </a:ext>
                </a:extLst>
              </p:cNvPr>
              <p:cNvSpPr txBox="1"/>
              <p:nvPr/>
            </p:nvSpPr>
            <p:spPr>
              <a:xfrm>
                <a:off x="10300871" y="1993557"/>
                <a:ext cx="683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815EA9-2A08-6EFF-1420-7915C4AD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871" y="1993557"/>
                <a:ext cx="683457" cy="276999"/>
              </a:xfrm>
              <a:prstGeom prst="rect">
                <a:avLst/>
              </a:prstGeom>
              <a:blipFill>
                <a:blip r:embed="rId16"/>
                <a:stretch>
                  <a:fillRect l="-12963" r="-11111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62332F3-00F5-4B71-9A49-ECE0710D2F0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A6FC24-12D9-B011-E8F5-2B5AFD4D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3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1376"/>
                <a:ext cx="7195457" cy="49981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Poisson distribution: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=0,1,2…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Log-likelihood function:</a:t>
                </a: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MLE: </a:t>
                </a: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Same solution as the method of moment matching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Note that </a:t>
                </a:r>
                <a:r>
                  <a:rPr lang="en-US" altLang="zh-CN" sz="18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general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does not hold.</a:t>
                </a: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1376"/>
                <a:ext cx="7195457" cy="4998148"/>
              </a:xfr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7E1F886A-1BA1-D84A-C019-F568AF4C9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583" y="264541"/>
                <a:ext cx="9904076" cy="7846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Particle Emission Data 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7E1F886A-1BA1-D84A-C019-F568AF4C9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3" y="264541"/>
                <a:ext cx="9904076" cy="784613"/>
              </a:xfrm>
              <a:prstGeom prst="rect">
                <a:avLst/>
              </a:prstGeom>
              <a:blipFill>
                <a:blip r:embed="rId4"/>
                <a:stretch>
                  <a:fillRect l="-1536"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9E57CAD-355F-E402-B0BA-5C94E7826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837" y="1820636"/>
            <a:ext cx="3909868" cy="1533458"/>
          </a:xfrm>
          <a:prstGeom prst="rect">
            <a:avLst/>
          </a:prstGeom>
        </p:spPr>
      </p:pic>
      <p:graphicFrame>
        <p:nvGraphicFramePr>
          <p:cNvPr id="5" name="Table 22">
            <a:extLst>
              <a:ext uri="{FF2B5EF4-FFF2-40B4-BE49-F238E27FC236}">
                <a16:creationId xmlns:a16="http://schemas.microsoft.com/office/drawing/2014/main" id="{5341BCEB-5C3D-2AC8-2ED8-AD1C0517F01A}"/>
              </a:ext>
            </a:extLst>
          </p:cNvPr>
          <p:cNvGraphicFramePr>
            <a:graphicFrameLocks noGrp="1"/>
          </p:cNvGraphicFramePr>
          <p:nvPr/>
        </p:nvGraphicFramePr>
        <p:xfrm>
          <a:off x="8331083" y="1147125"/>
          <a:ext cx="2887147" cy="34945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3994">
                  <a:extLst>
                    <a:ext uri="{9D8B030D-6E8A-4147-A177-3AD203B41FA5}">
                      <a16:colId xmlns:a16="http://schemas.microsoft.com/office/drawing/2014/main" val="3033721528"/>
                    </a:ext>
                  </a:extLst>
                </a:gridCol>
                <a:gridCol w="861359">
                  <a:extLst>
                    <a:ext uri="{9D8B030D-6E8A-4147-A177-3AD203B41FA5}">
                      <a16:colId xmlns:a16="http://schemas.microsoft.com/office/drawing/2014/main" val="532490248"/>
                    </a:ext>
                  </a:extLst>
                </a:gridCol>
                <a:gridCol w="1371794">
                  <a:extLst>
                    <a:ext uri="{9D8B030D-6E8A-4147-A177-3AD203B41FA5}">
                      <a16:colId xmlns:a16="http://schemas.microsoft.com/office/drawing/2014/main" val="207285512"/>
                    </a:ext>
                  </a:extLst>
                </a:gridCol>
              </a:tblGrid>
              <a:tr h="3778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计数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频数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Frequency</a:t>
                      </a:r>
                    </a:p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频率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51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0.0008285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248787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0.003314002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864488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0.010770505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01344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0.023198012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19898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0.046396023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3154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0.086992543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135243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0.104391052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74340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0.12096106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93624"/>
                  </a:ext>
                </a:extLst>
              </a:tr>
              <a:tr h="2150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42965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0.007456504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33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0.002485501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16582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0.0008285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338003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0.0008285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627663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GB" sz="12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1207</a:t>
                      </a:r>
                      <a:endParaRPr lang="en-US" altLang="zh-CN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0547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6DD3609-7255-AA4F-B608-7BD1A7EB2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989" y="3645625"/>
            <a:ext cx="2650939" cy="748604"/>
          </a:xfrm>
          <a:prstGeom prst="rect">
            <a:avLst/>
          </a:prstGeom>
        </p:spPr>
      </p:pic>
      <p:sp>
        <p:nvSpPr>
          <p:cNvPr id="13" name="下箭头 12">
            <a:extLst>
              <a:ext uri="{FF2B5EF4-FFF2-40B4-BE49-F238E27FC236}">
                <a16:creationId xmlns:a16="http://schemas.microsoft.com/office/drawing/2014/main" id="{00A1898A-4F54-1BA2-0F06-FBBEE3C9A586}"/>
              </a:ext>
            </a:extLst>
          </p:cNvPr>
          <p:cNvSpPr/>
          <p:nvPr/>
        </p:nvSpPr>
        <p:spPr>
          <a:xfrm rot="16200000">
            <a:off x="4732981" y="3728889"/>
            <a:ext cx="412957" cy="582074"/>
          </a:xfrm>
          <a:prstGeom prst="downArrow">
            <a:avLst>
              <a:gd name="adj1" fmla="val 357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E14E40-A8E9-8E03-367C-4E0454173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825" y="3892646"/>
            <a:ext cx="809366" cy="33375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E3730-6F65-E55B-62E7-45EBBF8D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1F886A-1BA1-D84A-C019-F568AF4C92B4}"/>
              </a:ext>
            </a:extLst>
          </p:cNvPr>
          <p:cNvSpPr txBox="1">
            <a:spLocks/>
          </p:cNvSpPr>
          <p:nvPr/>
        </p:nvSpPr>
        <p:spPr>
          <a:xfrm>
            <a:off x="481581" y="264541"/>
            <a:ext cx="11356191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Fitting by </a:t>
            </a:r>
            <a:r>
              <a:rPr lang="en-US" altLang="zh-CN" sz="3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fitdistrplus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Table 22">
            <a:extLst>
              <a:ext uri="{FF2B5EF4-FFF2-40B4-BE49-F238E27FC236}">
                <a16:creationId xmlns:a16="http://schemas.microsoft.com/office/drawing/2014/main" id="{5341BCEB-5C3D-2AC8-2ED8-AD1C0517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34746"/>
              </p:ext>
            </p:extLst>
          </p:nvPr>
        </p:nvGraphicFramePr>
        <p:xfrm>
          <a:off x="8008902" y="1466687"/>
          <a:ext cx="2887147" cy="1676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3994">
                  <a:extLst>
                    <a:ext uri="{9D8B030D-6E8A-4147-A177-3AD203B41FA5}">
                      <a16:colId xmlns:a16="http://schemas.microsoft.com/office/drawing/2014/main" val="3033721528"/>
                    </a:ext>
                  </a:extLst>
                </a:gridCol>
                <a:gridCol w="861359">
                  <a:extLst>
                    <a:ext uri="{9D8B030D-6E8A-4147-A177-3AD203B41FA5}">
                      <a16:colId xmlns:a16="http://schemas.microsoft.com/office/drawing/2014/main" val="532490248"/>
                    </a:ext>
                  </a:extLst>
                </a:gridCol>
                <a:gridCol w="1371794">
                  <a:extLst>
                    <a:ext uri="{9D8B030D-6E8A-4147-A177-3AD203B41FA5}">
                      <a16:colId xmlns:a16="http://schemas.microsoft.com/office/drawing/2014/main" val="207285512"/>
                    </a:ext>
                  </a:extLst>
                </a:gridCol>
              </a:tblGrid>
              <a:tr h="3778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计数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频数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Frequency</a:t>
                      </a:r>
                    </a:p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频率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51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0.0008285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248787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0.003314002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864488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0.010770505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01344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0.023198012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19898"/>
                  </a:ext>
                </a:extLst>
              </a:tr>
              <a:tr h="2150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429659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609D4E17-199B-D505-3B45-CCECF56B1D98}"/>
              </a:ext>
            </a:extLst>
          </p:cNvPr>
          <p:cNvSpPr txBox="1"/>
          <p:nvPr/>
        </p:nvSpPr>
        <p:spPr>
          <a:xfrm>
            <a:off x="8179268" y="1031561"/>
            <a:ext cx="36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CN" altLang="en-US" sz="16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487256-CB69-AACC-D931-6F2ECE7308B6}"/>
              </a:ext>
            </a:extLst>
          </p:cNvPr>
          <p:cNvSpPr txBox="1"/>
          <p:nvPr/>
        </p:nvSpPr>
        <p:spPr>
          <a:xfrm>
            <a:off x="8008902" y="639306"/>
            <a:ext cx="171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9BE542-05BC-7F78-D3B0-47A5EAC770FA}"/>
              </a:ext>
            </a:extLst>
          </p:cNvPr>
          <p:cNvSpPr txBox="1"/>
          <p:nvPr/>
        </p:nvSpPr>
        <p:spPr>
          <a:xfrm>
            <a:off x="8541733" y="1021891"/>
            <a:ext cx="1215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Frequency</a:t>
            </a:r>
            <a:endParaRPr kumimoji="1" lang="zh-CN" altLang="en-US" sz="16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2055CF-E9EA-59AA-2058-40EF30525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81376"/>
            <a:ext cx="6559378" cy="122911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fitdistrplus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is a very useful 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package for fitting univariate distributions.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Convenient for visualization and doing statistical inference.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FA98874-1C65-DCC6-40D5-B4457AC6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72" y="2420196"/>
            <a:ext cx="5032422" cy="201760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E676BD1-E96B-5C78-9A6B-4304BF11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72" y="4751182"/>
            <a:ext cx="5078804" cy="122911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0952FD7-67FC-55E9-4A27-0B42005BA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134" y="3560414"/>
            <a:ext cx="1330134" cy="3096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760C2E0-3E4F-B8A7-15E1-19AE51C8F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145" y="3866298"/>
            <a:ext cx="4518537" cy="2397697"/>
          </a:xfrm>
          <a:prstGeom prst="rect">
            <a:avLst/>
          </a:prstGeom>
        </p:spPr>
      </p:pic>
      <p:sp>
        <p:nvSpPr>
          <p:cNvPr id="29" name="圆角矩形 28">
            <a:extLst>
              <a:ext uri="{FF2B5EF4-FFF2-40B4-BE49-F238E27FC236}">
                <a16:creationId xmlns:a16="http://schemas.microsoft.com/office/drawing/2014/main" id="{8D48D5B1-0C06-B412-1B66-8CDA88C4FD75}"/>
              </a:ext>
            </a:extLst>
          </p:cNvPr>
          <p:cNvSpPr/>
          <p:nvPr/>
        </p:nvSpPr>
        <p:spPr>
          <a:xfrm>
            <a:off x="838202" y="5365740"/>
            <a:ext cx="1624912" cy="41088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A02FFB-655B-4398-F48C-72CE1CE0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1F886A-1BA1-D84A-C019-F568AF4C92B4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Example: Precipitation (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降雨量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) Data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C4F7A344-24FC-D8E5-604A-A284D755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470" y="2088488"/>
            <a:ext cx="3032907" cy="268102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BE33A48-CCF3-6542-BDE6-B8940CE5F80A}"/>
              </a:ext>
            </a:extLst>
          </p:cNvPr>
          <p:cNvSpPr txBox="1">
            <a:spLocks/>
          </p:cNvSpPr>
          <p:nvPr/>
        </p:nvSpPr>
        <p:spPr>
          <a:xfrm>
            <a:off x="937054" y="938859"/>
            <a:ext cx="7630297" cy="909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Amounts of precipitation during 227 storms in Illinois from 1960 to 1964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[Le Cam and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Neyman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1967]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9F541772-41AF-7EEE-F5F2-1084D79D483C}"/>
              </a:ext>
            </a:extLst>
          </p:cNvPr>
          <p:cNvGrpSpPr/>
          <p:nvPr/>
        </p:nvGrpSpPr>
        <p:grpSpPr>
          <a:xfrm>
            <a:off x="6285470" y="1852966"/>
            <a:ext cx="3532886" cy="2946525"/>
            <a:chOff x="6096000" y="973074"/>
            <a:chExt cx="5019100" cy="4186068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A1291DF1-B0DC-A0F6-6166-F10BD451B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973074"/>
              <a:ext cx="4647626" cy="4186068"/>
            </a:xfrm>
            <a:prstGeom prst="rect">
              <a:avLst/>
            </a:prstGeom>
          </p:spPr>
        </p:pic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1F1A3AE3-2658-6B0C-E65F-AE8DA920E895}"/>
                </a:ext>
              </a:extLst>
            </p:cNvPr>
            <p:cNvSpPr txBox="1"/>
            <p:nvPr/>
          </p:nvSpPr>
          <p:spPr>
            <a:xfrm>
              <a:off x="10520065" y="402336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mm</a:t>
              </a:r>
              <a:endParaRPr lang="zh-CN" altLang="en-US" b="1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A8DB9C5-AED0-3F4D-19FF-F98A609AF6D6}"/>
              </a:ext>
            </a:extLst>
          </p:cNvPr>
          <p:cNvSpPr txBox="1">
            <a:spLocks/>
          </p:cNvSpPr>
          <p:nvPr/>
        </p:nvSpPr>
        <p:spPr>
          <a:xfrm>
            <a:off x="937053" y="4798774"/>
            <a:ext cx="10068697" cy="126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Q: what distribution should we use to fit this data?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Unlike particle decay in physics, we don’t have a simple theory for modeling weather…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Nevertheless, we can still </a:t>
            </a:r>
            <a:r>
              <a:rPr lang="en-US" altLang="zh-CN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empirically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choose a distribution, as long as it fits the data well.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520398-E85A-3D38-A229-6BD33B76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Different Types of Distributions You Will Encounter As A Data  Scientist | by Akshay Sharma | MyTake | Medium">
            <a:extLst>
              <a:ext uri="{FF2B5EF4-FFF2-40B4-BE49-F238E27FC236}">
                <a16:creationId xmlns:a16="http://schemas.microsoft.com/office/drawing/2014/main" id="{93339428-A554-5A4A-7C2E-70764329D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186" y="1351322"/>
            <a:ext cx="6476128" cy="45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E1F886A-1BA1-D84A-C019-F568AF4C92B4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Choosing a Distribution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9F541772-41AF-7EEE-F5F2-1084D79D483C}"/>
              </a:ext>
            </a:extLst>
          </p:cNvPr>
          <p:cNvGrpSpPr/>
          <p:nvPr/>
        </p:nvGrpSpPr>
        <p:grpSpPr>
          <a:xfrm>
            <a:off x="889686" y="1475579"/>
            <a:ext cx="3127528" cy="2608446"/>
            <a:chOff x="6096000" y="973074"/>
            <a:chExt cx="5019100" cy="4186068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A1291DF1-B0DC-A0F6-6166-F10BD451B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973074"/>
              <a:ext cx="4647626" cy="4186068"/>
            </a:xfrm>
            <a:prstGeom prst="rect">
              <a:avLst/>
            </a:prstGeom>
          </p:spPr>
        </p:pic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1F1A3AE3-2658-6B0C-E65F-AE8DA920E895}"/>
                </a:ext>
              </a:extLst>
            </p:cNvPr>
            <p:cNvSpPr txBox="1"/>
            <p:nvPr/>
          </p:nvSpPr>
          <p:spPr>
            <a:xfrm>
              <a:off x="10520065" y="402336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mm</a:t>
              </a:r>
              <a:endParaRPr lang="zh-CN" altLang="en-US" b="1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78EB0FC-7678-C09F-C276-331101DFFA5C}"/>
              </a:ext>
            </a:extLst>
          </p:cNvPr>
          <p:cNvSpPr txBox="1">
            <a:spLocks/>
          </p:cNvSpPr>
          <p:nvPr/>
        </p:nvSpPr>
        <p:spPr>
          <a:xfrm>
            <a:off x="889686" y="4510450"/>
            <a:ext cx="3733801" cy="891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Q: what distribution should we use to fit this data?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AB4B95-FD5D-0F71-2B1D-BE0E22CA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6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062E4-5FCF-47BC-8588-28435088A78A}"/>
                  </a:ext>
                </a:extLst>
              </p:cNvPr>
              <p:cNvSpPr txBox="1"/>
              <p:nvPr/>
            </p:nvSpPr>
            <p:spPr>
              <a:xfrm>
                <a:off x="1260389" y="2036371"/>
                <a:ext cx="3929449" cy="1436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Skewness (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偏度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b="0" dirty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Degree of asymmetry of the PDF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062E4-5FCF-47BC-8588-28435088A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89" y="2036371"/>
                <a:ext cx="3929449" cy="1436034"/>
              </a:xfrm>
              <a:prstGeom prst="rect">
                <a:avLst/>
              </a:prstGeom>
              <a:blipFill>
                <a:blip r:embed="rId3"/>
                <a:stretch>
                  <a:fillRect l="-1290" b="-6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431146F-CE11-42A3-B6ED-087FC74A73F0}"/>
              </a:ext>
            </a:extLst>
          </p:cNvPr>
          <p:cNvSpPr txBox="1"/>
          <p:nvPr/>
        </p:nvSpPr>
        <p:spPr>
          <a:xfrm>
            <a:off x="961930" y="1222029"/>
            <a:ext cx="72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Two descriptors of the </a:t>
            </a:r>
            <a:r>
              <a:rPr lang="en-US" altLang="zh-CN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of a probability density function (PDF)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Kurtosis: Definition, Leptokurtic, Platykurtic - Statistics How To">
            <a:extLst>
              <a:ext uri="{FF2B5EF4-FFF2-40B4-BE49-F238E27FC236}">
                <a16:creationId xmlns:a16="http://schemas.microsoft.com/office/drawing/2014/main" id="{A7617468-23AA-4070-83FE-DAB8F925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028" y="4107967"/>
            <a:ext cx="2745669" cy="19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6AF5097F-6041-33B2-C740-6671E5437FF4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Choosing a Continuous Distribution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1CC5F5-BF4C-C52F-2EC5-71318762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52" y="1979323"/>
            <a:ext cx="4577148" cy="16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77B18B-F787-64DF-27CD-4E4B343F5BCB}"/>
                  </a:ext>
                </a:extLst>
              </p:cNvPr>
              <p:cNvSpPr txBox="1"/>
              <p:nvPr/>
            </p:nvSpPr>
            <p:spPr>
              <a:xfrm>
                <a:off x="1260389" y="4412185"/>
                <a:ext cx="3929449" cy="13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Kurtosis (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峰度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b="0" dirty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Kurt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tailedness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of the PDF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77B18B-F787-64DF-27CD-4E4B343F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89" y="4412185"/>
                <a:ext cx="3929449" cy="1351460"/>
              </a:xfrm>
              <a:prstGeom prst="rect">
                <a:avLst/>
              </a:prstGeom>
              <a:blipFill>
                <a:blip r:embed="rId6"/>
                <a:stretch>
                  <a:fillRect l="-1290" t="-2804"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5874A2-5581-F7B2-9B9C-ABAFC0A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6DDA0378-EDE5-401A-980C-2910CEE6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8" y="2739689"/>
            <a:ext cx="3518164" cy="33788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B4C6C4A-A2B0-4DB4-A4A7-597C542F9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457" y="2128694"/>
            <a:ext cx="3529103" cy="4913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57417A3-CAD2-4146-8FE8-E7BB58466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81" y="2101891"/>
            <a:ext cx="2671396" cy="5181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5DD27A-2A6F-415A-BB3C-F95D7E1E3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971" y="2739689"/>
            <a:ext cx="3608785" cy="34503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1984C7-5CFC-43EF-9CD3-6291322245E3}"/>
              </a:ext>
            </a:extLst>
          </p:cNvPr>
          <p:cNvSpPr txBox="1"/>
          <p:nvPr/>
        </p:nvSpPr>
        <p:spPr>
          <a:xfrm>
            <a:off x="8760535" y="4011028"/>
            <a:ext cx="2691437" cy="183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Remark: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sample estimations of high-order moments such as skewness and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kurtosis are not very robust.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Use as a reference only.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A71665-4D07-42B3-9833-C9E0FF56A714}"/>
              </a:ext>
            </a:extLst>
          </p:cNvPr>
          <p:cNvSpPr txBox="1"/>
          <p:nvPr/>
        </p:nvSpPr>
        <p:spPr>
          <a:xfrm>
            <a:off x="740028" y="1049154"/>
            <a:ext cx="5553682" cy="7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Skewness-kurtosis plot (Cullen and Frey, 1999) by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fitdistrplus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descdist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35E2B5-D816-158F-E739-26433A499527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Choosing a Continuous Distribution by </a:t>
            </a:r>
            <a:r>
              <a:rPr lang="en-US" altLang="zh-CN" sz="3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fitdistrplus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E23D3D72-5CCB-1884-FD56-5C9590CA382B}"/>
              </a:ext>
            </a:extLst>
          </p:cNvPr>
          <p:cNvGrpSpPr/>
          <p:nvPr/>
        </p:nvGrpSpPr>
        <p:grpSpPr>
          <a:xfrm>
            <a:off x="8521638" y="1415857"/>
            <a:ext cx="2483375" cy="2071204"/>
            <a:chOff x="6096000" y="973074"/>
            <a:chExt cx="5019100" cy="4186068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08EF0950-4D99-3413-F6CF-15901E27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973074"/>
              <a:ext cx="4647626" cy="4186068"/>
            </a:xfrm>
            <a:prstGeom prst="rect">
              <a:avLst/>
            </a:prstGeom>
          </p:spPr>
        </p:pic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343EF454-E50D-932F-9E87-030B083521AC}"/>
                </a:ext>
              </a:extLst>
            </p:cNvPr>
            <p:cNvSpPr txBox="1"/>
            <p:nvPr/>
          </p:nvSpPr>
          <p:spPr>
            <a:xfrm>
              <a:off x="10520065" y="402336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mm</a:t>
              </a:r>
              <a:endParaRPr lang="zh-CN" altLang="en-US" b="1" dirty="0"/>
            </a:p>
          </p:txBody>
        </p:sp>
      </p:grpSp>
      <p:sp>
        <p:nvSpPr>
          <p:cNvPr id="8" name="圆角矩形 7">
            <a:extLst>
              <a:ext uri="{FF2B5EF4-FFF2-40B4-BE49-F238E27FC236}">
                <a16:creationId xmlns:a16="http://schemas.microsoft.com/office/drawing/2014/main" id="{6DFC63B1-B1FE-0FED-2960-DDBADF821705}"/>
              </a:ext>
            </a:extLst>
          </p:cNvPr>
          <p:cNvSpPr/>
          <p:nvPr/>
        </p:nvSpPr>
        <p:spPr>
          <a:xfrm>
            <a:off x="6870357" y="3928648"/>
            <a:ext cx="1547340" cy="31384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6D77F-1EAA-4720-BC0C-ACBD5491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1F886A-1BA1-D84A-C019-F568AF4C92B4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Gamma Distribution for the Precipitation Data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6" descr="Probability density plots of gamma distributions">
            <a:extLst>
              <a:ext uri="{FF2B5EF4-FFF2-40B4-BE49-F238E27FC236}">
                <a16:creationId xmlns:a16="http://schemas.microsoft.com/office/drawing/2014/main" id="{FF9D2903-B605-F23F-FFD8-431C3B33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76" y="1906959"/>
            <a:ext cx="2945566" cy="220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4">
                <a:extLst>
                  <a:ext uri="{FF2B5EF4-FFF2-40B4-BE49-F238E27FC236}">
                    <a16:creationId xmlns:a16="http://schemas.microsoft.com/office/drawing/2014/main" id="{749729E5-60AD-F2D9-4AE1-AE737FD4986C}"/>
                  </a:ext>
                </a:extLst>
              </p:cNvPr>
              <p:cNvSpPr txBox="1"/>
              <p:nvPr/>
            </p:nvSpPr>
            <p:spPr>
              <a:xfrm>
                <a:off x="7551037" y="1489301"/>
                <a:ext cx="2440880" cy="2905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Gamma distribution:</a:t>
                </a:r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≤∞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24">
                <a:extLst>
                  <a:ext uri="{FF2B5EF4-FFF2-40B4-BE49-F238E27FC236}">
                    <a16:creationId xmlns:a16="http://schemas.microsoft.com/office/drawing/2014/main" id="{749729E5-60AD-F2D9-4AE1-AE737FD49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037" y="1489301"/>
                <a:ext cx="2440880" cy="2905988"/>
              </a:xfrm>
              <a:prstGeom prst="rect">
                <a:avLst/>
              </a:prstGeom>
              <a:blipFill>
                <a:blip r:embed="rId4"/>
                <a:stretch>
                  <a:fillRect l="-2073" t="-435" b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64D5178E-9764-BC84-F656-754907F1FE37}"/>
                  </a:ext>
                </a:extLst>
              </p:cNvPr>
              <p:cNvSpPr txBox="1"/>
              <p:nvPr/>
            </p:nvSpPr>
            <p:spPr>
              <a:xfrm>
                <a:off x="10192658" y="1948847"/>
                <a:ext cx="1074653" cy="72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shape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scale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64D5178E-9764-BC84-F656-754907F1F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658" y="1948847"/>
                <a:ext cx="1074653" cy="726546"/>
              </a:xfrm>
              <a:prstGeom prst="rect">
                <a:avLst/>
              </a:prstGeom>
              <a:blipFill>
                <a:blip r:embed="rId5"/>
                <a:stretch>
                  <a:fillRect t="-1724" r="-3488"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706CEBE2-5FD9-9AF1-56C6-2212BD1B4C55}"/>
                  </a:ext>
                </a:extLst>
              </p:cNvPr>
              <p:cNvSpPr txBox="1"/>
              <p:nvPr/>
            </p:nvSpPr>
            <p:spPr>
              <a:xfrm>
                <a:off x="10192658" y="3214587"/>
                <a:ext cx="1086131" cy="72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shape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rate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706CEBE2-5FD9-9AF1-56C6-2212BD1B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658" y="3214587"/>
                <a:ext cx="1086131" cy="726546"/>
              </a:xfrm>
              <a:prstGeom prst="rect">
                <a:avLst/>
              </a:prstGeom>
              <a:blipFill>
                <a:blip r:embed="rId6"/>
                <a:stretch>
                  <a:fillRect r="-3448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7">
            <a:extLst>
              <a:ext uri="{FF2B5EF4-FFF2-40B4-BE49-F238E27FC236}">
                <a16:creationId xmlns:a16="http://schemas.microsoft.com/office/drawing/2014/main" id="{C73D926F-3F4A-7216-0A0A-A2E6774F3B7F}"/>
              </a:ext>
            </a:extLst>
          </p:cNvPr>
          <p:cNvSpPr txBox="1"/>
          <p:nvPr/>
        </p:nvSpPr>
        <p:spPr>
          <a:xfrm>
            <a:off x="2522166" y="4973938"/>
            <a:ext cx="7147667" cy="79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family of gamma distributions provides a flexible set of densities for </a:t>
            </a:r>
            <a:r>
              <a:rPr lang="en" altLang="zh-CN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nonnegative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random variables.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0B457849-4F88-D0DC-BF37-B43534442C59}"/>
              </a:ext>
            </a:extLst>
          </p:cNvPr>
          <p:cNvGrpSpPr/>
          <p:nvPr/>
        </p:nvGrpSpPr>
        <p:grpSpPr>
          <a:xfrm>
            <a:off x="901734" y="1948847"/>
            <a:ext cx="3144165" cy="2411998"/>
            <a:chOff x="6096000" y="973074"/>
            <a:chExt cx="5456760" cy="4186068"/>
          </a:xfrm>
        </p:grpSpPr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07FCDA2A-30D5-9B86-6EA0-2B873B12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973074"/>
              <a:ext cx="4647626" cy="4186068"/>
            </a:xfrm>
            <a:prstGeom prst="rect">
              <a:avLst/>
            </a:prstGeom>
          </p:spPr>
        </p:pic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D1D258DA-4957-F672-BDB0-CE424C2DE9DD}"/>
                </a:ext>
              </a:extLst>
            </p:cNvPr>
            <p:cNvSpPr txBox="1"/>
            <p:nvPr/>
          </p:nvSpPr>
          <p:spPr>
            <a:xfrm>
              <a:off x="10520065" y="4023359"/>
              <a:ext cx="1032695" cy="640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mm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42F694-2B1B-A3A2-F4B6-B52450B3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53671E8-C03D-0209-4332-B037436F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67" y="3950563"/>
            <a:ext cx="4381554" cy="192301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E1F886A-1BA1-D84A-C019-F568AF4C92B4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Gamma Distribution for the Precipitation Data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4">
                <a:extLst>
                  <a:ext uri="{FF2B5EF4-FFF2-40B4-BE49-F238E27FC236}">
                    <a16:creationId xmlns:a16="http://schemas.microsoft.com/office/drawing/2014/main" id="{749729E5-60AD-F2D9-4AE1-AE737FD4986C}"/>
                  </a:ext>
                </a:extLst>
              </p:cNvPr>
              <p:cNvSpPr txBox="1"/>
              <p:nvPr/>
            </p:nvSpPr>
            <p:spPr>
              <a:xfrm>
                <a:off x="961452" y="1197834"/>
                <a:ext cx="2575181" cy="123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Gamma distribution:</a:t>
                </a:r>
                <a:endPara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shape,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rate)</a:t>
                </a:r>
              </a:p>
            </p:txBody>
          </p:sp>
        </mc:Choice>
        <mc:Fallback xmlns="">
          <p:sp>
            <p:nvSpPr>
              <p:cNvPr id="15" name="TextBox 24">
                <a:extLst>
                  <a:ext uri="{FF2B5EF4-FFF2-40B4-BE49-F238E27FC236}">
                    <a16:creationId xmlns:a16="http://schemas.microsoft.com/office/drawing/2014/main" id="{749729E5-60AD-F2D9-4AE1-AE737FD49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52" y="1197834"/>
                <a:ext cx="2575181" cy="1234505"/>
              </a:xfrm>
              <a:prstGeom prst="rect">
                <a:avLst/>
              </a:prstGeom>
              <a:blipFill>
                <a:blip r:embed="rId4"/>
                <a:stretch>
                  <a:fillRect l="-1471" b="-5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>
            <a:extLst>
              <a:ext uri="{FF2B5EF4-FFF2-40B4-BE49-F238E27FC236}">
                <a16:creationId xmlns:a16="http://schemas.microsoft.com/office/drawing/2014/main" id="{010C4391-611A-C526-95C7-F976F47DD801}"/>
              </a:ext>
            </a:extLst>
          </p:cNvPr>
          <p:cNvSpPr/>
          <p:nvPr/>
        </p:nvSpPr>
        <p:spPr>
          <a:xfrm>
            <a:off x="924319" y="4763617"/>
            <a:ext cx="1624912" cy="6808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BCB6E85-B97D-F1A4-FC17-BAC99A1C54BB}"/>
              </a:ext>
            </a:extLst>
          </p:cNvPr>
          <p:cNvSpPr/>
          <p:nvPr/>
        </p:nvSpPr>
        <p:spPr>
          <a:xfrm>
            <a:off x="2617753" y="4697713"/>
            <a:ext cx="1129354" cy="2965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EDB3EE-1753-16F7-2432-ADA5F5110F08}"/>
              </a:ext>
            </a:extLst>
          </p:cNvPr>
          <p:cNvSpPr txBox="1"/>
          <p:nvPr/>
        </p:nvSpPr>
        <p:spPr>
          <a:xfrm>
            <a:off x="3706388" y="4513047"/>
            <a:ext cx="5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5D46BB-A4C5-22E7-394A-AFAB85411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066" y="2875004"/>
            <a:ext cx="4004255" cy="94933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C2746C-07E2-6A3A-B742-EFBDC73E5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183" y="1146026"/>
            <a:ext cx="1712825" cy="3125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725D76B-8427-0962-83B4-0C3CB7365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6629" y="1490289"/>
            <a:ext cx="4200652" cy="4706416"/>
          </a:xfrm>
          <a:prstGeom prst="rect">
            <a:avLst/>
          </a:prstGeom>
        </p:spPr>
      </p:pic>
      <p:grpSp>
        <p:nvGrpSpPr>
          <p:cNvPr id="24" name="Group 5">
            <a:extLst>
              <a:ext uri="{FF2B5EF4-FFF2-40B4-BE49-F238E27FC236}">
                <a16:creationId xmlns:a16="http://schemas.microsoft.com/office/drawing/2014/main" id="{DCB898E2-7BE0-86EB-1291-F7D3B7844317}"/>
              </a:ext>
            </a:extLst>
          </p:cNvPr>
          <p:cNvGrpSpPr/>
          <p:nvPr/>
        </p:nvGrpSpPr>
        <p:grpSpPr>
          <a:xfrm>
            <a:off x="3574809" y="1282722"/>
            <a:ext cx="1858812" cy="1425959"/>
            <a:chOff x="6096000" y="973074"/>
            <a:chExt cx="5456760" cy="4186068"/>
          </a:xfrm>
        </p:grpSpPr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02771627-FD07-5DA9-7304-72DB7224B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973074"/>
              <a:ext cx="4647626" cy="4186068"/>
            </a:xfrm>
            <a:prstGeom prst="rect">
              <a:avLst/>
            </a:prstGeom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B8873894-82B6-E7E1-14FA-7229C8CCECB6}"/>
                </a:ext>
              </a:extLst>
            </p:cNvPr>
            <p:cNvSpPr txBox="1"/>
            <p:nvPr/>
          </p:nvSpPr>
          <p:spPr>
            <a:xfrm>
              <a:off x="10520065" y="4023359"/>
              <a:ext cx="1032695" cy="640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mm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5BDD7-527E-EEBE-1095-97A21855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B1228-4FC6-400A-A7C5-5B05DC030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9154"/>
                <a:ext cx="10515600" cy="518891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spcBef>
                    <a:spcPts val="600"/>
                  </a:spcBef>
                  <a:buNone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Problem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the data are realizations of random variables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the data points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en-GB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independent and identically distributed (</a:t>
                </a:r>
                <a:r>
                  <a:rPr lang="en-GB" altLang="zh-CN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i.i.d.</a:t>
                </a:r>
                <a:r>
                  <a:rPr lang="en-GB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Task: infer the underlying probability distribution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data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Parametric model: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normal distribution: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∈(−∞,∞)</m:t>
                    </m:r>
                  </m:oMath>
                </a14:m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Fitting data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𝑜𝑏𝑠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a probability distribution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reduces to </a:t>
                </a:r>
                <a:r>
                  <a:rPr lang="en-US" altLang="zh-CN" sz="18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estimating parameters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600"/>
                  </a:spcBef>
                  <a:buNone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Some usages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Summarize/describe/compress the data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a few parameters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Uncertainty quantification, statistical inference, ….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decision-making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B1228-4FC6-400A-A7C5-5B05DC030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9154"/>
                <a:ext cx="10515600" cy="5188911"/>
              </a:xfrm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18F85CBD-ACFC-B8DC-35CD-8D5F2812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3" y="264541"/>
            <a:ext cx="9490189" cy="784613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Parametric Model for Estimating Univariate Distribution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B94400-2E37-8DBB-93E8-98F75F56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081378"/>
                <a:ext cx="8457624" cy="35235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</a:t>
                </a:r>
                <a:r>
                  <a:rPr lang="en-US" altLang="zh-CN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assess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whether the fitting is good or not?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Generally we can use the KL-divergence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𝐾𝐿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true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|| 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estimated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its relatives, e.g., the (log) likelihood</a:t>
                </a: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will see this when we come to hypothesis testing.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 natural measure for parametric model: </a:t>
                </a:r>
                <a:r>
                  <a:rPr lang="en-US" altLang="zh-CN" sz="18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squared error (MSE)</a:t>
                </a:r>
                <a:b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MSE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true parameter.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It admits a bias-variance decomposition: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MSE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i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081378"/>
                <a:ext cx="8457624" cy="3523574"/>
              </a:xfrm>
              <a:blipFill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7E1F886A-1BA1-D84A-C019-F568AF4C92B4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Performance of the Estimate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F01618B1-3E28-271A-EF5A-C675831A1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58" y="4684710"/>
            <a:ext cx="3044410" cy="1608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09A869-0F21-0BFE-35E2-7F6085E54DAB}"/>
                  </a:ext>
                </a:extLst>
              </p:cNvPr>
              <p:cNvSpPr txBox="1"/>
              <p:nvPr/>
            </p:nvSpPr>
            <p:spPr>
              <a:xfrm>
                <a:off x="2688207" y="4747740"/>
                <a:ext cx="1704618" cy="140871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Hint of proof: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𝔼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09A869-0F21-0BFE-35E2-7F6085E54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207" y="4747740"/>
                <a:ext cx="1704618" cy="1408719"/>
              </a:xfrm>
              <a:prstGeom prst="rect">
                <a:avLst/>
              </a:prstGeom>
              <a:blipFill>
                <a:blip r:embed="rId5"/>
                <a:stretch>
                  <a:fillRect l="-7353" r="-4412" b="-5221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01938AD9-A5A7-75FD-7FC2-278FF816433A}"/>
              </a:ext>
            </a:extLst>
          </p:cNvPr>
          <p:cNvSpPr/>
          <p:nvPr/>
        </p:nvSpPr>
        <p:spPr>
          <a:xfrm>
            <a:off x="7957750" y="4129302"/>
            <a:ext cx="856735" cy="4179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8AAA8E5F-5A55-6043-B43D-FCFD50AB06C0}"/>
              </a:ext>
            </a:extLst>
          </p:cNvPr>
          <p:cNvSpPr/>
          <p:nvPr/>
        </p:nvSpPr>
        <p:spPr>
          <a:xfrm rot="19841778">
            <a:off x="8756050" y="4536138"/>
            <a:ext cx="412957" cy="508374"/>
          </a:xfrm>
          <a:prstGeom prst="downArrow">
            <a:avLst>
              <a:gd name="adj1" fmla="val 357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C42D9F-23D8-F480-37CF-7A4A2AF7B2F9}"/>
                  </a:ext>
                </a:extLst>
              </p:cNvPr>
              <p:cNvSpPr txBox="1"/>
              <p:nvPr/>
            </p:nvSpPr>
            <p:spPr>
              <a:xfrm>
                <a:off x="8634617" y="5011941"/>
                <a:ext cx="2100648" cy="120398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Do not be confused with variance of the random variable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Va</m:t>
                    </m:r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C42D9F-23D8-F480-37CF-7A4A2AF7B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17" y="5011941"/>
                <a:ext cx="2100648" cy="1203984"/>
              </a:xfrm>
              <a:prstGeom prst="rect">
                <a:avLst/>
              </a:prstGeom>
              <a:blipFill>
                <a:blip r:embed="rId6"/>
                <a:stretch>
                  <a:fillRect l="-1198" t="-1031" b="-206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>
            <a:extLst>
              <a:ext uri="{FF2B5EF4-FFF2-40B4-BE49-F238E27FC236}">
                <a16:creationId xmlns:a16="http://schemas.microsoft.com/office/drawing/2014/main" id="{35BF2645-913A-E5E1-AEA1-F9ED9F4F1EB9}"/>
              </a:ext>
            </a:extLst>
          </p:cNvPr>
          <p:cNvSpPr/>
          <p:nvPr/>
        </p:nvSpPr>
        <p:spPr>
          <a:xfrm rot="14955943">
            <a:off x="8423872" y="2807977"/>
            <a:ext cx="412957" cy="977960"/>
          </a:xfrm>
          <a:prstGeom prst="downArrow">
            <a:avLst>
              <a:gd name="adj1" fmla="val 357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38A110-68A6-486C-3E02-4782D5BE6F63}"/>
                  </a:ext>
                </a:extLst>
              </p:cNvPr>
              <p:cNvSpPr txBox="1"/>
              <p:nvPr/>
            </p:nvSpPr>
            <p:spPr>
              <a:xfrm>
                <a:off x="9087017" y="2090900"/>
                <a:ext cx="2423301" cy="214584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fixed number for given data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variable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if data is not specified (e.g.,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before experiment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38A110-68A6-486C-3E02-4782D5BE6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17" y="2090900"/>
                <a:ext cx="2423301" cy="2145844"/>
              </a:xfrm>
              <a:prstGeom prst="rect">
                <a:avLst/>
              </a:prstGeom>
              <a:blipFill>
                <a:blip r:embed="rId7"/>
                <a:stretch>
                  <a:fillRect l="-1042" b="-175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123AB3-1C08-B902-15AC-632D3142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081378"/>
                <a:ext cx="6394621" cy="526999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1800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MSE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i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(Important!)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Bias: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certainly want </a:t>
                </a:r>
                <a:r>
                  <a:rPr lang="en-US" altLang="zh-CN" sz="18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unbiased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estimators with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Don’t we?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Variance: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 error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rad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Variability of your estimate when estimate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different samples.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Ø"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∝1/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(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sample size)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Cramér-Rao</a:t>
                </a:r>
                <a:r>
                  <a:rPr lang="en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Inequality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Lower bound for unbiased estimator (under some smoothness condition):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𝑛𝐼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" altLang="zh-CN" sz="180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081378"/>
                <a:ext cx="6394621" cy="5269995"/>
              </a:xfrm>
              <a:blipFill>
                <a:blip r:embed="rId3"/>
                <a:stretch>
                  <a:fillRect l="-794"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7E1F886A-1BA1-D84A-C019-F568AF4C92B4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Performance of the Estimate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F01618B1-3E28-271A-EF5A-C675831A1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472" y="1049154"/>
            <a:ext cx="2690963" cy="142219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DB77FE7-0A1D-3A5E-4C96-7D2226117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881" y="3109708"/>
            <a:ext cx="4601773" cy="16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DFC6FA-0599-B81A-9C46-2F1F5454F420}"/>
                  </a:ext>
                </a:extLst>
              </p:cNvPr>
              <p:cNvSpPr txBox="1"/>
              <p:nvPr/>
            </p:nvSpPr>
            <p:spPr>
              <a:xfrm>
                <a:off x="7086689" y="5678688"/>
                <a:ext cx="4003589" cy="67268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Fisher information: </a:t>
                </a:r>
              </a:p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𝜕𝜃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DFC6FA-0599-B81A-9C46-2F1F5454F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89" y="5678688"/>
                <a:ext cx="4003589" cy="672685"/>
              </a:xfrm>
              <a:prstGeom prst="rect">
                <a:avLst/>
              </a:prstGeom>
              <a:blipFill>
                <a:blip r:embed="rId6"/>
                <a:stretch>
                  <a:fillRect l="-633" t="-185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>
            <a:extLst>
              <a:ext uri="{FF2B5EF4-FFF2-40B4-BE49-F238E27FC236}">
                <a16:creationId xmlns:a16="http://schemas.microsoft.com/office/drawing/2014/main" id="{DA54506C-9A00-5A42-B053-0B8CB513DD11}"/>
              </a:ext>
            </a:extLst>
          </p:cNvPr>
          <p:cNvSpPr/>
          <p:nvPr/>
        </p:nvSpPr>
        <p:spPr>
          <a:xfrm rot="16200000">
            <a:off x="6220425" y="5685917"/>
            <a:ext cx="307272" cy="1023640"/>
          </a:xfrm>
          <a:prstGeom prst="downArrow">
            <a:avLst>
              <a:gd name="adj1" fmla="val 35715"/>
              <a:gd name="adj2" fmla="val 6340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5FF25-3A48-F0F7-B21D-6D22407E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1377"/>
                <a:ext cx="6765324" cy="35400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altLang="zh-CN" sz="18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 sample size limit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𝑛𝐼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altLang="zh-CN" sz="1800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GB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MLE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asymptotically unbiased.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May be biased when sample size is finite.</a:t>
                </a:r>
                <a:endParaRPr lang="en-GB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GB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MLE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GB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asymptotic efficient.</a:t>
                </a:r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𝑀𝐿𝐸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approaching the lower bound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CR.</a:t>
                </a: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Achieving both </a:t>
                </a:r>
                <a:r>
                  <a:rPr lang="en-US" altLang="zh-CN" sz="18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 bias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18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 variance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1377"/>
                <a:ext cx="6765324" cy="3540050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790BECA6-BB76-37F3-06FE-FE0C1FCC2356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Performance of MLE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1FD2EF-42F3-436D-630B-D67D97D862A2}"/>
                  </a:ext>
                </a:extLst>
              </p:cNvPr>
              <p:cNvSpPr txBox="1"/>
              <p:nvPr/>
            </p:nvSpPr>
            <p:spPr>
              <a:xfrm>
                <a:off x="7070626" y="1273247"/>
                <a:ext cx="2314098" cy="113871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Cramér-Rao</a:t>
                </a:r>
                <a:r>
                  <a:rPr lang="en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inequality for unbiased estimator: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𝑛𝐼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" altLang="zh-CN" sz="1600" dirty="0">
                  <a:effectLst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1FD2EF-42F3-436D-630B-D67D97D8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626" y="1273247"/>
                <a:ext cx="2314098" cy="1138710"/>
              </a:xfrm>
              <a:prstGeom prst="rect">
                <a:avLst/>
              </a:prstGeom>
              <a:blipFill>
                <a:blip r:embed="rId4"/>
                <a:stretch>
                  <a:fillRect l="-1087" t="-109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CB28AB3-2A82-5284-BB68-DC56A957FAFE}"/>
              </a:ext>
            </a:extLst>
          </p:cNvPr>
          <p:cNvSpPr txBox="1"/>
          <p:nvPr/>
        </p:nvSpPr>
        <p:spPr>
          <a:xfrm>
            <a:off x="1454745" y="4537358"/>
            <a:ext cx="5876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“If Fisher had lived in the era of ‘apps,’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 might have made him a billionaire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Arguably the twentieth century’s most influential piece of applied mathematics, maximum likelihood continues to be a prime method of choice in the statistician’s toolkit…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A386F8-C089-1DE5-C808-DCF8BF6513F5}"/>
              </a:ext>
            </a:extLst>
          </p:cNvPr>
          <p:cNvSpPr txBox="1"/>
          <p:nvPr/>
        </p:nvSpPr>
        <p:spPr>
          <a:xfrm>
            <a:off x="1454745" y="6014686"/>
            <a:ext cx="1837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 Chap 7, CASI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FC016EFE-08E5-02BD-FCBB-E2117A3E9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79" y="4537358"/>
            <a:ext cx="712304" cy="9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F5A15BC-678C-36E4-AA34-15E4A6AD5D55}"/>
              </a:ext>
            </a:extLst>
          </p:cNvPr>
          <p:cNvSpPr txBox="1"/>
          <p:nvPr/>
        </p:nvSpPr>
        <p:spPr>
          <a:xfrm>
            <a:off x="8608558" y="5665958"/>
            <a:ext cx="1438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Ronald Fisher</a:t>
            </a:r>
          </a:p>
          <a:p>
            <a:pPr algn="l"/>
            <a:r>
              <a:rPr lang="en-GB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(1890 – 1962)</a:t>
            </a:r>
            <a:endParaRPr lang="en-GB" altLang="zh-CN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AE3AED-EC8D-CD64-1840-8019817A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D8849F-8C25-4180-B23C-56A88B64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37" y="3250166"/>
            <a:ext cx="4771063" cy="2676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7A91B3-B262-4C64-A4C1-BA153E5BD4AB}"/>
                  </a:ext>
                </a:extLst>
              </p:cNvPr>
              <p:cNvSpPr txBox="1"/>
              <p:nvPr/>
            </p:nvSpPr>
            <p:spPr>
              <a:xfrm>
                <a:off x="877351" y="1155915"/>
                <a:ext cx="5401497" cy="176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Fitting Gamma distribution to precipitation data</a:t>
                </a:r>
                <a:endParaRPr lang="en-US" altLang="zh-CN" sz="16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Comparing variability of the method of moment (MOM) and maximum likelihood (MLE)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7A91B3-B262-4C64-A4C1-BA153E5B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51" y="1155915"/>
                <a:ext cx="5401497" cy="1765548"/>
              </a:xfrm>
              <a:prstGeom prst="rect">
                <a:avLst/>
              </a:prstGeom>
              <a:blipFill>
                <a:blip r:embed="rId4"/>
                <a:stretch>
                  <a:fillRect l="-704" t="-719" r="-1174" b="-4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5FAD555-35DE-4978-8656-39101110905A}"/>
              </a:ext>
            </a:extLst>
          </p:cNvPr>
          <p:cNvSpPr txBox="1"/>
          <p:nvPr/>
        </p:nvSpPr>
        <p:spPr>
          <a:xfrm>
            <a:off x="6952733" y="3818346"/>
            <a:ext cx="4217773" cy="229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Comment: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MLE makes good use of the fine-grained information of the distribution and the sample.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MOM firstly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compresses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the information of the sample into moments, which are then used to estimate the parameter.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EF7BAF4-252A-C076-F66A-816A17144B5D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 Comparison of Variability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3B4F61-5B13-8BD5-936E-7C0FDBCE7BF7}"/>
                  </a:ext>
                </a:extLst>
              </p:cNvPr>
              <p:cNvSpPr txBox="1"/>
              <p:nvPr/>
            </p:nvSpPr>
            <p:spPr>
              <a:xfrm>
                <a:off x="7433930" y="3192108"/>
                <a:ext cx="3736576" cy="47378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𝑀𝐿𝐸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3B4F61-5B13-8BD5-936E-7C0FDBCE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930" y="3192108"/>
                <a:ext cx="3736576" cy="473784"/>
              </a:xfrm>
              <a:prstGeom prst="rect">
                <a:avLst/>
              </a:prstGeom>
              <a:blipFill>
                <a:blip r:embed="rId5"/>
                <a:stretch>
                  <a:fillRect t="-76316" b="-10263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01C0CD1-9780-F71E-587B-5BEDF59EE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149" y="1121286"/>
            <a:ext cx="4660500" cy="6113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0F20CC-4872-68DF-3D61-EBE51FB46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645" y="1940740"/>
            <a:ext cx="1753243" cy="2081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AE098A-513B-1CA6-8A92-56A9882148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2645" y="2148938"/>
            <a:ext cx="2301131" cy="60267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F15410-EFEC-A015-CF0A-D2A23FA3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0254" y="1451767"/>
                <a:ext cx="7308833" cy="359479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𝑛𝐼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It seems that the ultimately desirable estimator has been found.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Q: Shall we stick to use MLE in any cases when there is a need to estimate parameters of a distribution?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We will come to this question a few times in this course.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254" y="1451767"/>
                <a:ext cx="7308833" cy="3594795"/>
              </a:xfrm>
              <a:blipFill>
                <a:blip r:embed="rId3"/>
                <a:stretch>
                  <a:fillRect l="-1040" r="-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790BECA6-BB76-37F3-06FE-FE0C1FCC2356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Dominance of MLE over Other Estimators?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8504D9-0122-2374-88FC-427791FA45D1}"/>
                  </a:ext>
                </a:extLst>
              </p:cNvPr>
              <p:cNvSpPr txBox="1"/>
              <p:nvPr/>
            </p:nvSpPr>
            <p:spPr>
              <a:xfrm>
                <a:off x="8459087" y="1467146"/>
                <a:ext cx="2582659" cy="126951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Cramér-Rao</a:t>
                </a:r>
                <a:r>
                  <a:rPr lang="en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inequality for unbiased estimator: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" altLang="zh-CN" dirty="0">
                  <a:effectLst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8504D9-0122-2374-88FC-427791FA4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087" y="1467146"/>
                <a:ext cx="2582659" cy="1269515"/>
              </a:xfrm>
              <a:prstGeom prst="rect">
                <a:avLst/>
              </a:prstGeom>
              <a:blipFill>
                <a:blip r:embed="rId4"/>
                <a:stretch>
                  <a:fillRect l="-2451" t="-98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06728-6B14-9628-B516-75CE1E78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lpha particle - Wikipedia">
            <a:extLst>
              <a:ext uri="{FF2B5EF4-FFF2-40B4-BE49-F238E27FC236}">
                <a16:creationId xmlns:a16="http://schemas.microsoft.com/office/drawing/2014/main" id="{98C33112-B46F-4436-A804-3E60CB57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9" y="1425293"/>
            <a:ext cx="1702370" cy="11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1528CB2-2B90-4329-A52E-113A42DEE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9" y="3155874"/>
            <a:ext cx="1738656" cy="130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BC9C6-43F6-4A4A-9553-B90925C0C9DB}"/>
              </a:ext>
            </a:extLst>
          </p:cNvPr>
          <p:cNvSpPr txBox="1"/>
          <p:nvPr/>
        </p:nvSpPr>
        <p:spPr>
          <a:xfrm>
            <a:off x="831453" y="4784610"/>
            <a:ext cx="223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Ionization Smoke Detectors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BFD7F9-B6D5-4144-A2D4-4C2E1BB9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604" y="3720843"/>
            <a:ext cx="3187917" cy="2566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11DCEC-3766-4C67-A1A3-145D14870888}"/>
                  </a:ext>
                </a:extLst>
              </p:cNvPr>
              <p:cNvSpPr txBox="1"/>
              <p:nvPr/>
            </p:nvSpPr>
            <p:spPr>
              <a:xfrm>
                <a:off x="3258850" y="2148441"/>
                <a:ext cx="3950472" cy="1659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GB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Berkson (1966):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 the no.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particles detected every 10s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1207 observations in total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11DCEC-3766-4C67-A1A3-145D1487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850" y="2148441"/>
                <a:ext cx="3950472" cy="1659429"/>
              </a:xfrm>
              <a:prstGeom prst="rect">
                <a:avLst/>
              </a:prstGeom>
              <a:blipFill>
                <a:blip r:embed="rId6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8C22CCE-BFC1-44F4-AA12-E5A849DB1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26797"/>
              </p:ext>
            </p:extLst>
          </p:nvPr>
        </p:nvGraphicFramePr>
        <p:xfrm>
          <a:off x="8396397" y="2257803"/>
          <a:ext cx="2887147" cy="34945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3994">
                  <a:extLst>
                    <a:ext uri="{9D8B030D-6E8A-4147-A177-3AD203B41FA5}">
                      <a16:colId xmlns:a16="http://schemas.microsoft.com/office/drawing/2014/main" val="3033721528"/>
                    </a:ext>
                  </a:extLst>
                </a:gridCol>
                <a:gridCol w="861359">
                  <a:extLst>
                    <a:ext uri="{9D8B030D-6E8A-4147-A177-3AD203B41FA5}">
                      <a16:colId xmlns:a16="http://schemas.microsoft.com/office/drawing/2014/main" val="532490248"/>
                    </a:ext>
                  </a:extLst>
                </a:gridCol>
                <a:gridCol w="1371794">
                  <a:extLst>
                    <a:ext uri="{9D8B030D-6E8A-4147-A177-3AD203B41FA5}">
                      <a16:colId xmlns:a16="http://schemas.microsoft.com/office/drawing/2014/main" val="207285512"/>
                    </a:ext>
                  </a:extLst>
                </a:gridCol>
              </a:tblGrid>
              <a:tr h="3778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计数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频数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Frequency</a:t>
                      </a:r>
                    </a:p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频率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51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0.0008285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248787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0.003314002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864488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0.010770505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01344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0.023198012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19898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0.046396023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3154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0.086992543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135243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0.104391052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74340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0.12096106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93624"/>
                  </a:ext>
                </a:extLst>
              </a:tr>
              <a:tr h="2150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42965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0.007456504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33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0.002485501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165829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0.0008285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338003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0.0008285</a:t>
                      </a:r>
                      <a:endParaRPr lang="en-US" altLang="zh-C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627663"/>
                  </a:ext>
                </a:extLst>
              </a:tr>
              <a:tr h="203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GB" sz="12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1207</a:t>
                      </a:r>
                      <a:endParaRPr lang="en-US" altLang="zh-CN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05475"/>
                  </a:ext>
                </a:extLst>
              </a:tr>
            </a:tbl>
          </a:graphicData>
        </a:graphic>
      </p:graphicFrame>
      <p:pic>
        <p:nvPicPr>
          <p:cNvPr id="2050" name="Picture 2" descr="Basic Concepts of the Poisson Process">
            <a:extLst>
              <a:ext uri="{FF2B5EF4-FFF2-40B4-BE49-F238E27FC236}">
                <a16:creationId xmlns:a16="http://schemas.microsoft.com/office/drawing/2014/main" id="{59CCEEEE-4C76-4294-B940-DA3169A7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50" y="1426157"/>
            <a:ext cx="4747981" cy="5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83E3014-CFE6-A57E-A539-5DC4D656D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583" y="264541"/>
                <a:ext cx="9904076" cy="7846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Particle Emission of Americium(</a:t>
                </a:r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镅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)-241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83E3014-CFE6-A57E-A539-5DC4D656D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3" y="264541"/>
                <a:ext cx="9904076" cy="784613"/>
              </a:xfrm>
              <a:prstGeom prst="rect">
                <a:avLst/>
              </a:prstGeom>
              <a:blipFill>
                <a:blip r:embed="rId8"/>
                <a:stretch>
                  <a:fillRect l="-1536"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681534-0D55-924F-EABA-E9F709BA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0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2BFD7F9-B6D5-4144-A2D4-4C2E1BB9A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40" y="2385333"/>
            <a:ext cx="3886729" cy="3129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4DEF11-F8F6-4EA5-8240-3E06B35C8142}"/>
                  </a:ext>
                </a:extLst>
              </p:cNvPr>
              <p:cNvSpPr txBox="1"/>
              <p:nvPr/>
            </p:nvSpPr>
            <p:spPr>
              <a:xfrm>
                <a:off x="5511548" y="2228924"/>
                <a:ext cx="5290685" cy="3849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Estimation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Assumption 1: decays of nuclei (producing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particles) are </a:t>
                </a:r>
                <a:r>
                  <a:rPr lang="en-US" altLang="zh-CN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events</a:t>
                </a:r>
              </a:p>
              <a:p>
                <a:pPr marL="800100" lvl="1" indent="-342900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Supported by quantum mechanics!</a:t>
                </a:r>
              </a:p>
              <a:p>
                <a:pPr marL="800100" lvl="1" indent="-342900">
                  <a:lnSpc>
                    <a:spcPct val="130000"/>
                  </a:lnSpc>
                  <a:buFont typeface="Wingdings" pitchFamily="2" charset="2"/>
                  <a:buChar char="Ø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Assumption 2: </a:t>
                </a:r>
                <a:r>
                  <a:rPr lang="en-US" altLang="zh-CN" dirty="0" err="1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i.i.d.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no. of decays in different time windows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Assumption 3: </a:t>
                </a:r>
                <a:r>
                  <a:rPr lang="en-US" altLang="zh-CN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parametric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</a:t>
                </a:r>
              </a:p>
              <a:p>
                <a:pPr marL="800100" lvl="1" indent="-342900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What distribution to consider?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4DEF11-F8F6-4EA5-8240-3E06B35C8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548" y="2228924"/>
                <a:ext cx="5290685" cy="3849708"/>
              </a:xfrm>
              <a:prstGeom prst="rect">
                <a:avLst/>
              </a:prstGeom>
              <a:blipFill>
                <a:blip r:embed="rId4"/>
                <a:stretch>
                  <a:fillRect l="-478" t="-658" r="-1675" b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asic Concepts of the Poisson Process">
            <a:extLst>
              <a:ext uri="{FF2B5EF4-FFF2-40B4-BE49-F238E27FC236}">
                <a16:creationId xmlns:a16="http://schemas.microsoft.com/office/drawing/2014/main" id="{8645A391-AE19-4F4A-8E7E-B7F75883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548" y="1340256"/>
            <a:ext cx="5054302" cy="5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73D0028A-8782-516F-104A-81B4BC79A2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583" y="264541"/>
                <a:ext cx="9904076" cy="7846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Particle Emission of Americium(</a:t>
                </a:r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镅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)-241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73D0028A-8782-516F-104A-81B4BC79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3" y="264541"/>
                <a:ext cx="9904076" cy="784613"/>
              </a:xfrm>
              <a:prstGeom prst="rect">
                <a:avLst/>
              </a:prstGeom>
              <a:blipFill>
                <a:blip r:embed="rId6"/>
                <a:stretch>
                  <a:fillRect l="-1536"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A7A4E2-E2FB-4553-019E-A03DADE8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2BFD7F9-B6D5-4144-A2D4-4C2E1BB9A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58" y="2100193"/>
            <a:ext cx="3300651" cy="2657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059015-769C-44A0-B49D-C5CAE7A1EB4E}"/>
                  </a:ext>
                </a:extLst>
              </p:cNvPr>
              <p:cNvSpPr txBox="1"/>
              <p:nvPr/>
            </p:nvSpPr>
            <p:spPr>
              <a:xfrm>
                <a:off x="4082550" y="1383430"/>
                <a:ext cx="3493302" cy="439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mean and variance: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=8.367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=8.641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which are </a:t>
                </a:r>
                <a:r>
                  <a:rPr lang="en-US" altLang="zh-CN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roughly equal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Poisson distribution: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=0,1,2…</m:t>
                      </m:r>
                    </m:oMath>
                  </m:oMathPara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Suggest a Poisson fit 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059015-769C-44A0-B49D-C5CAE7A1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50" y="1383430"/>
                <a:ext cx="3493302" cy="4396268"/>
              </a:xfrm>
              <a:prstGeom prst="rect">
                <a:avLst/>
              </a:prstGeom>
              <a:blipFill>
                <a:blip r:embed="rId4"/>
                <a:stretch>
                  <a:fillRect l="-1449"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31802F-4360-4647-A607-6FEBA826A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863" y="1872816"/>
            <a:ext cx="3206774" cy="2657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29C449A5-38F7-0937-9296-79BFBD1E62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583" y="264541"/>
                <a:ext cx="9904076" cy="7846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Particle Emission of Americium(</a:t>
                </a:r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镅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)-241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29C449A5-38F7-0937-9296-79BFBD1E6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3" y="264541"/>
                <a:ext cx="9904076" cy="784613"/>
              </a:xfrm>
              <a:prstGeom prst="rect">
                <a:avLst/>
              </a:prstGeom>
              <a:blipFill>
                <a:blip r:embed="rId6"/>
                <a:stretch>
                  <a:fillRect l="-1536"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>
            <a:extLst>
              <a:ext uri="{FF2B5EF4-FFF2-40B4-BE49-F238E27FC236}">
                <a16:creationId xmlns:a16="http://schemas.microsoft.com/office/drawing/2014/main" id="{49A3D4B0-4E98-A93A-FF0E-D8F8266BA4B9}"/>
              </a:ext>
            </a:extLst>
          </p:cNvPr>
          <p:cNvSpPr/>
          <p:nvPr/>
        </p:nvSpPr>
        <p:spPr>
          <a:xfrm rot="16200000">
            <a:off x="7469615" y="3137962"/>
            <a:ext cx="412957" cy="582074"/>
          </a:xfrm>
          <a:prstGeom prst="downArrow">
            <a:avLst>
              <a:gd name="adj1" fmla="val 357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6CDB33C-0125-BBEE-0FFB-FED9D1B4AC79}"/>
              </a:ext>
            </a:extLst>
          </p:cNvPr>
          <p:cNvSpPr/>
          <p:nvPr/>
        </p:nvSpPr>
        <p:spPr>
          <a:xfrm>
            <a:off x="5092700" y="1765299"/>
            <a:ext cx="1435100" cy="4090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742135C-6B33-E8D7-AE8E-193B67DC5EF3}"/>
              </a:ext>
            </a:extLst>
          </p:cNvPr>
          <p:cNvSpPr/>
          <p:nvPr/>
        </p:nvSpPr>
        <p:spPr>
          <a:xfrm>
            <a:off x="5092700" y="4274636"/>
            <a:ext cx="1435100" cy="4090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0E52E3-D579-1E13-51C7-624E81286014}"/>
                  </a:ext>
                </a:extLst>
              </p:cNvPr>
              <p:cNvSpPr txBox="1"/>
              <p:nvPr/>
            </p:nvSpPr>
            <p:spPr>
              <a:xfrm>
                <a:off x="8657252" y="4683669"/>
                <a:ext cx="2531094" cy="1154611"/>
              </a:xfrm>
              <a:prstGeom prst="rect">
                <a:avLst/>
              </a:prstGeom>
              <a:noFill/>
              <a:ln w="19050">
                <a:solidFill>
                  <a:srgbClr val="FF93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8.367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 of moment (matching)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0E52E3-D579-1E13-51C7-624E8128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52" y="4683669"/>
                <a:ext cx="2531094" cy="1154611"/>
              </a:xfrm>
              <a:prstGeom prst="rect">
                <a:avLst/>
              </a:prstGeom>
              <a:blipFill>
                <a:blip r:embed="rId7"/>
                <a:stretch>
                  <a:fillRect l="-1990" b="-6452"/>
                </a:stretch>
              </a:blipFill>
              <a:ln w="19050">
                <a:solidFill>
                  <a:srgbClr val="FF93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B4AD95-2261-46E8-30F4-2D201342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31802F-4360-4647-A607-6FEBA826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36" y="1049154"/>
            <a:ext cx="2859334" cy="2369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8D0E3-E9EF-4CC0-89E8-62C84DA9677E}"/>
                  </a:ext>
                </a:extLst>
              </p:cNvPr>
              <p:cNvSpPr txBox="1"/>
              <p:nvPr/>
            </p:nvSpPr>
            <p:spPr>
              <a:xfrm>
                <a:off x="4524137" y="1148483"/>
                <a:ext cx="4677528" cy="227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Poisson distribution as the limit of binomial distribution: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altLang="zh-CN" sz="2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altLang="zh-CN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pt-BR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zh-CN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altLang="zh-CN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altLang="zh-CN" sz="2000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pt-BR" altLang="zh-CN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"/>
                              </m:rP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→0,</m:t>
                            </m:r>
                          </m:e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eqArr>
                      </m:e>
                    </m:groupCh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8D0E3-E9EF-4CC0-89E8-62C84DA9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37" y="1148483"/>
                <a:ext cx="4677528" cy="2275559"/>
              </a:xfrm>
              <a:prstGeom prst="rect">
                <a:avLst/>
              </a:prstGeom>
              <a:blipFill>
                <a:blip r:embed="rId4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42BB2B-6DB4-44D0-8569-5435166B4D74}"/>
                  </a:ext>
                </a:extLst>
              </p:cNvPr>
              <p:cNvSpPr txBox="1"/>
              <p:nvPr/>
            </p:nvSpPr>
            <p:spPr>
              <a:xfrm>
                <a:off x="739347" y="3537833"/>
                <a:ext cx="10884242" cy="279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Am-241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half-life: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=432.2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    decay constant: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5.1×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Within a short time window, the decay of a single nucleus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rare event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there is usually </a:t>
                </a:r>
                <a:r>
                  <a:rPr lang="en-US" altLang="zh-CN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lot of nuclei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Am-241 material (e.g.,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nuclei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Am-241).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Very well motivated to use Poisson as the parametric model here (</a:t>
                </a:r>
                <a14:m>
                  <m:oMath xmlns:m="http://schemas.openxmlformats.org/officeDocument/2006/math">
                    <m:r>
                      <m:rPr>
                        <m:brk m:alnAt="2"/>
                      </m:rPr>
                      <a:rPr lang="en-US" altLang="zh-CN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Extension: </a:t>
                </a:r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Poisson distribution to model other rare events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E.g., number of insurance claims each year;  number of calls received in a customer service center.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42BB2B-6DB4-44D0-8569-5435166B4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47" y="3537833"/>
                <a:ext cx="10884242" cy="2795765"/>
              </a:xfrm>
              <a:prstGeom prst="rect">
                <a:avLst/>
              </a:prstGeom>
              <a:blipFill>
                <a:blip r:embed="rId5"/>
                <a:stretch>
                  <a:fillRect l="-466" t="-452" r="-117" b="-1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B1169B-7112-494E-BB8D-6AF2CA489B43}"/>
                  </a:ext>
                </a:extLst>
              </p:cNvPr>
              <p:cNvSpPr txBox="1"/>
              <p:nvPr/>
            </p:nvSpPr>
            <p:spPr>
              <a:xfrm>
                <a:off x="8468497" y="2185049"/>
                <a:ext cx="2545492" cy="113511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Related to the decay property of the material.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B1169B-7112-494E-BB8D-6AF2CA489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497" y="2185049"/>
                <a:ext cx="2545492" cy="1135119"/>
              </a:xfrm>
              <a:prstGeom prst="rect">
                <a:avLst/>
              </a:prstGeom>
              <a:blipFill>
                <a:blip r:embed="rId6"/>
                <a:stretch>
                  <a:fillRect l="-1980" b="-358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4DFE44B-2499-7C3F-572E-7E6600511B26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Characteristics of Poisson Distribution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890F5B-30AB-972C-4239-74A6AAB7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D9B8-C4D8-4962-B288-57C65065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55367"/>
          </a:xfrm>
        </p:spPr>
        <p:txBody>
          <a:bodyPr>
            <a:normAutofit/>
          </a:bodyPr>
          <a:lstStyle/>
          <a:p>
            <a:r>
              <a:rPr lang="en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How to estimate parameters</a:t>
            </a:r>
            <a:br>
              <a:rPr lang="en" altLang="zh-C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(or fit a distribution) in a principled manner?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64840B-DE3F-93B9-6004-AE9DC519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1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723" y="1049154"/>
                <a:ext cx="10170885" cy="29758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that the data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generated by an oracle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 </a:t>
                </a:r>
                <a:r>
                  <a:rPr lang="en-US" altLang="zh-CN" sz="16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ground truth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targe is to find an estimated distribution</a:t>
                </a:r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such that it is as “closed”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possible.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need a measure of “distance” between distributions.</a:t>
                </a:r>
                <a:endPara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GB" altLang="zh-CN" sz="1600" dirty="0" err="1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Kullback-Leibler</a:t>
                </a:r>
                <a:r>
                  <a:rPr lang="en-GB" altLang="zh-CN" sz="16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(KL) divergence </a:t>
                </a:r>
                <a:r>
                  <a:rPr lang="en-GB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zh-CN" alt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zh-CN" alt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Not strictly a distance measure, as the symmetry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 triangle inequality are not satisfied.</a:t>
                </a:r>
                <a:endPara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723" y="1049154"/>
                <a:ext cx="10170885" cy="2975811"/>
              </a:xfrm>
              <a:blipFill>
                <a:blip r:embed="rId3"/>
                <a:stretch>
                  <a:fillRect l="-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6DA7F31-FD57-4EB8-B21F-4BAEC2C97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609" y="4247254"/>
            <a:ext cx="2652357" cy="1796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98BE81-1856-4A48-A53D-02F9A0B76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385" y="4118550"/>
            <a:ext cx="3333170" cy="2054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id="{A7E5B535-A165-45EB-817D-EB2649618B7E}"/>
                  </a:ext>
                </a:extLst>
              </p:cNvPr>
              <p:cNvSpPr txBox="1"/>
              <p:nvPr/>
            </p:nvSpPr>
            <p:spPr>
              <a:xfrm>
                <a:off x="3353911" y="5376465"/>
                <a:ext cx="2104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(0,1)||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,1)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id="{A7E5B535-A165-45EB-817D-EB264961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911" y="5376465"/>
                <a:ext cx="2104422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61365A63-D812-49BD-91CA-4A93C808BCFD}"/>
                  </a:ext>
                </a:extLst>
              </p:cNvPr>
              <p:cNvSpPr txBox="1"/>
              <p:nvPr/>
            </p:nvSpPr>
            <p:spPr>
              <a:xfrm>
                <a:off x="8778605" y="5385873"/>
                <a:ext cx="2214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(0,1)||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(0,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61365A63-D812-49BD-91CA-4A93C808B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605" y="5385873"/>
                <a:ext cx="221400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C3F1FD8A-C34D-D8E4-CC5A-5BBC94388FFC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“Distance” Measure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412DAF-C6EE-E3BA-5FA6-05E89BDF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1697"/>
                <a:ext cx="5565249" cy="393162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Setting: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Target: find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“closed”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possible.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altLang="zh-CN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lim>
                    </m:limLow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limLow>
                      <m:limLowPr>
                        <m:ctrlPr>
                          <a:rPr lang="en-GB" altLang="zh-CN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limLow>
                      <m:limLowPr>
                        <m:ctrlPr>
                          <a:rPr lang="en-GB" altLang="zh-CN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1697"/>
                <a:ext cx="5565249" cy="3931622"/>
              </a:xfrm>
              <a:blipFill>
                <a:blip r:embed="rId3"/>
                <a:stretch>
                  <a:fillRect l="-1367" b="-7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A8CE6D-D449-4A67-A247-CC9031E4A2DD}"/>
                  </a:ext>
                </a:extLst>
              </p:cNvPr>
              <p:cNvSpPr txBox="1"/>
              <p:nvPr/>
            </p:nvSpPr>
            <p:spPr>
              <a:xfrm>
                <a:off x="1127685" y="5035050"/>
                <a:ext cx="5382948" cy="96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𝑙𝑖𝑘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:  </a:t>
                </a:r>
                <a:r>
                  <a:rPr lang="en-US" altLang="zh-CN" sz="20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likelihood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:  log-likelihood function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A8CE6D-D449-4A67-A247-CC9031E4A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85" y="5035050"/>
                <a:ext cx="5382948" cy="966740"/>
              </a:xfrm>
              <a:prstGeom prst="rect">
                <a:avLst/>
              </a:prstGeom>
              <a:blipFill>
                <a:blip r:embed="rId4"/>
                <a:stretch>
                  <a:fillRect t="-37662" r="-235" b="-74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F6F4F-843D-4F78-9B70-B89D1C41C581}"/>
                  </a:ext>
                </a:extLst>
              </p:cNvPr>
              <p:cNvSpPr txBox="1"/>
              <p:nvPr/>
            </p:nvSpPr>
            <p:spPr>
              <a:xfrm>
                <a:off x="6985524" y="5092715"/>
                <a:ext cx="4453270" cy="7853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the observed data</a:t>
                </a:r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(fixed)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function of the parameter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altLang="zh-CN" sz="16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(variable)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F6F4F-843D-4F78-9B70-B89D1C41C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524" y="5092715"/>
                <a:ext cx="4453270" cy="785343"/>
              </a:xfrm>
              <a:prstGeom prst="rect">
                <a:avLst/>
              </a:prstGeom>
              <a:blipFill>
                <a:blip r:embed="rId5"/>
                <a:stretch>
                  <a:fillRect l="-570" b="-781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873EEF07-0BCD-977B-CAD0-869CB1972913}"/>
              </a:ext>
            </a:extLst>
          </p:cNvPr>
          <p:cNvSpPr txBox="1">
            <a:spLocks/>
          </p:cNvSpPr>
          <p:nvPr/>
        </p:nvSpPr>
        <p:spPr>
          <a:xfrm>
            <a:off x="481583" y="264541"/>
            <a:ext cx="9904076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Minimizing the KL Divergence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60731E7B-0471-8A0E-0517-F6F15F5D0E07}"/>
              </a:ext>
            </a:extLst>
          </p:cNvPr>
          <p:cNvSpPr/>
          <p:nvPr/>
        </p:nvSpPr>
        <p:spPr>
          <a:xfrm rot="16200000">
            <a:off x="6488008" y="5084245"/>
            <a:ext cx="412957" cy="582074"/>
          </a:xfrm>
          <a:prstGeom prst="downArrow">
            <a:avLst>
              <a:gd name="adj1" fmla="val 35715"/>
              <a:gd name="adj2" fmla="val 50000"/>
            </a:avLst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BD188A3-E638-34E7-0D61-9480C2F3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4768" y="1267959"/>
                <a:ext cx="4705865" cy="9770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BD188A3-E638-34E7-0D61-9480C2F3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68" y="1267959"/>
                <a:ext cx="4705865" cy="977046"/>
              </a:xfrm>
              <a:prstGeom prst="rect">
                <a:avLst/>
              </a:prstGeom>
              <a:blipFill>
                <a:blip r:embed="rId6"/>
                <a:stretch>
                  <a:fillRect l="-538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>
            <a:extLst>
              <a:ext uri="{FF2B5EF4-FFF2-40B4-BE49-F238E27FC236}">
                <a16:creationId xmlns:a16="http://schemas.microsoft.com/office/drawing/2014/main" id="{B0FB793D-5530-3D82-99CD-9F37DE79EA89}"/>
              </a:ext>
            </a:extLst>
          </p:cNvPr>
          <p:cNvSpPr/>
          <p:nvPr/>
        </p:nvSpPr>
        <p:spPr>
          <a:xfrm rot="13577884">
            <a:off x="6242583" y="2554892"/>
            <a:ext cx="412957" cy="582074"/>
          </a:xfrm>
          <a:prstGeom prst="downArrow">
            <a:avLst>
              <a:gd name="adj1" fmla="val 357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1F725206-DC46-8BFE-838C-4F38372BCC3E}"/>
              </a:ext>
            </a:extLst>
          </p:cNvPr>
          <p:cNvSpPr/>
          <p:nvPr/>
        </p:nvSpPr>
        <p:spPr>
          <a:xfrm rot="5400000">
            <a:off x="8033849" y="1474597"/>
            <a:ext cx="240890" cy="17817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88F5E79D-D1EF-EAB8-0ACF-168B83201DBB}"/>
              </a:ext>
            </a:extLst>
          </p:cNvPr>
          <p:cNvSpPr/>
          <p:nvPr/>
        </p:nvSpPr>
        <p:spPr>
          <a:xfrm rot="5400000">
            <a:off x="10077454" y="1377454"/>
            <a:ext cx="240890" cy="197599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C9E3C0-E630-72D6-D2D7-34217BFD414F}"/>
                  </a:ext>
                </a:extLst>
              </p:cNvPr>
              <p:cNvSpPr txBox="1"/>
              <p:nvPr/>
            </p:nvSpPr>
            <p:spPr>
              <a:xfrm>
                <a:off x="7364627" y="2647658"/>
                <a:ext cx="20347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</a:t>
                </a:r>
                <a:r>
                  <a:rPr kumimoji="1"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C9E3C0-E630-72D6-D2D7-34217BFD4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627" y="2647658"/>
                <a:ext cx="2034746" cy="338554"/>
              </a:xfrm>
              <a:prstGeom prst="rect">
                <a:avLst/>
              </a:prstGeom>
              <a:blipFill>
                <a:blip r:embed="rId7"/>
                <a:stretch>
                  <a:fillRect l="-1235" t="-714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6BAA4ECB-48FB-E33A-8500-42EC33F15AF2}"/>
              </a:ext>
            </a:extLst>
          </p:cNvPr>
          <p:cNvSpPr txBox="1"/>
          <p:nvPr/>
        </p:nvSpPr>
        <p:spPr>
          <a:xfrm>
            <a:off x="9399373" y="2644663"/>
            <a:ext cx="203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Cross entropy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C38D8D-9679-7672-83BB-0C4E4FE994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3534" y="3355924"/>
                <a:ext cx="4551677" cy="1236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estimated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data</m:t>
                        </m:r>
                      </m:e>
                    </m:groupCh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C38D8D-9679-7672-83BB-0C4E4FE99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34" y="3355924"/>
                <a:ext cx="4551677" cy="1236474"/>
              </a:xfrm>
              <a:prstGeom prst="rect">
                <a:avLst/>
              </a:prstGeom>
              <a:blipFill>
                <a:blip r:embed="rId8"/>
                <a:stretch>
                  <a:fillRect b="-36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箭头 17">
            <a:extLst>
              <a:ext uri="{FF2B5EF4-FFF2-40B4-BE49-F238E27FC236}">
                <a16:creationId xmlns:a16="http://schemas.microsoft.com/office/drawing/2014/main" id="{41B39D5B-43FE-1CE4-C932-646E29E7FD2B}"/>
              </a:ext>
            </a:extLst>
          </p:cNvPr>
          <p:cNvSpPr/>
          <p:nvPr/>
        </p:nvSpPr>
        <p:spPr>
          <a:xfrm rot="2959255">
            <a:off x="9854965" y="2968001"/>
            <a:ext cx="412957" cy="582074"/>
          </a:xfrm>
          <a:prstGeom prst="downArrow">
            <a:avLst>
              <a:gd name="adj1" fmla="val 357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C33FB-6CEB-F90D-3F3E-212CC9D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858-5288-4BAD-AEC3-3F5236EB48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8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41022</TotalTime>
  <Words>2011</Words>
  <Application>Microsoft Macintosh PowerPoint</Application>
  <PresentationFormat>宽屏</PresentationFormat>
  <Paragraphs>397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Microsoft Yahei</vt:lpstr>
      <vt:lpstr>Arial</vt:lpstr>
      <vt:lpstr>Cambria Math</vt:lpstr>
      <vt:lpstr>Consolas</vt:lpstr>
      <vt:lpstr>Times New Roman</vt:lpstr>
      <vt:lpstr>Wingdings</vt:lpstr>
      <vt:lpstr>Office Theme</vt:lpstr>
      <vt:lpstr>Density Estimation I</vt:lpstr>
      <vt:lpstr>Parametric Model for Estimating Univariate Distribution</vt:lpstr>
      <vt:lpstr>PowerPoint 演示文稿</vt:lpstr>
      <vt:lpstr>PowerPoint 演示文稿</vt:lpstr>
      <vt:lpstr>PowerPoint 演示文稿</vt:lpstr>
      <vt:lpstr>PowerPoint 演示文稿</vt:lpstr>
      <vt:lpstr>How to estimate parameters (or fit a distribution) in a principled manner?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最大似然估计与贝叶斯方法</dc:title>
  <dc:creator>li bo</dc:creator>
  <cp:lastModifiedBy>li bo</cp:lastModifiedBy>
  <cp:revision>38</cp:revision>
  <dcterms:created xsi:type="dcterms:W3CDTF">2021-12-12T07:26:43Z</dcterms:created>
  <dcterms:modified xsi:type="dcterms:W3CDTF">2023-02-16T08:40:55Z</dcterms:modified>
</cp:coreProperties>
</file>