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1" r:id="rId2"/>
    <p:sldId id="336" r:id="rId3"/>
    <p:sldId id="286" r:id="rId4"/>
    <p:sldId id="378" r:id="rId5"/>
    <p:sldId id="287" r:id="rId6"/>
    <p:sldId id="379" r:id="rId7"/>
    <p:sldId id="293" r:id="rId8"/>
    <p:sldId id="352" r:id="rId9"/>
    <p:sldId id="354" r:id="rId10"/>
    <p:sldId id="356" r:id="rId11"/>
    <p:sldId id="358" r:id="rId12"/>
    <p:sldId id="363" r:id="rId13"/>
    <p:sldId id="362" r:id="rId14"/>
    <p:sldId id="366" r:id="rId15"/>
    <p:sldId id="365" r:id="rId16"/>
    <p:sldId id="367" r:id="rId17"/>
    <p:sldId id="369" r:id="rId18"/>
    <p:sldId id="324" r:id="rId19"/>
    <p:sldId id="368" r:id="rId20"/>
    <p:sldId id="327" r:id="rId21"/>
    <p:sldId id="370" r:id="rId22"/>
    <p:sldId id="33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90135" autoAdjust="0"/>
  </p:normalViewPr>
  <p:slideViewPr>
    <p:cSldViewPr snapToGrid="0">
      <p:cViewPr varScale="1">
        <p:scale>
          <a:sx n="104" d="100"/>
          <a:sy n="104" d="100"/>
        </p:scale>
        <p:origin x="1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bo" userId="86e360d6c7446f46" providerId="LiveId" clId="{035A13AB-E075-4F0A-A10E-0AF9991FC956}"/>
    <pc:docChg chg="undo custSel addSld delSld modSld sldOrd">
      <pc:chgData name="li bo" userId="86e360d6c7446f46" providerId="LiveId" clId="{035A13AB-E075-4F0A-A10E-0AF9991FC956}" dt="2022-04-04T17:10:22.435" v="19829"/>
      <pc:docMkLst>
        <pc:docMk/>
      </pc:docMkLst>
      <pc:sldChg chg="modSp add mod">
        <pc:chgData name="li bo" userId="86e360d6c7446f46" providerId="LiveId" clId="{035A13AB-E075-4F0A-A10E-0AF9991FC956}" dt="2022-03-12T07:18:56.444" v="776" actId="20577"/>
        <pc:sldMkLst>
          <pc:docMk/>
          <pc:sldMk cId="682992825" sldId="256"/>
        </pc:sldMkLst>
        <pc:spChg chg="mod">
          <ac:chgData name="li bo" userId="86e360d6c7446f46" providerId="LiveId" clId="{035A13AB-E075-4F0A-A10E-0AF9991FC956}" dt="2022-03-12T07:18:56.444" v="776" actId="20577"/>
          <ac:spMkLst>
            <pc:docMk/>
            <pc:sldMk cId="682992825" sldId="256"/>
            <ac:spMk id="2" creationId="{1EA8D9B8-C4D8-4962-B288-57C65065F651}"/>
          </ac:spMkLst>
        </pc:spChg>
      </pc:sldChg>
      <pc:sldChg chg="add del">
        <pc:chgData name="li bo" userId="86e360d6c7446f46" providerId="LiveId" clId="{035A13AB-E075-4F0A-A10E-0AF9991FC956}" dt="2022-03-13T03:56:02.855" v="8501" actId="2696"/>
        <pc:sldMkLst>
          <pc:docMk/>
          <pc:sldMk cId="2679239761" sldId="257"/>
        </pc:sldMkLst>
      </pc:sldChg>
      <pc:sldChg chg="del modTransition">
        <pc:chgData name="li bo" userId="86e360d6c7446f46" providerId="LiveId" clId="{035A13AB-E075-4F0A-A10E-0AF9991FC956}" dt="2022-03-12T07:00:23.072" v="431" actId="2696"/>
        <pc:sldMkLst>
          <pc:docMk/>
          <pc:sldMk cId="3781801294" sldId="257"/>
        </pc:sldMkLst>
      </pc:sldChg>
      <pc:sldChg chg="del">
        <pc:chgData name="li bo" userId="86e360d6c7446f46" providerId="LiveId" clId="{035A13AB-E075-4F0A-A10E-0AF9991FC956}" dt="2022-03-12T07:00:23.072" v="431" actId="2696"/>
        <pc:sldMkLst>
          <pc:docMk/>
          <pc:sldMk cId="0" sldId="264"/>
        </pc:sldMkLst>
      </pc:sldChg>
      <pc:sldChg chg="add del">
        <pc:chgData name="li bo" userId="86e360d6c7446f46" providerId="LiveId" clId="{035A13AB-E075-4F0A-A10E-0AF9991FC956}" dt="2022-03-13T03:56:02.855" v="8501" actId="2696"/>
        <pc:sldMkLst>
          <pc:docMk/>
          <pc:sldMk cId="2927534121" sldId="264"/>
        </pc:sldMkLst>
      </pc:sldChg>
      <pc:sldChg chg="add">
        <pc:chgData name="li bo" userId="86e360d6c7446f46" providerId="LiveId" clId="{035A13AB-E075-4F0A-A10E-0AF9991FC956}" dt="2022-03-10T17:07:39.570" v="37"/>
        <pc:sldMkLst>
          <pc:docMk/>
          <pc:sldMk cId="510605236" sldId="280"/>
        </pc:sldMkLst>
      </pc:sldChg>
      <pc:sldChg chg="addSp modSp add mod modTransition modAnim modNotesTx">
        <pc:chgData name="li bo" userId="86e360d6c7446f46" providerId="LiveId" clId="{035A13AB-E075-4F0A-A10E-0AF9991FC956}" dt="2022-03-14T04:18:59.779" v="19385"/>
        <pc:sldMkLst>
          <pc:docMk/>
          <pc:sldMk cId="3136377861" sldId="286"/>
        </pc:sldMkLst>
        <pc:spChg chg="mod">
          <ac:chgData name="li bo" userId="86e360d6c7446f46" providerId="LiveId" clId="{035A13AB-E075-4F0A-A10E-0AF9991FC956}" dt="2022-03-13T08:17:08.061" v="11536" actId="20577"/>
          <ac:spMkLst>
            <pc:docMk/>
            <pc:sldMk cId="3136377861" sldId="286"/>
            <ac:spMk id="2" creationId="{B49CBE6D-B73D-49C5-9C10-9D9A122F1EA2}"/>
          </ac:spMkLst>
        </pc:spChg>
        <pc:spChg chg="mod">
          <ac:chgData name="li bo" userId="86e360d6c7446f46" providerId="LiveId" clId="{035A13AB-E075-4F0A-A10E-0AF9991FC956}" dt="2022-03-13T08:16:58.966" v="11525" actId="20577"/>
          <ac:spMkLst>
            <pc:docMk/>
            <pc:sldMk cId="3136377861" sldId="286"/>
            <ac:spMk id="3" creationId="{E550A74B-0E72-4E4D-A486-EA99E4947DF2}"/>
          </ac:spMkLst>
        </pc:spChg>
        <pc:spChg chg="add mod">
          <ac:chgData name="li bo" userId="86e360d6c7446f46" providerId="LiveId" clId="{035A13AB-E075-4F0A-A10E-0AF9991FC956}" dt="2022-03-13T03:05:00.708" v="7546" actId="20577"/>
          <ac:spMkLst>
            <pc:docMk/>
            <pc:sldMk cId="3136377861" sldId="286"/>
            <ac:spMk id="4" creationId="{EFBBA9BB-B393-4A71-ACFD-A77E1409C993}"/>
          </ac:spMkLst>
        </pc:spChg>
        <pc:picChg chg="mod">
          <ac:chgData name="li bo" userId="86e360d6c7446f46" providerId="LiveId" clId="{035A13AB-E075-4F0A-A10E-0AF9991FC956}" dt="2022-03-12T07:59:24.828" v="1002" actId="1076"/>
          <ac:picMkLst>
            <pc:docMk/>
            <pc:sldMk cId="3136377861" sldId="286"/>
            <ac:picMk id="5" creationId="{A069732B-45E5-4382-A515-5D348DB537E3}"/>
          </ac:picMkLst>
        </pc:picChg>
        <pc:picChg chg="mod ord">
          <ac:chgData name="li bo" userId="86e360d6c7446f46" providerId="LiveId" clId="{035A13AB-E075-4F0A-A10E-0AF9991FC956}" dt="2022-03-13T01:07:22.045" v="5720" actId="1076"/>
          <ac:picMkLst>
            <pc:docMk/>
            <pc:sldMk cId="3136377861" sldId="286"/>
            <ac:picMk id="6" creationId="{0A13916B-1575-49FA-9966-47B0845BC158}"/>
          </ac:picMkLst>
        </pc:picChg>
        <pc:picChg chg="mod ord">
          <ac:chgData name="li bo" userId="86e360d6c7446f46" providerId="LiveId" clId="{035A13AB-E075-4F0A-A10E-0AF9991FC956}" dt="2022-03-12T09:30:07.724" v="2915" actId="1076"/>
          <ac:picMkLst>
            <pc:docMk/>
            <pc:sldMk cId="3136377861" sldId="286"/>
            <ac:picMk id="7" creationId="{FD8B9EFB-E0B2-444C-9772-CB09F9C167AE}"/>
          </ac:picMkLst>
        </pc:picChg>
      </pc:sldChg>
      <pc:sldChg chg="addSp modSp add mod modTransition modAnim">
        <pc:chgData name="li bo" userId="86e360d6c7446f46" providerId="LiveId" clId="{035A13AB-E075-4F0A-A10E-0AF9991FC956}" dt="2022-03-14T12:57:10.495" v="19769"/>
        <pc:sldMkLst>
          <pc:docMk/>
          <pc:sldMk cId="171241272" sldId="287"/>
        </pc:sldMkLst>
        <pc:spChg chg="mod">
          <ac:chgData name="li bo" userId="86e360d6c7446f46" providerId="LiveId" clId="{035A13AB-E075-4F0A-A10E-0AF9991FC956}" dt="2022-03-13T01:17:10.603" v="5881" actId="20577"/>
          <ac:spMkLst>
            <pc:docMk/>
            <pc:sldMk cId="171241272" sldId="287"/>
            <ac:spMk id="2" creationId="{B49CBE6D-B73D-49C5-9C10-9D9A122F1EA2}"/>
          </ac:spMkLst>
        </pc:spChg>
        <pc:spChg chg="mod">
          <ac:chgData name="li bo" userId="86e360d6c7446f46" providerId="LiveId" clId="{035A13AB-E075-4F0A-A10E-0AF9991FC956}" dt="2022-03-13T03:08:05.253" v="7705" actId="1076"/>
          <ac:spMkLst>
            <pc:docMk/>
            <pc:sldMk cId="171241272" sldId="287"/>
            <ac:spMk id="3" creationId="{E550A74B-0E72-4E4D-A486-EA99E4947DF2}"/>
          </ac:spMkLst>
        </pc:spChg>
        <pc:picChg chg="add mod">
          <ac:chgData name="li bo" userId="86e360d6c7446f46" providerId="LiveId" clId="{035A13AB-E075-4F0A-A10E-0AF9991FC956}" dt="2022-03-13T01:06:23.394" v="5712" actId="1076"/>
          <ac:picMkLst>
            <pc:docMk/>
            <pc:sldMk cId="171241272" sldId="287"/>
            <ac:picMk id="5" creationId="{5D815D98-436A-46DC-A4B5-88C8F9920CE5}"/>
          </ac:picMkLst>
        </pc:picChg>
      </pc:sldChg>
      <pc:sldChg chg="delSp modSp del mod">
        <pc:chgData name="li bo" userId="86e360d6c7446f46" providerId="LiveId" clId="{035A13AB-E075-4F0A-A10E-0AF9991FC956}" dt="2022-03-12T08:02:27.732" v="1074" actId="47"/>
        <pc:sldMkLst>
          <pc:docMk/>
          <pc:sldMk cId="2774250855" sldId="290"/>
        </pc:sldMkLst>
        <pc:spChg chg="mod">
          <ac:chgData name="li bo" userId="86e360d6c7446f46" providerId="LiveId" clId="{035A13AB-E075-4F0A-A10E-0AF9991FC956}" dt="2022-03-12T07:53:36.637" v="925" actId="21"/>
          <ac:spMkLst>
            <pc:docMk/>
            <pc:sldMk cId="2774250855" sldId="290"/>
            <ac:spMk id="3" creationId="{E550A74B-0E72-4E4D-A486-EA99E4947DF2}"/>
          </ac:spMkLst>
        </pc:spChg>
        <pc:spChg chg="del">
          <ac:chgData name="li bo" userId="86e360d6c7446f46" providerId="LiveId" clId="{035A13AB-E075-4F0A-A10E-0AF9991FC956}" dt="2022-03-12T07:52:45.862" v="899" actId="478"/>
          <ac:spMkLst>
            <pc:docMk/>
            <pc:sldMk cId="2774250855" sldId="290"/>
            <ac:spMk id="5" creationId="{C3658CB5-7CE2-4F0D-BF7F-77D62D0597AF}"/>
          </ac:spMkLst>
        </pc:spChg>
      </pc:sldChg>
      <pc:sldChg chg="addSp modSp mod modTransition modAnim modNotesTx">
        <pc:chgData name="li bo" userId="86e360d6c7446f46" providerId="LiveId" clId="{035A13AB-E075-4F0A-A10E-0AF9991FC956}" dt="2022-03-14T12:57:10.495" v="19767"/>
        <pc:sldMkLst>
          <pc:docMk/>
          <pc:sldMk cId="349546456" sldId="293"/>
        </pc:sldMkLst>
        <pc:spChg chg="mod">
          <ac:chgData name="li bo" userId="86e360d6c7446f46" providerId="LiveId" clId="{035A13AB-E075-4F0A-A10E-0AF9991FC956}" dt="2022-03-12T13:47:16.354" v="3663" actId="14100"/>
          <ac:spMkLst>
            <pc:docMk/>
            <pc:sldMk cId="349546456" sldId="293"/>
            <ac:spMk id="2" creationId="{B49CBE6D-B73D-49C5-9C10-9D9A122F1EA2}"/>
          </ac:spMkLst>
        </pc:spChg>
        <pc:spChg chg="mod">
          <ac:chgData name="li bo" userId="86e360d6c7446f46" providerId="LiveId" clId="{035A13AB-E075-4F0A-A10E-0AF9991FC956}" dt="2022-03-13T03:06:58.461" v="7691" actId="1076"/>
          <ac:spMkLst>
            <pc:docMk/>
            <pc:sldMk cId="349546456" sldId="293"/>
            <ac:spMk id="3" creationId="{CE2CBCF8-B1B8-42C8-97A6-5F4DD7634BB5}"/>
          </ac:spMkLst>
        </pc:spChg>
        <pc:spChg chg="add mod">
          <ac:chgData name="li bo" userId="86e360d6c7446f46" providerId="LiveId" clId="{035A13AB-E075-4F0A-A10E-0AF9991FC956}" dt="2022-03-13T06:37:37.902" v="8871" actId="20577"/>
          <ac:spMkLst>
            <pc:docMk/>
            <pc:sldMk cId="349546456" sldId="293"/>
            <ac:spMk id="6" creationId="{0FF0FC1A-BF15-40AD-8CCE-FE46BE5AFCF1}"/>
          </ac:spMkLst>
        </pc:spChg>
        <pc:spChg chg="add mod">
          <ac:chgData name="li bo" userId="86e360d6c7446f46" providerId="LiveId" clId="{035A13AB-E075-4F0A-A10E-0AF9991FC956}" dt="2022-03-12T15:46:11.119" v="4226" actId="1076"/>
          <ac:spMkLst>
            <pc:docMk/>
            <pc:sldMk cId="349546456" sldId="293"/>
            <ac:spMk id="16" creationId="{464C9C5E-583E-419E-9215-625A68C71264}"/>
          </ac:spMkLst>
        </pc:spChg>
        <pc:spChg chg="mod">
          <ac:chgData name="li bo" userId="86e360d6c7446f46" providerId="LiveId" clId="{035A13AB-E075-4F0A-A10E-0AF9991FC956}" dt="2022-03-12T13:41:02.816" v="3481" actId="1076"/>
          <ac:spMkLst>
            <pc:docMk/>
            <pc:sldMk cId="349546456" sldId="293"/>
            <ac:spMk id="18" creationId="{50044734-C8C8-4629-A2FE-F1BEAA381F6D}"/>
          </ac:spMkLst>
        </pc:spChg>
        <pc:spChg chg="add mod">
          <ac:chgData name="li bo" userId="86e360d6c7446f46" providerId="LiveId" clId="{035A13AB-E075-4F0A-A10E-0AF9991FC956}" dt="2022-03-12T15:46:11.119" v="4226" actId="1076"/>
          <ac:spMkLst>
            <pc:docMk/>
            <pc:sldMk cId="349546456" sldId="293"/>
            <ac:spMk id="19" creationId="{A872F484-97DE-4883-9F4C-2697B95F3B4C}"/>
          </ac:spMkLst>
        </pc:spChg>
        <pc:spChg chg="mod">
          <ac:chgData name="li bo" userId="86e360d6c7446f46" providerId="LiveId" clId="{035A13AB-E075-4F0A-A10E-0AF9991FC956}" dt="2022-03-12T13:41:04.512" v="3482" actId="1076"/>
          <ac:spMkLst>
            <pc:docMk/>
            <pc:sldMk cId="349546456" sldId="293"/>
            <ac:spMk id="21" creationId="{D09B7CFD-F2F7-4945-AAAA-F070C1FF5866}"/>
          </ac:spMkLst>
        </pc:spChg>
        <pc:spChg chg="mod">
          <ac:chgData name="li bo" userId="86e360d6c7446f46" providerId="LiveId" clId="{035A13AB-E075-4F0A-A10E-0AF9991FC956}" dt="2022-03-12T15:46:25.295" v="4229" actId="1076"/>
          <ac:spMkLst>
            <pc:docMk/>
            <pc:sldMk cId="349546456" sldId="293"/>
            <ac:spMk id="22" creationId="{D0FE7C26-C702-4AC9-9B2A-70432C36265C}"/>
          </ac:spMkLst>
        </pc:spChg>
        <pc:spChg chg="mod">
          <ac:chgData name="li bo" userId="86e360d6c7446f46" providerId="LiveId" clId="{035A13AB-E075-4F0A-A10E-0AF9991FC956}" dt="2022-03-13T06:36:23.803" v="8821" actId="20577"/>
          <ac:spMkLst>
            <pc:docMk/>
            <pc:sldMk cId="349546456" sldId="293"/>
            <ac:spMk id="29" creationId="{0BC7EF47-C247-4DA5-9AA6-D737115AAE41}"/>
          </ac:spMkLst>
        </pc:spChg>
        <pc:picChg chg="mod">
          <ac:chgData name="li bo" userId="86e360d6c7446f46" providerId="LiveId" clId="{035A13AB-E075-4F0A-A10E-0AF9991FC956}" dt="2022-03-12T13:40:58.508" v="3478" actId="14100"/>
          <ac:picMkLst>
            <pc:docMk/>
            <pc:sldMk cId="349546456" sldId="293"/>
            <ac:picMk id="5" creationId="{8A9AE451-8AD4-43F7-9C5D-5C829405C743}"/>
          </ac:picMkLst>
        </pc:picChg>
        <pc:picChg chg="mod modCrop">
          <ac:chgData name="li bo" userId="86e360d6c7446f46" providerId="LiveId" clId="{035A13AB-E075-4F0A-A10E-0AF9991FC956}" dt="2022-03-12T13:41:21.861" v="3489" actId="14100"/>
          <ac:picMkLst>
            <pc:docMk/>
            <pc:sldMk cId="349546456" sldId="293"/>
            <ac:picMk id="11" creationId="{B2C79CE3-BC74-4CE6-BF91-5DE63DD3C406}"/>
          </ac:picMkLst>
        </pc:picChg>
        <pc:picChg chg="mod modCrop">
          <ac:chgData name="li bo" userId="86e360d6c7446f46" providerId="LiveId" clId="{035A13AB-E075-4F0A-A10E-0AF9991FC956}" dt="2022-03-12T15:46:07.336" v="4225" actId="1076"/>
          <ac:picMkLst>
            <pc:docMk/>
            <pc:sldMk cId="349546456" sldId="293"/>
            <ac:picMk id="13" creationId="{3CDADE11-3DAD-438D-BA72-4C91AE21F206}"/>
          </ac:picMkLst>
        </pc:picChg>
        <pc:picChg chg="mod modCrop">
          <ac:chgData name="li bo" userId="86e360d6c7446f46" providerId="LiveId" clId="{035A13AB-E075-4F0A-A10E-0AF9991FC956}" dt="2022-03-12T15:46:20.087" v="4228" actId="1076"/>
          <ac:picMkLst>
            <pc:docMk/>
            <pc:sldMk cId="349546456" sldId="293"/>
            <ac:picMk id="20" creationId="{69E87D53-7383-48A5-A860-3212969631DE}"/>
          </ac:picMkLst>
        </pc:picChg>
        <pc:picChg chg="mod">
          <ac:chgData name="li bo" userId="86e360d6c7446f46" providerId="LiveId" clId="{035A13AB-E075-4F0A-A10E-0AF9991FC956}" dt="2022-03-12T15:46:25.295" v="4229" actId="1076"/>
          <ac:picMkLst>
            <pc:docMk/>
            <pc:sldMk cId="349546456" sldId="293"/>
            <ac:picMk id="24" creationId="{887A3B57-54DA-47B9-B036-DB490A95CF1E}"/>
          </ac:picMkLst>
        </pc:picChg>
        <pc:picChg chg="mod">
          <ac:chgData name="li bo" userId="86e360d6c7446f46" providerId="LiveId" clId="{035A13AB-E075-4F0A-A10E-0AF9991FC956}" dt="2022-03-13T03:06:54.679" v="7690" actId="1076"/>
          <ac:picMkLst>
            <pc:docMk/>
            <pc:sldMk cId="349546456" sldId="293"/>
            <ac:picMk id="26" creationId="{A450D7DB-9A7C-418C-98E2-4D78A84F553D}"/>
          </ac:picMkLst>
        </pc:picChg>
        <pc:picChg chg="mod">
          <ac:chgData name="li bo" userId="86e360d6c7446f46" providerId="LiveId" clId="{035A13AB-E075-4F0A-A10E-0AF9991FC956}" dt="2022-03-12T13:41:28.032" v="3492" actId="1076"/>
          <ac:picMkLst>
            <pc:docMk/>
            <pc:sldMk cId="349546456" sldId="293"/>
            <ac:picMk id="28" creationId="{286215C6-FF13-40B2-9D82-67EF59D2F63A}"/>
          </ac:picMkLst>
        </pc:picChg>
        <pc:picChg chg="mod">
          <ac:chgData name="li bo" userId="86e360d6c7446f46" providerId="LiveId" clId="{035A13AB-E075-4F0A-A10E-0AF9991FC956}" dt="2022-03-13T06:36:26.309" v="8822" actId="1076"/>
          <ac:picMkLst>
            <pc:docMk/>
            <pc:sldMk cId="349546456" sldId="293"/>
            <ac:picMk id="31" creationId="{7E90B4DD-F675-4AED-8C1D-75235E40A0A2}"/>
          </ac:picMkLst>
        </pc:picChg>
      </pc:sldChg>
      <pc:sldChg chg="addSp delSp modSp add mod delAnim modAnim modNotesTx">
        <pc:chgData name="li bo" userId="86e360d6c7446f46" providerId="LiveId" clId="{035A13AB-E075-4F0A-A10E-0AF9991FC956}" dt="2022-03-13T12:20:10.873" v="15636" actId="21"/>
        <pc:sldMkLst>
          <pc:docMk/>
          <pc:sldMk cId="2955531728" sldId="295"/>
        </pc:sldMkLst>
        <pc:spChg chg="mod">
          <ac:chgData name="li bo" userId="86e360d6c7446f46" providerId="LiveId" clId="{035A13AB-E075-4F0A-A10E-0AF9991FC956}" dt="2022-03-12T14:41:37.905" v="4010" actId="14100"/>
          <ac:spMkLst>
            <pc:docMk/>
            <pc:sldMk cId="2955531728" sldId="295"/>
            <ac:spMk id="3" creationId="{BC245D67-0637-4B84-93AD-580AC2A6DBC4}"/>
          </ac:spMkLst>
        </pc:spChg>
        <pc:spChg chg="mod">
          <ac:chgData name="li bo" userId="86e360d6c7446f46" providerId="LiveId" clId="{035A13AB-E075-4F0A-A10E-0AF9991FC956}" dt="2022-03-12T09:33:54.468" v="2984"/>
          <ac:spMkLst>
            <pc:docMk/>
            <pc:sldMk cId="2955531728" sldId="295"/>
            <ac:spMk id="6" creationId="{A40AD6EB-D83C-4385-BC53-567DCC06F175}"/>
          </ac:spMkLst>
        </pc:spChg>
        <pc:spChg chg="mod">
          <ac:chgData name="li bo" userId="86e360d6c7446f46" providerId="LiveId" clId="{035A13AB-E075-4F0A-A10E-0AF9991FC956}" dt="2022-03-12T09:33:54.468" v="2984"/>
          <ac:spMkLst>
            <pc:docMk/>
            <pc:sldMk cId="2955531728" sldId="295"/>
            <ac:spMk id="7" creationId="{6CB2BEB4-7D4C-4273-8F3F-07EA0C8B9509}"/>
          </ac:spMkLst>
        </pc:spChg>
        <pc:spChg chg="add mod">
          <ac:chgData name="li bo" userId="86e360d6c7446f46" providerId="LiveId" clId="{035A13AB-E075-4F0A-A10E-0AF9991FC956}" dt="2022-03-13T12:19:56.487" v="15633" actId="1076"/>
          <ac:spMkLst>
            <pc:docMk/>
            <pc:sldMk cId="2955531728" sldId="295"/>
            <ac:spMk id="15" creationId="{E10B4B42-BB7F-4EC5-80EF-B331BD68EF5D}"/>
          </ac:spMkLst>
        </pc:spChg>
        <pc:spChg chg="add del mod">
          <ac:chgData name="li bo" userId="86e360d6c7446f46" providerId="LiveId" clId="{035A13AB-E075-4F0A-A10E-0AF9991FC956}" dt="2022-03-13T12:20:10.873" v="15636" actId="21"/>
          <ac:spMkLst>
            <pc:docMk/>
            <pc:sldMk cId="2955531728" sldId="295"/>
            <ac:spMk id="16" creationId="{CEB8C6FD-EB1F-48FA-A5F0-7DD06E0249AD}"/>
          </ac:spMkLst>
        </pc:spChg>
        <pc:spChg chg="add del mod">
          <ac:chgData name="li bo" userId="86e360d6c7446f46" providerId="LiveId" clId="{035A13AB-E075-4F0A-A10E-0AF9991FC956}" dt="2022-03-13T12:18:16.397" v="15596" actId="478"/>
          <ac:spMkLst>
            <pc:docMk/>
            <pc:sldMk cId="2955531728" sldId="295"/>
            <ac:spMk id="17" creationId="{DCA1714F-40D5-4DB1-92A6-CD6C8B199167}"/>
          </ac:spMkLst>
        </pc:spChg>
        <pc:grpChg chg="add mod">
          <ac:chgData name="li bo" userId="86e360d6c7446f46" providerId="LiveId" clId="{035A13AB-E075-4F0A-A10E-0AF9991FC956}" dt="2022-03-13T12:19:54.771" v="15632" actId="1076"/>
          <ac:grpSpMkLst>
            <pc:docMk/>
            <pc:sldMk cId="2955531728" sldId="295"/>
            <ac:grpSpMk id="4" creationId="{3D187FD9-D25D-49C1-891F-DDD6B00E1444}"/>
          </ac:grpSpMkLst>
        </pc:grpChg>
        <pc:grpChg chg="mod">
          <ac:chgData name="li bo" userId="86e360d6c7446f46" providerId="LiveId" clId="{035A13AB-E075-4F0A-A10E-0AF9991FC956}" dt="2022-03-12T09:33:54.468" v="2984"/>
          <ac:grpSpMkLst>
            <pc:docMk/>
            <pc:sldMk cId="2955531728" sldId="295"/>
            <ac:grpSpMk id="8" creationId="{A1384B49-1C7E-4812-8AB0-DCC406DA89AD}"/>
          </ac:grpSpMkLst>
        </pc:grpChg>
        <pc:picChg chg="mod">
          <ac:chgData name="li bo" userId="86e360d6c7446f46" providerId="LiveId" clId="{035A13AB-E075-4F0A-A10E-0AF9991FC956}" dt="2022-03-12T09:33:54.468" v="2984"/>
          <ac:picMkLst>
            <pc:docMk/>
            <pc:sldMk cId="2955531728" sldId="295"/>
            <ac:picMk id="5" creationId="{043DD13C-D4AF-49B8-83A0-4E6F0996F24B}"/>
          </ac:picMkLst>
        </pc:picChg>
        <pc:inkChg chg="mod">
          <ac:chgData name="li bo" userId="86e360d6c7446f46" providerId="LiveId" clId="{035A13AB-E075-4F0A-A10E-0AF9991FC956}" dt="2022-03-12T09:33:54.468" v="2984"/>
          <ac:inkMkLst>
            <pc:docMk/>
            <pc:sldMk cId="2955531728" sldId="295"/>
            <ac:inkMk id="9" creationId="{91FB486C-AB4E-427B-BCC7-194C410BF9F5}"/>
          </ac:inkMkLst>
        </pc:inkChg>
        <pc:inkChg chg="mod">
          <ac:chgData name="li bo" userId="86e360d6c7446f46" providerId="LiveId" clId="{035A13AB-E075-4F0A-A10E-0AF9991FC956}" dt="2022-03-12T09:33:54.468" v="2984"/>
          <ac:inkMkLst>
            <pc:docMk/>
            <pc:sldMk cId="2955531728" sldId="295"/>
            <ac:inkMk id="10" creationId="{45D866D3-29B3-46A2-B34F-6EE9DAC5E994}"/>
          </ac:inkMkLst>
        </pc:inkChg>
        <pc:inkChg chg="mod">
          <ac:chgData name="li bo" userId="86e360d6c7446f46" providerId="LiveId" clId="{035A13AB-E075-4F0A-A10E-0AF9991FC956}" dt="2022-03-12T09:33:54.468" v="2984"/>
          <ac:inkMkLst>
            <pc:docMk/>
            <pc:sldMk cId="2955531728" sldId="295"/>
            <ac:inkMk id="11" creationId="{B453264F-B005-4950-BF87-B2088856D46C}"/>
          </ac:inkMkLst>
        </pc:inkChg>
        <pc:inkChg chg="mod">
          <ac:chgData name="li bo" userId="86e360d6c7446f46" providerId="LiveId" clId="{035A13AB-E075-4F0A-A10E-0AF9991FC956}" dt="2022-03-12T09:33:54.468" v="2984"/>
          <ac:inkMkLst>
            <pc:docMk/>
            <pc:sldMk cId="2955531728" sldId="295"/>
            <ac:inkMk id="12" creationId="{2468DB0B-87CF-4679-B08E-B5A257BC0BA5}"/>
          </ac:inkMkLst>
        </pc:inkChg>
        <pc:inkChg chg="mod">
          <ac:chgData name="li bo" userId="86e360d6c7446f46" providerId="LiveId" clId="{035A13AB-E075-4F0A-A10E-0AF9991FC956}" dt="2022-03-12T09:33:54.468" v="2984"/>
          <ac:inkMkLst>
            <pc:docMk/>
            <pc:sldMk cId="2955531728" sldId="295"/>
            <ac:inkMk id="13" creationId="{A30433B1-6F5D-4A3E-B7CE-10902F827E5F}"/>
          </ac:inkMkLst>
        </pc:inkChg>
        <pc:inkChg chg="mod">
          <ac:chgData name="li bo" userId="86e360d6c7446f46" providerId="LiveId" clId="{035A13AB-E075-4F0A-A10E-0AF9991FC956}" dt="2022-03-12T09:33:54.468" v="2984"/>
          <ac:inkMkLst>
            <pc:docMk/>
            <pc:sldMk cId="2955531728" sldId="295"/>
            <ac:inkMk id="14" creationId="{7349856F-1919-43F7-B75B-476C9A4BDA3D}"/>
          </ac:inkMkLst>
        </pc:inkChg>
      </pc:sldChg>
      <pc:sldChg chg="add modTransition modNotesTx">
        <pc:chgData name="li bo" userId="86e360d6c7446f46" providerId="LiveId" clId="{035A13AB-E075-4F0A-A10E-0AF9991FC956}" dt="2022-03-14T02:17:17.973" v="19241"/>
        <pc:sldMkLst>
          <pc:docMk/>
          <pc:sldMk cId="3643193430" sldId="296"/>
        </pc:sldMkLst>
      </pc:sldChg>
      <pc:sldChg chg="del modTransition">
        <pc:chgData name="li bo" userId="86e360d6c7446f46" providerId="LiveId" clId="{035A13AB-E075-4F0A-A10E-0AF9991FC956}" dt="2022-03-14T12:57:01.455" v="19715"/>
        <pc:sldMkLst>
          <pc:docMk/>
          <pc:sldMk cId="2924580911" sldId="324"/>
        </pc:sldMkLst>
      </pc:sldChg>
      <pc:sldChg chg="add del">
        <pc:chgData name="li bo" userId="86e360d6c7446f46" providerId="LiveId" clId="{035A13AB-E075-4F0A-A10E-0AF9991FC956}" dt="2022-03-13T03:56:02.855" v="8501" actId="2696"/>
        <pc:sldMkLst>
          <pc:docMk/>
          <pc:sldMk cId="1557941060" sldId="325"/>
        </pc:sldMkLst>
      </pc:sldChg>
      <pc:sldChg chg="del">
        <pc:chgData name="li bo" userId="86e360d6c7446f46" providerId="LiveId" clId="{035A13AB-E075-4F0A-A10E-0AF9991FC956}" dt="2022-03-12T07:00:23.072" v="431" actId="2696"/>
        <pc:sldMkLst>
          <pc:docMk/>
          <pc:sldMk cId="3700642046" sldId="325"/>
        </pc:sldMkLst>
      </pc:sldChg>
      <pc:sldChg chg="add del">
        <pc:chgData name="li bo" userId="86e360d6c7446f46" providerId="LiveId" clId="{035A13AB-E075-4F0A-A10E-0AF9991FC956}" dt="2022-03-13T03:56:02.855" v="8501" actId="2696"/>
        <pc:sldMkLst>
          <pc:docMk/>
          <pc:sldMk cId="2755141655" sldId="326"/>
        </pc:sldMkLst>
      </pc:sldChg>
      <pc:sldChg chg="del">
        <pc:chgData name="li bo" userId="86e360d6c7446f46" providerId="LiveId" clId="{035A13AB-E075-4F0A-A10E-0AF9991FC956}" dt="2022-03-12T07:00:23.072" v="431" actId="2696"/>
        <pc:sldMkLst>
          <pc:docMk/>
          <pc:sldMk cId="3321092219" sldId="326"/>
        </pc:sldMkLst>
      </pc:sldChg>
      <pc:sldChg chg="addSp delSp modSp mod modTransition modAnim">
        <pc:chgData name="li bo" userId="86e360d6c7446f46" providerId="LiveId" clId="{035A13AB-E075-4F0A-A10E-0AF9991FC956}" dt="2022-03-14T04:29:33.730" v="19711"/>
        <pc:sldMkLst>
          <pc:docMk/>
          <pc:sldMk cId="772345188" sldId="327"/>
        </pc:sldMkLst>
        <pc:spChg chg="mod">
          <ac:chgData name="li bo" userId="86e360d6c7446f46" providerId="LiveId" clId="{035A13AB-E075-4F0A-A10E-0AF9991FC956}" dt="2022-03-13T12:05:37.763" v="14981" actId="20577"/>
          <ac:spMkLst>
            <pc:docMk/>
            <pc:sldMk cId="772345188" sldId="327"/>
            <ac:spMk id="2" creationId="{00000000-0000-0000-0000-000000000000}"/>
          </ac:spMkLst>
        </pc:spChg>
        <pc:spChg chg="mod">
          <ac:chgData name="li bo" userId="86e360d6c7446f46" providerId="LiveId" clId="{035A13AB-E075-4F0A-A10E-0AF9991FC956}" dt="2022-03-13T10:09:42.216" v="13761" actId="1076"/>
          <ac:spMkLst>
            <pc:docMk/>
            <pc:sldMk cId="772345188" sldId="327"/>
            <ac:spMk id="5" creationId="{F9F3C54E-2DF7-417B-8AFE-0B38F1490890}"/>
          </ac:spMkLst>
        </pc:spChg>
        <pc:spChg chg="mod">
          <ac:chgData name="li bo" userId="86e360d6c7446f46" providerId="LiveId" clId="{035A13AB-E075-4F0A-A10E-0AF9991FC956}" dt="2022-03-13T11:48:39.037" v="14831" actId="20577"/>
          <ac:spMkLst>
            <pc:docMk/>
            <pc:sldMk cId="772345188" sldId="327"/>
            <ac:spMk id="8" creationId="{59A2CE85-1FC9-4106-B3D6-D8D260DC1806}"/>
          </ac:spMkLst>
        </pc:spChg>
        <pc:spChg chg="mod">
          <ac:chgData name="li bo" userId="86e360d6c7446f46" providerId="LiveId" clId="{035A13AB-E075-4F0A-A10E-0AF9991FC956}" dt="2022-03-13T11:48:56.418" v="14834" actId="164"/>
          <ac:spMkLst>
            <pc:docMk/>
            <pc:sldMk cId="772345188" sldId="327"/>
            <ac:spMk id="12" creationId="{507D4B6B-2458-459C-9253-98AEA0EC48FB}"/>
          </ac:spMkLst>
        </pc:spChg>
        <pc:spChg chg="mod">
          <ac:chgData name="li bo" userId="86e360d6c7446f46" providerId="LiveId" clId="{035A13AB-E075-4F0A-A10E-0AF9991FC956}" dt="2022-03-13T11:48:56.418" v="14834" actId="164"/>
          <ac:spMkLst>
            <pc:docMk/>
            <pc:sldMk cId="772345188" sldId="327"/>
            <ac:spMk id="13" creationId="{4D6B8483-B87D-4582-A74F-00ECD1282AB3}"/>
          </ac:spMkLst>
        </pc:spChg>
        <pc:spChg chg="mod">
          <ac:chgData name="li bo" userId="86e360d6c7446f46" providerId="LiveId" clId="{035A13AB-E075-4F0A-A10E-0AF9991FC956}" dt="2022-03-13T11:48:56.418" v="14834" actId="164"/>
          <ac:spMkLst>
            <pc:docMk/>
            <pc:sldMk cId="772345188" sldId="327"/>
            <ac:spMk id="14" creationId="{1DAFADB5-6426-4B5B-933B-138B2A727C55}"/>
          </ac:spMkLst>
        </pc:spChg>
        <pc:spChg chg="mod">
          <ac:chgData name="li bo" userId="86e360d6c7446f46" providerId="LiveId" clId="{035A13AB-E075-4F0A-A10E-0AF9991FC956}" dt="2022-03-13T11:48:56.418" v="14834" actId="164"/>
          <ac:spMkLst>
            <pc:docMk/>
            <pc:sldMk cId="772345188" sldId="327"/>
            <ac:spMk id="15" creationId="{99157269-A08F-4A19-826F-FA3523B37CCA}"/>
          </ac:spMkLst>
        </pc:spChg>
        <pc:grpChg chg="add mod">
          <ac:chgData name="li bo" userId="86e360d6c7446f46" providerId="LiveId" clId="{035A13AB-E075-4F0A-A10E-0AF9991FC956}" dt="2022-03-13T11:48:56.418" v="14834" actId="164"/>
          <ac:grpSpMkLst>
            <pc:docMk/>
            <pc:sldMk cId="772345188" sldId="327"/>
            <ac:grpSpMk id="16" creationId="{6F4FE359-178D-4A8E-8839-8A3D668D0454}"/>
          </ac:grpSpMkLst>
        </pc:grpChg>
        <pc:picChg chg="add del mod">
          <ac:chgData name="li bo" userId="86e360d6c7446f46" providerId="LiveId" clId="{035A13AB-E075-4F0A-A10E-0AF9991FC956}" dt="2022-03-12T14:37:40.783" v="3986" actId="478"/>
          <ac:picMkLst>
            <pc:docMk/>
            <pc:sldMk cId="772345188" sldId="327"/>
            <ac:picMk id="4" creationId="{302F885D-90C0-4ED6-95EC-4BB38914A18C}"/>
          </ac:picMkLst>
        </pc:picChg>
        <pc:picChg chg="mod">
          <ac:chgData name="li bo" userId="86e360d6c7446f46" providerId="LiveId" clId="{035A13AB-E075-4F0A-A10E-0AF9991FC956}" dt="2022-03-13T11:48:56.418" v="14834" actId="164"/>
          <ac:picMkLst>
            <pc:docMk/>
            <pc:sldMk cId="772345188" sldId="327"/>
            <ac:picMk id="6" creationId="{DE166D69-6D33-4F4D-9D2C-014ED0557076}"/>
          </ac:picMkLst>
        </pc:picChg>
        <pc:picChg chg="mod">
          <ac:chgData name="li bo" userId="86e360d6c7446f46" providerId="LiveId" clId="{035A13AB-E075-4F0A-A10E-0AF9991FC956}" dt="2022-03-13T10:09:42.216" v="13761" actId="1076"/>
          <ac:picMkLst>
            <pc:docMk/>
            <pc:sldMk cId="772345188" sldId="327"/>
            <ac:picMk id="7" creationId="{7B4D60D4-24C5-4C77-8EBC-89B917784C54}"/>
          </ac:picMkLst>
        </pc:picChg>
        <pc:picChg chg="add mod">
          <ac:chgData name="li bo" userId="86e360d6c7446f46" providerId="LiveId" clId="{035A13AB-E075-4F0A-A10E-0AF9991FC956}" dt="2022-03-12T14:38:25.288" v="3990" actId="1076"/>
          <ac:picMkLst>
            <pc:docMk/>
            <pc:sldMk cId="772345188" sldId="327"/>
            <ac:picMk id="10" creationId="{36A09C8A-5A94-407F-93B7-5553B5DF51A8}"/>
          </ac:picMkLst>
        </pc:picChg>
      </pc:sldChg>
      <pc:sldChg chg="modTransition modAnim">
        <pc:chgData name="li bo" userId="86e360d6c7446f46" providerId="LiveId" clId="{035A13AB-E075-4F0A-A10E-0AF9991FC956}" dt="2022-03-14T12:57:02.459" v="19725"/>
        <pc:sldMkLst>
          <pc:docMk/>
          <pc:sldMk cId="1170640603" sldId="328"/>
        </pc:sldMkLst>
      </pc:sldChg>
      <pc:sldChg chg="modSp mod modTransition modAnim">
        <pc:chgData name="li bo" userId="86e360d6c7446f46" providerId="LiveId" clId="{035A13AB-E075-4F0A-A10E-0AF9991FC956}" dt="2022-03-14T04:29:31.709" v="19703"/>
        <pc:sldMkLst>
          <pc:docMk/>
          <pc:sldMk cId="2537824892" sldId="329"/>
        </pc:sldMkLst>
        <pc:spChg chg="mod">
          <ac:chgData name="li bo" userId="86e360d6c7446f46" providerId="LiveId" clId="{035A13AB-E075-4F0A-A10E-0AF9991FC956}" dt="2022-03-13T15:34:57.279" v="18395" actId="113"/>
          <ac:spMkLst>
            <pc:docMk/>
            <pc:sldMk cId="2537824892" sldId="329"/>
            <ac:spMk id="7" creationId="{C8043FEE-0CA4-4B8B-A6EE-A25B92EC3FAB}"/>
          </ac:spMkLst>
        </pc:spChg>
      </pc:sldChg>
      <pc:sldChg chg="modSp mod modTransition modAnim modNotesTx">
        <pc:chgData name="li bo" userId="86e360d6c7446f46" providerId="LiveId" clId="{035A13AB-E075-4F0A-A10E-0AF9991FC956}" dt="2022-03-14T04:29:29.692" v="19695"/>
        <pc:sldMkLst>
          <pc:docMk/>
          <pc:sldMk cId="3141200764" sldId="330"/>
        </pc:sldMkLst>
        <pc:spChg chg="mod">
          <ac:chgData name="li bo" userId="86e360d6c7446f46" providerId="LiveId" clId="{035A13AB-E075-4F0A-A10E-0AF9991FC956}" dt="2022-03-13T11:45:12.733" v="14735" actId="114"/>
          <ac:spMkLst>
            <pc:docMk/>
            <pc:sldMk cId="3141200764" sldId="330"/>
            <ac:spMk id="4" creationId="{BE3B5132-84A2-490A-A49F-EB80F9B33B24}"/>
          </ac:spMkLst>
        </pc:spChg>
        <pc:picChg chg="mod">
          <ac:chgData name="li bo" userId="86e360d6c7446f46" providerId="LiveId" clId="{035A13AB-E075-4F0A-A10E-0AF9991FC956}" dt="2022-03-13T11:51:45.427" v="14907" actId="1076"/>
          <ac:picMkLst>
            <pc:docMk/>
            <pc:sldMk cId="3141200764" sldId="330"/>
            <ac:picMk id="7" creationId="{C205166C-795D-4512-9218-8DCB8FE4BC28}"/>
          </ac:picMkLst>
        </pc:picChg>
      </pc:sldChg>
      <pc:sldChg chg="addSp modSp mod modTransition">
        <pc:chgData name="li bo" userId="86e360d6c7446f46" providerId="LiveId" clId="{035A13AB-E075-4F0A-A10E-0AF9991FC956}" dt="2022-03-14T04:29:19.655" v="19647"/>
        <pc:sldMkLst>
          <pc:docMk/>
          <pc:sldMk cId="3971101284" sldId="331"/>
        </pc:sldMkLst>
        <pc:spChg chg="mod">
          <ac:chgData name="li bo" userId="86e360d6c7446f46" providerId="LiveId" clId="{035A13AB-E075-4F0A-A10E-0AF9991FC956}" dt="2022-03-13T11:51:09.396" v="14884" actId="20577"/>
          <ac:spMkLst>
            <pc:docMk/>
            <pc:sldMk cId="3971101284" sldId="331"/>
            <ac:spMk id="6" creationId="{13C3B5A0-04D7-4608-B8BF-938CAFD60778}"/>
          </ac:spMkLst>
        </pc:spChg>
        <pc:spChg chg="mod">
          <ac:chgData name="li bo" userId="86e360d6c7446f46" providerId="LiveId" clId="{035A13AB-E075-4F0A-A10E-0AF9991FC956}" dt="2022-03-12T14:39:54.405" v="3998" actId="1076"/>
          <ac:spMkLst>
            <pc:docMk/>
            <pc:sldMk cId="3971101284" sldId="331"/>
            <ac:spMk id="7" creationId="{19D550D1-C9B8-4688-ABBC-AA6E4E8D48DE}"/>
          </ac:spMkLst>
        </pc:spChg>
        <pc:spChg chg="mod">
          <ac:chgData name="li bo" userId="86e360d6c7446f46" providerId="LiveId" clId="{035A13AB-E075-4F0A-A10E-0AF9991FC956}" dt="2022-03-12T14:39:54.405" v="3998" actId="1076"/>
          <ac:spMkLst>
            <pc:docMk/>
            <pc:sldMk cId="3971101284" sldId="331"/>
            <ac:spMk id="8" creationId="{4D0A0F10-8E80-4EC6-B36B-72763CCAA758}"/>
          </ac:spMkLst>
        </pc:spChg>
        <pc:spChg chg="mod">
          <ac:chgData name="li bo" userId="86e360d6c7446f46" providerId="LiveId" clId="{035A13AB-E075-4F0A-A10E-0AF9991FC956}" dt="2022-03-12T14:39:54.405" v="3998" actId="1076"/>
          <ac:spMkLst>
            <pc:docMk/>
            <pc:sldMk cId="3971101284" sldId="331"/>
            <ac:spMk id="9" creationId="{6B7CFE28-27B9-4F03-94E0-B2EE9A804934}"/>
          </ac:spMkLst>
        </pc:spChg>
        <pc:spChg chg="mod">
          <ac:chgData name="li bo" userId="86e360d6c7446f46" providerId="LiveId" clId="{035A13AB-E075-4F0A-A10E-0AF9991FC956}" dt="2022-03-12T14:39:54.405" v="3998" actId="1076"/>
          <ac:spMkLst>
            <pc:docMk/>
            <pc:sldMk cId="3971101284" sldId="331"/>
            <ac:spMk id="10" creationId="{BC149AA6-0828-4AF1-841D-6ABE3300DC16}"/>
          </ac:spMkLst>
        </pc:spChg>
        <pc:picChg chg="add mod">
          <ac:chgData name="li bo" userId="86e360d6c7446f46" providerId="LiveId" clId="{035A13AB-E075-4F0A-A10E-0AF9991FC956}" dt="2022-03-12T14:40:01.826" v="4001" actId="1076"/>
          <ac:picMkLst>
            <pc:docMk/>
            <pc:sldMk cId="3971101284" sldId="331"/>
            <ac:picMk id="3" creationId="{D755AFE1-1850-4F50-99AB-A99B097F2A75}"/>
          </ac:picMkLst>
        </pc:picChg>
        <pc:picChg chg="mod">
          <ac:chgData name="li bo" userId="86e360d6c7446f46" providerId="LiveId" clId="{035A13AB-E075-4F0A-A10E-0AF9991FC956}" dt="2022-03-12T14:39:54.405" v="3998" actId="1076"/>
          <ac:picMkLst>
            <pc:docMk/>
            <pc:sldMk cId="3971101284" sldId="331"/>
            <ac:picMk id="4" creationId="{81803815-59DD-406C-B5AB-170ED2811168}"/>
          </ac:picMkLst>
        </pc:picChg>
      </pc:sldChg>
      <pc:sldChg chg="addSp delSp modSp new del mod modAnim">
        <pc:chgData name="li bo" userId="86e360d6c7446f46" providerId="LiveId" clId="{035A13AB-E075-4F0A-A10E-0AF9991FC956}" dt="2022-03-12T07:00:23.072" v="431" actId="2696"/>
        <pc:sldMkLst>
          <pc:docMk/>
          <pc:sldMk cId="856260224" sldId="332"/>
        </pc:sldMkLst>
        <pc:spChg chg="del">
          <ac:chgData name="li bo" userId="86e360d6c7446f46" providerId="LiveId" clId="{035A13AB-E075-4F0A-A10E-0AF9991FC956}" dt="2022-02-27T09:43:12.254" v="1" actId="478"/>
          <ac:spMkLst>
            <pc:docMk/>
            <pc:sldMk cId="856260224" sldId="332"/>
            <ac:spMk id="2" creationId="{367904C4-701A-428C-A8B8-F2C9E5EC789C}"/>
          </ac:spMkLst>
        </pc:spChg>
        <pc:spChg chg="del">
          <ac:chgData name="li bo" userId="86e360d6c7446f46" providerId="LiveId" clId="{035A13AB-E075-4F0A-A10E-0AF9991FC956}" dt="2022-02-27T09:43:15" v="2" actId="478"/>
          <ac:spMkLst>
            <pc:docMk/>
            <pc:sldMk cId="856260224" sldId="332"/>
            <ac:spMk id="3" creationId="{D9FFBF3F-E970-4896-BD96-147CBCF3E457}"/>
          </ac:spMkLst>
        </pc:spChg>
        <pc:spChg chg="add mod">
          <ac:chgData name="li bo" userId="86e360d6c7446f46" providerId="LiveId" clId="{035A13AB-E075-4F0A-A10E-0AF9991FC956}" dt="2022-02-27T09:46:03.964" v="34" actId="113"/>
          <ac:spMkLst>
            <pc:docMk/>
            <pc:sldMk cId="856260224" sldId="332"/>
            <ac:spMk id="6" creationId="{CCE2C719-6583-4708-AB74-F5A8551D281A}"/>
          </ac:spMkLst>
        </pc:spChg>
        <pc:picChg chg="add mod">
          <ac:chgData name="li bo" userId="86e360d6c7446f46" providerId="LiveId" clId="{035A13AB-E075-4F0A-A10E-0AF9991FC956}" dt="2022-02-27T09:45:46.420" v="21" actId="1076"/>
          <ac:picMkLst>
            <pc:docMk/>
            <pc:sldMk cId="856260224" sldId="332"/>
            <ac:picMk id="1026" creationId="{4E802A0D-F3C1-45A3-8CD1-C5A4DAE11515}"/>
          </ac:picMkLst>
        </pc:picChg>
        <pc:picChg chg="add mod">
          <ac:chgData name="li bo" userId="86e360d6c7446f46" providerId="LiveId" clId="{035A13AB-E075-4F0A-A10E-0AF9991FC956}" dt="2022-02-27T09:45:46.420" v="21" actId="1076"/>
          <ac:picMkLst>
            <pc:docMk/>
            <pc:sldMk cId="856260224" sldId="332"/>
            <ac:picMk id="1028" creationId="{FB914878-2B47-40AE-8DFF-7EC13A31B366}"/>
          </ac:picMkLst>
        </pc:picChg>
      </pc:sldChg>
      <pc:sldChg chg="add del modTransition">
        <pc:chgData name="li bo" userId="86e360d6c7446f46" providerId="LiveId" clId="{035A13AB-E075-4F0A-A10E-0AF9991FC956}" dt="2022-03-13T03:56:02.855" v="8501" actId="2696"/>
        <pc:sldMkLst>
          <pc:docMk/>
          <pc:sldMk cId="3867353767" sldId="332"/>
        </pc:sldMkLst>
      </pc:sldChg>
      <pc:sldChg chg="add">
        <pc:chgData name="li bo" userId="86e360d6c7446f46" providerId="LiveId" clId="{035A13AB-E075-4F0A-A10E-0AF9991FC956}" dt="2022-03-12T06:13:53.502" v="40"/>
        <pc:sldMkLst>
          <pc:docMk/>
          <pc:sldMk cId="1852305275" sldId="333"/>
        </pc:sldMkLst>
      </pc:sldChg>
      <pc:sldChg chg="add modTransition modNotesTx">
        <pc:chgData name="li bo" userId="86e360d6c7446f46" providerId="LiveId" clId="{035A13AB-E075-4F0A-A10E-0AF9991FC956}" dt="2022-03-14T04:18:56.765" v="19367"/>
        <pc:sldMkLst>
          <pc:docMk/>
          <pc:sldMk cId="2414005692" sldId="334"/>
        </pc:sldMkLst>
      </pc:sldChg>
      <pc:sldChg chg="add modTransition">
        <pc:chgData name="li bo" userId="86e360d6c7446f46" providerId="LiveId" clId="{035A13AB-E075-4F0A-A10E-0AF9991FC956}" dt="2022-03-14T02:09:22.651" v="19054"/>
        <pc:sldMkLst>
          <pc:docMk/>
          <pc:sldMk cId="3920770307" sldId="335"/>
        </pc:sldMkLst>
      </pc:sldChg>
      <pc:sldChg chg="addSp modSp add mod modTransition modAnim modNotesTx">
        <pc:chgData name="li bo" userId="86e360d6c7446f46" providerId="LiveId" clId="{035A13AB-E075-4F0A-A10E-0AF9991FC956}" dt="2022-03-14T01:55:13.494" v="19030"/>
        <pc:sldMkLst>
          <pc:docMk/>
          <pc:sldMk cId="293250462" sldId="338"/>
        </pc:sldMkLst>
        <pc:spChg chg="mod">
          <ac:chgData name="li bo" userId="86e360d6c7446f46" providerId="LiveId" clId="{035A13AB-E075-4F0A-A10E-0AF9991FC956}" dt="2022-03-13T02:31:16.851" v="6798" actId="20577"/>
          <ac:spMkLst>
            <pc:docMk/>
            <pc:sldMk cId="293250462" sldId="338"/>
            <ac:spMk id="7" creationId="{241D9748-6B65-4FD2-A2DE-39249B827A35}"/>
          </ac:spMkLst>
        </pc:spChg>
        <pc:picChg chg="mod">
          <ac:chgData name="li bo" userId="86e360d6c7446f46" providerId="LiveId" clId="{035A13AB-E075-4F0A-A10E-0AF9991FC956}" dt="2022-03-13T02:31:44.957" v="6809" actId="1076"/>
          <ac:picMkLst>
            <pc:docMk/>
            <pc:sldMk cId="293250462" sldId="338"/>
            <ac:picMk id="3" creationId="{D3D0D21B-1FF5-4F04-A6E0-D798E168BC3B}"/>
          </ac:picMkLst>
        </pc:picChg>
        <pc:picChg chg="add mod">
          <ac:chgData name="li bo" userId="86e360d6c7446f46" providerId="LiveId" clId="{035A13AB-E075-4F0A-A10E-0AF9991FC956}" dt="2022-03-13T10:29:18.570" v="14313" actId="1076"/>
          <ac:picMkLst>
            <pc:docMk/>
            <pc:sldMk cId="293250462" sldId="338"/>
            <ac:picMk id="5" creationId="{E5356CB4-4637-43F7-9EE0-82EFBC391FD2}"/>
          </ac:picMkLst>
        </pc:picChg>
        <pc:picChg chg="mod">
          <ac:chgData name="li bo" userId="86e360d6c7446f46" providerId="LiveId" clId="{035A13AB-E075-4F0A-A10E-0AF9991FC956}" dt="2022-03-13T02:31:39.901" v="6808" actId="1076"/>
          <ac:picMkLst>
            <pc:docMk/>
            <pc:sldMk cId="293250462" sldId="338"/>
            <ac:picMk id="13316" creationId="{04F55E65-0F96-4AC5-8CB7-05CD2AE11F76}"/>
          </ac:picMkLst>
        </pc:picChg>
      </pc:sldChg>
      <pc:sldChg chg="add del modTransition">
        <pc:chgData name="li bo" userId="86e360d6c7446f46" providerId="LiveId" clId="{035A13AB-E075-4F0A-A10E-0AF9991FC956}" dt="2022-03-13T12:16:18.960" v="15221" actId="47"/>
        <pc:sldMkLst>
          <pc:docMk/>
          <pc:sldMk cId="1258849612" sldId="339"/>
        </pc:sldMkLst>
      </pc:sldChg>
      <pc:sldChg chg="addSp modSp add mod modTransition modAnim modNotesTx">
        <pc:chgData name="li bo" userId="86e360d6c7446f46" providerId="LiveId" clId="{035A13AB-E075-4F0A-A10E-0AF9991FC956}" dt="2022-03-14T02:04:43.771" v="19040"/>
        <pc:sldMkLst>
          <pc:docMk/>
          <pc:sldMk cId="3626574790" sldId="344"/>
        </pc:sldMkLst>
        <pc:spChg chg="mod">
          <ac:chgData name="li bo" userId="86e360d6c7446f46" providerId="LiveId" clId="{035A13AB-E075-4F0A-A10E-0AF9991FC956}" dt="2022-03-13T01:18:42.616" v="6029" actId="1076"/>
          <ac:spMkLst>
            <pc:docMk/>
            <pc:sldMk cId="3626574790" sldId="344"/>
            <ac:spMk id="3" creationId="{89E23044-B6C5-4041-99C7-503A2CF7FAFB}"/>
          </ac:spMkLst>
        </pc:spChg>
        <pc:spChg chg="add mod">
          <ac:chgData name="li bo" userId="86e360d6c7446f46" providerId="LiveId" clId="{035A13AB-E075-4F0A-A10E-0AF9991FC956}" dt="2022-03-13T01:41:24.044" v="6646" actId="1076"/>
          <ac:spMkLst>
            <pc:docMk/>
            <pc:sldMk cId="3626574790" sldId="344"/>
            <ac:spMk id="4" creationId="{8FD5FC3B-1B48-4117-AE6A-CCC1387B26DE}"/>
          </ac:spMkLst>
        </pc:spChg>
        <pc:picChg chg="mod">
          <ac:chgData name="li bo" userId="86e360d6c7446f46" providerId="LiveId" clId="{035A13AB-E075-4F0A-A10E-0AF9991FC956}" dt="2022-03-13T01:18:42.616" v="6029" actId="1076"/>
          <ac:picMkLst>
            <pc:docMk/>
            <pc:sldMk cId="3626574790" sldId="344"/>
            <ac:picMk id="7" creationId="{3C3FFA5A-0599-4338-A84F-8EE2C76015C9}"/>
          </ac:picMkLst>
        </pc:picChg>
        <pc:picChg chg="mod">
          <ac:chgData name="li bo" userId="86e360d6c7446f46" providerId="LiveId" clId="{035A13AB-E075-4F0A-A10E-0AF9991FC956}" dt="2022-03-13T01:19:42.381" v="6111" actId="1076"/>
          <ac:picMkLst>
            <pc:docMk/>
            <pc:sldMk cId="3626574790" sldId="344"/>
            <ac:picMk id="9" creationId="{066DB08A-58A3-4537-981D-C6C61162A9BF}"/>
          </ac:picMkLst>
        </pc:picChg>
      </pc:sldChg>
      <pc:sldChg chg="modSp add mod modTransition modAnim modNotesTx">
        <pc:chgData name="li bo" userId="86e360d6c7446f46" providerId="LiveId" clId="{035A13AB-E075-4F0A-A10E-0AF9991FC956}" dt="2022-03-14T12:57:09.491" v="19763"/>
        <pc:sldMkLst>
          <pc:docMk/>
          <pc:sldMk cId="3154839105" sldId="345"/>
        </pc:sldMkLst>
        <pc:spChg chg="mod">
          <ac:chgData name="li bo" userId="86e360d6c7446f46" providerId="LiveId" clId="{035A13AB-E075-4F0A-A10E-0AF9991FC956}" dt="2022-03-13T02:43:35.207" v="6936"/>
          <ac:spMkLst>
            <pc:docMk/>
            <pc:sldMk cId="3154839105" sldId="345"/>
            <ac:spMk id="7" creationId="{241D9748-6B65-4FD2-A2DE-39249B827A35}"/>
          </ac:spMkLst>
        </pc:spChg>
      </pc:sldChg>
      <pc:sldChg chg="modSp add mod modTransition modAnim modNotesTx">
        <pc:chgData name="li bo" userId="86e360d6c7446f46" providerId="LiveId" clId="{035A13AB-E075-4F0A-A10E-0AF9991FC956}" dt="2022-03-14T01:35:14.064" v="18594"/>
        <pc:sldMkLst>
          <pc:docMk/>
          <pc:sldMk cId="1372126297" sldId="346"/>
        </pc:sldMkLst>
        <pc:spChg chg="mod">
          <ac:chgData name="li bo" userId="86e360d6c7446f46" providerId="LiveId" clId="{035A13AB-E075-4F0A-A10E-0AF9991FC956}" dt="2022-03-13T02:35:56.197" v="6877"/>
          <ac:spMkLst>
            <pc:docMk/>
            <pc:sldMk cId="1372126297" sldId="346"/>
            <ac:spMk id="2" creationId="{B28025D4-6139-4598-8B07-B5CBB67E8BBC}"/>
          </ac:spMkLst>
        </pc:spChg>
        <pc:spChg chg="mod">
          <ac:chgData name="li bo" userId="86e360d6c7446f46" providerId="LiveId" clId="{035A13AB-E075-4F0A-A10E-0AF9991FC956}" dt="2022-03-13T10:34:19.004" v="14327" actId="1076"/>
          <ac:spMkLst>
            <pc:docMk/>
            <pc:sldMk cId="1372126297" sldId="346"/>
            <ac:spMk id="9" creationId="{E2D4EE96-7456-44CC-91B6-28AE39F8712E}"/>
          </ac:spMkLst>
        </pc:spChg>
        <pc:picChg chg="mod">
          <ac:chgData name="li bo" userId="86e360d6c7446f46" providerId="LiveId" clId="{035A13AB-E075-4F0A-A10E-0AF9991FC956}" dt="2022-03-13T01:35:21.944" v="6570" actId="1076"/>
          <ac:picMkLst>
            <pc:docMk/>
            <pc:sldMk cId="1372126297" sldId="346"/>
            <ac:picMk id="16390" creationId="{99857DC0-B6F5-4013-ADDB-655AE41A9E81}"/>
          </ac:picMkLst>
        </pc:picChg>
      </pc:sldChg>
      <pc:sldChg chg="add modTransition">
        <pc:chgData name="li bo" userId="86e360d6c7446f46" providerId="LiveId" clId="{035A13AB-E075-4F0A-A10E-0AF9991FC956}" dt="2022-03-14T01:55:09.455" v="19008"/>
        <pc:sldMkLst>
          <pc:docMk/>
          <pc:sldMk cId="546132868" sldId="347"/>
        </pc:sldMkLst>
      </pc:sldChg>
      <pc:sldChg chg="delSp new del mod modTransition">
        <pc:chgData name="li bo" userId="86e360d6c7446f46" providerId="LiveId" clId="{035A13AB-E075-4F0A-A10E-0AF9991FC956}" dt="2022-03-12T06:15:53.276" v="103" actId="47"/>
        <pc:sldMkLst>
          <pc:docMk/>
          <pc:sldMk cId="1628770890" sldId="348"/>
        </pc:sldMkLst>
        <pc:spChg chg="del">
          <ac:chgData name="li bo" userId="86e360d6c7446f46" providerId="LiveId" clId="{035A13AB-E075-4F0A-A10E-0AF9991FC956}" dt="2022-03-12T06:15:46.692" v="94" actId="478"/>
          <ac:spMkLst>
            <pc:docMk/>
            <pc:sldMk cId="1628770890" sldId="348"/>
            <ac:spMk id="2" creationId="{5143DEC0-97D7-434C-A877-EB02B7A7553F}"/>
          </ac:spMkLst>
        </pc:spChg>
        <pc:spChg chg="del">
          <ac:chgData name="li bo" userId="86e360d6c7446f46" providerId="LiveId" clId="{035A13AB-E075-4F0A-A10E-0AF9991FC956}" dt="2022-03-12T06:15:46.692" v="94" actId="478"/>
          <ac:spMkLst>
            <pc:docMk/>
            <pc:sldMk cId="1628770890" sldId="348"/>
            <ac:spMk id="3" creationId="{3F97EF5F-F4AE-4838-A921-8316B8DF6A61}"/>
          </ac:spMkLst>
        </pc:spChg>
      </pc:sldChg>
      <pc:sldChg chg="addSp delSp modSp add mod modTransition modNotesTx">
        <pc:chgData name="li bo" userId="86e360d6c7446f46" providerId="LiveId" clId="{035A13AB-E075-4F0A-A10E-0AF9991FC956}" dt="2022-04-04T17:07:07.579" v="19787"/>
        <pc:sldMkLst>
          <pc:docMk/>
          <pc:sldMk cId="2185491985" sldId="348"/>
        </pc:sldMkLst>
        <pc:spChg chg="del mod">
          <ac:chgData name="li bo" userId="86e360d6c7446f46" providerId="LiveId" clId="{035A13AB-E075-4F0A-A10E-0AF9991FC956}" dt="2022-03-12T06:15:56.198" v="107"/>
          <ac:spMkLst>
            <pc:docMk/>
            <pc:sldMk cId="2185491985" sldId="348"/>
            <ac:spMk id="2" creationId="{84EC4306-4598-4CAA-BBD6-2E16EE9B555D}"/>
          </ac:spMkLst>
        </pc:spChg>
        <pc:spChg chg="del mod">
          <ac:chgData name="li bo" userId="86e360d6c7446f46" providerId="LiveId" clId="{035A13AB-E075-4F0A-A10E-0AF9991FC956}" dt="2022-03-12T06:15:56.198" v="107"/>
          <ac:spMkLst>
            <pc:docMk/>
            <pc:sldMk cId="2185491985" sldId="348"/>
            <ac:spMk id="3" creationId="{97079BE9-5CDD-472D-9386-873CBBEEC13A}"/>
          </ac:spMkLst>
        </pc:spChg>
        <pc:spChg chg="add mod">
          <ac:chgData name="li bo" userId="86e360d6c7446f46" providerId="LiveId" clId="{035A13AB-E075-4F0A-A10E-0AF9991FC956}" dt="2022-03-12T16:24:28.726" v="4426" actId="20577"/>
          <ac:spMkLst>
            <pc:docMk/>
            <pc:sldMk cId="2185491985" sldId="348"/>
            <ac:spMk id="6" creationId="{35500B11-AAFB-41A2-9A2C-74F7A2785537}"/>
          </ac:spMkLst>
        </pc:spChg>
        <pc:spChg chg="add mod">
          <ac:chgData name="li bo" userId="86e360d6c7446f46" providerId="LiveId" clId="{035A13AB-E075-4F0A-A10E-0AF9991FC956}" dt="2022-03-12T16:24:44.011" v="4439" actId="20577"/>
          <ac:spMkLst>
            <pc:docMk/>
            <pc:sldMk cId="2185491985" sldId="348"/>
            <ac:spMk id="7" creationId="{0F6CFA01-F7CC-459C-93E3-10F80AECBACD}"/>
          </ac:spMkLst>
        </pc:spChg>
        <pc:spChg chg="add mod">
          <ac:chgData name="li bo" userId="86e360d6c7446f46" providerId="LiveId" clId="{035A13AB-E075-4F0A-A10E-0AF9991FC956}" dt="2022-03-12T09:24:31.296" v="2492" actId="1076"/>
          <ac:spMkLst>
            <pc:docMk/>
            <pc:sldMk cId="2185491985" sldId="348"/>
            <ac:spMk id="8" creationId="{FD9FE4FB-C65F-4DB7-86D0-3B3350FDF8DB}"/>
          </ac:spMkLst>
        </pc:spChg>
        <pc:spChg chg="add mod">
          <ac:chgData name="li bo" userId="86e360d6c7446f46" providerId="LiveId" clId="{035A13AB-E075-4F0A-A10E-0AF9991FC956}" dt="2022-03-12T09:24:31.296" v="2492" actId="1076"/>
          <ac:spMkLst>
            <pc:docMk/>
            <pc:sldMk cId="2185491985" sldId="348"/>
            <ac:spMk id="9" creationId="{ED2AB121-AAC4-4637-A553-84D95452FC7F}"/>
          </ac:spMkLst>
        </pc:spChg>
        <pc:spChg chg="add del mod">
          <ac:chgData name="li bo" userId="86e360d6c7446f46" providerId="LiveId" clId="{035A13AB-E075-4F0A-A10E-0AF9991FC956}" dt="2022-03-12T09:14:08.391" v="1699" actId="478"/>
          <ac:spMkLst>
            <pc:docMk/>
            <pc:sldMk cId="2185491985" sldId="348"/>
            <ac:spMk id="10" creationId="{74CCC8CF-E4F5-4075-A8EE-5F8B42DF81BE}"/>
          </ac:spMkLst>
        </pc:spChg>
        <pc:spChg chg="add mod">
          <ac:chgData name="li bo" userId="86e360d6c7446f46" providerId="LiveId" clId="{035A13AB-E075-4F0A-A10E-0AF9991FC956}" dt="2022-03-12T09:24:31.296" v="2492" actId="1076"/>
          <ac:spMkLst>
            <pc:docMk/>
            <pc:sldMk cId="2185491985" sldId="348"/>
            <ac:spMk id="11" creationId="{16EA645D-F619-41E2-98DA-6E082E6CBDB5}"/>
          </ac:spMkLst>
        </pc:spChg>
        <pc:spChg chg="add mod">
          <ac:chgData name="li bo" userId="86e360d6c7446f46" providerId="LiveId" clId="{035A13AB-E075-4F0A-A10E-0AF9991FC956}" dt="2022-03-14T04:17:43.594" v="19321" actId="207"/>
          <ac:spMkLst>
            <pc:docMk/>
            <pc:sldMk cId="2185491985" sldId="348"/>
            <ac:spMk id="12" creationId="{9D1B90F6-BDEA-44FC-A815-9962C0D93D3A}"/>
          </ac:spMkLst>
        </pc:spChg>
        <pc:spChg chg="add mod">
          <ac:chgData name="li bo" userId="86e360d6c7446f46" providerId="LiveId" clId="{035A13AB-E075-4F0A-A10E-0AF9991FC956}" dt="2022-03-12T09:24:31.296" v="2492" actId="1076"/>
          <ac:spMkLst>
            <pc:docMk/>
            <pc:sldMk cId="2185491985" sldId="348"/>
            <ac:spMk id="13" creationId="{83CBCA19-227F-4B6B-B7FA-ED802BFF7A0B}"/>
          </ac:spMkLst>
        </pc:spChg>
        <pc:spChg chg="add del mod">
          <ac:chgData name="li bo" userId="86e360d6c7446f46" providerId="LiveId" clId="{035A13AB-E075-4F0A-A10E-0AF9991FC956}" dt="2022-03-12T09:14:10.206" v="1716" actId="478"/>
          <ac:spMkLst>
            <pc:docMk/>
            <pc:sldMk cId="2185491985" sldId="348"/>
            <ac:spMk id="14" creationId="{4084C205-B279-4E3A-9229-0EE7C679D80A}"/>
          </ac:spMkLst>
        </pc:spChg>
        <pc:spChg chg="add mod modVis">
          <ac:chgData name="li bo" userId="86e360d6c7446f46" providerId="LiveId" clId="{035A13AB-E075-4F0A-A10E-0AF9991FC956}" dt="2022-03-14T04:17:43.592" v="19317"/>
          <ac:spMkLst>
            <pc:docMk/>
            <pc:sldMk cId="2185491985" sldId="348"/>
            <ac:spMk id="15" creationId="{7DBD4B9C-989D-43D7-9236-EBED9BE766D8}"/>
          </ac:spMkLst>
        </pc:spChg>
        <pc:spChg chg="add mod">
          <ac:chgData name="li bo" userId="86e360d6c7446f46" providerId="LiveId" clId="{035A13AB-E075-4F0A-A10E-0AF9991FC956}" dt="2022-04-04T17:07:07.578" v="19784"/>
          <ac:spMkLst>
            <pc:docMk/>
            <pc:sldMk cId="2185491985" sldId="348"/>
            <ac:spMk id="16" creationId="{579417A5-59F4-47DE-85D4-5B3261A09720}"/>
          </ac:spMkLst>
        </pc:spChg>
        <pc:spChg chg="add mod">
          <ac:chgData name="li bo" userId="86e360d6c7446f46" providerId="LiveId" clId="{035A13AB-E075-4F0A-A10E-0AF9991FC956}" dt="2022-04-04T17:07:07.577" v="19783"/>
          <ac:spMkLst>
            <pc:docMk/>
            <pc:sldMk cId="2185491985" sldId="348"/>
            <ac:spMk id="17" creationId="{6927B4B7-58B6-47B9-A53C-678FE22C74A8}"/>
          </ac:spMkLst>
        </pc:spChg>
        <pc:spChg chg="add mod">
          <ac:chgData name="li bo" userId="86e360d6c7446f46" providerId="LiveId" clId="{035A13AB-E075-4F0A-A10E-0AF9991FC956}" dt="2022-04-04T17:07:07.577" v="19783"/>
          <ac:spMkLst>
            <pc:docMk/>
            <pc:sldMk cId="2185491985" sldId="348"/>
            <ac:spMk id="18" creationId="{7751754D-046B-4B97-B241-B14A68C949EF}"/>
          </ac:spMkLst>
        </pc:spChg>
        <pc:spChg chg="add mod">
          <ac:chgData name="li bo" userId="86e360d6c7446f46" providerId="LiveId" clId="{035A13AB-E075-4F0A-A10E-0AF9991FC956}" dt="2022-04-04T17:07:07.577" v="19783"/>
          <ac:spMkLst>
            <pc:docMk/>
            <pc:sldMk cId="2185491985" sldId="348"/>
            <ac:spMk id="19" creationId="{E47C803F-DC75-4EC7-8793-8F66366B7B22}"/>
          </ac:spMkLst>
        </pc:spChg>
        <pc:spChg chg="add del mod ord">
          <ac:chgData name="li bo" userId="86e360d6c7446f46" providerId="LiveId" clId="{035A13AB-E075-4F0A-A10E-0AF9991FC956}" dt="2022-03-12T09:21:34.393" v="2289"/>
          <ac:spMkLst>
            <pc:docMk/>
            <pc:sldMk cId="2185491985" sldId="348"/>
            <ac:spMk id="21" creationId="{C050DB35-AADA-4A25-92EA-B8858E92AB01}"/>
          </ac:spMkLst>
        </pc:spChg>
        <pc:grpChg chg="add mod">
          <ac:chgData name="li bo" userId="86e360d6c7446f46" providerId="LiveId" clId="{035A13AB-E075-4F0A-A10E-0AF9991FC956}" dt="2022-04-04T17:07:07.579" v="19785"/>
          <ac:grpSpMkLst>
            <pc:docMk/>
            <pc:sldMk cId="2185491985" sldId="348"/>
            <ac:grpSpMk id="20" creationId="{0B83EDF6-9DC4-4793-958E-7DF23C06E249}"/>
          </ac:grpSpMkLst>
        </pc:grpChg>
        <pc:picChg chg="add mod ord modVis">
          <ac:chgData name="li bo" userId="86e360d6c7446f46" providerId="LiveId" clId="{035A13AB-E075-4F0A-A10E-0AF9991FC956}" dt="2022-04-04T17:07:07.579" v="19787"/>
          <ac:picMkLst>
            <pc:docMk/>
            <pc:sldMk cId="2185491985" sldId="348"/>
            <ac:picMk id="5" creationId="{65CB20BC-202A-45A5-AA74-14BD29743330}"/>
          </ac:picMkLst>
        </pc:picChg>
      </pc:sldChg>
      <pc:sldChg chg="modSp add mod">
        <pc:chgData name="li bo" userId="86e360d6c7446f46" providerId="LiveId" clId="{035A13AB-E075-4F0A-A10E-0AF9991FC956}" dt="2022-03-12T07:20:27.210" v="837" actId="2710"/>
        <pc:sldMkLst>
          <pc:docMk/>
          <pc:sldMk cId="439021442" sldId="349"/>
        </pc:sldMkLst>
        <pc:spChg chg="mod">
          <ac:chgData name="li bo" userId="86e360d6c7446f46" providerId="LiveId" clId="{035A13AB-E075-4F0A-A10E-0AF9991FC956}" dt="2022-03-12T07:20:27.210" v="837" actId="2710"/>
          <ac:spMkLst>
            <pc:docMk/>
            <pc:sldMk cId="439021442" sldId="349"/>
            <ac:spMk id="2" creationId="{1EA8D9B8-C4D8-4962-B288-57C65065F651}"/>
          </ac:spMkLst>
        </pc:spChg>
      </pc:sldChg>
      <pc:sldChg chg="addSp delSp modSp new del mod modTransition">
        <pc:chgData name="li bo" userId="86e360d6c7446f46" providerId="LiveId" clId="{035A13AB-E075-4F0A-A10E-0AF9991FC956}" dt="2022-03-13T03:56:02.855" v="8501" actId="2696"/>
        <pc:sldMkLst>
          <pc:docMk/>
          <pc:sldMk cId="1339233777" sldId="350"/>
        </pc:sldMkLst>
        <pc:spChg chg="del">
          <ac:chgData name="li bo" userId="86e360d6c7446f46" providerId="LiveId" clId="{035A13AB-E075-4F0A-A10E-0AF9991FC956}" dt="2022-03-12T07:31:56.052" v="845" actId="478"/>
          <ac:spMkLst>
            <pc:docMk/>
            <pc:sldMk cId="1339233777" sldId="350"/>
            <ac:spMk id="2" creationId="{0FF31B1F-79FE-45B0-BAB6-79D3862E60F4}"/>
          </ac:spMkLst>
        </pc:spChg>
        <pc:spChg chg="del">
          <ac:chgData name="li bo" userId="86e360d6c7446f46" providerId="LiveId" clId="{035A13AB-E075-4F0A-A10E-0AF9991FC956}" dt="2022-03-12T07:31:56.052" v="845" actId="478"/>
          <ac:spMkLst>
            <pc:docMk/>
            <pc:sldMk cId="1339233777" sldId="350"/>
            <ac:spMk id="3" creationId="{00DCE5FA-9CFD-4BA9-82A3-A9C4148D455C}"/>
          </ac:spMkLst>
        </pc:spChg>
        <pc:picChg chg="add mod">
          <ac:chgData name="li bo" userId="86e360d6c7446f46" providerId="LiveId" clId="{035A13AB-E075-4F0A-A10E-0AF9991FC956}" dt="2022-03-12T07:31:57.884" v="847" actId="1076"/>
          <ac:picMkLst>
            <pc:docMk/>
            <pc:sldMk cId="1339233777" sldId="350"/>
            <ac:picMk id="5" creationId="{F8147031-F211-4454-B28E-583FF6748D75}"/>
          </ac:picMkLst>
        </pc:picChg>
      </pc:sldChg>
      <pc:sldChg chg="addSp delSp modSp new mod ord modTransition delAnim modAnim">
        <pc:chgData name="li bo" userId="86e360d6c7446f46" providerId="LiveId" clId="{035A13AB-E075-4F0A-A10E-0AF9991FC956}" dt="2022-03-14T04:28:39.464" v="19571"/>
        <pc:sldMkLst>
          <pc:docMk/>
          <pc:sldMk cId="3930817889" sldId="351"/>
        </pc:sldMkLst>
        <pc:spChg chg="del">
          <ac:chgData name="li bo" userId="86e360d6c7446f46" providerId="LiveId" clId="{035A13AB-E075-4F0A-A10E-0AF9991FC956}" dt="2022-03-12T15:39:26.472" v="4030" actId="478"/>
          <ac:spMkLst>
            <pc:docMk/>
            <pc:sldMk cId="3930817889" sldId="351"/>
            <ac:spMk id="2" creationId="{D76CB18B-8578-4218-8D2B-B89EFBA7632A}"/>
          </ac:spMkLst>
        </pc:spChg>
        <pc:spChg chg="del">
          <ac:chgData name="li bo" userId="86e360d6c7446f46" providerId="LiveId" clId="{035A13AB-E075-4F0A-A10E-0AF9991FC956}" dt="2022-03-12T15:39:26.472" v="4030" actId="478"/>
          <ac:spMkLst>
            <pc:docMk/>
            <pc:sldMk cId="3930817889" sldId="351"/>
            <ac:spMk id="3" creationId="{E503BE7F-68A5-4C86-96CF-719276A9B6F6}"/>
          </ac:spMkLst>
        </pc:spChg>
        <pc:spChg chg="add mod">
          <ac:chgData name="li bo" userId="86e360d6c7446f46" providerId="LiveId" clId="{035A13AB-E075-4F0A-A10E-0AF9991FC956}" dt="2022-03-12T16:15:45.023" v="4329" actId="113"/>
          <ac:spMkLst>
            <pc:docMk/>
            <pc:sldMk cId="3930817889" sldId="351"/>
            <ac:spMk id="4" creationId="{A10AAF69-C0F0-4B4D-A659-EA710957BF78}"/>
          </ac:spMkLst>
        </pc:spChg>
        <pc:spChg chg="add del mod">
          <ac:chgData name="li bo" userId="86e360d6c7446f46" providerId="LiveId" clId="{035A13AB-E075-4F0A-A10E-0AF9991FC956}" dt="2022-03-12T16:53:29.933" v="5010" actId="478"/>
          <ac:spMkLst>
            <pc:docMk/>
            <pc:sldMk cId="3930817889" sldId="351"/>
            <ac:spMk id="16" creationId="{6EDBF994-BA48-4821-9A2D-38B9D97DA87F}"/>
          </ac:spMkLst>
        </pc:spChg>
        <pc:spChg chg="add del mod">
          <ac:chgData name="li bo" userId="86e360d6c7446f46" providerId="LiveId" clId="{035A13AB-E075-4F0A-A10E-0AF9991FC956}" dt="2022-03-12T16:53:32.512" v="5012" actId="478"/>
          <ac:spMkLst>
            <pc:docMk/>
            <pc:sldMk cId="3930817889" sldId="351"/>
            <ac:spMk id="17" creationId="{A47B2778-92F3-4CDF-B711-10B79C8F9146}"/>
          </ac:spMkLst>
        </pc:spChg>
        <pc:spChg chg="add del mod">
          <ac:chgData name="li bo" userId="86e360d6c7446f46" providerId="LiveId" clId="{035A13AB-E075-4F0A-A10E-0AF9991FC956}" dt="2022-03-12T16:53:26.921" v="5008" actId="478"/>
          <ac:spMkLst>
            <pc:docMk/>
            <pc:sldMk cId="3930817889" sldId="351"/>
            <ac:spMk id="18" creationId="{FB3F7F78-F3E5-42D8-AB53-A6D6827BE066}"/>
          </ac:spMkLst>
        </pc:spChg>
        <pc:spChg chg="add mod">
          <ac:chgData name="li bo" userId="86e360d6c7446f46" providerId="LiveId" clId="{035A13AB-E075-4F0A-A10E-0AF9991FC956}" dt="2022-03-12T17:03:26.819" v="5419" actId="20577"/>
          <ac:spMkLst>
            <pc:docMk/>
            <pc:sldMk cId="3930817889" sldId="351"/>
            <ac:spMk id="19" creationId="{7A97B557-B35A-4D7D-8F09-65AB9D160A4F}"/>
          </ac:spMkLst>
        </pc:spChg>
        <pc:spChg chg="add mod">
          <ac:chgData name="li bo" userId="86e360d6c7446f46" providerId="LiveId" clId="{035A13AB-E075-4F0A-A10E-0AF9991FC956}" dt="2022-03-13T14:46:28.372" v="18200" actId="113"/>
          <ac:spMkLst>
            <pc:docMk/>
            <pc:sldMk cId="3930817889" sldId="351"/>
            <ac:spMk id="20" creationId="{026228AC-F9F8-4B4A-B6A3-706A6DAE1B55}"/>
          </ac:spMkLst>
        </pc:spChg>
        <pc:grpChg chg="add del mod">
          <ac:chgData name="li bo" userId="86e360d6c7446f46" providerId="LiveId" clId="{035A13AB-E075-4F0A-A10E-0AF9991FC956}" dt="2022-03-13T03:13:41.387" v="7814" actId="478"/>
          <ac:grpSpMkLst>
            <pc:docMk/>
            <pc:sldMk cId="3930817889" sldId="351"/>
            <ac:grpSpMk id="13" creationId="{B4FB19A3-F700-4D25-84BA-788B09B88071}"/>
          </ac:grpSpMkLst>
        </pc:grpChg>
        <pc:graphicFrameChg chg="add del mod">
          <ac:chgData name="li bo" userId="86e360d6c7446f46" providerId="LiveId" clId="{035A13AB-E075-4F0A-A10E-0AF9991FC956}" dt="2022-03-12T16:53:30.995" v="5011" actId="478"/>
          <ac:graphicFrameMkLst>
            <pc:docMk/>
            <pc:sldMk cId="3930817889" sldId="351"/>
            <ac:graphicFrameMk id="14" creationId="{79DE88B0-7AB7-4880-9CB3-3C6316798585}"/>
          </ac:graphicFrameMkLst>
        </pc:graphicFrameChg>
        <pc:graphicFrameChg chg="add del mod">
          <ac:chgData name="li bo" userId="86e360d6c7446f46" providerId="LiveId" clId="{035A13AB-E075-4F0A-A10E-0AF9991FC956}" dt="2022-03-12T16:53:28.873" v="5009" actId="478"/>
          <ac:graphicFrameMkLst>
            <pc:docMk/>
            <pc:sldMk cId="3930817889" sldId="351"/>
            <ac:graphicFrameMk id="15" creationId="{00737BF9-B987-41F1-80AC-F4BD44CF3788}"/>
          </ac:graphicFrameMkLst>
        </pc:graphicFrameChg>
        <pc:picChg chg="add mod">
          <ac:chgData name="li bo" userId="86e360d6c7446f46" providerId="LiveId" clId="{035A13AB-E075-4F0A-A10E-0AF9991FC956}" dt="2022-03-12T16:08:35.674" v="4306" actId="14100"/>
          <ac:picMkLst>
            <pc:docMk/>
            <pc:sldMk cId="3930817889" sldId="351"/>
            <ac:picMk id="6" creationId="{39D2DA76-897B-4461-BFD8-F283D9E9FDC3}"/>
          </ac:picMkLst>
        </pc:picChg>
        <pc:picChg chg="add mod">
          <ac:chgData name="li bo" userId="86e360d6c7446f46" providerId="LiveId" clId="{035A13AB-E075-4F0A-A10E-0AF9991FC956}" dt="2022-03-12T16:12:48.546" v="4314" actId="164"/>
          <ac:picMkLst>
            <pc:docMk/>
            <pc:sldMk cId="3930817889" sldId="351"/>
            <ac:picMk id="8" creationId="{9A7095A1-D0F5-480A-888C-BA0E917AA4B1}"/>
          </ac:picMkLst>
        </pc:picChg>
        <pc:picChg chg="add mod">
          <ac:chgData name="li bo" userId="86e360d6c7446f46" providerId="LiveId" clId="{035A13AB-E075-4F0A-A10E-0AF9991FC956}" dt="2022-03-12T16:12:48.546" v="4314" actId="164"/>
          <ac:picMkLst>
            <pc:docMk/>
            <pc:sldMk cId="3930817889" sldId="351"/>
            <ac:picMk id="10" creationId="{800BFB61-21CA-464F-83D5-6F4049B48D54}"/>
          </ac:picMkLst>
        </pc:picChg>
        <pc:picChg chg="add del mod">
          <ac:chgData name="li bo" userId="86e360d6c7446f46" providerId="LiveId" clId="{035A13AB-E075-4F0A-A10E-0AF9991FC956}" dt="2022-03-13T01:04:24.251" v="5672" actId="478"/>
          <ac:picMkLst>
            <pc:docMk/>
            <pc:sldMk cId="3930817889" sldId="351"/>
            <ac:picMk id="12" creationId="{A647402D-D37A-4173-94E3-F9E4BBF62154}"/>
          </ac:picMkLst>
        </pc:picChg>
        <pc:picChg chg="add mod ord">
          <ac:chgData name="li bo" userId="86e360d6c7446f46" providerId="LiveId" clId="{035A13AB-E075-4F0A-A10E-0AF9991FC956}" dt="2022-03-13T03:37:17.906" v="8331" actId="1076"/>
          <ac:picMkLst>
            <pc:docMk/>
            <pc:sldMk cId="3930817889" sldId="351"/>
            <ac:picMk id="22" creationId="{20441566-C09E-4BC2-8529-D6E0D00EC474}"/>
          </ac:picMkLst>
        </pc:picChg>
      </pc:sldChg>
      <pc:sldChg chg="addSp delSp modSp new mod ord modTransition modAnim modNotesTx">
        <pc:chgData name="li bo" userId="86e360d6c7446f46" providerId="LiveId" clId="{035A13AB-E075-4F0A-A10E-0AF9991FC956}" dt="2022-03-14T01:45:57.316" v="18754"/>
        <pc:sldMkLst>
          <pc:docMk/>
          <pc:sldMk cId="180654341" sldId="352"/>
        </pc:sldMkLst>
        <pc:spChg chg="del">
          <ac:chgData name="li bo" userId="86e360d6c7446f46" providerId="LiveId" clId="{035A13AB-E075-4F0A-A10E-0AF9991FC956}" dt="2022-03-12T16:14:10.374" v="4317" actId="478"/>
          <ac:spMkLst>
            <pc:docMk/>
            <pc:sldMk cId="180654341" sldId="352"/>
            <ac:spMk id="2" creationId="{D30D762E-0593-4961-B4B0-F7C8C01D5117}"/>
          </ac:spMkLst>
        </pc:spChg>
        <pc:spChg chg="del">
          <ac:chgData name="li bo" userId="86e360d6c7446f46" providerId="LiveId" clId="{035A13AB-E075-4F0A-A10E-0AF9991FC956}" dt="2022-03-12T16:14:10.374" v="4317" actId="478"/>
          <ac:spMkLst>
            <pc:docMk/>
            <pc:sldMk cId="180654341" sldId="352"/>
            <ac:spMk id="3" creationId="{38E31FBD-7469-4E16-91FD-5F8F6AD51FDA}"/>
          </ac:spMkLst>
        </pc:spChg>
        <pc:spChg chg="add mod">
          <ac:chgData name="li bo" userId="86e360d6c7446f46" providerId="LiveId" clId="{035A13AB-E075-4F0A-A10E-0AF9991FC956}" dt="2022-03-12T16:44:28.326" v="4725" actId="20577"/>
          <ac:spMkLst>
            <pc:docMk/>
            <pc:sldMk cId="180654341" sldId="352"/>
            <ac:spMk id="4" creationId="{322F5166-3C11-4265-B844-EEA98F7EE8B9}"/>
          </ac:spMkLst>
        </pc:spChg>
        <pc:spChg chg="add del mod">
          <ac:chgData name="li bo" userId="86e360d6c7446f46" providerId="LiveId" clId="{035A13AB-E075-4F0A-A10E-0AF9991FC956}" dt="2022-03-13T03:33:41.658" v="8128" actId="1076"/>
          <ac:spMkLst>
            <pc:docMk/>
            <pc:sldMk cId="180654341" sldId="352"/>
            <ac:spMk id="6" creationId="{C9DBDDC2-002B-40DF-8ADF-CEDAA899ED33}"/>
          </ac:spMkLst>
        </pc:spChg>
        <pc:spChg chg="add mod">
          <ac:chgData name="li bo" userId="86e360d6c7446f46" providerId="LiveId" clId="{035A13AB-E075-4F0A-A10E-0AF9991FC956}" dt="2022-03-13T03:33:39.599" v="8127" actId="1076"/>
          <ac:spMkLst>
            <pc:docMk/>
            <pc:sldMk cId="180654341" sldId="352"/>
            <ac:spMk id="18" creationId="{814ED12E-36A9-47BA-9D7F-3DBE1E3E8697}"/>
          </ac:spMkLst>
        </pc:spChg>
        <pc:picChg chg="add mod">
          <ac:chgData name="li bo" userId="86e360d6c7446f46" providerId="LiveId" clId="{035A13AB-E075-4F0A-A10E-0AF9991FC956}" dt="2022-03-13T01:13:27.203" v="5816" actId="1076"/>
          <ac:picMkLst>
            <pc:docMk/>
            <pc:sldMk cId="180654341" sldId="352"/>
            <ac:picMk id="8" creationId="{A4A6942B-54FE-4D51-8DF8-CBA1B120B1B7}"/>
          </ac:picMkLst>
        </pc:picChg>
        <pc:picChg chg="add del mod">
          <ac:chgData name="li bo" userId="86e360d6c7446f46" providerId="LiveId" clId="{035A13AB-E075-4F0A-A10E-0AF9991FC956}" dt="2022-03-12T16:43:42.687" v="4688" actId="478"/>
          <ac:picMkLst>
            <pc:docMk/>
            <pc:sldMk cId="180654341" sldId="352"/>
            <ac:picMk id="10" creationId="{609EE40F-0568-4384-AB6B-DAA979663B60}"/>
          </ac:picMkLst>
        </pc:picChg>
        <pc:picChg chg="add mod">
          <ac:chgData name="li bo" userId="86e360d6c7446f46" providerId="LiveId" clId="{035A13AB-E075-4F0A-A10E-0AF9991FC956}" dt="2022-03-13T01:11:16.768" v="5751" actId="14100"/>
          <ac:picMkLst>
            <pc:docMk/>
            <pc:sldMk cId="180654341" sldId="352"/>
            <ac:picMk id="12" creationId="{70DAC9D7-53BF-46DE-A519-B60857090867}"/>
          </ac:picMkLst>
        </pc:picChg>
        <pc:picChg chg="add del mod">
          <ac:chgData name="li bo" userId="86e360d6c7446f46" providerId="LiveId" clId="{035A13AB-E075-4F0A-A10E-0AF9991FC956}" dt="2022-03-12T16:46:01.970" v="4729" actId="478"/>
          <ac:picMkLst>
            <pc:docMk/>
            <pc:sldMk cId="180654341" sldId="352"/>
            <ac:picMk id="14" creationId="{D1E6D27D-0595-4A57-9D4D-AD68C9B8557A}"/>
          </ac:picMkLst>
        </pc:picChg>
        <pc:picChg chg="add mod">
          <ac:chgData name="li bo" userId="86e360d6c7446f46" providerId="LiveId" clId="{035A13AB-E075-4F0A-A10E-0AF9991FC956}" dt="2022-03-13T03:33:39.599" v="8127" actId="1076"/>
          <ac:picMkLst>
            <pc:docMk/>
            <pc:sldMk cId="180654341" sldId="352"/>
            <ac:picMk id="16" creationId="{8098A733-E07B-44CE-AD3C-75C904B0C174}"/>
          </ac:picMkLst>
        </pc:picChg>
        <pc:picChg chg="add del mod">
          <ac:chgData name="li bo" userId="86e360d6c7446f46" providerId="LiveId" clId="{035A13AB-E075-4F0A-A10E-0AF9991FC956}" dt="2022-03-13T06:39:16.638" v="8879" actId="478"/>
          <ac:picMkLst>
            <pc:docMk/>
            <pc:sldMk cId="180654341" sldId="352"/>
            <ac:picMk id="20" creationId="{D643C165-CEEE-42D3-B65E-E00E45D05016}"/>
          </ac:picMkLst>
        </pc:picChg>
      </pc:sldChg>
      <pc:sldChg chg="addSp delSp modSp new mod modTransition modAnim">
        <pc:chgData name="li bo" userId="86e360d6c7446f46" providerId="LiveId" clId="{035A13AB-E075-4F0A-A10E-0AF9991FC956}" dt="2022-03-14T01:55:06.421" v="18990"/>
        <pc:sldMkLst>
          <pc:docMk/>
          <pc:sldMk cId="1924699916" sldId="353"/>
        </pc:sldMkLst>
        <pc:spChg chg="del">
          <ac:chgData name="li bo" userId="86e360d6c7446f46" providerId="LiveId" clId="{035A13AB-E075-4F0A-A10E-0AF9991FC956}" dt="2022-03-12T17:03:51.704" v="5421" actId="478"/>
          <ac:spMkLst>
            <pc:docMk/>
            <pc:sldMk cId="1924699916" sldId="353"/>
            <ac:spMk id="2" creationId="{75BAA9E5-688E-4A6F-9574-8A42EB491B5C}"/>
          </ac:spMkLst>
        </pc:spChg>
        <pc:spChg chg="del">
          <ac:chgData name="li bo" userId="86e360d6c7446f46" providerId="LiveId" clId="{035A13AB-E075-4F0A-A10E-0AF9991FC956}" dt="2022-03-12T17:03:51.704" v="5421" actId="478"/>
          <ac:spMkLst>
            <pc:docMk/>
            <pc:sldMk cId="1924699916" sldId="353"/>
            <ac:spMk id="3" creationId="{89222648-1AC8-4FF9-8646-92BF7F0B2351}"/>
          </ac:spMkLst>
        </pc:spChg>
        <pc:spChg chg="add mod">
          <ac:chgData name="li bo" userId="86e360d6c7446f46" providerId="LiveId" clId="{035A13AB-E075-4F0A-A10E-0AF9991FC956}" dt="2022-03-13T09:06:50.736" v="12844" actId="20577"/>
          <ac:spMkLst>
            <pc:docMk/>
            <pc:sldMk cId="1924699916" sldId="353"/>
            <ac:spMk id="4" creationId="{D13CDD44-3655-4A24-98E5-D4EFFC40E6EA}"/>
          </ac:spMkLst>
        </pc:spChg>
        <pc:spChg chg="add mod">
          <ac:chgData name="li bo" userId="86e360d6c7446f46" providerId="LiveId" clId="{035A13AB-E075-4F0A-A10E-0AF9991FC956}" dt="2022-03-13T03:38:54.628" v="8355" actId="20577"/>
          <ac:spMkLst>
            <pc:docMk/>
            <pc:sldMk cId="1924699916" sldId="353"/>
            <ac:spMk id="7" creationId="{537F53BE-EE32-4753-8046-A9F20320616E}"/>
          </ac:spMkLst>
        </pc:spChg>
        <pc:picChg chg="add mod">
          <ac:chgData name="li bo" userId="86e360d6c7446f46" providerId="LiveId" clId="{035A13AB-E075-4F0A-A10E-0AF9991FC956}" dt="2022-03-12T17:10:33.377" v="5429" actId="1076"/>
          <ac:picMkLst>
            <pc:docMk/>
            <pc:sldMk cId="1924699916" sldId="353"/>
            <ac:picMk id="6" creationId="{3582B066-A2D4-49DA-8026-A6C81CB0D99D}"/>
          </ac:picMkLst>
        </pc:picChg>
      </pc:sldChg>
      <pc:sldChg chg="addSp delSp modSp new mod modTransition delAnim modAnim modNotesTx">
        <pc:chgData name="li bo" userId="86e360d6c7446f46" providerId="LiveId" clId="{035A13AB-E075-4F0A-A10E-0AF9991FC956}" dt="2022-03-14T12:57:05.481" v="19749"/>
        <pc:sldMkLst>
          <pc:docMk/>
          <pc:sldMk cId="2916574275" sldId="354"/>
        </pc:sldMkLst>
        <pc:spChg chg="del">
          <ac:chgData name="li bo" userId="86e360d6c7446f46" providerId="LiveId" clId="{035A13AB-E075-4F0A-A10E-0AF9991FC956}" dt="2022-03-12T17:20:55.458" v="5637" actId="478"/>
          <ac:spMkLst>
            <pc:docMk/>
            <pc:sldMk cId="2916574275" sldId="354"/>
            <ac:spMk id="2" creationId="{53135F4F-C3C5-4887-B9F0-6E4B6FF9D2F2}"/>
          </ac:spMkLst>
        </pc:spChg>
        <pc:spChg chg="del">
          <ac:chgData name="li bo" userId="86e360d6c7446f46" providerId="LiveId" clId="{035A13AB-E075-4F0A-A10E-0AF9991FC956}" dt="2022-03-12T17:20:55.458" v="5637" actId="478"/>
          <ac:spMkLst>
            <pc:docMk/>
            <pc:sldMk cId="2916574275" sldId="354"/>
            <ac:spMk id="3" creationId="{1EC3DA48-942F-4DF5-8D00-01ACB57C636C}"/>
          </ac:spMkLst>
        </pc:spChg>
        <pc:spChg chg="add mod">
          <ac:chgData name="li bo" userId="86e360d6c7446f46" providerId="LiveId" clId="{035A13AB-E075-4F0A-A10E-0AF9991FC956}" dt="2022-03-12T17:22:40.984" v="5657" actId="27636"/>
          <ac:spMkLst>
            <pc:docMk/>
            <pc:sldMk cId="2916574275" sldId="354"/>
            <ac:spMk id="4" creationId="{94643580-5DD4-477E-92D3-13AA44338512}"/>
          </ac:spMkLst>
        </pc:spChg>
        <pc:spChg chg="add del mod">
          <ac:chgData name="li bo" userId="86e360d6c7446f46" providerId="LiveId" clId="{035A13AB-E075-4F0A-A10E-0AF9991FC956}" dt="2022-03-13T01:25:33.618" v="6261" actId="478"/>
          <ac:spMkLst>
            <pc:docMk/>
            <pc:sldMk cId="2916574275" sldId="354"/>
            <ac:spMk id="5" creationId="{1D4EB77F-23D1-481B-847A-7F171D84EB21}"/>
          </ac:spMkLst>
        </pc:spChg>
        <pc:spChg chg="add mod">
          <ac:chgData name="li bo" userId="86e360d6c7446f46" providerId="LiveId" clId="{035A13AB-E075-4F0A-A10E-0AF9991FC956}" dt="2022-03-13T03:25:31.985" v="7974" actId="1076"/>
          <ac:spMkLst>
            <pc:docMk/>
            <pc:sldMk cId="2916574275" sldId="354"/>
            <ac:spMk id="14" creationId="{02CC9B23-29F2-4B41-A2F6-36DC55C8E703}"/>
          </ac:spMkLst>
        </pc:spChg>
        <pc:spChg chg="add del mod">
          <ac:chgData name="li bo" userId="86e360d6c7446f46" providerId="LiveId" clId="{035A13AB-E075-4F0A-A10E-0AF9991FC956}" dt="2022-03-13T12:28:14.660" v="16257" actId="478"/>
          <ac:spMkLst>
            <pc:docMk/>
            <pc:sldMk cId="2916574275" sldId="354"/>
            <ac:spMk id="21" creationId="{0234C9A3-6BDB-4518-ABC5-C37131F00CAA}"/>
          </ac:spMkLst>
        </pc:spChg>
        <pc:spChg chg="add mod">
          <ac:chgData name="li bo" userId="86e360d6c7446f46" providerId="LiveId" clId="{035A13AB-E075-4F0A-A10E-0AF9991FC956}" dt="2022-03-13T12:30:05.535" v="16341" actId="20577"/>
          <ac:spMkLst>
            <pc:docMk/>
            <pc:sldMk cId="2916574275" sldId="354"/>
            <ac:spMk id="22" creationId="{50882E7E-4A05-49E8-9B03-798BA9AC8979}"/>
          </ac:spMkLst>
        </pc:spChg>
        <pc:picChg chg="add del mod">
          <ac:chgData name="li bo" userId="86e360d6c7446f46" providerId="LiveId" clId="{035A13AB-E075-4F0A-A10E-0AF9991FC956}" dt="2022-03-13T03:20:19.107" v="7935" actId="478"/>
          <ac:picMkLst>
            <pc:docMk/>
            <pc:sldMk cId="2916574275" sldId="354"/>
            <ac:picMk id="7" creationId="{37413062-6A8E-4F42-B1EF-0EDEE029AFB1}"/>
          </ac:picMkLst>
        </pc:picChg>
        <pc:picChg chg="add mod">
          <ac:chgData name="li bo" userId="86e360d6c7446f46" providerId="LiveId" clId="{035A13AB-E075-4F0A-A10E-0AF9991FC956}" dt="2022-03-13T03:25:11.717" v="7953" actId="1076"/>
          <ac:picMkLst>
            <pc:docMk/>
            <pc:sldMk cId="2916574275" sldId="354"/>
            <ac:picMk id="9" creationId="{C3B68927-5064-4148-9E32-B3E3EABA474B}"/>
          </ac:picMkLst>
        </pc:picChg>
        <pc:picChg chg="add mod">
          <ac:chgData name="li bo" userId="86e360d6c7446f46" providerId="LiveId" clId="{035A13AB-E075-4F0A-A10E-0AF9991FC956}" dt="2022-03-13T03:24:56.300" v="7951" actId="1076"/>
          <ac:picMkLst>
            <pc:docMk/>
            <pc:sldMk cId="2916574275" sldId="354"/>
            <ac:picMk id="11" creationId="{2927D488-18A7-4DB0-B41F-7A0910305770}"/>
          </ac:picMkLst>
        </pc:picChg>
        <pc:picChg chg="add mod">
          <ac:chgData name="li bo" userId="86e360d6c7446f46" providerId="LiveId" clId="{035A13AB-E075-4F0A-A10E-0AF9991FC956}" dt="2022-03-13T03:24:56.300" v="7951" actId="1076"/>
          <ac:picMkLst>
            <pc:docMk/>
            <pc:sldMk cId="2916574275" sldId="354"/>
            <ac:picMk id="13" creationId="{373883A8-1951-46EF-8404-44D16BF923E6}"/>
          </ac:picMkLst>
        </pc:picChg>
        <pc:picChg chg="add del mod">
          <ac:chgData name="li bo" userId="86e360d6c7446f46" providerId="LiveId" clId="{035A13AB-E075-4F0A-A10E-0AF9991FC956}" dt="2022-03-13T03:44:42.330" v="8433" actId="478"/>
          <ac:picMkLst>
            <pc:docMk/>
            <pc:sldMk cId="2916574275" sldId="354"/>
            <ac:picMk id="16" creationId="{987370FC-F2BC-4D93-8C08-25C7A09B40FC}"/>
          </ac:picMkLst>
        </pc:picChg>
        <pc:picChg chg="add mod">
          <ac:chgData name="li bo" userId="86e360d6c7446f46" providerId="LiveId" clId="{035A13AB-E075-4F0A-A10E-0AF9991FC956}" dt="2022-03-13T12:27:54.598" v="16256" actId="1076"/>
          <ac:picMkLst>
            <pc:docMk/>
            <pc:sldMk cId="2916574275" sldId="354"/>
            <ac:picMk id="18" creationId="{FB0813D7-22FA-4134-8753-048D1104A123}"/>
          </ac:picMkLst>
        </pc:picChg>
        <pc:picChg chg="add mod">
          <ac:chgData name="li bo" userId="86e360d6c7446f46" providerId="LiveId" clId="{035A13AB-E075-4F0A-A10E-0AF9991FC956}" dt="2022-03-13T12:27:54.598" v="16256" actId="1076"/>
          <ac:picMkLst>
            <pc:docMk/>
            <pc:sldMk cId="2916574275" sldId="354"/>
            <ac:picMk id="20" creationId="{678B1911-48D9-4F8C-B175-6AE529250AA3}"/>
          </ac:picMkLst>
        </pc:picChg>
      </pc:sldChg>
      <pc:sldChg chg="addSp delSp modSp new mod modTransition modAnim">
        <pc:chgData name="li bo" userId="86e360d6c7446f46" providerId="LiveId" clId="{035A13AB-E075-4F0A-A10E-0AF9991FC956}" dt="2022-03-14T04:18:57.769" v="19371"/>
        <pc:sldMkLst>
          <pc:docMk/>
          <pc:sldMk cId="2840020646" sldId="355"/>
        </pc:sldMkLst>
        <pc:spChg chg="del">
          <ac:chgData name="li bo" userId="86e360d6c7446f46" providerId="LiveId" clId="{035A13AB-E075-4F0A-A10E-0AF9991FC956}" dt="2022-03-13T01:23:10.124" v="6235" actId="478"/>
          <ac:spMkLst>
            <pc:docMk/>
            <pc:sldMk cId="2840020646" sldId="355"/>
            <ac:spMk id="2" creationId="{20B8DC2A-6102-4DAB-AA37-4772C107AC90}"/>
          </ac:spMkLst>
        </pc:spChg>
        <pc:spChg chg="del">
          <ac:chgData name="li bo" userId="86e360d6c7446f46" providerId="LiveId" clId="{035A13AB-E075-4F0A-A10E-0AF9991FC956}" dt="2022-03-13T01:23:10.124" v="6235" actId="478"/>
          <ac:spMkLst>
            <pc:docMk/>
            <pc:sldMk cId="2840020646" sldId="355"/>
            <ac:spMk id="3" creationId="{1BA9E6AC-0D2A-4C7B-8BF9-733F75BBFE9A}"/>
          </ac:spMkLst>
        </pc:spChg>
        <pc:spChg chg="add del">
          <ac:chgData name="li bo" userId="86e360d6c7446f46" providerId="LiveId" clId="{035A13AB-E075-4F0A-A10E-0AF9991FC956}" dt="2022-03-13T01:23:16.877" v="6237" actId="22"/>
          <ac:spMkLst>
            <pc:docMk/>
            <pc:sldMk cId="2840020646" sldId="355"/>
            <ac:spMk id="5" creationId="{BEA34D2B-EDC7-4B62-964D-8961BDB4C724}"/>
          </ac:spMkLst>
        </pc:spChg>
        <pc:spChg chg="add mod">
          <ac:chgData name="li bo" userId="86e360d6c7446f46" providerId="LiveId" clId="{035A13AB-E075-4F0A-A10E-0AF9991FC956}" dt="2022-03-13T10:41:37.851" v="14370" actId="20577"/>
          <ac:spMkLst>
            <pc:docMk/>
            <pc:sldMk cId="2840020646" sldId="355"/>
            <ac:spMk id="6" creationId="{2BCCBFF0-8956-4AAB-B690-6066C9E26B9F}"/>
          </ac:spMkLst>
        </pc:spChg>
        <pc:spChg chg="add del">
          <ac:chgData name="li bo" userId="86e360d6c7446f46" providerId="LiveId" clId="{035A13AB-E075-4F0A-A10E-0AF9991FC956}" dt="2022-03-13T02:30:31.037" v="6791" actId="22"/>
          <ac:spMkLst>
            <pc:docMk/>
            <pc:sldMk cId="2840020646" sldId="355"/>
            <ac:spMk id="8" creationId="{E5E8D36B-AA97-40FB-ABDF-FC39D5D23CDB}"/>
          </ac:spMkLst>
        </pc:spChg>
        <pc:spChg chg="add mod">
          <ac:chgData name="li bo" userId="86e360d6c7446f46" providerId="LiveId" clId="{035A13AB-E075-4F0A-A10E-0AF9991FC956}" dt="2022-03-13T10:42:16.129" v="14383" actId="1076"/>
          <ac:spMkLst>
            <pc:docMk/>
            <pc:sldMk cId="2840020646" sldId="355"/>
            <ac:spMk id="10" creationId="{4753405D-61A5-4C10-9E2F-B56CF29A2B0B}"/>
          </ac:spMkLst>
        </pc:spChg>
        <pc:picChg chg="add del">
          <ac:chgData name="li bo" userId="86e360d6c7446f46" providerId="LiveId" clId="{035A13AB-E075-4F0A-A10E-0AF9991FC956}" dt="2022-03-13T10:39:00.812" v="14340" actId="478"/>
          <ac:picMkLst>
            <pc:docMk/>
            <pc:sldMk cId="2840020646" sldId="355"/>
            <ac:picMk id="12" creationId="{9B2D8108-9246-4559-8881-ECF03F738FEF}"/>
          </ac:picMkLst>
        </pc:picChg>
        <pc:picChg chg="add del mod">
          <ac:chgData name="li bo" userId="86e360d6c7446f46" providerId="LiveId" clId="{035A13AB-E075-4F0A-A10E-0AF9991FC956}" dt="2022-03-13T10:41:25.605" v="14365" actId="478"/>
          <ac:picMkLst>
            <pc:docMk/>
            <pc:sldMk cId="2840020646" sldId="355"/>
            <ac:picMk id="14" creationId="{5B4A9DE1-6637-46A9-8E9D-5C71530968D1}"/>
          </ac:picMkLst>
        </pc:picChg>
        <pc:picChg chg="add mod">
          <ac:chgData name="li bo" userId="86e360d6c7446f46" providerId="LiveId" clId="{035A13AB-E075-4F0A-A10E-0AF9991FC956}" dt="2022-03-13T10:42:24.187" v="14384" actId="14100"/>
          <ac:picMkLst>
            <pc:docMk/>
            <pc:sldMk cId="2840020646" sldId="355"/>
            <ac:picMk id="16" creationId="{E3745230-EF1E-4900-93C7-00EE31640EAB}"/>
          </ac:picMkLst>
        </pc:picChg>
        <pc:picChg chg="add del mod">
          <ac:chgData name="li bo" userId="86e360d6c7446f46" providerId="LiveId" clId="{035A13AB-E075-4F0A-A10E-0AF9991FC956}" dt="2022-03-13T10:38:58.064" v="14338" actId="478"/>
          <ac:picMkLst>
            <pc:docMk/>
            <pc:sldMk cId="2840020646" sldId="355"/>
            <ac:picMk id="6146" creationId="{4DDF50EA-476B-43C0-9DE5-CB03B1EA2C7E}"/>
          </ac:picMkLst>
        </pc:picChg>
      </pc:sldChg>
      <pc:sldChg chg="addSp delSp modSp new mod modTransition delAnim modAnim modNotesTx">
        <pc:chgData name="li bo" userId="86e360d6c7446f46" providerId="LiveId" clId="{035A13AB-E075-4F0A-A10E-0AF9991FC956}" dt="2022-03-14T04:28:30.453" v="19567"/>
        <pc:sldMkLst>
          <pc:docMk/>
          <pc:sldMk cId="4131333060" sldId="356"/>
        </pc:sldMkLst>
        <pc:spChg chg="del">
          <ac:chgData name="li bo" userId="86e360d6c7446f46" providerId="LiveId" clId="{035A13AB-E075-4F0A-A10E-0AF9991FC956}" dt="2022-03-13T01:26:02.505" v="6262" actId="478"/>
          <ac:spMkLst>
            <pc:docMk/>
            <pc:sldMk cId="4131333060" sldId="356"/>
            <ac:spMk id="2" creationId="{8C26D830-37CE-442F-A4EF-A43108B249B1}"/>
          </ac:spMkLst>
        </pc:spChg>
        <pc:spChg chg="mod">
          <ac:chgData name="li bo" userId="86e360d6c7446f46" providerId="LiveId" clId="{035A13AB-E075-4F0A-A10E-0AF9991FC956}" dt="2022-03-13T08:11:51.157" v="11129" actId="1076"/>
          <ac:spMkLst>
            <pc:docMk/>
            <pc:sldMk cId="4131333060" sldId="356"/>
            <ac:spMk id="3" creationId="{1C4733F0-E2A4-4552-8C92-A155283C4472}"/>
          </ac:spMkLst>
        </pc:spChg>
        <pc:spChg chg="add mod">
          <ac:chgData name="li bo" userId="86e360d6c7446f46" providerId="LiveId" clId="{035A13AB-E075-4F0A-A10E-0AF9991FC956}" dt="2022-03-13T01:29:14.531" v="6398" actId="20577"/>
          <ac:spMkLst>
            <pc:docMk/>
            <pc:sldMk cId="4131333060" sldId="356"/>
            <ac:spMk id="4" creationId="{D2D93D38-1C6D-421B-872C-EE17625DF740}"/>
          </ac:spMkLst>
        </pc:spChg>
        <pc:spChg chg="add mod">
          <ac:chgData name="li bo" userId="86e360d6c7446f46" providerId="LiveId" clId="{035A13AB-E075-4F0A-A10E-0AF9991FC956}" dt="2022-03-13T08:05:22.485" v="10805" actId="1076"/>
          <ac:spMkLst>
            <pc:docMk/>
            <pc:sldMk cId="4131333060" sldId="356"/>
            <ac:spMk id="5" creationId="{66D958A6-4B54-48BA-801F-46F85C55CD14}"/>
          </ac:spMkLst>
        </pc:spChg>
        <pc:spChg chg="add mod">
          <ac:chgData name="li bo" userId="86e360d6c7446f46" providerId="LiveId" clId="{035A13AB-E075-4F0A-A10E-0AF9991FC956}" dt="2022-03-13T08:05:22.485" v="10805" actId="1076"/>
          <ac:spMkLst>
            <pc:docMk/>
            <pc:sldMk cId="4131333060" sldId="356"/>
            <ac:spMk id="6" creationId="{00D95F45-EFE3-4814-8A43-9384C4F1E547}"/>
          </ac:spMkLst>
        </pc:spChg>
        <pc:spChg chg="add del mod">
          <ac:chgData name="li bo" userId="86e360d6c7446f46" providerId="LiveId" clId="{035A13AB-E075-4F0A-A10E-0AF9991FC956}" dt="2022-03-13T08:07:40.112" v="10984" actId="478"/>
          <ac:spMkLst>
            <pc:docMk/>
            <pc:sldMk cId="4131333060" sldId="356"/>
            <ac:spMk id="8" creationId="{45A112CB-69D2-40C8-9951-79658F096974}"/>
          </ac:spMkLst>
        </pc:spChg>
        <pc:spChg chg="add mod">
          <ac:chgData name="li bo" userId="86e360d6c7446f46" providerId="LiveId" clId="{035A13AB-E075-4F0A-A10E-0AF9991FC956}" dt="2022-03-13T08:49:21.607" v="12376" actId="1076"/>
          <ac:spMkLst>
            <pc:docMk/>
            <pc:sldMk cId="4131333060" sldId="356"/>
            <ac:spMk id="10" creationId="{56E163A3-6D09-4D7B-9BC1-2AD5D7033E18}"/>
          </ac:spMkLst>
        </pc:spChg>
        <pc:grpChg chg="add mod">
          <ac:chgData name="li bo" userId="86e360d6c7446f46" providerId="LiveId" clId="{035A13AB-E075-4F0A-A10E-0AF9991FC956}" dt="2022-03-13T08:11:56.688" v="11131" actId="1076"/>
          <ac:grpSpMkLst>
            <pc:docMk/>
            <pc:sldMk cId="4131333060" sldId="356"/>
            <ac:grpSpMk id="7" creationId="{D0544354-AD35-4B2F-AD6F-C125A6371416}"/>
          </ac:grpSpMkLst>
        </pc:grpChg>
        <pc:picChg chg="add del mod">
          <ac:chgData name="li bo" userId="86e360d6c7446f46" providerId="LiveId" clId="{035A13AB-E075-4F0A-A10E-0AF9991FC956}" dt="2022-03-13T08:09:56.873" v="11023" actId="478"/>
          <ac:picMkLst>
            <pc:docMk/>
            <pc:sldMk cId="4131333060" sldId="356"/>
            <ac:picMk id="9" creationId="{772B93B0-9E26-4999-81A3-9E80DC893B3B}"/>
          </ac:picMkLst>
        </pc:picChg>
        <pc:picChg chg="add mod">
          <ac:chgData name="li bo" userId="86e360d6c7446f46" providerId="LiveId" clId="{035A13AB-E075-4F0A-A10E-0AF9991FC956}" dt="2022-03-13T08:18:22.573" v="11612" actId="1076"/>
          <ac:picMkLst>
            <pc:docMk/>
            <pc:sldMk cId="4131333060" sldId="356"/>
            <ac:picMk id="1026" creationId="{10F33830-912F-4E11-B796-9C639D127409}"/>
          </ac:picMkLst>
        </pc:picChg>
      </pc:sldChg>
      <pc:sldChg chg="addSp delSp modSp new mod modTransition modNotesTx">
        <pc:chgData name="li bo" userId="86e360d6c7446f46" providerId="LiveId" clId="{035A13AB-E075-4F0A-A10E-0AF9991FC956}" dt="2022-03-14T01:34:19.540" v="18586"/>
        <pc:sldMkLst>
          <pc:docMk/>
          <pc:sldMk cId="1520348380" sldId="357"/>
        </pc:sldMkLst>
        <pc:spChg chg="del">
          <ac:chgData name="li bo" userId="86e360d6c7446f46" providerId="LiveId" clId="{035A13AB-E075-4F0A-A10E-0AF9991FC956}" dt="2022-03-13T02:34:44.252" v="6854" actId="478"/>
          <ac:spMkLst>
            <pc:docMk/>
            <pc:sldMk cId="1520348380" sldId="357"/>
            <ac:spMk id="2" creationId="{35ADE0A6-1998-4FEA-AD62-7E9E79FE3FAB}"/>
          </ac:spMkLst>
        </pc:spChg>
        <pc:spChg chg="del">
          <ac:chgData name="li bo" userId="86e360d6c7446f46" providerId="LiveId" clId="{035A13AB-E075-4F0A-A10E-0AF9991FC956}" dt="2022-03-13T02:34:44.252" v="6854" actId="478"/>
          <ac:spMkLst>
            <pc:docMk/>
            <pc:sldMk cId="1520348380" sldId="357"/>
            <ac:spMk id="3" creationId="{AFBD7566-7183-440D-8432-549E710E7899}"/>
          </ac:spMkLst>
        </pc:spChg>
        <pc:spChg chg="add del mod">
          <ac:chgData name="li bo" userId="86e360d6c7446f46" providerId="LiveId" clId="{035A13AB-E075-4F0A-A10E-0AF9991FC956}" dt="2022-03-13T11:56:47.522" v="14971"/>
          <ac:spMkLst>
            <pc:docMk/>
            <pc:sldMk cId="1520348380" sldId="357"/>
            <ac:spMk id="4" creationId="{80B2B55B-5870-46F8-9071-ED7ACD1AFB02}"/>
          </ac:spMkLst>
        </pc:spChg>
        <pc:spChg chg="add mod">
          <ac:chgData name="li bo" userId="86e360d6c7446f46" providerId="LiveId" clId="{035A13AB-E075-4F0A-A10E-0AF9991FC956}" dt="2022-03-13T02:35:50.036" v="6875" actId="20577"/>
          <ac:spMkLst>
            <pc:docMk/>
            <pc:sldMk cId="1520348380" sldId="357"/>
            <ac:spMk id="5" creationId="{0BAE276F-7DB7-47F8-91B7-01B17E0676A8}"/>
          </ac:spMkLst>
        </pc:spChg>
        <pc:picChg chg="add mod">
          <ac:chgData name="li bo" userId="86e360d6c7446f46" providerId="LiveId" clId="{035A13AB-E075-4F0A-A10E-0AF9991FC956}" dt="2022-03-13T10:34:48.411" v="14329" actId="1076"/>
          <ac:picMkLst>
            <pc:docMk/>
            <pc:sldMk cId="1520348380" sldId="357"/>
            <ac:picMk id="2050" creationId="{84890BF3-B464-4410-A9FB-6BC7773EB3E0}"/>
          </ac:picMkLst>
        </pc:picChg>
      </pc:sldChg>
      <pc:sldChg chg="modSp add mod">
        <pc:chgData name="li bo" userId="86e360d6c7446f46" providerId="LiveId" clId="{035A13AB-E075-4F0A-A10E-0AF9991FC956}" dt="2022-03-13T02:49:56.525" v="7151" actId="20577"/>
        <pc:sldMkLst>
          <pc:docMk/>
          <pc:sldMk cId="2111668383" sldId="358"/>
        </pc:sldMkLst>
        <pc:spChg chg="mod">
          <ac:chgData name="li bo" userId="86e360d6c7446f46" providerId="LiveId" clId="{035A13AB-E075-4F0A-A10E-0AF9991FC956}" dt="2022-03-13T02:49:56.525" v="7151" actId="20577"/>
          <ac:spMkLst>
            <pc:docMk/>
            <pc:sldMk cId="2111668383" sldId="358"/>
            <ac:spMk id="2" creationId="{1EA8D9B8-C4D8-4962-B288-57C65065F651}"/>
          </ac:spMkLst>
        </pc:spChg>
      </pc:sldChg>
      <pc:sldChg chg="new del">
        <pc:chgData name="li bo" userId="86e360d6c7446f46" providerId="LiveId" clId="{035A13AB-E075-4F0A-A10E-0AF9991FC956}" dt="2022-03-13T03:47:36.565" v="8467" actId="47"/>
        <pc:sldMkLst>
          <pc:docMk/>
          <pc:sldMk cId="1240018650" sldId="359"/>
        </pc:sldMkLst>
      </pc:sldChg>
      <pc:sldChg chg="addSp delSp modSp add mod modTransition delAnim modAnim">
        <pc:chgData name="li bo" userId="86e360d6c7446f46" providerId="LiveId" clId="{035A13AB-E075-4F0A-A10E-0AF9991FC956}" dt="2022-03-14T01:54:24.010" v="18934"/>
        <pc:sldMkLst>
          <pc:docMk/>
          <pc:sldMk cId="377738480" sldId="360"/>
        </pc:sldMkLst>
        <pc:spChg chg="add mod">
          <ac:chgData name="li bo" userId="86e360d6c7446f46" providerId="LiveId" clId="{035A13AB-E075-4F0A-A10E-0AF9991FC956}" dt="2022-03-13T10:17:12.438" v="13794" actId="20577"/>
          <ac:spMkLst>
            <pc:docMk/>
            <pc:sldMk cId="377738480" sldId="360"/>
            <ac:spMk id="2" creationId="{FF3E5DAF-3ADC-4E2D-9FBB-53EC0A75846E}"/>
          </ac:spMkLst>
        </pc:spChg>
        <pc:spChg chg="mod">
          <ac:chgData name="li bo" userId="86e360d6c7446f46" providerId="LiveId" clId="{035A13AB-E075-4F0A-A10E-0AF9991FC956}" dt="2022-03-13T07:52:54.939" v="10744"/>
          <ac:spMkLst>
            <pc:docMk/>
            <pc:sldMk cId="377738480" sldId="360"/>
            <ac:spMk id="4" creationId="{94643580-5DD4-477E-92D3-13AA44338512}"/>
          </ac:spMkLst>
        </pc:spChg>
        <pc:spChg chg="del">
          <ac:chgData name="li bo" userId="86e360d6c7446f46" providerId="LiveId" clId="{035A13AB-E075-4F0A-A10E-0AF9991FC956}" dt="2022-03-13T03:47:48.872" v="8472" actId="478"/>
          <ac:spMkLst>
            <pc:docMk/>
            <pc:sldMk cId="377738480" sldId="360"/>
            <ac:spMk id="14" creationId="{02CC9B23-29F2-4B41-A2F6-36DC55C8E703}"/>
          </ac:spMkLst>
        </pc:spChg>
        <pc:picChg chg="del">
          <ac:chgData name="li bo" userId="86e360d6c7446f46" providerId="LiveId" clId="{035A13AB-E075-4F0A-A10E-0AF9991FC956}" dt="2022-03-13T03:47:47.435" v="8471" actId="478"/>
          <ac:picMkLst>
            <pc:docMk/>
            <pc:sldMk cId="377738480" sldId="360"/>
            <ac:picMk id="9" creationId="{C3B68927-5064-4148-9E32-B3E3EABA474B}"/>
          </ac:picMkLst>
        </pc:picChg>
        <pc:picChg chg="add del mod">
          <ac:chgData name="li bo" userId="86e360d6c7446f46" providerId="LiveId" clId="{035A13AB-E075-4F0A-A10E-0AF9991FC956}" dt="2022-03-13T05:05:11.807" v="8773" actId="21"/>
          <ac:picMkLst>
            <pc:docMk/>
            <pc:sldMk cId="377738480" sldId="360"/>
            <ac:picMk id="10" creationId="{1D0F7B35-93B5-404D-A920-D161AFAA274D}"/>
          </ac:picMkLst>
        </pc:picChg>
        <pc:picChg chg="del">
          <ac:chgData name="li bo" userId="86e360d6c7446f46" providerId="LiveId" clId="{035A13AB-E075-4F0A-A10E-0AF9991FC956}" dt="2022-03-13T03:47:46.017" v="8468" actId="478"/>
          <ac:picMkLst>
            <pc:docMk/>
            <pc:sldMk cId="377738480" sldId="360"/>
            <ac:picMk id="11" creationId="{2927D488-18A7-4DB0-B41F-7A0910305770}"/>
          </ac:picMkLst>
        </pc:picChg>
        <pc:picChg chg="del">
          <ac:chgData name="li bo" userId="86e360d6c7446f46" providerId="LiveId" clId="{035A13AB-E075-4F0A-A10E-0AF9991FC956}" dt="2022-03-13T03:47:46.017" v="8468" actId="478"/>
          <ac:picMkLst>
            <pc:docMk/>
            <pc:sldMk cId="377738480" sldId="360"/>
            <ac:picMk id="13" creationId="{373883A8-1951-46EF-8404-44D16BF923E6}"/>
          </ac:picMkLst>
        </pc:picChg>
        <pc:picChg chg="del">
          <ac:chgData name="li bo" userId="86e360d6c7446f46" providerId="LiveId" clId="{035A13AB-E075-4F0A-A10E-0AF9991FC956}" dt="2022-03-13T03:47:46.996" v="8470" actId="478"/>
          <ac:picMkLst>
            <pc:docMk/>
            <pc:sldMk cId="377738480" sldId="360"/>
            <ac:picMk id="18" creationId="{FB0813D7-22FA-4134-8753-048D1104A123}"/>
          </ac:picMkLst>
        </pc:picChg>
        <pc:picChg chg="del">
          <ac:chgData name="li bo" userId="86e360d6c7446f46" providerId="LiveId" clId="{035A13AB-E075-4F0A-A10E-0AF9991FC956}" dt="2022-03-13T03:47:46.659" v="8469" actId="478"/>
          <ac:picMkLst>
            <pc:docMk/>
            <pc:sldMk cId="377738480" sldId="360"/>
            <ac:picMk id="20" creationId="{678B1911-48D9-4F8C-B175-6AE529250AA3}"/>
          </ac:picMkLst>
        </pc:picChg>
        <pc:picChg chg="add mod">
          <ac:chgData name="li bo" userId="86e360d6c7446f46" providerId="LiveId" clId="{035A13AB-E075-4F0A-A10E-0AF9991FC956}" dt="2022-03-13T08:55:30.813" v="12593" actId="167"/>
          <ac:picMkLst>
            <pc:docMk/>
            <pc:sldMk cId="377738480" sldId="360"/>
            <ac:picMk id="4098" creationId="{267E118A-07F7-4683-BF09-ADA4A8D67373}"/>
          </ac:picMkLst>
        </pc:picChg>
      </pc:sldChg>
      <pc:sldChg chg="delSp modSp add del mod">
        <pc:chgData name="li bo" userId="86e360d6c7446f46" providerId="LiveId" clId="{035A13AB-E075-4F0A-A10E-0AF9991FC956}" dt="2022-03-13T04:05:17.576" v="8683" actId="47"/>
        <pc:sldMkLst>
          <pc:docMk/>
          <pc:sldMk cId="1080534106" sldId="361"/>
        </pc:sldMkLst>
        <pc:spChg chg="mod">
          <ac:chgData name="li bo" userId="86e360d6c7446f46" providerId="LiveId" clId="{035A13AB-E075-4F0A-A10E-0AF9991FC956}" dt="2022-03-13T04:04:48.954" v="8680" actId="20577"/>
          <ac:spMkLst>
            <pc:docMk/>
            <pc:sldMk cId="1080534106" sldId="361"/>
            <ac:spMk id="2" creationId="{00000000-0000-0000-0000-000000000000}"/>
          </ac:spMkLst>
        </pc:spChg>
        <pc:spChg chg="del">
          <ac:chgData name="li bo" userId="86e360d6c7446f46" providerId="LiveId" clId="{035A13AB-E075-4F0A-A10E-0AF9991FC956}" dt="2022-03-13T04:04:57.330" v="8681" actId="478"/>
          <ac:spMkLst>
            <pc:docMk/>
            <pc:sldMk cId="1080534106" sldId="361"/>
            <ac:spMk id="11" creationId="{C19E1199-BA32-459D-8097-B8745C5F9DE5}"/>
          </ac:spMkLst>
        </pc:spChg>
        <pc:spChg chg="del">
          <ac:chgData name="li bo" userId="86e360d6c7446f46" providerId="LiveId" clId="{035A13AB-E075-4F0A-A10E-0AF9991FC956}" dt="2022-03-13T04:05:01.375" v="8682" actId="478"/>
          <ac:spMkLst>
            <pc:docMk/>
            <pc:sldMk cId="1080534106" sldId="361"/>
            <ac:spMk id="12" creationId="{507D4B6B-2458-459C-9253-98AEA0EC48FB}"/>
          </ac:spMkLst>
        </pc:spChg>
        <pc:spChg chg="del">
          <ac:chgData name="li bo" userId="86e360d6c7446f46" providerId="LiveId" clId="{035A13AB-E075-4F0A-A10E-0AF9991FC956}" dt="2022-03-13T04:05:01.375" v="8682" actId="478"/>
          <ac:spMkLst>
            <pc:docMk/>
            <pc:sldMk cId="1080534106" sldId="361"/>
            <ac:spMk id="13" creationId="{4D6B8483-B87D-4582-A74F-00ECD1282AB3}"/>
          </ac:spMkLst>
        </pc:spChg>
        <pc:spChg chg="del">
          <ac:chgData name="li bo" userId="86e360d6c7446f46" providerId="LiveId" clId="{035A13AB-E075-4F0A-A10E-0AF9991FC956}" dt="2022-03-13T04:05:01.375" v="8682" actId="478"/>
          <ac:spMkLst>
            <pc:docMk/>
            <pc:sldMk cId="1080534106" sldId="361"/>
            <ac:spMk id="14" creationId="{1DAFADB5-6426-4B5B-933B-138B2A727C55}"/>
          </ac:spMkLst>
        </pc:spChg>
        <pc:spChg chg="del">
          <ac:chgData name="li bo" userId="86e360d6c7446f46" providerId="LiveId" clId="{035A13AB-E075-4F0A-A10E-0AF9991FC956}" dt="2022-03-13T04:05:01.375" v="8682" actId="478"/>
          <ac:spMkLst>
            <pc:docMk/>
            <pc:sldMk cId="1080534106" sldId="361"/>
            <ac:spMk id="15" creationId="{99157269-A08F-4A19-826F-FA3523B37CCA}"/>
          </ac:spMkLst>
        </pc:spChg>
        <pc:picChg chg="del">
          <ac:chgData name="li bo" userId="86e360d6c7446f46" providerId="LiveId" clId="{035A13AB-E075-4F0A-A10E-0AF9991FC956}" dt="2022-03-13T04:04:57.330" v="8681" actId="478"/>
          <ac:picMkLst>
            <pc:docMk/>
            <pc:sldMk cId="1080534106" sldId="361"/>
            <ac:picMk id="6" creationId="{DE166D69-6D33-4F4D-9D2C-014ED0557076}"/>
          </ac:picMkLst>
        </pc:picChg>
      </pc:sldChg>
      <pc:sldChg chg="new del">
        <pc:chgData name="li bo" userId="86e360d6c7446f46" providerId="LiveId" clId="{035A13AB-E075-4F0A-A10E-0AF9991FC956}" dt="2022-03-13T05:03:52.330" v="8753" actId="47"/>
        <pc:sldMkLst>
          <pc:docMk/>
          <pc:sldMk cId="1342773054" sldId="361"/>
        </pc:sldMkLst>
      </pc:sldChg>
      <pc:sldChg chg="addSp delSp modSp add mod ord modTransition addAnim delAnim modAnim">
        <pc:chgData name="li bo" userId="86e360d6c7446f46" providerId="LiveId" clId="{035A13AB-E075-4F0A-A10E-0AF9991FC956}" dt="2022-03-14T04:28:45.545" v="19589"/>
        <pc:sldMkLst>
          <pc:docMk/>
          <pc:sldMk cId="2639201557" sldId="362"/>
        </pc:sldMkLst>
        <pc:spChg chg="mod">
          <ac:chgData name="li bo" userId="86e360d6c7446f46" providerId="LiveId" clId="{035A13AB-E075-4F0A-A10E-0AF9991FC956}" dt="2022-03-13T05:04:20.620" v="8766" actId="113"/>
          <ac:spMkLst>
            <pc:docMk/>
            <pc:sldMk cId="2639201557" sldId="362"/>
            <ac:spMk id="2" creationId="{00000000-0000-0000-0000-000000000000}"/>
          </ac:spMkLst>
        </pc:spChg>
        <pc:spChg chg="add del mod">
          <ac:chgData name="li bo" userId="86e360d6c7446f46" providerId="LiveId" clId="{035A13AB-E075-4F0A-A10E-0AF9991FC956}" dt="2022-03-13T07:36:25.558" v="10262" actId="478"/>
          <ac:spMkLst>
            <pc:docMk/>
            <pc:sldMk cId="2639201557" sldId="362"/>
            <ac:spMk id="5" creationId="{F9F3C54E-2DF7-417B-8AFE-0B38F1490890}"/>
          </ac:spMkLst>
        </pc:spChg>
        <pc:spChg chg="add del mod">
          <ac:chgData name="li bo" userId="86e360d6c7446f46" providerId="LiveId" clId="{035A13AB-E075-4F0A-A10E-0AF9991FC956}" dt="2022-03-13T07:46:42.709" v="10482" actId="478"/>
          <ac:spMkLst>
            <pc:docMk/>
            <pc:sldMk cId="2639201557" sldId="362"/>
            <ac:spMk id="13" creationId="{497D1C36-38A7-4BA6-B380-E4965E96CAA6}"/>
          </ac:spMkLst>
        </pc:spChg>
        <pc:spChg chg="add mod">
          <ac:chgData name="li bo" userId="86e360d6c7446f46" providerId="LiveId" clId="{035A13AB-E075-4F0A-A10E-0AF9991FC956}" dt="2022-03-13T15:38:02.875" v="18396" actId="207"/>
          <ac:spMkLst>
            <pc:docMk/>
            <pc:sldMk cId="2639201557" sldId="362"/>
            <ac:spMk id="14" creationId="{76F5E54E-D274-4E16-BA15-1A1C07E65885}"/>
          </ac:spMkLst>
        </pc:spChg>
        <pc:spChg chg="add mod">
          <ac:chgData name="li bo" userId="86e360d6c7446f46" providerId="LiveId" clId="{035A13AB-E075-4F0A-A10E-0AF9991FC956}" dt="2022-03-13T12:00:16.449" v="14977" actId="21"/>
          <ac:spMkLst>
            <pc:docMk/>
            <pc:sldMk cId="2639201557" sldId="362"/>
            <ac:spMk id="17" creationId="{847B7D1F-2F01-464C-ABF9-4E00D8F6A9F3}"/>
          </ac:spMkLst>
        </pc:spChg>
        <pc:spChg chg="del">
          <ac:chgData name="li bo" userId="86e360d6c7446f46" providerId="LiveId" clId="{035A13AB-E075-4F0A-A10E-0AF9991FC956}" dt="2022-03-13T05:03:58.886" v="8755" actId="478"/>
          <ac:spMkLst>
            <pc:docMk/>
            <pc:sldMk cId="2639201557" sldId="362"/>
            <ac:spMk id="19" creationId="{09A6549C-379C-4F07-8588-429A45A8728A}"/>
          </ac:spMkLst>
        </pc:spChg>
        <pc:spChg chg="del">
          <ac:chgData name="li bo" userId="86e360d6c7446f46" providerId="LiveId" clId="{035A13AB-E075-4F0A-A10E-0AF9991FC956}" dt="2022-03-13T05:04:00.392" v="8756" actId="478"/>
          <ac:spMkLst>
            <pc:docMk/>
            <pc:sldMk cId="2639201557" sldId="362"/>
            <ac:spMk id="20" creationId="{510B2B49-729C-47C4-84F5-9484BAE40E0E}"/>
          </ac:spMkLst>
        </pc:spChg>
        <pc:picChg chg="add del mod">
          <ac:chgData name="li bo" userId="86e360d6c7446f46" providerId="LiveId" clId="{035A13AB-E075-4F0A-A10E-0AF9991FC956}" dt="2022-03-13T07:36:29.889" v="10263" actId="478"/>
          <ac:picMkLst>
            <pc:docMk/>
            <pc:sldMk cId="2639201557" sldId="362"/>
            <ac:picMk id="4" creationId="{CF47797F-0BEB-41DD-859B-0FB22CD58924}"/>
          </ac:picMkLst>
        </pc:picChg>
        <pc:picChg chg="add del">
          <ac:chgData name="li bo" userId="86e360d6c7446f46" providerId="LiveId" clId="{035A13AB-E075-4F0A-A10E-0AF9991FC956}" dt="2022-03-13T05:04:06.682" v="8762" actId="478"/>
          <ac:picMkLst>
            <pc:docMk/>
            <pc:sldMk cId="2639201557" sldId="362"/>
            <ac:picMk id="7" creationId="{7B4D60D4-24C5-4C77-8EBC-89B917784C54}"/>
          </ac:picMkLst>
        </pc:picChg>
        <pc:picChg chg="add del mod">
          <ac:chgData name="li bo" userId="86e360d6c7446f46" providerId="LiveId" clId="{035A13AB-E075-4F0A-A10E-0AF9991FC956}" dt="2022-03-13T07:36:30.715" v="10267" actId="478"/>
          <ac:picMkLst>
            <pc:docMk/>
            <pc:sldMk cId="2639201557" sldId="362"/>
            <ac:picMk id="9" creationId="{E59EE5A6-4270-48B6-AE51-A2EC6EED407D}"/>
          </ac:picMkLst>
        </pc:picChg>
        <pc:picChg chg="add del mod">
          <ac:chgData name="li bo" userId="86e360d6c7446f46" providerId="LiveId" clId="{035A13AB-E075-4F0A-A10E-0AF9991FC956}" dt="2022-03-13T07:36:30.356" v="10265" actId="478"/>
          <ac:picMkLst>
            <pc:docMk/>
            <pc:sldMk cId="2639201557" sldId="362"/>
            <ac:picMk id="10" creationId="{2B0025BD-F29D-4ACE-8B3E-F030AAB4BD6C}"/>
          </ac:picMkLst>
        </pc:picChg>
        <pc:picChg chg="add mod">
          <ac:chgData name="li bo" userId="86e360d6c7446f46" providerId="LiveId" clId="{035A13AB-E075-4F0A-A10E-0AF9991FC956}" dt="2022-03-13T08:39:03.095" v="12164" actId="1076"/>
          <ac:picMkLst>
            <pc:docMk/>
            <pc:sldMk cId="2639201557" sldId="362"/>
            <ac:picMk id="12" creationId="{2D0DEECA-DDEE-47A5-B43F-23D251712099}"/>
          </ac:picMkLst>
        </pc:picChg>
        <pc:picChg chg="del">
          <ac:chgData name="li bo" userId="86e360d6c7446f46" providerId="LiveId" clId="{035A13AB-E075-4F0A-A10E-0AF9991FC956}" dt="2022-03-13T05:04:01.009" v="8757" actId="478"/>
          <ac:picMkLst>
            <pc:docMk/>
            <pc:sldMk cId="2639201557" sldId="362"/>
            <ac:picMk id="16" creationId="{582A9309-9810-4105-8290-65284E2091FF}"/>
          </ac:picMkLst>
        </pc:picChg>
        <pc:picChg chg="del">
          <ac:chgData name="li bo" userId="86e360d6c7446f46" providerId="LiveId" clId="{035A13AB-E075-4F0A-A10E-0AF9991FC956}" dt="2022-03-13T05:03:56.595" v="8754" actId="478"/>
          <ac:picMkLst>
            <pc:docMk/>
            <pc:sldMk cId="2639201557" sldId="362"/>
            <ac:picMk id="1026" creationId="{7141BC3C-B267-49F0-B128-47FB28303B32}"/>
          </ac:picMkLst>
        </pc:picChg>
        <pc:picChg chg="add mod">
          <ac:chgData name="li bo" userId="86e360d6c7446f46" providerId="LiveId" clId="{035A13AB-E075-4F0A-A10E-0AF9991FC956}" dt="2022-03-13T08:39:05.889" v="12165" actId="1076"/>
          <ac:picMkLst>
            <pc:docMk/>
            <pc:sldMk cId="2639201557" sldId="362"/>
            <ac:picMk id="3074" creationId="{199865C2-ED5D-4665-8404-2ED2D0F7E972}"/>
          </ac:picMkLst>
        </pc:picChg>
      </pc:sldChg>
      <pc:sldChg chg="addSp delSp modSp add mod modTransition delAnim modAnim modNotesTx">
        <pc:chgData name="li bo" userId="86e360d6c7446f46" providerId="LiveId" clId="{035A13AB-E075-4F0A-A10E-0AF9991FC956}" dt="2022-03-14T04:27:52.277" v="19509"/>
        <pc:sldMkLst>
          <pc:docMk/>
          <pc:sldMk cId="1091208086" sldId="363"/>
        </pc:sldMkLst>
        <pc:spChg chg="mod">
          <ac:chgData name="li bo" userId="86e360d6c7446f46" providerId="LiveId" clId="{035A13AB-E075-4F0A-A10E-0AF9991FC956}" dt="2022-03-13T07:34:46.509" v="10258" actId="113"/>
          <ac:spMkLst>
            <pc:docMk/>
            <pc:sldMk cId="1091208086" sldId="363"/>
            <ac:spMk id="2" creationId="{00000000-0000-0000-0000-000000000000}"/>
          </ac:spMkLst>
        </pc:spChg>
        <pc:spChg chg="add mod">
          <ac:chgData name="li bo" userId="86e360d6c7446f46" providerId="LiveId" clId="{035A13AB-E075-4F0A-A10E-0AF9991FC956}" dt="2022-03-13T09:36:17.727" v="13190" actId="1076"/>
          <ac:spMkLst>
            <pc:docMk/>
            <pc:sldMk cId="1091208086" sldId="363"/>
            <ac:spMk id="3" creationId="{434BA90B-CC3B-4932-9C14-B61AC769D53B}"/>
          </ac:spMkLst>
        </pc:spChg>
        <pc:spChg chg="del">
          <ac:chgData name="li bo" userId="86e360d6c7446f46" providerId="LiveId" clId="{035A13AB-E075-4F0A-A10E-0AF9991FC956}" dt="2022-03-13T07:34:48.231" v="10259" actId="478"/>
          <ac:spMkLst>
            <pc:docMk/>
            <pc:sldMk cId="1091208086" sldId="363"/>
            <ac:spMk id="5" creationId="{F9F3C54E-2DF7-417B-8AFE-0B38F1490890}"/>
          </ac:spMkLst>
        </pc:spChg>
        <pc:spChg chg="add mod">
          <ac:chgData name="li bo" userId="86e360d6c7446f46" providerId="LiveId" clId="{035A13AB-E075-4F0A-A10E-0AF9991FC956}" dt="2022-03-13T09:01:45.882" v="12822" actId="20577"/>
          <ac:spMkLst>
            <pc:docMk/>
            <pc:sldMk cId="1091208086" sldId="363"/>
            <ac:spMk id="6" creationId="{A8A9A46F-CA85-46E7-BD61-778EA18E7A0D}"/>
          </ac:spMkLst>
        </pc:spChg>
        <pc:spChg chg="add mod">
          <ac:chgData name="li bo" userId="86e360d6c7446f46" providerId="LiveId" clId="{035A13AB-E075-4F0A-A10E-0AF9991FC956}" dt="2022-03-13T09:36:25.851" v="13198" actId="1076"/>
          <ac:spMkLst>
            <pc:docMk/>
            <pc:sldMk cId="1091208086" sldId="363"/>
            <ac:spMk id="11" creationId="{5879B8E4-2F8E-4EB0-B9CB-61930EF3BBA9}"/>
          </ac:spMkLst>
        </pc:spChg>
        <pc:spChg chg="add mod">
          <ac:chgData name="li bo" userId="86e360d6c7446f46" providerId="LiveId" clId="{035A13AB-E075-4F0A-A10E-0AF9991FC956}" dt="2022-03-13T09:36:37.568" v="13206" actId="1076"/>
          <ac:spMkLst>
            <pc:docMk/>
            <pc:sldMk cId="1091208086" sldId="363"/>
            <ac:spMk id="12" creationId="{1D492469-D2C4-4D78-B28B-48429231E5DD}"/>
          </ac:spMkLst>
        </pc:spChg>
        <pc:spChg chg="mod">
          <ac:chgData name="li bo" userId="86e360d6c7446f46" providerId="LiveId" clId="{035A13AB-E075-4F0A-A10E-0AF9991FC956}" dt="2022-03-13T09:36:41.629" v="13207" actId="1076"/>
          <ac:spMkLst>
            <pc:docMk/>
            <pc:sldMk cId="1091208086" sldId="363"/>
            <ac:spMk id="13" creationId="{497D1C36-38A7-4BA6-B380-E4965E96CAA6}"/>
          </ac:spMkLst>
        </pc:spChg>
        <pc:picChg chg="mod">
          <ac:chgData name="li bo" userId="86e360d6c7446f46" providerId="LiveId" clId="{035A13AB-E075-4F0A-A10E-0AF9991FC956}" dt="2022-03-13T07:43:10.735" v="10381" actId="1076"/>
          <ac:picMkLst>
            <pc:docMk/>
            <pc:sldMk cId="1091208086" sldId="363"/>
            <ac:picMk id="4" creationId="{CF47797F-0BEB-41DD-859B-0FB22CD58924}"/>
          </ac:picMkLst>
        </pc:picChg>
        <pc:picChg chg="mod">
          <ac:chgData name="li bo" userId="86e360d6c7446f46" providerId="LiveId" clId="{035A13AB-E075-4F0A-A10E-0AF9991FC956}" dt="2022-03-13T07:43:10.735" v="10381" actId="1076"/>
          <ac:picMkLst>
            <pc:docMk/>
            <pc:sldMk cId="1091208086" sldId="363"/>
            <ac:picMk id="9" creationId="{E59EE5A6-4270-48B6-AE51-A2EC6EED407D}"/>
          </ac:picMkLst>
        </pc:picChg>
        <pc:picChg chg="mod">
          <ac:chgData name="li bo" userId="86e360d6c7446f46" providerId="LiveId" clId="{035A13AB-E075-4F0A-A10E-0AF9991FC956}" dt="2022-03-13T07:43:10.735" v="10381" actId="1076"/>
          <ac:picMkLst>
            <pc:docMk/>
            <pc:sldMk cId="1091208086" sldId="363"/>
            <ac:picMk id="10" creationId="{2B0025BD-F29D-4ACE-8B3E-F030AAB4BD6C}"/>
          </ac:picMkLst>
        </pc:picChg>
      </pc:sldChg>
      <pc:sldChg chg="addSp delSp modSp add mod modTransition modAnim">
        <pc:chgData name="li bo" userId="86e360d6c7446f46" providerId="LiveId" clId="{035A13AB-E075-4F0A-A10E-0AF9991FC956}" dt="2022-04-04T17:07:41.880" v="19799"/>
        <pc:sldMkLst>
          <pc:docMk/>
          <pc:sldMk cId="2579291383" sldId="364"/>
        </pc:sldMkLst>
        <pc:spChg chg="del mod">
          <ac:chgData name="li bo" userId="86e360d6c7446f46" providerId="LiveId" clId="{035A13AB-E075-4F0A-A10E-0AF9991FC956}" dt="2022-03-13T08:15:27.728" v="11314"/>
          <ac:spMkLst>
            <pc:docMk/>
            <pc:sldMk cId="2579291383" sldId="364"/>
            <ac:spMk id="2" creationId="{AA1D7FBF-1226-41B5-9064-82F4B367ADBE}"/>
          </ac:spMkLst>
        </pc:spChg>
        <pc:spChg chg="del mod">
          <ac:chgData name="li bo" userId="86e360d6c7446f46" providerId="LiveId" clId="{035A13AB-E075-4F0A-A10E-0AF9991FC956}" dt="2022-03-13T08:15:27.728" v="11314"/>
          <ac:spMkLst>
            <pc:docMk/>
            <pc:sldMk cId="2579291383" sldId="364"/>
            <ac:spMk id="3" creationId="{FAFA5E2C-1075-46A4-A14D-C6A543A94F8D}"/>
          </ac:spMkLst>
        </pc:spChg>
        <pc:spChg chg="add mod">
          <ac:chgData name="li bo" userId="86e360d6c7446f46" providerId="LiveId" clId="{035A13AB-E075-4F0A-A10E-0AF9991FC956}" dt="2022-03-13T14:45:18.358" v="18177" actId="20577"/>
          <ac:spMkLst>
            <pc:docMk/>
            <pc:sldMk cId="2579291383" sldId="364"/>
            <ac:spMk id="6" creationId="{91F7E1D0-3485-4DAD-9352-A186B3097342}"/>
          </ac:spMkLst>
        </pc:spChg>
        <pc:spChg chg="add mod modVis">
          <ac:chgData name="li bo" userId="86e360d6c7446f46" providerId="LiveId" clId="{035A13AB-E075-4F0A-A10E-0AF9991FC956}" dt="2022-03-14T04:17:43.596" v="19329"/>
          <ac:spMkLst>
            <pc:docMk/>
            <pc:sldMk cId="2579291383" sldId="364"/>
            <ac:spMk id="7" creationId="{89012C8A-12D6-47A5-8A8D-EC550EB11300}"/>
          </ac:spMkLst>
        </pc:spChg>
        <pc:spChg chg="add mod">
          <ac:chgData name="li bo" userId="86e360d6c7446f46" providerId="LiveId" clId="{035A13AB-E075-4F0A-A10E-0AF9991FC956}" dt="2022-04-04T17:07:41.879" v="19796"/>
          <ac:spMkLst>
            <pc:docMk/>
            <pc:sldMk cId="2579291383" sldId="364"/>
            <ac:spMk id="8" creationId="{854B2541-7846-49ED-B899-8C8102E1F443}"/>
          </ac:spMkLst>
        </pc:spChg>
        <pc:spChg chg="add mod">
          <ac:chgData name="li bo" userId="86e360d6c7446f46" providerId="LiveId" clId="{035A13AB-E075-4F0A-A10E-0AF9991FC956}" dt="2022-04-04T17:07:41.878" v="19795"/>
          <ac:spMkLst>
            <pc:docMk/>
            <pc:sldMk cId="2579291383" sldId="364"/>
            <ac:spMk id="9" creationId="{7A3FD25D-1EF6-4358-B6BC-C48893F825E1}"/>
          </ac:spMkLst>
        </pc:spChg>
        <pc:spChg chg="add mod">
          <ac:chgData name="li bo" userId="86e360d6c7446f46" providerId="LiveId" clId="{035A13AB-E075-4F0A-A10E-0AF9991FC956}" dt="2022-04-04T17:07:41.878" v="19795"/>
          <ac:spMkLst>
            <pc:docMk/>
            <pc:sldMk cId="2579291383" sldId="364"/>
            <ac:spMk id="10" creationId="{42F17319-9993-46F9-93F8-6A3D5B4FBF85}"/>
          </ac:spMkLst>
        </pc:spChg>
        <pc:spChg chg="add mod">
          <ac:chgData name="li bo" userId="86e360d6c7446f46" providerId="LiveId" clId="{035A13AB-E075-4F0A-A10E-0AF9991FC956}" dt="2022-04-04T17:07:41.878" v="19795"/>
          <ac:spMkLst>
            <pc:docMk/>
            <pc:sldMk cId="2579291383" sldId="364"/>
            <ac:spMk id="11" creationId="{80ACCFEF-49D1-4717-8ACA-6B32B920EE83}"/>
          </ac:spMkLst>
        </pc:spChg>
        <pc:spChg chg="add mod modVis">
          <ac:chgData name="li bo" userId="86e360d6c7446f46" providerId="LiveId" clId="{035A13AB-E075-4F0A-A10E-0AF9991FC956}" dt="2022-03-14T04:17:43.597" v="19333"/>
          <ac:spMkLst>
            <pc:docMk/>
            <pc:sldMk cId="2579291383" sldId="364"/>
            <ac:spMk id="13" creationId="{88DFCAAE-4D1D-4CBE-AC87-99C39186D5A1}"/>
          </ac:spMkLst>
        </pc:spChg>
        <pc:grpChg chg="add mod">
          <ac:chgData name="li bo" userId="86e360d6c7446f46" providerId="LiveId" clId="{035A13AB-E075-4F0A-A10E-0AF9991FC956}" dt="2022-04-04T17:07:41.879" v="19797"/>
          <ac:grpSpMkLst>
            <pc:docMk/>
            <pc:sldMk cId="2579291383" sldId="364"/>
            <ac:grpSpMk id="12" creationId="{2808F005-E800-4F24-8FF7-D2DC391872AB}"/>
          </ac:grpSpMkLst>
        </pc:grpChg>
        <pc:picChg chg="add mod ord modVis">
          <ac:chgData name="li bo" userId="86e360d6c7446f46" providerId="LiveId" clId="{035A13AB-E075-4F0A-A10E-0AF9991FC956}" dt="2022-04-04T17:07:41.880" v="19799"/>
          <ac:picMkLst>
            <pc:docMk/>
            <pc:sldMk cId="2579291383" sldId="364"/>
            <ac:picMk id="5" creationId="{A01D548D-CBFB-44BB-904E-C01DBA27682E}"/>
          </ac:picMkLst>
        </pc:picChg>
        <pc:picChg chg="add mod modCrop">
          <ac:chgData name="li bo" userId="86e360d6c7446f46" providerId="LiveId" clId="{035A13AB-E075-4F0A-A10E-0AF9991FC956}" dt="2022-03-13T12:16:39.298" v="15236" actId="1076"/>
          <ac:picMkLst>
            <pc:docMk/>
            <pc:sldMk cId="2579291383" sldId="364"/>
            <ac:picMk id="14" creationId="{065FC552-13C9-466D-B4A8-37CC2AB26CCF}"/>
          </ac:picMkLst>
        </pc:picChg>
      </pc:sldChg>
      <pc:sldChg chg="delSp add del mod">
        <pc:chgData name="li bo" userId="86e360d6c7446f46" providerId="LiveId" clId="{035A13AB-E075-4F0A-A10E-0AF9991FC956}" dt="2022-03-13T08:33:14.786" v="11817" actId="47"/>
        <pc:sldMkLst>
          <pc:docMk/>
          <pc:sldMk cId="1304623192" sldId="365"/>
        </pc:sldMkLst>
        <pc:picChg chg="del">
          <ac:chgData name="li bo" userId="86e360d6c7446f46" providerId="LiveId" clId="{035A13AB-E075-4F0A-A10E-0AF9991FC956}" dt="2022-03-13T08:26:11.403" v="11815" actId="478"/>
          <ac:picMkLst>
            <pc:docMk/>
            <pc:sldMk cId="1304623192" sldId="365"/>
            <ac:picMk id="12" creationId="{2D0DEECA-DDEE-47A5-B43F-23D251712099}"/>
          </ac:picMkLst>
        </pc:picChg>
        <pc:picChg chg="del">
          <ac:chgData name="li bo" userId="86e360d6c7446f46" providerId="LiveId" clId="{035A13AB-E075-4F0A-A10E-0AF9991FC956}" dt="2022-03-13T08:26:11.843" v="11816" actId="478"/>
          <ac:picMkLst>
            <pc:docMk/>
            <pc:sldMk cId="1304623192" sldId="365"/>
            <ac:picMk id="3074" creationId="{199865C2-ED5D-4665-8404-2ED2D0F7E972}"/>
          </ac:picMkLst>
        </pc:picChg>
      </pc:sldChg>
      <pc:sldChg chg="addSp delSp modSp new mod modTransition modAnim">
        <pc:chgData name="li bo" userId="86e360d6c7446f46" providerId="LiveId" clId="{035A13AB-E075-4F0A-A10E-0AF9991FC956}" dt="2022-03-14T04:28:54.578" v="19597"/>
        <pc:sldMkLst>
          <pc:docMk/>
          <pc:sldMk cId="1629337241" sldId="365"/>
        </pc:sldMkLst>
        <pc:spChg chg="del">
          <ac:chgData name="li bo" userId="86e360d6c7446f46" providerId="LiveId" clId="{035A13AB-E075-4F0A-A10E-0AF9991FC956}" dt="2022-03-13T08:47:20.739" v="12374" actId="478"/>
          <ac:spMkLst>
            <pc:docMk/>
            <pc:sldMk cId="1629337241" sldId="365"/>
            <ac:spMk id="2" creationId="{CC010CBA-30B6-40FA-A5D6-82772A44BD7A}"/>
          </ac:spMkLst>
        </pc:spChg>
        <pc:spChg chg="del">
          <ac:chgData name="li bo" userId="86e360d6c7446f46" providerId="LiveId" clId="{035A13AB-E075-4F0A-A10E-0AF9991FC956}" dt="2022-03-13T08:47:20.739" v="12374" actId="478"/>
          <ac:spMkLst>
            <pc:docMk/>
            <pc:sldMk cId="1629337241" sldId="365"/>
            <ac:spMk id="3" creationId="{51170D0C-4502-4702-BF92-B211468572C0}"/>
          </ac:spMkLst>
        </pc:spChg>
        <pc:spChg chg="add mod">
          <ac:chgData name="li bo" userId="86e360d6c7446f46" providerId="LiveId" clId="{035A13AB-E075-4F0A-A10E-0AF9991FC956}" dt="2022-03-13T09:07:41.684" v="12864" actId="255"/>
          <ac:spMkLst>
            <pc:docMk/>
            <pc:sldMk cId="1629337241" sldId="365"/>
            <ac:spMk id="4" creationId="{F363F031-7297-4E27-A970-A18027D8E807}"/>
          </ac:spMkLst>
        </pc:spChg>
        <pc:spChg chg="add mod">
          <ac:chgData name="li bo" userId="86e360d6c7446f46" providerId="LiveId" clId="{035A13AB-E075-4F0A-A10E-0AF9991FC956}" dt="2022-03-13T10:51:23.023" v="14684" actId="14100"/>
          <ac:spMkLst>
            <pc:docMk/>
            <pc:sldMk cId="1629337241" sldId="365"/>
            <ac:spMk id="5" creationId="{3CC3309D-6B54-4E66-81BE-9CC84372E844}"/>
          </ac:spMkLst>
        </pc:spChg>
        <pc:spChg chg="add mod">
          <ac:chgData name="li bo" userId="86e360d6c7446f46" providerId="LiveId" clId="{035A13AB-E075-4F0A-A10E-0AF9991FC956}" dt="2022-03-13T09:18:48.829" v="12989" actId="1076"/>
          <ac:spMkLst>
            <pc:docMk/>
            <pc:sldMk cId="1629337241" sldId="365"/>
            <ac:spMk id="20" creationId="{385B76A4-A492-4E97-9033-9730BD36575B}"/>
          </ac:spMkLst>
        </pc:spChg>
        <pc:spChg chg="add del mod">
          <ac:chgData name="li bo" userId="86e360d6c7446f46" providerId="LiveId" clId="{035A13AB-E075-4F0A-A10E-0AF9991FC956}" dt="2022-03-13T09:18:01.683" v="12965"/>
          <ac:spMkLst>
            <pc:docMk/>
            <pc:sldMk cId="1629337241" sldId="365"/>
            <ac:spMk id="21" creationId="{BB8B3F0B-108D-4F8F-ABE3-CE3EA2A16C25}"/>
          </ac:spMkLst>
        </pc:spChg>
        <pc:picChg chg="add del mod">
          <ac:chgData name="li bo" userId="86e360d6c7446f46" providerId="LiveId" clId="{035A13AB-E075-4F0A-A10E-0AF9991FC956}" dt="2022-03-13T09:09:05.473" v="12869" actId="478"/>
          <ac:picMkLst>
            <pc:docMk/>
            <pc:sldMk cId="1629337241" sldId="365"/>
            <ac:picMk id="7" creationId="{2C6AF883-B28A-452D-A65A-12156E615ED5}"/>
          </ac:picMkLst>
        </pc:picChg>
        <pc:picChg chg="add del mod">
          <ac:chgData name="li bo" userId="86e360d6c7446f46" providerId="LiveId" clId="{035A13AB-E075-4F0A-A10E-0AF9991FC956}" dt="2022-03-13T09:20:13.754" v="13041" actId="478"/>
          <ac:picMkLst>
            <pc:docMk/>
            <pc:sldMk cId="1629337241" sldId="365"/>
            <ac:picMk id="9" creationId="{5B62606B-3576-414C-BD08-8CA0F02DBF67}"/>
          </ac:picMkLst>
        </pc:picChg>
        <pc:picChg chg="add del mod">
          <ac:chgData name="li bo" userId="86e360d6c7446f46" providerId="LiveId" clId="{035A13AB-E075-4F0A-A10E-0AF9991FC956}" dt="2022-03-13T09:10:38.878" v="12879" actId="478"/>
          <ac:picMkLst>
            <pc:docMk/>
            <pc:sldMk cId="1629337241" sldId="365"/>
            <ac:picMk id="11" creationId="{F0C9D89C-8332-4438-BA03-A60070EFD7C6}"/>
          </ac:picMkLst>
        </pc:picChg>
        <pc:picChg chg="add del mod">
          <ac:chgData name="li bo" userId="86e360d6c7446f46" providerId="LiveId" clId="{035A13AB-E075-4F0A-A10E-0AF9991FC956}" dt="2022-03-13T09:12:58.262" v="12906" actId="478"/>
          <ac:picMkLst>
            <pc:docMk/>
            <pc:sldMk cId="1629337241" sldId="365"/>
            <ac:picMk id="13" creationId="{9ED51696-7365-4331-B4A3-FC095A32E7BD}"/>
          </ac:picMkLst>
        </pc:picChg>
        <pc:picChg chg="add del mod">
          <ac:chgData name="li bo" userId="86e360d6c7446f46" providerId="LiveId" clId="{035A13AB-E075-4F0A-A10E-0AF9991FC956}" dt="2022-03-13T09:12:58.262" v="12906" actId="478"/>
          <ac:picMkLst>
            <pc:docMk/>
            <pc:sldMk cId="1629337241" sldId="365"/>
            <ac:picMk id="15" creationId="{E7F464BE-56B0-4D7E-97EB-F51917E515A0}"/>
          </ac:picMkLst>
        </pc:picChg>
        <pc:picChg chg="add mod">
          <ac:chgData name="li bo" userId="86e360d6c7446f46" providerId="LiveId" clId="{035A13AB-E075-4F0A-A10E-0AF9991FC956}" dt="2022-03-13T09:20:40.416" v="13055" actId="1076"/>
          <ac:picMkLst>
            <pc:docMk/>
            <pc:sldMk cId="1629337241" sldId="365"/>
            <ac:picMk id="17" creationId="{1208106E-9397-46C8-8DA6-BEF72D4B7EA1}"/>
          </ac:picMkLst>
        </pc:picChg>
        <pc:picChg chg="add mod">
          <ac:chgData name="li bo" userId="86e360d6c7446f46" providerId="LiveId" clId="{035A13AB-E075-4F0A-A10E-0AF9991FC956}" dt="2022-03-13T09:20:43.319" v="13056" actId="1076"/>
          <ac:picMkLst>
            <pc:docMk/>
            <pc:sldMk cId="1629337241" sldId="365"/>
            <ac:picMk id="19" creationId="{E8DAABEE-9210-420E-AC15-2A92AA74ED5D}"/>
          </ac:picMkLst>
        </pc:picChg>
      </pc:sldChg>
      <pc:sldChg chg="addSp modSp add mod ord modTransition modAnim">
        <pc:chgData name="li bo" userId="86e360d6c7446f46" providerId="LiveId" clId="{035A13AB-E075-4F0A-A10E-0AF9991FC956}" dt="2022-03-14T04:28:50.550" v="19593"/>
        <pc:sldMkLst>
          <pc:docMk/>
          <pc:sldMk cId="2631475312" sldId="366"/>
        </pc:sldMkLst>
        <pc:spChg chg="add mod">
          <ac:chgData name="li bo" userId="86e360d6c7446f46" providerId="LiveId" clId="{035A13AB-E075-4F0A-A10E-0AF9991FC956}" dt="2022-03-13T09:16:23.363" v="12955" actId="1076"/>
          <ac:spMkLst>
            <pc:docMk/>
            <pc:sldMk cId="2631475312" sldId="366"/>
            <ac:spMk id="2" creationId="{90306408-3C6B-4D6B-83E7-F2A72BB8D096}"/>
          </ac:spMkLst>
        </pc:spChg>
        <pc:spChg chg="mod">
          <ac:chgData name="li bo" userId="86e360d6c7446f46" providerId="LiveId" clId="{035A13AB-E075-4F0A-A10E-0AF9991FC956}" dt="2022-03-13T09:26:27.320" v="13152" actId="20577"/>
          <ac:spMkLst>
            <pc:docMk/>
            <pc:sldMk cId="2631475312" sldId="366"/>
            <ac:spMk id="5" creationId="{3CC3309D-6B54-4E66-81BE-9CC84372E844}"/>
          </ac:spMkLst>
        </pc:spChg>
        <pc:spChg chg="add mod">
          <ac:chgData name="li bo" userId="86e360d6c7446f46" providerId="LiveId" clId="{035A13AB-E075-4F0A-A10E-0AF9991FC956}" dt="2022-03-13T09:16:10.980" v="12953" actId="1076"/>
          <ac:spMkLst>
            <pc:docMk/>
            <pc:sldMk cId="2631475312" sldId="366"/>
            <ac:spMk id="8" creationId="{ECAE6F62-C574-46AC-A185-195484BCFFF4}"/>
          </ac:spMkLst>
        </pc:spChg>
        <pc:picChg chg="mod">
          <ac:chgData name="li bo" userId="86e360d6c7446f46" providerId="LiveId" clId="{035A13AB-E075-4F0A-A10E-0AF9991FC956}" dt="2022-03-13T09:15:04.761" v="12925" actId="1076"/>
          <ac:picMkLst>
            <pc:docMk/>
            <pc:sldMk cId="2631475312" sldId="366"/>
            <ac:picMk id="13" creationId="{9ED51696-7365-4331-B4A3-FC095A32E7BD}"/>
          </ac:picMkLst>
        </pc:picChg>
        <pc:picChg chg="mod">
          <ac:chgData name="li bo" userId="86e360d6c7446f46" providerId="LiveId" clId="{035A13AB-E075-4F0A-A10E-0AF9991FC956}" dt="2022-03-13T09:15:05.933" v="12926" actId="1076"/>
          <ac:picMkLst>
            <pc:docMk/>
            <pc:sldMk cId="2631475312" sldId="366"/>
            <ac:picMk id="15" creationId="{E7F464BE-56B0-4D7E-97EB-F51917E515A0}"/>
          </ac:picMkLst>
        </pc:picChg>
      </pc:sldChg>
      <pc:sldChg chg="addSp delSp modSp new mod modTransition modAnim">
        <pc:chgData name="li bo" userId="86e360d6c7446f46" providerId="LiveId" clId="{035A13AB-E075-4F0A-A10E-0AF9991FC956}" dt="2022-03-14T04:28:55.580" v="19601"/>
        <pc:sldMkLst>
          <pc:docMk/>
          <pc:sldMk cId="3016956917" sldId="367"/>
        </pc:sldMkLst>
        <pc:spChg chg="del">
          <ac:chgData name="li bo" userId="86e360d6c7446f46" providerId="LiveId" clId="{035A13AB-E075-4F0A-A10E-0AF9991FC956}" dt="2022-03-13T09:22:02.335" v="13141" actId="478"/>
          <ac:spMkLst>
            <pc:docMk/>
            <pc:sldMk cId="3016956917" sldId="367"/>
            <ac:spMk id="2" creationId="{E4DA661C-93C6-417E-AD6C-772FB752AC30}"/>
          </ac:spMkLst>
        </pc:spChg>
        <pc:spChg chg="del">
          <ac:chgData name="li bo" userId="86e360d6c7446f46" providerId="LiveId" clId="{035A13AB-E075-4F0A-A10E-0AF9991FC956}" dt="2022-03-13T09:22:02.335" v="13141" actId="478"/>
          <ac:spMkLst>
            <pc:docMk/>
            <pc:sldMk cId="3016956917" sldId="367"/>
            <ac:spMk id="3" creationId="{D3E64A7C-23E6-4A61-A067-1BCC49AD1D57}"/>
          </ac:spMkLst>
        </pc:spChg>
        <pc:spChg chg="add mod">
          <ac:chgData name="li bo" userId="86e360d6c7446f46" providerId="LiveId" clId="{035A13AB-E075-4F0A-A10E-0AF9991FC956}" dt="2022-03-13T09:22:08.829" v="13142"/>
          <ac:spMkLst>
            <pc:docMk/>
            <pc:sldMk cId="3016956917" sldId="367"/>
            <ac:spMk id="4" creationId="{10F3CC40-005A-42F3-AF2E-45917F0761BF}"/>
          </ac:spMkLst>
        </pc:spChg>
        <pc:spChg chg="add mod">
          <ac:chgData name="li bo" userId="86e360d6c7446f46" providerId="LiveId" clId="{035A13AB-E075-4F0A-A10E-0AF9991FC956}" dt="2022-03-13T09:43:01.059" v="13215" actId="1076"/>
          <ac:spMkLst>
            <pc:docMk/>
            <pc:sldMk cId="3016956917" sldId="367"/>
            <ac:spMk id="8" creationId="{BA66409B-F7F4-432E-AADB-CD18A3803576}"/>
          </ac:spMkLst>
        </pc:spChg>
        <pc:spChg chg="add mod">
          <ac:chgData name="li bo" userId="86e360d6c7446f46" providerId="LiveId" clId="{035A13AB-E075-4F0A-A10E-0AF9991FC956}" dt="2022-03-13T12:27:34.444" v="16254" actId="1076"/>
          <ac:spMkLst>
            <pc:docMk/>
            <pc:sldMk cId="3016956917" sldId="367"/>
            <ac:spMk id="13" creationId="{71C493AE-D6A2-41E2-9AF3-5B4FAD4AB2CF}"/>
          </ac:spMkLst>
        </pc:spChg>
        <pc:picChg chg="add mod">
          <ac:chgData name="li bo" userId="86e360d6c7446f46" providerId="LiveId" clId="{035A13AB-E075-4F0A-A10E-0AF9991FC956}" dt="2022-03-13T09:30:31.627" v="13181" actId="1076"/>
          <ac:picMkLst>
            <pc:docMk/>
            <pc:sldMk cId="3016956917" sldId="367"/>
            <ac:picMk id="6" creationId="{BCCC05F4-6D1C-4569-80D3-CFEF95BF429B}"/>
          </ac:picMkLst>
        </pc:picChg>
        <pc:picChg chg="add mod">
          <ac:chgData name="li bo" userId="86e360d6c7446f46" providerId="LiveId" clId="{035A13AB-E075-4F0A-A10E-0AF9991FC956}" dt="2022-03-13T10:51:45.075" v="14692" actId="1076"/>
          <ac:picMkLst>
            <pc:docMk/>
            <pc:sldMk cId="3016956917" sldId="367"/>
            <ac:picMk id="10" creationId="{344813D5-1FC8-4C42-BBE9-109FF66AE7FA}"/>
          </ac:picMkLst>
        </pc:picChg>
        <pc:picChg chg="add mod">
          <ac:chgData name="li bo" userId="86e360d6c7446f46" providerId="LiveId" clId="{035A13AB-E075-4F0A-A10E-0AF9991FC956}" dt="2022-03-13T09:30:35.856" v="13182" actId="1076"/>
          <ac:picMkLst>
            <pc:docMk/>
            <pc:sldMk cId="3016956917" sldId="367"/>
            <ac:picMk id="12" creationId="{443B06C9-59A0-4A74-89CB-793D55D59503}"/>
          </ac:picMkLst>
        </pc:picChg>
      </pc:sldChg>
      <pc:sldChg chg="addSp delSp modSp new mod modTransition modAnim">
        <pc:chgData name="li bo" userId="86e360d6c7446f46" providerId="LiveId" clId="{035A13AB-E075-4F0A-A10E-0AF9991FC956}" dt="2022-03-14T12:57:04.473" v="19739"/>
        <pc:sldMkLst>
          <pc:docMk/>
          <pc:sldMk cId="1145509895" sldId="368"/>
        </pc:sldMkLst>
        <pc:spChg chg="del">
          <ac:chgData name="li bo" userId="86e360d6c7446f46" providerId="LiveId" clId="{035A13AB-E075-4F0A-A10E-0AF9991FC956}" dt="2022-03-13T09:45:38.006" v="13270" actId="478"/>
          <ac:spMkLst>
            <pc:docMk/>
            <pc:sldMk cId="1145509895" sldId="368"/>
            <ac:spMk id="2" creationId="{EFA4C274-443C-40D8-9F0D-B29FA2F05D01}"/>
          </ac:spMkLst>
        </pc:spChg>
        <pc:spChg chg="del">
          <ac:chgData name="li bo" userId="86e360d6c7446f46" providerId="LiveId" clId="{035A13AB-E075-4F0A-A10E-0AF9991FC956}" dt="2022-03-13T09:45:38.006" v="13270" actId="478"/>
          <ac:spMkLst>
            <pc:docMk/>
            <pc:sldMk cId="1145509895" sldId="368"/>
            <ac:spMk id="3" creationId="{6184695E-2277-44A8-940C-1589D06FE265}"/>
          </ac:spMkLst>
        </pc:spChg>
        <pc:spChg chg="add mod">
          <ac:chgData name="li bo" userId="86e360d6c7446f46" providerId="LiveId" clId="{035A13AB-E075-4F0A-A10E-0AF9991FC956}" dt="2022-03-13T10:01:13.621" v="13317" actId="20577"/>
          <ac:spMkLst>
            <pc:docMk/>
            <pc:sldMk cId="1145509895" sldId="368"/>
            <ac:spMk id="4" creationId="{9AE1D22B-30AD-4374-AC6D-53E4D3C63739}"/>
          </ac:spMkLst>
        </pc:spChg>
        <pc:spChg chg="add mod">
          <ac:chgData name="li bo" userId="86e360d6c7446f46" providerId="LiveId" clId="{035A13AB-E075-4F0A-A10E-0AF9991FC956}" dt="2022-03-13T10:25:52.725" v="14255" actId="1076"/>
          <ac:spMkLst>
            <pc:docMk/>
            <pc:sldMk cId="1145509895" sldId="368"/>
            <ac:spMk id="5" creationId="{6BBD37DA-C7D7-44FA-8B2E-0355493FE162}"/>
          </ac:spMkLst>
        </pc:spChg>
        <pc:spChg chg="add mod">
          <ac:chgData name="li bo" userId="86e360d6c7446f46" providerId="LiveId" clId="{035A13AB-E075-4F0A-A10E-0AF9991FC956}" dt="2022-03-13T11:48:09.799" v="14826" actId="1076"/>
          <ac:spMkLst>
            <pc:docMk/>
            <pc:sldMk cId="1145509895" sldId="368"/>
            <ac:spMk id="18" creationId="{7F86A147-8B12-4C32-9139-89663D67E699}"/>
          </ac:spMkLst>
        </pc:spChg>
        <pc:spChg chg="add del mod">
          <ac:chgData name="li bo" userId="86e360d6c7446f46" providerId="LiveId" clId="{035A13AB-E075-4F0A-A10E-0AF9991FC956}" dt="2022-03-13T10:25:12.437" v="14225" actId="478"/>
          <ac:spMkLst>
            <pc:docMk/>
            <pc:sldMk cId="1145509895" sldId="368"/>
            <ac:spMk id="21" creationId="{8B49773F-F907-436A-8834-F9786B5DD44F}"/>
          </ac:spMkLst>
        </pc:spChg>
        <pc:grpChg chg="add mod">
          <ac:chgData name="li bo" userId="86e360d6c7446f46" providerId="LiveId" clId="{035A13AB-E075-4F0A-A10E-0AF9991FC956}" dt="2022-03-13T10:25:14.323" v="14226" actId="1076"/>
          <ac:grpSpMkLst>
            <pc:docMk/>
            <pc:sldMk cId="1145509895" sldId="368"/>
            <ac:grpSpMk id="16" creationId="{8C848012-81F3-4189-A03D-5B7D1840FD96}"/>
          </ac:grpSpMkLst>
        </pc:grpChg>
        <pc:grpChg chg="add mod">
          <ac:chgData name="li bo" userId="86e360d6c7446f46" providerId="LiveId" clId="{035A13AB-E075-4F0A-A10E-0AF9991FC956}" dt="2022-03-13T11:48:02.352" v="14824" actId="1076"/>
          <ac:grpSpMkLst>
            <pc:docMk/>
            <pc:sldMk cId="1145509895" sldId="368"/>
            <ac:grpSpMk id="17" creationId="{633BB678-CE41-4AFA-A6E2-B93F5CDCF5E0}"/>
          </ac:grpSpMkLst>
        </pc:grpChg>
        <pc:picChg chg="add mod">
          <ac:chgData name="li bo" userId="86e360d6c7446f46" providerId="LiveId" clId="{035A13AB-E075-4F0A-A10E-0AF9991FC956}" dt="2022-03-13T10:06:25.701" v="13657" actId="164"/>
          <ac:picMkLst>
            <pc:docMk/>
            <pc:sldMk cId="1145509895" sldId="368"/>
            <ac:picMk id="7" creationId="{A81DB01E-4B59-46C9-95F1-C91D8555E536}"/>
          </ac:picMkLst>
        </pc:picChg>
        <pc:picChg chg="add mod">
          <ac:chgData name="li bo" userId="86e360d6c7446f46" providerId="LiveId" clId="{035A13AB-E075-4F0A-A10E-0AF9991FC956}" dt="2022-03-13T10:06:25.701" v="13657" actId="164"/>
          <ac:picMkLst>
            <pc:docMk/>
            <pc:sldMk cId="1145509895" sldId="368"/>
            <ac:picMk id="9" creationId="{93559420-D7D6-4639-856F-54EDE26974A5}"/>
          </ac:picMkLst>
        </pc:picChg>
        <pc:picChg chg="add mod">
          <ac:chgData name="li bo" userId="86e360d6c7446f46" providerId="LiveId" clId="{035A13AB-E075-4F0A-A10E-0AF9991FC956}" dt="2022-03-13T10:06:29.026" v="13658" actId="164"/>
          <ac:picMkLst>
            <pc:docMk/>
            <pc:sldMk cId="1145509895" sldId="368"/>
            <ac:picMk id="11" creationId="{3668EA27-8AFE-4541-A408-1DDC835DD37F}"/>
          </ac:picMkLst>
        </pc:picChg>
        <pc:picChg chg="add del mod">
          <ac:chgData name="li bo" userId="86e360d6c7446f46" providerId="LiveId" clId="{035A13AB-E075-4F0A-A10E-0AF9991FC956}" dt="2022-03-13T10:06:01.776" v="13647" actId="478"/>
          <ac:picMkLst>
            <pc:docMk/>
            <pc:sldMk cId="1145509895" sldId="368"/>
            <ac:picMk id="13" creationId="{0674C091-747E-4A51-88E7-0EE8EC77CD45}"/>
          </ac:picMkLst>
        </pc:picChg>
        <pc:picChg chg="add mod">
          <ac:chgData name="li bo" userId="86e360d6c7446f46" providerId="LiveId" clId="{035A13AB-E075-4F0A-A10E-0AF9991FC956}" dt="2022-03-13T10:06:29.026" v="13658" actId="164"/>
          <ac:picMkLst>
            <pc:docMk/>
            <pc:sldMk cId="1145509895" sldId="368"/>
            <ac:picMk id="15" creationId="{A335C371-2163-4C7A-BA9F-69F502EEBBB5}"/>
          </ac:picMkLst>
        </pc:picChg>
        <pc:picChg chg="add mod">
          <ac:chgData name="li bo" userId="86e360d6c7446f46" providerId="LiveId" clId="{035A13AB-E075-4F0A-A10E-0AF9991FC956}" dt="2022-03-13T10:08:28.002" v="13710" actId="1076"/>
          <ac:picMkLst>
            <pc:docMk/>
            <pc:sldMk cId="1145509895" sldId="368"/>
            <ac:picMk id="20" creationId="{81DFD38F-E84F-40C2-935E-CFDB35ACB949}"/>
          </ac:picMkLst>
        </pc:picChg>
      </pc:sldChg>
      <pc:sldChg chg="addSp delSp modSp new mod modTransition modAnim">
        <pc:chgData name="li bo" userId="86e360d6c7446f46" providerId="LiveId" clId="{035A13AB-E075-4F0A-A10E-0AF9991FC956}" dt="2022-03-14T04:29:15.640" v="19625"/>
        <pc:sldMkLst>
          <pc:docMk/>
          <pc:sldMk cId="2174298776" sldId="369"/>
        </pc:sldMkLst>
        <pc:spChg chg="del">
          <ac:chgData name="li bo" userId="86e360d6c7446f46" providerId="LiveId" clId="{035A13AB-E075-4F0A-A10E-0AF9991FC956}" dt="2022-03-13T09:56:23.509" v="13273" actId="478"/>
          <ac:spMkLst>
            <pc:docMk/>
            <pc:sldMk cId="2174298776" sldId="369"/>
            <ac:spMk id="2" creationId="{86694438-1F04-466B-953A-B24FFDDFC397}"/>
          </ac:spMkLst>
        </pc:spChg>
        <pc:spChg chg="del">
          <ac:chgData name="li bo" userId="86e360d6c7446f46" providerId="LiveId" clId="{035A13AB-E075-4F0A-A10E-0AF9991FC956}" dt="2022-03-13T09:56:23.509" v="13273" actId="478"/>
          <ac:spMkLst>
            <pc:docMk/>
            <pc:sldMk cId="2174298776" sldId="369"/>
            <ac:spMk id="3" creationId="{3E256985-4C6E-46A8-B4CD-6F25113965C6}"/>
          </ac:spMkLst>
        </pc:spChg>
        <pc:spChg chg="add mod">
          <ac:chgData name="li bo" userId="86e360d6c7446f46" providerId="LiveId" clId="{035A13AB-E075-4F0A-A10E-0AF9991FC956}" dt="2022-03-13T09:56:35.003" v="13276"/>
          <ac:spMkLst>
            <pc:docMk/>
            <pc:sldMk cId="2174298776" sldId="369"/>
            <ac:spMk id="6" creationId="{17C09817-0F04-4DE1-91C7-0428CDE4DC5A}"/>
          </ac:spMkLst>
        </pc:spChg>
        <pc:spChg chg="add mod">
          <ac:chgData name="li bo" userId="86e360d6c7446f46" providerId="LiveId" clId="{035A13AB-E075-4F0A-A10E-0AF9991FC956}" dt="2022-03-13T09:59:13.632" v="13291" actId="1076"/>
          <ac:spMkLst>
            <pc:docMk/>
            <pc:sldMk cId="2174298776" sldId="369"/>
            <ac:spMk id="7" creationId="{D3AADEBC-C81D-47E2-9BB8-17F914D95692}"/>
          </ac:spMkLst>
        </pc:spChg>
        <pc:picChg chg="add del mod">
          <ac:chgData name="li bo" userId="86e360d6c7446f46" providerId="LiveId" clId="{035A13AB-E075-4F0A-A10E-0AF9991FC956}" dt="2022-03-13T09:58:44.232" v="13281" actId="478"/>
          <ac:picMkLst>
            <pc:docMk/>
            <pc:sldMk cId="2174298776" sldId="369"/>
            <ac:picMk id="5" creationId="{4548D36F-5D10-47D4-8679-D08E6E38BFCD}"/>
          </ac:picMkLst>
        </pc:picChg>
        <pc:picChg chg="add mod">
          <ac:chgData name="li bo" userId="86e360d6c7446f46" providerId="LiveId" clId="{035A13AB-E075-4F0A-A10E-0AF9991FC956}" dt="2022-03-13T09:59:09.779" v="13290" actId="1076"/>
          <ac:picMkLst>
            <pc:docMk/>
            <pc:sldMk cId="2174298776" sldId="369"/>
            <ac:picMk id="9" creationId="{2C786131-A34E-449C-A1AF-459681DF6AF2}"/>
          </ac:picMkLst>
        </pc:picChg>
        <pc:picChg chg="add mod">
          <ac:chgData name="li bo" userId="86e360d6c7446f46" providerId="LiveId" clId="{035A13AB-E075-4F0A-A10E-0AF9991FC956}" dt="2022-03-13T09:59:16.213" v="13292" actId="14100"/>
          <ac:picMkLst>
            <pc:docMk/>
            <pc:sldMk cId="2174298776" sldId="369"/>
            <ac:picMk id="11" creationId="{B514ECFE-D815-4005-B013-497321B9136E}"/>
          </ac:picMkLst>
        </pc:picChg>
        <pc:picChg chg="add mod">
          <ac:chgData name="li bo" userId="86e360d6c7446f46" providerId="LiveId" clId="{035A13AB-E075-4F0A-A10E-0AF9991FC956}" dt="2022-03-13T10:00:10.653" v="13305" actId="1076"/>
          <ac:picMkLst>
            <pc:docMk/>
            <pc:sldMk cId="2174298776" sldId="369"/>
            <ac:picMk id="13" creationId="{8D43ED08-CA3A-46A7-AFB0-0D6D0A271589}"/>
          </ac:picMkLst>
        </pc:picChg>
        <pc:picChg chg="add mod">
          <ac:chgData name="li bo" userId="86e360d6c7446f46" providerId="LiveId" clId="{035A13AB-E075-4F0A-A10E-0AF9991FC956}" dt="2022-03-13T10:00:13.401" v="13306" actId="1076"/>
          <ac:picMkLst>
            <pc:docMk/>
            <pc:sldMk cId="2174298776" sldId="369"/>
            <ac:picMk id="15" creationId="{11B79E0A-C493-4A64-80CB-38F6A4D034CD}"/>
          </ac:picMkLst>
        </pc:picChg>
      </pc:sldChg>
      <pc:sldChg chg="addSp delSp modSp add mod modTransition">
        <pc:chgData name="li bo" userId="86e360d6c7446f46" providerId="LiveId" clId="{035A13AB-E075-4F0A-A10E-0AF9991FC956}" dt="2022-04-04T17:10:21.215" v="19823"/>
        <pc:sldMkLst>
          <pc:docMk/>
          <pc:sldMk cId="43953304" sldId="370"/>
        </pc:sldMkLst>
        <pc:spChg chg="del mod">
          <ac:chgData name="li bo" userId="86e360d6c7446f46" providerId="LiveId" clId="{035A13AB-E075-4F0A-A10E-0AF9991FC956}" dt="2022-03-13T10:02:37.272" v="13348"/>
          <ac:spMkLst>
            <pc:docMk/>
            <pc:sldMk cId="43953304" sldId="370"/>
            <ac:spMk id="2" creationId="{EA2F4055-1CD1-46A2-88BA-7CA0122BB75E}"/>
          </ac:spMkLst>
        </pc:spChg>
        <pc:spChg chg="del mod">
          <ac:chgData name="li bo" userId="86e360d6c7446f46" providerId="LiveId" clId="{035A13AB-E075-4F0A-A10E-0AF9991FC956}" dt="2022-03-13T10:02:37.272" v="13348"/>
          <ac:spMkLst>
            <pc:docMk/>
            <pc:sldMk cId="43953304" sldId="370"/>
            <ac:spMk id="3" creationId="{F0B3B85B-804D-4C9F-AF66-8E2641785BD7}"/>
          </ac:spMkLst>
        </pc:spChg>
        <pc:spChg chg="add mod">
          <ac:chgData name="li bo" userId="86e360d6c7446f46" providerId="LiveId" clId="{035A13AB-E075-4F0A-A10E-0AF9991FC956}" dt="2022-03-13T10:19:00.011" v="13929" actId="20577"/>
          <ac:spMkLst>
            <pc:docMk/>
            <pc:sldMk cId="43953304" sldId="370"/>
            <ac:spMk id="6" creationId="{B2499637-EC76-4404-96DF-382137B1F55A}"/>
          </ac:spMkLst>
        </pc:spChg>
        <pc:spChg chg="add mod">
          <ac:chgData name="li bo" userId="86e360d6c7446f46" providerId="LiveId" clId="{035A13AB-E075-4F0A-A10E-0AF9991FC956}" dt="2022-03-13T10:20:42.603" v="13973" actId="20577"/>
          <ac:spMkLst>
            <pc:docMk/>
            <pc:sldMk cId="43953304" sldId="370"/>
            <ac:spMk id="7" creationId="{8D259E54-2721-4491-9B29-D650C5C2AF3A}"/>
          </ac:spMkLst>
        </pc:spChg>
        <pc:spChg chg="add mod">
          <ac:chgData name="li bo" userId="86e360d6c7446f46" providerId="LiveId" clId="{035A13AB-E075-4F0A-A10E-0AF9991FC956}" dt="2022-03-13T10:20:48.391" v="13994" actId="20577"/>
          <ac:spMkLst>
            <pc:docMk/>
            <pc:sldMk cId="43953304" sldId="370"/>
            <ac:spMk id="8" creationId="{ACE012E8-B1E7-4314-80C3-FB64EAF227EC}"/>
          </ac:spMkLst>
        </pc:spChg>
        <pc:spChg chg="add mod">
          <ac:chgData name="li bo" userId="86e360d6c7446f46" providerId="LiveId" clId="{035A13AB-E075-4F0A-A10E-0AF9991FC956}" dt="2022-03-13T10:22:59.737" v="14130" actId="20577"/>
          <ac:spMkLst>
            <pc:docMk/>
            <pc:sldMk cId="43953304" sldId="370"/>
            <ac:spMk id="9" creationId="{F314DA50-5D69-4340-A03A-723B213E5EF5}"/>
          </ac:spMkLst>
        </pc:spChg>
        <pc:spChg chg="add del mod">
          <ac:chgData name="li bo" userId="86e360d6c7446f46" providerId="LiveId" clId="{035A13AB-E075-4F0A-A10E-0AF9991FC956}" dt="2022-03-13T10:21:36.262" v="14066" actId="478"/>
          <ac:spMkLst>
            <pc:docMk/>
            <pc:sldMk cId="43953304" sldId="370"/>
            <ac:spMk id="10" creationId="{915CE236-8289-4D23-AB5A-4D3191A8B0EA}"/>
          </ac:spMkLst>
        </pc:spChg>
        <pc:spChg chg="add mod">
          <ac:chgData name="li bo" userId="86e360d6c7446f46" providerId="LiveId" clId="{035A13AB-E075-4F0A-A10E-0AF9991FC956}" dt="2022-03-13T10:23:10.569" v="14140" actId="207"/>
          <ac:spMkLst>
            <pc:docMk/>
            <pc:sldMk cId="43953304" sldId="370"/>
            <ac:spMk id="11" creationId="{719CFD01-2F21-4218-B278-FE93A0EE3539}"/>
          </ac:spMkLst>
        </pc:spChg>
        <pc:spChg chg="add mod">
          <ac:chgData name="li bo" userId="86e360d6c7446f46" providerId="LiveId" clId="{035A13AB-E075-4F0A-A10E-0AF9991FC956}" dt="2022-03-14T04:17:43.599" v="19345" actId="207"/>
          <ac:spMkLst>
            <pc:docMk/>
            <pc:sldMk cId="43953304" sldId="370"/>
            <ac:spMk id="12" creationId="{B9DF31A4-50A1-4478-A4C1-152998F2E06C}"/>
          </ac:spMkLst>
        </pc:spChg>
        <pc:spChg chg="add mod">
          <ac:chgData name="li bo" userId="86e360d6c7446f46" providerId="LiveId" clId="{035A13AB-E075-4F0A-A10E-0AF9991FC956}" dt="2022-03-13T10:23:10.572" v="14146" actId="207"/>
          <ac:spMkLst>
            <pc:docMk/>
            <pc:sldMk cId="43953304" sldId="370"/>
            <ac:spMk id="13" creationId="{004D33FE-B288-4B0D-83B5-8622D3A6A083}"/>
          </ac:spMkLst>
        </pc:spChg>
        <pc:spChg chg="add del mod">
          <ac:chgData name="li bo" userId="86e360d6c7446f46" providerId="LiveId" clId="{035A13AB-E075-4F0A-A10E-0AF9991FC956}" dt="2022-03-13T10:21:41.134" v="14091" actId="478"/>
          <ac:spMkLst>
            <pc:docMk/>
            <pc:sldMk cId="43953304" sldId="370"/>
            <ac:spMk id="14" creationId="{1E89FCCC-99D2-4F72-853F-3149AFEC965B}"/>
          </ac:spMkLst>
        </pc:spChg>
        <pc:spChg chg="add mod modVis">
          <ac:chgData name="li bo" userId="86e360d6c7446f46" providerId="LiveId" clId="{035A13AB-E075-4F0A-A10E-0AF9991FC956}" dt="2022-03-14T04:17:43.598" v="19341"/>
          <ac:spMkLst>
            <pc:docMk/>
            <pc:sldMk cId="43953304" sldId="370"/>
            <ac:spMk id="15" creationId="{6D2E6369-09CE-4DD0-9F58-0AF1CD7DF92F}"/>
          </ac:spMkLst>
        </pc:spChg>
        <pc:spChg chg="add mod">
          <ac:chgData name="li bo" userId="86e360d6c7446f46" providerId="LiveId" clId="{035A13AB-E075-4F0A-A10E-0AF9991FC956}" dt="2022-04-04T17:10:21.214" v="19820"/>
          <ac:spMkLst>
            <pc:docMk/>
            <pc:sldMk cId="43953304" sldId="370"/>
            <ac:spMk id="16" creationId="{3EF65C7C-7C52-43E3-8C6C-5DE2C753946A}"/>
          </ac:spMkLst>
        </pc:spChg>
        <pc:spChg chg="add mod">
          <ac:chgData name="li bo" userId="86e360d6c7446f46" providerId="LiveId" clId="{035A13AB-E075-4F0A-A10E-0AF9991FC956}" dt="2022-04-04T17:10:21.214" v="19819"/>
          <ac:spMkLst>
            <pc:docMk/>
            <pc:sldMk cId="43953304" sldId="370"/>
            <ac:spMk id="17" creationId="{7E8654C0-80EA-48B2-9FDB-4A8D9CA0F3D3}"/>
          </ac:spMkLst>
        </pc:spChg>
        <pc:spChg chg="add mod">
          <ac:chgData name="li bo" userId="86e360d6c7446f46" providerId="LiveId" clId="{035A13AB-E075-4F0A-A10E-0AF9991FC956}" dt="2022-04-04T17:10:21.214" v="19819"/>
          <ac:spMkLst>
            <pc:docMk/>
            <pc:sldMk cId="43953304" sldId="370"/>
            <ac:spMk id="18" creationId="{1A3DEBF6-32E3-40F9-9C5B-DAA623CE4B37}"/>
          </ac:spMkLst>
        </pc:spChg>
        <pc:spChg chg="add mod">
          <ac:chgData name="li bo" userId="86e360d6c7446f46" providerId="LiveId" clId="{035A13AB-E075-4F0A-A10E-0AF9991FC956}" dt="2022-04-04T17:10:21.214" v="19819"/>
          <ac:spMkLst>
            <pc:docMk/>
            <pc:sldMk cId="43953304" sldId="370"/>
            <ac:spMk id="19" creationId="{BDB73B0A-AA09-4C73-AD8F-7ECCF4B11BDB}"/>
          </ac:spMkLst>
        </pc:spChg>
        <pc:spChg chg="add del mod ord">
          <ac:chgData name="li bo" userId="86e360d6c7446f46" providerId="LiveId" clId="{035A13AB-E075-4F0A-A10E-0AF9991FC956}" dt="2022-03-13T10:23:10.574" v="14148"/>
          <ac:spMkLst>
            <pc:docMk/>
            <pc:sldMk cId="43953304" sldId="370"/>
            <ac:spMk id="21" creationId="{2A59BAE3-4BF9-42DF-91B5-30CC890579BF}"/>
          </ac:spMkLst>
        </pc:spChg>
        <pc:grpChg chg="add mod">
          <ac:chgData name="li bo" userId="86e360d6c7446f46" providerId="LiveId" clId="{035A13AB-E075-4F0A-A10E-0AF9991FC956}" dt="2022-04-04T17:10:21.214" v="19821"/>
          <ac:grpSpMkLst>
            <pc:docMk/>
            <pc:sldMk cId="43953304" sldId="370"/>
            <ac:grpSpMk id="20" creationId="{6D6CE965-6AD4-47A8-BA3F-630993A44F6C}"/>
          </ac:grpSpMkLst>
        </pc:grpChg>
        <pc:picChg chg="add mod ord modVis">
          <ac:chgData name="li bo" userId="86e360d6c7446f46" providerId="LiveId" clId="{035A13AB-E075-4F0A-A10E-0AF9991FC956}" dt="2022-04-04T17:10:21.215" v="19823"/>
          <ac:picMkLst>
            <pc:docMk/>
            <pc:sldMk cId="43953304" sldId="370"/>
            <ac:picMk id="5" creationId="{2ED210FB-7210-49A4-BBF4-2FD6B8A82DB1}"/>
          </ac:picMkLst>
        </pc:picChg>
        <pc:picChg chg="add del mod">
          <ac:chgData name="li bo" userId="86e360d6c7446f46" providerId="LiveId" clId="{035A13AB-E075-4F0A-A10E-0AF9991FC956}" dt="2022-03-13T10:22:22.978" v="14100" actId="478"/>
          <ac:picMkLst>
            <pc:docMk/>
            <pc:sldMk cId="43953304" sldId="370"/>
            <ac:picMk id="23" creationId="{41223AFA-6640-4E81-A089-9928DDB848E9}"/>
          </ac:picMkLst>
        </pc:picChg>
        <pc:picChg chg="add mod">
          <ac:chgData name="li bo" userId="86e360d6c7446f46" providerId="LiveId" clId="{035A13AB-E075-4F0A-A10E-0AF9991FC956}" dt="2022-03-13T10:22:28.792" v="14113" actId="1076"/>
          <ac:picMkLst>
            <pc:docMk/>
            <pc:sldMk cId="43953304" sldId="370"/>
            <ac:picMk id="25" creationId="{5BAE47CC-4022-4490-96A4-49D298EB31AE}"/>
          </ac:picMkLst>
        </pc:picChg>
      </pc:sldChg>
      <pc:sldChg chg="new add del">
        <pc:chgData name="li bo" userId="86e360d6c7446f46" providerId="LiveId" clId="{035A13AB-E075-4F0A-A10E-0AF9991FC956}" dt="2022-03-13T10:10:40.808" v="13772" actId="47"/>
        <pc:sldMkLst>
          <pc:docMk/>
          <pc:sldMk cId="1050019726" sldId="371"/>
        </pc:sldMkLst>
      </pc:sldChg>
      <pc:sldChg chg="delSp modSp add mod ord modTransition">
        <pc:chgData name="li bo" userId="86e360d6c7446f46" providerId="LiveId" clId="{035A13AB-E075-4F0A-A10E-0AF9991FC956}" dt="2022-03-14T01:35:27.206" v="18640"/>
        <pc:sldMkLst>
          <pc:docMk/>
          <pc:sldMk cId="4143542243" sldId="371"/>
        </pc:sldMkLst>
        <pc:spChg chg="mod">
          <ac:chgData name="li bo" userId="86e360d6c7446f46" providerId="LiveId" clId="{035A13AB-E075-4F0A-A10E-0AF9991FC956}" dt="2022-03-13T10:41:47.223" v="14372" actId="14100"/>
          <ac:spMkLst>
            <pc:docMk/>
            <pc:sldMk cId="4143542243" sldId="371"/>
            <ac:spMk id="6" creationId="{2BCCBFF0-8956-4AAB-B690-6066C9E26B9F}"/>
          </ac:spMkLst>
        </pc:spChg>
        <pc:spChg chg="del">
          <ac:chgData name="li bo" userId="86e360d6c7446f46" providerId="LiveId" clId="{035A13AB-E075-4F0A-A10E-0AF9991FC956}" dt="2022-03-13T10:41:21.857" v="14362" actId="478"/>
          <ac:spMkLst>
            <pc:docMk/>
            <pc:sldMk cId="4143542243" sldId="371"/>
            <ac:spMk id="10" creationId="{4753405D-61A5-4C10-9E2F-B56CF29A2B0B}"/>
          </ac:spMkLst>
        </pc:spChg>
        <pc:picChg chg="mod">
          <ac:chgData name="li bo" userId="86e360d6c7446f46" providerId="LiveId" clId="{035A13AB-E075-4F0A-A10E-0AF9991FC956}" dt="2022-03-13T10:41:52.371" v="14374" actId="1076"/>
          <ac:picMkLst>
            <pc:docMk/>
            <pc:sldMk cId="4143542243" sldId="371"/>
            <ac:picMk id="14" creationId="{5B4A9DE1-6637-46A9-8E9D-5C71530968D1}"/>
          </ac:picMkLst>
        </pc:picChg>
        <pc:picChg chg="del">
          <ac:chgData name="li bo" userId="86e360d6c7446f46" providerId="LiveId" clId="{035A13AB-E075-4F0A-A10E-0AF9991FC956}" dt="2022-03-13T10:41:11.996" v="14356" actId="478"/>
          <ac:picMkLst>
            <pc:docMk/>
            <pc:sldMk cId="4143542243" sldId="371"/>
            <ac:picMk id="16" creationId="{E3745230-EF1E-4900-93C7-00EE31640EAB}"/>
          </ac:picMkLst>
        </pc:picChg>
      </pc:sldChg>
      <pc:sldChg chg="addSp delSp modSp new del mod modAnim">
        <pc:chgData name="li bo" userId="86e360d6c7446f46" providerId="LiveId" clId="{035A13AB-E075-4F0A-A10E-0AF9991FC956}" dt="2022-03-13T10:16:51.796" v="13782" actId="47"/>
        <pc:sldMkLst>
          <pc:docMk/>
          <pc:sldMk cId="4230235999" sldId="371"/>
        </pc:sldMkLst>
        <pc:spChg chg="del">
          <ac:chgData name="li bo" userId="86e360d6c7446f46" providerId="LiveId" clId="{035A13AB-E075-4F0A-A10E-0AF9991FC956}" dt="2022-03-13T10:10:53.832" v="13774" actId="478"/>
          <ac:spMkLst>
            <pc:docMk/>
            <pc:sldMk cId="4230235999" sldId="371"/>
            <ac:spMk id="2" creationId="{7AD5BDFD-7727-4534-8C7D-086B962325E2}"/>
          </ac:spMkLst>
        </pc:spChg>
        <pc:spChg chg="del">
          <ac:chgData name="li bo" userId="86e360d6c7446f46" providerId="LiveId" clId="{035A13AB-E075-4F0A-A10E-0AF9991FC956}" dt="2022-03-13T10:10:53.832" v="13774" actId="478"/>
          <ac:spMkLst>
            <pc:docMk/>
            <pc:sldMk cId="4230235999" sldId="371"/>
            <ac:spMk id="3" creationId="{DBA9BCE5-DEA9-4E0B-9C80-7B446CB9AE3C}"/>
          </ac:spMkLst>
        </pc:spChg>
        <pc:spChg chg="add mod">
          <ac:chgData name="li bo" userId="86e360d6c7446f46" providerId="LiveId" clId="{035A13AB-E075-4F0A-A10E-0AF9991FC956}" dt="2022-03-13T10:11:37.438" v="13781" actId="20577"/>
          <ac:spMkLst>
            <pc:docMk/>
            <pc:sldMk cId="4230235999" sldId="371"/>
            <ac:spMk id="4" creationId="{1A72E155-C85E-4994-9978-E04F0F0CA976}"/>
          </ac:spMkLst>
        </pc:spChg>
        <pc:spChg chg="add mod">
          <ac:chgData name="li bo" userId="86e360d6c7446f46" providerId="LiveId" clId="{035A13AB-E075-4F0A-A10E-0AF9991FC956}" dt="2022-03-13T10:11:09.087" v="13775"/>
          <ac:spMkLst>
            <pc:docMk/>
            <pc:sldMk cId="4230235999" sldId="371"/>
            <ac:spMk id="5" creationId="{F02B8A34-040E-421E-95FB-B826AF5BF8BF}"/>
          </ac:spMkLst>
        </pc:spChg>
        <pc:picChg chg="add mod">
          <ac:chgData name="li bo" userId="86e360d6c7446f46" providerId="LiveId" clId="{035A13AB-E075-4F0A-A10E-0AF9991FC956}" dt="2022-03-13T10:11:09.087" v="13775"/>
          <ac:picMkLst>
            <pc:docMk/>
            <pc:sldMk cId="4230235999" sldId="371"/>
            <ac:picMk id="6" creationId="{00909A66-6FBC-44EC-A846-C6700ADB8CCF}"/>
          </ac:picMkLst>
        </pc:picChg>
      </pc:sldChg>
      <pc:sldChg chg="addSp delSp modSp add mod modTransition modNotesTx">
        <pc:chgData name="li bo" userId="86e360d6c7446f46" providerId="LiveId" clId="{035A13AB-E075-4F0A-A10E-0AF9991FC956}" dt="2022-04-04T17:07:32.081" v="19793"/>
        <pc:sldMkLst>
          <pc:docMk/>
          <pc:sldMk cId="554257326" sldId="372"/>
        </pc:sldMkLst>
        <pc:spChg chg="del mod">
          <ac:chgData name="li bo" userId="86e360d6c7446f46" providerId="LiveId" clId="{035A13AB-E075-4F0A-A10E-0AF9991FC956}" dt="2022-03-13T12:15:24.780" v="15011"/>
          <ac:spMkLst>
            <pc:docMk/>
            <pc:sldMk cId="554257326" sldId="372"/>
            <ac:spMk id="2" creationId="{77F43105-7B50-4A27-AC3C-C6063ED1FB01}"/>
          </ac:spMkLst>
        </pc:spChg>
        <pc:spChg chg="del mod">
          <ac:chgData name="li bo" userId="86e360d6c7446f46" providerId="LiveId" clId="{035A13AB-E075-4F0A-A10E-0AF9991FC956}" dt="2022-03-13T12:15:24.780" v="15011"/>
          <ac:spMkLst>
            <pc:docMk/>
            <pc:sldMk cId="554257326" sldId="372"/>
            <ac:spMk id="3" creationId="{880F7CF9-EE38-4849-87EC-910DDAB38307}"/>
          </ac:spMkLst>
        </pc:spChg>
        <pc:spChg chg="add mod">
          <ac:chgData name="li bo" userId="86e360d6c7446f46" providerId="LiveId" clId="{035A13AB-E075-4F0A-A10E-0AF9991FC956}" dt="2022-03-13T12:16:12.135" v="15214" actId="404"/>
          <ac:spMkLst>
            <pc:docMk/>
            <pc:sldMk cId="554257326" sldId="372"/>
            <ac:spMk id="6" creationId="{489CC1AE-DA5E-45C5-BB64-D27E7163EC09}"/>
          </ac:spMkLst>
        </pc:spChg>
        <pc:spChg chg="add mod modVis">
          <ac:chgData name="li bo" userId="86e360d6c7446f46" providerId="LiveId" clId="{035A13AB-E075-4F0A-A10E-0AF9991FC956}" dt="2022-03-14T04:17:43.595" v="19323"/>
          <ac:spMkLst>
            <pc:docMk/>
            <pc:sldMk cId="554257326" sldId="372"/>
            <ac:spMk id="7" creationId="{8F13BBA7-0B9D-4751-B7D1-D41B833956D4}"/>
          </ac:spMkLst>
        </pc:spChg>
        <pc:spChg chg="add mod">
          <ac:chgData name="li bo" userId="86e360d6c7446f46" providerId="LiveId" clId="{035A13AB-E075-4F0A-A10E-0AF9991FC956}" dt="2022-04-04T17:07:32.080" v="19790"/>
          <ac:spMkLst>
            <pc:docMk/>
            <pc:sldMk cId="554257326" sldId="372"/>
            <ac:spMk id="8" creationId="{77E59BFB-2B40-4A31-B5DB-EF19B5DDDDC7}"/>
          </ac:spMkLst>
        </pc:spChg>
        <pc:spChg chg="add mod">
          <ac:chgData name="li bo" userId="86e360d6c7446f46" providerId="LiveId" clId="{035A13AB-E075-4F0A-A10E-0AF9991FC956}" dt="2022-04-04T17:07:32.080" v="19789"/>
          <ac:spMkLst>
            <pc:docMk/>
            <pc:sldMk cId="554257326" sldId="372"/>
            <ac:spMk id="9" creationId="{B3956109-3E22-4C7A-9BCB-196E7DC06BC5}"/>
          </ac:spMkLst>
        </pc:spChg>
        <pc:spChg chg="add mod">
          <ac:chgData name="li bo" userId="86e360d6c7446f46" providerId="LiveId" clId="{035A13AB-E075-4F0A-A10E-0AF9991FC956}" dt="2022-04-04T17:07:32.080" v="19789"/>
          <ac:spMkLst>
            <pc:docMk/>
            <pc:sldMk cId="554257326" sldId="372"/>
            <ac:spMk id="10" creationId="{4629E2FC-A84B-4613-822F-BB9A22CC3D23}"/>
          </ac:spMkLst>
        </pc:spChg>
        <pc:spChg chg="add mod">
          <ac:chgData name="li bo" userId="86e360d6c7446f46" providerId="LiveId" clId="{035A13AB-E075-4F0A-A10E-0AF9991FC956}" dt="2022-04-04T17:07:32.080" v="19789"/>
          <ac:spMkLst>
            <pc:docMk/>
            <pc:sldMk cId="554257326" sldId="372"/>
            <ac:spMk id="11" creationId="{9046DEF4-5025-4FC9-B279-056BA2E3C702}"/>
          </ac:spMkLst>
        </pc:spChg>
        <pc:spChg chg="add mod modVis">
          <ac:chgData name="li bo" userId="86e360d6c7446f46" providerId="LiveId" clId="{035A13AB-E075-4F0A-A10E-0AF9991FC956}" dt="2022-03-14T04:17:43.596" v="19327"/>
          <ac:spMkLst>
            <pc:docMk/>
            <pc:sldMk cId="554257326" sldId="372"/>
            <ac:spMk id="13" creationId="{37919308-E4C0-4401-B4B6-EC554963547E}"/>
          </ac:spMkLst>
        </pc:spChg>
        <pc:grpChg chg="add mod">
          <ac:chgData name="li bo" userId="86e360d6c7446f46" providerId="LiveId" clId="{035A13AB-E075-4F0A-A10E-0AF9991FC956}" dt="2022-04-04T17:07:32.080" v="19791"/>
          <ac:grpSpMkLst>
            <pc:docMk/>
            <pc:sldMk cId="554257326" sldId="372"/>
            <ac:grpSpMk id="12" creationId="{1B751EF8-5BC6-43B0-A2B9-AA25DA776067}"/>
          </ac:grpSpMkLst>
        </pc:grpChg>
        <pc:picChg chg="add mod ord modVis">
          <ac:chgData name="li bo" userId="86e360d6c7446f46" providerId="LiveId" clId="{035A13AB-E075-4F0A-A10E-0AF9991FC956}" dt="2022-04-04T17:07:32.081" v="19793"/>
          <ac:picMkLst>
            <pc:docMk/>
            <pc:sldMk cId="554257326" sldId="372"/>
            <ac:picMk id="5" creationId="{987465A0-1996-40CE-9F5B-8F33BE58A59E}"/>
          </ac:picMkLst>
        </pc:picChg>
      </pc:sldChg>
      <pc:sldChg chg="addSp delSp modSp add mod modTransition delAnim modAnim">
        <pc:chgData name="li bo" userId="86e360d6c7446f46" providerId="LiveId" clId="{035A13AB-E075-4F0A-A10E-0AF9991FC956}" dt="2022-04-04T17:08:01.349" v="19817"/>
        <pc:sldMkLst>
          <pc:docMk/>
          <pc:sldMk cId="4167750314" sldId="373"/>
        </pc:sldMkLst>
        <pc:spChg chg="del mod">
          <ac:chgData name="li bo" userId="86e360d6c7446f46" providerId="LiveId" clId="{035A13AB-E075-4F0A-A10E-0AF9991FC956}" dt="2022-03-13T12:17:45.978" v="15280"/>
          <ac:spMkLst>
            <pc:docMk/>
            <pc:sldMk cId="4167750314" sldId="373"/>
            <ac:spMk id="2" creationId="{3AB5EF17-AB59-471B-9A10-7CF1BCCEB62B}"/>
          </ac:spMkLst>
        </pc:spChg>
        <pc:spChg chg="del mod">
          <ac:chgData name="li bo" userId="86e360d6c7446f46" providerId="LiveId" clId="{035A13AB-E075-4F0A-A10E-0AF9991FC956}" dt="2022-03-13T12:17:45.978" v="15280"/>
          <ac:spMkLst>
            <pc:docMk/>
            <pc:sldMk cId="4167750314" sldId="373"/>
            <ac:spMk id="3" creationId="{2079741F-8A6E-4DE3-8177-608D5CBD201B}"/>
          </ac:spMkLst>
        </pc:spChg>
        <pc:spChg chg="add mod">
          <ac:chgData name="li bo" userId="86e360d6c7446f46" providerId="LiveId" clId="{035A13AB-E075-4F0A-A10E-0AF9991FC956}" dt="2022-03-13T12:26:34.399" v="16199" actId="14100"/>
          <ac:spMkLst>
            <pc:docMk/>
            <pc:sldMk cId="4167750314" sldId="373"/>
            <ac:spMk id="6" creationId="{9A94BF83-61A9-4884-BCA5-7190F7726AA2}"/>
          </ac:spMkLst>
        </pc:spChg>
        <pc:spChg chg="add mod">
          <ac:chgData name="li bo" userId="86e360d6c7446f46" providerId="LiveId" clId="{035A13AB-E075-4F0A-A10E-0AF9991FC956}" dt="2022-03-13T12:22:01.711" v="15886" actId="207"/>
          <ac:spMkLst>
            <pc:docMk/>
            <pc:sldMk cId="4167750314" sldId="373"/>
            <ac:spMk id="7" creationId="{D05A31DF-A188-4096-95F0-E0B95EF5D3BE}"/>
          </ac:spMkLst>
        </pc:spChg>
        <pc:spChg chg="add mod">
          <ac:chgData name="li bo" userId="86e360d6c7446f46" providerId="LiveId" clId="{035A13AB-E075-4F0A-A10E-0AF9991FC956}" dt="2022-03-13T12:22:04.798" v="15895" actId="207"/>
          <ac:spMkLst>
            <pc:docMk/>
            <pc:sldMk cId="4167750314" sldId="373"/>
            <ac:spMk id="8" creationId="{1ECCFAEB-E1BC-45D9-88CF-D8A16E93A33D}"/>
          </ac:spMkLst>
        </pc:spChg>
        <pc:spChg chg="add mod">
          <ac:chgData name="li bo" userId="86e360d6c7446f46" providerId="LiveId" clId="{035A13AB-E075-4F0A-A10E-0AF9991FC956}" dt="2022-03-13T12:22:07.864" v="15912" actId="207"/>
          <ac:spMkLst>
            <pc:docMk/>
            <pc:sldMk cId="4167750314" sldId="373"/>
            <ac:spMk id="9" creationId="{96482A37-7F30-40A5-A776-2E98C0B9E761}"/>
          </ac:spMkLst>
        </pc:spChg>
        <pc:spChg chg="add mod">
          <ac:chgData name="li bo" userId="86e360d6c7446f46" providerId="LiveId" clId="{035A13AB-E075-4F0A-A10E-0AF9991FC956}" dt="2022-03-13T12:23:08.926" v="16085" actId="20577"/>
          <ac:spMkLst>
            <pc:docMk/>
            <pc:sldMk cId="4167750314" sldId="373"/>
            <ac:spMk id="10" creationId="{ED1D165B-1C68-4516-A86C-BEDD0A4E90AF}"/>
          </ac:spMkLst>
        </pc:spChg>
        <pc:spChg chg="add mod">
          <ac:chgData name="li bo" userId="86e360d6c7446f46" providerId="LiveId" clId="{035A13AB-E075-4F0A-A10E-0AF9991FC956}" dt="2022-03-13T12:23:24.164" v="16111"/>
          <ac:spMkLst>
            <pc:docMk/>
            <pc:sldMk cId="4167750314" sldId="373"/>
            <ac:spMk id="11" creationId="{FAA0D4DA-900C-4722-8BEA-88D1558EA229}"/>
          </ac:spMkLst>
        </pc:spChg>
        <pc:spChg chg="add mod">
          <ac:chgData name="li bo" userId="86e360d6c7446f46" providerId="LiveId" clId="{035A13AB-E075-4F0A-A10E-0AF9991FC956}" dt="2022-03-13T12:23:24.165" v="16113"/>
          <ac:spMkLst>
            <pc:docMk/>
            <pc:sldMk cId="4167750314" sldId="373"/>
            <ac:spMk id="12" creationId="{67626563-4474-492F-B960-B0C66BAA7FA1}"/>
          </ac:spMkLst>
        </pc:spChg>
        <pc:spChg chg="add mod">
          <ac:chgData name="li bo" userId="86e360d6c7446f46" providerId="LiveId" clId="{035A13AB-E075-4F0A-A10E-0AF9991FC956}" dt="2022-03-13T12:23:24.166" v="16115"/>
          <ac:spMkLst>
            <pc:docMk/>
            <pc:sldMk cId="4167750314" sldId="373"/>
            <ac:spMk id="13" creationId="{0F3BE66E-8643-4BAB-8CC8-D455E3879159}"/>
          </ac:spMkLst>
        </pc:spChg>
        <pc:spChg chg="add mod">
          <ac:chgData name="li bo" userId="86e360d6c7446f46" providerId="LiveId" clId="{035A13AB-E075-4F0A-A10E-0AF9991FC956}" dt="2022-03-14T04:17:43.598" v="19339" actId="207"/>
          <ac:spMkLst>
            <pc:docMk/>
            <pc:sldMk cId="4167750314" sldId="373"/>
            <ac:spMk id="14" creationId="{DD0556BB-14B8-4602-88A5-E98ED239D5C5}"/>
          </ac:spMkLst>
        </pc:spChg>
        <pc:spChg chg="add mod modVis">
          <ac:chgData name="li bo" userId="86e360d6c7446f46" providerId="LiveId" clId="{035A13AB-E075-4F0A-A10E-0AF9991FC956}" dt="2022-03-14T04:17:43.597" v="19335"/>
          <ac:spMkLst>
            <pc:docMk/>
            <pc:sldMk cId="4167750314" sldId="373"/>
            <ac:spMk id="15" creationId="{8E2DBC0E-02D4-4020-94A2-212B806F1FAE}"/>
          </ac:spMkLst>
        </pc:spChg>
        <pc:spChg chg="add mod">
          <ac:chgData name="li bo" userId="86e360d6c7446f46" providerId="LiveId" clId="{035A13AB-E075-4F0A-A10E-0AF9991FC956}" dt="2022-04-04T17:08:01.349" v="19814"/>
          <ac:spMkLst>
            <pc:docMk/>
            <pc:sldMk cId="4167750314" sldId="373"/>
            <ac:spMk id="16" creationId="{C43BE1AE-DC36-4F42-8548-F5CC0F2BB656}"/>
          </ac:spMkLst>
        </pc:spChg>
        <pc:spChg chg="add mod">
          <ac:chgData name="li bo" userId="86e360d6c7446f46" providerId="LiveId" clId="{035A13AB-E075-4F0A-A10E-0AF9991FC956}" dt="2022-04-04T17:08:01.349" v="19813"/>
          <ac:spMkLst>
            <pc:docMk/>
            <pc:sldMk cId="4167750314" sldId="373"/>
            <ac:spMk id="17" creationId="{ECD3E230-5041-4AE5-B1D6-9786841B9225}"/>
          </ac:spMkLst>
        </pc:spChg>
        <pc:spChg chg="add mod">
          <ac:chgData name="li bo" userId="86e360d6c7446f46" providerId="LiveId" clId="{035A13AB-E075-4F0A-A10E-0AF9991FC956}" dt="2022-04-04T17:08:01.349" v="19813"/>
          <ac:spMkLst>
            <pc:docMk/>
            <pc:sldMk cId="4167750314" sldId="373"/>
            <ac:spMk id="18" creationId="{3C07A700-D0FF-4DB0-837B-0235D10D6515}"/>
          </ac:spMkLst>
        </pc:spChg>
        <pc:spChg chg="add mod">
          <ac:chgData name="li bo" userId="86e360d6c7446f46" providerId="LiveId" clId="{035A13AB-E075-4F0A-A10E-0AF9991FC956}" dt="2022-04-04T17:08:01.349" v="19813"/>
          <ac:spMkLst>
            <pc:docMk/>
            <pc:sldMk cId="4167750314" sldId="373"/>
            <ac:spMk id="19" creationId="{8567EF27-2B32-4277-A755-4DC99D782DCF}"/>
          </ac:spMkLst>
        </pc:spChg>
        <pc:spChg chg="add del mod ord">
          <ac:chgData name="li bo" userId="86e360d6c7446f46" providerId="LiveId" clId="{035A13AB-E075-4F0A-A10E-0AF9991FC956}" dt="2022-03-13T12:23:24.170" v="16121"/>
          <ac:spMkLst>
            <pc:docMk/>
            <pc:sldMk cId="4167750314" sldId="373"/>
            <ac:spMk id="21" creationId="{AFE4B81A-4339-4545-ADF7-02C972EFFA87}"/>
          </ac:spMkLst>
        </pc:spChg>
        <pc:spChg chg="mod">
          <ac:chgData name="li bo" userId="86e360d6c7446f46" providerId="LiveId" clId="{035A13AB-E075-4F0A-A10E-0AF9991FC956}" dt="2022-03-13T12:17:53.737" v="15584"/>
          <ac:spMkLst>
            <pc:docMk/>
            <pc:sldMk cId="4167750314" sldId="373"/>
            <ac:spMk id="24" creationId="{1901AC6C-8A56-41A9-99C5-1AA8E3190775}"/>
          </ac:spMkLst>
        </pc:spChg>
        <pc:spChg chg="mod">
          <ac:chgData name="li bo" userId="86e360d6c7446f46" providerId="LiveId" clId="{035A13AB-E075-4F0A-A10E-0AF9991FC956}" dt="2022-03-13T12:17:53.737" v="15584"/>
          <ac:spMkLst>
            <pc:docMk/>
            <pc:sldMk cId="4167750314" sldId="373"/>
            <ac:spMk id="25" creationId="{F1B5954D-3452-466F-82A7-AA3946F83145}"/>
          </ac:spMkLst>
        </pc:spChg>
        <pc:spChg chg="add del mod">
          <ac:chgData name="li bo" userId="86e360d6c7446f46" providerId="LiveId" clId="{035A13AB-E075-4F0A-A10E-0AF9991FC956}" dt="2022-03-13T12:20:24.702" v="15688" actId="478"/>
          <ac:spMkLst>
            <pc:docMk/>
            <pc:sldMk cId="4167750314" sldId="373"/>
            <ac:spMk id="33" creationId="{2E4B476D-36A6-4EEE-BC4C-A4649B894D2F}"/>
          </ac:spMkLst>
        </pc:spChg>
        <pc:spChg chg="add mod">
          <ac:chgData name="li bo" userId="86e360d6c7446f46" providerId="LiveId" clId="{035A13AB-E075-4F0A-A10E-0AF9991FC956}" dt="2022-03-13T12:21:24.072" v="15798" actId="21"/>
          <ac:spMkLst>
            <pc:docMk/>
            <pc:sldMk cId="4167750314" sldId="373"/>
            <ac:spMk id="34" creationId="{3C7CB6BF-456E-4999-B2D5-F3985A3B6EFD}"/>
          </ac:spMkLst>
        </pc:spChg>
        <pc:spChg chg="add mod">
          <ac:chgData name="li bo" userId="86e360d6c7446f46" providerId="LiveId" clId="{035A13AB-E075-4F0A-A10E-0AF9991FC956}" dt="2022-03-13T12:21:41.923" v="15837" actId="1076"/>
          <ac:spMkLst>
            <pc:docMk/>
            <pc:sldMk cId="4167750314" sldId="373"/>
            <ac:spMk id="35" creationId="{696A62C2-04E8-4173-8702-CBB1D249EB75}"/>
          </ac:spMkLst>
        </pc:spChg>
        <pc:grpChg chg="add mod">
          <ac:chgData name="li bo" userId="86e360d6c7446f46" providerId="LiveId" clId="{035A13AB-E075-4F0A-A10E-0AF9991FC956}" dt="2022-04-04T17:08:01.349" v="19815"/>
          <ac:grpSpMkLst>
            <pc:docMk/>
            <pc:sldMk cId="4167750314" sldId="373"/>
            <ac:grpSpMk id="20" creationId="{139D5091-A17A-4403-96B5-5AB8AFA7F077}"/>
          </ac:grpSpMkLst>
        </pc:grpChg>
        <pc:grpChg chg="add mod">
          <ac:chgData name="li bo" userId="86e360d6c7446f46" providerId="LiveId" clId="{035A13AB-E075-4F0A-A10E-0AF9991FC956}" dt="2022-03-13T12:21:41.923" v="15837" actId="1076"/>
          <ac:grpSpMkLst>
            <pc:docMk/>
            <pc:sldMk cId="4167750314" sldId="373"/>
            <ac:grpSpMk id="22" creationId="{C7C64E50-0CD4-47E7-9C49-8D8405ADB2F0}"/>
          </ac:grpSpMkLst>
        </pc:grpChg>
        <pc:grpChg chg="mod">
          <ac:chgData name="li bo" userId="86e360d6c7446f46" providerId="LiveId" clId="{035A13AB-E075-4F0A-A10E-0AF9991FC956}" dt="2022-03-13T12:17:53.737" v="15584"/>
          <ac:grpSpMkLst>
            <pc:docMk/>
            <pc:sldMk cId="4167750314" sldId="373"/>
            <ac:grpSpMk id="26" creationId="{B38BD1D9-C4FC-4A13-BACD-9556C52323FB}"/>
          </ac:grpSpMkLst>
        </pc:grpChg>
        <pc:picChg chg="add mod ord modVis">
          <ac:chgData name="li bo" userId="86e360d6c7446f46" providerId="LiveId" clId="{035A13AB-E075-4F0A-A10E-0AF9991FC956}" dt="2022-04-04T17:08:01.349" v="19817"/>
          <ac:picMkLst>
            <pc:docMk/>
            <pc:sldMk cId="4167750314" sldId="373"/>
            <ac:picMk id="5" creationId="{D8D3F56B-D116-4B11-B58F-1CC56766DBD7}"/>
          </ac:picMkLst>
        </pc:picChg>
        <pc:picChg chg="mod">
          <ac:chgData name="li bo" userId="86e360d6c7446f46" providerId="LiveId" clId="{035A13AB-E075-4F0A-A10E-0AF9991FC956}" dt="2022-03-13T12:17:53.737" v="15584"/>
          <ac:picMkLst>
            <pc:docMk/>
            <pc:sldMk cId="4167750314" sldId="373"/>
            <ac:picMk id="23" creationId="{420C1B2F-4762-40F1-8EFE-5839425B4573}"/>
          </ac:picMkLst>
        </pc:picChg>
        <pc:inkChg chg="mod">
          <ac:chgData name="li bo" userId="86e360d6c7446f46" providerId="LiveId" clId="{035A13AB-E075-4F0A-A10E-0AF9991FC956}" dt="2022-03-13T12:17:53.737" v="15584"/>
          <ac:inkMkLst>
            <pc:docMk/>
            <pc:sldMk cId="4167750314" sldId="373"/>
            <ac:inkMk id="27" creationId="{A1E95A6A-1BFF-4CBD-B483-8447D844D363}"/>
          </ac:inkMkLst>
        </pc:inkChg>
        <pc:inkChg chg="mod">
          <ac:chgData name="li bo" userId="86e360d6c7446f46" providerId="LiveId" clId="{035A13AB-E075-4F0A-A10E-0AF9991FC956}" dt="2022-03-13T12:17:53.737" v="15584"/>
          <ac:inkMkLst>
            <pc:docMk/>
            <pc:sldMk cId="4167750314" sldId="373"/>
            <ac:inkMk id="28" creationId="{F3C6AA1E-EF73-4BA8-A686-A02DE7E8DA7F}"/>
          </ac:inkMkLst>
        </pc:inkChg>
        <pc:inkChg chg="mod">
          <ac:chgData name="li bo" userId="86e360d6c7446f46" providerId="LiveId" clId="{035A13AB-E075-4F0A-A10E-0AF9991FC956}" dt="2022-03-13T12:17:53.737" v="15584"/>
          <ac:inkMkLst>
            <pc:docMk/>
            <pc:sldMk cId="4167750314" sldId="373"/>
            <ac:inkMk id="29" creationId="{C6384C34-3B45-420E-91D4-C4967F21E477}"/>
          </ac:inkMkLst>
        </pc:inkChg>
        <pc:inkChg chg="mod">
          <ac:chgData name="li bo" userId="86e360d6c7446f46" providerId="LiveId" clId="{035A13AB-E075-4F0A-A10E-0AF9991FC956}" dt="2022-03-13T12:17:53.737" v="15584"/>
          <ac:inkMkLst>
            <pc:docMk/>
            <pc:sldMk cId="4167750314" sldId="373"/>
            <ac:inkMk id="30" creationId="{B578E4AD-0823-46BD-84CA-C136BA35E908}"/>
          </ac:inkMkLst>
        </pc:inkChg>
        <pc:inkChg chg="mod">
          <ac:chgData name="li bo" userId="86e360d6c7446f46" providerId="LiveId" clId="{035A13AB-E075-4F0A-A10E-0AF9991FC956}" dt="2022-03-13T12:17:53.737" v="15584"/>
          <ac:inkMkLst>
            <pc:docMk/>
            <pc:sldMk cId="4167750314" sldId="373"/>
            <ac:inkMk id="31" creationId="{1492AC58-8BCE-4995-8F51-4E69732A66E9}"/>
          </ac:inkMkLst>
        </pc:inkChg>
        <pc:inkChg chg="mod">
          <ac:chgData name="li bo" userId="86e360d6c7446f46" providerId="LiveId" clId="{035A13AB-E075-4F0A-A10E-0AF9991FC956}" dt="2022-03-13T12:17:53.737" v="15584"/>
          <ac:inkMkLst>
            <pc:docMk/>
            <pc:sldMk cId="4167750314" sldId="373"/>
            <ac:inkMk id="32" creationId="{18F5D91B-3B05-48B1-824E-6ABB3276D20D}"/>
          </ac:inkMkLst>
        </pc:inkChg>
      </pc:sldChg>
      <pc:sldChg chg="addSp delSp modSp add mod modTransition delAnim modAnim">
        <pc:chgData name="li bo" userId="86e360d6c7446f46" providerId="LiveId" clId="{035A13AB-E075-4F0A-A10E-0AF9991FC956}" dt="2022-04-04T17:10:22.435" v="19829"/>
        <pc:sldMkLst>
          <pc:docMk/>
          <pc:sldMk cId="2259711694" sldId="374"/>
        </pc:sldMkLst>
        <pc:spChg chg="del mod">
          <ac:chgData name="li bo" userId="86e360d6c7446f46" providerId="LiveId" clId="{035A13AB-E075-4F0A-A10E-0AF9991FC956}" dt="2022-03-13T12:45:53.266" v="16866"/>
          <ac:spMkLst>
            <pc:docMk/>
            <pc:sldMk cId="2259711694" sldId="374"/>
            <ac:spMk id="2" creationId="{63B6A809-D2C2-4C12-A817-5A0BABE6353A}"/>
          </ac:spMkLst>
        </pc:spChg>
        <pc:spChg chg="del mod">
          <ac:chgData name="li bo" userId="86e360d6c7446f46" providerId="LiveId" clId="{035A13AB-E075-4F0A-A10E-0AF9991FC956}" dt="2022-03-13T12:45:53.266" v="16866"/>
          <ac:spMkLst>
            <pc:docMk/>
            <pc:sldMk cId="2259711694" sldId="374"/>
            <ac:spMk id="3" creationId="{D9569688-E955-4034-A737-0B84E84476B4}"/>
          </ac:spMkLst>
        </pc:spChg>
        <pc:spChg chg="add mod">
          <ac:chgData name="li bo" userId="86e360d6c7446f46" providerId="LiveId" clId="{035A13AB-E075-4F0A-A10E-0AF9991FC956}" dt="2022-03-13T15:29:11.306" v="18370" actId="20577"/>
          <ac:spMkLst>
            <pc:docMk/>
            <pc:sldMk cId="2259711694" sldId="374"/>
            <ac:spMk id="6" creationId="{FE3A1930-6AE5-4E45-B45C-C97E805B1381}"/>
          </ac:spMkLst>
        </pc:spChg>
        <pc:spChg chg="add mod">
          <ac:chgData name="li bo" userId="86e360d6c7446f46" providerId="LiveId" clId="{035A13AB-E075-4F0A-A10E-0AF9991FC956}" dt="2022-03-13T13:06:12.683" v="17943" actId="1076"/>
          <ac:spMkLst>
            <pc:docMk/>
            <pc:sldMk cId="2259711694" sldId="374"/>
            <ac:spMk id="7" creationId="{F950685D-E77B-4BC4-9A8B-6A43FEF2E6A4}"/>
          </ac:spMkLst>
        </pc:spChg>
        <pc:spChg chg="add mod">
          <ac:chgData name="li bo" userId="86e360d6c7446f46" providerId="LiveId" clId="{035A13AB-E075-4F0A-A10E-0AF9991FC956}" dt="2022-03-13T13:06:12.683" v="17943" actId="1076"/>
          <ac:spMkLst>
            <pc:docMk/>
            <pc:sldMk cId="2259711694" sldId="374"/>
            <ac:spMk id="8" creationId="{7DC9B5FC-E9EB-4796-B5C3-D1289325755D}"/>
          </ac:spMkLst>
        </pc:spChg>
        <pc:spChg chg="add del mod">
          <ac:chgData name="li bo" userId="86e360d6c7446f46" providerId="LiveId" clId="{035A13AB-E075-4F0A-A10E-0AF9991FC956}" dt="2022-03-13T12:46:00.413" v="17143" actId="478"/>
          <ac:spMkLst>
            <pc:docMk/>
            <pc:sldMk cId="2259711694" sldId="374"/>
            <ac:spMk id="9" creationId="{E9CF471A-DB2A-48DE-BD03-B6CCA595A93B}"/>
          </ac:spMkLst>
        </pc:spChg>
        <pc:spChg chg="add del mod">
          <ac:chgData name="li bo" userId="86e360d6c7446f46" providerId="LiveId" clId="{035A13AB-E075-4F0A-A10E-0AF9991FC956}" dt="2022-03-13T12:45:59.268" v="17130" actId="478"/>
          <ac:spMkLst>
            <pc:docMk/>
            <pc:sldMk cId="2259711694" sldId="374"/>
            <ac:spMk id="10" creationId="{22EDDE8C-5728-435F-9315-1143319A71C4}"/>
          </ac:spMkLst>
        </pc:spChg>
        <pc:spChg chg="add mod">
          <ac:chgData name="li bo" userId="86e360d6c7446f46" providerId="LiveId" clId="{035A13AB-E075-4F0A-A10E-0AF9991FC956}" dt="2022-03-13T13:06:12.683" v="17943" actId="1076"/>
          <ac:spMkLst>
            <pc:docMk/>
            <pc:sldMk cId="2259711694" sldId="374"/>
            <ac:spMk id="11" creationId="{C6A92B13-7C95-4E70-B74C-3E9BB274C488}"/>
          </ac:spMkLst>
        </pc:spChg>
        <pc:spChg chg="add mod">
          <ac:chgData name="li bo" userId="86e360d6c7446f46" providerId="LiveId" clId="{035A13AB-E075-4F0A-A10E-0AF9991FC956}" dt="2022-03-13T13:06:12.683" v="17943" actId="1076"/>
          <ac:spMkLst>
            <pc:docMk/>
            <pc:sldMk cId="2259711694" sldId="374"/>
            <ac:spMk id="12" creationId="{4EE40D60-CA8A-4C83-9464-122059B67BB4}"/>
          </ac:spMkLst>
        </pc:spChg>
        <pc:spChg chg="add del mod">
          <ac:chgData name="li bo" userId="86e360d6c7446f46" providerId="LiveId" clId="{035A13AB-E075-4F0A-A10E-0AF9991FC956}" dt="2022-03-13T12:46:01.317" v="17156" actId="478"/>
          <ac:spMkLst>
            <pc:docMk/>
            <pc:sldMk cId="2259711694" sldId="374"/>
            <ac:spMk id="13" creationId="{85661FFA-BBAC-486E-833A-F448FABA8C35}"/>
          </ac:spMkLst>
        </pc:spChg>
        <pc:spChg chg="add del mod">
          <ac:chgData name="li bo" userId="86e360d6c7446f46" providerId="LiveId" clId="{035A13AB-E075-4F0A-A10E-0AF9991FC956}" dt="2022-03-13T12:45:57.480" v="17116" actId="478"/>
          <ac:spMkLst>
            <pc:docMk/>
            <pc:sldMk cId="2259711694" sldId="374"/>
            <ac:spMk id="14" creationId="{2E57A908-E6A1-4A58-B198-54DA15FD4BB6}"/>
          </ac:spMkLst>
        </pc:spChg>
        <pc:spChg chg="add mod modVis">
          <ac:chgData name="li bo" userId="86e360d6c7446f46" providerId="LiveId" clId="{035A13AB-E075-4F0A-A10E-0AF9991FC956}" dt="2022-03-14T04:17:43.600" v="19347"/>
          <ac:spMkLst>
            <pc:docMk/>
            <pc:sldMk cId="2259711694" sldId="374"/>
            <ac:spMk id="15" creationId="{34CAD47B-CB04-4429-9EB7-DAED97F79B2B}"/>
          </ac:spMkLst>
        </pc:spChg>
        <pc:spChg chg="add mod">
          <ac:chgData name="li bo" userId="86e360d6c7446f46" providerId="LiveId" clId="{035A13AB-E075-4F0A-A10E-0AF9991FC956}" dt="2022-04-04T17:10:22.435" v="19826"/>
          <ac:spMkLst>
            <pc:docMk/>
            <pc:sldMk cId="2259711694" sldId="374"/>
            <ac:spMk id="16" creationId="{6E50B114-B6D4-4B53-BC13-F4AE25243CDF}"/>
          </ac:spMkLst>
        </pc:spChg>
        <pc:spChg chg="add mod">
          <ac:chgData name="li bo" userId="86e360d6c7446f46" providerId="LiveId" clId="{035A13AB-E075-4F0A-A10E-0AF9991FC956}" dt="2022-04-04T17:10:22.434" v="19825"/>
          <ac:spMkLst>
            <pc:docMk/>
            <pc:sldMk cId="2259711694" sldId="374"/>
            <ac:spMk id="17" creationId="{3643492D-B0C8-40E4-B8DC-523C42C3E8B6}"/>
          </ac:spMkLst>
        </pc:spChg>
        <pc:spChg chg="add mod">
          <ac:chgData name="li bo" userId="86e360d6c7446f46" providerId="LiveId" clId="{035A13AB-E075-4F0A-A10E-0AF9991FC956}" dt="2022-04-04T17:10:22.434" v="19825"/>
          <ac:spMkLst>
            <pc:docMk/>
            <pc:sldMk cId="2259711694" sldId="374"/>
            <ac:spMk id="18" creationId="{3A1D0E64-7B5E-4ACC-8AF0-8E215455DF3A}"/>
          </ac:spMkLst>
        </pc:spChg>
        <pc:spChg chg="add mod">
          <ac:chgData name="li bo" userId="86e360d6c7446f46" providerId="LiveId" clId="{035A13AB-E075-4F0A-A10E-0AF9991FC956}" dt="2022-04-04T17:10:22.434" v="19825"/>
          <ac:spMkLst>
            <pc:docMk/>
            <pc:sldMk cId="2259711694" sldId="374"/>
            <ac:spMk id="19" creationId="{8A4D80E4-1254-40E7-8BC7-89E93E2CC059}"/>
          </ac:spMkLst>
        </pc:spChg>
        <pc:spChg chg="add del mod">
          <ac:chgData name="li bo" userId="86e360d6c7446f46" providerId="LiveId" clId="{035A13AB-E075-4F0A-A10E-0AF9991FC956}" dt="2022-03-13T12:53:17.473" v="17522" actId="21"/>
          <ac:spMkLst>
            <pc:docMk/>
            <pc:sldMk cId="2259711694" sldId="374"/>
            <ac:spMk id="21" creationId="{EF3A6CAD-7C86-4D0C-AA3C-1803CBB0D908}"/>
          </ac:spMkLst>
        </pc:spChg>
        <pc:spChg chg="add del mod">
          <ac:chgData name="li bo" userId="86e360d6c7446f46" providerId="LiveId" clId="{035A13AB-E075-4F0A-A10E-0AF9991FC956}" dt="2022-03-13T13:06:28.154" v="17958" actId="478"/>
          <ac:spMkLst>
            <pc:docMk/>
            <pc:sldMk cId="2259711694" sldId="374"/>
            <ac:spMk id="24" creationId="{58EB27EC-6A0E-40CB-8765-870147EEF38B}"/>
          </ac:spMkLst>
        </pc:spChg>
        <pc:grpChg chg="add mod">
          <ac:chgData name="li bo" userId="86e360d6c7446f46" providerId="LiveId" clId="{035A13AB-E075-4F0A-A10E-0AF9991FC956}" dt="2022-04-04T17:10:22.435" v="19827"/>
          <ac:grpSpMkLst>
            <pc:docMk/>
            <pc:sldMk cId="2259711694" sldId="374"/>
            <ac:grpSpMk id="20" creationId="{ED1056A9-678C-4FEE-B59A-2256CB3C31ED}"/>
          </ac:grpSpMkLst>
        </pc:grpChg>
        <pc:picChg chg="add mod ord modVis">
          <ac:chgData name="li bo" userId="86e360d6c7446f46" providerId="LiveId" clId="{035A13AB-E075-4F0A-A10E-0AF9991FC956}" dt="2022-04-04T17:10:22.435" v="19829"/>
          <ac:picMkLst>
            <pc:docMk/>
            <pc:sldMk cId="2259711694" sldId="374"/>
            <ac:picMk id="5" creationId="{26C003DC-175A-4E51-9F32-61A80040A975}"/>
          </ac:picMkLst>
        </pc:picChg>
        <pc:picChg chg="add mod">
          <ac:chgData name="li bo" userId="86e360d6c7446f46" providerId="LiveId" clId="{035A13AB-E075-4F0A-A10E-0AF9991FC956}" dt="2022-03-13T13:05:41.571" v="17901" actId="1076"/>
          <ac:picMkLst>
            <pc:docMk/>
            <pc:sldMk cId="2259711694" sldId="374"/>
            <ac:picMk id="23" creationId="{EBE6F4AC-7215-4193-8BA0-733F1CBC5390}"/>
          </ac:picMkLst>
        </pc:picChg>
        <pc:picChg chg="add mod">
          <ac:chgData name="li bo" userId="86e360d6c7446f46" providerId="LiveId" clId="{035A13AB-E075-4F0A-A10E-0AF9991FC956}" dt="2022-03-13T13:06:53.933" v="18005" actId="1076"/>
          <ac:picMkLst>
            <pc:docMk/>
            <pc:sldMk cId="2259711694" sldId="374"/>
            <ac:picMk id="25" creationId="{D7BF554F-E44D-4507-A5DA-94B2DA76AE09}"/>
          </ac:picMkLst>
        </pc:picChg>
      </pc:sldChg>
      <pc:sldChg chg="addSp delSp modSp new mod modTransition delAnim modAnim modNotesTx">
        <pc:chgData name="li bo" userId="86e360d6c7446f46" providerId="LiveId" clId="{035A13AB-E075-4F0A-A10E-0AF9991FC956}" dt="2022-03-14T12:57:03.468" v="19735"/>
        <pc:sldMkLst>
          <pc:docMk/>
          <pc:sldMk cId="1081941439" sldId="375"/>
        </pc:sldMkLst>
        <pc:spChg chg="add mod">
          <ac:chgData name="li bo" userId="86e360d6c7446f46" providerId="LiveId" clId="{035A13AB-E075-4F0A-A10E-0AF9991FC956}" dt="2022-03-13T13:01:39.530" v="17573" actId="1076"/>
          <ac:spMkLst>
            <pc:docMk/>
            <pc:sldMk cId="1081941439" sldId="375"/>
            <ac:spMk id="6" creationId="{FE83F676-1035-42F1-8A03-B91D98B3A560}"/>
          </ac:spMkLst>
        </pc:spChg>
        <pc:spChg chg="add mod">
          <ac:chgData name="li bo" userId="86e360d6c7446f46" providerId="LiveId" clId="{035A13AB-E075-4F0A-A10E-0AF9991FC956}" dt="2022-03-13T13:01:46.765" v="17574" actId="1076"/>
          <ac:spMkLst>
            <pc:docMk/>
            <pc:sldMk cId="1081941439" sldId="375"/>
            <ac:spMk id="7" creationId="{553B27EF-370B-4F37-985B-53B9A8D6C959}"/>
          </ac:spMkLst>
        </pc:spChg>
        <pc:spChg chg="add mod">
          <ac:chgData name="li bo" userId="86e360d6c7446f46" providerId="LiveId" clId="{035A13AB-E075-4F0A-A10E-0AF9991FC956}" dt="2022-03-13T13:33:09.523" v="18083" actId="1076"/>
          <ac:spMkLst>
            <pc:docMk/>
            <pc:sldMk cId="1081941439" sldId="375"/>
            <ac:spMk id="12" creationId="{4F10CFAE-4548-4408-8F66-1D2BEDE38183}"/>
          </ac:spMkLst>
        </pc:spChg>
        <pc:picChg chg="add del mod">
          <ac:chgData name="li bo" userId="86e360d6c7446f46" providerId="LiveId" clId="{035A13AB-E075-4F0A-A10E-0AF9991FC956}" dt="2022-03-13T13:08:05.515" v="18012" actId="478"/>
          <ac:picMkLst>
            <pc:docMk/>
            <pc:sldMk cId="1081941439" sldId="375"/>
            <ac:picMk id="3" creationId="{9D00EBE8-02C0-4E05-BE61-9CB45378A4D6}"/>
          </ac:picMkLst>
        </pc:picChg>
        <pc:picChg chg="add mod">
          <ac:chgData name="li bo" userId="86e360d6c7446f46" providerId="LiveId" clId="{035A13AB-E075-4F0A-A10E-0AF9991FC956}" dt="2022-03-13T12:54:36.848" v="17562" actId="1076"/>
          <ac:picMkLst>
            <pc:docMk/>
            <pc:sldMk cId="1081941439" sldId="375"/>
            <ac:picMk id="4" creationId="{BDA908D8-425E-4C2A-B036-A987528A6E92}"/>
          </ac:picMkLst>
        </pc:picChg>
        <pc:picChg chg="add mod">
          <ac:chgData name="li bo" userId="86e360d6c7446f46" providerId="LiveId" clId="{035A13AB-E075-4F0A-A10E-0AF9991FC956}" dt="2022-03-13T13:01:19.894" v="17570" actId="1076"/>
          <ac:picMkLst>
            <pc:docMk/>
            <pc:sldMk cId="1081941439" sldId="375"/>
            <ac:picMk id="5" creationId="{E482137A-954F-4AC2-A6CB-E3E61E6E0EDB}"/>
          </ac:picMkLst>
        </pc:picChg>
        <pc:picChg chg="add mod">
          <ac:chgData name="li bo" userId="86e360d6c7446f46" providerId="LiveId" clId="{035A13AB-E075-4F0A-A10E-0AF9991FC956}" dt="2022-03-13T13:01:17.486" v="17569" actId="1076"/>
          <ac:picMkLst>
            <pc:docMk/>
            <pc:sldMk cId="1081941439" sldId="375"/>
            <ac:picMk id="8" creationId="{D41D70AC-DB10-4471-8FFB-5C3709C21231}"/>
          </ac:picMkLst>
        </pc:picChg>
        <pc:picChg chg="add mod">
          <ac:chgData name="li bo" userId="86e360d6c7446f46" providerId="LiveId" clId="{035A13AB-E075-4F0A-A10E-0AF9991FC956}" dt="2022-03-13T13:08:09.522" v="18014" actId="1076"/>
          <ac:picMkLst>
            <pc:docMk/>
            <pc:sldMk cId="1081941439" sldId="375"/>
            <ac:picMk id="10" creationId="{BC125DA5-5E98-4255-8EAA-F0C9F12CF01D}"/>
          </ac:picMkLst>
        </pc:picChg>
      </pc:sldChg>
      <pc:sldChg chg="addSp delSp new mod modTransition">
        <pc:chgData name="li bo" userId="86e360d6c7446f46" providerId="LiveId" clId="{035A13AB-E075-4F0A-A10E-0AF9991FC956}" dt="2022-03-14T02:17:22.728" v="19245"/>
        <pc:sldMkLst>
          <pc:docMk/>
          <pc:sldMk cId="1693107247" sldId="376"/>
        </pc:sldMkLst>
        <pc:spChg chg="del">
          <ac:chgData name="li bo" userId="86e360d6c7446f46" providerId="LiveId" clId="{035A13AB-E075-4F0A-A10E-0AF9991FC956}" dt="2022-03-14T02:17:19.795" v="19244" actId="478"/>
          <ac:spMkLst>
            <pc:docMk/>
            <pc:sldMk cId="1693107247" sldId="376"/>
            <ac:spMk id="2" creationId="{C3059B6A-0E35-4DF4-9152-678336E34BA0}"/>
          </ac:spMkLst>
        </pc:spChg>
        <pc:spChg chg="del">
          <ac:chgData name="li bo" userId="86e360d6c7446f46" providerId="LiveId" clId="{035A13AB-E075-4F0A-A10E-0AF9991FC956}" dt="2022-03-14T02:17:19.795" v="19244" actId="478"/>
          <ac:spMkLst>
            <pc:docMk/>
            <pc:sldMk cId="1693107247" sldId="376"/>
            <ac:spMk id="3" creationId="{CCEE8584-E6A8-4DA4-9FBA-CC6F73292969}"/>
          </ac:spMkLst>
        </pc:spChg>
        <pc:picChg chg="add">
          <ac:chgData name="li bo" userId="86e360d6c7446f46" providerId="LiveId" clId="{035A13AB-E075-4F0A-A10E-0AF9991FC956}" dt="2022-03-14T02:17:22.728" v="19245"/>
          <ac:picMkLst>
            <pc:docMk/>
            <pc:sldMk cId="1693107247" sldId="376"/>
            <ac:picMk id="1026" creationId="{E5863FE9-595F-4D1B-B829-CEAFADE47DCB}"/>
          </ac:picMkLst>
        </pc:picChg>
      </pc:sldChg>
    </pc:docChg>
  </pc:docChgLst>
  <pc:docChgLst>
    <pc:chgData name="li bo" userId="86e360d6c7446f46" providerId="LiveId" clId="{33EFFA9C-1ED7-454B-8B96-F08595FE6961}"/>
    <pc:docChg chg="custSel addSld modSld">
      <pc:chgData name="li bo" userId="86e360d6c7446f46" providerId="LiveId" clId="{33EFFA9C-1ED7-454B-8B96-F08595FE6961}" dt="2023-01-06T09:43:56.960" v="18"/>
      <pc:docMkLst>
        <pc:docMk/>
      </pc:docMkLst>
      <pc:sldChg chg="modSp mod">
        <pc:chgData name="li bo" userId="86e360d6c7446f46" providerId="LiveId" clId="{33EFFA9C-1ED7-454B-8B96-F08595FE6961}" dt="2023-01-06T09:43:40.370" v="17"/>
        <pc:sldMkLst>
          <pc:docMk/>
          <pc:sldMk cId="2259711694" sldId="374"/>
        </pc:sldMkLst>
        <pc:spChg chg="mod">
          <ac:chgData name="li bo" userId="86e360d6c7446f46" providerId="LiveId" clId="{33EFFA9C-1ED7-454B-8B96-F08595FE6961}" dt="2023-01-06T09:43:40.370" v="14"/>
          <ac:spMkLst>
            <pc:docMk/>
            <pc:sldMk cId="2259711694" sldId="374"/>
            <ac:spMk id="16" creationId="{6E50B114-B6D4-4B53-BC13-F4AE25243CDF}"/>
          </ac:spMkLst>
        </pc:spChg>
        <pc:spChg chg="mod">
          <ac:chgData name="li bo" userId="86e360d6c7446f46" providerId="LiveId" clId="{33EFFA9C-1ED7-454B-8B96-F08595FE6961}" dt="2023-01-06T09:43:40.368" v="13"/>
          <ac:spMkLst>
            <pc:docMk/>
            <pc:sldMk cId="2259711694" sldId="374"/>
            <ac:spMk id="17" creationId="{3643492D-B0C8-40E4-B8DC-523C42C3E8B6}"/>
          </ac:spMkLst>
        </pc:spChg>
        <pc:spChg chg="mod">
          <ac:chgData name="li bo" userId="86e360d6c7446f46" providerId="LiveId" clId="{33EFFA9C-1ED7-454B-8B96-F08595FE6961}" dt="2023-01-06T09:43:40.368" v="13"/>
          <ac:spMkLst>
            <pc:docMk/>
            <pc:sldMk cId="2259711694" sldId="374"/>
            <ac:spMk id="18" creationId="{3A1D0E64-7B5E-4ACC-8AF0-8E215455DF3A}"/>
          </ac:spMkLst>
        </pc:spChg>
        <pc:spChg chg="mod">
          <ac:chgData name="li bo" userId="86e360d6c7446f46" providerId="LiveId" clId="{33EFFA9C-1ED7-454B-8B96-F08595FE6961}" dt="2023-01-06T09:43:40.368" v="13"/>
          <ac:spMkLst>
            <pc:docMk/>
            <pc:sldMk cId="2259711694" sldId="374"/>
            <ac:spMk id="19" creationId="{8A4D80E4-1254-40E7-8BC7-89E93E2CC059}"/>
          </ac:spMkLst>
        </pc:spChg>
        <pc:grpChg chg="mod">
          <ac:chgData name="li bo" userId="86e360d6c7446f46" providerId="LiveId" clId="{33EFFA9C-1ED7-454B-8B96-F08595FE6961}" dt="2023-01-06T09:43:40.370" v="15"/>
          <ac:grpSpMkLst>
            <pc:docMk/>
            <pc:sldMk cId="2259711694" sldId="374"/>
            <ac:grpSpMk id="20" creationId="{ED1056A9-678C-4FEE-B59A-2256CB3C31ED}"/>
          </ac:grpSpMkLst>
        </pc:grpChg>
        <pc:picChg chg="mod ord">
          <ac:chgData name="li bo" userId="86e360d6c7446f46" providerId="LiveId" clId="{33EFFA9C-1ED7-454B-8B96-F08595FE6961}" dt="2023-01-06T09:43:40.370" v="17"/>
          <ac:picMkLst>
            <pc:docMk/>
            <pc:sldMk cId="2259711694" sldId="374"/>
            <ac:picMk id="5" creationId="{26C003DC-175A-4E51-9F32-61A80040A975}"/>
          </ac:picMkLst>
        </pc:picChg>
      </pc:sldChg>
      <pc:sldChg chg="add setBg">
        <pc:chgData name="li bo" userId="86e360d6c7446f46" providerId="LiveId" clId="{33EFFA9C-1ED7-454B-8B96-F08595FE6961}" dt="2023-01-06T09:43:56.960" v="18"/>
        <pc:sldMkLst>
          <pc:docMk/>
          <pc:sldMk cId="1025607716" sldId="377"/>
        </pc:sldMkLst>
      </pc:sldChg>
    </pc:docChg>
  </pc:docChgLst>
  <pc:docChgLst>
    <pc:chgData name="li bo" userId="86e360d6c7446f46" providerId="LiveId" clId="{922C0709-5481-42A4-AE10-CAACC036A4B3}"/>
    <pc:docChg chg="undo custSel addSld delSld modSld sldOrd">
      <pc:chgData name="li bo" userId="86e360d6c7446f46" providerId="LiveId" clId="{922C0709-5481-42A4-AE10-CAACC036A4B3}" dt="2022-02-17T13:52:43.904" v="5622" actId="20577"/>
      <pc:docMkLst>
        <pc:docMk/>
      </pc:docMkLst>
      <pc:sldChg chg="modSp mod">
        <pc:chgData name="li bo" userId="86e360d6c7446f46" providerId="LiveId" clId="{922C0709-5481-42A4-AE10-CAACC036A4B3}" dt="2022-02-13T03:42:39.245" v="1" actId="20577"/>
        <pc:sldMkLst>
          <pc:docMk/>
          <pc:sldMk cId="3781801294" sldId="257"/>
        </pc:sldMkLst>
        <pc:spChg chg="mod">
          <ac:chgData name="li bo" userId="86e360d6c7446f46" providerId="LiveId" clId="{922C0709-5481-42A4-AE10-CAACC036A4B3}" dt="2022-02-13T03:42:39.245" v="1" actId="20577"/>
          <ac:spMkLst>
            <pc:docMk/>
            <pc:sldMk cId="3781801294" sldId="257"/>
            <ac:spMk id="2" creationId="{1EA8D9B8-C4D8-4962-B288-57C65065F651}"/>
          </ac:spMkLst>
        </pc:spChg>
      </pc:sldChg>
      <pc:sldChg chg="delSp modSp del mod modAnim">
        <pc:chgData name="li bo" userId="86e360d6c7446f46" providerId="LiveId" clId="{922C0709-5481-42A4-AE10-CAACC036A4B3}" dt="2022-02-13T03:48:29.216" v="33" actId="47"/>
        <pc:sldMkLst>
          <pc:docMk/>
          <pc:sldMk cId="0" sldId="258"/>
        </pc:sldMkLst>
        <pc:spChg chg="del mod">
          <ac:chgData name="li bo" userId="86e360d6c7446f46" providerId="LiveId" clId="{922C0709-5481-42A4-AE10-CAACC036A4B3}" dt="2022-02-13T03:47:15.198" v="30" actId="478"/>
          <ac:spMkLst>
            <pc:docMk/>
            <pc:sldMk cId="0" sldId="258"/>
            <ac:spMk id="2" creationId="{00000000-0000-0000-0000-000000000000}"/>
          </ac:spMkLst>
        </pc:spChg>
        <pc:spChg chg="del">
          <ac:chgData name="li bo" userId="86e360d6c7446f46" providerId="LiveId" clId="{922C0709-5481-42A4-AE10-CAACC036A4B3}" dt="2022-02-13T03:47:22.244" v="32" actId="21"/>
          <ac:spMkLst>
            <pc:docMk/>
            <pc:sldMk cId="0" sldId="258"/>
            <ac:spMk id="3" creationId="{00000000-0000-0000-0000-000000000000}"/>
          </ac:spMkLst>
        </pc:spChg>
        <pc:spChg chg="del">
          <ac:chgData name="li bo" userId="86e360d6c7446f46" providerId="LiveId" clId="{922C0709-5481-42A4-AE10-CAACC036A4B3}" dt="2022-02-13T03:47:16.644" v="31" actId="478"/>
          <ac:spMkLst>
            <pc:docMk/>
            <pc:sldMk cId="0" sldId="258"/>
            <ac:spMk id="8" creationId="{00000000-0000-0000-0000-000000000000}"/>
          </ac:spMkLst>
        </pc:spChg>
        <pc:picChg chg="del">
          <ac:chgData name="li bo" userId="86e360d6c7446f46" providerId="LiveId" clId="{922C0709-5481-42A4-AE10-CAACC036A4B3}" dt="2022-02-13T03:47:14.626" v="29" actId="478"/>
          <ac:picMkLst>
            <pc:docMk/>
            <pc:sldMk cId="0" sldId="258"/>
            <ac:picMk id="14" creationId="{BEFD8A5D-B635-4524-9FDD-BAF76FD83316}"/>
          </ac:picMkLst>
        </pc:picChg>
      </pc:sldChg>
      <pc:sldChg chg="del">
        <pc:chgData name="li bo" userId="86e360d6c7446f46" providerId="LiveId" clId="{922C0709-5481-42A4-AE10-CAACC036A4B3}" dt="2022-02-13T03:43:36.142" v="26" actId="47"/>
        <pc:sldMkLst>
          <pc:docMk/>
          <pc:sldMk cId="0" sldId="261"/>
        </pc:sldMkLst>
      </pc:sldChg>
      <pc:sldChg chg="addSp delSp modSp mod setBg">
        <pc:chgData name="li bo" userId="86e360d6c7446f46" providerId="LiveId" clId="{922C0709-5481-42A4-AE10-CAACC036A4B3}" dt="2022-02-14T03:32:48.184" v="1672" actId="6549"/>
        <pc:sldMkLst>
          <pc:docMk/>
          <pc:sldMk cId="0" sldId="264"/>
        </pc:sldMkLst>
        <pc:spChg chg="mod">
          <ac:chgData name="li bo" userId="86e360d6c7446f46" providerId="LiveId" clId="{922C0709-5481-42A4-AE10-CAACC036A4B3}" dt="2022-02-14T03:20:12.821" v="1548" actId="26606"/>
          <ac:spMkLst>
            <pc:docMk/>
            <pc:sldMk cId="0" sldId="264"/>
            <ac:spMk id="2" creationId="{00000000-0000-0000-0000-000000000000}"/>
          </ac:spMkLst>
        </pc:spChg>
        <pc:spChg chg="mod">
          <ac:chgData name="li bo" userId="86e360d6c7446f46" providerId="LiveId" clId="{922C0709-5481-42A4-AE10-CAACC036A4B3}" dt="2022-02-14T03:32:48.184" v="1672" actId="6549"/>
          <ac:spMkLst>
            <pc:docMk/>
            <pc:sldMk cId="0" sldId="264"/>
            <ac:spMk id="3" creationId="{00000000-0000-0000-0000-000000000000}"/>
          </ac:spMkLst>
        </pc:spChg>
        <pc:spChg chg="del">
          <ac:chgData name="li bo" userId="86e360d6c7446f46" providerId="LiveId" clId="{922C0709-5481-42A4-AE10-CAACC036A4B3}" dt="2022-02-13T08:02:04.960" v="34" actId="478"/>
          <ac:spMkLst>
            <pc:docMk/>
            <pc:sldMk cId="0" sldId="264"/>
            <ac:spMk id="13" creationId="{E4945B4A-5B69-4AD8-9B9D-C744A5A67F97}"/>
          </ac:spMkLst>
        </pc:spChg>
        <pc:spChg chg="add del mod">
          <ac:chgData name="li bo" userId="86e360d6c7446f46" providerId="LiveId" clId="{922C0709-5481-42A4-AE10-CAACC036A4B3}" dt="2022-02-14T03:00:20.235" v="1336" actId="478"/>
          <ac:spMkLst>
            <pc:docMk/>
            <pc:sldMk cId="0" sldId="264"/>
            <ac:spMk id="14" creationId="{3FB24C9E-5EA7-44A8-BAC2-A97B241A21A2}"/>
          </ac:spMkLst>
        </pc:spChg>
        <pc:spChg chg="del">
          <ac:chgData name="li bo" userId="86e360d6c7446f46" providerId="LiveId" clId="{922C0709-5481-42A4-AE10-CAACC036A4B3}" dt="2022-02-13T03:43:12.673" v="18" actId="478"/>
          <ac:spMkLst>
            <pc:docMk/>
            <pc:sldMk cId="0" sldId="264"/>
            <ac:spMk id="18" creationId="{28A56072-8155-4424-AF7E-9FD2975A4D8F}"/>
          </ac:spMkLst>
        </pc:spChg>
        <pc:spChg chg="add del mod">
          <ac:chgData name="li bo" userId="86e360d6c7446f46" providerId="LiveId" clId="{922C0709-5481-42A4-AE10-CAACC036A4B3}" dt="2022-02-14T03:25:40.504" v="1650" actId="1076"/>
          <ac:spMkLst>
            <pc:docMk/>
            <pc:sldMk cId="0" sldId="264"/>
            <ac:spMk id="23" creationId="{F32CE9B5-5E7C-4E76-9B51-1E408A5681E6}"/>
          </ac:spMkLst>
        </pc:spChg>
        <pc:spChg chg="add del">
          <ac:chgData name="li bo" userId="86e360d6c7446f46" providerId="LiveId" clId="{922C0709-5481-42A4-AE10-CAACC036A4B3}" dt="2022-02-14T03:20:12.821" v="1548" actId="26606"/>
          <ac:spMkLst>
            <pc:docMk/>
            <pc:sldMk cId="0" sldId="264"/>
            <ac:spMk id="83" creationId="{33CD251C-A887-4D2F-925B-FC097198538B}"/>
          </ac:spMkLst>
        </pc:spChg>
        <pc:spChg chg="add del">
          <ac:chgData name="li bo" userId="86e360d6c7446f46" providerId="LiveId" clId="{922C0709-5481-42A4-AE10-CAACC036A4B3}" dt="2022-02-14T03:20:12.821" v="1548" actId="26606"/>
          <ac:spMkLst>
            <pc:docMk/>
            <pc:sldMk cId="0" sldId="264"/>
            <ac:spMk id="85" creationId="{3B2069EE-A08E-44F0-B3F9-3CF8CC2DCAD5}"/>
          </ac:spMkLst>
        </pc:spChg>
        <pc:grpChg chg="add del">
          <ac:chgData name="li bo" userId="86e360d6c7446f46" providerId="LiveId" clId="{922C0709-5481-42A4-AE10-CAACC036A4B3}" dt="2022-02-14T03:20:12.821" v="1548" actId="26606"/>
          <ac:grpSpMkLst>
            <pc:docMk/>
            <pc:sldMk cId="0" sldId="264"/>
            <ac:grpSpMk id="87" creationId="{9C6E8597-0CCE-4A8A-9326-AA52691A1C81}"/>
          </ac:grpSpMkLst>
        </pc:grpChg>
        <pc:picChg chg="add del mod">
          <ac:chgData name="li bo" userId="86e360d6c7446f46" providerId="LiveId" clId="{922C0709-5481-42A4-AE10-CAACC036A4B3}" dt="2022-02-14T02:08:31.900" v="875" actId="478"/>
          <ac:picMkLst>
            <pc:docMk/>
            <pc:sldMk cId="0" sldId="264"/>
            <ac:picMk id="5" creationId="{184E70F1-8D5C-455D-8AC1-2E3EEF7FDC2B}"/>
          </ac:picMkLst>
        </pc:picChg>
        <pc:picChg chg="add del mod">
          <ac:chgData name="li bo" userId="86e360d6c7446f46" providerId="LiveId" clId="{922C0709-5481-42A4-AE10-CAACC036A4B3}" dt="2022-02-14T01:51:55.606" v="322" actId="478"/>
          <ac:picMkLst>
            <pc:docMk/>
            <pc:sldMk cId="0" sldId="264"/>
            <ac:picMk id="7" creationId="{AB6E1260-9975-4BF6-8AFE-1502A4CFD1A4}"/>
          </ac:picMkLst>
        </pc:picChg>
        <pc:picChg chg="add del mod">
          <ac:chgData name="li bo" userId="86e360d6c7446f46" providerId="LiveId" clId="{922C0709-5481-42A4-AE10-CAACC036A4B3}" dt="2022-02-14T01:52:13.268" v="330" actId="478"/>
          <ac:picMkLst>
            <pc:docMk/>
            <pc:sldMk cId="0" sldId="264"/>
            <ac:picMk id="9" creationId="{E8367C05-CD12-4985-B2F1-CFD83B2E7E49}"/>
          </ac:picMkLst>
        </pc:picChg>
        <pc:picChg chg="add del mod">
          <ac:chgData name="li bo" userId="86e360d6c7446f46" providerId="LiveId" clId="{922C0709-5481-42A4-AE10-CAACC036A4B3}" dt="2022-02-14T01:52:02.005" v="328" actId="22"/>
          <ac:picMkLst>
            <pc:docMk/>
            <pc:sldMk cId="0" sldId="264"/>
            <ac:picMk id="11" creationId="{B8AB225B-CFCB-4284-BD8B-475FFC1AE439}"/>
          </ac:picMkLst>
        </pc:picChg>
        <pc:picChg chg="del">
          <ac:chgData name="li bo" userId="86e360d6c7446f46" providerId="LiveId" clId="{922C0709-5481-42A4-AE10-CAACC036A4B3}" dt="2022-02-13T03:43:11.573" v="17" actId="478"/>
          <ac:picMkLst>
            <pc:docMk/>
            <pc:sldMk cId="0" sldId="264"/>
            <ac:picMk id="11" creationId="{D715A719-5B8A-4465-9C55-837CEA3D6656}"/>
          </ac:picMkLst>
        </pc:picChg>
        <pc:picChg chg="del">
          <ac:chgData name="li bo" userId="86e360d6c7446f46" providerId="LiveId" clId="{922C0709-5481-42A4-AE10-CAACC036A4B3}" dt="2022-02-13T03:43:10.970" v="16" actId="478"/>
          <ac:picMkLst>
            <pc:docMk/>
            <pc:sldMk cId="0" sldId="264"/>
            <ac:picMk id="15" creationId="{280CE397-EF80-4200-9EE8-2CCCD719AF25}"/>
          </ac:picMkLst>
        </pc:picChg>
        <pc:picChg chg="add del mod">
          <ac:chgData name="li bo" userId="86e360d6c7446f46" providerId="LiveId" clId="{922C0709-5481-42A4-AE10-CAACC036A4B3}" dt="2022-02-14T03:12:18.513" v="1391" actId="478"/>
          <ac:picMkLst>
            <pc:docMk/>
            <pc:sldMk cId="0" sldId="264"/>
            <ac:picMk id="15" creationId="{87133642-F660-45D1-AAB7-98D826472BD8}"/>
          </ac:picMkLst>
        </pc:picChg>
        <pc:picChg chg="add del mod ord">
          <ac:chgData name="li bo" userId="86e360d6c7446f46" providerId="LiveId" clId="{922C0709-5481-42A4-AE10-CAACC036A4B3}" dt="2022-02-14T03:20:22.541" v="1559" actId="22"/>
          <ac:picMkLst>
            <pc:docMk/>
            <pc:sldMk cId="0" sldId="264"/>
            <ac:picMk id="17" creationId="{713A69EC-F487-4844-B4EB-7563FA919729}"/>
          </ac:picMkLst>
        </pc:picChg>
        <pc:picChg chg="del">
          <ac:chgData name="li bo" userId="86e360d6c7446f46" providerId="LiveId" clId="{922C0709-5481-42A4-AE10-CAACC036A4B3}" dt="2022-02-13T03:43:13.212" v="19" actId="478"/>
          <ac:picMkLst>
            <pc:docMk/>
            <pc:sldMk cId="0" sldId="264"/>
            <ac:picMk id="17" creationId="{C16D87E6-4E5E-4DBA-A3E2-B538711FA802}"/>
          </ac:picMkLst>
        </pc:picChg>
        <pc:picChg chg="add mod">
          <ac:chgData name="li bo" userId="86e360d6c7446f46" providerId="LiveId" clId="{922C0709-5481-42A4-AE10-CAACC036A4B3}" dt="2022-02-14T03:26:00.506" v="1655" actId="1076"/>
          <ac:picMkLst>
            <pc:docMk/>
            <pc:sldMk cId="0" sldId="264"/>
            <ac:picMk id="19" creationId="{77E41DCF-5168-4105-A4C7-AF4CA64F594E}"/>
          </ac:picMkLst>
        </pc:picChg>
        <pc:picChg chg="add del mod">
          <ac:chgData name="li bo" userId="86e360d6c7446f46" providerId="LiveId" clId="{922C0709-5481-42A4-AE10-CAACC036A4B3}" dt="2022-02-14T03:06:11.689" v="1375" actId="478"/>
          <ac:picMkLst>
            <pc:docMk/>
            <pc:sldMk cId="0" sldId="264"/>
            <ac:picMk id="2050" creationId="{B6F8DEFF-467C-4228-9737-B780F58E3253}"/>
          </ac:picMkLst>
        </pc:picChg>
        <pc:picChg chg="add del mod">
          <ac:chgData name="li bo" userId="86e360d6c7446f46" providerId="LiveId" clId="{922C0709-5481-42A4-AE10-CAACC036A4B3}" dt="2022-02-14T03:01:50.686" v="1353"/>
          <ac:picMkLst>
            <pc:docMk/>
            <pc:sldMk cId="0" sldId="264"/>
            <ac:picMk id="2052" creationId="{5251BFF4-B427-486B-8665-B3B78D2FCD52}"/>
          </ac:picMkLst>
        </pc:picChg>
        <pc:picChg chg="add del mod">
          <ac:chgData name="li bo" userId="86e360d6c7446f46" providerId="LiveId" clId="{922C0709-5481-42A4-AE10-CAACC036A4B3}" dt="2022-02-14T03:01:55.982" v="1358"/>
          <ac:picMkLst>
            <pc:docMk/>
            <pc:sldMk cId="0" sldId="264"/>
            <ac:picMk id="2054" creationId="{1CA8E638-D955-4727-AAEA-0919524100F3}"/>
          </ac:picMkLst>
        </pc:picChg>
        <pc:picChg chg="add del mod">
          <ac:chgData name="li bo" userId="86e360d6c7446f46" providerId="LiveId" clId="{922C0709-5481-42A4-AE10-CAACC036A4B3}" dt="2022-02-14T03:06:11.689" v="1375" actId="478"/>
          <ac:picMkLst>
            <pc:docMk/>
            <pc:sldMk cId="0" sldId="264"/>
            <ac:picMk id="2056" creationId="{26B0B487-E610-4E89-9959-A2DAC91BB1CD}"/>
          </ac:picMkLst>
        </pc:picChg>
        <pc:picChg chg="add mod ord">
          <ac:chgData name="li bo" userId="86e360d6c7446f46" providerId="LiveId" clId="{922C0709-5481-42A4-AE10-CAACC036A4B3}" dt="2022-02-14T03:20:22.053" v="1558" actId="1076"/>
          <ac:picMkLst>
            <pc:docMk/>
            <pc:sldMk cId="0" sldId="264"/>
            <ac:picMk id="2058" creationId="{8EE3DADA-D106-4B5E-9FE1-A37573BD0CCF}"/>
          </ac:picMkLst>
        </pc:picChg>
        <pc:picChg chg="add del mod">
          <ac:chgData name="li bo" userId="86e360d6c7446f46" providerId="LiveId" clId="{922C0709-5481-42A4-AE10-CAACC036A4B3}" dt="2022-02-14T03:11:57.268" v="1386" actId="478"/>
          <ac:picMkLst>
            <pc:docMk/>
            <pc:sldMk cId="0" sldId="264"/>
            <ac:picMk id="2060" creationId="{F5D11A03-B094-4293-B82F-7EA7E03A5534}"/>
          </ac:picMkLst>
        </pc:picChg>
        <pc:picChg chg="add del mod">
          <ac:chgData name="li bo" userId="86e360d6c7446f46" providerId="LiveId" clId="{922C0709-5481-42A4-AE10-CAACC036A4B3}" dt="2022-02-14T03:25:13.259" v="1638" actId="478"/>
          <ac:picMkLst>
            <pc:docMk/>
            <pc:sldMk cId="0" sldId="264"/>
            <ac:picMk id="2062" creationId="{D38A88EE-FFCD-4B09-895C-4108C7F0D870}"/>
          </ac:picMkLst>
        </pc:picChg>
        <pc:picChg chg="add mod">
          <ac:chgData name="li bo" userId="86e360d6c7446f46" providerId="LiveId" clId="{922C0709-5481-42A4-AE10-CAACC036A4B3}" dt="2022-02-14T03:25:36.935" v="1649" actId="1076"/>
          <ac:picMkLst>
            <pc:docMk/>
            <pc:sldMk cId="0" sldId="264"/>
            <ac:picMk id="2064" creationId="{29E462B4-0CED-40ED-B45A-DA3143D37E09}"/>
          </ac:picMkLst>
        </pc:picChg>
      </pc:sldChg>
      <pc:sldChg chg="del">
        <pc:chgData name="li bo" userId="86e360d6c7446f46" providerId="LiveId" clId="{922C0709-5481-42A4-AE10-CAACC036A4B3}" dt="2022-02-13T03:43:00.051" v="14" actId="47"/>
        <pc:sldMkLst>
          <pc:docMk/>
          <pc:sldMk cId="0" sldId="266"/>
        </pc:sldMkLst>
      </pc:sldChg>
      <pc:sldChg chg="del">
        <pc:chgData name="li bo" userId="86e360d6c7446f46" providerId="LiveId" clId="{922C0709-5481-42A4-AE10-CAACC036A4B3}" dt="2022-02-13T03:43:07.940" v="15" actId="47"/>
        <pc:sldMkLst>
          <pc:docMk/>
          <pc:sldMk cId="0" sldId="279"/>
        </pc:sldMkLst>
      </pc:sldChg>
      <pc:sldChg chg="del">
        <pc:chgData name="li bo" userId="86e360d6c7446f46" providerId="LiveId" clId="{922C0709-5481-42A4-AE10-CAACC036A4B3}" dt="2022-02-13T03:43:07.940" v="15" actId="47"/>
        <pc:sldMkLst>
          <pc:docMk/>
          <pc:sldMk cId="510605236" sldId="280"/>
        </pc:sldMkLst>
      </pc:sldChg>
      <pc:sldChg chg="del">
        <pc:chgData name="li bo" userId="86e360d6c7446f46" providerId="LiveId" clId="{922C0709-5481-42A4-AE10-CAACC036A4B3}" dt="2022-02-13T03:43:07.940" v="15" actId="47"/>
        <pc:sldMkLst>
          <pc:docMk/>
          <pc:sldMk cId="0" sldId="283"/>
        </pc:sldMkLst>
      </pc:sldChg>
      <pc:sldChg chg="del">
        <pc:chgData name="li bo" userId="86e360d6c7446f46" providerId="LiveId" clId="{922C0709-5481-42A4-AE10-CAACC036A4B3}" dt="2022-02-13T03:43:07.940" v="15" actId="47"/>
        <pc:sldMkLst>
          <pc:docMk/>
          <pc:sldMk cId="0" sldId="285"/>
        </pc:sldMkLst>
      </pc:sldChg>
      <pc:sldChg chg="del">
        <pc:chgData name="li bo" userId="86e360d6c7446f46" providerId="LiveId" clId="{922C0709-5481-42A4-AE10-CAACC036A4B3}" dt="2022-02-13T03:43:07.940" v="15" actId="47"/>
        <pc:sldMkLst>
          <pc:docMk/>
          <pc:sldMk cId="2774250855" sldId="290"/>
        </pc:sldMkLst>
      </pc:sldChg>
      <pc:sldChg chg="del">
        <pc:chgData name="li bo" userId="86e360d6c7446f46" providerId="LiveId" clId="{922C0709-5481-42A4-AE10-CAACC036A4B3}" dt="2022-02-13T03:43:07.940" v="15" actId="47"/>
        <pc:sldMkLst>
          <pc:docMk/>
          <pc:sldMk cId="349546456" sldId="293"/>
        </pc:sldMkLst>
      </pc:sldChg>
      <pc:sldChg chg="del">
        <pc:chgData name="li bo" userId="86e360d6c7446f46" providerId="LiveId" clId="{922C0709-5481-42A4-AE10-CAACC036A4B3}" dt="2022-02-13T03:43:07.940" v="15" actId="47"/>
        <pc:sldMkLst>
          <pc:docMk/>
          <pc:sldMk cId="0" sldId="294"/>
        </pc:sldMkLst>
      </pc:sldChg>
      <pc:sldChg chg="del">
        <pc:chgData name="li bo" userId="86e360d6c7446f46" providerId="LiveId" clId="{922C0709-5481-42A4-AE10-CAACC036A4B3}" dt="2022-02-13T03:43:07.940" v="15" actId="47"/>
        <pc:sldMkLst>
          <pc:docMk/>
          <pc:sldMk cId="0" sldId="304"/>
        </pc:sldMkLst>
      </pc:sldChg>
      <pc:sldChg chg="del">
        <pc:chgData name="li bo" userId="86e360d6c7446f46" providerId="LiveId" clId="{922C0709-5481-42A4-AE10-CAACC036A4B3}" dt="2022-02-13T03:43:07.940" v="15" actId="47"/>
        <pc:sldMkLst>
          <pc:docMk/>
          <pc:sldMk cId="0" sldId="309"/>
        </pc:sldMkLst>
      </pc:sldChg>
      <pc:sldChg chg="del">
        <pc:chgData name="li bo" userId="86e360d6c7446f46" providerId="LiveId" clId="{922C0709-5481-42A4-AE10-CAACC036A4B3}" dt="2022-02-13T03:43:07.940" v="15" actId="47"/>
        <pc:sldMkLst>
          <pc:docMk/>
          <pc:sldMk cId="0" sldId="310"/>
        </pc:sldMkLst>
      </pc:sldChg>
      <pc:sldChg chg="del">
        <pc:chgData name="li bo" userId="86e360d6c7446f46" providerId="LiveId" clId="{922C0709-5481-42A4-AE10-CAACC036A4B3}" dt="2022-02-13T03:43:07.940" v="15" actId="47"/>
        <pc:sldMkLst>
          <pc:docMk/>
          <pc:sldMk cId="0" sldId="312"/>
        </pc:sldMkLst>
      </pc:sldChg>
      <pc:sldChg chg="addSp delSp modSp add del mod delAnim modAnim">
        <pc:chgData name="li bo" userId="86e360d6c7446f46" providerId="LiveId" clId="{922C0709-5481-42A4-AE10-CAACC036A4B3}" dt="2022-02-14T06:26:11.205" v="2695" actId="1076"/>
        <pc:sldMkLst>
          <pc:docMk/>
          <pc:sldMk cId="2924580911" sldId="324"/>
        </pc:sldMkLst>
        <pc:spChg chg="mod">
          <ac:chgData name="li bo" userId="86e360d6c7446f46" providerId="LiveId" clId="{922C0709-5481-42A4-AE10-CAACC036A4B3}" dt="2022-02-14T06:25:08.730" v="2668" actId="255"/>
          <ac:spMkLst>
            <pc:docMk/>
            <pc:sldMk cId="2924580911" sldId="324"/>
            <ac:spMk id="2" creationId="{00000000-0000-0000-0000-000000000000}"/>
          </ac:spMkLst>
        </pc:spChg>
        <pc:spChg chg="add del mod">
          <ac:chgData name="li bo" userId="86e360d6c7446f46" providerId="LiveId" clId="{922C0709-5481-42A4-AE10-CAACC036A4B3}" dt="2022-02-13T10:28:57.144" v="82" actId="478"/>
          <ac:spMkLst>
            <pc:docMk/>
            <pc:sldMk cId="2924580911" sldId="324"/>
            <ac:spMk id="3" creationId="{7C70D335-5AFE-4E75-A18B-E574F8C197FE}"/>
          </ac:spMkLst>
        </pc:spChg>
        <pc:spChg chg="mod ord">
          <ac:chgData name="li bo" userId="86e360d6c7446f46" providerId="LiveId" clId="{922C0709-5481-42A4-AE10-CAACC036A4B3}" dt="2022-02-14T06:26:01.525" v="2692" actId="14100"/>
          <ac:spMkLst>
            <pc:docMk/>
            <pc:sldMk cId="2924580911" sldId="324"/>
            <ac:spMk id="5" creationId="{F9F3C54E-2DF7-417B-8AFE-0B38F1490890}"/>
          </ac:spMkLst>
        </pc:spChg>
        <pc:spChg chg="add del mod">
          <ac:chgData name="li bo" userId="86e360d6c7446f46" providerId="LiveId" clId="{922C0709-5481-42A4-AE10-CAACC036A4B3}" dt="2022-02-14T06:07:14.744" v="2246" actId="478"/>
          <ac:spMkLst>
            <pc:docMk/>
            <pc:sldMk cId="2924580911" sldId="324"/>
            <ac:spMk id="6" creationId="{96A8DDAB-1CE9-4E48-B81C-3A057C83C02B}"/>
          </ac:spMkLst>
        </pc:spChg>
        <pc:spChg chg="add del mod">
          <ac:chgData name="li bo" userId="86e360d6c7446f46" providerId="LiveId" clId="{922C0709-5481-42A4-AE10-CAACC036A4B3}" dt="2022-02-14T04:14:15.263" v="2207" actId="22"/>
          <ac:spMkLst>
            <pc:docMk/>
            <pc:sldMk cId="2924580911" sldId="324"/>
            <ac:spMk id="14" creationId="{9284B782-C655-47EE-B9D5-71442465A9C1}"/>
          </ac:spMkLst>
        </pc:spChg>
        <pc:spChg chg="del">
          <ac:chgData name="li bo" userId="86e360d6c7446f46" providerId="LiveId" clId="{922C0709-5481-42A4-AE10-CAACC036A4B3}" dt="2022-02-13T08:34:31.115" v="40" actId="478"/>
          <ac:spMkLst>
            <pc:docMk/>
            <pc:sldMk cId="2924580911" sldId="324"/>
            <ac:spMk id="17" creationId="{CFC3ECDB-D138-4229-ABDF-DC56BA6D187C}"/>
          </ac:spMkLst>
        </pc:spChg>
        <pc:spChg chg="del">
          <ac:chgData name="li bo" userId="86e360d6c7446f46" providerId="LiveId" clId="{922C0709-5481-42A4-AE10-CAACC036A4B3}" dt="2022-02-13T08:34:29.648" v="39" actId="478"/>
          <ac:spMkLst>
            <pc:docMk/>
            <pc:sldMk cId="2924580911" sldId="324"/>
            <ac:spMk id="18" creationId="{BBA56B0F-FCD7-4A78-925B-CD90D08D0E33}"/>
          </ac:spMkLst>
        </pc:spChg>
        <pc:spChg chg="mod">
          <ac:chgData name="li bo" userId="86e360d6c7446f46" providerId="LiveId" clId="{922C0709-5481-42A4-AE10-CAACC036A4B3}" dt="2022-02-14T06:04:55.863" v="2242" actId="1076"/>
          <ac:spMkLst>
            <pc:docMk/>
            <pc:sldMk cId="2924580911" sldId="324"/>
            <ac:spMk id="19" creationId="{09A6549C-379C-4F07-8588-429A45A8728A}"/>
          </ac:spMkLst>
        </pc:spChg>
        <pc:spChg chg="add mod">
          <ac:chgData name="li bo" userId="86e360d6c7446f46" providerId="LiveId" clId="{922C0709-5481-42A4-AE10-CAACC036A4B3}" dt="2022-02-14T06:26:11.205" v="2695" actId="1076"/>
          <ac:spMkLst>
            <pc:docMk/>
            <pc:sldMk cId="2924580911" sldId="324"/>
            <ac:spMk id="20" creationId="{510B2B49-729C-47C4-84F5-9484BAE40E0E}"/>
          </ac:spMkLst>
        </pc:spChg>
        <pc:picChg chg="mod">
          <ac:chgData name="li bo" userId="86e360d6c7446f46" providerId="LiveId" clId="{922C0709-5481-42A4-AE10-CAACC036A4B3}" dt="2022-02-14T06:26:04.615" v="2693" actId="1076"/>
          <ac:picMkLst>
            <pc:docMk/>
            <pc:sldMk cId="2924580911" sldId="324"/>
            <ac:picMk id="7" creationId="{7B4D60D4-24C5-4C77-8EBC-89B917784C54}"/>
          </ac:picMkLst>
        </pc:picChg>
        <pc:picChg chg="del">
          <ac:chgData name="li bo" userId="86e360d6c7446f46" providerId="LiveId" clId="{922C0709-5481-42A4-AE10-CAACC036A4B3}" dt="2022-02-13T08:34:26.657" v="38" actId="478"/>
          <ac:picMkLst>
            <pc:docMk/>
            <pc:sldMk cId="2924580911" sldId="324"/>
            <ac:picMk id="12" creationId="{7676A018-4A36-4760-90CB-E7FC4F60EA22}"/>
          </ac:picMkLst>
        </pc:picChg>
        <pc:picChg chg="add mod">
          <ac:chgData name="li bo" userId="86e360d6c7446f46" providerId="LiveId" clId="{922C0709-5481-42A4-AE10-CAACC036A4B3}" dt="2022-02-14T06:26:06.991" v="2694" actId="1076"/>
          <ac:picMkLst>
            <pc:docMk/>
            <pc:sldMk cId="2924580911" sldId="324"/>
            <ac:picMk id="16" creationId="{582A9309-9810-4105-8290-65284E2091FF}"/>
          </ac:picMkLst>
        </pc:picChg>
        <pc:picChg chg="add mod">
          <ac:chgData name="li bo" userId="86e360d6c7446f46" providerId="LiveId" clId="{922C0709-5481-42A4-AE10-CAACC036A4B3}" dt="2022-02-14T06:04:53.585" v="2241" actId="1076"/>
          <ac:picMkLst>
            <pc:docMk/>
            <pc:sldMk cId="2924580911" sldId="324"/>
            <ac:picMk id="1026" creationId="{7141BC3C-B267-49F0-B128-47FB28303B32}"/>
          </ac:picMkLst>
        </pc:picChg>
        <pc:picChg chg="add del mod">
          <ac:chgData name="li bo" userId="86e360d6c7446f46" providerId="LiveId" clId="{922C0709-5481-42A4-AE10-CAACC036A4B3}" dt="2022-02-14T04:14:17.304" v="2210" actId="478"/>
          <ac:picMkLst>
            <pc:docMk/>
            <pc:sldMk cId="2924580911" sldId="324"/>
            <ac:picMk id="1028" creationId="{BB212013-42CB-4E98-A5D7-2294D6AFEE0E}"/>
          </ac:picMkLst>
        </pc:picChg>
        <pc:picChg chg="del">
          <ac:chgData name="li bo" userId="86e360d6c7446f46" providerId="LiveId" clId="{922C0709-5481-42A4-AE10-CAACC036A4B3}" dt="2022-02-13T08:34:20.244" v="36" actId="478"/>
          <ac:picMkLst>
            <pc:docMk/>
            <pc:sldMk cId="2924580911" sldId="324"/>
            <ac:picMk id="3080" creationId="{7E4F6CDA-222C-447C-A97D-933EF704D469}"/>
          </ac:picMkLst>
        </pc:picChg>
      </pc:sldChg>
      <pc:sldChg chg="addSp delSp modSp add mod ord modNotesTx">
        <pc:chgData name="li bo" userId="86e360d6c7446f46" providerId="LiveId" clId="{922C0709-5481-42A4-AE10-CAACC036A4B3}" dt="2022-02-14T02:58:48.956" v="1332" actId="14100"/>
        <pc:sldMkLst>
          <pc:docMk/>
          <pc:sldMk cId="3700642046" sldId="325"/>
        </pc:sldMkLst>
        <pc:spChg chg="mod">
          <ac:chgData name="li bo" userId="86e360d6c7446f46" providerId="LiveId" clId="{922C0709-5481-42A4-AE10-CAACC036A4B3}" dt="2022-02-14T02:16:58.421" v="944"/>
          <ac:spMkLst>
            <pc:docMk/>
            <pc:sldMk cId="3700642046" sldId="325"/>
            <ac:spMk id="2" creationId="{00000000-0000-0000-0000-000000000000}"/>
          </ac:spMkLst>
        </pc:spChg>
        <pc:spChg chg="mod">
          <ac:chgData name="li bo" userId="86e360d6c7446f46" providerId="LiveId" clId="{922C0709-5481-42A4-AE10-CAACC036A4B3}" dt="2022-02-14T02:58:48.956" v="1332" actId="14100"/>
          <ac:spMkLst>
            <pc:docMk/>
            <pc:sldMk cId="3700642046" sldId="325"/>
            <ac:spMk id="3" creationId="{00000000-0000-0000-0000-000000000000}"/>
          </ac:spMkLst>
        </pc:spChg>
        <pc:spChg chg="add mod">
          <ac:chgData name="li bo" userId="86e360d6c7446f46" providerId="LiveId" clId="{922C0709-5481-42A4-AE10-CAACC036A4B3}" dt="2022-02-14T02:58:16.050" v="1331" actId="20577"/>
          <ac:spMkLst>
            <pc:docMk/>
            <pc:sldMk cId="3700642046" sldId="325"/>
            <ac:spMk id="4" creationId="{9434B42C-AB21-4360-8DB8-9B6510AB59C7}"/>
          </ac:spMkLst>
        </pc:spChg>
        <pc:picChg chg="mod">
          <ac:chgData name="li bo" userId="86e360d6c7446f46" providerId="LiveId" clId="{922C0709-5481-42A4-AE10-CAACC036A4B3}" dt="2022-02-14T02:57:49.507" v="1322" actId="1076"/>
          <ac:picMkLst>
            <pc:docMk/>
            <pc:sldMk cId="3700642046" sldId="325"/>
            <ac:picMk id="5" creationId="{184E70F1-8D5C-455D-8AC1-2E3EEF7FDC2B}"/>
          </ac:picMkLst>
        </pc:picChg>
        <pc:picChg chg="del">
          <ac:chgData name="li bo" userId="86e360d6c7446f46" providerId="LiveId" clId="{922C0709-5481-42A4-AE10-CAACC036A4B3}" dt="2022-02-14T01:52:16.689" v="331" actId="478"/>
          <ac:picMkLst>
            <pc:docMk/>
            <pc:sldMk cId="3700642046" sldId="325"/>
            <ac:picMk id="9" creationId="{E8367C05-CD12-4985-B2F1-CFD83B2E7E49}"/>
          </ac:picMkLst>
        </pc:picChg>
        <pc:cxnChg chg="add mod">
          <ac:chgData name="li bo" userId="86e360d6c7446f46" providerId="LiveId" clId="{922C0709-5481-42A4-AE10-CAACC036A4B3}" dt="2022-02-14T02:57:47.027" v="1321" actId="1076"/>
          <ac:cxnSpMkLst>
            <pc:docMk/>
            <pc:sldMk cId="3700642046" sldId="325"/>
            <ac:cxnSpMk id="7" creationId="{9D28F793-1DF2-4EB2-A8D9-E30B13B494C5}"/>
          </ac:cxnSpMkLst>
        </pc:cxnChg>
      </pc:sldChg>
      <pc:sldChg chg="addSp delSp modSp add mod">
        <pc:chgData name="li bo" userId="86e360d6c7446f46" providerId="LiveId" clId="{922C0709-5481-42A4-AE10-CAACC036A4B3}" dt="2022-02-14T03:29:28.099" v="1670" actId="1076"/>
        <pc:sldMkLst>
          <pc:docMk/>
          <pc:sldMk cId="3321092219" sldId="326"/>
        </pc:sldMkLst>
        <pc:spChg chg="mod">
          <ac:chgData name="li bo" userId="86e360d6c7446f46" providerId="LiveId" clId="{922C0709-5481-42A4-AE10-CAACC036A4B3}" dt="2022-02-14T03:23:31.237" v="1637" actId="20577"/>
          <ac:spMkLst>
            <pc:docMk/>
            <pc:sldMk cId="3321092219" sldId="326"/>
            <ac:spMk id="3" creationId="{00000000-0000-0000-0000-000000000000}"/>
          </ac:spMkLst>
        </pc:spChg>
        <pc:spChg chg="del">
          <ac:chgData name="li bo" userId="86e360d6c7446f46" providerId="LiveId" clId="{922C0709-5481-42A4-AE10-CAACC036A4B3}" dt="2022-02-14T03:19:26.777" v="1532" actId="478"/>
          <ac:spMkLst>
            <pc:docMk/>
            <pc:sldMk cId="3321092219" sldId="326"/>
            <ac:spMk id="23" creationId="{F32CE9B5-5E7C-4E76-9B51-1E408A5681E6}"/>
          </ac:spMkLst>
        </pc:spChg>
        <pc:picChg chg="add del mod modCrop">
          <ac:chgData name="li bo" userId="86e360d6c7446f46" providerId="LiveId" clId="{922C0709-5481-42A4-AE10-CAACC036A4B3}" dt="2022-02-14T03:28:45.210" v="1661" actId="478"/>
          <ac:picMkLst>
            <pc:docMk/>
            <pc:sldMk cId="3321092219" sldId="326"/>
            <ac:picMk id="5" creationId="{C3F88F56-DFCB-4404-AFD8-E3F360C7651C}"/>
          </ac:picMkLst>
        </pc:picChg>
        <pc:picChg chg="add del mod">
          <ac:chgData name="li bo" userId="86e360d6c7446f46" providerId="LiveId" clId="{922C0709-5481-42A4-AE10-CAACC036A4B3}" dt="2022-02-14T03:29:02.066" v="1665" actId="478"/>
          <ac:picMkLst>
            <pc:docMk/>
            <pc:sldMk cId="3321092219" sldId="326"/>
            <ac:picMk id="7" creationId="{FA4D6092-142A-461D-957A-758CF2CB543D}"/>
          </ac:picMkLst>
        </pc:picChg>
        <pc:picChg chg="add mod">
          <ac:chgData name="li bo" userId="86e360d6c7446f46" providerId="LiveId" clId="{922C0709-5481-42A4-AE10-CAACC036A4B3}" dt="2022-02-14T03:29:28.099" v="1670" actId="1076"/>
          <ac:picMkLst>
            <pc:docMk/>
            <pc:sldMk cId="3321092219" sldId="326"/>
            <ac:picMk id="9" creationId="{1FA0EC1A-2F7A-471F-A05F-6E7BEE4BF970}"/>
          </ac:picMkLst>
        </pc:picChg>
        <pc:picChg chg="del">
          <ac:chgData name="li bo" userId="86e360d6c7446f46" providerId="LiveId" clId="{922C0709-5481-42A4-AE10-CAACC036A4B3}" dt="2022-02-14T03:19:27.200" v="1533" actId="478"/>
          <ac:picMkLst>
            <pc:docMk/>
            <pc:sldMk cId="3321092219" sldId="326"/>
            <ac:picMk id="2058" creationId="{8EE3DADA-D106-4B5E-9FE1-A37573BD0CCF}"/>
          </ac:picMkLst>
        </pc:picChg>
        <pc:picChg chg="del">
          <ac:chgData name="li bo" userId="86e360d6c7446f46" providerId="LiveId" clId="{922C0709-5481-42A4-AE10-CAACC036A4B3}" dt="2022-02-14T03:19:25.622" v="1531" actId="478"/>
          <ac:picMkLst>
            <pc:docMk/>
            <pc:sldMk cId="3321092219" sldId="326"/>
            <ac:picMk id="2062" creationId="{D38A88EE-FFCD-4B09-895C-4108C7F0D870}"/>
          </ac:picMkLst>
        </pc:picChg>
        <pc:picChg chg="add del">
          <ac:chgData name="li bo" userId="86e360d6c7446f46" providerId="LiveId" clId="{922C0709-5481-42A4-AE10-CAACC036A4B3}" dt="2022-02-14T03:28:21.790" v="1657" actId="478"/>
          <ac:picMkLst>
            <pc:docMk/>
            <pc:sldMk cId="3321092219" sldId="326"/>
            <ac:picMk id="3074" creationId="{A3882778-FAF2-42D3-9729-945598C8B6C4}"/>
          </ac:picMkLst>
        </pc:picChg>
      </pc:sldChg>
      <pc:sldChg chg="new del">
        <pc:chgData name="li bo" userId="86e360d6c7446f46" providerId="LiveId" clId="{922C0709-5481-42A4-AE10-CAACC036A4B3}" dt="2022-02-14T03:18:56.008" v="1502" actId="47"/>
        <pc:sldMkLst>
          <pc:docMk/>
          <pc:sldMk cId="3914532137" sldId="326"/>
        </pc:sldMkLst>
      </pc:sldChg>
      <pc:sldChg chg="addSp delSp modSp add mod modNotesTx">
        <pc:chgData name="li bo" userId="86e360d6c7446f46" providerId="LiveId" clId="{922C0709-5481-42A4-AE10-CAACC036A4B3}" dt="2022-02-14T08:05:55.460" v="4957" actId="1076"/>
        <pc:sldMkLst>
          <pc:docMk/>
          <pc:sldMk cId="772345188" sldId="327"/>
        </pc:sldMkLst>
        <pc:spChg chg="mod">
          <ac:chgData name="li bo" userId="86e360d6c7446f46" providerId="LiveId" clId="{922C0709-5481-42A4-AE10-CAACC036A4B3}" dt="2022-02-14T06:27:04.317" v="2702" actId="1076"/>
          <ac:spMkLst>
            <pc:docMk/>
            <pc:sldMk cId="772345188" sldId="327"/>
            <ac:spMk id="5" creationId="{F9F3C54E-2DF7-417B-8AFE-0B38F1490890}"/>
          </ac:spMkLst>
        </pc:spChg>
        <pc:spChg chg="add mod">
          <ac:chgData name="li bo" userId="86e360d6c7446f46" providerId="LiveId" clId="{922C0709-5481-42A4-AE10-CAACC036A4B3}" dt="2022-02-14T07:24:21.338" v="3574" actId="14100"/>
          <ac:spMkLst>
            <pc:docMk/>
            <pc:sldMk cId="772345188" sldId="327"/>
            <ac:spMk id="8" creationId="{59A2CE85-1FC9-4106-B3D6-D8D260DC1806}"/>
          </ac:spMkLst>
        </pc:spChg>
        <pc:spChg chg="add mod">
          <ac:chgData name="li bo" userId="86e360d6c7446f46" providerId="LiveId" clId="{922C0709-5481-42A4-AE10-CAACC036A4B3}" dt="2022-02-14T08:05:31.604" v="4950" actId="1076"/>
          <ac:spMkLst>
            <pc:docMk/>
            <pc:sldMk cId="772345188" sldId="327"/>
            <ac:spMk id="11" creationId="{C19E1199-BA32-459D-8097-B8745C5F9DE5}"/>
          </ac:spMkLst>
        </pc:spChg>
        <pc:spChg chg="add mod">
          <ac:chgData name="li bo" userId="86e360d6c7446f46" providerId="LiveId" clId="{922C0709-5481-42A4-AE10-CAACC036A4B3}" dt="2022-02-14T08:05:50.165" v="4956" actId="1076"/>
          <ac:spMkLst>
            <pc:docMk/>
            <pc:sldMk cId="772345188" sldId="327"/>
            <ac:spMk id="12" creationId="{507D4B6B-2458-459C-9253-98AEA0EC48FB}"/>
          </ac:spMkLst>
        </pc:spChg>
        <pc:spChg chg="add mod">
          <ac:chgData name="li bo" userId="86e360d6c7446f46" providerId="LiveId" clId="{922C0709-5481-42A4-AE10-CAACC036A4B3}" dt="2022-02-14T08:05:40.474" v="4953" actId="1076"/>
          <ac:spMkLst>
            <pc:docMk/>
            <pc:sldMk cId="772345188" sldId="327"/>
            <ac:spMk id="13" creationId="{4D6B8483-B87D-4582-A74F-00ECD1282AB3}"/>
          </ac:spMkLst>
        </pc:spChg>
        <pc:spChg chg="add mod">
          <ac:chgData name="li bo" userId="86e360d6c7446f46" providerId="LiveId" clId="{922C0709-5481-42A4-AE10-CAACC036A4B3}" dt="2022-02-14T08:05:42.827" v="4954" actId="1076"/>
          <ac:spMkLst>
            <pc:docMk/>
            <pc:sldMk cId="772345188" sldId="327"/>
            <ac:spMk id="14" creationId="{1DAFADB5-6426-4B5B-933B-138B2A727C55}"/>
          </ac:spMkLst>
        </pc:spChg>
        <pc:spChg chg="add mod">
          <ac:chgData name="li bo" userId="86e360d6c7446f46" providerId="LiveId" clId="{922C0709-5481-42A4-AE10-CAACC036A4B3}" dt="2022-02-14T08:05:55.460" v="4957" actId="1076"/>
          <ac:spMkLst>
            <pc:docMk/>
            <pc:sldMk cId="772345188" sldId="327"/>
            <ac:spMk id="15" creationId="{99157269-A08F-4A19-826F-FA3523B37CCA}"/>
          </ac:spMkLst>
        </pc:spChg>
        <pc:spChg chg="del">
          <ac:chgData name="li bo" userId="86e360d6c7446f46" providerId="LiveId" clId="{922C0709-5481-42A4-AE10-CAACC036A4B3}" dt="2022-02-14T04:04:34.356" v="2191" actId="478"/>
          <ac:spMkLst>
            <pc:docMk/>
            <pc:sldMk cId="772345188" sldId="327"/>
            <ac:spMk id="19" creationId="{09A6549C-379C-4F07-8588-429A45A8728A}"/>
          </ac:spMkLst>
        </pc:spChg>
        <pc:picChg chg="add mod">
          <ac:chgData name="li bo" userId="86e360d6c7446f46" providerId="LiveId" clId="{922C0709-5481-42A4-AE10-CAACC036A4B3}" dt="2022-02-14T08:05:31.604" v="4950" actId="1076"/>
          <ac:picMkLst>
            <pc:docMk/>
            <pc:sldMk cId="772345188" sldId="327"/>
            <ac:picMk id="6" creationId="{DE166D69-6D33-4F4D-9D2C-014ED0557076}"/>
          </ac:picMkLst>
        </pc:picChg>
        <pc:picChg chg="mod">
          <ac:chgData name="li bo" userId="86e360d6c7446f46" providerId="LiveId" clId="{922C0709-5481-42A4-AE10-CAACC036A4B3}" dt="2022-02-14T06:27:04.317" v="2702" actId="1076"/>
          <ac:picMkLst>
            <pc:docMk/>
            <pc:sldMk cId="772345188" sldId="327"/>
            <ac:picMk id="7" creationId="{7B4D60D4-24C5-4C77-8EBC-89B917784C54}"/>
          </ac:picMkLst>
        </pc:picChg>
        <pc:picChg chg="del">
          <ac:chgData name="li bo" userId="86e360d6c7446f46" providerId="LiveId" clId="{922C0709-5481-42A4-AE10-CAACC036A4B3}" dt="2022-02-14T04:04:32.160" v="2190" actId="478"/>
          <ac:picMkLst>
            <pc:docMk/>
            <pc:sldMk cId="772345188" sldId="327"/>
            <ac:picMk id="1026" creationId="{7141BC3C-B267-49F0-B128-47FB28303B32}"/>
          </ac:picMkLst>
        </pc:picChg>
      </pc:sldChg>
      <pc:sldChg chg="addSp delSp modSp add mod delAnim">
        <pc:chgData name="li bo" userId="86e360d6c7446f46" providerId="LiveId" clId="{922C0709-5481-42A4-AE10-CAACC036A4B3}" dt="2022-02-14T07:34:22.473" v="3815" actId="207"/>
        <pc:sldMkLst>
          <pc:docMk/>
          <pc:sldMk cId="1170640603" sldId="328"/>
        </pc:sldMkLst>
        <pc:spChg chg="del">
          <ac:chgData name="li bo" userId="86e360d6c7446f46" providerId="LiveId" clId="{922C0709-5481-42A4-AE10-CAACC036A4B3}" dt="2022-02-14T07:04:05.723" v="2998" actId="478"/>
          <ac:spMkLst>
            <pc:docMk/>
            <pc:sldMk cId="1170640603" sldId="328"/>
            <ac:spMk id="2" creationId="{00000000-0000-0000-0000-000000000000}"/>
          </ac:spMkLst>
        </pc:spChg>
        <pc:spChg chg="del">
          <ac:chgData name="li bo" userId="86e360d6c7446f46" providerId="LiveId" clId="{922C0709-5481-42A4-AE10-CAACC036A4B3}" dt="2022-02-14T07:04:09.155" v="3000" actId="478"/>
          <ac:spMkLst>
            <pc:docMk/>
            <pc:sldMk cId="1170640603" sldId="328"/>
            <ac:spMk id="5" creationId="{F9F3C54E-2DF7-417B-8AFE-0B38F1490890}"/>
          </ac:spMkLst>
        </pc:spChg>
        <pc:spChg chg="del">
          <ac:chgData name="li bo" userId="86e360d6c7446f46" providerId="LiveId" clId="{922C0709-5481-42A4-AE10-CAACC036A4B3}" dt="2022-02-14T06:55:41.891" v="2975" actId="478"/>
          <ac:spMkLst>
            <pc:docMk/>
            <pc:sldMk cId="1170640603" sldId="328"/>
            <ac:spMk id="8" creationId="{59A2CE85-1FC9-4106-B3D6-D8D260DC1806}"/>
          </ac:spMkLst>
        </pc:spChg>
        <pc:spChg chg="add mod">
          <ac:chgData name="li bo" userId="86e360d6c7446f46" providerId="LiveId" clId="{922C0709-5481-42A4-AE10-CAACC036A4B3}" dt="2022-02-14T07:34:22.473" v="3815" actId="207"/>
          <ac:spMkLst>
            <pc:docMk/>
            <pc:sldMk cId="1170640603" sldId="328"/>
            <ac:spMk id="9" creationId="{B38EFE4F-8D9C-4CE2-9DF2-DA6CEAE55A0B}"/>
          </ac:spMkLst>
        </pc:spChg>
        <pc:spChg chg="add del mod">
          <ac:chgData name="li bo" userId="86e360d6c7446f46" providerId="LiveId" clId="{922C0709-5481-42A4-AE10-CAACC036A4B3}" dt="2022-02-14T07:04:07.667" v="2999" actId="478"/>
          <ac:spMkLst>
            <pc:docMk/>
            <pc:sldMk cId="1170640603" sldId="328"/>
            <ac:spMk id="14" creationId="{15B3AE54-6F35-4747-B64F-1D0784C3D602}"/>
          </ac:spMkLst>
        </pc:spChg>
        <pc:spChg chg="add mod">
          <ac:chgData name="li bo" userId="86e360d6c7446f46" providerId="LiveId" clId="{922C0709-5481-42A4-AE10-CAACC036A4B3}" dt="2022-02-14T07:10:18.159" v="3035" actId="113"/>
          <ac:spMkLst>
            <pc:docMk/>
            <pc:sldMk cId="1170640603" sldId="328"/>
            <ac:spMk id="17" creationId="{2E9F5E10-15DE-47F9-9F6B-CFCE4597ECEF}"/>
          </ac:spMkLst>
        </pc:spChg>
        <pc:spChg chg="add mod">
          <ac:chgData name="li bo" userId="86e360d6c7446f46" providerId="LiveId" clId="{922C0709-5481-42A4-AE10-CAACC036A4B3}" dt="2022-02-14T07:10:23.337" v="3039" actId="20577"/>
          <ac:spMkLst>
            <pc:docMk/>
            <pc:sldMk cId="1170640603" sldId="328"/>
            <ac:spMk id="18" creationId="{5B1FC1B2-BF2C-4967-9224-580E2FAC6ADC}"/>
          </ac:spMkLst>
        </pc:spChg>
        <pc:spChg chg="add mod">
          <ac:chgData name="li bo" userId="86e360d6c7446f46" providerId="LiveId" clId="{922C0709-5481-42A4-AE10-CAACC036A4B3}" dt="2022-02-14T07:12:22.338" v="3050" actId="1076"/>
          <ac:spMkLst>
            <pc:docMk/>
            <pc:sldMk cId="1170640603" sldId="328"/>
            <ac:spMk id="19" creationId="{8F917E76-60A7-4B75-B3A6-74D4B769C16B}"/>
          </ac:spMkLst>
        </pc:spChg>
        <pc:spChg chg="add mod">
          <ac:chgData name="li bo" userId="86e360d6c7446f46" providerId="LiveId" clId="{922C0709-5481-42A4-AE10-CAACC036A4B3}" dt="2022-02-14T07:10:36.381" v="3048" actId="20577"/>
          <ac:spMkLst>
            <pc:docMk/>
            <pc:sldMk cId="1170640603" sldId="328"/>
            <ac:spMk id="20" creationId="{49A4F428-81A6-481F-A01B-EED5A141B5A5}"/>
          </ac:spMkLst>
        </pc:spChg>
        <pc:picChg chg="del mod">
          <ac:chgData name="li bo" userId="86e360d6c7446f46" providerId="LiveId" clId="{922C0709-5481-42A4-AE10-CAACC036A4B3}" dt="2022-02-14T07:02:27.507" v="2987" actId="478"/>
          <ac:picMkLst>
            <pc:docMk/>
            <pc:sldMk cId="1170640603" sldId="328"/>
            <ac:picMk id="6" creationId="{DE166D69-6D33-4F4D-9D2C-014ED0557076}"/>
          </ac:picMkLst>
        </pc:picChg>
        <pc:picChg chg="del">
          <ac:chgData name="li bo" userId="86e360d6c7446f46" providerId="LiveId" clId="{922C0709-5481-42A4-AE10-CAACC036A4B3}" dt="2022-02-14T07:04:09.887" v="3001" actId="478"/>
          <ac:picMkLst>
            <pc:docMk/>
            <pc:sldMk cId="1170640603" sldId="328"/>
            <ac:picMk id="7" creationId="{7B4D60D4-24C5-4C77-8EBC-89B917784C54}"/>
          </ac:picMkLst>
        </pc:picChg>
        <pc:picChg chg="add mod">
          <ac:chgData name="li bo" userId="86e360d6c7446f46" providerId="LiveId" clId="{922C0709-5481-42A4-AE10-CAACC036A4B3}" dt="2022-02-14T07:09:53.664" v="3025" actId="1076"/>
          <ac:picMkLst>
            <pc:docMk/>
            <pc:sldMk cId="1170640603" sldId="328"/>
            <ac:picMk id="10" creationId="{7898A814-711D-417A-A5BE-AA4B0F37F216}"/>
          </ac:picMkLst>
        </pc:picChg>
        <pc:picChg chg="add mod ord">
          <ac:chgData name="li bo" userId="86e360d6c7446f46" providerId="LiveId" clId="{922C0709-5481-42A4-AE10-CAACC036A4B3}" dt="2022-02-14T07:09:53.664" v="3025" actId="1076"/>
          <ac:picMkLst>
            <pc:docMk/>
            <pc:sldMk cId="1170640603" sldId="328"/>
            <ac:picMk id="12" creationId="{FDDD0AD4-32E8-42C2-828D-94EA6FD1D45F}"/>
          </ac:picMkLst>
        </pc:picChg>
        <pc:picChg chg="add mod ord">
          <ac:chgData name="li bo" userId="86e360d6c7446f46" providerId="LiveId" clId="{922C0709-5481-42A4-AE10-CAACC036A4B3}" dt="2022-02-14T07:09:53.664" v="3025" actId="1076"/>
          <ac:picMkLst>
            <pc:docMk/>
            <pc:sldMk cId="1170640603" sldId="328"/>
            <ac:picMk id="16" creationId="{960E964B-04D9-4201-8625-A9BABCD4E1FF}"/>
          </ac:picMkLst>
        </pc:picChg>
      </pc:sldChg>
      <pc:sldChg chg="delSp modSp add del mod">
        <pc:chgData name="li bo" userId="86e360d6c7446f46" providerId="LiveId" clId="{922C0709-5481-42A4-AE10-CAACC036A4B3}" dt="2022-02-14T04:12:04.559" v="2194" actId="47"/>
        <pc:sldMkLst>
          <pc:docMk/>
          <pc:sldMk cId="1238955643" sldId="328"/>
        </pc:sldMkLst>
        <pc:spChg chg="mod">
          <ac:chgData name="li bo" userId="86e360d6c7446f46" providerId="LiveId" clId="{922C0709-5481-42A4-AE10-CAACC036A4B3}" dt="2022-02-14T03:59:05.114" v="2189" actId="6549"/>
          <ac:spMkLst>
            <pc:docMk/>
            <pc:sldMk cId="1238955643" sldId="328"/>
            <ac:spMk id="3" creationId="{00000000-0000-0000-0000-000000000000}"/>
          </ac:spMkLst>
        </pc:spChg>
        <pc:spChg chg="del">
          <ac:chgData name="li bo" userId="86e360d6c7446f46" providerId="LiveId" clId="{922C0709-5481-42A4-AE10-CAACC036A4B3}" dt="2022-02-14T03:58:59.397" v="2185" actId="478"/>
          <ac:spMkLst>
            <pc:docMk/>
            <pc:sldMk cId="1238955643" sldId="328"/>
            <ac:spMk id="4" creationId="{9434B42C-AB21-4360-8DB8-9B6510AB59C7}"/>
          </ac:spMkLst>
        </pc:spChg>
        <pc:picChg chg="del">
          <ac:chgData name="li bo" userId="86e360d6c7446f46" providerId="LiveId" clId="{922C0709-5481-42A4-AE10-CAACC036A4B3}" dt="2022-02-14T03:59:01.762" v="2187" actId="478"/>
          <ac:picMkLst>
            <pc:docMk/>
            <pc:sldMk cId="1238955643" sldId="328"/>
            <ac:picMk id="5" creationId="{184E70F1-8D5C-455D-8AC1-2E3EEF7FDC2B}"/>
          </ac:picMkLst>
        </pc:picChg>
        <pc:cxnChg chg="del">
          <ac:chgData name="li bo" userId="86e360d6c7446f46" providerId="LiveId" clId="{922C0709-5481-42A4-AE10-CAACC036A4B3}" dt="2022-02-14T03:59:00.471" v="2186" actId="478"/>
          <ac:cxnSpMkLst>
            <pc:docMk/>
            <pc:sldMk cId="1238955643" sldId="328"/>
            <ac:cxnSpMk id="7" creationId="{9D28F793-1DF2-4EB2-A8D9-E30B13B494C5}"/>
          </ac:cxnSpMkLst>
        </pc:cxnChg>
      </pc:sldChg>
      <pc:sldChg chg="addSp delSp modSp new mod delAnim modAnim">
        <pc:chgData name="li bo" userId="86e360d6c7446f46" providerId="LiveId" clId="{922C0709-5481-42A4-AE10-CAACC036A4B3}" dt="2022-02-14T08:04:21.462" v="4918" actId="255"/>
        <pc:sldMkLst>
          <pc:docMk/>
          <pc:sldMk cId="2537824892" sldId="329"/>
        </pc:sldMkLst>
        <pc:spChg chg="del">
          <ac:chgData name="li bo" userId="86e360d6c7446f46" providerId="LiveId" clId="{922C0709-5481-42A4-AE10-CAACC036A4B3}" dt="2022-02-14T07:22:08.815" v="3504" actId="478"/>
          <ac:spMkLst>
            <pc:docMk/>
            <pc:sldMk cId="2537824892" sldId="329"/>
            <ac:spMk id="2" creationId="{B9CA1367-4B80-42C5-9EA7-6E4A3695C5C9}"/>
          </ac:spMkLst>
        </pc:spChg>
        <pc:spChg chg="del">
          <ac:chgData name="li bo" userId="86e360d6c7446f46" providerId="LiveId" clId="{922C0709-5481-42A4-AE10-CAACC036A4B3}" dt="2022-02-14T07:22:07.017" v="3503" actId="478"/>
          <ac:spMkLst>
            <pc:docMk/>
            <pc:sldMk cId="2537824892" sldId="329"/>
            <ac:spMk id="3" creationId="{600F0E73-D14B-4B0D-8DE4-842C3B99D0A8}"/>
          </ac:spMkLst>
        </pc:spChg>
        <pc:spChg chg="add del mod">
          <ac:chgData name="li bo" userId="86e360d6c7446f46" providerId="LiveId" clId="{922C0709-5481-42A4-AE10-CAACC036A4B3}" dt="2022-02-14T07:27:27.275" v="3665" actId="478"/>
          <ac:spMkLst>
            <pc:docMk/>
            <pc:sldMk cId="2537824892" sldId="329"/>
            <ac:spMk id="4" creationId="{6D498441-5249-48E3-9056-330D004CD2EF}"/>
          </ac:spMkLst>
        </pc:spChg>
        <pc:spChg chg="add del mod">
          <ac:chgData name="li bo" userId="86e360d6c7446f46" providerId="LiveId" clId="{922C0709-5481-42A4-AE10-CAACC036A4B3}" dt="2022-02-14T07:27:27.275" v="3665" actId="478"/>
          <ac:spMkLst>
            <pc:docMk/>
            <pc:sldMk cId="2537824892" sldId="329"/>
            <ac:spMk id="5" creationId="{9D78B691-EB6E-4B14-A13A-8A1DCCA240CC}"/>
          </ac:spMkLst>
        </pc:spChg>
        <pc:spChg chg="add mod">
          <ac:chgData name="li bo" userId="86e360d6c7446f46" providerId="LiveId" clId="{922C0709-5481-42A4-AE10-CAACC036A4B3}" dt="2022-02-14T08:04:21.462" v="4918" actId="255"/>
          <ac:spMkLst>
            <pc:docMk/>
            <pc:sldMk cId="2537824892" sldId="329"/>
            <ac:spMk id="7" creationId="{C8043FEE-0CA4-4B8B-A6EE-A25B92EC3FAB}"/>
          </ac:spMkLst>
        </pc:spChg>
        <pc:picChg chg="add del mod">
          <ac:chgData name="li bo" userId="86e360d6c7446f46" providerId="LiveId" clId="{922C0709-5481-42A4-AE10-CAACC036A4B3}" dt="2022-02-14T07:27:27.275" v="3665" actId="478"/>
          <ac:picMkLst>
            <pc:docMk/>
            <pc:sldMk cId="2537824892" sldId="329"/>
            <ac:picMk id="6" creationId="{A1A0116D-DCEC-487D-B570-F6AA96F2687A}"/>
          </ac:picMkLst>
        </pc:picChg>
        <pc:picChg chg="add del mod">
          <ac:chgData name="li bo" userId="86e360d6c7446f46" providerId="LiveId" clId="{922C0709-5481-42A4-AE10-CAACC036A4B3}" dt="2022-02-14T08:03:24.098" v="4903" actId="21"/>
          <ac:picMkLst>
            <pc:docMk/>
            <pc:sldMk cId="2537824892" sldId="329"/>
            <ac:picMk id="9" creationId="{44835B7F-F90A-454B-9B64-869A9445F49F}"/>
          </ac:picMkLst>
        </pc:picChg>
      </pc:sldChg>
      <pc:sldChg chg="addSp delSp modSp new mod modNotesTx">
        <pc:chgData name="li bo" userId="86e360d6c7446f46" providerId="LiveId" clId="{922C0709-5481-42A4-AE10-CAACC036A4B3}" dt="2022-02-17T13:52:43.904" v="5622" actId="20577"/>
        <pc:sldMkLst>
          <pc:docMk/>
          <pc:sldMk cId="3141200764" sldId="330"/>
        </pc:sldMkLst>
        <pc:spChg chg="mod">
          <ac:chgData name="li bo" userId="86e360d6c7446f46" providerId="LiveId" clId="{922C0709-5481-42A4-AE10-CAACC036A4B3}" dt="2022-02-14T08:14:35.009" v="5354" actId="14100"/>
          <ac:spMkLst>
            <pc:docMk/>
            <pc:sldMk cId="3141200764" sldId="330"/>
            <ac:spMk id="2" creationId="{E79B50A2-06C0-453F-B1AF-446299601DB8}"/>
          </ac:spMkLst>
        </pc:spChg>
        <pc:spChg chg="del">
          <ac:chgData name="li bo" userId="86e360d6c7446f46" providerId="LiveId" clId="{922C0709-5481-42A4-AE10-CAACC036A4B3}" dt="2022-02-14T07:55:12.666" v="4785" actId="478"/>
          <ac:spMkLst>
            <pc:docMk/>
            <pc:sldMk cId="3141200764" sldId="330"/>
            <ac:spMk id="3" creationId="{6D49CCC5-249D-4B2B-8A9F-7DE2D192ABD6}"/>
          </ac:spMkLst>
        </pc:spChg>
        <pc:spChg chg="add mod">
          <ac:chgData name="li bo" userId="86e360d6c7446f46" providerId="LiveId" clId="{922C0709-5481-42A4-AE10-CAACC036A4B3}" dt="2022-02-14T08:24:31.247" v="5377" actId="1076"/>
          <ac:spMkLst>
            <pc:docMk/>
            <pc:sldMk cId="3141200764" sldId="330"/>
            <ac:spMk id="4" creationId="{BE3B5132-84A2-490A-A49F-EB80F9B33B24}"/>
          </ac:spMkLst>
        </pc:spChg>
        <pc:spChg chg="add mod">
          <ac:chgData name="li bo" userId="86e360d6c7446f46" providerId="LiveId" clId="{922C0709-5481-42A4-AE10-CAACC036A4B3}" dt="2022-02-14T08:25:37.727" v="5451" actId="1076"/>
          <ac:spMkLst>
            <pc:docMk/>
            <pc:sldMk cId="3141200764" sldId="330"/>
            <ac:spMk id="12" creationId="{888BAB2E-C20C-415C-AFC4-15BA0DECBBBD}"/>
          </ac:spMkLst>
        </pc:spChg>
        <pc:picChg chg="add del mod">
          <ac:chgData name="li bo" userId="86e360d6c7446f46" providerId="LiveId" clId="{922C0709-5481-42A4-AE10-CAACC036A4B3}" dt="2022-02-14T08:04:31.637" v="4920" actId="21"/>
          <ac:picMkLst>
            <pc:docMk/>
            <pc:sldMk cId="3141200764" sldId="330"/>
            <ac:picMk id="5" creationId="{578A0A9A-B830-454B-9231-A5F4B8EFB8DA}"/>
          </ac:picMkLst>
        </pc:picChg>
        <pc:picChg chg="add mod">
          <ac:chgData name="li bo" userId="86e360d6c7446f46" providerId="LiveId" clId="{922C0709-5481-42A4-AE10-CAACC036A4B3}" dt="2022-02-14T08:16:01.006" v="5365" actId="1076"/>
          <ac:picMkLst>
            <pc:docMk/>
            <pc:sldMk cId="3141200764" sldId="330"/>
            <ac:picMk id="7" creationId="{C205166C-795D-4512-9218-8DCB8FE4BC28}"/>
          </ac:picMkLst>
        </pc:picChg>
        <pc:picChg chg="add mod">
          <ac:chgData name="li bo" userId="86e360d6c7446f46" providerId="LiveId" clId="{922C0709-5481-42A4-AE10-CAACC036A4B3}" dt="2022-02-14T08:15:53.342" v="5363" actId="14100"/>
          <ac:picMkLst>
            <pc:docMk/>
            <pc:sldMk cId="3141200764" sldId="330"/>
            <ac:picMk id="9" creationId="{2AAED862-7A6F-450B-A9A4-E86FC9DA7DB4}"/>
          </ac:picMkLst>
        </pc:picChg>
        <pc:picChg chg="add mod">
          <ac:chgData name="li bo" userId="86e360d6c7446f46" providerId="LiveId" clId="{922C0709-5481-42A4-AE10-CAACC036A4B3}" dt="2022-02-14T08:17:10.512" v="5370" actId="1076"/>
          <ac:picMkLst>
            <pc:docMk/>
            <pc:sldMk cId="3141200764" sldId="330"/>
            <ac:picMk id="11" creationId="{92FC2CE2-5F14-4155-B195-C93800BE0B89}"/>
          </ac:picMkLst>
        </pc:picChg>
        <pc:picChg chg="add mod">
          <ac:chgData name="li bo" userId="86e360d6c7446f46" providerId="LiveId" clId="{922C0709-5481-42A4-AE10-CAACC036A4B3}" dt="2022-02-14T08:14:57.710" v="5356" actId="1076"/>
          <ac:picMkLst>
            <pc:docMk/>
            <pc:sldMk cId="3141200764" sldId="330"/>
            <ac:picMk id="5122" creationId="{336E9920-CC11-4350-8170-D3B49F2D1523}"/>
          </ac:picMkLst>
        </pc:picChg>
      </pc:sldChg>
      <pc:sldChg chg="del">
        <pc:chgData name="li bo" userId="86e360d6c7446f46" providerId="LiveId" clId="{922C0709-5481-42A4-AE10-CAACC036A4B3}" dt="2022-02-13T03:43:07.940" v="15" actId="47"/>
        <pc:sldMkLst>
          <pc:docMk/>
          <pc:sldMk cId="3772223435" sldId="330"/>
        </pc:sldMkLst>
      </pc:sldChg>
      <pc:sldChg chg="del">
        <pc:chgData name="li bo" userId="86e360d6c7446f46" providerId="LiveId" clId="{922C0709-5481-42A4-AE10-CAACC036A4B3}" dt="2022-02-13T03:43:07.940" v="15" actId="47"/>
        <pc:sldMkLst>
          <pc:docMk/>
          <pc:sldMk cId="2614664012" sldId="331"/>
        </pc:sldMkLst>
      </pc:sldChg>
      <pc:sldChg chg="addSp delSp modSp new mod">
        <pc:chgData name="li bo" userId="86e360d6c7446f46" providerId="LiveId" clId="{922C0709-5481-42A4-AE10-CAACC036A4B3}" dt="2022-02-14T08:20:53.631" v="5373" actId="1076"/>
        <pc:sldMkLst>
          <pc:docMk/>
          <pc:sldMk cId="3971101284" sldId="331"/>
        </pc:sldMkLst>
        <pc:spChg chg="del">
          <ac:chgData name="li bo" userId="86e360d6c7446f46" providerId="LiveId" clId="{922C0709-5481-42A4-AE10-CAACC036A4B3}" dt="2022-02-14T08:04:39.063" v="4923" actId="478"/>
          <ac:spMkLst>
            <pc:docMk/>
            <pc:sldMk cId="3971101284" sldId="331"/>
            <ac:spMk id="2" creationId="{397297B9-AF45-4491-BE7A-A862024ECC84}"/>
          </ac:spMkLst>
        </pc:spChg>
        <pc:spChg chg="del">
          <ac:chgData name="li bo" userId="86e360d6c7446f46" providerId="LiveId" clId="{922C0709-5481-42A4-AE10-CAACC036A4B3}" dt="2022-02-14T08:04:34.266" v="4921"/>
          <ac:spMkLst>
            <pc:docMk/>
            <pc:sldMk cId="3971101284" sldId="331"/>
            <ac:spMk id="3" creationId="{D949EE1C-6633-458E-B706-76DD9412522A}"/>
          </ac:spMkLst>
        </pc:spChg>
        <pc:spChg chg="add mod">
          <ac:chgData name="li bo" userId="86e360d6c7446f46" providerId="LiveId" clId="{922C0709-5481-42A4-AE10-CAACC036A4B3}" dt="2022-02-14T08:20:53.631" v="5373" actId="1076"/>
          <ac:spMkLst>
            <pc:docMk/>
            <pc:sldMk cId="3971101284" sldId="331"/>
            <ac:spMk id="6" creationId="{13C3B5A0-04D7-4608-B8BF-938CAFD60778}"/>
          </ac:spMkLst>
        </pc:spChg>
        <pc:spChg chg="add mod">
          <ac:chgData name="li bo" userId="86e360d6c7446f46" providerId="LiveId" clId="{922C0709-5481-42A4-AE10-CAACC036A4B3}" dt="2022-02-14T08:06:02.807" v="4959" actId="1076"/>
          <ac:spMkLst>
            <pc:docMk/>
            <pc:sldMk cId="3971101284" sldId="331"/>
            <ac:spMk id="7" creationId="{19D550D1-C9B8-4688-ABBC-AA6E4E8D48DE}"/>
          </ac:spMkLst>
        </pc:spChg>
        <pc:spChg chg="add mod">
          <ac:chgData name="li bo" userId="86e360d6c7446f46" providerId="LiveId" clId="{922C0709-5481-42A4-AE10-CAACC036A4B3}" dt="2022-02-14T08:06:02.807" v="4959" actId="1076"/>
          <ac:spMkLst>
            <pc:docMk/>
            <pc:sldMk cId="3971101284" sldId="331"/>
            <ac:spMk id="8" creationId="{4D0A0F10-8E80-4EC6-B36B-72763CCAA758}"/>
          </ac:spMkLst>
        </pc:spChg>
        <pc:spChg chg="add mod">
          <ac:chgData name="li bo" userId="86e360d6c7446f46" providerId="LiveId" clId="{922C0709-5481-42A4-AE10-CAACC036A4B3}" dt="2022-02-14T08:06:15.524" v="4964" actId="1076"/>
          <ac:spMkLst>
            <pc:docMk/>
            <pc:sldMk cId="3971101284" sldId="331"/>
            <ac:spMk id="9" creationId="{6B7CFE28-27B9-4F03-94E0-B2EE9A804934}"/>
          </ac:spMkLst>
        </pc:spChg>
        <pc:spChg chg="add mod">
          <ac:chgData name="li bo" userId="86e360d6c7446f46" providerId="LiveId" clId="{922C0709-5481-42A4-AE10-CAACC036A4B3}" dt="2022-02-14T08:06:13.099" v="4963" actId="1076"/>
          <ac:spMkLst>
            <pc:docMk/>
            <pc:sldMk cId="3971101284" sldId="331"/>
            <ac:spMk id="10" creationId="{BC149AA6-0828-4AF1-841D-6ABE3300DC16}"/>
          </ac:spMkLst>
        </pc:spChg>
        <pc:picChg chg="add mod">
          <ac:chgData name="li bo" userId="86e360d6c7446f46" providerId="LiveId" clId="{922C0709-5481-42A4-AE10-CAACC036A4B3}" dt="2022-02-14T08:06:10.515" v="4962" actId="1076"/>
          <ac:picMkLst>
            <pc:docMk/>
            <pc:sldMk cId="3971101284" sldId="331"/>
            <ac:picMk id="4" creationId="{81803815-59DD-406C-B5AB-170ED2811168}"/>
          </ac:picMkLst>
        </pc:picChg>
      </pc:sldChg>
      <pc:sldChg chg="del">
        <pc:chgData name="li bo" userId="86e360d6c7446f46" providerId="LiveId" clId="{922C0709-5481-42A4-AE10-CAACC036A4B3}" dt="2022-02-13T03:43:07.940" v="15" actId="47"/>
        <pc:sldMkLst>
          <pc:docMk/>
          <pc:sldMk cId="3517575467" sldId="332"/>
        </pc:sldMkLst>
      </pc:sldChg>
      <pc:sldChg chg="del">
        <pc:chgData name="li bo" userId="86e360d6c7446f46" providerId="LiveId" clId="{922C0709-5481-42A4-AE10-CAACC036A4B3}" dt="2022-02-13T03:43:07.940" v="15" actId="47"/>
        <pc:sldMkLst>
          <pc:docMk/>
          <pc:sldMk cId="2381621949" sldId="333"/>
        </pc:sldMkLst>
      </pc:sldChg>
      <pc:sldChg chg="del">
        <pc:chgData name="li bo" userId="86e360d6c7446f46" providerId="LiveId" clId="{922C0709-5481-42A4-AE10-CAACC036A4B3}" dt="2022-02-13T03:43:07.940" v="15" actId="47"/>
        <pc:sldMkLst>
          <pc:docMk/>
          <pc:sldMk cId="1331230040" sldId="334"/>
        </pc:sldMkLst>
      </pc:sldChg>
      <pc:sldChg chg="del">
        <pc:chgData name="li bo" userId="86e360d6c7446f46" providerId="LiveId" clId="{922C0709-5481-42A4-AE10-CAACC036A4B3}" dt="2022-02-13T03:43:07.940" v="15" actId="47"/>
        <pc:sldMkLst>
          <pc:docMk/>
          <pc:sldMk cId="4278929174" sldId="335"/>
        </pc:sldMkLst>
      </pc:sldChg>
      <pc:sldChg chg="del">
        <pc:chgData name="li bo" userId="86e360d6c7446f46" providerId="LiveId" clId="{922C0709-5481-42A4-AE10-CAACC036A4B3}" dt="2022-02-13T03:43:07.940" v="15" actId="47"/>
        <pc:sldMkLst>
          <pc:docMk/>
          <pc:sldMk cId="1600219795" sldId="336"/>
        </pc:sldMkLst>
      </pc:sldChg>
      <pc:sldChg chg="del">
        <pc:chgData name="li bo" userId="86e360d6c7446f46" providerId="LiveId" clId="{922C0709-5481-42A4-AE10-CAACC036A4B3}" dt="2022-02-13T03:43:07.940" v="15" actId="47"/>
        <pc:sldMkLst>
          <pc:docMk/>
          <pc:sldMk cId="1945253401" sldId="337"/>
        </pc:sldMkLst>
      </pc:sldChg>
      <pc:sldMasterChg chg="delSldLayout">
        <pc:chgData name="li bo" userId="86e360d6c7446f46" providerId="LiveId" clId="{922C0709-5481-42A4-AE10-CAACC036A4B3}" dt="2022-02-13T03:43:07.940" v="15" actId="47"/>
        <pc:sldMasterMkLst>
          <pc:docMk/>
          <pc:sldMasterMk cId="1179079282" sldId="2147483648"/>
        </pc:sldMasterMkLst>
        <pc:sldLayoutChg chg="del">
          <pc:chgData name="li bo" userId="86e360d6c7446f46" providerId="LiveId" clId="{922C0709-5481-42A4-AE10-CAACC036A4B3}" dt="2022-02-13T03:43:07.940" v="15" actId="47"/>
          <pc:sldLayoutMkLst>
            <pc:docMk/>
            <pc:sldMasterMk cId="1179079282" sldId="2147483648"/>
            <pc:sldLayoutMk cId="2745110752" sldId="2147483660"/>
          </pc:sldLayoutMkLst>
        </pc:sldLayoutChg>
      </pc:sldMasterChg>
    </pc:docChg>
  </pc:docChgLst>
  <pc:docChgLst>
    <pc:chgData name="li bo" userId="86e360d6c7446f46" providerId="LiveId" clId="{2347FB6F-7B56-D442-A7A3-AA2F21EC9A0C}"/>
    <pc:docChg chg="undo redo custSel addSld delSld modSld">
      <pc:chgData name="li bo" userId="86e360d6c7446f46" providerId="LiveId" clId="{2347FB6F-7B56-D442-A7A3-AA2F21EC9A0C}" dt="2023-02-20T06:57:29.525" v="11723"/>
      <pc:docMkLst>
        <pc:docMk/>
      </pc:docMkLst>
      <pc:sldChg chg="del">
        <pc:chgData name="li bo" userId="86e360d6c7446f46" providerId="LiveId" clId="{2347FB6F-7B56-D442-A7A3-AA2F21EC9A0C}" dt="2023-02-05T12:53:04.988" v="148" actId="2696"/>
        <pc:sldMkLst>
          <pc:docMk/>
          <pc:sldMk cId="682992825" sldId="256"/>
        </pc:sldMkLst>
      </pc:sldChg>
      <pc:sldChg chg="del">
        <pc:chgData name="li bo" userId="86e360d6c7446f46" providerId="LiveId" clId="{2347FB6F-7B56-D442-A7A3-AA2F21EC9A0C}" dt="2023-02-05T12:53:41.598" v="153" actId="2696"/>
        <pc:sldMkLst>
          <pc:docMk/>
          <pc:sldMk cId="510605236" sldId="280"/>
        </pc:sldMkLst>
      </pc:sldChg>
      <pc:sldChg chg="addSp delSp modSp mod delAnim modAnim modNotesTx">
        <pc:chgData name="li bo" userId="86e360d6c7446f46" providerId="LiveId" clId="{2347FB6F-7B56-D442-A7A3-AA2F21EC9A0C}" dt="2023-02-07T04:41:26.514" v="11285"/>
        <pc:sldMkLst>
          <pc:docMk/>
          <pc:sldMk cId="3136377861" sldId="286"/>
        </pc:sldMkLst>
        <pc:spChg chg="add mod">
          <ac:chgData name="li bo" userId="86e360d6c7446f46" providerId="LiveId" clId="{2347FB6F-7B56-D442-A7A3-AA2F21EC9A0C}" dt="2023-02-07T04:41:26.514" v="11285"/>
          <ac:spMkLst>
            <pc:docMk/>
            <pc:sldMk cId="3136377861" sldId="286"/>
            <ac:spMk id="2" creationId="{7A8BEB13-AE9E-EA06-CA2C-3EC0CDB7740A}"/>
          </ac:spMkLst>
        </pc:spChg>
        <pc:spChg chg="del mod">
          <ac:chgData name="li bo" userId="86e360d6c7446f46" providerId="LiveId" clId="{2347FB6F-7B56-D442-A7A3-AA2F21EC9A0C}" dt="2023-02-05T15:54:43.863" v="243" actId="478"/>
          <ac:spMkLst>
            <pc:docMk/>
            <pc:sldMk cId="3136377861" sldId="286"/>
            <ac:spMk id="2" creationId="{B49CBE6D-B73D-49C5-9C10-9D9A122F1EA2}"/>
          </ac:spMkLst>
        </pc:spChg>
        <pc:spChg chg="mod">
          <ac:chgData name="li bo" userId="86e360d6c7446f46" providerId="LiveId" clId="{2347FB6F-7B56-D442-A7A3-AA2F21EC9A0C}" dt="2023-02-06T08:42:42.103" v="7315" actId="20577"/>
          <ac:spMkLst>
            <pc:docMk/>
            <pc:sldMk cId="3136377861" sldId="286"/>
            <ac:spMk id="3" creationId="{E550A74B-0E72-4E4D-A486-EA99E4947DF2}"/>
          </ac:spMkLst>
        </pc:spChg>
        <pc:spChg chg="add mod">
          <ac:chgData name="li bo" userId="86e360d6c7446f46" providerId="LiveId" clId="{2347FB6F-7B56-D442-A7A3-AA2F21EC9A0C}" dt="2023-02-06T08:43:03.582" v="7320" actId="403"/>
          <ac:spMkLst>
            <pc:docMk/>
            <pc:sldMk cId="3136377861" sldId="286"/>
            <ac:spMk id="4" creationId="{101F5D00-9973-6096-6590-76D4703FC200}"/>
          </ac:spMkLst>
        </pc:spChg>
        <pc:spChg chg="del mod">
          <ac:chgData name="li bo" userId="86e360d6c7446f46" providerId="LiveId" clId="{2347FB6F-7B56-D442-A7A3-AA2F21EC9A0C}" dt="2023-02-05T16:30:54.135" v="868" actId="478"/>
          <ac:spMkLst>
            <pc:docMk/>
            <pc:sldMk cId="3136377861" sldId="286"/>
            <ac:spMk id="4" creationId="{EFBBA9BB-B393-4A71-ACFD-A77E1409C993}"/>
          </ac:spMkLst>
        </pc:spChg>
        <pc:spChg chg="add del mod">
          <ac:chgData name="li bo" userId="86e360d6c7446f46" providerId="LiveId" clId="{2347FB6F-7B56-D442-A7A3-AA2F21EC9A0C}" dt="2023-02-05T12:55:17.336" v="213"/>
          <ac:spMkLst>
            <pc:docMk/>
            <pc:sldMk cId="3136377861" sldId="286"/>
            <ac:spMk id="8" creationId="{7E104276-B19A-B441-D52F-59F57AD636AB}"/>
          </ac:spMkLst>
        </pc:spChg>
        <pc:spChg chg="add mod">
          <ac:chgData name="li bo" userId="86e360d6c7446f46" providerId="LiveId" clId="{2347FB6F-7B56-D442-A7A3-AA2F21EC9A0C}" dt="2023-02-05T16:40:39.652" v="1014" actId="14100"/>
          <ac:spMkLst>
            <pc:docMk/>
            <pc:sldMk cId="3136377861" sldId="286"/>
            <ac:spMk id="9" creationId="{9833B191-602D-E9AD-68C1-3491259BFC7A}"/>
          </ac:spMkLst>
        </pc:spChg>
        <pc:spChg chg="add del mod">
          <ac:chgData name="li bo" userId="86e360d6c7446f46" providerId="LiveId" clId="{2347FB6F-7B56-D442-A7A3-AA2F21EC9A0C}" dt="2023-02-05T15:54:46.377" v="244" actId="478"/>
          <ac:spMkLst>
            <pc:docMk/>
            <pc:sldMk cId="3136377861" sldId="286"/>
            <ac:spMk id="11" creationId="{B9262445-3B7F-2B5A-9C10-3B10A21EDF11}"/>
          </ac:spMkLst>
        </pc:spChg>
        <pc:grpChg chg="add mod">
          <ac:chgData name="li bo" userId="86e360d6c7446f46" providerId="LiveId" clId="{2347FB6F-7B56-D442-A7A3-AA2F21EC9A0C}" dt="2023-02-06T08:43:14.640" v="7322" actId="1076"/>
          <ac:grpSpMkLst>
            <pc:docMk/>
            <pc:sldMk cId="3136377861" sldId="286"/>
            <ac:grpSpMk id="8" creationId="{AC128B5C-CCC5-D9DF-2633-6BC16DE885C6}"/>
          </ac:grpSpMkLst>
        </pc:grpChg>
        <pc:grpChg chg="add mod">
          <ac:chgData name="li bo" userId="86e360d6c7446f46" providerId="LiveId" clId="{2347FB6F-7B56-D442-A7A3-AA2F21EC9A0C}" dt="2023-02-06T02:57:43.365" v="1873" actId="1076"/>
          <ac:grpSpMkLst>
            <pc:docMk/>
            <pc:sldMk cId="3136377861" sldId="286"/>
            <ac:grpSpMk id="16" creationId="{241EEF89-29E1-8CA3-41BF-9FAD3C56AE19}"/>
          </ac:grpSpMkLst>
        </pc:grpChg>
        <pc:picChg chg="mod">
          <ac:chgData name="li bo" userId="86e360d6c7446f46" providerId="LiveId" clId="{2347FB6F-7B56-D442-A7A3-AA2F21EC9A0C}" dt="2023-02-06T02:56:10.612" v="1843" actId="1076"/>
          <ac:picMkLst>
            <pc:docMk/>
            <pc:sldMk cId="3136377861" sldId="286"/>
            <ac:picMk id="5" creationId="{A069732B-45E5-4382-A515-5D348DB537E3}"/>
          </ac:picMkLst>
        </pc:picChg>
        <pc:picChg chg="mod">
          <ac:chgData name="li bo" userId="86e360d6c7446f46" providerId="LiveId" clId="{2347FB6F-7B56-D442-A7A3-AA2F21EC9A0C}" dt="2023-02-06T02:57:37.571" v="1871" actId="1076"/>
          <ac:picMkLst>
            <pc:docMk/>
            <pc:sldMk cId="3136377861" sldId="286"/>
            <ac:picMk id="6" creationId="{0A13916B-1575-49FA-9966-47B0845BC158}"/>
          </ac:picMkLst>
        </pc:picChg>
        <pc:picChg chg="mod">
          <ac:chgData name="li bo" userId="86e360d6c7446f46" providerId="LiveId" clId="{2347FB6F-7B56-D442-A7A3-AA2F21EC9A0C}" dt="2023-02-06T02:57:52.195" v="1876" actId="1076"/>
          <ac:picMkLst>
            <pc:docMk/>
            <pc:sldMk cId="3136377861" sldId="286"/>
            <ac:picMk id="7" creationId="{FD8B9EFB-E0B2-444C-9772-CB09F9C167AE}"/>
          </ac:picMkLst>
        </pc:picChg>
        <pc:picChg chg="add mod">
          <ac:chgData name="li bo" userId="86e360d6c7446f46" providerId="LiveId" clId="{2347FB6F-7B56-D442-A7A3-AA2F21EC9A0C}" dt="2023-02-06T08:42:06.229" v="7298" actId="14100"/>
          <ac:picMkLst>
            <pc:docMk/>
            <pc:sldMk cId="3136377861" sldId="286"/>
            <ac:picMk id="13" creationId="{9CB664EE-99B3-B086-4F45-DAFC3F9FB343}"/>
          </ac:picMkLst>
        </pc:picChg>
        <pc:picChg chg="add mod">
          <ac:chgData name="li bo" userId="86e360d6c7446f46" providerId="LiveId" clId="{2347FB6F-7B56-D442-A7A3-AA2F21EC9A0C}" dt="2023-02-05T16:37:14.380" v="982" actId="14100"/>
          <ac:picMkLst>
            <pc:docMk/>
            <pc:sldMk cId="3136377861" sldId="286"/>
            <ac:picMk id="14" creationId="{DF24278C-5354-6551-C15F-37457EBC6DEB}"/>
          </ac:picMkLst>
        </pc:picChg>
        <pc:picChg chg="add mod">
          <ac:chgData name="li bo" userId="86e360d6c7446f46" providerId="LiveId" clId="{2347FB6F-7B56-D442-A7A3-AA2F21EC9A0C}" dt="2023-02-05T16:37:22.084" v="986" actId="14100"/>
          <ac:picMkLst>
            <pc:docMk/>
            <pc:sldMk cId="3136377861" sldId="286"/>
            <ac:picMk id="15" creationId="{D7083A97-3E8D-C649-9E83-081EAC97DC95}"/>
          </ac:picMkLst>
        </pc:picChg>
      </pc:sldChg>
      <pc:sldChg chg="addSp delSp modSp mod modAnim">
        <pc:chgData name="li bo" userId="86e360d6c7446f46" providerId="LiveId" clId="{2347FB6F-7B56-D442-A7A3-AA2F21EC9A0C}" dt="2023-02-07T04:41:26.514" v="11285"/>
        <pc:sldMkLst>
          <pc:docMk/>
          <pc:sldMk cId="171241272" sldId="287"/>
        </pc:sldMkLst>
        <pc:spChg chg="add mod">
          <ac:chgData name="li bo" userId="86e360d6c7446f46" providerId="LiveId" clId="{2347FB6F-7B56-D442-A7A3-AA2F21EC9A0C}" dt="2023-02-07T04:41:26.514" v="11285"/>
          <ac:spMkLst>
            <pc:docMk/>
            <pc:sldMk cId="171241272" sldId="287"/>
            <ac:spMk id="2" creationId="{121FEC92-D919-FF4B-471A-0084DA1C7AAB}"/>
          </ac:spMkLst>
        </pc:spChg>
        <pc:spChg chg="del">
          <ac:chgData name="li bo" userId="86e360d6c7446f46" providerId="LiveId" clId="{2347FB6F-7B56-D442-A7A3-AA2F21EC9A0C}" dt="2023-02-06T02:28:50.061" v="1369" actId="478"/>
          <ac:spMkLst>
            <pc:docMk/>
            <pc:sldMk cId="171241272" sldId="287"/>
            <ac:spMk id="2" creationId="{B49CBE6D-B73D-49C5-9C10-9D9A122F1EA2}"/>
          </ac:spMkLst>
        </pc:spChg>
        <pc:spChg chg="mod">
          <ac:chgData name="li bo" userId="86e360d6c7446f46" providerId="LiveId" clId="{2347FB6F-7B56-D442-A7A3-AA2F21EC9A0C}" dt="2023-02-06T06:19:55.931" v="3081" actId="207"/>
          <ac:spMkLst>
            <pc:docMk/>
            <pc:sldMk cId="171241272" sldId="287"/>
            <ac:spMk id="3" creationId="{E550A74B-0E72-4E4D-A486-EA99E4947DF2}"/>
          </ac:spMkLst>
        </pc:spChg>
        <pc:spChg chg="add del mod">
          <ac:chgData name="li bo" userId="86e360d6c7446f46" providerId="LiveId" clId="{2347FB6F-7B56-D442-A7A3-AA2F21EC9A0C}" dt="2023-02-06T02:28:51.759" v="1370" actId="478"/>
          <ac:spMkLst>
            <pc:docMk/>
            <pc:sldMk cId="171241272" sldId="287"/>
            <ac:spMk id="6" creationId="{2964E411-A795-061F-A1E7-ED1E69978792}"/>
          </ac:spMkLst>
        </pc:spChg>
        <pc:spChg chg="add mod">
          <ac:chgData name="li bo" userId="86e360d6c7446f46" providerId="LiveId" clId="{2347FB6F-7B56-D442-A7A3-AA2F21EC9A0C}" dt="2023-02-06T02:58:48.795" v="1881" actId="1076"/>
          <ac:spMkLst>
            <pc:docMk/>
            <pc:sldMk cId="171241272" sldId="287"/>
            <ac:spMk id="7" creationId="{D10D95E5-63C5-A50F-C7B8-1757185ADA2A}"/>
          </ac:spMkLst>
        </pc:spChg>
        <pc:spChg chg="add mod">
          <ac:chgData name="li bo" userId="86e360d6c7446f46" providerId="LiveId" clId="{2347FB6F-7B56-D442-A7A3-AA2F21EC9A0C}" dt="2023-02-06T03:30:58.146" v="2447" actId="207"/>
          <ac:spMkLst>
            <pc:docMk/>
            <pc:sldMk cId="171241272" sldId="287"/>
            <ac:spMk id="12" creationId="{AA2F8D01-2397-D4C1-C144-C8FF1D079E96}"/>
          </ac:spMkLst>
        </pc:spChg>
        <pc:spChg chg="add mod">
          <ac:chgData name="li bo" userId="86e360d6c7446f46" providerId="LiveId" clId="{2347FB6F-7B56-D442-A7A3-AA2F21EC9A0C}" dt="2023-02-06T06:21:41.123" v="3195" actId="20577"/>
          <ac:spMkLst>
            <pc:docMk/>
            <pc:sldMk cId="171241272" sldId="287"/>
            <ac:spMk id="13" creationId="{4AA87576-77B2-C6C5-E4E6-5131165CF66D}"/>
          </ac:spMkLst>
        </pc:spChg>
        <pc:spChg chg="add mod">
          <ac:chgData name="li bo" userId="86e360d6c7446f46" providerId="LiveId" clId="{2347FB6F-7B56-D442-A7A3-AA2F21EC9A0C}" dt="2023-02-06T04:10:20.280" v="3043" actId="404"/>
          <ac:spMkLst>
            <pc:docMk/>
            <pc:sldMk cId="171241272" sldId="287"/>
            <ac:spMk id="14" creationId="{641F7698-C13A-B4D1-1E7F-D0F35F4997B8}"/>
          </ac:spMkLst>
        </pc:spChg>
        <pc:grpChg chg="add mod">
          <ac:chgData name="li bo" userId="86e360d6c7446f46" providerId="LiveId" clId="{2347FB6F-7B56-D442-A7A3-AA2F21EC9A0C}" dt="2023-02-06T03:26:46.834" v="2441" actId="1036"/>
          <ac:grpSpMkLst>
            <pc:docMk/>
            <pc:sldMk cId="171241272" sldId="287"/>
            <ac:grpSpMk id="10" creationId="{434FE0F7-1C2F-EA92-F076-23FE05CD131D}"/>
          </ac:grpSpMkLst>
        </pc:grpChg>
        <pc:picChg chg="mod">
          <ac:chgData name="li bo" userId="86e360d6c7446f46" providerId="LiveId" clId="{2347FB6F-7B56-D442-A7A3-AA2F21EC9A0C}" dt="2023-02-06T03:06:49.204" v="2044" actId="1076"/>
          <ac:picMkLst>
            <pc:docMk/>
            <pc:sldMk cId="171241272" sldId="287"/>
            <ac:picMk id="5" creationId="{5D815D98-436A-46DC-A4B5-88C8F9920CE5}"/>
          </ac:picMkLst>
        </pc:picChg>
        <pc:picChg chg="add del mod">
          <ac:chgData name="li bo" userId="86e360d6c7446f46" providerId="LiveId" clId="{2347FB6F-7B56-D442-A7A3-AA2F21EC9A0C}" dt="2023-02-06T03:12:07.900" v="2062" actId="478"/>
          <ac:picMkLst>
            <pc:docMk/>
            <pc:sldMk cId="171241272" sldId="287"/>
            <ac:picMk id="8" creationId="{70FC9E6E-0172-EF6B-F290-438C304BA20E}"/>
          </ac:picMkLst>
        </pc:picChg>
        <pc:picChg chg="add mod">
          <ac:chgData name="li bo" userId="86e360d6c7446f46" providerId="LiveId" clId="{2347FB6F-7B56-D442-A7A3-AA2F21EC9A0C}" dt="2023-02-06T03:26:46.834" v="2441" actId="1036"/>
          <ac:picMkLst>
            <pc:docMk/>
            <pc:sldMk cId="171241272" sldId="287"/>
            <ac:picMk id="9" creationId="{0AB85A67-2B79-A2C1-7249-64E8DD07ABAE}"/>
          </ac:picMkLst>
        </pc:picChg>
        <pc:picChg chg="add mod">
          <ac:chgData name="li bo" userId="86e360d6c7446f46" providerId="LiveId" clId="{2347FB6F-7B56-D442-A7A3-AA2F21EC9A0C}" dt="2023-02-06T03:26:46.834" v="2441" actId="1036"/>
          <ac:picMkLst>
            <pc:docMk/>
            <pc:sldMk cId="171241272" sldId="287"/>
            <ac:picMk id="1026" creationId="{F0FDC98B-7154-9B9E-567B-8757A8B4E11A}"/>
          </ac:picMkLst>
        </pc:picChg>
        <pc:picChg chg="add mod">
          <ac:chgData name="li bo" userId="86e360d6c7446f46" providerId="LiveId" clId="{2347FB6F-7B56-D442-A7A3-AA2F21EC9A0C}" dt="2023-02-06T03:26:46.834" v="2441" actId="1036"/>
          <ac:picMkLst>
            <pc:docMk/>
            <pc:sldMk cId="171241272" sldId="287"/>
            <ac:picMk id="1028" creationId="{88892C81-E4AE-D240-18B0-5D8A520D18C1}"/>
          </ac:picMkLst>
        </pc:picChg>
        <pc:picChg chg="add del mod">
          <ac:chgData name="li bo" userId="86e360d6c7446f46" providerId="LiveId" clId="{2347FB6F-7B56-D442-A7A3-AA2F21EC9A0C}" dt="2023-02-06T03:20:11.211" v="2182" actId="478"/>
          <ac:picMkLst>
            <pc:docMk/>
            <pc:sldMk cId="171241272" sldId="287"/>
            <ac:picMk id="1030" creationId="{1F78DE95-0E96-F371-454F-9D50C8592345}"/>
          </ac:picMkLst>
        </pc:picChg>
      </pc:sldChg>
      <pc:sldChg chg="addSp delSp modSp mod addAnim delAnim modAnim modNotesTx">
        <pc:chgData name="li bo" userId="86e360d6c7446f46" providerId="LiveId" clId="{2347FB6F-7B56-D442-A7A3-AA2F21EC9A0C}" dt="2023-02-20T06:25:00.699" v="11380" actId="207"/>
        <pc:sldMkLst>
          <pc:docMk/>
          <pc:sldMk cId="349546456" sldId="293"/>
        </pc:sldMkLst>
        <pc:spChg chg="add mod">
          <ac:chgData name="li bo" userId="86e360d6c7446f46" providerId="LiveId" clId="{2347FB6F-7B56-D442-A7A3-AA2F21EC9A0C}" dt="2023-02-07T04:41:26.514" v="11285"/>
          <ac:spMkLst>
            <pc:docMk/>
            <pc:sldMk cId="349546456" sldId="293"/>
            <ac:spMk id="2" creationId="{408D4AB8-A49D-2AA7-4394-B8DA575668EC}"/>
          </ac:spMkLst>
        </pc:spChg>
        <pc:spChg chg="del">
          <ac:chgData name="li bo" userId="86e360d6c7446f46" providerId="LiveId" clId="{2347FB6F-7B56-D442-A7A3-AA2F21EC9A0C}" dt="2023-02-06T05:54:42.710" v="3044" actId="478"/>
          <ac:spMkLst>
            <pc:docMk/>
            <pc:sldMk cId="349546456" sldId="293"/>
            <ac:spMk id="2" creationId="{B49CBE6D-B73D-49C5-9C10-9D9A122F1EA2}"/>
          </ac:spMkLst>
        </pc:spChg>
        <pc:spChg chg="add del mod">
          <ac:chgData name="li bo" userId="86e360d6c7446f46" providerId="LiveId" clId="{2347FB6F-7B56-D442-A7A3-AA2F21EC9A0C}" dt="2023-02-20T06:24:26.450" v="11371" actId="478"/>
          <ac:spMkLst>
            <pc:docMk/>
            <pc:sldMk cId="349546456" sldId="293"/>
            <ac:spMk id="3" creationId="{4E3BEEEE-7311-6DC3-DF1D-E5A5E340544F}"/>
          </ac:spMkLst>
        </pc:spChg>
        <pc:spChg chg="del">
          <ac:chgData name="li bo" userId="86e360d6c7446f46" providerId="LiveId" clId="{2347FB6F-7B56-D442-A7A3-AA2F21EC9A0C}" dt="2023-02-06T05:55:25.987" v="3047" actId="478"/>
          <ac:spMkLst>
            <pc:docMk/>
            <pc:sldMk cId="349546456" sldId="293"/>
            <ac:spMk id="3" creationId="{CE2CBCF8-B1B8-42C8-97A6-5F4DD7634BB5}"/>
          </ac:spMkLst>
        </pc:spChg>
        <pc:spChg chg="add mod">
          <ac:chgData name="li bo" userId="86e360d6c7446f46" providerId="LiveId" clId="{2347FB6F-7B56-D442-A7A3-AA2F21EC9A0C}" dt="2023-02-06T07:03:43.143" v="4425" actId="1076"/>
          <ac:spMkLst>
            <pc:docMk/>
            <pc:sldMk cId="349546456" sldId="293"/>
            <ac:spMk id="4" creationId="{F209207E-26EE-C1BA-1716-626AA392856D}"/>
          </ac:spMkLst>
        </pc:spChg>
        <pc:spChg chg="mod">
          <ac:chgData name="li bo" userId="86e360d6c7446f46" providerId="LiveId" clId="{2347FB6F-7B56-D442-A7A3-AA2F21EC9A0C}" dt="2023-02-06T08:03:38.245" v="6240" actId="20577"/>
          <ac:spMkLst>
            <pc:docMk/>
            <pc:sldMk cId="349546456" sldId="293"/>
            <ac:spMk id="6" creationId="{0FF0FC1A-BF15-40AD-8CCE-FE46BE5AFCF1}"/>
          </ac:spMkLst>
        </pc:spChg>
        <pc:spChg chg="add mod">
          <ac:chgData name="li bo" userId="86e360d6c7446f46" providerId="LiveId" clId="{2347FB6F-7B56-D442-A7A3-AA2F21EC9A0C}" dt="2023-02-20T06:25:00.699" v="11380" actId="207"/>
          <ac:spMkLst>
            <pc:docMk/>
            <pc:sldMk cId="349546456" sldId="293"/>
            <ac:spMk id="7" creationId="{511906A9-64FE-7556-5204-8E99B18CC07D}"/>
          </ac:spMkLst>
        </pc:spChg>
        <pc:spChg chg="add del mod">
          <ac:chgData name="li bo" userId="86e360d6c7446f46" providerId="LiveId" clId="{2347FB6F-7B56-D442-A7A3-AA2F21EC9A0C}" dt="2023-02-06T05:54:45.117" v="3045" actId="478"/>
          <ac:spMkLst>
            <pc:docMk/>
            <pc:sldMk cId="349546456" sldId="293"/>
            <ac:spMk id="8" creationId="{4EE36B19-EBBD-18D0-8811-F937E295AB80}"/>
          </ac:spMkLst>
        </pc:spChg>
        <pc:spChg chg="add mod">
          <ac:chgData name="li bo" userId="86e360d6c7446f46" providerId="LiveId" clId="{2347FB6F-7B56-D442-A7A3-AA2F21EC9A0C}" dt="2023-02-06T05:54:45.968" v="3046"/>
          <ac:spMkLst>
            <pc:docMk/>
            <pc:sldMk cId="349546456" sldId="293"/>
            <ac:spMk id="9" creationId="{38F376A8-B4A7-01BD-48A3-77662F070F46}"/>
          </ac:spMkLst>
        </pc:spChg>
        <pc:spChg chg="add mod">
          <ac:chgData name="li bo" userId="86e360d6c7446f46" providerId="LiveId" clId="{2347FB6F-7B56-D442-A7A3-AA2F21EC9A0C}" dt="2023-02-06T07:10:55.737" v="4909" actId="1076"/>
          <ac:spMkLst>
            <pc:docMk/>
            <pc:sldMk cId="349546456" sldId="293"/>
            <ac:spMk id="10" creationId="{3DDF3354-FB74-81B0-1FAC-BF41846F0909}"/>
          </ac:spMkLst>
        </pc:spChg>
        <pc:spChg chg="add mod">
          <ac:chgData name="li bo" userId="86e360d6c7446f46" providerId="LiveId" clId="{2347FB6F-7B56-D442-A7A3-AA2F21EC9A0C}" dt="2023-02-06T07:50:27.915" v="5590" actId="2085"/>
          <ac:spMkLst>
            <pc:docMk/>
            <pc:sldMk cId="349546456" sldId="293"/>
            <ac:spMk id="12" creationId="{71D65CCB-0CEC-D92B-8FA0-CA3248C749CE}"/>
          </ac:spMkLst>
        </pc:spChg>
        <pc:spChg chg="add del mod">
          <ac:chgData name="li bo" userId="86e360d6c7446f46" providerId="LiveId" clId="{2347FB6F-7B56-D442-A7A3-AA2F21EC9A0C}" dt="2023-02-06T07:01:52.835" v="4390" actId="21"/>
          <ac:spMkLst>
            <pc:docMk/>
            <pc:sldMk cId="349546456" sldId="293"/>
            <ac:spMk id="14" creationId="{C85B1E63-977B-C6DE-8130-1B0494789C9A}"/>
          </ac:spMkLst>
        </pc:spChg>
        <pc:spChg chg="add mod">
          <ac:chgData name="li bo" userId="86e360d6c7446f46" providerId="LiveId" clId="{2347FB6F-7B56-D442-A7A3-AA2F21EC9A0C}" dt="2023-02-06T07:50:27.915" v="5590" actId="2085"/>
          <ac:spMkLst>
            <pc:docMk/>
            <pc:sldMk cId="349546456" sldId="293"/>
            <ac:spMk id="15" creationId="{605BE111-45CF-E534-0A15-D9030A916A33}"/>
          </ac:spMkLst>
        </pc:spChg>
        <pc:spChg chg="del">
          <ac:chgData name="li bo" userId="86e360d6c7446f46" providerId="LiveId" clId="{2347FB6F-7B56-D442-A7A3-AA2F21EC9A0C}" dt="2023-02-06T07:01:13.728" v="4379" actId="478"/>
          <ac:spMkLst>
            <pc:docMk/>
            <pc:sldMk cId="349546456" sldId="293"/>
            <ac:spMk id="16" creationId="{464C9C5E-583E-419E-9215-625A68C71264}"/>
          </ac:spMkLst>
        </pc:spChg>
        <pc:spChg chg="add mod">
          <ac:chgData name="li bo" userId="86e360d6c7446f46" providerId="LiveId" clId="{2347FB6F-7B56-D442-A7A3-AA2F21EC9A0C}" dt="2023-02-06T07:02:26.076" v="4403" actId="14100"/>
          <ac:spMkLst>
            <pc:docMk/>
            <pc:sldMk cId="349546456" sldId="293"/>
            <ac:spMk id="17" creationId="{6D588A03-77CB-2501-95C5-FC023111C004}"/>
          </ac:spMkLst>
        </pc:spChg>
        <pc:spChg chg="mod">
          <ac:chgData name="li bo" userId="86e360d6c7446f46" providerId="LiveId" clId="{2347FB6F-7B56-D442-A7A3-AA2F21EC9A0C}" dt="2023-02-06T07:50:27.915" v="5590" actId="2085"/>
          <ac:spMkLst>
            <pc:docMk/>
            <pc:sldMk cId="349546456" sldId="293"/>
            <ac:spMk id="18" creationId="{50044734-C8C8-4629-A2FE-F1BEAA381F6D}"/>
          </ac:spMkLst>
        </pc:spChg>
        <pc:spChg chg="mod">
          <ac:chgData name="li bo" userId="86e360d6c7446f46" providerId="LiveId" clId="{2347FB6F-7B56-D442-A7A3-AA2F21EC9A0C}" dt="2023-02-06T07:02:34.228" v="4406" actId="1076"/>
          <ac:spMkLst>
            <pc:docMk/>
            <pc:sldMk cId="349546456" sldId="293"/>
            <ac:spMk id="19" creationId="{A872F484-97DE-4883-9F4C-2697B95F3B4C}"/>
          </ac:spMkLst>
        </pc:spChg>
        <pc:spChg chg="del">
          <ac:chgData name="li bo" userId="86e360d6c7446f46" providerId="LiveId" clId="{2347FB6F-7B56-D442-A7A3-AA2F21EC9A0C}" dt="2023-02-06T07:01:00.961" v="4372" actId="478"/>
          <ac:spMkLst>
            <pc:docMk/>
            <pc:sldMk cId="349546456" sldId="293"/>
            <ac:spMk id="21" creationId="{D09B7CFD-F2F7-4945-AAAA-F070C1FF5866}"/>
          </ac:spMkLst>
        </pc:spChg>
        <pc:spChg chg="del">
          <ac:chgData name="li bo" userId="86e360d6c7446f46" providerId="LiveId" clId="{2347FB6F-7B56-D442-A7A3-AA2F21EC9A0C}" dt="2023-02-06T07:01:14.795" v="4380" actId="478"/>
          <ac:spMkLst>
            <pc:docMk/>
            <pc:sldMk cId="349546456" sldId="293"/>
            <ac:spMk id="22" creationId="{D0FE7C26-C702-4AC9-9B2A-70432C36265C}"/>
          </ac:spMkLst>
        </pc:spChg>
        <pc:spChg chg="add mod">
          <ac:chgData name="li bo" userId="86e360d6c7446f46" providerId="LiveId" clId="{2347FB6F-7B56-D442-A7A3-AA2F21EC9A0C}" dt="2023-02-06T07:50:27.915" v="5590" actId="2085"/>
          <ac:spMkLst>
            <pc:docMk/>
            <pc:sldMk cId="349546456" sldId="293"/>
            <ac:spMk id="23" creationId="{4EA831A1-CAD6-255D-8873-21FB71AA1174}"/>
          </ac:spMkLst>
        </pc:spChg>
        <pc:spChg chg="add mod">
          <ac:chgData name="li bo" userId="86e360d6c7446f46" providerId="LiveId" clId="{2347FB6F-7B56-D442-A7A3-AA2F21EC9A0C}" dt="2023-02-06T07:02:46.664" v="4408" actId="1076"/>
          <ac:spMkLst>
            <pc:docMk/>
            <pc:sldMk cId="349546456" sldId="293"/>
            <ac:spMk id="24" creationId="{A214063B-242D-E97A-AD99-16DC275CADB7}"/>
          </ac:spMkLst>
        </pc:spChg>
        <pc:spChg chg="add mod">
          <ac:chgData name="li bo" userId="86e360d6c7446f46" providerId="LiveId" clId="{2347FB6F-7B56-D442-A7A3-AA2F21EC9A0C}" dt="2023-02-06T07:10:52.046" v="4907" actId="1076"/>
          <ac:spMkLst>
            <pc:docMk/>
            <pc:sldMk cId="349546456" sldId="293"/>
            <ac:spMk id="25" creationId="{817A22E9-E71A-0DEE-0125-686A7C88B2EA}"/>
          </ac:spMkLst>
        </pc:spChg>
        <pc:spChg chg="mod">
          <ac:chgData name="li bo" userId="86e360d6c7446f46" providerId="LiveId" clId="{2347FB6F-7B56-D442-A7A3-AA2F21EC9A0C}" dt="2023-02-06T07:41:55.281" v="5288" actId="207"/>
          <ac:spMkLst>
            <pc:docMk/>
            <pc:sldMk cId="349546456" sldId="293"/>
            <ac:spMk id="29" creationId="{0BC7EF47-C247-4DA5-9AA6-D737115AAE41}"/>
          </ac:spMkLst>
        </pc:spChg>
        <pc:picChg chg="mod">
          <ac:chgData name="li bo" userId="86e360d6c7446f46" providerId="LiveId" clId="{2347FB6F-7B56-D442-A7A3-AA2F21EC9A0C}" dt="2023-02-06T07:05:56.224" v="4625" actId="1076"/>
          <ac:picMkLst>
            <pc:docMk/>
            <pc:sldMk cId="349546456" sldId="293"/>
            <ac:picMk id="5" creationId="{8A9AE451-8AD4-43F7-9C5D-5C829405C743}"/>
          </ac:picMkLst>
        </pc:picChg>
        <pc:picChg chg="mod">
          <ac:chgData name="li bo" userId="86e360d6c7446f46" providerId="LiveId" clId="{2347FB6F-7B56-D442-A7A3-AA2F21EC9A0C}" dt="2023-02-20T06:23:55.850" v="11355" actId="1076"/>
          <ac:picMkLst>
            <pc:docMk/>
            <pc:sldMk cId="349546456" sldId="293"/>
            <ac:picMk id="11" creationId="{B2C79CE3-BC74-4CE6-BF91-5DE63DD3C406}"/>
          </ac:picMkLst>
        </pc:picChg>
        <pc:picChg chg="mod">
          <ac:chgData name="li bo" userId="86e360d6c7446f46" providerId="LiveId" clId="{2347FB6F-7B56-D442-A7A3-AA2F21EC9A0C}" dt="2023-02-06T07:01:11.744" v="4378" actId="1076"/>
          <ac:picMkLst>
            <pc:docMk/>
            <pc:sldMk cId="349546456" sldId="293"/>
            <ac:picMk id="13" creationId="{3CDADE11-3DAD-438D-BA72-4C91AE21F206}"/>
          </ac:picMkLst>
        </pc:picChg>
        <pc:picChg chg="mod">
          <ac:chgData name="li bo" userId="86e360d6c7446f46" providerId="LiveId" clId="{2347FB6F-7B56-D442-A7A3-AA2F21EC9A0C}" dt="2023-02-06T07:01:09.976" v="4377" actId="1076"/>
          <ac:picMkLst>
            <pc:docMk/>
            <pc:sldMk cId="349546456" sldId="293"/>
            <ac:picMk id="20" creationId="{69E87D53-7383-48A5-A860-3212969631DE}"/>
          </ac:picMkLst>
        </pc:picChg>
        <pc:picChg chg="add del mod">
          <ac:chgData name="li bo" userId="86e360d6c7446f46" providerId="LiveId" clId="{2347FB6F-7B56-D442-A7A3-AA2F21EC9A0C}" dt="2023-02-06T03:32:38.611" v="2481" actId="478"/>
          <ac:picMkLst>
            <pc:docMk/>
            <pc:sldMk cId="349546456" sldId="293"/>
            <ac:picMk id="24" creationId="{887A3B57-54DA-47B9-B036-DB490A95CF1E}"/>
          </ac:picMkLst>
        </pc:picChg>
        <pc:picChg chg="mod">
          <ac:chgData name="li bo" userId="86e360d6c7446f46" providerId="LiveId" clId="{2347FB6F-7B56-D442-A7A3-AA2F21EC9A0C}" dt="2023-02-06T07:11:18.032" v="4913" actId="1076"/>
          <ac:picMkLst>
            <pc:docMk/>
            <pc:sldMk cId="349546456" sldId="293"/>
            <ac:picMk id="26" creationId="{A450D7DB-9A7C-418C-98E2-4D78A84F553D}"/>
          </ac:picMkLst>
        </pc:picChg>
        <pc:picChg chg="del mod">
          <ac:chgData name="li bo" userId="86e360d6c7446f46" providerId="LiveId" clId="{2347FB6F-7B56-D442-A7A3-AA2F21EC9A0C}" dt="2023-02-06T07:02:59.462" v="4410" actId="478"/>
          <ac:picMkLst>
            <pc:docMk/>
            <pc:sldMk cId="349546456" sldId="293"/>
            <ac:picMk id="28" creationId="{286215C6-FF13-40B2-9D82-67EF59D2F63A}"/>
          </ac:picMkLst>
        </pc:picChg>
        <pc:picChg chg="mod">
          <ac:chgData name="li bo" userId="86e360d6c7446f46" providerId="LiveId" clId="{2347FB6F-7B56-D442-A7A3-AA2F21EC9A0C}" dt="2023-02-06T07:16:58.123" v="5174" actId="1076"/>
          <ac:picMkLst>
            <pc:docMk/>
            <pc:sldMk cId="349546456" sldId="293"/>
            <ac:picMk id="31" creationId="{7E90B4DD-F675-4AED-8C1D-75235E40A0A2}"/>
          </ac:picMkLst>
        </pc:picChg>
      </pc:sldChg>
      <pc:sldChg chg="del">
        <pc:chgData name="li bo" userId="86e360d6c7446f46" providerId="LiveId" clId="{2347FB6F-7B56-D442-A7A3-AA2F21EC9A0C}" dt="2023-02-06T08:04:05.650" v="6260" actId="2696"/>
        <pc:sldMkLst>
          <pc:docMk/>
          <pc:sldMk cId="2955531728" sldId="295"/>
        </pc:sldMkLst>
      </pc:sldChg>
      <pc:sldChg chg="del">
        <pc:chgData name="li bo" userId="86e360d6c7446f46" providerId="LiveId" clId="{2347FB6F-7B56-D442-A7A3-AA2F21EC9A0C}" dt="2023-02-05T08:12:34.875" v="96" actId="2696"/>
        <pc:sldMkLst>
          <pc:docMk/>
          <pc:sldMk cId="3643193430" sldId="296"/>
        </pc:sldMkLst>
      </pc:sldChg>
      <pc:sldChg chg="addSp modSp add mod">
        <pc:chgData name="li bo" userId="86e360d6c7446f46" providerId="LiveId" clId="{2347FB6F-7B56-D442-A7A3-AA2F21EC9A0C}" dt="2023-02-07T04:41:26.514" v="11285"/>
        <pc:sldMkLst>
          <pc:docMk/>
          <pc:sldMk cId="452232976" sldId="321"/>
        </pc:sldMkLst>
        <pc:spChg chg="mod">
          <ac:chgData name="li bo" userId="86e360d6c7446f46" providerId="LiveId" clId="{2347FB6F-7B56-D442-A7A3-AA2F21EC9A0C}" dt="2023-02-05T12:53:11.441" v="151" actId="20577"/>
          <ac:spMkLst>
            <pc:docMk/>
            <pc:sldMk cId="452232976" sldId="321"/>
            <ac:spMk id="2" creationId="{1EA8D9B8-C4D8-4962-B288-57C65065F651}"/>
          </ac:spMkLst>
        </pc:spChg>
        <pc:spChg chg="add mod">
          <ac:chgData name="li bo" userId="86e360d6c7446f46" providerId="LiveId" clId="{2347FB6F-7B56-D442-A7A3-AA2F21EC9A0C}" dt="2023-02-07T04:41:26.514" v="11285"/>
          <ac:spMkLst>
            <pc:docMk/>
            <pc:sldMk cId="452232976" sldId="321"/>
            <ac:spMk id="4" creationId="{970C99F3-B681-D778-8B44-77BC4ED064E9}"/>
          </ac:spMkLst>
        </pc:spChg>
      </pc:sldChg>
      <pc:sldChg chg="addSp delSp modSp mod modAnim">
        <pc:chgData name="li bo" userId="86e360d6c7446f46" providerId="LiveId" clId="{2347FB6F-7B56-D442-A7A3-AA2F21EC9A0C}" dt="2023-02-07T04:41:26.514" v="11285"/>
        <pc:sldMkLst>
          <pc:docMk/>
          <pc:sldMk cId="2924580911" sldId="324"/>
        </pc:sldMkLst>
        <pc:spChg chg="del">
          <ac:chgData name="li bo" userId="86e360d6c7446f46" providerId="LiveId" clId="{2347FB6F-7B56-D442-A7A3-AA2F21EC9A0C}" dt="2023-02-06T15:05:09.026" v="8430" actId="478"/>
          <ac:spMkLst>
            <pc:docMk/>
            <pc:sldMk cId="2924580911" sldId="324"/>
            <ac:spMk id="2" creationId="{00000000-0000-0000-0000-000000000000}"/>
          </ac:spMkLst>
        </pc:spChg>
        <pc:spChg chg="add mod">
          <ac:chgData name="li bo" userId="86e360d6c7446f46" providerId="LiveId" clId="{2347FB6F-7B56-D442-A7A3-AA2F21EC9A0C}" dt="2023-02-07T04:41:26.514" v="11285"/>
          <ac:spMkLst>
            <pc:docMk/>
            <pc:sldMk cId="2924580911" sldId="324"/>
            <ac:spMk id="2" creationId="{444E4C8A-1345-C048-53C4-3CA6D1036632}"/>
          </ac:spMkLst>
        </pc:spChg>
        <pc:spChg chg="add del mod">
          <ac:chgData name="li bo" userId="86e360d6c7446f46" providerId="LiveId" clId="{2347FB6F-7B56-D442-A7A3-AA2F21EC9A0C}" dt="2023-02-06T15:05:10.760" v="8431" actId="478"/>
          <ac:spMkLst>
            <pc:docMk/>
            <pc:sldMk cId="2924580911" sldId="324"/>
            <ac:spMk id="4" creationId="{7A60D569-B99B-2822-3873-04D0DA67FA0B}"/>
          </ac:spMkLst>
        </pc:spChg>
        <pc:spChg chg="mod">
          <ac:chgData name="li bo" userId="86e360d6c7446f46" providerId="LiveId" clId="{2347FB6F-7B56-D442-A7A3-AA2F21EC9A0C}" dt="2023-02-06T15:08:48.245" v="8643" actId="14100"/>
          <ac:spMkLst>
            <pc:docMk/>
            <pc:sldMk cId="2924580911" sldId="324"/>
            <ac:spMk id="5" creationId="{F9F3C54E-2DF7-417B-8AFE-0B38F1490890}"/>
          </ac:spMkLst>
        </pc:spChg>
        <pc:spChg chg="add mod">
          <ac:chgData name="li bo" userId="86e360d6c7446f46" providerId="LiveId" clId="{2347FB6F-7B56-D442-A7A3-AA2F21EC9A0C}" dt="2023-02-06T15:07:47.962" v="8573" actId="2711"/>
          <ac:spMkLst>
            <pc:docMk/>
            <pc:sldMk cId="2924580911" sldId="324"/>
            <ac:spMk id="6" creationId="{6820B0B1-9F7A-F9E0-13CC-87EE0BCFEC6F}"/>
          </ac:spMkLst>
        </pc:spChg>
        <pc:spChg chg="add mod">
          <ac:chgData name="li bo" userId="86e360d6c7446f46" providerId="LiveId" clId="{2347FB6F-7B56-D442-A7A3-AA2F21EC9A0C}" dt="2023-02-06T15:11:43.516" v="8845" actId="1076"/>
          <ac:spMkLst>
            <pc:docMk/>
            <pc:sldMk cId="2924580911" sldId="324"/>
            <ac:spMk id="8" creationId="{AF14F2A8-04A4-FFB2-C8F7-0453803C22C0}"/>
          </ac:spMkLst>
        </pc:spChg>
        <pc:spChg chg="mod">
          <ac:chgData name="li bo" userId="86e360d6c7446f46" providerId="LiveId" clId="{2347FB6F-7B56-D442-A7A3-AA2F21EC9A0C}" dt="2023-02-06T15:07:56.254" v="8576" actId="1076"/>
          <ac:spMkLst>
            <pc:docMk/>
            <pc:sldMk cId="2924580911" sldId="324"/>
            <ac:spMk id="19" creationId="{09A6549C-379C-4F07-8588-429A45A8728A}"/>
          </ac:spMkLst>
        </pc:spChg>
        <pc:spChg chg="mod">
          <ac:chgData name="li bo" userId="86e360d6c7446f46" providerId="LiveId" clId="{2347FB6F-7B56-D442-A7A3-AA2F21EC9A0C}" dt="2023-02-06T15:12:11.108" v="8873" actId="1076"/>
          <ac:spMkLst>
            <pc:docMk/>
            <pc:sldMk cId="2924580911" sldId="324"/>
            <ac:spMk id="20" creationId="{510B2B49-729C-47C4-84F5-9484BAE40E0E}"/>
          </ac:spMkLst>
        </pc:spChg>
        <pc:picChg chg="mod">
          <ac:chgData name="li bo" userId="86e360d6c7446f46" providerId="LiveId" clId="{2347FB6F-7B56-D442-A7A3-AA2F21EC9A0C}" dt="2023-02-06T15:08:40.826" v="8642" actId="1076"/>
          <ac:picMkLst>
            <pc:docMk/>
            <pc:sldMk cId="2924580911" sldId="324"/>
            <ac:picMk id="7" creationId="{7B4D60D4-24C5-4C77-8EBC-89B917784C54}"/>
          </ac:picMkLst>
        </pc:picChg>
        <pc:picChg chg="mod">
          <ac:chgData name="li bo" userId="86e360d6c7446f46" providerId="LiveId" clId="{2347FB6F-7B56-D442-A7A3-AA2F21EC9A0C}" dt="2023-02-06T15:11:46.720" v="8846" actId="1076"/>
          <ac:picMkLst>
            <pc:docMk/>
            <pc:sldMk cId="2924580911" sldId="324"/>
            <ac:picMk id="16" creationId="{582A9309-9810-4105-8290-65284E2091FF}"/>
          </ac:picMkLst>
        </pc:picChg>
        <pc:picChg chg="mod">
          <ac:chgData name="li bo" userId="86e360d6c7446f46" providerId="LiveId" clId="{2347FB6F-7B56-D442-A7A3-AA2F21EC9A0C}" dt="2023-02-06T15:11:26.904" v="8841" actId="1076"/>
          <ac:picMkLst>
            <pc:docMk/>
            <pc:sldMk cId="2924580911" sldId="324"/>
            <ac:picMk id="1026" creationId="{7141BC3C-B267-49F0-B128-47FB28303B32}"/>
          </ac:picMkLst>
        </pc:picChg>
      </pc:sldChg>
      <pc:sldChg chg="addSp delSp modSp mod delAnim modAnim modNotesTx">
        <pc:chgData name="li bo" userId="86e360d6c7446f46" providerId="LiveId" clId="{2347FB6F-7B56-D442-A7A3-AA2F21EC9A0C}" dt="2023-02-07T04:41:26.514" v="11285"/>
        <pc:sldMkLst>
          <pc:docMk/>
          <pc:sldMk cId="772345188" sldId="327"/>
        </pc:sldMkLst>
        <pc:spChg chg="del mod">
          <ac:chgData name="li bo" userId="86e360d6c7446f46" providerId="LiveId" clId="{2347FB6F-7B56-D442-A7A3-AA2F21EC9A0C}" dt="2023-02-06T15:29:31.909" v="9176" actId="478"/>
          <ac:spMkLst>
            <pc:docMk/>
            <pc:sldMk cId="772345188" sldId="327"/>
            <ac:spMk id="2" creationId="{00000000-0000-0000-0000-000000000000}"/>
          </ac:spMkLst>
        </pc:spChg>
        <pc:spChg chg="add mod">
          <ac:chgData name="li bo" userId="86e360d6c7446f46" providerId="LiveId" clId="{2347FB6F-7B56-D442-A7A3-AA2F21EC9A0C}" dt="2023-02-07T04:41:26.514" v="11285"/>
          <ac:spMkLst>
            <pc:docMk/>
            <pc:sldMk cId="772345188" sldId="327"/>
            <ac:spMk id="2" creationId="{AE155E9F-A142-A269-1C78-3592F9A2B343}"/>
          </ac:spMkLst>
        </pc:spChg>
        <pc:spChg chg="add mod">
          <ac:chgData name="li bo" userId="86e360d6c7446f46" providerId="LiveId" clId="{2347FB6F-7B56-D442-A7A3-AA2F21EC9A0C}" dt="2023-02-06T16:00:41.849" v="9734" actId="113"/>
          <ac:spMkLst>
            <pc:docMk/>
            <pc:sldMk cId="772345188" sldId="327"/>
            <ac:spMk id="3" creationId="{FE22BF31-E37E-ECD2-7F1D-49F9EC4F7665}"/>
          </ac:spMkLst>
        </pc:spChg>
        <pc:spChg chg="del">
          <ac:chgData name="li bo" userId="86e360d6c7446f46" providerId="LiveId" clId="{2347FB6F-7B56-D442-A7A3-AA2F21EC9A0C}" dt="2023-02-06T15:29:37.060" v="9178" actId="478"/>
          <ac:spMkLst>
            <pc:docMk/>
            <pc:sldMk cId="772345188" sldId="327"/>
            <ac:spMk id="5" creationId="{F9F3C54E-2DF7-417B-8AFE-0B38F1490890}"/>
          </ac:spMkLst>
        </pc:spChg>
        <pc:spChg chg="mod">
          <ac:chgData name="li bo" userId="86e360d6c7446f46" providerId="LiveId" clId="{2347FB6F-7B56-D442-A7A3-AA2F21EC9A0C}" dt="2023-02-06T16:06:19.878" v="9952" actId="1076"/>
          <ac:spMkLst>
            <pc:docMk/>
            <pc:sldMk cId="772345188" sldId="327"/>
            <ac:spMk id="8" creationId="{59A2CE85-1FC9-4106-B3D6-D8D260DC1806}"/>
          </ac:spMkLst>
        </pc:spChg>
        <pc:spChg chg="add del mod">
          <ac:chgData name="li bo" userId="86e360d6c7446f46" providerId="LiveId" clId="{2347FB6F-7B56-D442-A7A3-AA2F21EC9A0C}" dt="2023-02-06T15:29:35.253" v="9177" actId="478"/>
          <ac:spMkLst>
            <pc:docMk/>
            <pc:sldMk cId="772345188" sldId="327"/>
            <ac:spMk id="9" creationId="{4050C7D7-573B-7A72-0C1A-13EA7689ED6F}"/>
          </ac:spMkLst>
        </pc:spChg>
        <pc:spChg chg="del mod">
          <ac:chgData name="li bo" userId="86e360d6c7446f46" providerId="LiveId" clId="{2347FB6F-7B56-D442-A7A3-AA2F21EC9A0C}" dt="2023-02-06T15:59:19.893" v="9711" actId="478"/>
          <ac:spMkLst>
            <pc:docMk/>
            <pc:sldMk cId="772345188" sldId="327"/>
            <ac:spMk id="11" creationId="{C19E1199-BA32-459D-8097-B8745C5F9DE5}"/>
          </ac:spMkLst>
        </pc:spChg>
        <pc:spChg chg="mod">
          <ac:chgData name="li bo" userId="86e360d6c7446f46" providerId="LiveId" clId="{2347FB6F-7B56-D442-A7A3-AA2F21EC9A0C}" dt="2023-02-06T16:00:41.849" v="9734" actId="113"/>
          <ac:spMkLst>
            <pc:docMk/>
            <pc:sldMk cId="772345188" sldId="327"/>
            <ac:spMk id="12" creationId="{507D4B6B-2458-459C-9253-98AEA0EC48FB}"/>
          </ac:spMkLst>
        </pc:spChg>
        <pc:spChg chg="mod">
          <ac:chgData name="li bo" userId="86e360d6c7446f46" providerId="LiveId" clId="{2347FB6F-7B56-D442-A7A3-AA2F21EC9A0C}" dt="2023-02-06T16:02:07.678" v="9770" actId="1037"/>
          <ac:spMkLst>
            <pc:docMk/>
            <pc:sldMk cId="772345188" sldId="327"/>
            <ac:spMk id="13" creationId="{4D6B8483-B87D-4582-A74F-00ECD1282AB3}"/>
          </ac:spMkLst>
        </pc:spChg>
        <pc:spChg chg="mod">
          <ac:chgData name="li bo" userId="86e360d6c7446f46" providerId="LiveId" clId="{2347FB6F-7B56-D442-A7A3-AA2F21EC9A0C}" dt="2023-02-06T16:02:13.869" v="9780" actId="1037"/>
          <ac:spMkLst>
            <pc:docMk/>
            <pc:sldMk cId="772345188" sldId="327"/>
            <ac:spMk id="14" creationId="{1DAFADB5-6426-4B5B-933B-138B2A727C55}"/>
          </ac:spMkLst>
        </pc:spChg>
        <pc:spChg chg="mod">
          <ac:chgData name="li bo" userId="86e360d6c7446f46" providerId="LiveId" clId="{2347FB6F-7B56-D442-A7A3-AA2F21EC9A0C}" dt="2023-02-06T16:02:17.798" v="9786" actId="1037"/>
          <ac:spMkLst>
            <pc:docMk/>
            <pc:sldMk cId="772345188" sldId="327"/>
            <ac:spMk id="15" creationId="{99157269-A08F-4A19-826F-FA3523B37CCA}"/>
          </ac:spMkLst>
        </pc:spChg>
        <pc:spChg chg="add del mod">
          <ac:chgData name="li bo" userId="86e360d6c7446f46" providerId="LiveId" clId="{2347FB6F-7B56-D442-A7A3-AA2F21EC9A0C}" dt="2023-02-06T16:00:29.717" v="9729" actId="478"/>
          <ac:spMkLst>
            <pc:docMk/>
            <pc:sldMk cId="772345188" sldId="327"/>
            <ac:spMk id="18" creationId="{39EED822-5166-D416-3E63-61CCD4571107}"/>
          </ac:spMkLst>
        </pc:spChg>
        <pc:spChg chg="add del mod">
          <ac:chgData name="li bo" userId="86e360d6c7446f46" providerId="LiveId" clId="{2347FB6F-7B56-D442-A7A3-AA2F21EC9A0C}" dt="2023-02-06T16:00:31.928" v="9730" actId="478"/>
          <ac:spMkLst>
            <pc:docMk/>
            <pc:sldMk cId="772345188" sldId="327"/>
            <ac:spMk id="19" creationId="{95FCA4C4-832F-5C31-8EF9-B137B2EC2E6B}"/>
          </ac:spMkLst>
        </pc:spChg>
        <pc:spChg chg="add del mod">
          <ac:chgData name="li bo" userId="86e360d6c7446f46" providerId="LiveId" clId="{2347FB6F-7B56-D442-A7A3-AA2F21EC9A0C}" dt="2023-02-06T16:00:33.604" v="9731" actId="478"/>
          <ac:spMkLst>
            <pc:docMk/>
            <pc:sldMk cId="772345188" sldId="327"/>
            <ac:spMk id="20" creationId="{1A618C18-1E2D-0B7D-CC74-A503F7E9F5BD}"/>
          </ac:spMkLst>
        </pc:spChg>
        <pc:spChg chg="add del mod">
          <ac:chgData name="li bo" userId="86e360d6c7446f46" providerId="LiveId" clId="{2347FB6F-7B56-D442-A7A3-AA2F21EC9A0C}" dt="2023-02-06T16:00:35.362" v="9732" actId="478"/>
          <ac:spMkLst>
            <pc:docMk/>
            <pc:sldMk cId="772345188" sldId="327"/>
            <ac:spMk id="21" creationId="{EEEED9F3-C735-D822-ECE4-E8A210D2CFC8}"/>
          </ac:spMkLst>
        </pc:spChg>
        <pc:spChg chg="add mod">
          <ac:chgData name="li bo" userId="86e360d6c7446f46" providerId="LiveId" clId="{2347FB6F-7B56-D442-A7A3-AA2F21EC9A0C}" dt="2023-02-06T16:03:48.830" v="9823" actId="1076"/>
          <ac:spMkLst>
            <pc:docMk/>
            <pc:sldMk cId="772345188" sldId="327"/>
            <ac:spMk id="22" creationId="{FEC2E6A6-4AE9-0133-C8FA-792F59686E8F}"/>
          </ac:spMkLst>
        </pc:spChg>
        <pc:spChg chg="add mod">
          <ac:chgData name="li bo" userId="86e360d6c7446f46" providerId="LiveId" clId="{2347FB6F-7B56-D442-A7A3-AA2F21EC9A0C}" dt="2023-02-06T16:10:47.680" v="10029" actId="1076"/>
          <ac:spMkLst>
            <pc:docMk/>
            <pc:sldMk cId="772345188" sldId="327"/>
            <ac:spMk id="24" creationId="{5F25A5A2-8007-36DA-60B8-F9178E821FA5}"/>
          </ac:spMkLst>
        </pc:spChg>
        <pc:spChg chg="add mod">
          <ac:chgData name="li bo" userId="86e360d6c7446f46" providerId="LiveId" clId="{2347FB6F-7B56-D442-A7A3-AA2F21EC9A0C}" dt="2023-02-06T16:10:45.989" v="10028" actId="1076"/>
          <ac:spMkLst>
            <pc:docMk/>
            <pc:sldMk cId="772345188" sldId="327"/>
            <ac:spMk id="25" creationId="{F4BFBF8C-3B7D-DC70-F2B5-B0BE02BB3581}"/>
          </ac:spMkLst>
        </pc:spChg>
        <pc:spChg chg="add mod">
          <ac:chgData name="li bo" userId="86e360d6c7446f46" providerId="LiveId" clId="{2347FB6F-7B56-D442-A7A3-AA2F21EC9A0C}" dt="2023-02-06T16:10:45.989" v="10028" actId="1076"/>
          <ac:spMkLst>
            <pc:docMk/>
            <pc:sldMk cId="772345188" sldId="327"/>
            <ac:spMk id="26" creationId="{2C9FB93A-D4DC-3882-D2E5-CC39F04DA356}"/>
          </ac:spMkLst>
        </pc:spChg>
        <pc:spChg chg="add mod">
          <ac:chgData name="li bo" userId="86e360d6c7446f46" providerId="LiveId" clId="{2347FB6F-7B56-D442-A7A3-AA2F21EC9A0C}" dt="2023-02-06T16:10:03.844" v="10020" actId="20577"/>
          <ac:spMkLst>
            <pc:docMk/>
            <pc:sldMk cId="772345188" sldId="327"/>
            <ac:spMk id="27" creationId="{F4C5B1C0-268E-F915-B1F4-D0442894BBC7}"/>
          </ac:spMkLst>
        </pc:spChg>
        <pc:grpChg chg="mod">
          <ac:chgData name="li bo" userId="86e360d6c7446f46" providerId="LiveId" clId="{2347FB6F-7B56-D442-A7A3-AA2F21EC9A0C}" dt="2023-02-06T16:03:17.940" v="9811" actId="1076"/>
          <ac:grpSpMkLst>
            <pc:docMk/>
            <pc:sldMk cId="772345188" sldId="327"/>
            <ac:grpSpMk id="16" creationId="{6F4FE359-178D-4A8E-8839-8A3D668D0454}"/>
          </ac:grpSpMkLst>
        </pc:grpChg>
        <pc:picChg chg="del">
          <ac:chgData name="li bo" userId="86e360d6c7446f46" providerId="LiveId" clId="{2347FB6F-7B56-D442-A7A3-AA2F21EC9A0C}" dt="2023-02-06T15:29:37.718" v="9179" actId="478"/>
          <ac:picMkLst>
            <pc:docMk/>
            <pc:sldMk cId="772345188" sldId="327"/>
            <ac:picMk id="7" creationId="{7B4D60D4-24C5-4C77-8EBC-89B917784C54}"/>
          </ac:picMkLst>
        </pc:picChg>
        <pc:picChg chg="mod">
          <ac:chgData name="li bo" userId="86e360d6c7446f46" providerId="LiveId" clId="{2347FB6F-7B56-D442-A7A3-AA2F21EC9A0C}" dt="2023-02-06T16:03:47.199" v="9822" actId="1076"/>
          <ac:picMkLst>
            <pc:docMk/>
            <pc:sldMk cId="772345188" sldId="327"/>
            <ac:picMk id="10" creationId="{36A09C8A-5A94-407F-93B7-5553B5DF51A8}"/>
          </ac:picMkLst>
        </pc:picChg>
        <pc:picChg chg="add mod">
          <ac:chgData name="li bo" userId="86e360d6c7446f46" providerId="LiveId" clId="{2347FB6F-7B56-D442-A7A3-AA2F21EC9A0C}" dt="2023-02-06T16:02:59.182" v="9802" actId="1076"/>
          <ac:picMkLst>
            <pc:docMk/>
            <pc:sldMk cId="772345188" sldId="327"/>
            <ac:picMk id="17" creationId="{4845CB70-1A70-476E-F910-629C3FA003F5}"/>
          </ac:picMkLst>
        </pc:picChg>
        <pc:picChg chg="add mod">
          <ac:chgData name="li bo" userId="86e360d6c7446f46" providerId="LiveId" clId="{2347FB6F-7B56-D442-A7A3-AA2F21EC9A0C}" dt="2023-02-06T16:10:45.989" v="10028" actId="1076"/>
          <ac:picMkLst>
            <pc:docMk/>
            <pc:sldMk cId="772345188" sldId="327"/>
            <ac:picMk id="23" creationId="{5131F6A7-7202-228F-8DB8-6874F16D6FD7}"/>
          </ac:picMkLst>
        </pc:picChg>
      </pc:sldChg>
      <pc:sldChg chg="del">
        <pc:chgData name="li bo" userId="86e360d6c7446f46" providerId="LiveId" clId="{2347FB6F-7B56-D442-A7A3-AA2F21EC9A0C}" dt="2023-02-06T15:32:43.890" v="9357" actId="2696"/>
        <pc:sldMkLst>
          <pc:docMk/>
          <pc:sldMk cId="1170640603" sldId="328"/>
        </pc:sldMkLst>
      </pc:sldChg>
      <pc:sldChg chg="del">
        <pc:chgData name="li bo" userId="86e360d6c7446f46" providerId="LiveId" clId="{2347FB6F-7B56-D442-A7A3-AA2F21EC9A0C}" dt="2023-02-06T15:55:37.535" v="9679" actId="2696"/>
        <pc:sldMkLst>
          <pc:docMk/>
          <pc:sldMk cId="2537824892" sldId="329"/>
        </pc:sldMkLst>
      </pc:sldChg>
      <pc:sldChg chg="addSp delSp modSp mod delAnim modAnim modNotesTx">
        <pc:chgData name="li bo" userId="86e360d6c7446f46" providerId="LiveId" clId="{2347FB6F-7B56-D442-A7A3-AA2F21EC9A0C}" dt="2023-02-07T04:41:26.514" v="11285"/>
        <pc:sldMkLst>
          <pc:docMk/>
          <pc:sldMk cId="3141200764" sldId="330"/>
        </pc:sldMkLst>
        <pc:spChg chg="add mod">
          <ac:chgData name="li bo" userId="86e360d6c7446f46" providerId="LiveId" clId="{2347FB6F-7B56-D442-A7A3-AA2F21EC9A0C}" dt="2023-02-07T04:41:26.514" v="11285"/>
          <ac:spMkLst>
            <pc:docMk/>
            <pc:sldMk cId="3141200764" sldId="330"/>
            <ac:spMk id="2" creationId="{1A9CDFE4-83FE-CE46-9216-49B89B3FE70B}"/>
          </ac:spMkLst>
        </pc:spChg>
        <pc:spChg chg="del mod">
          <ac:chgData name="li bo" userId="86e360d6c7446f46" providerId="LiveId" clId="{2347FB6F-7B56-D442-A7A3-AA2F21EC9A0C}" dt="2023-02-06T16:14:28.054" v="10516" actId="478"/>
          <ac:spMkLst>
            <pc:docMk/>
            <pc:sldMk cId="3141200764" sldId="330"/>
            <ac:spMk id="2" creationId="{E79B50A2-06C0-453F-B1AF-446299601DB8}"/>
          </ac:spMkLst>
        </pc:spChg>
        <pc:spChg chg="mod">
          <ac:chgData name="li bo" userId="86e360d6c7446f46" providerId="LiveId" clId="{2347FB6F-7B56-D442-A7A3-AA2F21EC9A0C}" dt="2023-02-06T16:24:09.068" v="11264" actId="1076"/>
          <ac:spMkLst>
            <pc:docMk/>
            <pc:sldMk cId="3141200764" sldId="330"/>
            <ac:spMk id="4" creationId="{BE3B5132-84A2-490A-A49F-EB80F9B33B24}"/>
          </ac:spMkLst>
        </pc:spChg>
        <pc:spChg chg="add del mod">
          <ac:chgData name="li bo" userId="86e360d6c7446f46" providerId="LiveId" clId="{2347FB6F-7B56-D442-A7A3-AA2F21EC9A0C}" dt="2023-02-06T16:14:31.298" v="10517" actId="478"/>
          <ac:spMkLst>
            <pc:docMk/>
            <pc:sldMk cId="3141200764" sldId="330"/>
            <ac:spMk id="5" creationId="{F13F3D99-6F07-2247-C89E-1777FF7EB0D3}"/>
          </ac:spMkLst>
        </pc:spChg>
        <pc:spChg chg="add mod">
          <ac:chgData name="li bo" userId="86e360d6c7446f46" providerId="LiveId" clId="{2347FB6F-7B56-D442-A7A3-AA2F21EC9A0C}" dt="2023-02-06T16:14:45.235" v="10547" actId="20577"/>
          <ac:spMkLst>
            <pc:docMk/>
            <pc:sldMk cId="3141200764" sldId="330"/>
            <ac:spMk id="6" creationId="{7A61A64C-41A5-6758-EC2E-B96C3DAF8896}"/>
          </ac:spMkLst>
        </pc:spChg>
        <pc:spChg chg="del mod">
          <ac:chgData name="li bo" userId="86e360d6c7446f46" providerId="LiveId" clId="{2347FB6F-7B56-D442-A7A3-AA2F21EC9A0C}" dt="2023-02-06T16:22:47.176" v="11142"/>
          <ac:spMkLst>
            <pc:docMk/>
            <pc:sldMk cId="3141200764" sldId="330"/>
            <ac:spMk id="12" creationId="{888BAB2E-C20C-415C-AFC4-15BA0DECBBBD}"/>
          </ac:spMkLst>
        </pc:spChg>
        <pc:picChg chg="mod">
          <ac:chgData name="li bo" userId="86e360d6c7446f46" providerId="LiveId" clId="{2347FB6F-7B56-D442-A7A3-AA2F21EC9A0C}" dt="2023-02-06T16:15:14.163" v="10564" actId="1076"/>
          <ac:picMkLst>
            <pc:docMk/>
            <pc:sldMk cId="3141200764" sldId="330"/>
            <ac:picMk id="7" creationId="{C205166C-795D-4512-9218-8DCB8FE4BC28}"/>
          </ac:picMkLst>
        </pc:picChg>
        <pc:picChg chg="mod">
          <ac:chgData name="li bo" userId="86e360d6c7446f46" providerId="LiveId" clId="{2347FB6F-7B56-D442-A7A3-AA2F21EC9A0C}" dt="2023-02-06T16:15:16.286" v="10565" actId="1076"/>
          <ac:picMkLst>
            <pc:docMk/>
            <pc:sldMk cId="3141200764" sldId="330"/>
            <ac:picMk id="9" creationId="{2AAED862-7A6F-450B-A9A4-E86FC9DA7DB4}"/>
          </ac:picMkLst>
        </pc:picChg>
        <pc:picChg chg="mod">
          <ac:chgData name="li bo" userId="86e360d6c7446f46" providerId="LiveId" clId="{2347FB6F-7B56-D442-A7A3-AA2F21EC9A0C}" dt="2023-02-06T16:15:18.058" v="10566" actId="1076"/>
          <ac:picMkLst>
            <pc:docMk/>
            <pc:sldMk cId="3141200764" sldId="330"/>
            <ac:picMk id="11" creationId="{92FC2CE2-5F14-4155-B195-C93800BE0B89}"/>
          </ac:picMkLst>
        </pc:picChg>
        <pc:picChg chg="mod">
          <ac:chgData name="li bo" userId="86e360d6c7446f46" providerId="LiveId" clId="{2347FB6F-7B56-D442-A7A3-AA2F21EC9A0C}" dt="2023-02-06T16:15:04.554" v="10562" actId="1076"/>
          <ac:picMkLst>
            <pc:docMk/>
            <pc:sldMk cId="3141200764" sldId="330"/>
            <ac:picMk id="5122" creationId="{336E9920-CC11-4350-8170-D3B49F2D1523}"/>
          </ac:picMkLst>
        </pc:picChg>
      </pc:sldChg>
      <pc:sldChg chg="addSp delSp modSp del mod">
        <pc:chgData name="li bo" userId="86e360d6c7446f46" providerId="LiveId" clId="{2347FB6F-7B56-D442-A7A3-AA2F21EC9A0C}" dt="2023-02-06T16:07:43.715" v="9973" actId="2696"/>
        <pc:sldMkLst>
          <pc:docMk/>
          <pc:sldMk cId="3971101284" sldId="331"/>
        </pc:sldMkLst>
        <pc:spChg chg="add del mod">
          <ac:chgData name="li bo" userId="86e360d6c7446f46" providerId="LiveId" clId="{2347FB6F-7B56-D442-A7A3-AA2F21EC9A0C}" dt="2023-02-06T16:00:15.142" v="9723" actId="478"/>
          <ac:spMkLst>
            <pc:docMk/>
            <pc:sldMk cId="3971101284" sldId="331"/>
            <ac:spMk id="5" creationId="{67A2085D-89D4-B53E-3222-B59020F44C32}"/>
          </ac:spMkLst>
        </pc:spChg>
        <pc:spChg chg="del">
          <ac:chgData name="li bo" userId="86e360d6c7446f46" providerId="LiveId" clId="{2347FB6F-7B56-D442-A7A3-AA2F21EC9A0C}" dt="2023-02-06T16:00:12.695" v="9722" actId="21"/>
          <ac:spMkLst>
            <pc:docMk/>
            <pc:sldMk cId="3971101284" sldId="331"/>
            <ac:spMk id="7" creationId="{19D550D1-C9B8-4688-ABBC-AA6E4E8D48DE}"/>
          </ac:spMkLst>
        </pc:spChg>
        <pc:spChg chg="del">
          <ac:chgData name="li bo" userId="86e360d6c7446f46" providerId="LiveId" clId="{2347FB6F-7B56-D442-A7A3-AA2F21EC9A0C}" dt="2023-02-06T16:00:12.695" v="9722" actId="21"/>
          <ac:spMkLst>
            <pc:docMk/>
            <pc:sldMk cId="3971101284" sldId="331"/>
            <ac:spMk id="8" creationId="{4D0A0F10-8E80-4EC6-B36B-72763CCAA758}"/>
          </ac:spMkLst>
        </pc:spChg>
        <pc:spChg chg="del">
          <ac:chgData name="li bo" userId="86e360d6c7446f46" providerId="LiveId" clId="{2347FB6F-7B56-D442-A7A3-AA2F21EC9A0C}" dt="2023-02-06T16:00:12.695" v="9722" actId="21"/>
          <ac:spMkLst>
            <pc:docMk/>
            <pc:sldMk cId="3971101284" sldId="331"/>
            <ac:spMk id="9" creationId="{6B7CFE28-27B9-4F03-94E0-B2EE9A804934}"/>
          </ac:spMkLst>
        </pc:spChg>
        <pc:spChg chg="del">
          <ac:chgData name="li bo" userId="86e360d6c7446f46" providerId="LiveId" clId="{2347FB6F-7B56-D442-A7A3-AA2F21EC9A0C}" dt="2023-02-06T16:00:12.695" v="9722" actId="21"/>
          <ac:spMkLst>
            <pc:docMk/>
            <pc:sldMk cId="3971101284" sldId="331"/>
            <ac:spMk id="10" creationId="{BC149AA6-0828-4AF1-841D-6ABE3300DC16}"/>
          </ac:spMkLst>
        </pc:spChg>
        <pc:picChg chg="del">
          <ac:chgData name="li bo" userId="86e360d6c7446f46" providerId="LiveId" clId="{2347FB6F-7B56-D442-A7A3-AA2F21EC9A0C}" dt="2023-02-06T16:03:30.143" v="9814" actId="21"/>
          <ac:picMkLst>
            <pc:docMk/>
            <pc:sldMk cId="3971101284" sldId="331"/>
            <ac:picMk id="3" creationId="{D755AFE1-1850-4F50-99AB-A99B097F2A75}"/>
          </ac:picMkLst>
        </pc:picChg>
        <pc:picChg chg="del">
          <ac:chgData name="li bo" userId="86e360d6c7446f46" providerId="LiveId" clId="{2347FB6F-7B56-D442-A7A3-AA2F21EC9A0C}" dt="2023-02-06T16:00:12.695" v="9722" actId="21"/>
          <ac:picMkLst>
            <pc:docMk/>
            <pc:sldMk cId="3971101284" sldId="331"/>
            <ac:picMk id="4" creationId="{81803815-59DD-406C-B5AB-170ED2811168}"/>
          </ac:picMkLst>
        </pc:picChg>
      </pc:sldChg>
      <pc:sldChg chg="del">
        <pc:chgData name="li bo" userId="86e360d6c7446f46" providerId="LiveId" clId="{2347FB6F-7B56-D442-A7A3-AA2F21EC9A0C}" dt="2023-02-05T08:12:34.875" v="96" actId="2696"/>
        <pc:sldMkLst>
          <pc:docMk/>
          <pc:sldMk cId="1852305275" sldId="333"/>
        </pc:sldMkLst>
      </pc:sldChg>
      <pc:sldChg chg="del">
        <pc:chgData name="li bo" userId="86e360d6c7446f46" providerId="LiveId" clId="{2347FB6F-7B56-D442-A7A3-AA2F21EC9A0C}" dt="2023-02-05T08:12:34.875" v="96" actId="2696"/>
        <pc:sldMkLst>
          <pc:docMk/>
          <pc:sldMk cId="2414005692" sldId="334"/>
        </pc:sldMkLst>
      </pc:sldChg>
      <pc:sldChg chg="del">
        <pc:chgData name="li bo" userId="86e360d6c7446f46" providerId="LiveId" clId="{2347FB6F-7B56-D442-A7A3-AA2F21EC9A0C}" dt="2023-02-05T08:12:34.875" v="96" actId="2696"/>
        <pc:sldMkLst>
          <pc:docMk/>
          <pc:sldMk cId="3920770307" sldId="335"/>
        </pc:sldMkLst>
      </pc:sldChg>
      <pc:sldChg chg="addSp delSp modSp add mod delAnim modAnim">
        <pc:chgData name="li bo" userId="86e360d6c7446f46" providerId="LiveId" clId="{2347FB6F-7B56-D442-A7A3-AA2F21EC9A0C}" dt="2023-02-07T04:41:26.514" v="11285"/>
        <pc:sldMkLst>
          <pc:docMk/>
          <pc:sldMk cId="3971282640" sldId="336"/>
        </pc:sldMkLst>
        <pc:spChg chg="add del mod">
          <ac:chgData name="li bo" userId="86e360d6c7446f46" providerId="LiveId" clId="{2347FB6F-7B56-D442-A7A3-AA2F21EC9A0C}" dt="2023-02-05T15:55:01.022" v="245" actId="478"/>
          <ac:spMkLst>
            <pc:docMk/>
            <pc:sldMk cId="3971282640" sldId="336"/>
            <ac:spMk id="2" creationId="{5627A881-8EB7-2515-081A-D6ABC697F5FB}"/>
          </ac:spMkLst>
        </pc:spChg>
        <pc:spChg chg="add mod">
          <ac:chgData name="li bo" userId="86e360d6c7446f46" providerId="LiveId" clId="{2347FB6F-7B56-D442-A7A3-AA2F21EC9A0C}" dt="2023-02-07T04:41:26.514" v="11285"/>
          <ac:spMkLst>
            <pc:docMk/>
            <pc:sldMk cId="3971282640" sldId="336"/>
            <ac:spMk id="2" creationId="{DC5AAE88-093B-8E86-8DCC-A370FD4A128B}"/>
          </ac:spMkLst>
        </pc:spChg>
        <pc:spChg chg="add del mod">
          <ac:chgData name="li bo" userId="86e360d6c7446f46" providerId="LiveId" clId="{2347FB6F-7B56-D442-A7A3-AA2F21EC9A0C}" dt="2023-02-05T15:53:00.900" v="235"/>
          <ac:spMkLst>
            <pc:docMk/>
            <pc:sldMk cId="3971282640" sldId="336"/>
            <ac:spMk id="3" creationId="{E71F3B5F-D518-6E23-2531-36D38BCBE26A}"/>
          </ac:spMkLst>
        </pc:spChg>
        <pc:spChg chg="mod">
          <ac:chgData name="li bo" userId="86e360d6c7446f46" providerId="LiveId" clId="{2347FB6F-7B56-D442-A7A3-AA2F21EC9A0C}" dt="2023-02-05T15:55:14.238" v="249" actId="20577"/>
          <ac:spMkLst>
            <pc:docMk/>
            <pc:sldMk cId="3971282640" sldId="336"/>
            <ac:spMk id="4" creationId="{88A54359-95E4-461A-9D9B-76F8DEA9481C}"/>
          </ac:spMkLst>
        </pc:spChg>
        <pc:picChg chg="mod">
          <ac:chgData name="li bo" userId="86e360d6c7446f46" providerId="LiveId" clId="{2347FB6F-7B56-D442-A7A3-AA2F21EC9A0C}" dt="2023-02-05T12:53:51.540" v="155" actId="1076"/>
          <ac:picMkLst>
            <pc:docMk/>
            <pc:sldMk cId="3971282640" sldId="336"/>
            <ac:picMk id="6" creationId="{58F57D3F-AA78-47F8-B086-5C8E114B76ED}"/>
          </ac:picMkLst>
        </pc:picChg>
      </pc:sldChg>
      <pc:sldChg chg="del">
        <pc:chgData name="li bo" userId="86e360d6c7446f46" providerId="LiveId" clId="{2347FB6F-7B56-D442-A7A3-AA2F21EC9A0C}" dt="2023-02-05T08:12:34.875" v="96" actId="2696"/>
        <pc:sldMkLst>
          <pc:docMk/>
          <pc:sldMk cId="293250462" sldId="338"/>
        </pc:sldMkLst>
      </pc:sldChg>
      <pc:sldChg chg="del">
        <pc:chgData name="li bo" userId="86e360d6c7446f46" providerId="LiveId" clId="{2347FB6F-7B56-D442-A7A3-AA2F21EC9A0C}" dt="2023-02-05T08:12:34.875" v="96" actId="2696"/>
        <pc:sldMkLst>
          <pc:docMk/>
          <pc:sldMk cId="3626574790" sldId="344"/>
        </pc:sldMkLst>
      </pc:sldChg>
      <pc:sldChg chg="del">
        <pc:chgData name="li bo" userId="86e360d6c7446f46" providerId="LiveId" clId="{2347FB6F-7B56-D442-A7A3-AA2F21EC9A0C}" dt="2023-02-05T08:12:34.875" v="96" actId="2696"/>
        <pc:sldMkLst>
          <pc:docMk/>
          <pc:sldMk cId="3154839105" sldId="345"/>
        </pc:sldMkLst>
      </pc:sldChg>
      <pc:sldChg chg="del">
        <pc:chgData name="li bo" userId="86e360d6c7446f46" providerId="LiveId" clId="{2347FB6F-7B56-D442-A7A3-AA2F21EC9A0C}" dt="2023-02-05T08:12:34.875" v="96" actId="2696"/>
        <pc:sldMkLst>
          <pc:docMk/>
          <pc:sldMk cId="1372126297" sldId="346"/>
        </pc:sldMkLst>
      </pc:sldChg>
      <pc:sldChg chg="del">
        <pc:chgData name="li bo" userId="86e360d6c7446f46" providerId="LiveId" clId="{2347FB6F-7B56-D442-A7A3-AA2F21EC9A0C}" dt="2023-02-05T08:12:34.875" v="96" actId="2696"/>
        <pc:sldMkLst>
          <pc:docMk/>
          <pc:sldMk cId="546132868" sldId="347"/>
        </pc:sldMkLst>
      </pc:sldChg>
      <pc:sldChg chg="modSp del mod">
        <pc:chgData name="li bo" userId="86e360d6c7446f46" providerId="LiveId" clId="{2347FB6F-7B56-D442-A7A3-AA2F21EC9A0C}" dt="2023-02-05T08:12:34.875" v="96" actId="2696"/>
        <pc:sldMkLst>
          <pc:docMk/>
          <pc:sldMk cId="2185491985" sldId="348"/>
        </pc:sldMkLst>
        <pc:spChg chg="mod">
          <ac:chgData name="li bo" userId="86e360d6c7446f46" providerId="LiveId" clId="{2347FB6F-7B56-D442-A7A3-AA2F21EC9A0C}" dt="2023-02-05T08:11:40.955" v="85" actId="20577"/>
          <ac:spMkLst>
            <pc:docMk/>
            <pc:sldMk cId="2185491985" sldId="348"/>
            <ac:spMk id="11" creationId="{16EA645D-F619-41E2-98DA-6E082E6CBDB5}"/>
          </ac:spMkLst>
        </pc:spChg>
        <pc:spChg chg="mod">
          <ac:chgData name="li bo" userId="86e360d6c7446f46" providerId="LiveId" clId="{2347FB6F-7B56-D442-A7A3-AA2F21EC9A0C}" dt="2023-02-05T08:11:40.956" v="86" actId="20577"/>
          <ac:spMkLst>
            <pc:docMk/>
            <pc:sldMk cId="2185491985" sldId="348"/>
            <ac:spMk id="12" creationId="{9D1B90F6-BDEA-44FC-A815-9962C0D93D3A}"/>
          </ac:spMkLst>
        </pc:spChg>
        <pc:spChg chg="mod">
          <ac:chgData name="li bo" userId="86e360d6c7446f46" providerId="LiveId" clId="{2347FB6F-7B56-D442-A7A3-AA2F21EC9A0C}" dt="2023-02-05T08:11:40.957" v="87" actId="20577"/>
          <ac:spMkLst>
            <pc:docMk/>
            <pc:sldMk cId="2185491985" sldId="348"/>
            <ac:spMk id="13" creationId="{83CBCA19-227F-4B6B-B7FA-ED802BFF7A0B}"/>
          </ac:spMkLst>
        </pc:spChg>
        <pc:spChg chg="mod">
          <ac:chgData name="li bo" userId="86e360d6c7446f46" providerId="LiveId" clId="{2347FB6F-7B56-D442-A7A3-AA2F21EC9A0C}" dt="2023-02-05T08:11:40.958" v="88"/>
          <ac:spMkLst>
            <pc:docMk/>
            <pc:sldMk cId="2185491985" sldId="348"/>
            <ac:spMk id="16" creationId="{579417A5-59F4-47DE-85D4-5B3261A09720}"/>
          </ac:spMkLst>
        </pc:spChg>
        <pc:spChg chg="mod">
          <ac:chgData name="li bo" userId="86e360d6c7446f46" providerId="LiveId" clId="{2347FB6F-7B56-D442-A7A3-AA2F21EC9A0C}" dt="2023-02-05T08:10:49.106" v="62"/>
          <ac:spMkLst>
            <pc:docMk/>
            <pc:sldMk cId="2185491985" sldId="348"/>
            <ac:spMk id="17" creationId="{6927B4B7-58B6-47B9-A53C-678FE22C74A8}"/>
          </ac:spMkLst>
        </pc:spChg>
        <pc:spChg chg="mod">
          <ac:chgData name="li bo" userId="86e360d6c7446f46" providerId="LiveId" clId="{2347FB6F-7B56-D442-A7A3-AA2F21EC9A0C}" dt="2023-02-05T08:10:49.106" v="62"/>
          <ac:spMkLst>
            <pc:docMk/>
            <pc:sldMk cId="2185491985" sldId="348"/>
            <ac:spMk id="18" creationId="{7751754D-046B-4B97-B241-B14A68C949EF}"/>
          </ac:spMkLst>
        </pc:spChg>
        <pc:spChg chg="mod">
          <ac:chgData name="li bo" userId="86e360d6c7446f46" providerId="LiveId" clId="{2347FB6F-7B56-D442-A7A3-AA2F21EC9A0C}" dt="2023-02-05T08:10:49.106" v="62"/>
          <ac:spMkLst>
            <pc:docMk/>
            <pc:sldMk cId="2185491985" sldId="348"/>
            <ac:spMk id="19" creationId="{E47C803F-DC75-4EC7-8793-8F66366B7B22}"/>
          </ac:spMkLst>
        </pc:spChg>
        <pc:grpChg chg="mod">
          <ac:chgData name="li bo" userId="86e360d6c7446f46" providerId="LiveId" clId="{2347FB6F-7B56-D442-A7A3-AA2F21EC9A0C}" dt="2023-02-05T08:10:49.106" v="62"/>
          <ac:grpSpMkLst>
            <pc:docMk/>
            <pc:sldMk cId="2185491985" sldId="348"/>
            <ac:grpSpMk id="20" creationId="{0B83EDF6-9DC4-4793-958E-7DF23C06E249}"/>
          </ac:grpSpMkLst>
        </pc:grpChg>
        <pc:picChg chg="mod">
          <ac:chgData name="li bo" userId="86e360d6c7446f46" providerId="LiveId" clId="{2347FB6F-7B56-D442-A7A3-AA2F21EC9A0C}" dt="2023-02-05T08:11:40.958" v="89"/>
          <ac:picMkLst>
            <pc:docMk/>
            <pc:sldMk cId="2185491985" sldId="348"/>
            <ac:picMk id="5" creationId="{65CB20BC-202A-45A5-AA74-14BD29743330}"/>
          </ac:picMkLst>
        </pc:picChg>
      </pc:sldChg>
      <pc:sldChg chg="del">
        <pc:chgData name="li bo" userId="86e360d6c7446f46" providerId="LiveId" clId="{2347FB6F-7B56-D442-A7A3-AA2F21EC9A0C}" dt="2023-02-05T12:53:04.988" v="148" actId="2696"/>
        <pc:sldMkLst>
          <pc:docMk/>
          <pc:sldMk cId="439021442" sldId="349"/>
        </pc:sldMkLst>
      </pc:sldChg>
      <pc:sldChg chg="delSp del mod delAnim">
        <pc:chgData name="li bo" userId="86e360d6c7446f46" providerId="LiveId" clId="{2347FB6F-7B56-D442-A7A3-AA2F21EC9A0C}" dt="2023-02-06T07:51:00.772" v="5609" actId="2696"/>
        <pc:sldMkLst>
          <pc:docMk/>
          <pc:sldMk cId="3930817889" sldId="351"/>
        </pc:sldMkLst>
        <pc:spChg chg="del">
          <ac:chgData name="li bo" userId="86e360d6c7446f46" providerId="LiveId" clId="{2347FB6F-7B56-D442-A7A3-AA2F21EC9A0C}" dt="2023-02-06T07:48:04.051" v="5428" actId="21"/>
          <ac:spMkLst>
            <pc:docMk/>
            <pc:sldMk cId="3930817889" sldId="351"/>
            <ac:spMk id="19" creationId="{7A97B557-B35A-4D7D-8F09-65AB9D160A4F}"/>
          </ac:spMkLst>
        </pc:spChg>
        <pc:spChg chg="del">
          <ac:chgData name="li bo" userId="86e360d6c7446f46" providerId="LiveId" clId="{2347FB6F-7B56-D442-A7A3-AA2F21EC9A0C}" dt="2023-02-06T07:50:58.830" v="5608" actId="21"/>
          <ac:spMkLst>
            <pc:docMk/>
            <pc:sldMk cId="3930817889" sldId="351"/>
            <ac:spMk id="20" creationId="{026228AC-F9F8-4B4A-B6A3-706A6DAE1B55}"/>
          </ac:spMkLst>
        </pc:spChg>
        <pc:picChg chg="del">
          <ac:chgData name="li bo" userId="86e360d6c7446f46" providerId="LiveId" clId="{2347FB6F-7B56-D442-A7A3-AA2F21EC9A0C}" dt="2023-02-06T07:44:37.221" v="5360" actId="21"/>
          <ac:picMkLst>
            <pc:docMk/>
            <pc:sldMk cId="3930817889" sldId="351"/>
            <ac:picMk id="6" creationId="{39D2DA76-897B-4461-BFD8-F283D9E9FDC3}"/>
          </ac:picMkLst>
        </pc:picChg>
        <pc:picChg chg="del">
          <ac:chgData name="li bo" userId="86e360d6c7446f46" providerId="LiveId" clId="{2347FB6F-7B56-D442-A7A3-AA2F21EC9A0C}" dt="2023-02-06T07:44:37.221" v="5360" actId="21"/>
          <ac:picMkLst>
            <pc:docMk/>
            <pc:sldMk cId="3930817889" sldId="351"/>
            <ac:picMk id="22" creationId="{20441566-C09E-4BC2-8529-D6E0D00EC474}"/>
          </ac:picMkLst>
        </pc:picChg>
      </pc:sldChg>
      <pc:sldChg chg="addSp delSp modSp add del mod addAnim delAnim modAnim modNotesTx">
        <pc:chgData name="li bo" userId="86e360d6c7446f46" providerId="LiveId" clId="{2347FB6F-7B56-D442-A7A3-AA2F21EC9A0C}" dt="2023-02-07T04:41:26.514" v="11285"/>
        <pc:sldMkLst>
          <pc:docMk/>
          <pc:sldMk cId="180654341" sldId="352"/>
        </pc:sldMkLst>
        <pc:spChg chg="add mod">
          <ac:chgData name="li bo" userId="86e360d6c7446f46" providerId="LiveId" clId="{2347FB6F-7B56-D442-A7A3-AA2F21EC9A0C}" dt="2023-02-07T04:41:26.514" v="11285"/>
          <ac:spMkLst>
            <pc:docMk/>
            <pc:sldMk cId="180654341" sldId="352"/>
            <ac:spMk id="2" creationId="{1EC710DE-8C7A-6A09-D1EB-04E4E8F40414}"/>
          </ac:spMkLst>
        </pc:spChg>
        <pc:spChg chg="add del mod">
          <ac:chgData name="li bo" userId="86e360d6c7446f46" providerId="LiveId" clId="{2347FB6F-7B56-D442-A7A3-AA2F21EC9A0C}" dt="2023-02-06T07:42:19.326" v="5291" actId="478"/>
          <ac:spMkLst>
            <pc:docMk/>
            <pc:sldMk cId="180654341" sldId="352"/>
            <ac:spMk id="3" creationId="{48DE0949-2D12-5F7F-0E56-05A5019AB8A3}"/>
          </ac:spMkLst>
        </pc:spChg>
        <pc:spChg chg="del mod">
          <ac:chgData name="li bo" userId="86e360d6c7446f46" providerId="LiveId" clId="{2347FB6F-7B56-D442-A7A3-AA2F21EC9A0C}" dt="2023-02-06T07:42:17.693" v="5290" actId="478"/>
          <ac:spMkLst>
            <pc:docMk/>
            <pc:sldMk cId="180654341" sldId="352"/>
            <ac:spMk id="4" creationId="{322F5166-3C11-4265-B844-EEA98F7EE8B9}"/>
          </ac:spMkLst>
        </pc:spChg>
        <pc:spChg chg="add del mod">
          <ac:chgData name="li bo" userId="86e360d6c7446f46" providerId="LiveId" clId="{2347FB6F-7B56-D442-A7A3-AA2F21EC9A0C}" dt="2023-02-06T07:42:22.010" v="5293" actId="478"/>
          <ac:spMkLst>
            <pc:docMk/>
            <pc:sldMk cId="180654341" sldId="352"/>
            <ac:spMk id="5" creationId="{713B55E7-1CD3-6DE2-50B6-96E340C91188}"/>
          </ac:spMkLst>
        </pc:spChg>
        <pc:spChg chg="del">
          <ac:chgData name="li bo" userId="86e360d6c7446f46" providerId="LiveId" clId="{2347FB6F-7B56-D442-A7A3-AA2F21EC9A0C}" dt="2023-02-06T07:44:23.973" v="5357" actId="478"/>
          <ac:spMkLst>
            <pc:docMk/>
            <pc:sldMk cId="180654341" sldId="352"/>
            <ac:spMk id="6" creationId="{C9DBDDC2-002B-40DF-8ADF-CEDAA899ED33}"/>
          </ac:spMkLst>
        </pc:spChg>
        <pc:spChg chg="add mod">
          <ac:chgData name="li bo" userId="86e360d6c7446f46" providerId="LiveId" clId="{2347FB6F-7B56-D442-A7A3-AA2F21EC9A0C}" dt="2023-02-06T07:48:26.967" v="5438" actId="207"/>
          <ac:spMkLst>
            <pc:docMk/>
            <pc:sldMk cId="180654341" sldId="352"/>
            <ac:spMk id="7" creationId="{39DF271E-E4C6-A9C2-F589-45A052271F32}"/>
          </ac:spMkLst>
        </pc:spChg>
        <pc:spChg chg="add mod">
          <ac:chgData name="li bo" userId="86e360d6c7446f46" providerId="LiveId" clId="{2347FB6F-7B56-D442-A7A3-AA2F21EC9A0C}" dt="2023-02-06T08:01:56.247" v="6184" actId="1076"/>
          <ac:spMkLst>
            <pc:docMk/>
            <pc:sldMk cId="180654341" sldId="352"/>
            <ac:spMk id="11" creationId="{70DBD8C3-BE86-04A5-9B90-349AE0F2C895}"/>
          </ac:spMkLst>
        </pc:spChg>
        <pc:spChg chg="add mod">
          <ac:chgData name="li bo" userId="86e360d6c7446f46" providerId="LiveId" clId="{2347FB6F-7B56-D442-A7A3-AA2F21EC9A0C}" dt="2023-02-06T08:01:56.247" v="6184" actId="1076"/>
          <ac:spMkLst>
            <pc:docMk/>
            <pc:sldMk cId="180654341" sldId="352"/>
            <ac:spMk id="13" creationId="{3D1E0F5D-91CA-B353-AC2A-633D5BDFB67F}"/>
          </ac:spMkLst>
        </pc:spChg>
        <pc:spChg chg="add mod">
          <ac:chgData name="li bo" userId="86e360d6c7446f46" providerId="LiveId" clId="{2347FB6F-7B56-D442-A7A3-AA2F21EC9A0C}" dt="2023-02-06T08:02:02.799" v="6185" actId="1076"/>
          <ac:spMkLst>
            <pc:docMk/>
            <pc:sldMk cId="180654341" sldId="352"/>
            <ac:spMk id="14" creationId="{0F2E3415-C76E-4221-087E-18F503F83457}"/>
          </ac:spMkLst>
        </pc:spChg>
        <pc:spChg chg="add mod">
          <ac:chgData name="li bo" userId="86e360d6c7446f46" providerId="LiveId" clId="{2347FB6F-7B56-D442-A7A3-AA2F21EC9A0C}" dt="2023-02-06T08:02:02.799" v="6185" actId="1076"/>
          <ac:spMkLst>
            <pc:docMk/>
            <pc:sldMk cId="180654341" sldId="352"/>
            <ac:spMk id="17" creationId="{3FB62422-BEB7-A498-13C8-2A10961D79C6}"/>
          </ac:spMkLst>
        </pc:spChg>
        <pc:spChg chg="mod">
          <ac:chgData name="li bo" userId="86e360d6c7446f46" providerId="LiveId" clId="{2347FB6F-7B56-D442-A7A3-AA2F21EC9A0C}" dt="2023-02-06T08:11:26.287" v="6315" actId="948"/>
          <ac:spMkLst>
            <pc:docMk/>
            <pc:sldMk cId="180654341" sldId="352"/>
            <ac:spMk id="18" creationId="{814ED12E-36A9-47BA-9D7F-3DBE1E3E8697}"/>
          </ac:spMkLst>
        </pc:spChg>
        <pc:spChg chg="add mod">
          <ac:chgData name="li bo" userId="86e360d6c7446f46" providerId="LiveId" clId="{2347FB6F-7B56-D442-A7A3-AA2F21EC9A0C}" dt="2023-02-06T08:02:02.799" v="6185" actId="1076"/>
          <ac:spMkLst>
            <pc:docMk/>
            <pc:sldMk cId="180654341" sldId="352"/>
            <ac:spMk id="19" creationId="{FAEB0B26-7326-9110-1799-2BBB2936D498}"/>
          </ac:spMkLst>
        </pc:spChg>
        <pc:spChg chg="add mod">
          <ac:chgData name="li bo" userId="86e360d6c7446f46" providerId="LiveId" clId="{2347FB6F-7B56-D442-A7A3-AA2F21EC9A0C}" dt="2023-02-06T08:02:02.799" v="6185" actId="1076"/>
          <ac:spMkLst>
            <pc:docMk/>
            <pc:sldMk cId="180654341" sldId="352"/>
            <ac:spMk id="20" creationId="{DC6AD000-C023-3375-814B-07C2287F92A9}"/>
          </ac:spMkLst>
        </pc:spChg>
        <pc:spChg chg="add del mod">
          <ac:chgData name="li bo" userId="86e360d6c7446f46" providerId="LiveId" clId="{2347FB6F-7B56-D442-A7A3-AA2F21EC9A0C}" dt="2023-02-06T07:56:39.990" v="5798" actId="478"/>
          <ac:spMkLst>
            <pc:docMk/>
            <pc:sldMk cId="180654341" sldId="352"/>
            <ac:spMk id="21" creationId="{C75FA8E6-343C-7D48-EC33-85A183C25A65}"/>
          </ac:spMkLst>
        </pc:spChg>
        <pc:spChg chg="add mod">
          <ac:chgData name="li bo" userId="86e360d6c7446f46" providerId="LiveId" clId="{2347FB6F-7B56-D442-A7A3-AA2F21EC9A0C}" dt="2023-02-06T16:07:02.822" v="9958"/>
          <ac:spMkLst>
            <pc:docMk/>
            <pc:sldMk cId="180654341" sldId="352"/>
            <ac:spMk id="22" creationId="{58B31494-D9A1-0612-85DD-B0D85BA4BCDB}"/>
          </ac:spMkLst>
        </pc:spChg>
        <pc:spChg chg="add mod">
          <ac:chgData name="li bo" userId="86e360d6c7446f46" providerId="LiveId" clId="{2347FB6F-7B56-D442-A7A3-AA2F21EC9A0C}" dt="2023-02-06T08:02:02.799" v="6185" actId="1076"/>
          <ac:spMkLst>
            <pc:docMk/>
            <pc:sldMk cId="180654341" sldId="352"/>
            <ac:spMk id="23" creationId="{D1759FFA-71DD-6EFE-CCE1-AAD47D55C6CD}"/>
          </ac:spMkLst>
        </pc:spChg>
        <pc:spChg chg="add del mod">
          <ac:chgData name="li bo" userId="86e360d6c7446f46" providerId="LiveId" clId="{2347FB6F-7B56-D442-A7A3-AA2F21EC9A0C}" dt="2023-02-06T08:12:53.607" v="6360"/>
          <ac:spMkLst>
            <pc:docMk/>
            <pc:sldMk cId="180654341" sldId="352"/>
            <ac:spMk id="24" creationId="{03E641F3-88B7-F7A6-FF6C-D16A9A46B2C8}"/>
          </ac:spMkLst>
        </pc:spChg>
        <pc:picChg chg="mod">
          <ac:chgData name="li bo" userId="86e360d6c7446f46" providerId="LiveId" clId="{2347FB6F-7B56-D442-A7A3-AA2F21EC9A0C}" dt="2023-02-06T08:10:48.024" v="6274" actId="1076"/>
          <ac:picMkLst>
            <pc:docMk/>
            <pc:sldMk cId="180654341" sldId="352"/>
            <ac:picMk id="8" creationId="{A4A6942B-54FE-4D51-8DF8-CBA1B120B1B7}"/>
          </ac:picMkLst>
        </pc:picChg>
        <pc:picChg chg="add mod">
          <ac:chgData name="li bo" userId="86e360d6c7446f46" providerId="LiveId" clId="{2347FB6F-7B56-D442-A7A3-AA2F21EC9A0C}" dt="2023-02-06T08:02:02.799" v="6185" actId="1076"/>
          <ac:picMkLst>
            <pc:docMk/>
            <pc:sldMk cId="180654341" sldId="352"/>
            <ac:picMk id="9" creationId="{605B5CCA-8659-5B3E-A9C0-355891E2A4FE}"/>
          </ac:picMkLst>
        </pc:picChg>
        <pc:picChg chg="add mod">
          <ac:chgData name="li bo" userId="86e360d6c7446f46" providerId="LiveId" clId="{2347FB6F-7B56-D442-A7A3-AA2F21EC9A0C}" dt="2023-02-06T08:01:56.247" v="6184" actId="1076"/>
          <ac:picMkLst>
            <pc:docMk/>
            <pc:sldMk cId="180654341" sldId="352"/>
            <ac:picMk id="10" creationId="{72EEE018-24FE-B464-F052-7B6EFC0A360B}"/>
          </ac:picMkLst>
        </pc:picChg>
        <pc:picChg chg="add del">
          <ac:chgData name="li bo" userId="86e360d6c7446f46" providerId="LiveId" clId="{2347FB6F-7B56-D442-A7A3-AA2F21EC9A0C}" dt="2023-02-06T07:44:25.943" v="5358" actId="478"/>
          <ac:picMkLst>
            <pc:docMk/>
            <pc:sldMk cId="180654341" sldId="352"/>
            <ac:picMk id="12" creationId="{70DAC9D7-53BF-46DE-A519-B60857090867}"/>
          </ac:picMkLst>
        </pc:picChg>
        <pc:picChg chg="del">
          <ac:chgData name="li bo" userId="86e360d6c7446f46" providerId="LiveId" clId="{2347FB6F-7B56-D442-A7A3-AA2F21EC9A0C}" dt="2023-02-06T07:44:15.859" v="5356" actId="478"/>
          <ac:picMkLst>
            <pc:docMk/>
            <pc:sldMk cId="180654341" sldId="352"/>
            <ac:picMk id="16" creationId="{8098A733-E07B-44CE-AD3C-75C904B0C174}"/>
          </ac:picMkLst>
        </pc:picChg>
      </pc:sldChg>
      <pc:sldChg chg="del">
        <pc:chgData name="li bo" userId="86e360d6c7446f46" providerId="LiveId" clId="{2347FB6F-7B56-D442-A7A3-AA2F21EC9A0C}" dt="2023-02-06T07:19:02.190" v="5179" actId="2696"/>
        <pc:sldMkLst>
          <pc:docMk/>
          <pc:sldMk cId="1924699916" sldId="353"/>
        </pc:sldMkLst>
      </pc:sldChg>
      <pc:sldChg chg="addSp delSp modSp mod modAnim">
        <pc:chgData name="li bo" userId="86e360d6c7446f46" providerId="LiveId" clId="{2347FB6F-7B56-D442-A7A3-AA2F21EC9A0C}" dt="2023-02-07T04:41:26.514" v="11285"/>
        <pc:sldMkLst>
          <pc:docMk/>
          <pc:sldMk cId="2916574275" sldId="354"/>
        </pc:sldMkLst>
        <pc:spChg chg="add mod">
          <ac:chgData name="li bo" userId="86e360d6c7446f46" providerId="LiveId" clId="{2347FB6F-7B56-D442-A7A3-AA2F21EC9A0C}" dt="2023-02-07T04:41:26.514" v="11285"/>
          <ac:spMkLst>
            <pc:docMk/>
            <pc:sldMk cId="2916574275" sldId="354"/>
            <ac:spMk id="2" creationId="{D6C33B25-DA44-73B5-2C23-749711FFB99C}"/>
          </ac:spMkLst>
        </pc:spChg>
        <pc:spChg chg="add del mod">
          <ac:chgData name="li bo" userId="86e360d6c7446f46" providerId="LiveId" clId="{2347FB6F-7B56-D442-A7A3-AA2F21EC9A0C}" dt="2023-02-06T08:05:57.431" v="6262" actId="478"/>
          <ac:spMkLst>
            <pc:docMk/>
            <pc:sldMk cId="2916574275" sldId="354"/>
            <ac:spMk id="3" creationId="{405FF971-C4F9-1606-CD61-E71691726BEA}"/>
          </ac:spMkLst>
        </pc:spChg>
        <pc:spChg chg="del">
          <ac:chgData name="li bo" userId="86e360d6c7446f46" providerId="LiveId" clId="{2347FB6F-7B56-D442-A7A3-AA2F21EC9A0C}" dt="2023-02-06T08:05:55.695" v="6261" actId="478"/>
          <ac:spMkLst>
            <pc:docMk/>
            <pc:sldMk cId="2916574275" sldId="354"/>
            <ac:spMk id="4" creationId="{94643580-5DD4-477E-92D3-13AA44338512}"/>
          </ac:spMkLst>
        </pc:spChg>
        <pc:spChg chg="add mod">
          <ac:chgData name="li bo" userId="86e360d6c7446f46" providerId="LiveId" clId="{2347FB6F-7B56-D442-A7A3-AA2F21EC9A0C}" dt="2023-02-06T08:06:02.592" v="6268" actId="20577"/>
          <ac:spMkLst>
            <pc:docMk/>
            <pc:sldMk cId="2916574275" sldId="354"/>
            <ac:spMk id="5" creationId="{9B0801F8-916E-B03A-D087-1B4B784D9A4A}"/>
          </ac:spMkLst>
        </pc:spChg>
        <pc:spChg chg="add mod">
          <ac:chgData name="li bo" userId="86e360d6c7446f46" providerId="LiveId" clId="{2347FB6F-7B56-D442-A7A3-AA2F21EC9A0C}" dt="2023-02-06T08:13:03.865" v="6363" actId="14100"/>
          <ac:spMkLst>
            <pc:docMk/>
            <pc:sldMk cId="2916574275" sldId="354"/>
            <ac:spMk id="6" creationId="{E69BB6EB-A4F1-45ED-F081-6514A9519BBB}"/>
          </ac:spMkLst>
        </pc:spChg>
        <pc:spChg chg="add mod">
          <ac:chgData name="li bo" userId="86e360d6c7446f46" providerId="LiveId" clId="{2347FB6F-7B56-D442-A7A3-AA2F21EC9A0C}" dt="2023-02-06T08:13:33.081" v="6411" actId="1076"/>
          <ac:spMkLst>
            <pc:docMk/>
            <pc:sldMk cId="2916574275" sldId="354"/>
            <ac:spMk id="7" creationId="{A126DED8-9CA4-F2BE-EBE9-7C5220502C6B}"/>
          </ac:spMkLst>
        </pc:spChg>
        <pc:spChg chg="add mod">
          <ac:chgData name="li bo" userId="86e360d6c7446f46" providerId="LiveId" clId="{2347FB6F-7B56-D442-A7A3-AA2F21EC9A0C}" dt="2023-02-06T08:14:04.375" v="6420" actId="1076"/>
          <ac:spMkLst>
            <pc:docMk/>
            <pc:sldMk cId="2916574275" sldId="354"/>
            <ac:spMk id="8" creationId="{27E625E2-AC10-1616-9710-74E19F0C1F57}"/>
          </ac:spMkLst>
        </pc:spChg>
        <pc:spChg chg="add mod">
          <ac:chgData name="li bo" userId="86e360d6c7446f46" providerId="LiveId" clId="{2347FB6F-7B56-D442-A7A3-AA2F21EC9A0C}" dt="2023-02-06T08:14:17.631" v="6423" actId="688"/>
          <ac:spMkLst>
            <pc:docMk/>
            <pc:sldMk cId="2916574275" sldId="354"/>
            <ac:spMk id="10" creationId="{D6D0A26C-7753-0B24-C7ED-79105041792B}"/>
          </ac:spMkLst>
        </pc:spChg>
        <pc:spChg chg="mod">
          <ac:chgData name="li bo" userId="86e360d6c7446f46" providerId="LiveId" clId="{2347FB6F-7B56-D442-A7A3-AA2F21EC9A0C}" dt="2023-02-06T08:12:18.252" v="6350" actId="1076"/>
          <ac:spMkLst>
            <pc:docMk/>
            <pc:sldMk cId="2916574275" sldId="354"/>
            <ac:spMk id="14" creationId="{02CC9B23-29F2-4B41-A2F6-36DC55C8E703}"/>
          </ac:spMkLst>
        </pc:spChg>
        <pc:spChg chg="mod">
          <ac:chgData name="li bo" userId="86e360d6c7446f46" providerId="LiveId" clId="{2347FB6F-7B56-D442-A7A3-AA2F21EC9A0C}" dt="2023-02-06T08:13:49.505" v="6416" actId="1076"/>
          <ac:spMkLst>
            <pc:docMk/>
            <pc:sldMk cId="2916574275" sldId="354"/>
            <ac:spMk id="22" creationId="{50882E7E-4A05-49E8-9B03-798BA9AC8979}"/>
          </ac:spMkLst>
        </pc:spChg>
        <pc:picChg chg="mod">
          <ac:chgData name="li bo" userId="86e360d6c7446f46" providerId="LiveId" clId="{2347FB6F-7B56-D442-A7A3-AA2F21EC9A0C}" dt="2023-02-06T08:13:44.797" v="6415" actId="1076"/>
          <ac:picMkLst>
            <pc:docMk/>
            <pc:sldMk cId="2916574275" sldId="354"/>
            <ac:picMk id="9" creationId="{C3B68927-5064-4148-9E32-B3E3EABA474B}"/>
          </ac:picMkLst>
        </pc:picChg>
        <pc:picChg chg="mod">
          <ac:chgData name="li bo" userId="86e360d6c7446f46" providerId="LiveId" clId="{2347FB6F-7B56-D442-A7A3-AA2F21EC9A0C}" dt="2023-02-06T08:13:35.747" v="6412" actId="1076"/>
          <ac:picMkLst>
            <pc:docMk/>
            <pc:sldMk cId="2916574275" sldId="354"/>
            <ac:picMk id="11" creationId="{2927D488-18A7-4DB0-B41F-7A0910305770}"/>
          </ac:picMkLst>
        </pc:picChg>
        <pc:picChg chg="mod">
          <ac:chgData name="li bo" userId="86e360d6c7446f46" providerId="LiveId" clId="{2347FB6F-7B56-D442-A7A3-AA2F21EC9A0C}" dt="2023-02-06T08:13:35.747" v="6412" actId="1076"/>
          <ac:picMkLst>
            <pc:docMk/>
            <pc:sldMk cId="2916574275" sldId="354"/>
            <ac:picMk id="13" creationId="{373883A8-1951-46EF-8404-44D16BF923E6}"/>
          </ac:picMkLst>
        </pc:picChg>
        <pc:picChg chg="mod">
          <ac:chgData name="li bo" userId="86e360d6c7446f46" providerId="LiveId" clId="{2347FB6F-7B56-D442-A7A3-AA2F21EC9A0C}" dt="2023-02-06T08:12:33.507" v="6356" actId="1076"/>
          <ac:picMkLst>
            <pc:docMk/>
            <pc:sldMk cId="2916574275" sldId="354"/>
            <ac:picMk id="18" creationId="{FB0813D7-22FA-4134-8753-048D1104A123}"/>
          </ac:picMkLst>
        </pc:picChg>
        <pc:picChg chg="mod">
          <ac:chgData name="li bo" userId="86e360d6c7446f46" providerId="LiveId" clId="{2347FB6F-7B56-D442-A7A3-AA2F21EC9A0C}" dt="2023-02-06T08:12:42.532" v="6358" actId="1076"/>
          <ac:picMkLst>
            <pc:docMk/>
            <pc:sldMk cId="2916574275" sldId="354"/>
            <ac:picMk id="20" creationId="{678B1911-48D9-4F8C-B175-6AE529250AA3}"/>
          </ac:picMkLst>
        </pc:picChg>
      </pc:sldChg>
      <pc:sldChg chg="del">
        <pc:chgData name="li bo" userId="86e360d6c7446f46" providerId="LiveId" clId="{2347FB6F-7B56-D442-A7A3-AA2F21EC9A0C}" dt="2023-02-05T08:12:34.875" v="96" actId="2696"/>
        <pc:sldMkLst>
          <pc:docMk/>
          <pc:sldMk cId="2840020646" sldId="355"/>
        </pc:sldMkLst>
      </pc:sldChg>
      <pc:sldChg chg="addSp delSp modSp mod delAnim modAnim modNotesTx">
        <pc:chgData name="li bo" userId="86e360d6c7446f46" providerId="LiveId" clId="{2347FB6F-7B56-D442-A7A3-AA2F21EC9A0C}" dt="2023-02-20T06:26:53.591" v="11507" actId="20577"/>
        <pc:sldMkLst>
          <pc:docMk/>
          <pc:sldMk cId="4131333060" sldId="356"/>
        </pc:sldMkLst>
        <pc:spChg chg="add mod">
          <ac:chgData name="li bo" userId="86e360d6c7446f46" providerId="LiveId" clId="{2347FB6F-7B56-D442-A7A3-AA2F21EC9A0C}" dt="2023-02-06T08:17:29.740" v="6632" actId="27636"/>
          <ac:spMkLst>
            <pc:docMk/>
            <pc:sldMk cId="4131333060" sldId="356"/>
            <ac:spMk id="2" creationId="{EDA3D528-ADF2-A7C6-A0B5-CB8DF99F9E16}"/>
          </ac:spMkLst>
        </pc:spChg>
        <pc:spChg chg="mod">
          <ac:chgData name="li bo" userId="86e360d6c7446f46" providerId="LiveId" clId="{2347FB6F-7B56-D442-A7A3-AA2F21EC9A0C}" dt="2023-02-06T08:17:41.982" v="6638" actId="20577"/>
          <ac:spMkLst>
            <pc:docMk/>
            <pc:sldMk cId="4131333060" sldId="356"/>
            <ac:spMk id="3" creationId="{1C4733F0-E2A4-4552-8C92-A155283C4472}"/>
          </ac:spMkLst>
        </pc:spChg>
        <pc:spChg chg="add mod">
          <ac:chgData name="li bo" userId="86e360d6c7446f46" providerId="LiveId" clId="{2347FB6F-7B56-D442-A7A3-AA2F21EC9A0C}" dt="2023-02-07T04:41:26.514" v="11285"/>
          <ac:spMkLst>
            <pc:docMk/>
            <pc:sldMk cId="4131333060" sldId="356"/>
            <ac:spMk id="4" creationId="{C27A04BD-2F2A-A0DB-A48E-3B6750F3D1F9}"/>
          </ac:spMkLst>
        </pc:spChg>
        <pc:spChg chg="del mod">
          <ac:chgData name="li bo" userId="86e360d6c7446f46" providerId="LiveId" clId="{2347FB6F-7B56-D442-A7A3-AA2F21EC9A0C}" dt="2023-02-06T08:14:39.051" v="6430" actId="478"/>
          <ac:spMkLst>
            <pc:docMk/>
            <pc:sldMk cId="4131333060" sldId="356"/>
            <ac:spMk id="4" creationId="{D2D93D38-1C6D-421B-872C-EE17625DF740}"/>
          </ac:spMkLst>
        </pc:spChg>
        <pc:spChg chg="mod topLvl">
          <ac:chgData name="li bo" userId="86e360d6c7446f46" providerId="LiveId" clId="{2347FB6F-7B56-D442-A7A3-AA2F21EC9A0C}" dt="2023-02-08T09:00:46.345" v="11315" actId="14100"/>
          <ac:spMkLst>
            <pc:docMk/>
            <pc:sldMk cId="4131333060" sldId="356"/>
            <ac:spMk id="5" creationId="{66D958A6-4B54-48BA-801F-46F85C55CD14}"/>
          </ac:spMkLst>
        </pc:spChg>
        <pc:spChg chg="mod topLvl">
          <ac:chgData name="li bo" userId="86e360d6c7446f46" providerId="LiveId" clId="{2347FB6F-7B56-D442-A7A3-AA2F21EC9A0C}" dt="2023-02-06T08:18:20.939" v="6646" actId="1076"/>
          <ac:spMkLst>
            <pc:docMk/>
            <pc:sldMk cId="4131333060" sldId="356"/>
            <ac:spMk id="6" creationId="{00D95F45-EFE3-4814-8A43-9384C4F1E547}"/>
          </ac:spMkLst>
        </pc:spChg>
        <pc:spChg chg="add mod">
          <ac:chgData name="li bo" userId="86e360d6c7446f46" providerId="LiveId" clId="{2347FB6F-7B56-D442-A7A3-AA2F21EC9A0C}" dt="2023-02-06T08:21:52.974" v="6774" actId="1076"/>
          <ac:spMkLst>
            <pc:docMk/>
            <pc:sldMk cId="4131333060" sldId="356"/>
            <ac:spMk id="8" creationId="{95CF6EB6-A9F3-B87D-E162-990E9F2E571E}"/>
          </ac:spMkLst>
        </pc:spChg>
        <pc:spChg chg="add mod">
          <ac:chgData name="li bo" userId="86e360d6c7446f46" providerId="LiveId" clId="{2347FB6F-7B56-D442-A7A3-AA2F21EC9A0C}" dt="2023-02-06T08:22:23.218" v="6781" actId="207"/>
          <ac:spMkLst>
            <pc:docMk/>
            <pc:sldMk cId="4131333060" sldId="356"/>
            <ac:spMk id="9" creationId="{7088704B-EEEF-9252-8C56-F7251FD9FC7A}"/>
          </ac:spMkLst>
        </pc:spChg>
        <pc:spChg chg="mod">
          <ac:chgData name="li bo" userId="86e360d6c7446f46" providerId="LiveId" clId="{2347FB6F-7B56-D442-A7A3-AA2F21EC9A0C}" dt="2023-02-08T09:00:16.872" v="11313" actId="207"/>
          <ac:spMkLst>
            <pc:docMk/>
            <pc:sldMk cId="4131333060" sldId="356"/>
            <ac:spMk id="10" creationId="{56E163A3-6D09-4D7B-9BC1-2AD5D7033E18}"/>
          </ac:spMkLst>
        </pc:spChg>
        <pc:grpChg chg="del mod">
          <ac:chgData name="li bo" userId="86e360d6c7446f46" providerId="LiveId" clId="{2347FB6F-7B56-D442-A7A3-AA2F21EC9A0C}" dt="2023-02-06T08:18:02.149" v="6641" actId="165"/>
          <ac:grpSpMkLst>
            <pc:docMk/>
            <pc:sldMk cId="4131333060" sldId="356"/>
            <ac:grpSpMk id="7" creationId="{D0544354-AD35-4B2F-AD6F-C125A6371416}"/>
          </ac:grpSpMkLst>
        </pc:grpChg>
        <pc:picChg chg="mod">
          <ac:chgData name="li bo" userId="86e360d6c7446f46" providerId="LiveId" clId="{2347FB6F-7B56-D442-A7A3-AA2F21EC9A0C}" dt="2023-02-06T08:18:27.757" v="6648" actId="1076"/>
          <ac:picMkLst>
            <pc:docMk/>
            <pc:sldMk cId="4131333060" sldId="356"/>
            <ac:picMk id="1026" creationId="{10F33830-912F-4E11-B796-9C639D127409}"/>
          </ac:picMkLst>
        </pc:picChg>
      </pc:sldChg>
      <pc:sldChg chg="del">
        <pc:chgData name="li bo" userId="86e360d6c7446f46" providerId="LiveId" clId="{2347FB6F-7B56-D442-A7A3-AA2F21EC9A0C}" dt="2023-02-05T08:12:34.875" v="96" actId="2696"/>
        <pc:sldMkLst>
          <pc:docMk/>
          <pc:sldMk cId="1520348380" sldId="357"/>
        </pc:sldMkLst>
      </pc:sldChg>
      <pc:sldChg chg="addSp delSp modSp mod">
        <pc:chgData name="li bo" userId="86e360d6c7446f46" providerId="LiveId" clId="{2347FB6F-7B56-D442-A7A3-AA2F21EC9A0C}" dt="2023-02-07T04:41:26.514" v="11285"/>
        <pc:sldMkLst>
          <pc:docMk/>
          <pc:sldMk cId="2111668383" sldId="358"/>
        </pc:sldMkLst>
        <pc:spChg chg="mod">
          <ac:chgData name="li bo" userId="86e360d6c7446f46" providerId="LiveId" clId="{2347FB6F-7B56-D442-A7A3-AA2F21EC9A0C}" dt="2023-02-06T08:25:30.010" v="6904" actId="14100"/>
          <ac:spMkLst>
            <pc:docMk/>
            <pc:sldMk cId="2111668383" sldId="358"/>
            <ac:spMk id="2" creationId="{1EA8D9B8-C4D8-4962-B288-57C65065F651}"/>
          </ac:spMkLst>
        </pc:spChg>
        <pc:spChg chg="add mod">
          <ac:chgData name="li bo" userId="86e360d6c7446f46" providerId="LiveId" clId="{2347FB6F-7B56-D442-A7A3-AA2F21EC9A0C}" dt="2023-02-07T04:41:26.514" v="11285"/>
          <ac:spMkLst>
            <pc:docMk/>
            <pc:sldMk cId="2111668383" sldId="358"/>
            <ac:spMk id="3" creationId="{21377FBC-474C-52EE-A26D-4F20B4D209EC}"/>
          </ac:spMkLst>
        </pc:spChg>
        <pc:spChg chg="del mod">
          <ac:chgData name="li bo" userId="86e360d6c7446f46" providerId="LiveId" clId="{2347FB6F-7B56-D442-A7A3-AA2F21EC9A0C}" dt="2023-02-06T08:24:33.290" v="6794" actId="478"/>
          <ac:spMkLst>
            <pc:docMk/>
            <pc:sldMk cId="2111668383" sldId="358"/>
            <ac:spMk id="3" creationId="{3A7E49E7-CBCD-469C-9F6A-3DB563BF2442}"/>
          </ac:spMkLst>
        </pc:spChg>
        <pc:spChg chg="add del mod">
          <ac:chgData name="li bo" userId="86e360d6c7446f46" providerId="LiveId" clId="{2347FB6F-7B56-D442-A7A3-AA2F21EC9A0C}" dt="2023-02-06T08:24:35.623" v="6795" actId="478"/>
          <ac:spMkLst>
            <pc:docMk/>
            <pc:sldMk cId="2111668383" sldId="358"/>
            <ac:spMk id="5" creationId="{5BAB14C8-D84F-2A03-C4CC-C0721537D831}"/>
          </ac:spMkLst>
        </pc:spChg>
      </pc:sldChg>
      <pc:sldChg chg="del">
        <pc:chgData name="li bo" userId="86e360d6c7446f46" providerId="LiveId" clId="{2347FB6F-7B56-D442-A7A3-AA2F21EC9A0C}" dt="2023-02-06T08:23:02.422" v="6792" actId="2696"/>
        <pc:sldMkLst>
          <pc:docMk/>
          <pc:sldMk cId="377738480" sldId="360"/>
        </pc:sldMkLst>
      </pc:sldChg>
      <pc:sldChg chg="addSp delSp modSp mod delAnim modAnim">
        <pc:chgData name="li bo" userId="86e360d6c7446f46" providerId="LiveId" clId="{2347FB6F-7B56-D442-A7A3-AA2F21EC9A0C}" dt="2023-02-07T04:41:26.514" v="11285"/>
        <pc:sldMkLst>
          <pc:docMk/>
          <pc:sldMk cId="2639201557" sldId="362"/>
        </pc:sldMkLst>
        <pc:spChg chg="del mod">
          <ac:chgData name="li bo" userId="86e360d6c7446f46" providerId="LiveId" clId="{2347FB6F-7B56-D442-A7A3-AA2F21EC9A0C}" dt="2023-02-06T08:33:53.366" v="7184" actId="478"/>
          <ac:spMkLst>
            <pc:docMk/>
            <pc:sldMk cId="2639201557" sldId="362"/>
            <ac:spMk id="2" creationId="{00000000-0000-0000-0000-000000000000}"/>
          </ac:spMkLst>
        </pc:spChg>
        <pc:spChg chg="add mod">
          <ac:chgData name="li bo" userId="86e360d6c7446f46" providerId="LiveId" clId="{2347FB6F-7B56-D442-A7A3-AA2F21EC9A0C}" dt="2023-02-07T04:41:26.514" v="11285"/>
          <ac:spMkLst>
            <pc:docMk/>
            <pc:sldMk cId="2639201557" sldId="362"/>
            <ac:spMk id="2" creationId="{BA44CF18-9FF4-58F2-5DC9-66B0010B067E}"/>
          </ac:spMkLst>
        </pc:spChg>
        <pc:spChg chg="add del mod">
          <ac:chgData name="li bo" userId="86e360d6c7446f46" providerId="LiveId" clId="{2347FB6F-7B56-D442-A7A3-AA2F21EC9A0C}" dt="2023-02-06T08:34:08.333" v="7187" actId="2711"/>
          <ac:spMkLst>
            <pc:docMk/>
            <pc:sldMk cId="2639201557" sldId="362"/>
            <ac:spMk id="3" creationId="{8794E5E1-DD7B-5E12-BFBB-877DA1E4C18D}"/>
          </ac:spMkLst>
        </pc:spChg>
        <pc:spChg chg="add mod">
          <ac:chgData name="li bo" userId="86e360d6c7446f46" providerId="LiveId" clId="{2347FB6F-7B56-D442-A7A3-AA2F21EC9A0C}" dt="2023-02-06T08:56:13.990" v="7781" actId="1076"/>
          <ac:spMkLst>
            <pc:docMk/>
            <pc:sldMk cId="2639201557" sldId="362"/>
            <ac:spMk id="5" creationId="{CFB9E351-BCA0-7655-6B99-C6E9644C22DA}"/>
          </ac:spMkLst>
        </pc:spChg>
        <pc:spChg chg="add del mod">
          <ac:chgData name="li bo" userId="86e360d6c7446f46" providerId="LiveId" clId="{2347FB6F-7B56-D442-A7A3-AA2F21EC9A0C}" dt="2023-02-06T08:53:02.901" v="7555"/>
          <ac:spMkLst>
            <pc:docMk/>
            <pc:sldMk cId="2639201557" sldId="362"/>
            <ac:spMk id="7" creationId="{A1D4C297-87E4-5FFD-6564-FBF81B87DEF8}"/>
          </ac:spMkLst>
        </pc:spChg>
        <pc:spChg chg="add mod">
          <ac:chgData name="li bo" userId="86e360d6c7446f46" providerId="LiveId" clId="{2347FB6F-7B56-D442-A7A3-AA2F21EC9A0C}" dt="2023-02-06T08:58:59.464" v="7863" actId="1076"/>
          <ac:spMkLst>
            <pc:docMk/>
            <pc:sldMk cId="2639201557" sldId="362"/>
            <ac:spMk id="8" creationId="{47B49674-1454-FE7F-885B-D57820FB233B}"/>
          </ac:spMkLst>
        </pc:spChg>
        <pc:spChg chg="mod">
          <ac:chgData name="li bo" userId="86e360d6c7446f46" providerId="LiveId" clId="{2347FB6F-7B56-D442-A7A3-AA2F21EC9A0C}" dt="2023-02-06T08:59:28.964" v="7869" actId="404"/>
          <ac:spMkLst>
            <pc:docMk/>
            <pc:sldMk cId="2639201557" sldId="362"/>
            <ac:spMk id="14" creationId="{76F5E54E-D274-4E16-BA15-1A1C07E65885}"/>
          </ac:spMkLst>
        </pc:spChg>
        <pc:spChg chg="mod">
          <ac:chgData name="li bo" userId="86e360d6c7446f46" providerId="LiveId" clId="{2347FB6F-7B56-D442-A7A3-AA2F21EC9A0C}" dt="2023-02-06T08:58:56.666" v="7862" actId="14100"/>
          <ac:spMkLst>
            <pc:docMk/>
            <pc:sldMk cId="2639201557" sldId="362"/>
            <ac:spMk id="17" creationId="{847B7D1F-2F01-464C-ABF9-4E00D8F6A9F3}"/>
          </ac:spMkLst>
        </pc:spChg>
        <pc:grpChg chg="add mod">
          <ac:chgData name="li bo" userId="86e360d6c7446f46" providerId="LiveId" clId="{2347FB6F-7B56-D442-A7A3-AA2F21EC9A0C}" dt="2023-02-06T08:56:13.990" v="7781" actId="1076"/>
          <ac:grpSpMkLst>
            <pc:docMk/>
            <pc:sldMk cId="2639201557" sldId="362"/>
            <ac:grpSpMk id="6" creationId="{91400414-60FE-DF7A-E03D-3ADE7531783C}"/>
          </ac:grpSpMkLst>
        </pc:grpChg>
        <pc:picChg chg="mod">
          <ac:chgData name="li bo" userId="86e360d6c7446f46" providerId="LiveId" clId="{2347FB6F-7B56-D442-A7A3-AA2F21EC9A0C}" dt="2023-02-06T08:56:11.249" v="7780" actId="1076"/>
          <ac:picMkLst>
            <pc:docMk/>
            <pc:sldMk cId="2639201557" sldId="362"/>
            <ac:picMk id="12" creationId="{2D0DEECA-DDEE-47A5-B43F-23D251712099}"/>
          </ac:picMkLst>
        </pc:picChg>
        <pc:picChg chg="mod">
          <ac:chgData name="li bo" userId="86e360d6c7446f46" providerId="LiveId" clId="{2347FB6F-7B56-D442-A7A3-AA2F21EC9A0C}" dt="2023-02-06T08:56:13.990" v="7781" actId="1076"/>
          <ac:picMkLst>
            <pc:docMk/>
            <pc:sldMk cId="2639201557" sldId="362"/>
            <ac:picMk id="3074" creationId="{199865C2-ED5D-4665-8404-2ED2D0F7E972}"/>
          </ac:picMkLst>
        </pc:picChg>
      </pc:sldChg>
      <pc:sldChg chg="addSp delSp modSp mod modAnim modNotesTx">
        <pc:chgData name="li bo" userId="86e360d6c7446f46" providerId="LiveId" clId="{2347FB6F-7B56-D442-A7A3-AA2F21EC9A0C}" dt="2023-02-07T04:41:26.514" v="11285"/>
        <pc:sldMkLst>
          <pc:docMk/>
          <pc:sldMk cId="1091208086" sldId="363"/>
        </pc:sldMkLst>
        <pc:spChg chg="del mod">
          <ac:chgData name="li bo" userId="86e360d6c7446f46" providerId="LiveId" clId="{2347FB6F-7B56-D442-A7A3-AA2F21EC9A0C}" dt="2023-02-06T08:27:46.977" v="6936" actId="478"/>
          <ac:spMkLst>
            <pc:docMk/>
            <pc:sldMk cId="1091208086" sldId="363"/>
            <ac:spMk id="2" creationId="{00000000-0000-0000-0000-000000000000}"/>
          </ac:spMkLst>
        </pc:spChg>
        <pc:spChg chg="add mod">
          <ac:chgData name="li bo" userId="86e360d6c7446f46" providerId="LiveId" clId="{2347FB6F-7B56-D442-A7A3-AA2F21EC9A0C}" dt="2023-02-07T04:41:26.514" v="11285"/>
          <ac:spMkLst>
            <pc:docMk/>
            <pc:sldMk cId="1091208086" sldId="363"/>
            <ac:spMk id="2" creationId="{E0F226A2-E81C-9A53-377F-AB431D5AEC52}"/>
          </ac:spMkLst>
        </pc:spChg>
        <pc:spChg chg="mod">
          <ac:chgData name="li bo" userId="86e360d6c7446f46" providerId="LiveId" clId="{2347FB6F-7B56-D442-A7A3-AA2F21EC9A0C}" dt="2023-02-06T08:33:08.022" v="7176" actId="1076"/>
          <ac:spMkLst>
            <pc:docMk/>
            <pc:sldMk cId="1091208086" sldId="363"/>
            <ac:spMk id="3" creationId="{434BA90B-CC3B-4932-9C14-B61AC769D53B}"/>
          </ac:spMkLst>
        </pc:spChg>
        <pc:spChg chg="add mod">
          <ac:chgData name="li bo" userId="86e360d6c7446f46" providerId="LiveId" clId="{2347FB6F-7B56-D442-A7A3-AA2F21EC9A0C}" dt="2023-02-06T08:27:29.122" v="6931" actId="20577"/>
          <ac:spMkLst>
            <pc:docMk/>
            <pc:sldMk cId="1091208086" sldId="363"/>
            <ac:spMk id="5" creationId="{D837AFD3-5DA3-E7FE-2BE4-01F0BF7F6E4E}"/>
          </ac:spMkLst>
        </pc:spChg>
        <pc:spChg chg="mod">
          <ac:chgData name="li bo" userId="86e360d6c7446f46" providerId="LiveId" clId="{2347FB6F-7B56-D442-A7A3-AA2F21EC9A0C}" dt="2023-02-06T08:33:14.532" v="7178" actId="1076"/>
          <ac:spMkLst>
            <pc:docMk/>
            <pc:sldMk cId="1091208086" sldId="363"/>
            <ac:spMk id="6" creationId="{A8A9A46F-CA85-46E7-BD61-778EA18E7A0D}"/>
          </ac:spMkLst>
        </pc:spChg>
        <pc:spChg chg="add del mod">
          <ac:chgData name="li bo" userId="86e360d6c7446f46" providerId="LiveId" clId="{2347FB6F-7B56-D442-A7A3-AA2F21EC9A0C}" dt="2023-02-06T08:27:48.782" v="6937" actId="478"/>
          <ac:spMkLst>
            <pc:docMk/>
            <pc:sldMk cId="1091208086" sldId="363"/>
            <ac:spMk id="8" creationId="{D5209716-DBFD-3459-7A99-9311B223A02B}"/>
          </ac:spMkLst>
        </pc:spChg>
        <pc:spChg chg="mod">
          <ac:chgData name="li bo" userId="86e360d6c7446f46" providerId="LiveId" clId="{2347FB6F-7B56-D442-A7A3-AA2F21EC9A0C}" dt="2023-02-06T08:30:25.126" v="7078" actId="1076"/>
          <ac:spMkLst>
            <pc:docMk/>
            <pc:sldMk cId="1091208086" sldId="363"/>
            <ac:spMk id="11" creationId="{5879B8E4-2F8E-4EB0-B9CB-61930EF3BBA9}"/>
          </ac:spMkLst>
        </pc:spChg>
        <pc:spChg chg="mod">
          <ac:chgData name="li bo" userId="86e360d6c7446f46" providerId="LiveId" clId="{2347FB6F-7B56-D442-A7A3-AA2F21EC9A0C}" dt="2023-02-06T08:33:10.651" v="7177" actId="1076"/>
          <ac:spMkLst>
            <pc:docMk/>
            <pc:sldMk cId="1091208086" sldId="363"/>
            <ac:spMk id="12" creationId="{1D492469-D2C4-4D78-B28B-48429231E5DD}"/>
          </ac:spMkLst>
        </pc:spChg>
        <pc:spChg chg="mod">
          <ac:chgData name="li bo" userId="86e360d6c7446f46" providerId="LiveId" clId="{2347FB6F-7B56-D442-A7A3-AA2F21EC9A0C}" dt="2023-02-06T08:32:27.140" v="7166" actId="948"/>
          <ac:spMkLst>
            <pc:docMk/>
            <pc:sldMk cId="1091208086" sldId="363"/>
            <ac:spMk id="13" creationId="{497D1C36-38A7-4BA6-B380-E4965E96CAA6}"/>
          </ac:spMkLst>
        </pc:spChg>
        <pc:picChg chg="mod">
          <ac:chgData name="li bo" userId="86e360d6c7446f46" providerId="LiveId" clId="{2347FB6F-7B56-D442-A7A3-AA2F21EC9A0C}" dt="2023-02-06T08:33:08.022" v="7176" actId="1076"/>
          <ac:picMkLst>
            <pc:docMk/>
            <pc:sldMk cId="1091208086" sldId="363"/>
            <ac:picMk id="4" creationId="{CF47797F-0BEB-41DD-859B-0FB22CD58924}"/>
          </ac:picMkLst>
        </pc:picChg>
        <pc:picChg chg="mod">
          <ac:chgData name="li bo" userId="86e360d6c7446f46" providerId="LiveId" clId="{2347FB6F-7B56-D442-A7A3-AA2F21EC9A0C}" dt="2023-02-06T08:33:10.651" v="7177" actId="1076"/>
          <ac:picMkLst>
            <pc:docMk/>
            <pc:sldMk cId="1091208086" sldId="363"/>
            <ac:picMk id="9" creationId="{E59EE5A6-4270-48B6-AE51-A2EC6EED407D}"/>
          </ac:picMkLst>
        </pc:picChg>
        <pc:picChg chg="mod">
          <ac:chgData name="li bo" userId="86e360d6c7446f46" providerId="LiveId" clId="{2347FB6F-7B56-D442-A7A3-AA2F21EC9A0C}" dt="2023-02-06T08:30:18.862" v="7075" actId="14100"/>
          <ac:picMkLst>
            <pc:docMk/>
            <pc:sldMk cId="1091208086" sldId="363"/>
            <ac:picMk id="10" creationId="{2B0025BD-F29D-4ACE-8B3E-F030AAB4BD6C}"/>
          </ac:picMkLst>
        </pc:picChg>
      </pc:sldChg>
      <pc:sldChg chg="modSp del mod">
        <pc:chgData name="li bo" userId="86e360d6c7446f46" providerId="LiveId" clId="{2347FB6F-7B56-D442-A7A3-AA2F21EC9A0C}" dt="2023-02-05T15:52:39.546" v="232" actId="2696"/>
        <pc:sldMkLst>
          <pc:docMk/>
          <pc:sldMk cId="2579291383" sldId="364"/>
        </pc:sldMkLst>
        <pc:spChg chg="mod">
          <ac:chgData name="li bo" userId="86e360d6c7446f46" providerId="LiveId" clId="{2347FB6F-7B56-D442-A7A3-AA2F21EC9A0C}" dt="2023-02-05T15:52:34.673" v="230"/>
          <ac:spMkLst>
            <pc:docMk/>
            <pc:sldMk cId="2579291383" sldId="364"/>
            <ac:spMk id="8" creationId="{854B2541-7846-49ED-B899-8C8102E1F443}"/>
          </ac:spMkLst>
        </pc:spChg>
        <pc:spChg chg="mod">
          <ac:chgData name="li bo" userId="86e360d6c7446f46" providerId="LiveId" clId="{2347FB6F-7B56-D442-A7A3-AA2F21EC9A0C}" dt="2023-02-05T08:16:32.222" v="98"/>
          <ac:spMkLst>
            <pc:docMk/>
            <pc:sldMk cId="2579291383" sldId="364"/>
            <ac:spMk id="9" creationId="{7A3FD25D-1EF6-4358-B6BC-C48893F825E1}"/>
          </ac:spMkLst>
        </pc:spChg>
        <pc:spChg chg="mod">
          <ac:chgData name="li bo" userId="86e360d6c7446f46" providerId="LiveId" clId="{2347FB6F-7B56-D442-A7A3-AA2F21EC9A0C}" dt="2023-02-05T08:16:32.222" v="98"/>
          <ac:spMkLst>
            <pc:docMk/>
            <pc:sldMk cId="2579291383" sldId="364"/>
            <ac:spMk id="10" creationId="{42F17319-9993-46F9-93F8-6A3D5B4FBF85}"/>
          </ac:spMkLst>
        </pc:spChg>
        <pc:spChg chg="mod">
          <ac:chgData name="li bo" userId="86e360d6c7446f46" providerId="LiveId" clId="{2347FB6F-7B56-D442-A7A3-AA2F21EC9A0C}" dt="2023-02-05T08:16:32.222" v="98"/>
          <ac:spMkLst>
            <pc:docMk/>
            <pc:sldMk cId="2579291383" sldId="364"/>
            <ac:spMk id="11" creationId="{80ACCFEF-49D1-4717-8ACA-6B32B920EE83}"/>
          </ac:spMkLst>
        </pc:spChg>
        <pc:grpChg chg="mod">
          <ac:chgData name="li bo" userId="86e360d6c7446f46" providerId="LiveId" clId="{2347FB6F-7B56-D442-A7A3-AA2F21EC9A0C}" dt="2023-02-05T08:16:32.222" v="98"/>
          <ac:grpSpMkLst>
            <pc:docMk/>
            <pc:sldMk cId="2579291383" sldId="364"/>
            <ac:grpSpMk id="12" creationId="{2808F005-E800-4F24-8FF7-D2DC391872AB}"/>
          </ac:grpSpMkLst>
        </pc:grpChg>
        <pc:picChg chg="mod">
          <ac:chgData name="li bo" userId="86e360d6c7446f46" providerId="LiveId" clId="{2347FB6F-7B56-D442-A7A3-AA2F21EC9A0C}" dt="2023-02-05T15:52:34.674" v="231"/>
          <ac:picMkLst>
            <pc:docMk/>
            <pc:sldMk cId="2579291383" sldId="364"/>
            <ac:picMk id="5" creationId="{A01D548D-CBFB-44BB-904E-C01DBA27682E}"/>
          </ac:picMkLst>
        </pc:picChg>
      </pc:sldChg>
      <pc:sldChg chg="addSp delSp modSp mod delAnim modAnim">
        <pc:chgData name="li bo" userId="86e360d6c7446f46" providerId="LiveId" clId="{2347FB6F-7B56-D442-A7A3-AA2F21EC9A0C}" dt="2023-02-07T04:41:26.514" v="11285"/>
        <pc:sldMkLst>
          <pc:docMk/>
          <pc:sldMk cId="1629337241" sldId="365"/>
        </pc:sldMkLst>
        <pc:spChg chg="add mod">
          <ac:chgData name="li bo" userId="86e360d6c7446f46" providerId="LiveId" clId="{2347FB6F-7B56-D442-A7A3-AA2F21EC9A0C}" dt="2023-02-07T04:41:26.514" v="11285"/>
          <ac:spMkLst>
            <pc:docMk/>
            <pc:sldMk cId="1629337241" sldId="365"/>
            <ac:spMk id="2" creationId="{4737855E-4920-3B56-30FC-CD3ADB62A058}"/>
          </ac:spMkLst>
        </pc:spChg>
        <pc:spChg chg="add del mod">
          <ac:chgData name="li bo" userId="86e360d6c7446f46" providerId="LiveId" clId="{2347FB6F-7B56-D442-A7A3-AA2F21EC9A0C}" dt="2023-02-06T09:04:19.691" v="8020" actId="478"/>
          <ac:spMkLst>
            <pc:docMk/>
            <pc:sldMk cId="1629337241" sldId="365"/>
            <ac:spMk id="3" creationId="{C0E3F0BE-BBFE-B2E0-7C16-21F8299A7B31}"/>
          </ac:spMkLst>
        </pc:spChg>
        <pc:spChg chg="del">
          <ac:chgData name="li bo" userId="86e360d6c7446f46" providerId="LiveId" clId="{2347FB6F-7B56-D442-A7A3-AA2F21EC9A0C}" dt="2023-02-06T09:04:17.069" v="8019" actId="478"/>
          <ac:spMkLst>
            <pc:docMk/>
            <pc:sldMk cId="1629337241" sldId="365"/>
            <ac:spMk id="4" creationId="{F363F031-7297-4E27-A970-A18027D8E807}"/>
          </ac:spMkLst>
        </pc:spChg>
        <pc:spChg chg="del mod">
          <ac:chgData name="li bo" userId="86e360d6c7446f46" providerId="LiveId" clId="{2347FB6F-7B56-D442-A7A3-AA2F21EC9A0C}" dt="2023-02-06T09:06:15.064" v="8187" actId="478"/>
          <ac:spMkLst>
            <pc:docMk/>
            <pc:sldMk cId="1629337241" sldId="365"/>
            <ac:spMk id="5" creationId="{3CC3309D-6B54-4E66-81BE-9CC84372E844}"/>
          </ac:spMkLst>
        </pc:spChg>
        <pc:spChg chg="add mod">
          <ac:chgData name="li bo" userId="86e360d6c7446f46" providerId="LiveId" clId="{2347FB6F-7B56-D442-A7A3-AA2F21EC9A0C}" dt="2023-02-06T09:04:20.183" v="8021"/>
          <ac:spMkLst>
            <pc:docMk/>
            <pc:sldMk cId="1629337241" sldId="365"/>
            <ac:spMk id="6" creationId="{C3B61405-AA32-04A5-FDA9-448B2330AC1B}"/>
          </ac:spMkLst>
        </pc:spChg>
        <pc:spChg chg="add mod">
          <ac:chgData name="li bo" userId="86e360d6c7446f46" providerId="LiveId" clId="{2347FB6F-7B56-D442-A7A3-AA2F21EC9A0C}" dt="2023-02-06T09:07:55.113" v="8250" actId="20577"/>
          <ac:spMkLst>
            <pc:docMk/>
            <pc:sldMk cId="1629337241" sldId="365"/>
            <ac:spMk id="7" creationId="{6EA2988B-67B4-4480-7619-48E9B56FF9CA}"/>
          </ac:spMkLst>
        </pc:spChg>
        <pc:spChg chg="mod">
          <ac:chgData name="li bo" userId="86e360d6c7446f46" providerId="LiveId" clId="{2347FB6F-7B56-D442-A7A3-AA2F21EC9A0C}" dt="2023-02-06T09:06:29.678" v="8190" actId="1076"/>
          <ac:spMkLst>
            <pc:docMk/>
            <pc:sldMk cId="1629337241" sldId="365"/>
            <ac:spMk id="20" creationId="{385B76A4-A492-4E97-9033-9730BD36575B}"/>
          </ac:spMkLst>
        </pc:spChg>
        <pc:picChg chg="mod">
          <ac:chgData name="li bo" userId="86e360d6c7446f46" providerId="LiveId" clId="{2347FB6F-7B56-D442-A7A3-AA2F21EC9A0C}" dt="2023-02-06T09:06:29.678" v="8190" actId="1076"/>
          <ac:picMkLst>
            <pc:docMk/>
            <pc:sldMk cId="1629337241" sldId="365"/>
            <ac:picMk id="17" creationId="{1208106E-9397-46C8-8DA6-BEF72D4B7EA1}"/>
          </ac:picMkLst>
        </pc:picChg>
        <pc:picChg chg="mod">
          <ac:chgData name="li bo" userId="86e360d6c7446f46" providerId="LiveId" clId="{2347FB6F-7B56-D442-A7A3-AA2F21EC9A0C}" dt="2023-02-06T09:06:29.678" v="8190" actId="1076"/>
          <ac:picMkLst>
            <pc:docMk/>
            <pc:sldMk cId="1629337241" sldId="365"/>
            <ac:picMk id="19" creationId="{E8DAABEE-9210-420E-AC15-2A92AA74ED5D}"/>
          </ac:picMkLst>
        </pc:picChg>
      </pc:sldChg>
      <pc:sldChg chg="addSp delSp modSp mod addAnim delAnim modNotesTx">
        <pc:chgData name="li bo" userId="86e360d6c7446f46" providerId="LiveId" clId="{2347FB6F-7B56-D442-A7A3-AA2F21EC9A0C}" dt="2023-02-07T04:41:26.514" v="11285"/>
        <pc:sldMkLst>
          <pc:docMk/>
          <pc:sldMk cId="2631475312" sldId="366"/>
        </pc:sldMkLst>
        <pc:spChg chg="mod">
          <ac:chgData name="li bo" userId="86e360d6c7446f46" providerId="LiveId" clId="{2347FB6F-7B56-D442-A7A3-AA2F21EC9A0C}" dt="2023-02-06T09:03:48.113" v="8012" actId="1076"/>
          <ac:spMkLst>
            <pc:docMk/>
            <pc:sldMk cId="2631475312" sldId="366"/>
            <ac:spMk id="2" creationId="{90306408-3C6B-4D6B-83E7-F2A72BB8D096}"/>
          </ac:spMkLst>
        </pc:spChg>
        <pc:spChg chg="add mod">
          <ac:chgData name="li bo" userId="86e360d6c7446f46" providerId="LiveId" clId="{2347FB6F-7B56-D442-A7A3-AA2F21EC9A0C}" dt="2023-02-06T09:00:01.275" v="7879" actId="207"/>
          <ac:spMkLst>
            <pc:docMk/>
            <pc:sldMk cId="2631475312" sldId="366"/>
            <ac:spMk id="3" creationId="{4B921E0E-28B5-88D4-8573-65E9AFC3C4B2}"/>
          </ac:spMkLst>
        </pc:spChg>
        <pc:spChg chg="add mod">
          <ac:chgData name="li bo" userId="86e360d6c7446f46" providerId="LiveId" clId="{2347FB6F-7B56-D442-A7A3-AA2F21EC9A0C}" dt="2023-02-07T04:41:26.514" v="11285"/>
          <ac:spMkLst>
            <pc:docMk/>
            <pc:sldMk cId="2631475312" sldId="366"/>
            <ac:spMk id="4" creationId="{109B594A-C7BF-502A-5CE2-D187275D4F2B}"/>
          </ac:spMkLst>
        </pc:spChg>
        <pc:spChg chg="del mod">
          <ac:chgData name="li bo" userId="86e360d6c7446f46" providerId="LiveId" clId="{2347FB6F-7B56-D442-A7A3-AA2F21EC9A0C}" dt="2023-02-06T09:00:06.706" v="7880" actId="478"/>
          <ac:spMkLst>
            <pc:docMk/>
            <pc:sldMk cId="2631475312" sldId="366"/>
            <ac:spMk id="4" creationId="{F363F031-7297-4E27-A970-A18027D8E807}"/>
          </ac:spMkLst>
        </pc:spChg>
        <pc:spChg chg="add del mod">
          <ac:chgData name="li bo" userId="86e360d6c7446f46" providerId="LiveId" clId="{2347FB6F-7B56-D442-A7A3-AA2F21EC9A0C}" dt="2023-02-06T09:05:02.376" v="8034" actId="1076"/>
          <ac:spMkLst>
            <pc:docMk/>
            <pc:sldMk cId="2631475312" sldId="366"/>
            <ac:spMk id="5" creationId="{3CC3309D-6B54-4E66-81BE-9CC84372E844}"/>
          </ac:spMkLst>
        </pc:spChg>
        <pc:spChg chg="add del mod">
          <ac:chgData name="li bo" userId="86e360d6c7446f46" providerId="LiveId" clId="{2347FB6F-7B56-D442-A7A3-AA2F21EC9A0C}" dt="2023-02-06T09:00:12.805" v="7883" actId="478"/>
          <ac:spMkLst>
            <pc:docMk/>
            <pc:sldMk cId="2631475312" sldId="366"/>
            <ac:spMk id="7" creationId="{4B1FAFE4-2B8B-CD4C-0241-3CA69636D50B}"/>
          </ac:spMkLst>
        </pc:spChg>
        <pc:spChg chg="mod">
          <ac:chgData name="li bo" userId="86e360d6c7446f46" providerId="LiveId" clId="{2347FB6F-7B56-D442-A7A3-AA2F21EC9A0C}" dt="2023-02-06T09:03:46.085" v="8011" actId="1076"/>
          <ac:spMkLst>
            <pc:docMk/>
            <pc:sldMk cId="2631475312" sldId="366"/>
            <ac:spMk id="8" creationId="{ECAE6F62-C574-46AC-A185-195484BCFFF4}"/>
          </ac:spMkLst>
        </pc:spChg>
        <pc:spChg chg="add mod">
          <ac:chgData name="li bo" userId="86e360d6c7446f46" providerId="LiveId" clId="{2347FB6F-7B56-D442-A7A3-AA2F21EC9A0C}" dt="2023-02-06T09:04:06.423" v="8018" actId="1076"/>
          <ac:spMkLst>
            <pc:docMk/>
            <pc:sldMk cId="2631475312" sldId="366"/>
            <ac:spMk id="11" creationId="{48F2A459-F786-DE1F-FA7D-C2F4E0F288AB}"/>
          </ac:spMkLst>
        </pc:spChg>
        <pc:picChg chg="mod">
          <ac:chgData name="li bo" userId="86e360d6c7446f46" providerId="LiveId" clId="{2347FB6F-7B56-D442-A7A3-AA2F21EC9A0C}" dt="2023-02-06T09:01:05.478" v="7897" actId="1076"/>
          <ac:picMkLst>
            <pc:docMk/>
            <pc:sldMk cId="2631475312" sldId="366"/>
            <ac:picMk id="9" creationId="{5B62606B-3576-414C-BD08-8CA0F02DBF67}"/>
          </ac:picMkLst>
        </pc:picChg>
        <pc:picChg chg="mod">
          <ac:chgData name="li bo" userId="86e360d6c7446f46" providerId="LiveId" clId="{2347FB6F-7B56-D442-A7A3-AA2F21EC9A0C}" dt="2023-02-06T09:03:48.113" v="8012" actId="1076"/>
          <ac:picMkLst>
            <pc:docMk/>
            <pc:sldMk cId="2631475312" sldId="366"/>
            <ac:picMk id="13" creationId="{9ED51696-7365-4331-B4A3-FC095A32E7BD}"/>
          </ac:picMkLst>
        </pc:picChg>
        <pc:picChg chg="mod">
          <ac:chgData name="li bo" userId="86e360d6c7446f46" providerId="LiveId" clId="{2347FB6F-7B56-D442-A7A3-AA2F21EC9A0C}" dt="2023-02-06T09:03:46.085" v="8011" actId="1076"/>
          <ac:picMkLst>
            <pc:docMk/>
            <pc:sldMk cId="2631475312" sldId="366"/>
            <ac:picMk id="15" creationId="{E7F464BE-56B0-4D7E-97EB-F51917E515A0}"/>
          </ac:picMkLst>
        </pc:picChg>
      </pc:sldChg>
      <pc:sldChg chg="addSp delSp modSp mod delAnim modAnim">
        <pc:chgData name="li bo" userId="86e360d6c7446f46" providerId="LiveId" clId="{2347FB6F-7B56-D442-A7A3-AA2F21EC9A0C}" dt="2023-02-07T04:41:26.514" v="11285"/>
        <pc:sldMkLst>
          <pc:docMk/>
          <pc:sldMk cId="3016956917" sldId="367"/>
        </pc:sldMkLst>
        <pc:spChg chg="add mod">
          <ac:chgData name="li bo" userId="86e360d6c7446f46" providerId="LiveId" clId="{2347FB6F-7B56-D442-A7A3-AA2F21EC9A0C}" dt="2023-02-07T04:41:26.514" v="11285"/>
          <ac:spMkLst>
            <pc:docMk/>
            <pc:sldMk cId="3016956917" sldId="367"/>
            <ac:spMk id="2" creationId="{A50C6329-6ECC-C951-EA1A-0B8DE335F4F2}"/>
          </ac:spMkLst>
        </pc:spChg>
        <pc:spChg chg="add del mod">
          <ac:chgData name="li bo" userId="86e360d6c7446f46" providerId="LiveId" clId="{2347FB6F-7B56-D442-A7A3-AA2F21EC9A0C}" dt="2023-02-06T09:07:28.722" v="8196" actId="478"/>
          <ac:spMkLst>
            <pc:docMk/>
            <pc:sldMk cId="3016956917" sldId="367"/>
            <ac:spMk id="3" creationId="{CE48AE2C-E7B8-6DC6-DB51-41FCF2955228}"/>
          </ac:spMkLst>
        </pc:spChg>
        <pc:spChg chg="del">
          <ac:chgData name="li bo" userId="86e360d6c7446f46" providerId="LiveId" clId="{2347FB6F-7B56-D442-A7A3-AA2F21EC9A0C}" dt="2023-02-06T09:07:26.026" v="8195" actId="478"/>
          <ac:spMkLst>
            <pc:docMk/>
            <pc:sldMk cId="3016956917" sldId="367"/>
            <ac:spMk id="4" creationId="{10F3CC40-005A-42F3-AF2E-45917F0761BF}"/>
          </ac:spMkLst>
        </pc:spChg>
        <pc:spChg chg="add mod">
          <ac:chgData name="li bo" userId="86e360d6c7446f46" providerId="LiveId" clId="{2347FB6F-7B56-D442-A7A3-AA2F21EC9A0C}" dt="2023-02-06T09:07:46.765" v="8248" actId="20577"/>
          <ac:spMkLst>
            <pc:docMk/>
            <pc:sldMk cId="3016956917" sldId="367"/>
            <ac:spMk id="5" creationId="{7414F87D-092D-7C23-604E-0C43254C35F0}"/>
          </ac:spMkLst>
        </pc:spChg>
        <pc:spChg chg="add mod">
          <ac:chgData name="li bo" userId="86e360d6c7446f46" providerId="LiveId" clId="{2347FB6F-7B56-D442-A7A3-AA2F21EC9A0C}" dt="2023-02-06T09:07:29.085" v="8197"/>
          <ac:spMkLst>
            <pc:docMk/>
            <pc:sldMk cId="3016956917" sldId="367"/>
            <ac:spMk id="7" creationId="{0E12F284-CA43-D8A5-2652-AB155CB8AB18}"/>
          </ac:spMkLst>
        </pc:spChg>
        <pc:spChg chg="del">
          <ac:chgData name="li bo" userId="86e360d6c7446f46" providerId="LiveId" clId="{2347FB6F-7B56-D442-A7A3-AA2F21EC9A0C}" dt="2023-02-06T09:07:26.026" v="8195" actId="478"/>
          <ac:spMkLst>
            <pc:docMk/>
            <pc:sldMk cId="3016956917" sldId="367"/>
            <ac:spMk id="8" creationId="{BA66409B-F7F4-432E-AADB-CD18A3803576}"/>
          </ac:spMkLst>
        </pc:spChg>
        <pc:spChg chg="del">
          <ac:chgData name="li bo" userId="86e360d6c7446f46" providerId="LiveId" clId="{2347FB6F-7B56-D442-A7A3-AA2F21EC9A0C}" dt="2023-02-06T09:07:04.355" v="8191" actId="478"/>
          <ac:spMkLst>
            <pc:docMk/>
            <pc:sldMk cId="3016956917" sldId="367"/>
            <ac:spMk id="13" creationId="{71C493AE-D6A2-41E2-9AF3-5B4FAD4AB2CF}"/>
          </ac:spMkLst>
        </pc:spChg>
        <pc:picChg chg="mod">
          <ac:chgData name="li bo" userId="86e360d6c7446f46" providerId="LiveId" clId="{2347FB6F-7B56-D442-A7A3-AA2F21EC9A0C}" dt="2023-02-06T09:07:13.250" v="8194" actId="1076"/>
          <ac:picMkLst>
            <pc:docMk/>
            <pc:sldMk cId="3016956917" sldId="367"/>
            <ac:picMk id="6" creationId="{BCCC05F4-6D1C-4569-80D3-CFEF95BF429B}"/>
          </ac:picMkLst>
        </pc:picChg>
        <pc:picChg chg="mod">
          <ac:chgData name="li bo" userId="86e360d6c7446f46" providerId="LiveId" clId="{2347FB6F-7B56-D442-A7A3-AA2F21EC9A0C}" dt="2023-02-06T09:07:13.250" v="8194" actId="1076"/>
          <ac:picMkLst>
            <pc:docMk/>
            <pc:sldMk cId="3016956917" sldId="367"/>
            <ac:picMk id="10" creationId="{344813D5-1FC8-4C42-BBE9-109FF66AE7FA}"/>
          </ac:picMkLst>
        </pc:picChg>
        <pc:picChg chg="del">
          <ac:chgData name="li bo" userId="86e360d6c7446f46" providerId="LiveId" clId="{2347FB6F-7B56-D442-A7A3-AA2F21EC9A0C}" dt="2023-02-06T09:07:06.981" v="8192" actId="478"/>
          <ac:picMkLst>
            <pc:docMk/>
            <pc:sldMk cId="3016956917" sldId="367"/>
            <ac:picMk id="12" creationId="{443B06C9-59A0-4A74-89CB-793D55D59503}"/>
          </ac:picMkLst>
        </pc:picChg>
      </pc:sldChg>
      <pc:sldChg chg="addSp delSp modSp mod addAnim delAnim modAnim">
        <pc:chgData name="li bo" userId="86e360d6c7446f46" providerId="LiveId" clId="{2347FB6F-7B56-D442-A7A3-AA2F21EC9A0C}" dt="2023-02-07T04:41:26.514" v="11285"/>
        <pc:sldMkLst>
          <pc:docMk/>
          <pc:sldMk cId="1145509895" sldId="368"/>
        </pc:sldMkLst>
        <pc:spChg chg="add mod">
          <ac:chgData name="li bo" userId="86e360d6c7446f46" providerId="LiveId" clId="{2347FB6F-7B56-D442-A7A3-AA2F21EC9A0C}" dt="2023-02-06T15:13:10.736" v="8890" actId="207"/>
          <ac:spMkLst>
            <pc:docMk/>
            <pc:sldMk cId="1145509895" sldId="368"/>
            <ac:spMk id="2" creationId="{1E3DACCF-989D-CA04-2697-1949087D80ED}"/>
          </ac:spMkLst>
        </pc:spChg>
        <pc:spChg chg="add mod">
          <ac:chgData name="li bo" userId="86e360d6c7446f46" providerId="LiveId" clId="{2347FB6F-7B56-D442-A7A3-AA2F21EC9A0C}" dt="2023-02-07T04:41:26.514" v="11285"/>
          <ac:spMkLst>
            <pc:docMk/>
            <pc:sldMk cId="1145509895" sldId="368"/>
            <ac:spMk id="3" creationId="{2477E54C-A838-4B1B-EC57-8D89889FF322}"/>
          </ac:spMkLst>
        </pc:spChg>
        <pc:spChg chg="del mod">
          <ac:chgData name="li bo" userId="86e360d6c7446f46" providerId="LiveId" clId="{2347FB6F-7B56-D442-A7A3-AA2F21EC9A0C}" dt="2023-02-06T15:13:13.129" v="8891" actId="478"/>
          <ac:spMkLst>
            <pc:docMk/>
            <pc:sldMk cId="1145509895" sldId="368"/>
            <ac:spMk id="4" creationId="{9AE1D22B-30AD-4374-AC6D-53E4D3C63739}"/>
          </ac:spMkLst>
        </pc:spChg>
        <pc:spChg chg="del">
          <ac:chgData name="li bo" userId="86e360d6c7446f46" providerId="LiveId" clId="{2347FB6F-7B56-D442-A7A3-AA2F21EC9A0C}" dt="2023-02-06T15:13:39.622" v="8896" actId="478"/>
          <ac:spMkLst>
            <pc:docMk/>
            <pc:sldMk cId="1145509895" sldId="368"/>
            <ac:spMk id="5" creationId="{6BBD37DA-C7D7-44FA-8B2E-0355493FE162}"/>
          </ac:spMkLst>
        </pc:spChg>
        <pc:spChg chg="add del mod">
          <ac:chgData name="li bo" userId="86e360d6c7446f46" providerId="LiveId" clId="{2347FB6F-7B56-D442-A7A3-AA2F21EC9A0C}" dt="2023-02-06T15:13:15.537" v="8892" actId="478"/>
          <ac:spMkLst>
            <pc:docMk/>
            <pc:sldMk cId="1145509895" sldId="368"/>
            <ac:spMk id="6" creationId="{118991B0-75BA-316F-A2CE-2657DEF5DB86}"/>
          </ac:spMkLst>
        </pc:spChg>
        <pc:spChg chg="add mod">
          <ac:chgData name="li bo" userId="86e360d6c7446f46" providerId="LiveId" clId="{2347FB6F-7B56-D442-A7A3-AA2F21EC9A0C}" dt="2023-02-06T15:16:22.239" v="9126" actId="1076"/>
          <ac:spMkLst>
            <pc:docMk/>
            <pc:sldMk cId="1145509895" sldId="368"/>
            <ac:spMk id="8" creationId="{835AC0AF-AC69-57E5-2061-DF6D2A5A9178}"/>
          </ac:spMkLst>
        </pc:spChg>
        <pc:spChg chg="mod">
          <ac:chgData name="li bo" userId="86e360d6c7446f46" providerId="LiveId" clId="{2347FB6F-7B56-D442-A7A3-AA2F21EC9A0C}" dt="2023-02-06T15:17:01.814" v="9141" actId="21"/>
          <ac:spMkLst>
            <pc:docMk/>
            <pc:sldMk cId="1145509895" sldId="368"/>
            <ac:spMk id="18" creationId="{7F86A147-8B12-4C32-9139-89663D67E699}"/>
          </ac:spMkLst>
        </pc:spChg>
        <pc:grpChg chg="mod">
          <ac:chgData name="li bo" userId="86e360d6c7446f46" providerId="LiveId" clId="{2347FB6F-7B56-D442-A7A3-AA2F21EC9A0C}" dt="2023-02-06T15:17:11.927" v="9142" actId="1076"/>
          <ac:grpSpMkLst>
            <pc:docMk/>
            <pc:sldMk cId="1145509895" sldId="368"/>
            <ac:grpSpMk id="16" creationId="{8C848012-81F3-4189-A03D-5B7D1840FD96}"/>
          </ac:grpSpMkLst>
        </pc:grpChg>
        <pc:grpChg chg="mod">
          <ac:chgData name="li bo" userId="86e360d6c7446f46" providerId="LiveId" clId="{2347FB6F-7B56-D442-A7A3-AA2F21EC9A0C}" dt="2023-02-06T15:17:11.927" v="9142" actId="1076"/>
          <ac:grpSpMkLst>
            <pc:docMk/>
            <pc:sldMk cId="1145509895" sldId="368"/>
            <ac:grpSpMk id="17" creationId="{633BB678-CE41-4AFA-A6E2-B93F5CDCF5E0}"/>
          </ac:grpSpMkLst>
        </pc:grpChg>
        <pc:picChg chg="mod">
          <ac:chgData name="li bo" userId="86e360d6c7446f46" providerId="LiveId" clId="{2347FB6F-7B56-D442-A7A3-AA2F21EC9A0C}" dt="2023-02-06T15:17:11.927" v="9142" actId="1076"/>
          <ac:picMkLst>
            <pc:docMk/>
            <pc:sldMk cId="1145509895" sldId="368"/>
            <ac:picMk id="20" creationId="{81DFD38F-E84F-40C2-935E-CFDB35ACB949}"/>
          </ac:picMkLst>
        </pc:picChg>
      </pc:sldChg>
      <pc:sldChg chg="addSp delSp modSp mod delAnim modAnim">
        <pc:chgData name="li bo" userId="86e360d6c7446f46" providerId="LiveId" clId="{2347FB6F-7B56-D442-A7A3-AA2F21EC9A0C}" dt="2023-02-07T04:41:26.514" v="11285"/>
        <pc:sldMkLst>
          <pc:docMk/>
          <pc:sldMk cId="2174298776" sldId="369"/>
        </pc:sldMkLst>
        <pc:spChg chg="add mod">
          <ac:chgData name="li bo" userId="86e360d6c7446f46" providerId="LiveId" clId="{2347FB6F-7B56-D442-A7A3-AA2F21EC9A0C}" dt="2023-02-07T04:41:26.514" v="11285"/>
          <ac:spMkLst>
            <pc:docMk/>
            <pc:sldMk cId="2174298776" sldId="369"/>
            <ac:spMk id="2" creationId="{0756FA9F-CC21-5D69-1BB6-E0154A9151A0}"/>
          </ac:spMkLst>
        </pc:spChg>
        <pc:spChg chg="add del mod">
          <ac:chgData name="li bo" userId="86e360d6c7446f46" providerId="LiveId" clId="{2347FB6F-7B56-D442-A7A3-AA2F21EC9A0C}" dt="2023-02-06T09:08:11.603" v="8252" actId="478"/>
          <ac:spMkLst>
            <pc:docMk/>
            <pc:sldMk cId="2174298776" sldId="369"/>
            <ac:spMk id="3" creationId="{E2A3D766-5D97-A617-6A08-953751581E7E}"/>
          </ac:spMkLst>
        </pc:spChg>
        <pc:spChg chg="add del mod">
          <ac:chgData name="li bo" userId="86e360d6c7446f46" providerId="LiveId" clId="{2347FB6F-7B56-D442-A7A3-AA2F21EC9A0C}" dt="2023-02-06T09:08:46.161" v="8275"/>
          <ac:spMkLst>
            <pc:docMk/>
            <pc:sldMk cId="2174298776" sldId="369"/>
            <ac:spMk id="4" creationId="{63562827-ADCF-5608-2FB3-A08FBD080665}"/>
          </ac:spMkLst>
        </pc:spChg>
        <pc:spChg chg="add mod">
          <ac:chgData name="li bo" userId="86e360d6c7446f46" providerId="LiveId" clId="{2347FB6F-7B56-D442-A7A3-AA2F21EC9A0C}" dt="2023-02-06T09:11:05.482" v="8326" actId="20577"/>
          <ac:spMkLst>
            <pc:docMk/>
            <pc:sldMk cId="2174298776" sldId="369"/>
            <ac:spMk id="5" creationId="{67C7544B-69A7-CCD4-A596-F7909261C661}"/>
          </ac:spMkLst>
        </pc:spChg>
        <pc:spChg chg="del">
          <ac:chgData name="li bo" userId="86e360d6c7446f46" providerId="LiveId" clId="{2347FB6F-7B56-D442-A7A3-AA2F21EC9A0C}" dt="2023-02-06T09:08:09.299" v="8251" actId="478"/>
          <ac:spMkLst>
            <pc:docMk/>
            <pc:sldMk cId="2174298776" sldId="369"/>
            <ac:spMk id="6" creationId="{17C09817-0F04-4DE1-91C7-0428CDE4DC5A}"/>
          </ac:spMkLst>
        </pc:spChg>
        <pc:spChg chg="del mod">
          <ac:chgData name="li bo" userId="86e360d6c7446f46" providerId="LiveId" clId="{2347FB6F-7B56-D442-A7A3-AA2F21EC9A0C}" dt="2023-02-06T09:11:08.108" v="8327" actId="478"/>
          <ac:spMkLst>
            <pc:docMk/>
            <pc:sldMk cId="2174298776" sldId="369"/>
            <ac:spMk id="7" creationId="{D3AADEBC-C81D-47E2-9BB8-17F914D95692}"/>
          </ac:spMkLst>
        </pc:spChg>
        <pc:spChg chg="add mod">
          <ac:chgData name="li bo" userId="86e360d6c7446f46" providerId="LiveId" clId="{2347FB6F-7B56-D442-A7A3-AA2F21EC9A0C}" dt="2023-02-06T09:12:14.965" v="8423" actId="14100"/>
          <ac:spMkLst>
            <pc:docMk/>
            <pc:sldMk cId="2174298776" sldId="369"/>
            <ac:spMk id="8" creationId="{7C2A50F8-27DA-958F-88F8-C2D2C2CC5D81}"/>
          </ac:spMkLst>
        </pc:spChg>
        <pc:spChg chg="add mod">
          <ac:chgData name="li bo" userId="86e360d6c7446f46" providerId="LiveId" clId="{2347FB6F-7B56-D442-A7A3-AA2F21EC9A0C}" dt="2023-02-06T09:11:39.137" v="8346" actId="1076"/>
          <ac:spMkLst>
            <pc:docMk/>
            <pc:sldMk cId="2174298776" sldId="369"/>
            <ac:spMk id="10" creationId="{8EE3B4BF-0A92-00DB-5F8C-8C49DB1B4F6C}"/>
          </ac:spMkLst>
        </pc:spChg>
        <pc:picChg chg="mod">
          <ac:chgData name="li bo" userId="86e360d6c7446f46" providerId="LiveId" clId="{2347FB6F-7B56-D442-A7A3-AA2F21EC9A0C}" dt="2023-02-06T09:10:39.340" v="8317" actId="1076"/>
          <ac:picMkLst>
            <pc:docMk/>
            <pc:sldMk cId="2174298776" sldId="369"/>
            <ac:picMk id="9" creationId="{2C786131-A34E-449C-A1AF-459681DF6AF2}"/>
          </ac:picMkLst>
        </pc:picChg>
        <pc:picChg chg="mod">
          <ac:chgData name="li bo" userId="86e360d6c7446f46" providerId="LiveId" clId="{2347FB6F-7B56-D442-A7A3-AA2F21EC9A0C}" dt="2023-02-06T09:10:34.509" v="8316" actId="1076"/>
          <ac:picMkLst>
            <pc:docMk/>
            <pc:sldMk cId="2174298776" sldId="369"/>
            <ac:picMk id="11" creationId="{B514ECFE-D815-4005-B013-497321B9136E}"/>
          </ac:picMkLst>
        </pc:picChg>
        <pc:picChg chg="mod">
          <ac:chgData name="li bo" userId="86e360d6c7446f46" providerId="LiveId" clId="{2347FB6F-7B56-D442-A7A3-AA2F21EC9A0C}" dt="2023-02-06T09:10:34.509" v="8316" actId="1076"/>
          <ac:picMkLst>
            <pc:docMk/>
            <pc:sldMk cId="2174298776" sldId="369"/>
            <ac:picMk id="13" creationId="{8D43ED08-CA3A-46A7-AFB0-0D6D0A271589}"/>
          </ac:picMkLst>
        </pc:picChg>
        <pc:picChg chg="mod">
          <ac:chgData name="li bo" userId="86e360d6c7446f46" providerId="LiveId" clId="{2347FB6F-7B56-D442-A7A3-AA2F21EC9A0C}" dt="2023-02-06T09:10:34.509" v="8316" actId="1076"/>
          <ac:picMkLst>
            <pc:docMk/>
            <pc:sldMk cId="2174298776" sldId="369"/>
            <ac:picMk id="15" creationId="{11B79E0A-C493-4A64-80CB-38F6A4D034CD}"/>
          </ac:picMkLst>
        </pc:picChg>
      </pc:sldChg>
      <pc:sldChg chg="addSp delSp modSp mod replTag modNotesTx">
        <pc:chgData name="li bo" userId="86e360d6c7446f46" providerId="LiveId" clId="{2347FB6F-7B56-D442-A7A3-AA2F21EC9A0C}" dt="2023-02-20T06:57:29.525" v="11723"/>
        <pc:sldMkLst>
          <pc:docMk/>
          <pc:sldMk cId="43953304" sldId="370"/>
        </pc:sldMkLst>
        <pc:spChg chg="add mod">
          <ac:chgData name="li bo" userId="86e360d6c7446f46" providerId="LiveId" clId="{2347FB6F-7B56-D442-A7A3-AA2F21EC9A0C}" dt="2023-02-07T04:41:26.514" v="11285"/>
          <ac:spMkLst>
            <pc:docMk/>
            <pc:sldMk cId="43953304" sldId="370"/>
            <ac:spMk id="2" creationId="{DE1ACB97-8CF2-EAD6-1CD5-683546A26DF5}"/>
          </ac:spMkLst>
        </pc:spChg>
        <pc:spChg chg="add del mod replST">
          <ac:chgData name="li bo" userId="86e360d6c7446f46" providerId="LiveId" clId="{2347FB6F-7B56-D442-A7A3-AA2F21EC9A0C}" dt="2023-02-20T06:27:56.173" v="11609"/>
          <ac:spMkLst>
            <pc:docMk/>
            <pc:sldMk cId="43953304" sldId="370"/>
            <ac:spMk id="3" creationId="{65E98C9C-6E16-8F2D-3EBF-A9DE6F61F6E2}"/>
          </ac:spMkLst>
        </pc:spChg>
        <pc:spChg chg="add mod replST">
          <ac:chgData name="li bo" userId="86e360d6c7446f46" providerId="LiveId" clId="{2347FB6F-7B56-D442-A7A3-AA2F21EC9A0C}" dt="2023-02-20T06:27:59.732" v="11678" actId="20577"/>
          <ac:spMkLst>
            <pc:docMk/>
            <pc:sldMk cId="43953304" sldId="370"/>
            <ac:spMk id="4" creationId="{1FBEE047-F7EA-9061-203D-C2D85F2C03F4}"/>
          </ac:spMkLst>
        </pc:spChg>
        <pc:spChg chg="mod">
          <ac:chgData name="li bo" userId="86e360d6c7446f46" providerId="LiveId" clId="{2347FB6F-7B56-D442-A7A3-AA2F21EC9A0C}" dt="2023-02-06T16:14:08.077" v="10489" actId="20577"/>
          <ac:spMkLst>
            <pc:docMk/>
            <pc:sldMk cId="43953304" sldId="370"/>
            <ac:spMk id="6" creationId="{B2499637-EC76-4404-96DF-382137B1F55A}"/>
          </ac:spMkLst>
        </pc:spChg>
        <pc:spChg chg="mod">
          <ac:chgData name="li bo" userId="86e360d6c7446f46" providerId="LiveId" clId="{2347FB6F-7B56-D442-A7A3-AA2F21EC9A0C}" dt="2023-02-06T16:13:35.587" v="10431" actId="2711"/>
          <ac:spMkLst>
            <pc:docMk/>
            <pc:sldMk cId="43953304" sldId="370"/>
            <ac:spMk id="7" creationId="{8D259E54-2721-4491-9B29-D650C5C2AF3A}"/>
          </ac:spMkLst>
        </pc:spChg>
        <pc:spChg chg="mod">
          <ac:chgData name="li bo" userId="86e360d6c7446f46" providerId="LiveId" clId="{2347FB6F-7B56-D442-A7A3-AA2F21EC9A0C}" dt="2023-02-06T16:13:35.587" v="10431" actId="2711"/>
          <ac:spMkLst>
            <pc:docMk/>
            <pc:sldMk cId="43953304" sldId="370"/>
            <ac:spMk id="8" creationId="{ACE012E8-B1E7-4314-80C3-FB64EAF227EC}"/>
          </ac:spMkLst>
        </pc:spChg>
        <pc:spChg chg="mod">
          <ac:chgData name="li bo" userId="86e360d6c7446f46" providerId="LiveId" clId="{2347FB6F-7B56-D442-A7A3-AA2F21EC9A0C}" dt="2023-02-06T16:13:35.587" v="10431" actId="2711"/>
          <ac:spMkLst>
            <pc:docMk/>
            <pc:sldMk cId="43953304" sldId="370"/>
            <ac:spMk id="9" creationId="{F314DA50-5D69-4340-A03A-723B213E5EF5}"/>
          </ac:spMkLst>
        </pc:spChg>
        <pc:spChg chg="add mod replST">
          <ac:chgData name="li bo" userId="86e360d6c7446f46" providerId="LiveId" clId="{2347FB6F-7B56-D442-A7A3-AA2F21EC9A0C}" dt="2023-02-20T06:27:56.202" v="11668"/>
          <ac:spMkLst>
            <pc:docMk/>
            <pc:sldMk cId="43953304" sldId="370"/>
            <ac:spMk id="10" creationId="{EAD784F8-32DC-2DF2-75B3-71C23FBACBF0}"/>
          </ac:spMkLst>
        </pc:spChg>
        <pc:spChg chg="mod replST">
          <ac:chgData name="li bo" userId="86e360d6c7446f46" providerId="LiveId" clId="{2347FB6F-7B56-D442-A7A3-AA2F21EC9A0C}" dt="2023-02-20T06:57:29.522" v="11719" actId="20577"/>
          <ac:spMkLst>
            <pc:docMk/>
            <pc:sldMk cId="43953304" sldId="370"/>
            <ac:spMk id="11" creationId="{719CFD01-2F21-4218-B278-FE93A0EE3539}"/>
          </ac:spMkLst>
        </pc:spChg>
        <pc:spChg chg="mod replST">
          <ac:chgData name="li bo" userId="86e360d6c7446f46" providerId="LiveId" clId="{2347FB6F-7B56-D442-A7A3-AA2F21EC9A0C}" dt="2023-02-20T06:57:29.523" v="11720" actId="20577"/>
          <ac:spMkLst>
            <pc:docMk/>
            <pc:sldMk cId="43953304" sldId="370"/>
            <ac:spMk id="12" creationId="{B9DF31A4-50A1-4478-A4C1-152998F2E06C}"/>
          </ac:spMkLst>
        </pc:spChg>
        <pc:spChg chg="mod replST">
          <ac:chgData name="li bo" userId="86e360d6c7446f46" providerId="LiveId" clId="{2347FB6F-7B56-D442-A7A3-AA2F21EC9A0C}" dt="2023-02-20T06:57:29.524" v="11721" actId="20577"/>
          <ac:spMkLst>
            <pc:docMk/>
            <pc:sldMk cId="43953304" sldId="370"/>
            <ac:spMk id="13" creationId="{004D33FE-B288-4B0D-83B5-8622D3A6A083}"/>
          </ac:spMkLst>
        </pc:spChg>
        <pc:spChg chg="replST">
          <ac:chgData name="li bo" userId="86e360d6c7446f46" providerId="LiveId" clId="{2347FB6F-7B56-D442-A7A3-AA2F21EC9A0C}" dt="2023-02-20T06:27:56.170" v="11605"/>
          <ac:spMkLst>
            <pc:docMk/>
            <pc:sldMk cId="43953304" sldId="370"/>
            <ac:spMk id="15" creationId="{6D2E6369-09CE-4DD0-9F58-0AF1CD7DF92F}"/>
          </ac:spMkLst>
        </pc:spChg>
        <pc:spChg chg="mod topLvl">
          <ac:chgData name="li bo" userId="86e360d6c7446f46" providerId="LiveId" clId="{2347FB6F-7B56-D442-A7A3-AA2F21EC9A0C}" dt="2023-02-20T06:57:29.525" v="11722"/>
          <ac:spMkLst>
            <pc:docMk/>
            <pc:sldMk cId="43953304" sldId="370"/>
            <ac:spMk id="16" creationId="{3EF65C7C-7C52-43E3-8C6C-5DE2C753946A}"/>
          </ac:spMkLst>
        </pc:spChg>
        <pc:spChg chg="mod topLvl">
          <ac:chgData name="li bo" userId="86e360d6c7446f46" providerId="LiveId" clId="{2347FB6F-7B56-D442-A7A3-AA2F21EC9A0C}" dt="2023-02-20T06:27:57.561" v="11674"/>
          <ac:spMkLst>
            <pc:docMk/>
            <pc:sldMk cId="43953304" sldId="370"/>
            <ac:spMk id="17" creationId="{7E8654C0-80EA-48B2-9FDB-4A8D9CA0F3D3}"/>
          </ac:spMkLst>
        </pc:spChg>
        <pc:spChg chg="mod topLvl">
          <ac:chgData name="li bo" userId="86e360d6c7446f46" providerId="LiveId" clId="{2347FB6F-7B56-D442-A7A3-AA2F21EC9A0C}" dt="2023-02-20T06:27:57.561" v="11674"/>
          <ac:spMkLst>
            <pc:docMk/>
            <pc:sldMk cId="43953304" sldId="370"/>
            <ac:spMk id="18" creationId="{1A3DEBF6-32E3-40F9-9C5B-DAA623CE4B37}"/>
          </ac:spMkLst>
        </pc:spChg>
        <pc:spChg chg="del mod">
          <ac:chgData name="li bo" userId="86e360d6c7446f46" providerId="LiveId" clId="{2347FB6F-7B56-D442-A7A3-AA2F21EC9A0C}" dt="2023-02-20T06:27:53.969" v="11566"/>
          <ac:spMkLst>
            <pc:docMk/>
            <pc:sldMk cId="43953304" sldId="370"/>
            <ac:spMk id="19" creationId="{BDB73B0A-AA09-4C73-AD8F-7ECCF4B11BDB}"/>
          </ac:spMkLst>
        </pc:spChg>
        <pc:grpChg chg="add replST">
          <ac:chgData name="li bo" userId="86e360d6c7446f46" providerId="LiveId" clId="{2347FB6F-7B56-D442-A7A3-AA2F21EC9A0C}" dt="2023-02-20T06:27:57.563" v="11676"/>
          <ac:grpSpMkLst>
            <pc:docMk/>
            <pc:sldMk cId="43953304" sldId="370"/>
            <ac:grpSpMk id="14" creationId="{6CC7497F-3C4A-798B-C536-D561877C4D1A}"/>
          </ac:grpSpMkLst>
        </pc:grpChg>
        <pc:grpChg chg="del mod">
          <ac:chgData name="li bo" userId="86e360d6c7446f46" providerId="LiveId" clId="{2347FB6F-7B56-D442-A7A3-AA2F21EC9A0C}" dt="2023-02-20T06:27:57.561" v="11674"/>
          <ac:grpSpMkLst>
            <pc:docMk/>
            <pc:sldMk cId="43953304" sldId="370"/>
            <ac:grpSpMk id="20" creationId="{6D6CE965-6AD4-47A8-BA3F-630993A44F6C}"/>
          </ac:grpSpMkLst>
        </pc:grpChg>
        <pc:picChg chg="mod replST">
          <ac:chgData name="li bo" userId="86e360d6c7446f46" providerId="LiveId" clId="{2347FB6F-7B56-D442-A7A3-AA2F21EC9A0C}" dt="2023-02-20T06:57:29.525" v="11723"/>
          <ac:picMkLst>
            <pc:docMk/>
            <pc:sldMk cId="43953304" sldId="370"/>
            <ac:picMk id="5" creationId="{2ED210FB-7210-49A4-BBF4-2FD6B8A82DB1}"/>
          </ac:picMkLst>
        </pc:picChg>
        <pc:picChg chg="mod">
          <ac:chgData name="li bo" userId="86e360d6c7446f46" providerId="LiveId" clId="{2347FB6F-7B56-D442-A7A3-AA2F21EC9A0C}" dt="2023-02-06T16:13:18.620" v="10372" actId="1076"/>
          <ac:picMkLst>
            <pc:docMk/>
            <pc:sldMk cId="43953304" sldId="370"/>
            <ac:picMk id="25" creationId="{5BAE47CC-4022-4490-96A4-49D298EB31AE}"/>
          </ac:picMkLst>
        </pc:picChg>
      </pc:sldChg>
      <pc:sldChg chg="del">
        <pc:chgData name="li bo" userId="86e360d6c7446f46" providerId="LiveId" clId="{2347FB6F-7B56-D442-A7A3-AA2F21EC9A0C}" dt="2023-02-05T08:12:34.875" v="96" actId="2696"/>
        <pc:sldMkLst>
          <pc:docMk/>
          <pc:sldMk cId="4143542243" sldId="371"/>
        </pc:sldMkLst>
      </pc:sldChg>
      <pc:sldChg chg="modSp del mod">
        <pc:chgData name="li bo" userId="86e360d6c7446f46" providerId="LiveId" clId="{2347FB6F-7B56-D442-A7A3-AA2F21EC9A0C}" dt="2023-02-05T08:12:34.875" v="96" actId="2696"/>
        <pc:sldMkLst>
          <pc:docMk/>
          <pc:sldMk cId="554257326" sldId="372"/>
        </pc:sldMkLst>
        <pc:spChg chg="mod">
          <ac:chgData name="li bo" userId="86e360d6c7446f46" providerId="LiveId" clId="{2347FB6F-7B56-D442-A7A3-AA2F21EC9A0C}" dt="2023-02-05T08:12:24.964" v="94"/>
          <ac:spMkLst>
            <pc:docMk/>
            <pc:sldMk cId="554257326" sldId="372"/>
            <ac:spMk id="8" creationId="{77E59BFB-2B40-4A31-B5DB-EF19B5DDDDC7}"/>
          </ac:spMkLst>
        </pc:spChg>
        <pc:spChg chg="mod">
          <ac:chgData name="li bo" userId="86e360d6c7446f46" providerId="LiveId" clId="{2347FB6F-7B56-D442-A7A3-AA2F21EC9A0C}" dt="2023-02-05T08:11:46.295" v="91"/>
          <ac:spMkLst>
            <pc:docMk/>
            <pc:sldMk cId="554257326" sldId="372"/>
            <ac:spMk id="9" creationId="{B3956109-3E22-4C7A-9BCB-196E7DC06BC5}"/>
          </ac:spMkLst>
        </pc:spChg>
        <pc:spChg chg="mod">
          <ac:chgData name="li bo" userId="86e360d6c7446f46" providerId="LiveId" clId="{2347FB6F-7B56-D442-A7A3-AA2F21EC9A0C}" dt="2023-02-05T08:11:46.295" v="91"/>
          <ac:spMkLst>
            <pc:docMk/>
            <pc:sldMk cId="554257326" sldId="372"/>
            <ac:spMk id="10" creationId="{4629E2FC-A84B-4613-822F-BB9A22CC3D23}"/>
          </ac:spMkLst>
        </pc:spChg>
        <pc:spChg chg="mod">
          <ac:chgData name="li bo" userId="86e360d6c7446f46" providerId="LiveId" clId="{2347FB6F-7B56-D442-A7A3-AA2F21EC9A0C}" dt="2023-02-05T08:11:46.295" v="91"/>
          <ac:spMkLst>
            <pc:docMk/>
            <pc:sldMk cId="554257326" sldId="372"/>
            <ac:spMk id="11" creationId="{9046DEF4-5025-4FC9-B279-056BA2E3C702}"/>
          </ac:spMkLst>
        </pc:spChg>
        <pc:grpChg chg="mod">
          <ac:chgData name="li bo" userId="86e360d6c7446f46" providerId="LiveId" clId="{2347FB6F-7B56-D442-A7A3-AA2F21EC9A0C}" dt="2023-02-05T08:11:46.295" v="91"/>
          <ac:grpSpMkLst>
            <pc:docMk/>
            <pc:sldMk cId="554257326" sldId="372"/>
            <ac:grpSpMk id="12" creationId="{1B751EF8-5BC6-43B0-A2B9-AA25DA776067}"/>
          </ac:grpSpMkLst>
        </pc:grpChg>
        <pc:picChg chg="mod">
          <ac:chgData name="li bo" userId="86e360d6c7446f46" providerId="LiveId" clId="{2347FB6F-7B56-D442-A7A3-AA2F21EC9A0C}" dt="2023-02-05T08:12:24.964" v="95"/>
          <ac:picMkLst>
            <pc:docMk/>
            <pc:sldMk cId="554257326" sldId="372"/>
            <ac:picMk id="5" creationId="{987465A0-1996-40CE-9F5B-8F33BE58A59E}"/>
          </ac:picMkLst>
        </pc:picChg>
      </pc:sldChg>
      <pc:sldChg chg="modSp del mod">
        <pc:chgData name="li bo" userId="86e360d6c7446f46" providerId="LiveId" clId="{2347FB6F-7B56-D442-A7A3-AA2F21EC9A0C}" dt="2023-02-06T08:04:05.650" v="6260" actId="2696"/>
        <pc:sldMkLst>
          <pc:docMk/>
          <pc:sldMk cId="4167750314" sldId="373"/>
        </pc:sldMkLst>
        <pc:spChg chg="mod">
          <ac:chgData name="li bo" userId="86e360d6c7446f46" providerId="LiveId" clId="{2347FB6F-7B56-D442-A7A3-AA2F21EC9A0C}" dt="2023-02-06T08:04:02.025" v="6254" actId="20577"/>
          <ac:spMkLst>
            <pc:docMk/>
            <pc:sldMk cId="4167750314" sldId="373"/>
            <ac:spMk id="11" creationId="{FAA0D4DA-900C-4722-8BEA-88D1558EA229}"/>
          </ac:spMkLst>
        </pc:spChg>
        <pc:spChg chg="mod">
          <ac:chgData name="li bo" userId="86e360d6c7446f46" providerId="LiveId" clId="{2347FB6F-7B56-D442-A7A3-AA2F21EC9A0C}" dt="2023-02-06T08:04:02.025" v="6255" actId="20577"/>
          <ac:spMkLst>
            <pc:docMk/>
            <pc:sldMk cId="4167750314" sldId="373"/>
            <ac:spMk id="12" creationId="{67626563-4474-492F-B960-B0C66BAA7FA1}"/>
          </ac:spMkLst>
        </pc:spChg>
        <pc:spChg chg="mod">
          <ac:chgData name="li bo" userId="86e360d6c7446f46" providerId="LiveId" clId="{2347FB6F-7B56-D442-A7A3-AA2F21EC9A0C}" dt="2023-02-06T08:04:02.026" v="6256" actId="20577"/>
          <ac:spMkLst>
            <pc:docMk/>
            <pc:sldMk cId="4167750314" sldId="373"/>
            <ac:spMk id="13" creationId="{0F3BE66E-8643-4BAB-8CC8-D455E3879159}"/>
          </ac:spMkLst>
        </pc:spChg>
        <pc:spChg chg="mod">
          <ac:chgData name="li bo" userId="86e360d6c7446f46" providerId="LiveId" clId="{2347FB6F-7B56-D442-A7A3-AA2F21EC9A0C}" dt="2023-02-06T08:04:02.027" v="6257" actId="20577"/>
          <ac:spMkLst>
            <pc:docMk/>
            <pc:sldMk cId="4167750314" sldId="373"/>
            <ac:spMk id="14" creationId="{DD0556BB-14B8-4602-88A5-E98ED239D5C5}"/>
          </ac:spMkLst>
        </pc:spChg>
        <pc:spChg chg="mod">
          <ac:chgData name="li bo" userId="86e360d6c7446f46" providerId="LiveId" clId="{2347FB6F-7B56-D442-A7A3-AA2F21EC9A0C}" dt="2023-02-06T08:04:02.027" v="6258"/>
          <ac:spMkLst>
            <pc:docMk/>
            <pc:sldMk cId="4167750314" sldId="373"/>
            <ac:spMk id="16" creationId="{C43BE1AE-DC36-4F42-8548-F5CC0F2BB656}"/>
          </ac:spMkLst>
        </pc:spChg>
        <pc:picChg chg="mod">
          <ac:chgData name="li bo" userId="86e360d6c7446f46" providerId="LiveId" clId="{2347FB6F-7B56-D442-A7A3-AA2F21EC9A0C}" dt="2023-02-06T08:04:02.028" v="6259"/>
          <ac:picMkLst>
            <pc:docMk/>
            <pc:sldMk cId="4167750314" sldId="373"/>
            <ac:picMk id="5" creationId="{D8D3F56B-D116-4B11-B58F-1CC56766DBD7}"/>
          </ac:picMkLst>
        </pc:picChg>
      </pc:sldChg>
      <pc:sldChg chg="modSp del mod">
        <pc:chgData name="li bo" userId="86e360d6c7446f46" providerId="LiveId" clId="{2347FB6F-7B56-D442-A7A3-AA2F21EC9A0C}" dt="2023-02-06T08:37:19.637" v="7280" actId="2696"/>
        <pc:sldMkLst>
          <pc:docMk/>
          <pc:sldMk cId="2259711694" sldId="374"/>
        </pc:sldMkLst>
        <pc:spChg chg="mod">
          <ac:chgData name="li bo" userId="86e360d6c7446f46" providerId="LiveId" clId="{2347FB6F-7B56-D442-A7A3-AA2F21EC9A0C}" dt="2023-02-06T08:37:14.912" v="7276" actId="20577"/>
          <ac:spMkLst>
            <pc:docMk/>
            <pc:sldMk cId="2259711694" sldId="374"/>
            <ac:spMk id="11" creationId="{C6A92B13-7C95-4E70-B74C-3E9BB274C488}"/>
          </ac:spMkLst>
        </pc:spChg>
        <pc:spChg chg="mod">
          <ac:chgData name="li bo" userId="86e360d6c7446f46" providerId="LiveId" clId="{2347FB6F-7B56-D442-A7A3-AA2F21EC9A0C}" dt="2023-02-06T08:37:14.913" v="7277" actId="20577"/>
          <ac:spMkLst>
            <pc:docMk/>
            <pc:sldMk cId="2259711694" sldId="374"/>
            <ac:spMk id="12" creationId="{4EE40D60-CA8A-4C83-9464-122059B67BB4}"/>
          </ac:spMkLst>
        </pc:spChg>
        <pc:spChg chg="mod">
          <ac:chgData name="li bo" userId="86e360d6c7446f46" providerId="LiveId" clId="{2347FB6F-7B56-D442-A7A3-AA2F21EC9A0C}" dt="2023-02-06T08:37:14.914" v="7278"/>
          <ac:spMkLst>
            <pc:docMk/>
            <pc:sldMk cId="2259711694" sldId="374"/>
            <ac:spMk id="16" creationId="{6E50B114-B6D4-4B53-BC13-F4AE25243CDF}"/>
          </ac:spMkLst>
        </pc:spChg>
        <pc:spChg chg="mod">
          <ac:chgData name="li bo" userId="86e360d6c7446f46" providerId="LiveId" clId="{2347FB6F-7B56-D442-A7A3-AA2F21EC9A0C}" dt="2023-02-05T16:22:02.431" v="535"/>
          <ac:spMkLst>
            <pc:docMk/>
            <pc:sldMk cId="2259711694" sldId="374"/>
            <ac:spMk id="17" creationId="{3643492D-B0C8-40E4-B8DC-523C42C3E8B6}"/>
          </ac:spMkLst>
        </pc:spChg>
        <pc:spChg chg="mod">
          <ac:chgData name="li bo" userId="86e360d6c7446f46" providerId="LiveId" clId="{2347FB6F-7B56-D442-A7A3-AA2F21EC9A0C}" dt="2023-02-05T16:22:02.431" v="535"/>
          <ac:spMkLst>
            <pc:docMk/>
            <pc:sldMk cId="2259711694" sldId="374"/>
            <ac:spMk id="18" creationId="{3A1D0E64-7B5E-4ACC-8AF0-8E215455DF3A}"/>
          </ac:spMkLst>
        </pc:spChg>
        <pc:spChg chg="mod">
          <ac:chgData name="li bo" userId="86e360d6c7446f46" providerId="LiveId" clId="{2347FB6F-7B56-D442-A7A3-AA2F21EC9A0C}" dt="2023-02-05T16:22:02.431" v="535"/>
          <ac:spMkLst>
            <pc:docMk/>
            <pc:sldMk cId="2259711694" sldId="374"/>
            <ac:spMk id="19" creationId="{8A4D80E4-1254-40E7-8BC7-89E93E2CC059}"/>
          </ac:spMkLst>
        </pc:spChg>
        <pc:grpChg chg="mod">
          <ac:chgData name="li bo" userId="86e360d6c7446f46" providerId="LiveId" clId="{2347FB6F-7B56-D442-A7A3-AA2F21EC9A0C}" dt="2023-02-05T16:22:02.431" v="535"/>
          <ac:grpSpMkLst>
            <pc:docMk/>
            <pc:sldMk cId="2259711694" sldId="374"/>
            <ac:grpSpMk id="20" creationId="{ED1056A9-678C-4FEE-B59A-2256CB3C31ED}"/>
          </ac:grpSpMkLst>
        </pc:grpChg>
        <pc:picChg chg="mod">
          <ac:chgData name="li bo" userId="86e360d6c7446f46" providerId="LiveId" clId="{2347FB6F-7B56-D442-A7A3-AA2F21EC9A0C}" dt="2023-02-06T08:37:14.914" v="7279"/>
          <ac:picMkLst>
            <pc:docMk/>
            <pc:sldMk cId="2259711694" sldId="374"/>
            <ac:picMk id="5" creationId="{26C003DC-175A-4E51-9F32-61A80040A975}"/>
          </ac:picMkLst>
        </pc:picChg>
      </pc:sldChg>
      <pc:sldChg chg="del">
        <pc:chgData name="li bo" userId="86e360d6c7446f46" providerId="LiveId" clId="{2347FB6F-7B56-D442-A7A3-AA2F21EC9A0C}" dt="2023-02-06T08:37:19.637" v="7280" actId="2696"/>
        <pc:sldMkLst>
          <pc:docMk/>
          <pc:sldMk cId="1081941439" sldId="375"/>
        </pc:sldMkLst>
      </pc:sldChg>
      <pc:sldChg chg="del">
        <pc:chgData name="li bo" userId="86e360d6c7446f46" providerId="LiveId" clId="{2347FB6F-7B56-D442-A7A3-AA2F21EC9A0C}" dt="2023-02-05T08:29:35.143" v="146" actId="2696"/>
        <pc:sldMkLst>
          <pc:docMk/>
          <pc:sldMk cId="1693107247" sldId="376"/>
        </pc:sldMkLst>
      </pc:sldChg>
      <pc:sldChg chg="del">
        <pc:chgData name="li bo" userId="86e360d6c7446f46" providerId="LiveId" clId="{2347FB6F-7B56-D442-A7A3-AA2F21EC9A0C}" dt="2023-02-06T08:37:19.637" v="7280" actId="2696"/>
        <pc:sldMkLst>
          <pc:docMk/>
          <pc:sldMk cId="1025607716" sldId="377"/>
        </pc:sldMkLst>
      </pc:sldChg>
      <pc:sldChg chg="addSp delSp modSp add mod addAnim delAnim modAnim modNotesTx">
        <pc:chgData name="li bo" userId="86e360d6c7446f46" providerId="LiveId" clId="{2347FB6F-7B56-D442-A7A3-AA2F21EC9A0C}" dt="2023-02-07T04:41:26.514" v="11285"/>
        <pc:sldMkLst>
          <pc:docMk/>
          <pc:sldMk cId="3074363733" sldId="378"/>
        </pc:sldMkLst>
        <pc:spChg chg="add del mod">
          <ac:chgData name="li bo" userId="86e360d6c7446f46" providerId="LiveId" clId="{2347FB6F-7B56-D442-A7A3-AA2F21EC9A0C}" dt="2023-02-05T16:40:53.529" v="1022"/>
          <ac:spMkLst>
            <pc:docMk/>
            <pc:sldMk cId="3074363733" sldId="378"/>
            <ac:spMk id="2" creationId="{32468A26-A2B2-4385-BF28-779A0AC2A267}"/>
          </ac:spMkLst>
        </pc:spChg>
        <pc:spChg chg="add mod">
          <ac:chgData name="li bo" userId="86e360d6c7446f46" providerId="LiveId" clId="{2347FB6F-7B56-D442-A7A3-AA2F21EC9A0C}" dt="2023-02-07T04:41:26.514" v="11285"/>
          <ac:spMkLst>
            <pc:docMk/>
            <pc:sldMk cId="3074363733" sldId="378"/>
            <ac:spMk id="2" creationId="{98AE957A-4B72-522F-84D3-6F93EA5F3854}"/>
          </ac:spMkLst>
        </pc:spChg>
        <pc:spChg chg="mod">
          <ac:chgData name="li bo" userId="86e360d6c7446f46" providerId="LiveId" clId="{2347FB6F-7B56-D442-A7A3-AA2F21EC9A0C}" dt="2023-02-05T16:48:13.732" v="1341" actId="1076"/>
          <ac:spMkLst>
            <pc:docMk/>
            <pc:sldMk cId="3074363733" sldId="378"/>
            <ac:spMk id="3" creationId="{E550A74B-0E72-4E4D-A486-EA99E4947DF2}"/>
          </ac:spMkLst>
        </pc:spChg>
        <pc:spChg chg="add del mod">
          <ac:chgData name="li bo" userId="86e360d6c7446f46" providerId="LiveId" clId="{2347FB6F-7B56-D442-A7A3-AA2F21EC9A0C}" dt="2023-02-06T07:08:08.547" v="4698" actId="20577"/>
          <ac:spMkLst>
            <pc:docMk/>
            <pc:sldMk cId="3074363733" sldId="378"/>
            <ac:spMk id="4" creationId="{EFBBA9BB-B393-4A71-ACFD-A77E1409C993}"/>
          </ac:spMkLst>
        </pc:spChg>
        <pc:spChg chg="add mod">
          <ac:chgData name="li bo" userId="86e360d6c7446f46" providerId="LiveId" clId="{2347FB6F-7B56-D442-A7A3-AA2F21EC9A0C}" dt="2023-02-06T16:09:44.346" v="10007" actId="20577"/>
          <ac:spMkLst>
            <pc:docMk/>
            <pc:sldMk cId="3074363733" sldId="378"/>
            <ac:spMk id="8" creationId="{6B966876-1398-B45E-07DE-ED1D5DC1DF17}"/>
          </ac:spMkLst>
        </pc:spChg>
        <pc:spChg chg="add del">
          <ac:chgData name="li bo" userId="86e360d6c7446f46" providerId="LiveId" clId="{2347FB6F-7B56-D442-A7A3-AA2F21EC9A0C}" dt="2023-02-05T16:40:54.302" v="1023" actId="478"/>
          <ac:spMkLst>
            <pc:docMk/>
            <pc:sldMk cId="3074363733" sldId="378"/>
            <ac:spMk id="9" creationId="{9833B191-602D-E9AD-68C1-3491259BFC7A}"/>
          </ac:spMkLst>
        </pc:spChg>
        <pc:picChg chg="del">
          <ac:chgData name="li bo" userId="86e360d6c7446f46" providerId="LiveId" clId="{2347FB6F-7B56-D442-A7A3-AA2F21EC9A0C}" dt="2023-02-05T16:30:23.490" v="835" actId="478"/>
          <ac:picMkLst>
            <pc:docMk/>
            <pc:sldMk cId="3074363733" sldId="378"/>
            <ac:picMk id="5" creationId="{A069732B-45E5-4382-A515-5D348DB537E3}"/>
          </ac:picMkLst>
        </pc:picChg>
        <pc:picChg chg="del">
          <ac:chgData name="li bo" userId="86e360d6c7446f46" providerId="LiveId" clId="{2347FB6F-7B56-D442-A7A3-AA2F21EC9A0C}" dt="2023-02-05T16:30:04.787" v="833" actId="478"/>
          <ac:picMkLst>
            <pc:docMk/>
            <pc:sldMk cId="3074363733" sldId="378"/>
            <ac:picMk id="6" creationId="{0A13916B-1575-49FA-9966-47B0845BC158}"/>
          </ac:picMkLst>
        </pc:picChg>
        <pc:picChg chg="mod">
          <ac:chgData name="li bo" userId="86e360d6c7446f46" providerId="LiveId" clId="{2347FB6F-7B56-D442-A7A3-AA2F21EC9A0C}" dt="2023-02-05T16:48:17.992" v="1343" actId="1076"/>
          <ac:picMkLst>
            <pc:docMk/>
            <pc:sldMk cId="3074363733" sldId="378"/>
            <ac:picMk id="7" creationId="{FD8B9EFB-E0B2-444C-9772-CB09F9C167AE}"/>
          </ac:picMkLst>
        </pc:picChg>
      </pc:sldChg>
      <pc:sldChg chg="addSp delSp modSp add mod delAnim modAnim">
        <pc:chgData name="li bo" userId="86e360d6c7446f46" providerId="LiveId" clId="{2347FB6F-7B56-D442-A7A3-AA2F21EC9A0C}" dt="2023-02-07T04:41:26.514" v="11285"/>
        <pc:sldMkLst>
          <pc:docMk/>
          <pc:sldMk cId="3203001563" sldId="379"/>
        </pc:sldMkLst>
        <pc:spChg chg="add mod">
          <ac:chgData name="li bo" userId="86e360d6c7446f46" providerId="LiveId" clId="{2347FB6F-7B56-D442-A7A3-AA2F21EC9A0C}" dt="2023-02-07T04:41:26.514" v="11285"/>
          <ac:spMkLst>
            <pc:docMk/>
            <pc:sldMk cId="3203001563" sldId="379"/>
            <ac:spMk id="2" creationId="{E1D14519-8A41-601E-4A3B-058CD4B947CC}"/>
          </ac:spMkLst>
        </pc:spChg>
        <pc:spChg chg="mod">
          <ac:chgData name="li bo" userId="86e360d6c7446f46" providerId="LiveId" clId="{2347FB6F-7B56-D442-A7A3-AA2F21EC9A0C}" dt="2023-02-06T08:03:50.674" v="6241" actId="207"/>
          <ac:spMkLst>
            <pc:docMk/>
            <pc:sldMk cId="3203001563" sldId="379"/>
            <ac:spMk id="3" creationId="{E550A74B-0E72-4E4D-A486-EA99E4947DF2}"/>
          </ac:spMkLst>
        </pc:spChg>
        <pc:spChg chg="add del mod">
          <ac:chgData name="li bo" userId="86e360d6c7446f46" providerId="LiveId" clId="{2347FB6F-7B56-D442-A7A3-AA2F21EC9A0C}" dt="2023-02-06T06:57:45.108" v="4266" actId="478"/>
          <ac:spMkLst>
            <pc:docMk/>
            <pc:sldMk cId="3203001563" sldId="379"/>
            <ac:spMk id="4" creationId="{7BC4C04F-09F0-3C1D-77F8-54E90DA40CAD}"/>
          </ac:spMkLst>
        </pc:spChg>
        <pc:spChg chg="add mod">
          <ac:chgData name="li bo" userId="86e360d6c7446f46" providerId="LiveId" clId="{2347FB6F-7B56-D442-A7A3-AA2F21EC9A0C}" dt="2023-02-06T06:57:14.099" v="4258" actId="948"/>
          <ac:spMkLst>
            <pc:docMk/>
            <pc:sldMk cId="3203001563" sldId="379"/>
            <ac:spMk id="6" creationId="{323556A2-ECFF-6221-42AF-D7F784276077}"/>
          </ac:spMkLst>
        </pc:spChg>
        <pc:spChg chg="add mod">
          <ac:chgData name="li bo" userId="86e360d6c7446f46" providerId="LiveId" clId="{2347FB6F-7B56-D442-A7A3-AA2F21EC9A0C}" dt="2023-02-06T06:54:56.116" v="4190" actId="1076"/>
          <ac:spMkLst>
            <pc:docMk/>
            <pc:sldMk cId="3203001563" sldId="379"/>
            <ac:spMk id="8" creationId="{40FAC35F-23A3-3CDB-FC09-F36A70EAEA8C}"/>
          </ac:spMkLst>
        </pc:spChg>
        <pc:spChg chg="add mod">
          <ac:chgData name="li bo" userId="86e360d6c7446f46" providerId="LiveId" clId="{2347FB6F-7B56-D442-A7A3-AA2F21EC9A0C}" dt="2023-02-06T06:59:47.014" v="4332" actId="1076"/>
          <ac:spMkLst>
            <pc:docMk/>
            <pc:sldMk cId="3203001563" sldId="379"/>
            <ac:spMk id="9" creationId="{ECBD32D8-507D-5FD0-816E-C9A41B39B26B}"/>
          </ac:spMkLst>
        </pc:spChg>
        <pc:spChg chg="add mod">
          <ac:chgData name="li bo" userId="86e360d6c7446f46" providerId="LiveId" clId="{2347FB6F-7B56-D442-A7A3-AA2F21EC9A0C}" dt="2023-02-06T06:57:40.635" v="4265" actId="1076"/>
          <ac:spMkLst>
            <pc:docMk/>
            <pc:sldMk cId="3203001563" sldId="379"/>
            <ac:spMk id="10" creationId="{15033728-3E0C-9857-D14B-6CEE1EEEF855}"/>
          </ac:spMkLst>
        </pc:spChg>
        <pc:picChg chg="del">
          <ac:chgData name="li bo" userId="86e360d6c7446f46" providerId="LiveId" clId="{2347FB6F-7B56-D442-A7A3-AA2F21EC9A0C}" dt="2023-02-06T03:27:36.665" v="2443" actId="478"/>
          <ac:picMkLst>
            <pc:docMk/>
            <pc:sldMk cId="3203001563" sldId="379"/>
            <ac:picMk id="5" creationId="{5D815D98-436A-46DC-A4B5-88C8F9920CE5}"/>
          </ac:picMkLst>
        </pc:picChg>
      </pc:sldChg>
    </pc:docChg>
  </pc:docChgLst>
  <pc:docChgLst>
    <pc:chgData name="bo li" userId="86e360d6c7446f46" providerId="LiveId" clId="{2347FB6F-7B56-D442-A7A3-AA2F21EC9A0C}"/>
    <pc:docChg chg="undo custSel modSld">
      <pc:chgData name="bo li" userId="86e360d6c7446f46" providerId="LiveId" clId="{2347FB6F-7B56-D442-A7A3-AA2F21EC9A0C}" dt="2023-03-03T06:40:14.970" v="229"/>
      <pc:docMkLst>
        <pc:docMk/>
      </pc:docMkLst>
      <pc:sldChg chg="modAnim">
        <pc:chgData name="bo li" userId="86e360d6c7446f46" providerId="LiveId" clId="{2347FB6F-7B56-D442-A7A3-AA2F21EC9A0C}" dt="2023-03-01T07:25:55.290" v="12"/>
        <pc:sldMkLst>
          <pc:docMk/>
          <pc:sldMk cId="3136377861" sldId="286"/>
        </pc:sldMkLst>
      </pc:sldChg>
      <pc:sldChg chg="modAnim">
        <pc:chgData name="bo li" userId="86e360d6c7446f46" providerId="LiveId" clId="{2347FB6F-7B56-D442-A7A3-AA2F21EC9A0C}" dt="2023-03-01T07:27:27.160" v="21"/>
        <pc:sldMkLst>
          <pc:docMk/>
          <pc:sldMk cId="171241272" sldId="287"/>
        </pc:sldMkLst>
      </pc:sldChg>
      <pc:sldChg chg="modAnim">
        <pc:chgData name="bo li" userId="86e360d6c7446f46" providerId="LiveId" clId="{2347FB6F-7B56-D442-A7A3-AA2F21EC9A0C}" dt="2023-03-01T07:34:54.047" v="44"/>
        <pc:sldMkLst>
          <pc:docMk/>
          <pc:sldMk cId="349546456" sldId="293"/>
        </pc:sldMkLst>
      </pc:sldChg>
      <pc:sldChg chg="modAnim">
        <pc:chgData name="bo li" userId="86e360d6c7446f46" providerId="LiveId" clId="{2347FB6F-7B56-D442-A7A3-AA2F21EC9A0C}" dt="2023-03-01T07:44:40.167" v="109"/>
        <pc:sldMkLst>
          <pc:docMk/>
          <pc:sldMk cId="2924580911" sldId="324"/>
        </pc:sldMkLst>
      </pc:sldChg>
      <pc:sldChg chg="addSp delSp modSp mod addAnim delAnim modAnim">
        <pc:chgData name="bo li" userId="86e360d6c7446f46" providerId="LiveId" clId="{2347FB6F-7B56-D442-A7A3-AA2F21EC9A0C}" dt="2023-03-01T07:49:23.794" v="143"/>
        <pc:sldMkLst>
          <pc:docMk/>
          <pc:sldMk cId="772345188" sldId="327"/>
        </pc:sldMkLst>
        <pc:spChg chg="add del">
          <ac:chgData name="bo li" userId="86e360d6c7446f46" providerId="LiveId" clId="{2347FB6F-7B56-D442-A7A3-AA2F21EC9A0C}" dt="2023-03-01T07:48:56.436" v="135" actId="478"/>
          <ac:spMkLst>
            <pc:docMk/>
            <pc:sldMk cId="772345188" sldId="327"/>
            <ac:spMk id="2" creationId="{AE155E9F-A142-A269-1C78-3592F9A2B343}"/>
          </ac:spMkLst>
        </pc:spChg>
        <pc:spChg chg="add del">
          <ac:chgData name="bo li" userId="86e360d6c7446f46" providerId="LiveId" clId="{2347FB6F-7B56-D442-A7A3-AA2F21EC9A0C}" dt="2023-03-01T07:48:56.436" v="135" actId="478"/>
          <ac:spMkLst>
            <pc:docMk/>
            <pc:sldMk cId="772345188" sldId="327"/>
            <ac:spMk id="3" creationId="{FE22BF31-E37E-ECD2-7F1D-49F9EC4F7665}"/>
          </ac:spMkLst>
        </pc:spChg>
        <pc:spChg chg="add del mod">
          <ac:chgData name="bo li" userId="86e360d6c7446f46" providerId="LiveId" clId="{2347FB6F-7B56-D442-A7A3-AA2F21EC9A0C}" dt="2023-03-01T07:48:41.356" v="133" actId="478"/>
          <ac:spMkLst>
            <pc:docMk/>
            <pc:sldMk cId="772345188" sldId="327"/>
            <ac:spMk id="4" creationId="{CB1C47C7-A8EA-A22D-D8A4-F687412E69D7}"/>
          </ac:spMkLst>
        </pc:spChg>
        <pc:spChg chg="add del mod">
          <ac:chgData name="bo li" userId="86e360d6c7446f46" providerId="LiveId" clId="{2347FB6F-7B56-D442-A7A3-AA2F21EC9A0C}" dt="2023-03-01T07:48:56.436" v="135" actId="478"/>
          <ac:spMkLst>
            <pc:docMk/>
            <pc:sldMk cId="772345188" sldId="327"/>
            <ac:spMk id="7" creationId="{72A28620-B94E-2E36-9ED1-A2323C4356E6}"/>
          </ac:spMkLst>
        </pc:spChg>
        <pc:spChg chg="add del mod">
          <ac:chgData name="bo li" userId="86e360d6c7446f46" providerId="LiveId" clId="{2347FB6F-7B56-D442-A7A3-AA2F21EC9A0C}" dt="2023-03-01T07:48:56.436" v="135" actId="478"/>
          <ac:spMkLst>
            <pc:docMk/>
            <pc:sldMk cId="772345188" sldId="327"/>
            <ac:spMk id="8" creationId="{59A2CE85-1FC9-4106-B3D6-D8D260DC1806}"/>
          </ac:spMkLst>
        </pc:spChg>
        <pc:spChg chg="add del">
          <ac:chgData name="bo li" userId="86e360d6c7446f46" providerId="LiveId" clId="{2347FB6F-7B56-D442-A7A3-AA2F21EC9A0C}" dt="2023-03-01T07:48:56.436" v="135" actId="478"/>
          <ac:spMkLst>
            <pc:docMk/>
            <pc:sldMk cId="772345188" sldId="327"/>
            <ac:spMk id="22" creationId="{FEC2E6A6-4AE9-0133-C8FA-792F59686E8F}"/>
          </ac:spMkLst>
        </pc:spChg>
        <pc:spChg chg="add del">
          <ac:chgData name="bo li" userId="86e360d6c7446f46" providerId="LiveId" clId="{2347FB6F-7B56-D442-A7A3-AA2F21EC9A0C}" dt="2023-03-01T07:48:56.436" v="135" actId="478"/>
          <ac:spMkLst>
            <pc:docMk/>
            <pc:sldMk cId="772345188" sldId="327"/>
            <ac:spMk id="24" creationId="{5F25A5A2-8007-36DA-60B8-F9178E821FA5}"/>
          </ac:spMkLst>
        </pc:spChg>
        <pc:spChg chg="add del">
          <ac:chgData name="bo li" userId="86e360d6c7446f46" providerId="LiveId" clId="{2347FB6F-7B56-D442-A7A3-AA2F21EC9A0C}" dt="2023-03-01T07:48:56.436" v="135" actId="478"/>
          <ac:spMkLst>
            <pc:docMk/>
            <pc:sldMk cId="772345188" sldId="327"/>
            <ac:spMk id="25" creationId="{F4BFBF8C-3B7D-DC70-F2B5-B0BE02BB3581}"/>
          </ac:spMkLst>
        </pc:spChg>
        <pc:spChg chg="add del">
          <ac:chgData name="bo li" userId="86e360d6c7446f46" providerId="LiveId" clId="{2347FB6F-7B56-D442-A7A3-AA2F21EC9A0C}" dt="2023-03-01T07:48:56.436" v="135" actId="478"/>
          <ac:spMkLst>
            <pc:docMk/>
            <pc:sldMk cId="772345188" sldId="327"/>
            <ac:spMk id="26" creationId="{2C9FB93A-D4DC-3882-D2E5-CC39F04DA356}"/>
          </ac:spMkLst>
        </pc:spChg>
        <pc:spChg chg="add del">
          <ac:chgData name="bo li" userId="86e360d6c7446f46" providerId="LiveId" clId="{2347FB6F-7B56-D442-A7A3-AA2F21EC9A0C}" dt="2023-03-01T07:48:56.436" v="135" actId="478"/>
          <ac:spMkLst>
            <pc:docMk/>
            <pc:sldMk cId="772345188" sldId="327"/>
            <ac:spMk id="27" creationId="{F4C5B1C0-268E-F915-B1F4-D0442894BBC7}"/>
          </ac:spMkLst>
        </pc:spChg>
        <pc:grpChg chg="add del">
          <ac:chgData name="bo li" userId="86e360d6c7446f46" providerId="LiveId" clId="{2347FB6F-7B56-D442-A7A3-AA2F21EC9A0C}" dt="2023-03-01T07:48:56.436" v="135" actId="478"/>
          <ac:grpSpMkLst>
            <pc:docMk/>
            <pc:sldMk cId="772345188" sldId="327"/>
            <ac:grpSpMk id="16" creationId="{6F4FE359-178D-4A8E-8839-8A3D668D0454}"/>
          </ac:grpSpMkLst>
        </pc:grpChg>
        <pc:picChg chg="add del">
          <ac:chgData name="bo li" userId="86e360d6c7446f46" providerId="LiveId" clId="{2347FB6F-7B56-D442-A7A3-AA2F21EC9A0C}" dt="2023-03-01T07:48:56.436" v="135" actId="478"/>
          <ac:picMkLst>
            <pc:docMk/>
            <pc:sldMk cId="772345188" sldId="327"/>
            <ac:picMk id="10" creationId="{36A09C8A-5A94-407F-93B7-5553B5DF51A8}"/>
          </ac:picMkLst>
        </pc:picChg>
        <pc:picChg chg="add del">
          <ac:chgData name="bo li" userId="86e360d6c7446f46" providerId="LiveId" clId="{2347FB6F-7B56-D442-A7A3-AA2F21EC9A0C}" dt="2023-03-01T07:48:56.436" v="135" actId="478"/>
          <ac:picMkLst>
            <pc:docMk/>
            <pc:sldMk cId="772345188" sldId="327"/>
            <ac:picMk id="17" creationId="{4845CB70-1A70-476E-F910-629C3FA003F5}"/>
          </ac:picMkLst>
        </pc:picChg>
        <pc:picChg chg="add del">
          <ac:chgData name="bo li" userId="86e360d6c7446f46" providerId="LiveId" clId="{2347FB6F-7B56-D442-A7A3-AA2F21EC9A0C}" dt="2023-03-01T07:48:56.436" v="135" actId="478"/>
          <ac:picMkLst>
            <pc:docMk/>
            <pc:sldMk cId="772345188" sldId="327"/>
            <ac:picMk id="23" creationId="{5131F6A7-7202-228F-8DB8-6874F16D6FD7}"/>
          </ac:picMkLst>
        </pc:picChg>
      </pc:sldChg>
      <pc:sldChg chg="modAnim">
        <pc:chgData name="bo li" userId="86e360d6c7446f46" providerId="LiveId" clId="{2347FB6F-7B56-D442-A7A3-AA2F21EC9A0C}" dt="2023-03-01T07:50:33.981" v="146"/>
        <pc:sldMkLst>
          <pc:docMk/>
          <pc:sldMk cId="3141200764" sldId="330"/>
        </pc:sldMkLst>
      </pc:sldChg>
      <pc:sldChg chg="modAnim">
        <pc:chgData name="bo li" userId="86e360d6c7446f46" providerId="LiveId" clId="{2347FB6F-7B56-D442-A7A3-AA2F21EC9A0C}" dt="2023-03-01T07:25:10.061" v="5"/>
        <pc:sldMkLst>
          <pc:docMk/>
          <pc:sldMk cId="3971282640" sldId="336"/>
        </pc:sldMkLst>
      </pc:sldChg>
      <pc:sldChg chg="modAnim">
        <pc:chgData name="bo li" userId="86e360d6c7446f46" providerId="LiveId" clId="{2347FB6F-7B56-D442-A7A3-AA2F21EC9A0C}" dt="2023-03-01T07:36:33.738" v="53"/>
        <pc:sldMkLst>
          <pc:docMk/>
          <pc:sldMk cId="180654341" sldId="352"/>
        </pc:sldMkLst>
      </pc:sldChg>
      <pc:sldChg chg="addSp modSp mod modAnim modNotesTx">
        <pc:chgData name="bo li" userId="86e360d6c7446f46" providerId="LiveId" clId="{2347FB6F-7B56-D442-A7A3-AA2F21EC9A0C}" dt="2023-03-01T07:38:20.299" v="68"/>
        <pc:sldMkLst>
          <pc:docMk/>
          <pc:sldMk cId="2916574275" sldId="354"/>
        </pc:sldMkLst>
        <pc:spChg chg="add mod">
          <ac:chgData name="bo li" userId="86e360d6c7446f46" providerId="LiveId" clId="{2347FB6F-7B56-D442-A7A3-AA2F21EC9A0C}" dt="2023-03-01T07:37:28.014" v="59" actId="14100"/>
          <ac:spMkLst>
            <pc:docMk/>
            <pc:sldMk cId="2916574275" sldId="354"/>
            <ac:spMk id="3" creationId="{F5252B69-DB8C-ED8B-C308-A6E29D418ABD}"/>
          </ac:spMkLst>
        </pc:spChg>
      </pc:sldChg>
      <pc:sldChg chg="modAnim">
        <pc:chgData name="bo li" userId="86e360d6c7446f46" providerId="LiveId" clId="{2347FB6F-7B56-D442-A7A3-AA2F21EC9A0C}" dt="2023-03-01T07:39:13.074" v="73"/>
        <pc:sldMkLst>
          <pc:docMk/>
          <pc:sldMk cId="4131333060" sldId="356"/>
        </pc:sldMkLst>
      </pc:sldChg>
      <pc:sldChg chg="addSp delSp modSp mod">
        <pc:chgData name="bo li" userId="86e360d6c7446f46" providerId="LiveId" clId="{2347FB6F-7B56-D442-A7A3-AA2F21EC9A0C}" dt="2023-03-02T09:52:01.380" v="224"/>
        <pc:sldMkLst>
          <pc:docMk/>
          <pc:sldMk cId="2111668383" sldId="358"/>
        </pc:sldMkLst>
        <pc:spChg chg="add del mod">
          <ac:chgData name="bo li" userId="86e360d6c7446f46" providerId="LiveId" clId="{2347FB6F-7B56-D442-A7A3-AA2F21EC9A0C}" dt="2023-03-02T09:52:01.380" v="224"/>
          <ac:spMkLst>
            <pc:docMk/>
            <pc:sldMk cId="2111668383" sldId="358"/>
            <ac:spMk id="4" creationId="{B5AF8FC8-8BE6-F17C-322F-0233E9399375}"/>
          </ac:spMkLst>
        </pc:spChg>
      </pc:sldChg>
      <pc:sldChg chg="modAnim">
        <pc:chgData name="bo li" userId="86e360d6c7446f46" providerId="LiveId" clId="{2347FB6F-7B56-D442-A7A3-AA2F21EC9A0C}" dt="2023-03-01T07:41:25.139" v="90"/>
        <pc:sldMkLst>
          <pc:docMk/>
          <pc:sldMk cId="2639201557" sldId="362"/>
        </pc:sldMkLst>
      </pc:sldChg>
      <pc:sldChg chg="modAnim">
        <pc:chgData name="bo li" userId="86e360d6c7446f46" providerId="LiveId" clId="{2347FB6F-7B56-D442-A7A3-AA2F21EC9A0C}" dt="2023-03-01T07:42:26.451" v="94"/>
        <pc:sldMkLst>
          <pc:docMk/>
          <pc:sldMk cId="1629337241" sldId="365"/>
        </pc:sldMkLst>
      </pc:sldChg>
      <pc:sldChg chg="modAnim">
        <pc:chgData name="bo li" userId="86e360d6c7446f46" providerId="LiveId" clId="{2347FB6F-7B56-D442-A7A3-AA2F21EC9A0C}" dt="2023-03-01T07:42:04.280" v="91"/>
        <pc:sldMkLst>
          <pc:docMk/>
          <pc:sldMk cId="2631475312" sldId="366"/>
        </pc:sldMkLst>
      </pc:sldChg>
      <pc:sldChg chg="modAnim">
        <pc:chgData name="bo li" userId="86e360d6c7446f46" providerId="LiveId" clId="{2347FB6F-7B56-D442-A7A3-AA2F21EC9A0C}" dt="2023-03-01T07:44:49.823" v="111"/>
        <pc:sldMkLst>
          <pc:docMk/>
          <pc:sldMk cId="1145509895" sldId="368"/>
        </pc:sldMkLst>
      </pc:sldChg>
      <pc:sldChg chg="modAnim">
        <pc:chgData name="bo li" userId="86e360d6c7446f46" providerId="LiveId" clId="{2347FB6F-7B56-D442-A7A3-AA2F21EC9A0C}" dt="2023-03-01T07:43:36.733" v="99"/>
        <pc:sldMkLst>
          <pc:docMk/>
          <pc:sldMk cId="2174298776" sldId="369"/>
        </pc:sldMkLst>
      </pc:sldChg>
      <pc:sldChg chg="modSp mod">
        <pc:chgData name="bo li" userId="86e360d6c7446f46" providerId="LiveId" clId="{2347FB6F-7B56-D442-A7A3-AA2F21EC9A0C}" dt="2023-03-03T06:40:14.970" v="229"/>
        <pc:sldMkLst>
          <pc:docMk/>
          <pc:sldMk cId="43953304" sldId="370"/>
        </pc:sldMkLst>
        <pc:spChg chg="mod">
          <ac:chgData name="bo li" userId="86e360d6c7446f46" providerId="LiveId" clId="{2347FB6F-7B56-D442-A7A3-AA2F21EC9A0C}" dt="2023-03-03T06:40:14.965" v="225" actId="20577"/>
          <ac:spMkLst>
            <pc:docMk/>
            <pc:sldMk cId="43953304" sldId="370"/>
            <ac:spMk id="11" creationId="{719CFD01-2F21-4218-B278-FE93A0EE3539}"/>
          </ac:spMkLst>
        </pc:spChg>
        <pc:spChg chg="mod">
          <ac:chgData name="bo li" userId="86e360d6c7446f46" providerId="LiveId" clId="{2347FB6F-7B56-D442-A7A3-AA2F21EC9A0C}" dt="2023-03-03T06:40:14.967" v="226" actId="20577"/>
          <ac:spMkLst>
            <pc:docMk/>
            <pc:sldMk cId="43953304" sldId="370"/>
            <ac:spMk id="12" creationId="{B9DF31A4-50A1-4478-A4C1-152998F2E06C}"/>
          </ac:spMkLst>
        </pc:spChg>
        <pc:spChg chg="mod">
          <ac:chgData name="bo li" userId="86e360d6c7446f46" providerId="LiveId" clId="{2347FB6F-7B56-D442-A7A3-AA2F21EC9A0C}" dt="2023-03-03T06:40:14.967" v="227" actId="20577"/>
          <ac:spMkLst>
            <pc:docMk/>
            <pc:sldMk cId="43953304" sldId="370"/>
            <ac:spMk id="13" creationId="{004D33FE-B288-4B0D-83B5-8622D3A6A083}"/>
          </ac:spMkLst>
        </pc:spChg>
        <pc:spChg chg="mod">
          <ac:chgData name="bo li" userId="86e360d6c7446f46" providerId="LiveId" clId="{2347FB6F-7B56-D442-A7A3-AA2F21EC9A0C}" dt="2023-03-03T06:40:14.970" v="228"/>
          <ac:spMkLst>
            <pc:docMk/>
            <pc:sldMk cId="43953304" sldId="370"/>
            <ac:spMk id="16" creationId="{3EF65C7C-7C52-43E3-8C6C-5DE2C753946A}"/>
          </ac:spMkLst>
        </pc:spChg>
        <pc:picChg chg="mod">
          <ac:chgData name="bo li" userId="86e360d6c7446f46" providerId="LiveId" clId="{2347FB6F-7B56-D442-A7A3-AA2F21EC9A0C}" dt="2023-03-03T06:40:14.970" v="229"/>
          <ac:picMkLst>
            <pc:docMk/>
            <pc:sldMk cId="43953304" sldId="370"/>
            <ac:picMk id="5" creationId="{2ED210FB-7210-49A4-BBF4-2FD6B8A82DB1}"/>
          </ac:picMkLst>
        </pc:picChg>
      </pc:sldChg>
      <pc:sldChg chg="modAnim">
        <pc:chgData name="bo li" userId="86e360d6c7446f46" providerId="LiveId" clId="{2347FB6F-7B56-D442-A7A3-AA2F21EC9A0C}" dt="2023-03-01T07:31:30.634" v="30"/>
        <pc:sldMkLst>
          <pc:docMk/>
          <pc:sldMk cId="3203001563" sldId="3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3B8EC-9A01-49FF-8FD9-7FAA6CA94438}" type="datetimeFigureOut">
              <a:rPr lang="zh-CN" altLang="en-US" smtClean="0"/>
              <a:t>2023/3/2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85CF7-E1A6-4DD4-9436-DD25747516B0}" type="slidenum">
              <a:rPr lang="zh-CN" altLang="en-US" smtClean="0"/>
              <a:t>‹#›</a:t>
            </a:fld>
            <a:endParaRPr lang="zh-CN" altLang="en-US"/>
          </a:p>
        </p:txBody>
      </p:sp>
    </p:spTree>
    <p:extLst>
      <p:ext uri="{BB962C8B-B14F-4D97-AF65-F5344CB8AC3E}">
        <p14:creationId xmlns:p14="http://schemas.microsoft.com/office/powerpoint/2010/main" val="382348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D98063-9450-4DCB-8E10-AB7062DF8E9C}" type="slidenum">
              <a:rPr lang="zh-CN" altLang="en-US" smtClean="0"/>
              <a:t>1</a:t>
            </a:fld>
            <a:endParaRPr lang="zh-CN" altLang="en-US"/>
          </a:p>
        </p:txBody>
      </p:sp>
    </p:spTree>
    <p:extLst>
      <p:ext uri="{BB962C8B-B14F-4D97-AF65-F5344CB8AC3E}">
        <p14:creationId xmlns:p14="http://schemas.microsoft.com/office/powerpoint/2010/main" val="181551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D98063-9450-4DCB-8E10-AB7062DF8E9C}" type="slidenum">
              <a:rPr lang="zh-CN" altLang="en-US" smtClean="0"/>
              <a:t>11</a:t>
            </a:fld>
            <a:endParaRPr lang="zh-CN" altLang="en-US"/>
          </a:p>
        </p:txBody>
      </p:sp>
    </p:spTree>
    <p:extLst>
      <p:ext uri="{BB962C8B-B14F-4D97-AF65-F5344CB8AC3E}">
        <p14:creationId xmlns:p14="http://schemas.microsoft.com/office/powerpoint/2010/main" val="255961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D9F8A33F-1EC7-433D-8599-F9C099D68528}" type="slidenum">
              <a:rPr lang="zh-CN" altLang="en-US" smtClean="0"/>
              <a:t>12</a:t>
            </a:fld>
            <a:endParaRPr lang="zh-CN" altLang="en-US"/>
          </a:p>
        </p:txBody>
      </p:sp>
    </p:spTree>
    <p:extLst>
      <p:ext uri="{BB962C8B-B14F-4D97-AF65-F5344CB8AC3E}">
        <p14:creationId xmlns:p14="http://schemas.microsoft.com/office/powerpoint/2010/main" val="177328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D9F8A33F-1EC7-433D-8599-F9C099D68528}" type="slidenum">
              <a:rPr lang="zh-CN" altLang="en-US" smtClean="0"/>
              <a:t>13</a:t>
            </a:fld>
            <a:endParaRPr lang="zh-CN" altLang="en-US"/>
          </a:p>
        </p:txBody>
      </p:sp>
    </p:spTree>
    <p:extLst>
      <p:ext uri="{BB962C8B-B14F-4D97-AF65-F5344CB8AC3E}">
        <p14:creationId xmlns:p14="http://schemas.microsoft.com/office/powerpoint/2010/main" val="427645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9A85CF7-E1A6-4DD4-9436-DD25747516B0}" type="slidenum">
              <a:rPr lang="zh-CN" altLang="en-US" smtClean="0"/>
              <a:t>14</a:t>
            </a:fld>
            <a:endParaRPr lang="zh-CN" altLang="en-US"/>
          </a:p>
        </p:txBody>
      </p:sp>
    </p:spTree>
    <p:extLst>
      <p:ext uri="{BB962C8B-B14F-4D97-AF65-F5344CB8AC3E}">
        <p14:creationId xmlns:p14="http://schemas.microsoft.com/office/powerpoint/2010/main" val="2921041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D9F8A33F-1EC7-433D-8599-F9C099D68528}" type="slidenum">
              <a:rPr lang="zh-CN" altLang="en-US" smtClean="0"/>
              <a:t>18</a:t>
            </a:fld>
            <a:endParaRPr lang="zh-CN" altLang="en-US"/>
          </a:p>
        </p:txBody>
      </p:sp>
    </p:spTree>
    <p:extLst>
      <p:ext uri="{BB962C8B-B14F-4D97-AF65-F5344CB8AC3E}">
        <p14:creationId xmlns:p14="http://schemas.microsoft.com/office/powerpoint/2010/main" val="2699324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a:t>
            </a:r>
            <a:r>
              <a:rPr lang="en-US" altLang="zh-CN" dirty="0"/>
              <a:t>a</a:t>
            </a:r>
            <a:r>
              <a:rPr lang="zh-CN" altLang="en-US" dirty="0"/>
              <a:t>）</a:t>
            </a:r>
            <a:r>
              <a:rPr lang="en-US" altLang="zh-CN" dirty="0"/>
              <a:t>fits well;</a:t>
            </a:r>
            <a:r>
              <a:rPr lang="zh-CN" altLang="en-US" dirty="0"/>
              <a:t>（</a:t>
            </a:r>
            <a:r>
              <a:rPr lang="en-US" altLang="zh-CN" dirty="0"/>
              <a:t>b</a:t>
            </a:r>
            <a:r>
              <a:rPr lang="zh-CN" altLang="en-US" dirty="0"/>
              <a:t>）</a:t>
            </a:r>
            <a:r>
              <a:rPr lang="en-US" altLang="zh-CN" dirty="0"/>
              <a:t>deviate in location;</a:t>
            </a:r>
            <a:r>
              <a:rPr lang="zh-CN" altLang="en-US" dirty="0"/>
              <a:t>（</a:t>
            </a:r>
            <a:r>
              <a:rPr lang="en-US" altLang="zh-CN" dirty="0"/>
              <a:t>c</a:t>
            </a:r>
            <a:r>
              <a:rPr lang="zh-CN" altLang="en-US" dirty="0"/>
              <a:t>）</a:t>
            </a:r>
            <a:r>
              <a:rPr lang="en-US" altLang="zh-CN" dirty="0"/>
              <a:t>deviate in scale</a:t>
            </a:r>
            <a:r>
              <a:rPr lang="zh-CN" altLang="en-US" dirty="0"/>
              <a:t>；（</a:t>
            </a:r>
            <a:r>
              <a:rPr lang="en-US" altLang="zh-CN" dirty="0"/>
              <a:t>d</a:t>
            </a:r>
            <a:r>
              <a:rPr lang="zh-CN" altLang="en-US" dirty="0"/>
              <a:t>）</a:t>
            </a:r>
            <a:r>
              <a:rPr lang="en-US" altLang="zh-CN" dirty="0"/>
              <a:t>deviate in shape</a:t>
            </a:r>
            <a:endParaRPr lang="zh-CN" altLang="en-US" dirty="0"/>
          </a:p>
        </p:txBody>
      </p:sp>
      <p:sp>
        <p:nvSpPr>
          <p:cNvPr id="4" name="Slide Number Placeholder 3"/>
          <p:cNvSpPr>
            <a:spLocks noGrp="1"/>
          </p:cNvSpPr>
          <p:nvPr>
            <p:ph type="sldNum" sz="quarter" idx="5"/>
          </p:nvPr>
        </p:nvSpPr>
        <p:spPr/>
        <p:txBody>
          <a:bodyPr/>
          <a:lstStyle/>
          <a:p>
            <a:fld id="{D9F8A33F-1EC7-433D-8599-F9C099D68528}" type="slidenum">
              <a:rPr lang="zh-CN" altLang="en-US" smtClean="0"/>
              <a:t>20</a:t>
            </a:fld>
            <a:endParaRPr lang="zh-CN" altLang="en-US"/>
          </a:p>
        </p:txBody>
      </p:sp>
    </p:spTree>
    <p:extLst>
      <p:ext uri="{BB962C8B-B14F-4D97-AF65-F5344CB8AC3E}">
        <p14:creationId xmlns:p14="http://schemas.microsoft.com/office/powerpoint/2010/main" val="730704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Answer: B</a:t>
            </a:r>
            <a:endParaRPr kumimoji="1" lang="zh-CN" altLang="en-US" dirty="0"/>
          </a:p>
        </p:txBody>
      </p:sp>
      <p:sp>
        <p:nvSpPr>
          <p:cNvPr id="4" name="灯片编号占位符 3"/>
          <p:cNvSpPr>
            <a:spLocks noGrp="1"/>
          </p:cNvSpPr>
          <p:nvPr>
            <p:ph type="sldNum" sz="quarter" idx="5"/>
          </p:nvPr>
        </p:nvSpPr>
        <p:spPr/>
        <p:txBody>
          <a:bodyPr/>
          <a:lstStyle/>
          <a:p>
            <a:fld id="{49A85CF7-E1A6-4DD4-9436-DD25747516B0}" type="slidenum">
              <a:rPr lang="zh-CN" altLang="en-US" smtClean="0"/>
              <a:t>21</a:t>
            </a:fld>
            <a:endParaRPr lang="zh-CN" altLang="en-US"/>
          </a:p>
        </p:txBody>
      </p:sp>
    </p:spTree>
    <p:extLst>
      <p:ext uri="{BB962C8B-B14F-4D97-AF65-F5344CB8AC3E}">
        <p14:creationId xmlns:p14="http://schemas.microsoft.com/office/powerpoint/2010/main" val="228179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Sometimes </a:t>
            </a:r>
            <a:r>
              <a:rPr lang="en-US" altLang="zh-CN" b="1" dirty="0"/>
              <a:t>bimodal</a:t>
            </a:r>
            <a:r>
              <a:rPr lang="en-US" altLang="zh-CN" dirty="0"/>
              <a:t> and</a:t>
            </a:r>
            <a:r>
              <a:rPr lang="zh-CN" altLang="en-US" dirty="0"/>
              <a:t> </a:t>
            </a:r>
            <a:r>
              <a:rPr lang="en-US" altLang="zh-CN" b="1" dirty="0"/>
              <a:t>light-tailed</a:t>
            </a:r>
            <a:r>
              <a:rPr lang="en-US" altLang="zh-CN" dirty="0"/>
              <a:t> are difficult to differentiate. One can combine it with histogram or other graphics.</a:t>
            </a:r>
          </a:p>
          <a:p>
            <a:endParaRPr lang="en-US" altLang="zh-CN" dirty="0"/>
          </a:p>
          <a:p>
            <a:r>
              <a:rPr lang="en-US" altLang="zh-CN" b="1" dirty="0"/>
              <a:t>Exponential</a:t>
            </a:r>
            <a:r>
              <a:rPr lang="en-US" altLang="zh-CN" dirty="0"/>
              <a:t> is said “heavy-tailed” when comparing to</a:t>
            </a:r>
            <a:r>
              <a:rPr lang="zh-CN" altLang="en-US" dirty="0"/>
              <a:t> </a:t>
            </a:r>
            <a:r>
              <a:rPr lang="en-US" altLang="zh-CN" b="1" dirty="0"/>
              <a:t>normal</a:t>
            </a:r>
            <a:r>
              <a:rPr lang="en-US" altLang="zh-CN" b="0" dirty="0"/>
              <a:t>;</a:t>
            </a:r>
            <a:r>
              <a:rPr lang="en-US" altLang="zh-CN" dirty="0"/>
              <a:t> generally, we do not say it is heavy-tailed.</a:t>
            </a:r>
            <a:endParaRPr lang="zh-CN" altLang="en-US" dirty="0"/>
          </a:p>
        </p:txBody>
      </p:sp>
      <p:sp>
        <p:nvSpPr>
          <p:cNvPr id="4" name="Slide Number Placeholder 3"/>
          <p:cNvSpPr>
            <a:spLocks noGrp="1"/>
          </p:cNvSpPr>
          <p:nvPr>
            <p:ph type="sldNum" sz="quarter" idx="5"/>
          </p:nvPr>
        </p:nvSpPr>
        <p:spPr/>
        <p:txBody>
          <a:bodyPr/>
          <a:lstStyle/>
          <a:p>
            <a:fld id="{49A85CF7-E1A6-4DD4-9436-DD25747516B0}" type="slidenum">
              <a:rPr lang="zh-CN" altLang="en-US" smtClean="0"/>
              <a:t>22</a:t>
            </a:fld>
            <a:endParaRPr lang="zh-CN" altLang="en-US"/>
          </a:p>
        </p:txBody>
      </p:sp>
    </p:spTree>
    <p:extLst>
      <p:ext uri="{BB962C8B-B14F-4D97-AF65-F5344CB8AC3E}">
        <p14:creationId xmlns:p14="http://schemas.microsoft.com/office/powerpoint/2010/main" val="74284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GLR* -&gt; pick the two best parameters in the two regions to compare.</a:t>
            </a:r>
            <a:endParaRPr lang="zh-CN" altLang="en-US" dirty="0"/>
          </a:p>
        </p:txBody>
      </p:sp>
      <p:sp>
        <p:nvSpPr>
          <p:cNvPr id="4" name="Slide Number Placeholder 3"/>
          <p:cNvSpPr>
            <a:spLocks noGrp="1"/>
          </p:cNvSpPr>
          <p:nvPr>
            <p:ph type="sldNum" sz="quarter" idx="5"/>
          </p:nvPr>
        </p:nvSpPr>
        <p:spPr/>
        <p:txBody>
          <a:bodyPr/>
          <a:lstStyle/>
          <a:p>
            <a:fld id="{1BD98063-9450-4DCB-8E10-AB7062DF8E9C}" type="slidenum">
              <a:rPr lang="zh-CN" altLang="en-US" smtClean="0"/>
              <a:t>3</a:t>
            </a:fld>
            <a:endParaRPr lang="zh-CN" altLang="en-US"/>
          </a:p>
        </p:txBody>
      </p:sp>
    </p:spTree>
    <p:extLst>
      <p:ext uri="{BB962C8B-B14F-4D97-AF65-F5344CB8AC3E}">
        <p14:creationId xmlns:p14="http://schemas.microsoft.com/office/powerpoint/2010/main" val="339685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No. of parameters estimated from data -&gt; no. of degree of freedom loss</a:t>
            </a:r>
          </a:p>
        </p:txBody>
      </p:sp>
      <p:sp>
        <p:nvSpPr>
          <p:cNvPr id="4" name="Slide Number Placeholder 3"/>
          <p:cNvSpPr>
            <a:spLocks noGrp="1"/>
          </p:cNvSpPr>
          <p:nvPr>
            <p:ph type="sldNum" sz="quarter" idx="5"/>
          </p:nvPr>
        </p:nvSpPr>
        <p:spPr/>
        <p:txBody>
          <a:bodyPr/>
          <a:lstStyle/>
          <a:p>
            <a:fld id="{1BD98063-9450-4DCB-8E10-AB7062DF8E9C}" type="slidenum">
              <a:rPr lang="zh-CN" altLang="en-US" smtClean="0"/>
              <a:t>4</a:t>
            </a:fld>
            <a:endParaRPr lang="zh-CN" altLang="en-US"/>
          </a:p>
        </p:txBody>
      </p:sp>
    </p:spTree>
    <p:extLst>
      <p:ext uri="{BB962C8B-B14F-4D97-AF65-F5344CB8AC3E}">
        <p14:creationId xmlns:p14="http://schemas.microsoft.com/office/powerpoint/2010/main" val="569993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D98063-9450-4DCB-8E10-AB7062DF8E9C}" type="slidenum">
              <a:rPr lang="zh-CN" altLang="en-US" smtClean="0"/>
              <a:t>5</a:t>
            </a:fld>
            <a:endParaRPr lang="zh-CN" altLang="en-US"/>
          </a:p>
        </p:txBody>
      </p:sp>
    </p:spTree>
    <p:extLst>
      <p:ext uri="{BB962C8B-B14F-4D97-AF65-F5344CB8AC3E}">
        <p14:creationId xmlns:p14="http://schemas.microsoft.com/office/powerpoint/2010/main" val="159735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D98063-9450-4DCB-8E10-AB7062DF8E9C}" type="slidenum">
              <a:rPr lang="zh-CN" altLang="en-US" smtClean="0"/>
              <a:t>6</a:t>
            </a:fld>
            <a:endParaRPr lang="zh-CN" altLang="en-US"/>
          </a:p>
        </p:txBody>
      </p:sp>
    </p:spTree>
    <p:extLst>
      <p:ext uri="{BB962C8B-B14F-4D97-AF65-F5344CB8AC3E}">
        <p14:creationId xmlns:p14="http://schemas.microsoft.com/office/powerpoint/2010/main" val="256101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1BD98063-9450-4DCB-8E10-AB7062DF8E9C}" type="slidenum">
              <a:rPr lang="zh-CN" altLang="en-US" smtClean="0"/>
              <a:t>7</a:t>
            </a:fld>
            <a:endParaRPr lang="zh-CN" altLang="en-US"/>
          </a:p>
        </p:txBody>
      </p:sp>
    </p:spTree>
    <p:extLst>
      <p:ext uri="{BB962C8B-B14F-4D97-AF65-F5344CB8AC3E}">
        <p14:creationId xmlns:p14="http://schemas.microsoft.com/office/powerpoint/2010/main" val="95673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general, “do not reject” does not mean “prove” or “ultimately accept”. It may as well be that the POWER of the test is not high enough to detect the difference between data and fitted.</a:t>
            </a:r>
          </a:p>
        </p:txBody>
      </p:sp>
      <p:sp>
        <p:nvSpPr>
          <p:cNvPr id="4" name="灯片编号占位符 3"/>
          <p:cNvSpPr>
            <a:spLocks noGrp="1"/>
          </p:cNvSpPr>
          <p:nvPr>
            <p:ph type="sldNum" sz="quarter" idx="5"/>
          </p:nvPr>
        </p:nvSpPr>
        <p:spPr/>
        <p:txBody>
          <a:bodyPr/>
          <a:lstStyle/>
          <a:p>
            <a:fld id="{49A85CF7-E1A6-4DD4-9436-DD25747516B0}" type="slidenum">
              <a:rPr lang="zh-CN" altLang="en-US" smtClean="0"/>
              <a:t>8</a:t>
            </a:fld>
            <a:endParaRPr lang="zh-CN" altLang="en-US"/>
          </a:p>
        </p:txBody>
      </p:sp>
    </p:spTree>
    <p:extLst>
      <p:ext uri="{BB962C8B-B14F-4D97-AF65-F5344CB8AC3E}">
        <p14:creationId xmlns:p14="http://schemas.microsoft.com/office/powerpoint/2010/main" val="13382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85CF7-E1A6-4DD4-9436-DD25747516B0}" type="slidenum">
              <a:rPr lang="zh-CN" altLang="en-US" smtClean="0"/>
              <a:t>9</a:t>
            </a:fld>
            <a:endParaRPr lang="zh-CN" altLang="en-US"/>
          </a:p>
        </p:txBody>
      </p:sp>
    </p:spTree>
    <p:extLst>
      <p:ext uri="{BB962C8B-B14F-4D97-AF65-F5344CB8AC3E}">
        <p14:creationId xmlns:p14="http://schemas.microsoft.com/office/powerpoint/2010/main" val="298745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Except if there is some physical law ensuring the data; otherwise, pure phenomenological model seldomly fit the data perfectly.</a:t>
            </a:r>
          </a:p>
          <a:p>
            <a:endParaRPr lang="en-US" altLang="zh-CN" dirty="0"/>
          </a:p>
          <a:p>
            <a:r>
              <a:rPr lang="en-US" altLang="zh-CN" dirty="0"/>
              <a:t>Text in blue: more constructive advise, rather than simply throwing away the model when rejected.</a:t>
            </a:r>
          </a:p>
        </p:txBody>
      </p:sp>
      <p:sp>
        <p:nvSpPr>
          <p:cNvPr id="4" name="灯片编号占位符 3"/>
          <p:cNvSpPr>
            <a:spLocks noGrp="1"/>
          </p:cNvSpPr>
          <p:nvPr>
            <p:ph type="sldNum" sz="quarter" idx="5"/>
          </p:nvPr>
        </p:nvSpPr>
        <p:spPr/>
        <p:txBody>
          <a:bodyPr/>
          <a:lstStyle/>
          <a:p>
            <a:fld id="{49A85CF7-E1A6-4DD4-9436-DD25747516B0}" type="slidenum">
              <a:rPr lang="zh-CN" altLang="en-US" smtClean="0"/>
              <a:t>10</a:t>
            </a:fld>
            <a:endParaRPr lang="zh-CN" altLang="en-US"/>
          </a:p>
        </p:txBody>
      </p:sp>
    </p:spTree>
    <p:extLst>
      <p:ext uri="{BB962C8B-B14F-4D97-AF65-F5344CB8AC3E}">
        <p14:creationId xmlns:p14="http://schemas.microsoft.com/office/powerpoint/2010/main" val="395104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809A-176F-4F63-9CD0-D29D6C3BF8C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5D173949-6F00-40DD-8F18-A72D1BB6E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E197F9F-3047-4568-AA76-C341E21E0AA9}"/>
              </a:ext>
            </a:extLst>
          </p:cNvPr>
          <p:cNvSpPr>
            <a:spLocks noGrp="1"/>
          </p:cNvSpPr>
          <p:nvPr>
            <p:ph type="dt" sz="half" idx="10"/>
          </p:nvPr>
        </p:nvSpPr>
        <p:spPr/>
        <p:txBody>
          <a:bodyPr/>
          <a:lstStyle/>
          <a:p>
            <a:fld id="{0B32CCB6-FA92-6142-B433-72AED2725A02}"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14B363AB-3364-4456-B8BD-F8A83412649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0DCBB8B-ADE3-4A97-AC42-FE5317E416A6}"/>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251161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E910-9870-4321-9083-3C15789809E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4C001A5-7A9B-46D7-9E84-1BD816EC135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F5B7A10-F158-48A5-9A0D-3A18A0722C24}"/>
              </a:ext>
            </a:extLst>
          </p:cNvPr>
          <p:cNvSpPr>
            <a:spLocks noGrp="1"/>
          </p:cNvSpPr>
          <p:nvPr>
            <p:ph type="dt" sz="half" idx="10"/>
          </p:nvPr>
        </p:nvSpPr>
        <p:spPr/>
        <p:txBody>
          <a:bodyPr/>
          <a:lstStyle/>
          <a:p>
            <a:fld id="{1F0912F6-FAE7-A34B-B206-2F7B12D16920}"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A6725CC7-7311-4804-A069-C45F95673DD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AB8E183-D297-43AA-8ECA-492C862277C7}"/>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188077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9E7BE-7CFA-4442-A025-D8581E36C68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9F998D4-69BD-4EFF-AD7D-C69D93A946B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2B2B3DC-C5EB-455D-A2AB-B8BE4C4DD6C7}"/>
              </a:ext>
            </a:extLst>
          </p:cNvPr>
          <p:cNvSpPr>
            <a:spLocks noGrp="1"/>
          </p:cNvSpPr>
          <p:nvPr>
            <p:ph type="dt" sz="half" idx="10"/>
          </p:nvPr>
        </p:nvSpPr>
        <p:spPr/>
        <p:txBody>
          <a:bodyPr/>
          <a:lstStyle/>
          <a:p>
            <a:fld id="{233B3809-D99D-6B4F-8432-3550E001A2ED}"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6E646668-A868-4402-AC58-CFD7CFA65F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A300414-C345-42AC-9D3F-C62B1AA3B61A}"/>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90057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7D3E-A861-4666-9F87-12167942F95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54215C-CB10-40F5-81D8-2F46398404F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33F67DF-4512-40E4-9FDB-68EADD09F560}"/>
              </a:ext>
            </a:extLst>
          </p:cNvPr>
          <p:cNvSpPr>
            <a:spLocks noGrp="1"/>
          </p:cNvSpPr>
          <p:nvPr>
            <p:ph type="dt" sz="half" idx="10"/>
          </p:nvPr>
        </p:nvSpPr>
        <p:spPr/>
        <p:txBody>
          <a:bodyPr/>
          <a:lstStyle/>
          <a:p>
            <a:fld id="{C534C4A3-01DB-394F-8CF6-F432DFB39A28}"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264FCE23-26F2-4A8C-93CF-DF352DA5D34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4B9ECC4-4AC9-4783-B505-8ACBDBBFB2B1}"/>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13242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D3E5-2E3E-4198-A9C2-36A369689EF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A2DB236-BFA9-4909-B00D-D49B36FDE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34050E1-180C-4117-ACEF-2C062BE1D1B1}"/>
              </a:ext>
            </a:extLst>
          </p:cNvPr>
          <p:cNvSpPr>
            <a:spLocks noGrp="1"/>
          </p:cNvSpPr>
          <p:nvPr>
            <p:ph type="dt" sz="half" idx="10"/>
          </p:nvPr>
        </p:nvSpPr>
        <p:spPr/>
        <p:txBody>
          <a:bodyPr/>
          <a:lstStyle/>
          <a:p>
            <a:fld id="{35D343D1-AAA7-1E49-83B5-6118CD903DAD}"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7BD05A5F-9B0B-4AE1-A441-12A247396F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96C113-6125-4AC2-B683-FDDBB3525794}"/>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3433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6054-C421-41C3-BD64-ABD9EA24A3C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2B3FCF-5F86-49A4-9432-DFAD252B9A2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7D97F44-B85B-44DF-9E79-52F8CDDE8C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C73701A-3ADC-4787-A16D-9B4442371624}"/>
              </a:ext>
            </a:extLst>
          </p:cNvPr>
          <p:cNvSpPr>
            <a:spLocks noGrp="1"/>
          </p:cNvSpPr>
          <p:nvPr>
            <p:ph type="dt" sz="half" idx="10"/>
          </p:nvPr>
        </p:nvSpPr>
        <p:spPr/>
        <p:txBody>
          <a:bodyPr/>
          <a:lstStyle/>
          <a:p>
            <a:fld id="{1ECBD206-9C8C-994A-A808-14B6186383D3}" type="datetime1">
              <a:rPr lang="zh-CN" altLang="en-US" smtClean="0"/>
              <a:t>2023/3/2</a:t>
            </a:fld>
            <a:endParaRPr lang="zh-CN" altLang="en-US"/>
          </a:p>
        </p:txBody>
      </p:sp>
      <p:sp>
        <p:nvSpPr>
          <p:cNvPr id="6" name="Footer Placeholder 5">
            <a:extLst>
              <a:ext uri="{FF2B5EF4-FFF2-40B4-BE49-F238E27FC236}">
                <a16:creationId xmlns:a16="http://schemas.microsoft.com/office/drawing/2014/main" id="{3473C6A0-B1D6-4110-A4D7-77C7593F236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4FF2377-FE99-4E77-824E-9D5AFEB1BF03}"/>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07802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3292-36DA-497C-B415-845DD1D3F0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01058E-44CB-4FBB-8C45-98B2FA318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67D7606-B1A8-4D6E-BC57-E28DB5AC596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436E663-4F4C-49E5-A499-BE77BE83E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C6318FD-9DC9-4989-88FB-91383BFD1B1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B266E9A-67CE-4F53-BA6E-37D5ADE9BB71}"/>
              </a:ext>
            </a:extLst>
          </p:cNvPr>
          <p:cNvSpPr>
            <a:spLocks noGrp="1"/>
          </p:cNvSpPr>
          <p:nvPr>
            <p:ph type="dt" sz="half" idx="10"/>
          </p:nvPr>
        </p:nvSpPr>
        <p:spPr/>
        <p:txBody>
          <a:bodyPr/>
          <a:lstStyle/>
          <a:p>
            <a:fld id="{BBF23FFD-5F5A-1C40-AB06-22FA0EEC0E24}" type="datetime1">
              <a:rPr lang="zh-CN" altLang="en-US" smtClean="0"/>
              <a:t>2023/3/2</a:t>
            </a:fld>
            <a:endParaRPr lang="zh-CN" altLang="en-US"/>
          </a:p>
        </p:txBody>
      </p:sp>
      <p:sp>
        <p:nvSpPr>
          <p:cNvPr id="8" name="Footer Placeholder 7">
            <a:extLst>
              <a:ext uri="{FF2B5EF4-FFF2-40B4-BE49-F238E27FC236}">
                <a16:creationId xmlns:a16="http://schemas.microsoft.com/office/drawing/2014/main" id="{03FC1EF2-520F-4B3F-B1DA-94CB3E15E3A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1B9853F-FD1D-40C3-B050-C0D16AD0077F}"/>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54933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F3D-700E-44DA-BA83-03F85F117AC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BD63103-A390-4622-AE8C-4D3EFA845844}"/>
              </a:ext>
            </a:extLst>
          </p:cNvPr>
          <p:cNvSpPr>
            <a:spLocks noGrp="1"/>
          </p:cNvSpPr>
          <p:nvPr>
            <p:ph type="dt" sz="half" idx="10"/>
          </p:nvPr>
        </p:nvSpPr>
        <p:spPr/>
        <p:txBody>
          <a:bodyPr/>
          <a:lstStyle/>
          <a:p>
            <a:fld id="{6C17936F-C54A-844F-BF13-69E60DAD045D}" type="datetime1">
              <a:rPr lang="zh-CN" altLang="en-US" smtClean="0"/>
              <a:t>2023/3/2</a:t>
            </a:fld>
            <a:endParaRPr lang="zh-CN" altLang="en-US"/>
          </a:p>
        </p:txBody>
      </p:sp>
      <p:sp>
        <p:nvSpPr>
          <p:cNvPr id="4" name="Footer Placeholder 3">
            <a:extLst>
              <a:ext uri="{FF2B5EF4-FFF2-40B4-BE49-F238E27FC236}">
                <a16:creationId xmlns:a16="http://schemas.microsoft.com/office/drawing/2014/main" id="{59E21F8D-E537-4148-8460-9F08D94F9A97}"/>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851EC7B-5D90-4BEB-9305-7E87412E3AA8}"/>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199346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11344-D7A0-43A1-8B7D-01032D36A22A}"/>
              </a:ext>
            </a:extLst>
          </p:cNvPr>
          <p:cNvSpPr>
            <a:spLocks noGrp="1"/>
          </p:cNvSpPr>
          <p:nvPr>
            <p:ph type="dt" sz="half" idx="10"/>
          </p:nvPr>
        </p:nvSpPr>
        <p:spPr/>
        <p:txBody>
          <a:bodyPr/>
          <a:lstStyle/>
          <a:p>
            <a:fld id="{C592A7F6-95FC-E747-8004-A69FAF06D582}" type="datetime1">
              <a:rPr lang="zh-CN" altLang="en-US" smtClean="0"/>
              <a:t>2023/3/2</a:t>
            </a:fld>
            <a:endParaRPr lang="zh-CN" altLang="en-US"/>
          </a:p>
        </p:txBody>
      </p:sp>
      <p:sp>
        <p:nvSpPr>
          <p:cNvPr id="3" name="Footer Placeholder 2">
            <a:extLst>
              <a:ext uri="{FF2B5EF4-FFF2-40B4-BE49-F238E27FC236}">
                <a16:creationId xmlns:a16="http://schemas.microsoft.com/office/drawing/2014/main" id="{B13CA19F-B651-44A3-8D35-9FAEA022C1A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37A2AFA-2219-4095-BE08-97BB2AC6DD64}"/>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11752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677B-A4FB-4866-A31F-D1D944D522E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9129385-D05C-41D9-8B44-009052216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09CA947-93A6-4611-AF36-70238F5DA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5E1778B-02E2-4216-A822-997D15BFA4C8}"/>
              </a:ext>
            </a:extLst>
          </p:cNvPr>
          <p:cNvSpPr>
            <a:spLocks noGrp="1"/>
          </p:cNvSpPr>
          <p:nvPr>
            <p:ph type="dt" sz="half" idx="10"/>
          </p:nvPr>
        </p:nvSpPr>
        <p:spPr/>
        <p:txBody>
          <a:bodyPr/>
          <a:lstStyle/>
          <a:p>
            <a:fld id="{5D598260-D923-534C-B6DD-76B957B6E908}" type="datetime1">
              <a:rPr lang="zh-CN" altLang="en-US" smtClean="0"/>
              <a:t>2023/3/2</a:t>
            </a:fld>
            <a:endParaRPr lang="zh-CN" altLang="en-US"/>
          </a:p>
        </p:txBody>
      </p:sp>
      <p:sp>
        <p:nvSpPr>
          <p:cNvPr id="6" name="Footer Placeholder 5">
            <a:extLst>
              <a:ext uri="{FF2B5EF4-FFF2-40B4-BE49-F238E27FC236}">
                <a16:creationId xmlns:a16="http://schemas.microsoft.com/office/drawing/2014/main" id="{FEB2606F-D237-4DE9-B505-73E5C92BF41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517D66D-5D7A-4EBA-8329-DA7B7365270A}"/>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41618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02E1-BCF5-486F-B85F-F107AD63B84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FF67B39-2134-486E-834E-3C5766AB6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1B9ECD0-22A0-47DC-BEE7-69461F545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8867469-2474-483A-AE95-BE31BB437BC2}"/>
              </a:ext>
            </a:extLst>
          </p:cNvPr>
          <p:cNvSpPr>
            <a:spLocks noGrp="1"/>
          </p:cNvSpPr>
          <p:nvPr>
            <p:ph type="dt" sz="half" idx="10"/>
          </p:nvPr>
        </p:nvSpPr>
        <p:spPr/>
        <p:txBody>
          <a:bodyPr/>
          <a:lstStyle/>
          <a:p>
            <a:fld id="{35DE7F85-E526-C247-9BDF-3D2A6756EE63}" type="datetime1">
              <a:rPr lang="zh-CN" altLang="en-US" smtClean="0"/>
              <a:t>2023/3/2</a:t>
            </a:fld>
            <a:endParaRPr lang="zh-CN" altLang="en-US"/>
          </a:p>
        </p:txBody>
      </p:sp>
      <p:sp>
        <p:nvSpPr>
          <p:cNvPr id="6" name="Footer Placeholder 5">
            <a:extLst>
              <a:ext uri="{FF2B5EF4-FFF2-40B4-BE49-F238E27FC236}">
                <a16:creationId xmlns:a16="http://schemas.microsoft.com/office/drawing/2014/main" id="{9A57EF36-EB85-4586-812E-12770DF5F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72E5A6-B75C-435C-9DD6-B86D7D735CD8}"/>
              </a:ext>
            </a:extLst>
          </p:cNvPr>
          <p:cNvSpPr>
            <a:spLocks noGrp="1"/>
          </p:cNvSpPr>
          <p:nvPr>
            <p:ph type="sldNum" sz="quarter" idx="12"/>
          </p:nvPr>
        </p:nvSpPr>
        <p:spPr/>
        <p:txBody>
          <a:body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33370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C4256-2659-48FA-A0B4-1B2584F60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F95B04E-CC05-40C1-8E86-1AAEC16E2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7E17318-A6CE-4F59-8269-187BFBE410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F9E27-992E-BF40-A4A3-CA6A8B19E404}" type="datetime1">
              <a:rPr lang="zh-CN" altLang="en-US" smtClean="0"/>
              <a:t>2023/3/2</a:t>
            </a:fld>
            <a:endParaRPr lang="zh-CN" altLang="en-US"/>
          </a:p>
        </p:txBody>
      </p:sp>
      <p:sp>
        <p:nvSpPr>
          <p:cNvPr id="5" name="Footer Placeholder 4">
            <a:extLst>
              <a:ext uri="{FF2B5EF4-FFF2-40B4-BE49-F238E27FC236}">
                <a16:creationId xmlns:a16="http://schemas.microsoft.com/office/drawing/2014/main" id="{7A099559-707F-42CE-8C4D-0FEB06AD0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F92D6D9-F4D6-47AA-ABED-48CA1CBD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65BD0-66A3-400B-8DB7-29FB6A51E2EA}" type="slidenum">
              <a:rPr lang="zh-CN" altLang="en-US" smtClean="0"/>
              <a:t>‹#›</a:t>
            </a:fld>
            <a:endParaRPr lang="zh-CN" altLang="en-US"/>
          </a:p>
        </p:txBody>
      </p:sp>
    </p:spTree>
    <p:extLst>
      <p:ext uri="{BB962C8B-B14F-4D97-AF65-F5344CB8AC3E}">
        <p14:creationId xmlns:p14="http://schemas.microsoft.com/office/powerpoint/2010/main" val="117907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1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85.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D9B8-C4D8-4962-B288-57C65065F651}"/>
              </a:ext>
            </a:extLst>
          </p:cNvPr>
          <p:cNvSpPr>
            <a:spLocks noGrp="1"/>
          </p:cNvSpPr>
          <p:nvPr>
            <p:ph type="ctrTitle"/>
          </p:nvPr>
        </p:nvSpPr>
        <p:spPr/>
        <p:txBody>
          <a:bodyPr>
            <a:normAutofit/>
          </a:bodyPr>
          <a:lstStyle/>
          <a:p>
            <a:r>
              <a:rPr lang="en" altLang="zh-CN" dirty="0">
                <a:latin typeface="Arial" panose="020B0604020202020204" pitchFamily="34" charset="0"/>
                <a:cs typeface="Arial" panose="020B0604020202020204" pitchFamily="34" charset="0"/>
              </a:rPr>
              <a:t>Hypothesis Testing II</a:t>
            </a:r>
            <a:endParaRPr lang="zh-CN" alt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A7E49E7-CBCD-469C-9F6A-3DB563BF2442}"/>
              </a:ext>
            </a:extLst>
          </p:cNvPr>
          <p:cNvSpPr>
            <a:spLocks noGrp="1"/>
          </p:cNvSpPr>
          <p:nvPr>
            <p:ph type="subTitle" idx="1"/>
          </p:nvPr>
        </p:nvSpPr>
        <p:spPr>
          <a:xfrm>
            <a:off x="1524000" y="4533100"/>
            <a:ext cx="9144000" cy="985106"/>
          </a:xfrm>
        </p:spPr>
        <p:txBody>
          <a:bodyPr/>
          <a:lstStyle/>
          <a:p>
            <a:pPr algn="ctr"/>
            <a:r>
              <a:rPr lang="en-US" altLang="zh-CN" sz="2400" dirty="0">
                <a:latin typeface="Arial" panose="020B0604020202020204" pitchFamily="34" charset="0"/>
                <a:cs typeface="Arial" panose="020B0604020202020204" pitchFamily="34" charset="0"/>
              </a:rPr>
              <a:t>Statistical Data Analysis</a:t>
            </a:r>
            <a:r>
              <a:rPr lang="en-US" altLang="zh-CN"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2023</a:t>
            </a:r>
          </a:p>
        </p:txBody>
      </p:sp>
      <p:sp>
        <p:nvSpPr>
          <p:cNvPr id="4" name="灯片编号占位符 3">
            <a:extLst>
              <a:ext uri="{FF2B5EF4-FFF2-40B4-BE49-F238E27FC236}">
                <a16:creationId xmlns:a16="http://schemas.microsoft.com/office/drawing/2014/main" id="{970C99F3-B681-D778-8B44-77BC4ED064E9}"/>
              </a:ext>
            </a:extLst>
          </p:cNvPr>
          <p:cNvSpPr>
            <a:spLocks noGrp="1"/>
          </p:cNvSpPr>
          <p:nvPr>
            <p:ph type="sldNum" sz="quarter" idx="12"/>
          </p:nvPr>
        </p:nvSpPr>
        <p:spPr/>
        <p:txBody>
          <a:bodyPr/>
          <a:lstStyle/>
          <a:p>
            <a:fld id="{59465BD0-66A3-400B-8DB7-29FB6A51E2EA}" type="slidenum">
              <a:rPr lang="zh-CN" altLang="en-US" smtClean="0"/>
              <a:t>1</a:t>
            </a:fld>
            <a:endParaRPr lang="zh-CN" altLang="en-US"/>
          </a:p>
        </p:txBody>
      </p:sp>
    </p:spTree>
    <p:extLst>
      <p:ext uri="{BB962C8B-B14F-4D97-AF65-F5344CB8AC3E}">
        <p14:creationId xmlns:p14="http://schemas.microsoft.com/office/powerpoint/2010/main" val="4522329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4733F0-E2A4-4552-8C92-A155283C4472}"/>
              </a:ext>
            </a:extLst>
          </p:cNvPr>
          <p:cNvSpPr>
            <a:spLocks noGrp="1"/>
          </p:cNvSpPr>
          <p:nvPr>
            <p:ph idx="1"/>
          </p:nvPr>
        </p:nvSpPr>
        <p:spPr>
          <a:xfrm>
            <a:off x="804510" y="1423974"/>
            <a:ext cx="7184457" cy="3622274"/>
          </a:xfrm>
        </p:spPr>
        <p:txBody>
          <a:bodyPr>
            <a:normAutofit/>
          </a:bodyPr>
          <a:lstStyle/>
          <a:p>
            <a:pPr marL="0" indent="0" algn="just">
              <a:lnSpc>
                <a:spcPct val="120000"/>
              </a:lnSpc>
              <a:spcBef>
                <a:spcPts val="600"/>
              </a:spcBef>
              <a:buNone/>
            </a:pPr>
            <a:r>
              <a:rPr lang="en-US" altLang="zh-CN" sz="2000" dirty="0">
                <a:latin typeface="Arial" panose="020B0604020202020204" pitchFamily="34" charset="0"/>
                <a:cs typeface="Arial" panose="020B0604020202020204" pitchFamily="34" charset="0"/>
              </a:rPr>
              <a:t>Sec 9.10, MSDA3 - J. A. Rice :</a:t>
            </a:r>
          </a:p>
          <a:p>
            <a:pPr marL="0" indent="0" algn="just">
              <a:lnSpc>
                <a:spcPct val="120000"/>
              </a:lnSpc>
              <a:spcBef>
                <a:spcPts val="600"/>
              </a:spcBef>
              <a:buNone/>
            </a:pPr>
            <a:r>
              <a:rPr lang="en-US" altLang="zh-CN" sz="2000" dirty="0">
                <a:latin typeface="Times New Roman" panose="02020603050405020304" pitchFamily="18" charset="0"/>
                <a:cs typeface="Times New Roman" panose="02020603050405020304" pitchFamily="18" charset="0"/>
              </a:rPr>
              <a:t>“…Literally testing for goodness of fit is often rather artificial—a parametric distribution is usually entertained only as a model for the distribution of data values, and it is clear a priori that the data do not really come from that distribution. </a:t>
            </a:r>
            <a:r>
              <a:rPr lang="en-US" altLang="zh-CN" sz="2000" dirty="0">
                <a:solidFill>
                  <a:srgbClr val="FF0000"/>
                </a:solidFill>
                <a:latin typeface="Times New Roman" panose="02020603050405020304" pitchFamily="18" charset="0"/>
                <a:cs typeface="Times New Roman" panose="02020603050405020304" pitchFamily="18" charset="0"/>
              </a:rPr>
              <a:t>If enough data were available, the goodness-of-fit test would certainly reject. </a:t>
            </a:r>
            <a:r>
              <a:rPr lang="en-US" altLang="zh-CN" sz="2000" dirty="0">
                <a:latin typeface="Times New Roman" panose="02020603050405020304" pitchFamily="18" charset="0"/>
                <a:cs typeface="Times New Roman" panose="02020603050405020304" pitchFamily="18" charset="0"/>
              </a:rPr>
              <a:t>Rather than test a hypothesis that no one literally believes could hold, it is </a:t>
            </a:r>
            <a:r>
              <a:rPr lang="en-US" altLang="zh-CN" sz="2000" dirty="0">
                <a:solidFill>
                  <a:srgbClr val="0070C0"/>
                </a:solidFill>
                <a:latin typeface="Times New Roman" panose="02020603050405020304" pitchFamily="18" charset="0"/>
                <a:cs typeface="Times New Roman" panose="02020603050405020304" pitchFamily="18" charset="0"/>
              </a:rPr>
              <a:t>usually more useful to ascertain qualitatively where the model fits and where and how it fails to fit</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pic>
        <p:nvPicPr>
          <p:cNvPr id="1026" name="Picture 2" descr="Computer Simulation in Evaluation">
            <a:extLst>
              <a:ext uri="{FF2B5EF4-FFF2-40B4-BE49-F238E27FC236}">
                <a16:creationId xmlns:a16="http://schemas.microsoft.com/office/drawing/2014/main" id="{10F33830-912F-4E11-B796-9C639D127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829" y="593766"/>
            <a:ext cx="2688598" cy="201385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6D958A6-4B54-48BA-801F-46F85C55CD14}"/>
              </a:ext>
            </a:extLst>
          </p:cNvPr>
          <p:cNvSpPr txBox="1"/>
          <p:nvPr/>
        </p:nvSpPr>
        <p:spPr>
          <a:xfrm>
            <a:off x="8430712" y="3050053"/>
            <a:ext cx="2617715" cy="1323439"/>
          </a:xfrm>
          <a:prstGeom prst="rect">
            <a:avLst/>
          </a:prstGeom>
          <a:noFill/>
          <a:ln w="6350">
            <a:solidFill>
              <a:schemeClr val="tx1"/>
            </a:solidFill>
          </a:ln>
        </p:spPr>
        <p:txBody>
          <a:bodyPr wrap="square" rtlCol="0">
            <a:spAutoFit/>
          </a:bodyPr>
          <a:lstStyle/>
          <a:p>
            <a:r>
              <a:rPr lang="en-US" altLang="zh-CN" sz="1600" dirty="0">
                <a:latin typeface="Arial" panose="020B0604020202020204" pitchFamily="34" charset="0"/>
                <a:cs typeface="Arial" panose="020B0604020202020204" pitchFamily="34" charset="0"/>
              </a:rPr>
              <a:t>Comment:</a:t>
            </a:r>
          </a:p>
          <a:p>
            <a:r>
              <a:rPr lang="en-US" altLang="zh-CN" sz="1600" dirty="0">
                <a:latin typeface="Arial" panose="020B0604020202020204" pitchFamily="34" charset="0"/>
                <a:cs typeface="Arial" panose="020B0604020202020204" pitchFamily="34" charset="0"/>
              </a:rPr>
              <a:t>May be an exception if the data is ensured by some physical laws or other fundamental constraints.</a:t>
            </a:r>
            <a:endParaRPr lang="zh-CN" altLang="en-US" sz="1600" dirty="0">
              <a:latin typeface="Arial" panose="020B0604020202020204" pitchFamily="34" charset="0"/>
              <a:cs typeface="Arial" panose="020B0604020202020204" pitchFamily="34" charset="0"/>
            </a:endParaRPr>
          </a:p>
        </p:txBody>
      </p:sp>
      <p:sp>
        <p:nvSpPr>
          <p:cNvPr id="6" name="箭头: 左 5">
            <a:extLst>
              <a:ext uri="{FF2B5EF4-FFF2-40B4-BE49-F238E27FC236}">
                <a16:creationId xmlns:a16="http://schemas.microsoft.com/office/drawing/2014/main" id="{00D95F45-EFE3-4814-8A43-9384C4F1E547}"/>
              </a:ext>
            </a:extLst>
          </p:cNvPr>
          <p:cNvSpPr/>
          <p:nvPr/>
        </p:nvSpPr>
        <p:spPr>
          <a:xfrm>
            <a:off x="8074577" y="3129283"/>
            <a:ext cx="356135" cy="211655"/>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6E163A3-6D09-4D7B-9BC1-2AD5D7033E18}"/>
                  </a:ext>
                </a:extLst>
              </p:cNvPr>
              <p:cNvSpPr txBox="1"/>
              <p:nvPr/>
            </p:nvSpPr>
            <p:spPr>
              <a:xfrm>
                <a:off x="804510" y="5046248"/>
                <a:ext cx="5926074" cy="1054969"/>
              </a:xfrm>
              <a:prstGeom prst="rect">
                <a:avLst/>
              </a:prstGeom>
              <a:noFill/>
            </p:spPr>
            <p:txBody>
              <a:bodyPr wrap="square" rtlCol="0">
                <a:spAutoFit/>
              </a:bodyPr>
              <a:lstStyle/>
              <a:p>
                <a:pPr>
                  <a:lnSpc>
                    <a:spcPct val="120000"/>
                  </a:lnSpc>
                </a:pPr>
                <a:r>
                  <a:rPr lang="en-US" altLang="zh-CN" sz="2000" b="0" dirty="0">
                    <a:latin typeface="Arial" panose="020B0604020202020204" pitchFamily="34" charset="0"/>
                    <a:cs typeface="Arial" panose="020B0604020202020204" pitchFamily="34" charset="0"/>
                  </a:rPr>
                  <a:t>Remind the test statistic</a:t>
                </a:r>
                <a:r>
                  <a:rPr lang="en-US" altLang="zh-CN" sz="2000" dirty="0">
                    <a:latin typeface="Arial" panose="020B0604020202020204" pitchFamily="34" charset="0"/>
                    <a:cs typeface="Arial" panose="020B0604020202020204" pitchFamily="34" charset="0"/>
                  </a:rPr>
                  <a:t> of GLR test:</a:t>
                </a:r>
                <a:endParaRPr lang="en-US" altLang="zh-CN" sz="2000" b="0" dirty="0">
                  <a:latin typeface="Arial" panose="020B0604020202020204" pitchFamily="34" charset="0"/>
                  <a:cs typeface="Arial" panose="020B0604020202020204" pitchFamily="34" charset="0"/>
                </a:endParaRPr>
              </a:p>
              <a:p>
                <a:pPr>
                  <a:lnSpc>
                    <a:spcPct val="120000"/>
                  </a:lnSpc>
                </a:pPr>
                <a:r>
                  <a:rPr lang="zh-CN" altLang="en-US" sz="2000" b="0" dirty="0">
                    <a:latin typeface="Arial" panose="020B0604020202020204" pitchFamily="34" charset="0"/>
                    <a:cs typeface="Arial" panose="020B0604020202020204" pitchFamily="34" charset="0"/>
                  </a:rPr>
                  <a:t> </a:t>
                </a:r>
                <a14:m>
                  <m:oMath xmlns:m="http://schemas.openxmlformats.org/officeDocument/2006/math">
                    <m:r>
                      <a:rPr lang="en-US" altLang="zh-CN" sz="2000" b="0" i="1" smtClean="0">
                        <a:latin typeface="Cambria Math" panose="02040503050406030204" pitchFamily="18" charset="0"/>
                      </a:rPr>
                      <m:t>−2</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𝐺𝐿𝑅</m:t>
                        </m:r>
                      </m:e>
                    </m:func>
                    <m:r>
                      <a:rPr lang="en-US" altLang="zh-CN" sz="2000" b="0" i="1" smtClean="0">
                        <a:latin typeface="Cambria Math" panose="02040503050406030204" pitchFamily="18" charset="0"/>
                      </a:rPr>
                      <m:t>=2</m:t>
                    </m:r>
                    <m:r>
                      <a:rPr lang="en-US" altLang="zh-CN" sz="2000" b="0" i="1" smtClean="0">
                        <a:solidFill>
                          <a:srgbClr val="FF0000"/>
                        </a:solidFill>
                        <a:latin typeface="Cambria Math" panose="02040503050406030204" pitchFamily="18" charset="0"/>
                      </a:rPr>
                      <m:t>𝑛</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sub>
                            <m:r>
                              <a:rPr lang="en-US" altLang="zh-CN" sz="2000" b="0" i="1" smtClean="0">
                                <a:latin typeface="Cambria Math" panose="02040503050406030204" pitchFamily="18" charset="0"/>
                              </a:rPr>
                              <m:t>𝑖</m:t>
                            </m:r>
                          </m:sub>
                        </m:sSub>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sSub>
                              <m:sSubPr>
                                <m:ctrlPr>
                                  <a:rPr lang="en-US" altLang="zh-CN" sz="2000" b="0" i="1" dirty="0"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sub>
                                <m:r>
                                  <a:rPr lang="en-US" altLang="zh-CN" sz="2000" b="0" i="1" dirty="0" smtClean="0">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d>
                          </m:den>
                        </m:f>
                      </m:e>
                    </m:func>
                    <m:r>
                      <a:rPr lang="en-US" altLang="zh-CN" sz="2000" b="0" i="1" smtClean="0">
                        <a:latin typeface="Cambria Math" panose="02040503050406030204" pitchFamily="18" charset="0"/>
                      </a:rPr>
                      <m:t>=2</m:t>
                    </m:r>
                    <m:r>
                      <a:rPr lang="en-US" altLang="zh-CN" sz="2000" b="0" i="1" smtClean="0">
                        <a:solidFill>
                          <a:srgbClr val="FF0000"/>
                        </a:solidFill>
                        <a:latin typeface="Cambria Math" panose="02040503050406030204" pitchFamily="18" charset="0"/>
                      </a:rPr>
                      <m:t>𝑛</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𝐾𝐿</m:t>
                        </m:r>
                      </m:sub>
                    </m:sSub>
                    <m:d>
                      <m:dPr>
                        <m:ctrlPr>
                          <a:rPr lang="en-US" altLang="zh-CN" sz="2000" b="0" i="1" smtClean="0">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𝜃</m:t>
                            </m:r>
                          </m:e>
                        </m:acc>
                        <m:r>
                          <a:rPr lang="en-US" altLang="zh-CN" sz="2000" i="1">
                            <a:latin typeface="Cambria Math" panose="02040503050406030204" pitchFamily="18" charset="0"/>
                          </a:rPr>
                          <m:t>)</m:t>
                        </m:r>
                      </m:e>
                    </m:d>
                  </m:oMath>
                </a14:m>
                <a:endParaRPr lang="zh-CN" altLang="en-US" sz="2000"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6E163A3-6D09-4D7B-9BC1-2AD5D7033E18}"/>
                  </a:ext>
                </a:extLst>
              </p:cNvPr>
              <p:cNvSpPr txBox="1">
                <a:spLocks noRot="1" noChangeAspect="1" noMove="1" noResize="1" noEditPoints="1" noAdjustHandles="1" noChangeArrowheads="1" noChangeShapeType="1" noTextEdit="1"/>
              </p:cNvSpPr>
              <p:nvPr/>
            </p:nvSpPr>
            <p:spPr>
              <a:xfrm>
                <a:off x="804510" y="5046248"/>
                <a:ext cx="5926074" cy="1054969"/>
              </a:xfrm>
              <a:prstGeom prst="rect">
                <a:avLst/>
              </a:prstGeom>
              <a:blipFill>
                <a:blip r:embed="rId4"/>
                <a:stretch>
                  <a:fillRect l="-1071" b="-58333"/>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EDA3D528-ADF2-A7C6-A0B5-CB8DF99F9E16}"/>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So the test rejects your fitting ?</a:t>
            </a:r>
            <a:endParaRPr lang="zh-CN" altLang="en-US" sz="3200" dirty="0">
              <a:latin typeface="Arial" panose="020B0604020202020204" pitchFamily="34" charset="0"/>
              <a:cs typeface="Arial" panose="020B0604020202020204" pitchFamily="34" charset="0"/>
            </a:endParaRPr>
          </a:p>
        </p:txBody>
      </p:sp>
      <p:sp>
        <p:nvSpPr>
          <p:cNvPr id="8" name="箭头: 左 5">
            <a:extLst>
              <a:ext uri="{FF2B5EF4-FFF2-40B4-BE49-F238E27FC236}">
                <a16:creationId xmlns:a16="http://schemas.microsoft.com/office/drawing/2014/main" id="{95CF6EB6-A9F3-B87D-E162-990E9F2E571E}"/>
              </a:ext>
            </a:extLst>
          </p:cNvPr>
          <p:cNvSpPr/>
          <p:nvPr/>
        </p:nvSpPr>
        <p:spPr>
          <a:xfrm rot="10800000">
            <a:off x="6730584" y="5701799"/>
            <a:ext cx="356135" cy="211655"/>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088704B-EEEF-9252-8C56-F7251FD9FC7A}"/>
                  </a:ext>
                </a:extLst>
              </p:cNvPr>
              <p:cNvSpPr txBox="1"/>
              <p:nvPr/>
            </p:nvSpPr>
            <p:spPr>
              <a:xfrm>
                <a:off x="7200312" y="5331904"/>
                <a:ext cx="4244677" cy="769313"/>
              </a:xfrm>
              <a:prstGeom prst="rect">
                <a:avLst/>
              </a:prstGeom>
              <a:noFill/>
            </p:spPr>
            <p:txBody>
              <a:bodyPr wrap="square" rtlCol="0">
                <a:spAutoFit/>
              </a:bodyPr>
              <a:lstStyle/>
              <a:p>
                <a:pPr>
                  <a:lnSpc>
                    <a:spcPct val="120000"/>
                  </a:lnSpc>
                </a:pPr>
                <a:r>
                  <a:rPr lang="en-US" altLang="zh-CN" b="0" dirty="0">
                    <a:latin typeface="Arial" panose="020B0604020202020204" pitchFamily="34" charset="0"/>
                    <a:cs typeface="Arial" panose="020B0604020202020204" pitchFamily="34" charset="0"/>
                  </a:rPr>
                  <a:t>As long as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𝐾𝐿</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r>
                          <a:rPr lang="en-US" altLang="zh-CN" i="1">
                            <a:latin typeface="Cambria Math" panose="02040503050406030204" pitchFamily="18" charset="0"/>
                          </a:rPr>
                          <m:t>)</m:t>
                        </m:r>
                      </m:e>
                    </m:d>
                    <m:r>
                      <a:rPr lang="en-US" altLang="zh-CN" b="0" i="1" smtClean="0">
                        <a:latin typeface="Cambria Math" panose="02040503050406030204" pitchFamily="18" charset="0"/>
                      </a:rPr>
                      <m:t>≠0</m:t>
                    </m:r>
                  </m:oMath>
                </a14:m>
                <a:r>
                  <a:rPr lang="en-US" altLang="zh-CN" b="0" dirty="0">
                    <a:latin typeface="Arial" panose="020B0604020202020204" pitchFamily="34" charset="0"/>
                    <a:cs typeface="Arial" panose="020B0604020202020204" pitchFamily="34" charset="0"/>
                  </a:rPr>
                  <a:t>, then a </a:t>
                </a:r>
                <a:r>
                  <a:rPr lang="en-US" altLang="zh-CN" b="0" dirty="0">
                    <a:solidFill>
                      <a:srgbClr val="FF0000"/>
                    </a:solidFill>
                    <a:latin typeface="Arial" panose="020B0604020202020204" pitchFamily="34" charset="0"/>
                    <a:cs typeface="Arial" panose="020B0604020202020204" pitchFamily="34" charset="0"/>
                  </a:rPr>
                  <a:t>large </a:t>
                </a:r>
                <a14:m>
                  <m:oMath xmlns:m="http://schemas.openxmlformats.org/officeDocument/2006/math">
                    <m:r>
                      <a:rPr lang="en-US" altLang="zh-CN" b="0" i="1" smtClean="0">
                        <a:solidFill>
                          <a:srgbClr val="FF0000"/>
                        </a:solidFill>
                        <a:latin typeface="Cambria Math" panose="02040503050406030204" pitchFamily="18" charset="0"/>
                        <a:cs typeface="Arial" panose="020B0604020202020204" pitchFamily="34" charset="0"/>
                      </a:rPr>
                      <m:t>𝑛</m:t>
                    </m:r>
                  </m:oMath>
                </a14:m>
                <a:r>
                  <a:rPr lang="en-US" altLang="zh-CN" b="0" dirty="0">
                    <a:solidFill>
                      <a:srgbClr val="FF0000"/>
                    </a:solidFill>
                    <a:latin typeface="Arial" panose="020B0604020202020204" pitchFamily="34" charset="0"/>
                    <a:cs typeface="Arial" panose="020B0604020202020204" pitchFamily="34" charset="0"/>
                  </a:rPr>
                  <a:t> (big data) </a:t>
                </a:r>
                <a:r>
                  <a:rPr lang="en-US" altLang="zh-CN" b="0" dirty="0">
                    <a:latin typeface="Arial" panose="020B0604020202020204" pitchFamily="34" charset="0"/>
                    <a:cs typeface="Arial" panose="020B0604020202020204" pitchFamily="34" charset="0"/>
                  </a:rPr>
                  <a:t>will ensure a rejection.</a:t>
                </a:r>
              </a:p>
            </p:txBody>
          </p:sp>
        </mc:Choice>
        <mc:Fallback xmlns="">
          <p:sp>
            <p:nvSpPr>
              <p:cNvPr id="9" name="文本框 8">
                <a:extLst>
                  <a:ext uri="{FF2B5EF4-FFF2-40B4-BE49-F238E27FC236}">
                    <a16:creationId xmlns:a16="http://schemas.microsoft.com/office/drawing/2014/main" id="{7088704B-EEEF-9252-8C56-F7251FD9FC7A}"/>
                  </a:ext>
                </a:extLst>
              </p:cNvPr>
              <p:cNvSpPr txBox="1">
                <a:spLocks noRot="1" noChangeAspect="1" noMove="1" noResize="1" noEditPoints="1" noAdjustHandles="1" noChangeArrowheads="1" noChangeShapeType="1" noTextEdit="1"/>
              </p:cNvSpPr>
              <p:nvPr/>
            </p:nvSpPr>
            <p:spPr>
              <a:xfrm>
                <a:off x="7200312" y="5331904"/>
                <a:ext cx="4244677" cy="769313"/>
              </a:xfrm>
              <a:prstGeom prst="rect">
                <a:avLst/>
              </a:prstGeom>
              <a:blipFill>
                <a:blip r:embed="rId5"/>
                <a:stretch>
                  <a:fillRect l="-896" r="-1493" b="-1147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27A04BD-2F2A-A0DB-A48E-3B6750F3D1F9}"/>
              </a:ext>
            </a:extLst>
          </p:cNvPr>
          <p:cNvSpPr>
            <a:spLocks noGrp="1"/>
          </p:cNvSpPr>
          <p:nvPr>
            <p:ph type="sldNum" sz="quarter" idx="12"/>
          </p:nvPr>
        </p:nvSpPr>
        <p:spPr/>
        <p:txBody>
          <a:bodyPr/>
          <a:lstStyle/>
          <a:p>
            <a:fld id="{59465BD0-66A3-400B-8DB7-29FB6A51E2EA}" type="slidenum">
              <a:rPr lang="zh-CN" altLang="en-US" smtClean="0"/>
              <a:t>10</a:t>
            </a:fld>
            <a:endParaRPr lang="zh-CN" altLang="en-US"/>
          </a:p>
        </p:txBody>
      </p:sp>
    </p:spTree>
    <p:extLst>
      <p:ext uri="{BB962C8B-B14F-4D97-AF65-F5344CB8AC3E}">
        <p14:creationId xmlns:p14="http://schemas.microsoft.com/office/powerpoint/2010/main" val="41313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D9B8-C4D8-4962-B288-57C65065F651}"/>
              </a:ext>
            </a:extLst>
          </p:cNvPr>
          <p:cNvSpPr>
            <a:spLocks noGrp="1"/>
          </p:cNvSpPr>
          <p:nvPr>
            <p:ph type="ctrTitle"/>
          </p:nvPr>
        </p:nvSpPr>
        <p:spPr>
          <a:xfrm>
            <a:off x="1524000" y="1540149"/>
            <a:ext cx="9144000" cy="2387600"/>
          </a:xfrm>
        </p:spPr>
        <p:txBody>
          <a:bodyPr>
            <a:normAutofit fontScale="90000"/>
          </a:bodyPr>
          <a:lstStyle/>
          <a:p>
            <a:pPr>
              <a:lnSpc>
                <a:spcPct val="100000"/>
              </a:lnSpc>
            </a:pPr>
            <a:r>
              <a:rPr lang="en-US" altLang="zh-CN" dirty="0">
                <a:latin typeface="Arial" panose="020B0604020202020204" pitchFamily="34" charset="0"/>
                <a:cs typeface="Arial" panose="020B0604020202020204" pitchFamily="34" charset="0"/>
              </a:rPr>
              <a:t>Assessing Goodness of Fit</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 Graphical Methods</a:t>
            </a:r>
            <a:endParaRPr lang="zh-CN" altLang="en-US"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21377FBC-474C-52EE-A26D-4F20B4D209EC}"/>
              </a:ext>
            </a:extLst>
          </p:cNvPr>
          <p:cNvSpPr>
            <a:spLocks noGrp="1"/>
          </p:cNvSpPr>
          <p:nvPr>
            <p:ph type="sldNum" sz="quarter" idx="12"/>
          </p:nvPr>
        </p:nvSpPr>
        <p:spPr/>
        <p:txBody>
          <a:bodyPr/>
          <a:lstStyle/>
          <a:p>
            <a:fld id="{59465BD0-66A3-400B-8DB7-29FB6A51E2EA}" type="slidenum">
              <a:rPr lang="zh-CN" altLang="en-US" smtClean="0"/>
              <a:t>11</a:t>
            </a:fld>
            <a:endParaRPr lang="zh-CN" altLang="en-US"/>
          </a:p>
        </p:txBody>
      </p:sp>
    </p:spTree>
    <p:extLst>
      <p:ext uri="{BB962C8B-B14F-4D97-AF65-F5344CB8AC3E}">
        <p14:creationId xmlns:p14="http://schemas.microsoft.com/office/powerpoint/2010/main" val="21116683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59EE5A6-4270-48B6-AE51-A2EC6EED407D}"/>
              </a:ext>
            </a:extLst>
          </p:cNvPr>
          <p:cNvPicPr>
            <a:picLocks noChangeAspect="1"/>
          </p:cNvPicPr>
          <p:nvPr/>
        </p:nvPicPr>
        <p:blipFill>
          <a:blip r:embed="rId3"/>
          <a:stretch>
            <a:fillRect/>
          </a:stretch>
        </p:blipFill>
        <p:spPr>
          <a:xfrm>
            <a:off x="7804179" y="2472656"/>
            <a:ext cx="3102825" cy="3051219"/>
          </a:xfrm>
          <a:prstGeom prst="rect">
            <a:avLst/>
          </a:prstGeom>
        </p:spPr>
      </p:pic>
      <p:pic>
        <p:nvPicPr>
          <p:cNvPr id="4" name="图片 3">
            <a:extLst>
              <a:ext uri="{FF2B5EF4-FFF2-40B4-BE49-F238E27FC236}">
                <a16:creationId xmlns:a16="http://schemas.microsoft.com/office/drawing/2014/main" id="{CF47797F-0BEB-41DD-859B-0FB22CD58924}"/>
              </a:ext>
            </a:extLst>
          </p:cNvPr>
          <p:cNvPicPr>
            <a:picLocks noChangeAspect="1"/>
          </p:cNvPicPr>
          <p:nvPr/>
        </p:nvPicPr>
        <p:blipFill>
          <a:blip r:embed="rId4"/>
          <a:stretch>
            <a:fillRect/>
          </a:stretch>
        </p:blipFill>
        <p:spPr>
          <a:xfrm>
            <a:off x="912629" y="2472678"/>
            <a:ext cx="2801554" cy="3051197"/>
          </a:xfrm>
          <a:prstGeom prst="rect">
            <a:avLst/>
          </a:prstGeom>
        </p:spPr>
      </p:pic>
      <p:sp>
        <p:nvSpPr>
          <p:cNvPr id="13" name="文本框 12">
            <a:extLst>
              <a:ext uri="{FF2B5EF4-FFF2-40B4-BE49-F238E27FC236}">
                <a16:creationId xmlns:a16="http://schemas.microsoft.com/office/drawing/2014/main" id="{497D1C36-38A7-4BA6-B380-E4965E96CAA6}"/>
              </a:ext>
            </a:extLst>
          </p:cNvPr>
          <p:cNvSpPr txBox="1"/>
          <p:nvPr/>
        </p:nvSpPr>
        <p:spPr>
          <a:xfrm>
            <a:off x="771995" y="1008365"/>
            <a:ext cx="6097604" cy="733983"/>
          </a:xfrm>
          <a:prstGeom prst="rect">
            <a:avLst/>
          </a:prstGeom>
          <a:noFill/>
        </p:spPr>
        <p:txBody>
          <a:bodyPr wrap="square">
            <a:spAutoFit/>
          </a:bodyPr>
          <a:lstStyle/>
          <a:p>
            <a:pPr>
              <a:lnSpc>
                <a:spcPct val="120000"/>
              </a:lnSpc>
            </a:pPr>
            <a:r>
              <a:rPr lang="en-US" altLang="zh-CN" dirty="0">
                <a:solidFill>
                  <a:srgbClr val="0000FF"/>
                </a:solidFill>
                <a:latin typeface="Times New Roman" panose="02020603050405020304" pitchFamily="18" charset="0"/>
                <a:cs typeface="Times New Roman" panose="02020603050405020304" pitchFamily="18" charset="0"/>
              </a:rPr>
              <a:t>“…it is usually more useful to ascertain qualitatively where the model fits and where and how it fails to fit.”</a:t>
            </a:r>
            <a:endParaRPr lang="zh-CN" altLang="en-US" dirty="0">
              <a:solidFill>
                <a:srgbClr val="0000FF"/>
              </a:solidFill>
            </a:endParaRPr>
          </a:p>
        </p:txBody>
      </p:sp>
      <p:pic>
        <p:nvPicPr>
          <p:cNvPr id="10" name="图片 9">
            <a:extLst>
              <a:ext uri="{FF2B5EF4-FFF2-40B4-BE49-F238E27FC236}">
                <a16:creationId xmlns:a16="http://schemas.microsoft.com/office/drawing/2014/main" id="{2B0025BD-F29D-4ACE-8B3E-F030AAB4BD6C}"/>
              </a:ext>
            </a:extLst>
          </p:cNvPr>
          <p:cNvPicPr>
            <a:picLocks noChangeAspect="1"/>
          </p:cNvPicPr>
          <p:nvPr/>
        </p:nvPicPr>
        <p:blipFill>
          <a:blip r:embed="rId5"/>
          <a:stretch>
            <a:fillRect/>
          </a:stretch>
        </p:blipFill>
        <p:spPr>
          <a:xfrm>
            <a:off x="4348673" y="2472681"/>
            <a:ext cx="2694493" cy="305119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4BA90B-CC3B-4932-9C14-B61AC769D53B}"/>
                  </a:ext>
                </a:extLst>
              </p:cNvPr>
              <p:cNvSpPr txBox="1"/>
              <p:nvPr/>
            </p:nvSpPr>
            <p:spPr>
              <a:xfrm>
                <a:off x="1502844" y="1871466"/>
                <a:ext cx="2308483" cy="584775"/>
              </a:xfrm>
              <a:prstGeom prst="rect">
                <a:avLst/>
              </a:prstGeom>
              <a:noFill/>
            </p:spPr>
            <p:txBody>
              <a:bodyPr wrap="square" rtlCol="0">
                <a:spAutoFit/>
              </a:bodyPr>
              <a:lstStyle/>
              <a:p>
                <a:r>
                  <a:rPr lang="en-US" altLang="zh-CN" sz="1600" b="0" dirty="0">
                    <a:latin typeface="Arial" panose="020B0604020202020204" pitchFamily="34" charset="0"/>
                    <a:cs typeface="Arial" panose="020B0604020202020204" pitchFamily="34" charset="0"/>
                  </a:rPr>
                  <a:t>Poisson fit to </a:t>
                </a:r>
                <a14:m>
                  <m:oMath xmlns:m="http://schemas.openxmlformats.org/officeDocument/2006/math">
                    <m:r>
                      <a:rPr lang="en-US" altLang="zh-CN" sz="1600" b="0" i="1" smtClean="0">
                        <a:latin typeface="Cambria Math" panose="02040503050406030204" pitchFamily="18" charset="0"/>
                      </a:rPr>
                      <m:t>𝛼</m:t>
                    </m:r>
                  </m:oMath>
                </a14:m>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particle emission data</a:t>
                </a:r>
                <a:endParaRPr lang="zh-CN" altLang="en-US" sz="1600" dirty="0">
                  <a:latin typeface="Arial" panose="020B0604020202020204" pitchFamily="34" charset="0"/>
                  <a:cs typeface="Arial" panose="020B0604020202020204" pitchFamily="34" charset="0"/>
                </a:endParaRPr>
              </a:p>
            </p:txBody>
          </p:sp>
        </mc:Choice>
        <mc:Fallback xmlns="">
          <p:sp>
            <p:nvSpPr>
              <p:cNvPr id="3" name="文本框 2">
                <a:extLst>
                  <a:ext uri="{FF2B5EF4-FFF2-40B4-BE49-F238E27FC236}">
                    <a16:creationId xmlns:a16="http://schemas.microsoft.com/office/drawing/2014/main" id="{434BA90B-CC3B-4932-9C14-B61AC769D53B}"/>
                  </a:ext>
                </a:extLst>
              </p:cNvPr>
              <p:cNvSpPr txBox="1">
                <a:spLocks noRot="1" noChangeAspect="1" noMove="1" noResize="1" noEditPoints="1" noAdjustHandles="1" noChangeArrowheads="1" noChangeShapeType="1" noTextEdit="1"/>
              </p:cNvSpPr>
              <p:nvPr/>
            </p:nvSpPr>
            <p:spPr>
              <a:xfrm>
                <a:off x="1502844" y="1871466"/>
                <a:ext cx="2308483" cy="584775"/>
              </a:xfrm>
              <a:prstGeom prst="rect">
                <a:avLst/>
              </a:prstGeom>
              <a:blipFill>
                <a:blip r:embed="rId6"/>
                <a:stretch>
                  <a:fillRect l="-1648" t="-4255" r="-1099" b="-1276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879B8E4-2F8E-4EB0-B9CB-61930EF3BBA9}"/>
              </a:ext>
            </a:extLst>
          </p:cNvPr>
          <p:cNvSpPr txBox="1"/>
          <p:nvPr/>
        </p:nvSpPr>
        <p:spPr>
          <a:xfrm>
            <a:off x="4881415" y="1889963"/>
            <a:ext cx="2040053" cy="584775"/>
          </a:xfrm>
          <a:prstGeom prst="rect">
            <a:avLst/>
          </a:prstGeom>
          <a:noFill/>
        </p:spPr>
        <p:txBody>
          <a:bodyPr wrap="square" rtlCol="0">
            <a:spAutoFit/>
          </a:bodyPr>
          <a:lstStyle/>
          <a:p>
            <a:r>
              <a:rPr lang="en-US" altLang="zh-CN" sz="1600" b="0" dirty="0">
                <a:latin typeface="Arial" panose="020B0604020202020204" pitchFamily="34" charset="0"/>
                <a:cs typeface="Arial" panose="020B0604020202020204" pitchFamily="34" charset="0"/>
              </a:rPr>
              <a:t>Poisson fit to traffic flow data</a:t>
            </a:r>
            <a:endParaRPr lang="zh-CN" altLang="en-US" sz="1600"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1D492469-D2C4-4D78-B28B-48429231E5DD}"/>
              </a:ext>
            </a:extLst>
          </p:cNvPr>
          <p:cNvSpPr txBox="1"/>
          <p:nvPr/>
        </p:nvSpPr>
        <p:spPr>
          <a:xfrm>
            <a:off x="8698750" y="1889963"/>
            <a:ext cx="1824346" cy="584775"/>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Gamma fit to precipitation data</a:t>
            </a:r>
            <a:endParaRPr lang="zh-CN" altLang="en-US" sz="16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8A9A46F-CA85-46E7-BD61-778EA18E7A0D}"/>
              </a:ext>
            </a:extLst>
          </p:cNvPr>
          <p:cNvSpPr txBox="1"/>
          <p:nvPr/>
        </p:nvSpPr>
        <p:spPr>
          <a:xfrm>
            <a:off x="771995" y="5540312"/>
            <a:ext cx="7809875" cy="726546"/>
          </a:xfrm>
          <a:prstGeom prst="rect">
            <a:avLst/>
          </a:prstGeom>
          <a:noFill/>
        </p:spPr>
        <p:txBody>
          <a:bodyPr wrap="square" rtlCol="0">
            <a:spAutoFit/>
          </a:bodyPr>
          <a:lstStyle/>
          <a:p>
            <a:pPr>
              <a:lnSpc>
                <a:spcPct val="120000"/>
              </a:lnSpc>
            </a:pPr>
            <a:r>
              <a:rPr lang="en-US" altLang="zh-CN" dirty="0">
                <a:latin typeface="Arial" panose="020B0604020202020204" pitchFamily="34" charset="0"/>
                <a:cs typeface="Arial" panose="020B0604020202020204" pitchFamily="34" charset="0"/>
              </a:rPr>
              <a:t>One big problem here: </a:t>
            </a:r>
          </a:p>
          <a:p>
            <a:pPr>
              <a:lnSpc>
                <a:spcPct val="120000"/>
              </a:lnSpc>
            </a:pPr>
            <a:r>
              <a:rPr lang="en-US" altLang="zh-CN" dirty="0">
                <a:latin typeface="Arial" panose="020B0604020202020204" pitchFamily="34" charset="0"/>
                <a:cs typeface="Arial" panose="020B0604020202020204" pitchFamily="34" charset="0"/>
              </a:rPr>
              <a:t>The cells with large frequencies attracts most of the (visual) attention. </a:t>
            </a:r>
            <a:endParaRPr lang="zh-CN" altLang="en-US" dirty="0">
              <a:latin typeface="Arial" panose="020B0604020202020204" pitchFamily="34" charset="0"/>
              <a:cs typeface="Arial" panose="020B0604020202020204" pitchFamily="34" charset="0"/>
            </a:endParaRPr>
          </a:p>
        </p:txBody>
      </p:sp>
      <p:sp>
        <p:nvSpPr>
          <p:cNvPr id="5" name="标题 1">
            <a:extLst>
              <a:ext uri="{FF2B5EF4-FFF2-40B4-BE49-F238E27FC236}">
                <a16:creationId xmlns:a16="http://schemas.microsoft.com/office/drawing/2014/main" id="{D837AFD3-5DA3-E7FE-2BE4-01F0BF7F6E4E}"/>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Bar Chart or Histogram</a:t>
            </a:r>
            <a:endParaRPr lang="zh-CN" altLang="en-US" sz="32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E0F226A2-E81C-9A53-377F-AB431D5AEC52}"/>
              </a:ext>
            </a:extLst>
          </p:cNvPr>
          <p:cNvSpPr>
            <a:spLocks noGrp="1"/>
          </p:cNvSpPr>
          <p:nvPr>
            <p:ph type="sldNum" sz="quarter" idx="12"/>
          </p:nvPr>
        </p:nvSpPr>
        <p:spPr/>
        <p:txBody>
          <a:bodyPr/>
          <a:lstStyle/>
          <a:p>
            <a:fld id="{59465BD0-66A3-400B-8DB7-29FB6A51E2EA}" type="slidenum">
              <a:rPr lang="zh-CN" altLang="en-US" smtClean="0"/>
              <a:t>12</a:t>
            </a:fld>
            <a:endParaRPr lang="zh-CN" altLang="en-US"/>
          </a:p>
        </p:txBody>
      </p:sp>
    </p:spTree>
    <p:extLst>
      <p:ext uri="{BB962C8B-B14F-4D97-AF65-F5344CB8AC3E}">
        <p14:creationId xmlns:p14="http://schemas.microsoft.com/office/powerpoint/2010/main" val="10912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1" grpId="0"/>
      <p:bldP spid="1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47B7D1F-2F01-464C-ABF9-4E00D8F6A9F3}"/>
                  </a:ext>
                </a:extLst>
              </p:cNvPr>
              <p:cNvSpPr txBox="1"/>
              <p:nvPr/>
            </p:nvSpPr>
            <p:spPr>
              <a:xfrm>
                <a:off x="753498" y="1079147"/>
                <a:ext cx="6091178" cy="1919372"/>
              </a:xfrm>
              <a:prstGeom prst="rect">
                <a:avLst/>
              </a:prstGeom>
              <a:noFill/>
            </p:spPr>
            <p:txBody>
              <a:bodyPr wrap="square" rtlCol="0">
                <a:spAutoFit/>
              </a:bodyPr>
              <a:lstStyle/>
              <a:p>
                <a:pPr>
                  <a:lnSpc>
                    <a:spcPct val="120000"/>
                  </a:lnSpc>
                </a:pPr>
                <a:r>
                  <a:rPr lang="en-US" altLang="zh-CN" dirty="0">
                    <a:latin typeface="Arial" panose="020B0604020202020204" pitchFamily="34" charset="0"/>
                    <a:cs typeface="Arial" panose="020B0604020202020204" pitchFamily="34" charset="0"/>
                  </a:rPr>
                  <a:t>Tukey (1977) : </a:t>
                </a:r>
              </a:p>
              <a:p>
                <a:pPr>
                  <a:lnSpc>
                    <a:spcPct val="120000"/>
                  </a:lnSpc>
                </a:pPr>
                <a:r>
                  <a:rPr lang="en-US" altLang="zh-CN" dirty="0">
                    <a:latin typeface="Arial" panose="020B0604020202020204" pitchFamily="34" charset="0"/>
                    <a:cs typeface="Arial" panose="020B0604020202020204" pitchFamily="34" charset="0"/>
                  </a:rPr>
                  <a:t>Apply</a:t>
                </a:r>
                <a:r>
                  <a:rPr lang="en-US" altLang="zh-CN" dirty="0">
                    <a:solidFill>
                      <a:srgbClr val="0000FF"/>
                    </a:solidFill>
                    <a:latin typeface="Arial" panose="020B0604020202020204" pitchFamily="34" charset="0"/>
                    <a:cs typeface="Arial" panose="020B0604020202020204" pitchFamily="34" charset="0"/>
                  </a:rPr>
                  <a:t> square root </a:t>
                </a:r>
                <a:r>
                  <a:rPr lang="en-US" altLang="zh-CN" dirty="0">
                    <a:latin typeface="Arial" panose="020B0604020202020204" pitchFamily="34" charset="0"/>
                    <a:cs typeface="Arial" panose="020B0604020202020204" pitchFamily="34" charset="0"/>
                  </a:rPr>
                  <a:t>transformation to the </a:t>
                </a:r>
                <a:r>
                  <a:rPr lang="en-US" altLang="zh-CN" dirty="0">
                    <a:solidFill>
                      <a:srgbClr val="0000FF"/>
                    </a:solidFill>
                    <a:latin typeface="Arial" panose="020B0604020202020204" pitchFamily="34" charset="0"/>
                    <a:cs typeface="Arial" panose="020B0604020202020204" pitchFamily="34" charset="0"/>
                  </a:rPr>
                  <a:t>frequencies</a:t>
                </a:r>
                <a:r>
                  <a:rPr lang="en-US" altLang="zh-CN" dirty="0">
                    <a:latin typeface="Arial" panose="020B0604020202020204" pitchFamily="34" charset="0"/>
                    <a:cs typeface="Arial" panose="020B0604020202020204" pitchFamily="34" charset="0"/>
                  </a:rPr>
                  <a:t> of the bar chart or histogram</a:t>
                </a:r>
              </a:p>
              <a:p>
                <a:pPr marL="342900" indent="-3429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Making the cells of low frequency stand out</a:t>
                </a:r>
              </a:p>
              <a:p>
                <a:pPr marL="342900" indent="-3429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Variance-stabilizing</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rPr>
                      <m:t>𝑉𝑎𝑟</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  </m:t>
                    </m:r>
                    <m:r>
                      <a:rPr lang="en-US" altLang="zh-CN" i="1">
                        <a:latin typeface="Cambria Math" panose="02040503050406030204" pitchFamily="18" charset="0"/>
                      </a:rPr>
                      <m:t>𝑉𝑎𝑟</m:t>
                    </m:r>
                    <m:d>
                      <m:dPr>
                        <m:ctrlPr>
                          <a:rPr lang="en-US" altLang="zh-CN" i="1">
                            <a:latin typeface="Cambria Math" panose="02040503050406030204" pitchFamily="18" charset="0"/>
                          </a:rPr>
                        </m:ctrlPr>
                      </m:dPr>
                      <m:e>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𝑗</m:t>
                                </m:r>
                              </m:sub>
                            </m:sSub>
                          </m:e>
                        </m:rad>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const</m:t>
                    </m:r>
                  </m:oMath>
                </a14:m>
                <a:endParaRPr lang="zh-CN" altLang="en-US" dirty="0">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847B7D1F-2F01-464C-ABF9-4E00D8F6A9F3}"/>
                  </a:ext>
                </a:extLst>
              </p:cNvPr>
              <p:cNvSpPr txBox="1">
                <a:spLocks noRot="1" noChangeAspect="1" noMove="1" noResize="1" noEditPoints="1" noAdjustHandles="1" noChangeArrowheads="1" noChangeShapeType="1" noTextEdit="1"/>
              </p:cNvSpPr>
              <p:nvPr/>
            </p:nvSpPr>
            <p:spPr>
              <a:xfrm>
                <a:off x="753498" y="1079147"/>
                <a:ext cx="6091178" cy="1919372"/>
              </a:xfrm>
              <a:prstGeom prst="rect">
                <a:avLst/>
              </a:prstGeom>
              <a:blipFill>
                <a:blip r:embed="rId3"/>
                <a:stretch>
                  <a:fillRect l="-832" r="-41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2D0DEECA-DDEE-47A5-B43F-23D251712099}"/>
              </a:ext>
            </a:extLst>
          </p:cNvPr>
          <p:cNvPicPr>
            <a:picLocks noChangeAspect="1"/>
          </p:cNvPicPr>
          <p:nvPr/>
        </p:nvPicPr>
        <p:blipFill>
          <a:blip r:embed="rId4"/>
          <a:stretch>
            <a:fillRect/>
          </a:stretch>
        </p:blipFill>
        <p:spPr>
          <a:xfrm>
            <a:off x="889744" y="3558734"/>
            <a:ext cx="5780879" cy="2579703"/>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6F5E54E-D274-4E16-BA15-1A1C07E65885}"/>
                  </a:ext>
                </a:extLst>
              </p:cNvPr>
              <p:cNvSpPr txBox="1"/>
              <p:nvPr/>
            </p:nvSpPr>
            <p:spPr>
              <a:xfrm>
                <a:off x="7348982" y="1282170"/>
                <a:ext cx="3996892" cy="4665957"/>
              </a:xfrm>
              <a:prstGeom prst="rect">
                <a:avLst/>
              </a:prstGeom>
              <a:noFill/>
              <a:ln w="6350">
                <a:solidFill>
                  <a:schemeClr val="tx1"/>
                </a:solidFill>
              </a:ln>
            </p:spPr>
            <p:txBody>
              <a:bodyPr wrap="square" rtlCol="0">
                <a:spAutoFit/>
              </a:bodyPr>
              <a:lstStyle/>
              <a:p>
                <a:pPr>
                  <a:lnSpc>
                    <a:spcPct val="120000"/>
                  </a:lnSpc>
                </a:pPr>
                <a:r>
                  <a:rPr lang="en-US" altLang="zh-CN" sz="1600" dirty="0">
                    <a:latin typeface="Arial" panose="020B0604020202020204" pitchFamily="34" charset="0"/>
                    <a:cs typeface="Arial" panose="020B0604020202020204" pitchFamily="34" charset="0"/>
                  </a:rPr>
                  <a:t>Reason:</a:t>
                </a: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Assume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𝑗</m:t>
                        </m:r>
                      </m:sub>
                    </m:sSub>
                  </m:oMath>
                </a14:m>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is small</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(e.g., there are many cells), </a:t>
                </a:r>
                <a14:m>
                  <m:oMath xmlns:m="http://schemas.openxmlformats.org/officeDocument/2006/math">
                    <m:r>
                      <a:rPr lang="en-US" altLang="zh-CN" sz="1600" b="0" i="1" smtClean="0">
                        <a:latin typeface="Cambria Math" panose="02040503050406030204" pitchFamily="18" charset="0"/>
                      </a:rPr>
                      <m:t>𝑛</m:t>
                    </m:r>
                  </m:oMath>
                </a14:m>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is big.</a:t>
                </a: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Then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oMath>
                </a14:m>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roughly follows a Poisson:</a:t>
                </a:r>
                <a:r>
                  <a:rPr lang="zh-CN" altLang="en-US" sz="1600" dirty="0">
                    <a:latin typeface="Arial" panose="020B0604020202020204" pitchFamily="34" charset="0"/>
                    <a:cs typeface="Arial" panose="020B0604020202020204" pitchFamily="34" charset="0"/>
                  </a:rPr>
                  <a:t> </a:t>
                </a:r>
                <a14:m>
                  <m:oMath xmlns:m="http://schemas.openxmlformats.org/officeDocument/2006/math">
                    <m:r>
                      <m:rPr>
                        <m:sty m:val="p"/>
                      </m:rPr>
                      <a:rPr lang="en-US" altLang="zh-CN" sz="1600" b="0" i="0" smtClean="0">
                        <a:latin typeface="Cambria Math" panose="02040503050406030204" pitchFamily="18" charset="0"/>
                      </a:rPr>
                      <m:t>Poi</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oMath>
                </a14:m>
                <a:r>
                  <a:rPr lang="en-US" altLang="zh-CN" sz="1600" dirty="0">
                    <a:latin typeface="Arial" panose="020B0604020202020204" pitchFamily="34" charset="0"/>
                    <a:cs typeface="Arial" panose="020B0604020202020204" pitchFamily="34" charset="0"/>
                  </a:rPr>
                  <a:t>, with</a:t>
                </a:r>
              </a:p>
              <a:p>
                <a:pPr>
                  <a:lnSpc>
                    <a:spcPct val="120000"/>
                  </a:lnSpc>
                </a:pPr>
                <a:r>
                  <a:rPr lang="en-US" altLang="zh-CN" sz="1600" dirty="0"/>
                  <a:t>	</a:t>
                </a:r>
                <a14:m>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r>
                      <a:rPr lang="en-US" altLang="zh-CN" sz="1600" b="0" i="1" smtClean="0">
                        <a:latin typeface="Cambria Math" panose="02040503050406030204" pitchFamily="18" charset="0"/>
                      </a:rPr>
                      <m:t>𝑉𝑎𝑟</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oMath>
                </a14:m>
                <a:endParaRPr lang="en-US" altLang="zh-CN" sz="1600"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endParaRPr lang="en-US" altLang="zh-CN" sz="1600" dirty="0">
                  <a:solidFill>
                    <a:schemeClr val="accent1"/>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sz="1600" dirty="0">
                    <a:solidFill>
                      <a:schemeClr val="accent1"/>
                    </a:solidFill>
                    <a:latin typeface="Arial" panose="020B0604020202020204" pitchFamily="34" charset="0"/>
                    <a:cs typeface="Arial" panose="020B0604020202020204" pitchFamily="34" charset="0"/>
                  </a:rPr>
                  <a:t>Propagation of error:</a:t>
                </a:r>
              </a:p>
              <a:p>
                <a:pPr>
                  <a:lnSpc>
                    <a:spcPct val="120000"/>
                  </a:lnSpc>
                </a:pPr>
                <a14:m>
                  <m:oMathPara xmlns:m="http://schemas.openxmlformats.org/officeDocument/2006/math">
                    <m:oMathParaPr>
                      <m:jc m:val="centerGroup"/>
                    </m:oMathParaPr>
                    <m:oMath xmlns:m="http://schemas.openxmlformats.org/officeDocument/2006/math">
                      <m:r>
                        <a:rPr lang="en-US" altLang="zh-CN" sz="1600" i="1">
                          <a:solidFill>
                            <a:schemeClr val="accent1"/>
                          </a:solidFill>
                          <a:latin typeface="Cambria Math" panose="02040503050406030204" pitchFamily="18" charset="0"/>
                        </a:rPr>
                        <m:t>𝑉𝑎𝑟</m:t>
                      </m:r>
                      <m:d>
                        <m:dPr>
                          <m:ctrlPr>
                            <a:rPr lang="en-US" altLang="zh-CN" sz="1600" i="1">
                              <a:solidFill>
                                <a:schemeClr val="accent1"/>
                              </a:solidFill>
                              <a:latin typeface="Cambria Math" panose="02040503050406030204" pitchFamily="18" charset="0"/>
                            </a:rPr>
                          </m:ctrlPr>
                        </m:dPr>
                        <m:e>
                          <m:r>
                            <a:rPr lang="en-US" altLang="zh-CN" sz="1600" b="0" i="1" smtClean="0">
                              <a:solidFill>
                                <a:schemeClr val="accent1"/>
                              </a:solidFill>
                              <a:latin typeface="Cambria Math" panose="02040503050406030204" pitchFamily="18" charset="0"/>
                            </a:rPr>
                            <m:t>𝑓</m:t>
                          </m:r>
                          <m:r>
                            <a:rPr lang="en-US" altLang="zh-CN" sz="1600" b="0" i="1" smtClean="0">
                              <a:solidFill>
                                <a:schemeClr val="accent1"/>
                              </a:solidFill>
                              <a:latin typeface="Cambria Math" panose="02040503050406030204" pitchFamily="18" charset="0"/>
                            </a:rPr>
                            <m:t>(</m:t>
                          </m:r>
                          <m:r>
                            <a:rPr lang="en-US" altLang="zh-CN" sz="1600" b="0" i="1" smtClean="0">
                              <a:solidFill>
                                <a:schemeClr val="accent1"/>
                              </a:solidFill>
                              <a:latin typeface="Cambria Math" panose="02040503050406030204" pitchFamily="18" charset="0"/>
                            </a:rPr>
                            <m:t>𝑋</m:t>
                          </m:r>
                          <m:r>
                            <a:rPr lang="en-US" altLang="zh-CN" sz="1600" b="0" i="1" smtClean="0">
                              <a:solidFill>
                                <a:schemeClr val="accent1"/>
                              </a:solidFill>
                              <a:latin typeface="Cambria Math" panose="02040503050406030204" pitchFamily="18" charset="0"/>
                            </a:rPr>
                            <m:t>)</m:t>
                          </m:r>
                        </m:e>
                      </m:d>
                      <m:r>
                        <a:rPr lang="en-US" altLang="zh-CN" sz="1600" b="0" i="1" smtClean="0">
                          <a:solidFill>
                            <a:schemeClr val="accent1"/>
                          </a:solidFill>
                          <a:latin typeface="Cambria Math" panose="02040503050406030204" pitchFamily="18" charset="0"/>
                        </a:rPr>
                        <m:t>≈</m:t>
                      </m:r>
                      <m:r>
                        <a:rPr lang="en-US" altLang="zh-CN" sz="1600" b="0" i="1" smtClean="0">
                          <a:solidFill>
                            <a:schemeClr val="accent1"/>
                          </a:solidFill>
                          <a:latin typeface="Cambria Math" panose="02040503050406030204" pitchFamily="18" charset="0"/>
                        </a:rPr>
                        <m:t>𝑉𝑎𝑟</m:t>
                      </m:r>
                      <m:d>
                        <m:dPr>
                          <m:ctrlPr>
                            <a:rPr lang="en-US" altLang="zh-CN" sz="1600" b="0" i="1" smtClean="0">
                              <a:solidFill>
                                <a:schemeClr val="accent1"/>
                              </a:solidFill>
                              <a:latin typeface="Cambria Math" panose="02040503050406030204" pitchFamily="18" charset="0"/>
                            </a:rPr>
                          </m:ctrlPr>
                        </m:dPr>
                        <m:e>
                          <m:r>
                            <a:rPr lang="en-US" altLang="zh-CN" sz="1600" b="0" i="1" smtClean="0">
                              <a:solidFill>
                                <a:schemeClr val="accent1"/>
                              </a:solidFill>
                              <a:latin typeface="Cambria Math" panose="02040503050406030204" pitchFamily="18" charset="0"/>
                            </a:rPr>
                            <m:t>𝑋</m:t>
                          </m:r>
                        </m:e>
                      </m:d>
                      <m:r>
                        <a:rPr lang="en-US" altLang="zh-CN" sz="1600" b="0" i="1" smtClean="0">
                          <a:solidFill>
                            <a:schemeClr val="accent1"/>
                          </a:solidFill>
                          <a:latin typeface="Cambria Math" panose="02040503050406030204" pitchFamily="18" charset="0"/>
                        </a:rPr>
                        <m:t>⋅</m:t>
                      </m:r>
                      <m:sSup>
                        <m:sSupPr>
                          <m:ctrlPr>
                            <a:rPr lang="en-US" altLang="zh-CN" sz="1600" b="0" i="1" smtClean="0">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𝑓</m:t>
                          </m:r>
                        </m:e>
                        <m:sup>
                          <m:r>
                            <a:rPr lang="en-US" altLang="zh-CN" sz="1600" b="0" i="1" smtClean="0">
                              <a:solidFill>
                                <a:schemeClr val="accent1"/>
                              </a:solidFill>
                              <a:latin typeface="Cambria Math" panose="02040503050406030204" pitchFamily="18" charset="0"/>
                            </a:rPr>
                            <m:t>′</m:t>
                          </m:r>
                        </m:sup>
                      </m:sSup>
                      <m:sSup>
                        <m:sSupPr>
                          <m:ctrlPr>
                            <a:rPr lang="en-US" altLang="zh-CN" sz="1600" b="0" i="1" smtClean="0">
                              <a:solidFill>
                                <a:schemeClr val="accent1"/>
                              </a:solidFill>
                              <a:latin typeface="Cambria Math" panose="02040503050406030204" pitchFamily="18" charset="0"/>
                            </a:rPr>
                          </m:ctrlPr>
                        </m:sSupPr>
                        <m:e>
                          <m:d>
                            <m:dPr>
                              <m:ctrlPr>
                                <a:rPr lang="en-US" altLang="zh-CN" sz="1600" b="0" i="1" smtClean="0">
                                  <a:solidFill>
                                    <a:schemeClr val="accent1"/>
                                  </a:solidFill>
                                  <a:latin typeface="Cambria Math" panose="02040503050406030204" pitchFamily="18" charset="0"/>
                                </a:rPr>
                              </m:ctrlPr>
                            </m:dPr>
                            <m:e>
                              <m:acc>
                                <m:accPr>
                                  <m:chr m:val="̅"/>
                                  <m:ctrlPr>
                                    <a:rPr lang="en-US" altLang="zh-CN" sz="1600" b="0" i="1" smtClean="0">
                                      <a:solidFill>
                                        <a:schemeClr val="accent1"/>
                                      </a:solidFill>
                                      <a:latin typeface="Cambria Math" panose="02040503050406030204" pitchFamily="18" charset="0"/>
                                    </a:rPr>
                                  </m:ctrlPr>
                                </m:accPr>
                                <m:e>
                                  <m:r>
                                    <a:rPr lang="en-US" altLang="zh-CN" sz="1600" b="0" i="1" smtClean="0">
                                      <a:solidFill>
                                        <a:schemeClr val="accent1"/>
                                      </a:solidFill>
                                      <a:latin typeface="Cambria Math" panose="02040503050406030204" pitchFamily="18" charset="0"/>
                                    </a:rPr>
                                    <m:t>𝑋</m:t>
                                  </m:r>
                                </m:e>
                              </m:acc>
                            </m:e>
                          </m:d>
                        </m:e>
                        <m:sup>
                          <m:r>
                            <a:rPr lang="en-US" altLang="zh-CN" sz="1600" b="0" i="1" smtClean="0">
                              <a:solidFill>
                                <a:schemeClr val="accent1"/>
                              </a:solidFill>
                              <a:latin typeface="Cambria Math" panose="02040503050406030204" pitchFamily="18" charset="0"/>
                            </a:rPr>
                            <m:t>2</m:t>
                          </m:r>
                        </m:sup>
                      </m:sSup>
                    </m:oMath>
                  </m:oMathPara>
                </a14:m>
                <a:endParaRPr lang="en-US" altLang="zh-CN" sz="1600" dirty="0">
                  <a:solidFill>
                    <a:schemeClr val="accent1"/>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endParaRPr lang="en-US" altLang="zh-CN" sz="1600"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Then</a:t>
                </a:r>
              </a:p>
              <a:p>
                <a:pPr>
                  <a:lnSpc>
                    <a:spcPct val="120000"/>
                  </a:lnSpc>
                </a:pPr>
                <a:r>
                  <a:rPr lang="en-US" altLang="zh-CN" sz="1600" dirty="0">
                    <a:latin typeface="Arial" panose="020B0604020202020204" pitchFamily="34" charset="0"/>
                    <a:cs typeface="Arial" panose="020B0604020202020204" pitchFamily="34" charset="0"/>
                  </a:rPr>
                  <a:t>         </a:t>
                </a:r>
                <a14:m>
                  <m:oMath xmlns:m="http://schemas.openxmlformats.org/officeDocument/2006/math">
                    <m:r>
                      <a:rPr lang="en-US" altLang="zh-CN" sz="1600" i="1" smtClean="0">
                        <a:latin typeface="Cambria Math" panose="02040503050406030204" pitchFamily="18" charset="0"/>
                      </a:rPr>
                      <m:t>𝑉𝑎𝑟</m:t>
                    </m:r>
                    <m:d>
                      <m:dPr>
                        <m:ctrlPr>
                          <a:rPr lang="en-US" altLang="zh-CN" sz="1600" i="1">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e>
                        </m:rad>
                      </m:e>
                    </m:d>
                    <m:r>
                      <a:rPr lang="en-US" altLang="zh-CN" sz="1600" b="0" i="1" smtClean="0">
                        <a:latin typeface="Cambria Math" panose="02040503050406030204" pitchFamily="18" charset="0"/>
                      </a:rPr>
                      <m:t>≈</m:t>
                    </m:r>
                    <m:r>
                      <a:rPr lang="en-US" altLang="zh-CN" sz="1600" i="1">
                        <a:latin typeface="Cambria Math" panose="02040503050406030204" pitchFamily="18" charset="0"/>
                      </a:rPr>
                      <m:t>𝑉𝑎𝑟</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𝑗</m:t>
                            </m:r>
                          </m:sub>
                        </m:sSub>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𝐸</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𝑗</m:t>
                                            </m:r>
                                          </m:sub>
                                        </m:sSub>
                                      </m:e>
                                    </m:d>
                                  </m:e>
                                </m:rad>
                              </m:den>
                            </m:f>
                          </m:e>
                        </m:d>
                      </m:e>
                      <m:sup>
                        <m:r>
                          <a:rPr lang="en-US" altLang="zh-CN" sz="1600" b="0" i="1" smtClean="0">
                            <a:latin typeface="Cambria Math" panose="02040503050406030204" pitchFamily="18" charset="0"/>
                          </a:rPr>
                          <m:t>2</m:t>
                        </m:r>
                      </m:sup>
                    </m:sSup>
                  </m:oMath>
                </a14:m>
                <a:endParaRPr lang="en-US" altLang="zh-CN" sz="1600" dirty="0">
                  <a:latin typeface="Arial" panose="020B0604020202020204" pitchFamily="34" charset="0"/>
                  <a:cs typeface="Arial" panose="020B0604020202020204" pitchFamily="34" charset="0"/>
                </a:endParaRPr>
              </a:p>
              <a:p>
                <a:pPr>
                  <a:lnSpc>
                    <a:spcPct val="120000"/>
                  </a:lnSpc>
                </a:pPr>
                <a:r>
                  <a:rPr lang="en-US" altLang="zh-CN" sz="1600" dirty="0"/>
                  <a:t> 	          </a:t>
                </a:r>
                <a14:m>
                  <m:oMath xmlns:m="http://schemas.openxmlformats.org/officeDocument/2006/math">
                    <m:r>
                      <a:rPr lang="en-US" altLang="zh-CN" sz="1600" i="1" smtClean="0">
                        <a:latin typeface="Cambria Math" panose="02040503050406030204" pitchFamily="18" charset="0"/>
                      </a:rPr>
                      <m:t>=</m:t>
                    </m:r>
                    <m:r>
                      <a:rPr lang="en-US" altLang="zh-CN" sz="1600" i="1">
                        <a:latin typeface="Cambria Math" panose="02040503050406030204" pitchFamily="18" charset="0"/>
                      </a:rPr>
                      <m:t>𝜆</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𝜆</m:t>
                                    </m:r>
                                  </m:e>
                                </m:rad>
                              </m:den>
                            </m:f>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4</m:t>
                        </m:r>
                      </m:den>
                    </m:f>
                  </m:oMath>
                </a14:m>
                <a:endParaRPr lang="zh-CN" altLang="en-US" sz="1600" dirty="0">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76F5E54E-D274-4E16-BA15-1A1C07E65885}"/>
                  </a:ext>
                </a:extLst>
              </p:cNvPr>
              <p:cNvSpPr txBox="1">
                <a:spLocks noRot="1" noChangeAspect="1" noMove="1" noResize="1" noEditPoints="1" noAdjustHandles="1" noChangeArrowheads="1" noChangeShapeType="1" noTextEdit="1"/>
              </p:cNvSpPr>
              <p:nvPr/>
            </p:nvSpPr>
            <p:spPr>
              <a:xfrm>
                <a:off x="7348982" y="1282170"/>
                <a:ext cx="3996892" cy="4665957"/>
              </a:xfrm>
              <a:prstGeom prst="rect">
                <a:avLst/>
              </a:prstGeom>
              <a:blipFill>
                <a:blip r:embed="rId5"/>
                <a:stretch>
                  <a:fillRect l="-633"/>
                </a:stretch>
              </a:blipFill>
              <a:ln w="6350">
                <a:solidFill>
                  <a:schemeClr val="tx1"/>
                </a:solidFill>
              </a:ln>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8794E5E1-DD7B-5E12-BFBB-877DA1E4C18D}"/>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Rootogram</a:t>
            </a:r>
            <a:endParaRPr lang="zh-CN" altLang="en-US" sz="3200" dirty="0">
              <a:latin typeface="Arial" panose="020B0604020202020204" pitchFamily="34" charset="0"/>
              <a:cs typeface="Arial" panose="020B0604020202020204" pitchFamily="34" charset="0"/>
            </a:endParaRPr>
          </a:p>
        </p:txBody>
      </p:sp>
      <p:grpSp>
        <p:nvGrpSpPr>
          <p:cNvPr id="6" name="组合 5">
            <a:extLst>
              <a:ext uri="{FF2B5EF4-FFF2-40B4-BE49-F238E27FC236}">
                <a16:creationId xmlns:a16="http://schemas.microsoft.com/office/drawing/2014/main" id="{91400414-60FE-DF7A-E03D-3ADE7531783C}"/>
              </a:ext>
            </a:extLst>
          </p:cNvPr>
          <p:cNvGrpSpPr/>
          <p:nvPr/>
        </p:nvGrpSpPr>
        <p:grpSpPr>
          <a:xfrm>
            <a:off x="2215621" y="3136691"/>
            <a:ext cx="1680843" cy="1140620"/>
            <a:chOff x="2133176" y="3429000"/>
            <a:chExt cx="1680843" cy="1140620"/>
          </a:xfrm>
        </p:grpSpPr>
        <p:pic>
          <p:nvPicPr>
            <p:cNvPr id="3074" name="Picture 2">
              <a:extLst>
                <a:ext uri="{FF2B5EF4-FFF2-40B4-BE49-F238E27FC236}">
                  <a16:creationId xmlns:a16="http://schemas.microsoft.com/office/drawing/2014/main" id="{199865C2-ED5D-4665-8404-2ED2D0F7E9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176" y="3429000"/>
              <a:ext cx="1680843" cy="11406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FB9E351-BCA0-7655-6B99-C6E9644C22DA}"/>
                    </a:ext>
                  </a:extLst>
                </p:cNvPr>
                <p:cNvSpPr txBox="1"/>
                <p:nvPr/>
              </p:nvSpPr>
              <p:spPr>
                <a:xfrm>
                  <a:off x="2621405" y="3458993"/>
                  <a:ext cx="436588" cy="310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zh-CN" sz="1400" b="0" i="1" smtClean="0">
                                <a:solidFill>
                                  <a:srgbClr val="FF0000"/>
                                </a:solidFill>
                                <a:latin typeface="Cambria Math" panose="02040503050406030204" pitchFamily="18" charset="0"/>
                              </a:rPr>
                            </m:ctrlPr>
                          </m:radPr>
                          <m:deg/>
                          <m:e>
                            <m:r>
                              <a:rPr lang="en-US" altLang="zh-CN" sz="1400" b="0" i="1" smtClean="0">
                                <a:solidFill>
                                  <a:srgbClr val="FF0000"/>
                                </a:solidFill>
                                <a:latin typeface="Cambria Math" panose="02040503050406030204" pitchFamily="18" charset="0"/>
                              </a:rPr>
                              <m:t>𝑥</m:t>
                            </m:r>
                          </m:e>
                        </m:rad>
                      </m:oMath>
                    </m:oMathPara>
                  </a14:m>
                  <a:endParaRPr lang="zh-CN" altLang="en-US" sz="1400" dirty="0">
                    <a:solidFill>
                      <a:srgbClr val="FF0000"/>
                    </a:solidFill>
                  </a:endParaRPr>
                </a:p>
              </p:txBody>
            </p:sp>
          </mc:Choice>
          <mc:Fallback xmlns="">
            <p:sp>
              <p:nvSpPr>
                <p:cNvPr id="5" name="文本框 4">
                  <a:extLst>
                    <a:ext uri="{FF2B5EF4-FFF2-40B4-BE49-F238E27FC236}">
                      <a16:creationId xmlns:a16="http://schemas.microsoft.com/office/drawing/2014/main" id="{CFB9E351-BCA0-7655-6B99-C6E9644C22DA}"/>
                    </a:ext>
                  </a:extLst>
                </p:cNvPr>
                <p:cNvSpPr txBox="1">
                  <a:spLocks noRot="1" noChangeAspect="1" noMove="1" noResize="1" noEditPoints="1" noAdjustHandles="1" noChangeArrowheads="1" noChangeShapeType="1" noTextEdit="1"/>
                </p:cNvSpPr>
                <p:nvPr/>
              </p:nvSpPr>
              <p:spPr>
                <a:xfrm>
                  <a:off x="2621405" y="3458993"/>
                  <a:ext cx="436588" cy="310150"/>
                </a:xfrm>
                <a:prstGeom prst="rect">
                  <a:avLst/>
                </a:prstGeom>
                <a:blipFill>
                  <a:blip r:embed="rId7"/>
                  <a:stretch>
                    <a:fillRect/>
                  </a:stretch>
                </a:blipFill>
              </p:spPr>
              <p:txBody>
                <a:bodyPr/>
                <a:lstStyle/>
                <a:p>
                  <a:r>
                    <a:rPr lang="zh-CN" altLang="en-US">
                      <a:noFill/>
                    </a:rPr>
                    <a:t> </a:t>
                  </a:r>
                </a:p>
              </p:txBody>
            </p:sp>
          </mc:Fallback>
        </mc:AlternateContent>
      </p:grpSp>
      <p:sp>
        <p:nvSpPr>
          <p:cNvPr id="8" name="箭头: 左 5">
            <a:extLst>
              <a:ext uri="{FF2B5EF4-FFF2-40B4-BE49-F238E27FC236}">
                <a16:creationId xmlns:a16="http://schemas.microsoft.com/office/drawing/2014/main" id="{47B49674-1454-FE7F-885B-D57820FB233B}"/>
              </a:ext>
            </a:extLst>
          </p:cNvPr>
          <p:cNvSpPr/>
          <p:nvPr/>
        </p:nvSpPr>
        <p:spPr>
          <a:xfrm rot="10800000">
            <a:off x="6670623" y="2643804"/>
            <a:ext cx="500504" cy="211655"/>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BA44CF18-9FF4-58F2-5DC9-66B0010B067E}"/>
              </a:ext>
            </a:extLst>
          </p:cNvPr>
          <p:cNvSpPr>
            <a:spLocks noGrp="1"/>
          </p:cNvSpPr>
          <p:nvPr>
            <p:ph type="sldNum" sz="quarter" idx="12"/>
          </p:nvPr>
        </p:nvSpPr>
        <p:spPr/>
        <p:txBody>
          <a:bodyPr/>
          <a:lstStyle/>
          <a:p>
            <a:fld id="{59465BD0-66A3-400B-8DB7-29FB6A51E2EA}" type="slidenum">
              <a:rPr lang="zh-CN" altLang="en-US" smtClean="0"/>
              <a:t>13</a:t>
            </a:fld>
            <a:endParaRPr lang="zh-CN" altLang="en-US"/>
          </a:p>
        </p:txBody>
      </p:sp>
    </p:spTree>
    <p:extLst>
      <p:ext uri="{BB962C8B-B14F-4D97-AF65-F5344CB8AC3E}">
        <p14:creationId xmlns:p14="http://schemas.microsoft.com/office/powerpoint/2010/main" val="263920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xEl>
                                              <p:pRg st="1" end="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xEl>
                                              <p:pRg st="3" end="3"/>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CC3309D-6B54-4E66-81BE-9CC84372E844}"/>
                  </a:ext>
                </a:extLst>
              </p:cNvPr>
              <p:cNvSpPr txBox="1"/>
              <p:nvPr/>
            </p:nvSpPr>
            <p:spPr>
              <a:xfrm>
                <a:off x="885919" y="1155643"/>
                <a:ext cx="4600877" cy="726546"/>
              </a:xfrm>
              <a:prstGeom prst="rect">
                <a:avLst/>
              </a:prstGeom>
              <a:noFill/>
            </p:spPr>
            <p:txBody>
              <a:bodyPr wrap="square" rtlCol="0">
                <a:spAutoFit/>
              </a:bodyPr>
              <a:lstStyle/>
              <a:p>
                <a:pPr>
                  <a:lnSpc>
                    <a:spcPct val="120000"/>
                  </a:lnSpc>
                </a:pPr>
                <a:r>
                  <a:rPr lang="en-US" altLang="zh-CN" dirty="0">
                    <a:latin typeface="Arial" panose="020B0604020202020204" pitchFamily="34" charset="0"/>
                    <a:cs typeface="Arial" panose="020B0604020202020204" pitchFamily="34" charset="0"/>
                  </a:rPr>
                  <a:t>Poisson fit to </a:t>
                </a:r>
                <a14:m>
                  <m:oMath xmlns:m="http://schemas.openxmlformats.org/officeDocument/2006/math">
                    <m:r>
                      <a:rPr lang="en-US" altLang="zh-CN" i="1">
                        <a:latin typeface="Cambria Math" panose="02040503050406030204" pitchFamily="18" charset="0"/>
                      </a:rPr>
                      <m:t>𝛼</m:t>
                    </m:r>
                  </m:oMath>
                </a14:m>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particle emission data</a:t>
                </a:r>
                <a:endParaRPr lang="zh-CN" altLang="en-US"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Rootogram </a:t>
                </a:r>
                <a:r>
                  <a:rPr lang="en-US" altLang="zh-CN" dirty="0">
                    <a:solidFill>
                      <a:srgbClr val="0000FF"/>
                    </a:solidFill>
                    <a:latin typeface="Arial" panose="020B0604020202020204" pitchFamily="34" charset="0"/>
                    <a:cs typeface="Arial" panose="020B0604020202020204" pitchFamily="34" charset="0"/>
                  </a:rPr>
                  <a:t>standing</a:t>
                </a:r>
                <a:r>
                  <a:rPr lang="en-US" altLang="zh-CN" dirty="0">
                    <a:latin typeface="Arial" panose="020B0604020202020204" pitchFamily="34" charset="0"/>
                    <a:cs typeface="Arial" panose="020B0604020202020204" pitchFamily="34" charset="0"/>
                  </a:rPr>
                  <a:t> on the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𝑥</m:t>
                    </m:r>
                  </m:oMath>
                </a14:m>
                <a:r>
                  <a:rPr lang="en-US" altLang="zh-CN" dirty="0">
                    <a:latin typeface="Arial" panose="020B0604020202020204" pitchFamily="34" charset="0"/>
                    <a:cs typeface="Arial" panose="020B0604020202020204" pitchFamily="34" charset="0"/>
                  </a:rPr>
                  <a:t>-axis</a:t>
                </a:r>
              </a:p>
            </p:txBody>
          </p:sp>
        </mc:Choice>
        <mc:Fallback xmlns="">
          <p:sp>
            <p:nvSpPr>
              <p:cNvPr id="5" name="文本框 4">
                <a:extLst>
                  <a:ext uri="{FF2B5EF4-FFF2-40B4-BE49-F238E27FC236}">
                    <a16:creationId xmlns:a16="http://schemas.microsoft.com/office/drawing/2014/main" id="{3CC3309D-6B54-4E66-81BE-9CC84372E844}"/>
                  </a:ext>
                </a:extLst>
              </p:cNvPr>
              <p:cNvSpPr txBox="1">
                <a:spLocks noRot="1" noChangeAspect="1" noMove="1" noResize="1" noEditPoints="1" noAdjustHandles="1" noChangeArrowheads="1" noChangeShapeType="1" noTextEdit="1"/>
              </p:cNvSpPr>
              <p:nvPr/>
            </p:nvSpPr>
            <p:spPr>
              <a:xfrm>
                <a:off x="885919" y="1155643"/>
                <a:ext cx="4600877" cy="726546"/>
              </a:xfrm>
              <a:prstGeom prst="rect">
                <a:avLst/>
              </a:prstGeom>
              <a:blipFill>
                <a:blip r:embed="rId3"/>
                <a:stretch>
                  <a:fillRect l="-1099" t="-3448" b="-1206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B62606B-3576-414C-BD08-8CA0F02DBF67}"/>
              </a:ext>
            </a:extLst>
          </p:cNvPr>
          <p:cNvPicPr>
            <a:picLocks noChangeAspect="1"/>
          </p:cNvPicPr>
          <p:nvPr/>
        </p:nvPicPr>
        <p:blipFill>
          <a:blip r:embed="rId4"/>
          <a:stretch>
            <a:fillRect/>
          </a:stretch>
        </p:blipFill>
        <p:spPr>
          <a:xfrm>
            <a:off x="6175946" y="862937"/>
            <a:ext cx="5349391" cy="1125742"/>
          </a:xfrm>
          <a:prstGeom prst="rect">
            <a:avLst/>
          </a:prstGeom>
        </p:spPr>
      </p:pic>
      <p:pic>
        <p:nvPicPr>
          <p:cNvPr id="13" name="图片 12">
            <a:extLst>
              <a:ext uri="{FF2B5EF4-FFF2-40B4-BE49-F238E27FC236}">
                <a16:creationId xmlns:a16="http://schemas.microsoft.com/office/drawing/2014/main" id="{9ED51696-7365-4331-B4A3-FC095A32E7BD}"/>
              </a:ext>
            </a:extLst>
          </p:cNvPr>
          <p:cNvPicPr>
            <a:picLocks noChangeAspect="1"/>
          </p:cNvPicPr>
          <p:nvPr/>
        </p:nvPicPr>
        <p:blipFill>
          <a:blip r:embed="rId5"/>
          <a:stretch>
            <a:fillRect/>
          </a:stretch>
        </p:blipFill>
        <p:spPr>
          <a:xfrm>
            <a:off x="2255878" y="2180771"/>
            <a:ext cx="3554818" cy="3934185"/>
          </a:xfrm>
          <a:prstGeom prst="rect">
            <a:avLst/>
          </a:prstGeom>
        </p:spPr>
      </p:pic>
      <p:pic>
        <p:nvPicPr>
          <p:cNvPr id="15" name="图片 14">
            <a:extLst>
              <a:ext uri="{FF2B5EF4-FFF2-40B4-BE49-F238E27FC236}">
                <a16:creationId xmlns:a16="http://schemas.microsoft.com/office/drawing/2014/main" id="{E7F464BE-56B0-4D7E-97EB-F51917E515A0}"/>
              </a:ext>
            </a:extLst>
          </p:cNvPr>
          <p:cNvPicPr>
            <a:picLocks noChangeAspect="1"/>
          </p:cNvPicPr>
          <p:nvPr/>
        </p:nvPicPr>
        <p:blipFill>
          <a:blip r:embed="rId6"/>
          <a:stretch>
            <a:fillRect/>
          </a:stretch>
        </p:blipFill>
        <p:spPr>
          <a:xfrm>
            <a:off x="6961482" y="2181805"/>
            <a:ext cx="3742053" cy="4053287"/>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0306408-3C6B-4D6B-83E7-F2A72BB8D096}"/>
                  </a:ext>
                </a:extLst>
              </p:cNvPr>
              <p:cNvSpPr txBox="1"/>
              <p:nvPr/>
            </p:nvSpPr>
            <p:spPr>
              <a:xfrm>
                <a:off x="5808275" y="3852884"/>
                <a:ext cx="687652"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𝑗</m:t>
                          </m:r>
                        </m:sub>
                      </m:sSub>
                    </m:oMath>
                  </m:oMathPara>
                </a14:m>
                <a:endParaRPr lang="zh-CN" altLang="en-US" sz="2000" dirty="0"/>
              </a:p>
            </p:txBody>
          </p:sp>
        </mc:Choice>
        <mc:Fallback xmlns="">
          <p:sp>
            <p:nvSpPr>
              <p:cNvPr id="2" name="文本框 1">
                <a:extLst>
                  <a:ext uri="{FF2B5EF4-FFF2-40B4-BE49-F238E27FC236}">
                    <a16:creationId xmlns:a16="http://schemas.microsoft.com/office/drawing/2014/main" id="{90306408-3C6B-4D6B-83E7-F2A72BB8D096}"/>
                  </a:ext>
                </a:extLst>
              </p:cNvPr>
              <p:cNvSpPr txBox="1">
                <a:spLocks noRot="1" noChangeAspect="1" noMove="1" noResize="1" noEditPoints="1" noAdjustHandles="1" noChangeArrowheads="1" noChangeShapeType="1" noTextEdit="1"/>
              </p:cNvSpPr>
              <p:nvPr/>
            </p:nvSpPr>
            <p:spPr>
              <a:xfrm>
                <a:off x="5808275" y="3852884"/>
                <a:ext cx="687652" cy="424796"/>
              </a:xfrm>
              <a:prstGeom prst="rect">
                <a:avLst/>
              </a:prstGeom>
              <a:blipFill>
                <a:blip r:embed="rId7"/>
                <a:stretch>
                  <a:fillRect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CAE6F62-C574-46AC-A185-195484BCFFF4}"/>
                  </a:ext>
                </a:extLst>
              </p:cNvPr>
              <p:cNvSpPr txBox="1"/>
              <p:nvPr/>
            </p:nvSpPr>
            <p:spPr>
              <a:xfrm>
                <a:off x="10703535" y="4045148"/>
                <a:ext cx="687652" cy="465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altLang="zh-CN" sz="2000" b="0" i="1" smtClean="0">
                              <a:latin typeface="Cambria Math" panose="02040503050406030204" pitchFamily="18" charset="0"/>
                            </a:rPr>
                          </m:ctrlPr>
                        </m:radPr>
                        <m:deg/>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𝑗</m:t>
                              </m:r>
                            </m:sub>
                          </m:sSub>
                        </m:e>
                      </m:rad>
                    </m:oMath>
                  </m:oMathPara>
                </a14:m>
                <a:endParaRPr lang="zh-CN" altLang="en-US" sz="2000" dirty="0"/>
              </a:p>
            </p:txBody>
          </p:sp>
        </mc:Choice>
        <mc:Fallback xmlns="">
          <p:sp>
            <p:nvSpPr>
              <p:cNvPr id="8" name="文本框 7">
                <a:extLst>
                  <a:ext uri="{FF2B5EF4-FFF2-40B4-BE49-F238E27FC236}">
                    <a16:creationId xmlns:a16="http://schemas.microsoft.com/office/drawing/2014/main" id="{ECAE6F62-C574-46AC-A185-195484BCFFF4}"/>
                  </a:ext>
                </a:extLst>
              </p:cNvPr>
              <p:cNvSpPr txBox="1">
                <a:spLocks noRot="1" noChangeAspect="1" noMove="1" noResize="1" noEditPoints="1" noAdjustHandles="1" noChangeArrowheads="1" noChangeShapeType="1" noTextEdit="1"/>
              </p:cNvSpPr>
              <p:nvPr/>
            </p:nvSpPr>
            <p:spPr>
              <a:xfrm>
                <a:off x="10703535" y="4045148"/>
                <a:ext cx="687652" cy="465064"/>
              </a:xfrm>
              <a:prstGeom prst="rect">
                <a:avLst/>
              </a:prstGeom>
              <a:blipFill>
                <a:blip r:embed="rId8"/>
                <a:stretch>
                  <a:fillRect/>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4B921E0E-28B5-88D4-8573-65E9AFC3C4B2}"/>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Rootogram by </a:t>
            </a:r>
            <a:r>
              <a:rPr lang="en-US" altLang="zh-CN" sz="3200" dirty="0">
                <a:solidFill>
                  <a:schemeClr val="accent2">
                    <a:lumMod val="50000"/>
                  </a:schemeClr>
                </a:solidFill>
                <a:latin typeface="Consolas" panose="020B0609020204030204" pitchFamily="49" charset="0"/>
                <a:cs typeface="Microsoft YaHei"/>
              </a:rPr>
              <a:t>library(</a:t>
            </a:r>
            <a:r>
              <a:rPr lang="en-US" altLang="zh-CN" sz="3200" dirty="0" err="1">
                <a:solidFill>
                  <a:schemeClr val="accent2">
                    <a:lumMod val="50000"/>
                  </a:schemeClr>
                </a:solidFill>
                <a:latin typeface="Consolas" panose="020B0609020204030204" pitchFamily="49" charset="0"/>
                <a:cs typeface="Microsoft YaHei"/>
              </a:rPr>
              <a:t>vcd</a:t>
            </a:r>
            <a:r>
              <a:rPr lang="en-US" altLang="zh-CN" sz="3200" dirty="0">
                <a:solidFill>
                  <a:schemeClr val="accent2">
                    <a:lumMod val="50000"/>
                  </a:schemeClr>
                </a:solidFill>
                <a:latin typeface="Consolas" panose="020B0609020204030204" pitchFamily="49" charset="0"/>
                <a:cs typeface="Microsoft YaHei"/>
              </a:rPr>
              <a:t>)</a:t>
            </a:r>
            <a:r>
              <a:rPr lang="en" altLang="zh-CN" sz="3200" dirty="0">
                <a:solidFill>
                  <a:schemeClr val="accent2">
                    <a:lumMod val="50000"/>
                  </a:schemeClr>
                </a:solidFill>
                <a:latin typeface="Arial" panose="020B0604020202020204" pitchFamily="34" charset="0"/>
                <a:cs typeface="Arial" panose="020B0604020202020204" pitchFamily="34" charset="0"/>
              </a:rPr>
              <a:t> </a:t>
            </a:r>
            <a:endParaRPr lang="zh-CN" altLang="en-US" sz="3200" dirty="0">
              <a:solidFill>
                <a:schemeClr val="accent2">
                  <a:lumMod val="50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48F2A459-F786-DE1F-FA7D-C2F4E0F288AB}"/>
              </a:ext>
            </a:extLst>
          </p:cNvPr>
          <p:cNvSpPr txBox="1"/>
          <p:nvPr/>
        </p:nvSpPr>
        <p:spPr>
          <a:xfrm>
            <a:off x="546661" y="3845175"/>
            <a:ext cx="1476439" cy="726546"/>
          </a:xfrm>
          <a:prstGeom prst="rect">
            <a:avLst/>
          </a:prstGeom>
          <a:noFill/>
        </p:spPr>
        <p:txBody>
          <a:bodyPr wrap="square">
            <a:spAutoFit/>
          </a:bodyPr>
          <a:lstStyle/>
          <a:p>
            <a:pPr>
              <a:lnSpc>
                <a:spcPct val="120000"/>
              </a:lnSpc>
            </a:pPr>
            <a:r>
              <a:rPr kumimoji="1" lang="en-US" altLang="zh-CN" dirty="0">
                <a:latin typeface="Arial" panose="020B0604020202020204" pitchFamily="34" charset="0"/>
                <a:cs typeface="Arial" panose="020B0604020202020204" pitchFamily="34" charset="0"/>
              </a:rPr>
              <a:t>Observe the difference:</a:t>
            </a:r>
            <a:endParaRPr kumimoji="1" lang="zh-CN" altLang="en-US"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109B594A-C7BF-502A-5CE2-D187275D4F2B}"/>
              </a:ext>
            </a:extLst>
          </p:cNvPr>
          <p:cNvSpPr>
            <a:spLocks noGrp="1"/>
          </p:cNvSpPr>
          <p:nvPr>
            <p:ph type="sldNum" sz="quarter" idx="12"/>
          </p:nvPr>
        </p:nvSpPr>
        <p:spPr/>
        <p:txBody>
          <a:bodyPr/>
          <a:lstStyle/>
          <a:p>
            <a:fld id="{59465BD0-66A3-400B-8DB7-29FB6A51E2EA}" type="slidenum">
              <a:rPr lang="zh-CN" altLang="en-US" smtClean="0"/>
              <a:t>14</a:t>
            </a:fld>
            <a:endParaRPr lang="zh-CN" altLang="en-US"/>
          </a:p>
        </p:txBody>
      </p:sp>
    </p:spTree>
    <p:extLst>
      <p:ext uri="{BB962C8B-B14F-4D97-AF65-F5344CB8AC3E}">
        <p14:creationId xmlns:p14="http://schemas.microsoft.com/office/powerpoint/2010/main" val="263147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1208106E-9397-46C8-8DA6-BEF72D4B7EA1}"/>
              </a:ext>
            </a:extLst>
          </p:cNvPr>
          <p:cNvPicPr>
            <a:picLocks noChangeAspect="1"/>
          </p:cNvPicPr>
          <p:nvPr/>
        </p:nvPicPr>
        <p:blipFill>
          <a:blip r:embed="rId2"/>
          <a:stretch>
            <a:fillRect/>
          </a:stretch>
        </p:blipFill>
        <p:spPr>
          <a:xfrm>
            <a:off x="1156748" y="2364135"/>
            <a:ext cx="3634848" cy="3900472"/>
          </a:xfrm>
          <a:prstGeom prst="rect">
            <a:avLst/>
          </a:prstGeom>
        </p:spPr>
      </p:pic>
      <p:pic>
        <p:nvPicPr>
          <p:cNvPr id="19" name="图片 18">
            <a:extLst>
              <a:ext uri="{FF2B5EF4-FFF2-40B4-BE49-F238E27FC236}">
                <a16:creationId xmlns:a16="http://schemas.microsoft.com/office/drawing/2014/main" id="{E8DAABEE-9210-420E-AC15-2A92AA74ED5D}"/>
              </a:ext>
            </a:extLst>
          </p:cNvPr>
          <p:cNvPicPr>
            <a:picLocks noChangeAspect="1"/>
          </p:cNvPicPr>
          <p:nvPr/>
        </p:nvPicPr>
        <p:blipFill>
          <a:blip r:embed="rId3"/>
          <a:stretch>
            <a:fillRect/>
          </a:stretch>
        </p:blipFill>
        <p:spPr>
          <a:xfrm>
            <a:off x="5670935" y="2364135"/>
            <a:ext cx="3661737" cy="3999191"/>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85B76A4-A492-4E97-9033-9730BD36575B}"/>
                  </a:ext>
                </a:extLst>
              </p:cNvPr>
              <p:cNvSpPr txBox="1"/>
              <p:nvPr/>
            </p:nvSpPr>
            <p:spPr>
              <a:xfrm>
                <a:off x="9332672" y="4067155"/>
                <a:ext cx="1522716" cy="494431"/>
              </a:xfrm>
              <a:prstGeom prst="rect">
                <a:avLst/>
              </a:prstGeom>
              <a:noFill/>
            </p:spPr>
            <p:txBody>
              <a:bodyPr wrap="square" rtlCol="0">
                <a:spAutoFit/>
              </a:bodyPr>
              <a:lstStyle/>
              <a:p>
                <a:r>
                  <a:rPr lang="en-US" altLang="zh-CN" sz="2000" b="0" dirty="0"/>
                  <a:t> </a:t>
                </a:r>
                <a14:m>
                  <m:oMath xmlns:m="http://schemas.openxmlformats.org/officeDocument/2006/math">
                    <m:rad>
                      <m:radPr>
                        <m:degHide m:val="on"/>
                        <m:ctrlPr>
                          <a:rPr lang="en-US" altLang="zh-CN" sz="2000" b="0" i="1" smtClean="0">
                            <a:latin typeface="Cambria Math" panose="02040503050406030204" pitchFamily="18" charset="0"/>
                          </a:rPr>
                        </m:ctrlPr>
                      </m:radPr>
                      <m:deg/>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𝑛</m:t>
                                </m:r>
                              </m:e>
                            </m:acc>
                          </m:e>
                          <m:sub>
                            <m:r>
                              <a:rPr lang="en-US" altLang="zh-CN" sz="2000" i="1">
                                <a:latin typeface="Cambria Math" panose="02040503050406030204" pitchFamily="18" charset="0"/>
                              </a:rPr>
                              <m:t>𝑗</m:t>
                            </m:r>
                          </m:sub>
                        </m:sSub>
                      </m:e>
                    </m:rad>
                    <m:r>
                      <a:rPr lang="en-US" altLang="zh-CN" sz="2000" b="0" i="1" smtClean="0">
                        <a:latin typeface="Cambria Math" panose="02040503050406030204" pitchFamily="18" charset="0"/>
                      </a:rPr>
                      <m:t>−</m:t>
                    </m:r>
                    <m:rad>
                      <m:radPr>
                        <m:degHide m:val="on"/>
                        <m:ctrlPr>
                          <a:rPr lang="en-US" altLang="zh-CN" sz="2000" i="1">
                            <a:latin typeface="Cambria Math" panose="02040503050406030204" pitchFamily="18" charset="0"/>
                          </a:rPr>
                        </m:ctrlPr>
                      </m:radPr>
                      <m:deg/>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𝑗</m:t>
                            </m:r>
                          </m:sub>
                        </m:sSub>
                      </m:e>
                    </m:rad>
                  </m:oMath>
                </a14:m>
                <a:endParaRPr lang="zh-CN" altLang="en-US" sz="2000" dirty="0"/>
              </a:p>
            </p:txBody>
          </p:sp>
        </mc:Choice>
        <mc:Fallback xmlns="">
          <p:sp>
            <p:nvSpPr>
              <p:cNvPr id="20" name="文本框 19">
                <a:extLst>
                  <a:ext uri="{FF2B5EF4-FFF2-40B4-BE49-F238E27FC236}">
                    <a16:creationId xmlns:a16="http://schemas.microsoft.com/office/drawing/2014/main" id="{385B76A4-A492-4E97-9033-9730BD36575B}"/>
                  </a:ext>
                </a:extLst>
              </p:cNvPr>
              <p:cNvSpPr txBox="1">
                <a:spLocks noRot="1" noChangeAspect="1" noMove="1" noResize="1" noEditPoints="1" noAdjustHandles="1" noChangeArrowheads="1" noChangeShapeType="1" noTextEdit="1"/>
              </p:cNvSpPr>
              <p:nvPr/>
            </p:nvSpPr>
            <p:spPr>
              <a:xfrm>
                <a:off x="9332672" y="4067155"/>
                <a:ext cx="1522716" cy="494431"/>
              </a:xfrm>
              <a:prstGeom prst="rect">
                <a:avLst/>
              </a:prstGeom>
              <a:blipFill>
                <a:blip r:embed="rId4"/>
                <a:stretch>
                  <a:fillRect/>
                </a:stretch>
              </a:blipFill>
            </p:spPr>
            <p:txBody>
              <a:bodyPr/>
              <a:lstStyle/>
              <a:p>
                <a:r>
                  <a:rPr lang="zh-CN" altLang="en-US">
                    <a:noFill/>
                  </a:rPr>
                  <a:t> </a:t>
                </a:r>
              </a:p>
            </p:txBody>
          </p:sp>
        </mc:Fallback>
      </mc:AlternateContent>
      <p:sp>
        <p:nvSpPr>
          <p:cNvPr id="6" name="标题 1">
            <a:extLst>
              <a:ext uri="{FF2B5EF4-FFF2-40B4-BE49-F238E27FC236}">
                <a16:creationId xmlns:a16="http://schemas.microsoft.com/office/drawing/2014/main" id="{C3B61405-AA32-04A5-FDA9-448B2330AC1B}"/>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Rootogram by </a:t>
            </a:r>
            <a:r>
              <a:rPr lang="en-US" altLang="zh-CN" sz="3200" dirty="0">
                <a:solidFill>
                  <a:schemeClr val="accent2">
                    <a:lumMod val="50000"/>
                  </a:schemeClr>
                </a:solidFill>
                <a:latin typeface="Consolas" panose="020B0609020204030204" pitchFamily="49" charset="0"/>
                <a:cs typeface="Microsoft YaHei"/>
              </a:rPr>
              <a:t>library(</a:t>
            </a:r>
            <a:r>
              <a:rPr lang="en-US" altLang="zh-CN" sz="3200" dirty="0" err="1">
                <a:solidFill>
                  <a:schemeClr val="accent2">
                    <a:lumMod val="50000"/>
                  </a:schemeClr>
                </a:solidFill>
                <a:latin typeface="Consolas" panose="020B0609020204030204" pitchFamily="49" charset="0"/>
                <a:cs typeface="Microsoft YaHei"/>
              </a:rPr>
              <a:t>vcd</a:t>
            </a:r>
            <a:r>
              <a:rPr lang="en-US" altLang="zh-CN" sz="3200" dirty="0">
                <a:solidFill>
                  <a:schemeClr val="accent2">
                    <a:lumMod val="50000"/>
                  </a:schemeClr>
                </a:solidFill>
                <a:latin typeface="Consolas" panose="020B0609020204030204" pitchFamily="49" charset="0"/>
                <a:cs typeface="Microsoft YaHei"/>
              </a:rPr>
              <a:t>)</a:t>
            </a:r>
            <a:r>
              <a:rPr lang="en" altLang="zh-CN" sz="3200" dirty="0">
                <a:solidFill>
                  <a:schemeClr val="accent2">
                    <a:lumMod val="50000"/>
                  </a:schemeClr>
                </a:solidFill>
                <a:latin typeface="Arial" panose="020B0604020202020204" pitchFamily="34" charset="0"/>
                <a:cs typeface="Arial" panose="020B0604020202020204" pitchFamily="34" charset="0"/>
              </a:rPr>
              <a:t> </a:t>
            </a:r>
            <a:endParaRPr lang="zh-CN" altLang="en-US" sz="3200" dirty="0">
              <a:solidFill>
                <a:schemeClr val="accent2">
                  <a:lumMod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EA2988B-67B4-4480-7619-48E9B56FF9CA}"/>
                  </a:ext>
                </a:extLst>
              </p:cNvPr>
              <p:cNvSpPr txBox="1"/>
              <p:nvPr/>
            </p:nvSpPr>
            <p:spPr>
              <a:xfrm>
                <a:off x="825959" y="1049154"/>
                <a:ext cx="8647825" cy="1058944"/>
              </a:xfrm>
              <a:prstGeom prst="rect">
                <a:avLst/>
              </a:prstGeom>
              <a:noFill/>
            </p:spPr>
            <p:txBody>
              <a:bodyPr wrap="square" rtlCol="0">
                <a:spAutoFit/>
              </a:bodyPr>
              <a:lstStyle/>
              <a:p>
                <a:pPr>
                  <a:lnSpc>
                    <a:spcPct val="120000"/>
                  </a:lnSpc>
                </a:pPr>
                <a:r>
                  <a:rPr lang="en-US" altLang="zh-CN" dirty="0">
                    <a:latin typeface="Arial" panose="020B0604020202020204" pitchFamily="34" charset="0"/>
                    <a:cs typeface="Arial" panose="020B0604020202020204" pitchFamily="34" charset="0"/>
                  </a:rPr>
                  <a:t>Poisson fit to </a:t>
                </a:r>
                <a14:m>
                  <m:oMath xmlns:m="http://schemas.openxmlformats.org/officeDocument/2006/math">
                    <m:r>
                      <a:rPr lang="en-US" altLang="zh-CN" i="1">
                        <a:latin typeface="Cambria Math" panose="02040503050406030204" pitchFamily="18" charset="0"/>
                      </a:rPr>
                      <m:t>𝛼</m:t>
                    </m:r>
                  </m:oMath>
                </a14:m>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particle emission data</a:t>
                </a:r>
                <a:endParaRPr lang="zh-CN" altLang="en-US"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Rootogram </a:t>
                </a:r>
                <a:r>
                  <a:rPr lang="en-US" altLang="zh-CN" dirty="0">
                    <a:solidFill>
                      <a:srgbClr val="0000FF"/>
                    </a:solidFill>
                    <a:latin typeface="Arial" panose="020B0604020202020204" pitchFamily="34" charset="0"/>
                    <a:cs typeface="Arial" panose="020B0604020202020204" pitchFamily="34" charset="0"/>
                  </a:rPr>
                  <a:t>hanging</a:t>
                </a:r>
                <a:r>
                  <a:rPr lang="en-US" altLang="zh-CN" dirty="0">
                    <a:latin typeface="Arial" panose="020B0604020202020204" pitchFamily="34" charset="0"/>
                    <a:cs typeface="Arial" panose="020B0604020202020204" pitchFamily="34" charset="0"/>
                  </a:rPr>
                  <a:t> on the fitted curves</a:t>
                </a:r>
              </a:p>
              <a:p>
                <a:pPr marL="285750" indent="-28575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Or plot the </a:t>
                </a:r>
                <a:r>
                  <a:rPr lang="en-US" altLang="zh-CN" dirty="0">
                    <a:solidFill>
                      <a:srgbClr val="0000FF"/>
                    </a:solidFill>
                    <a:latin typeface="Arial" panose="020B0604020202020204" pitchFamily="34" charset="0"/>
                    <a:cs typeface="Arial" panose="020B0604020202020204" pitchFamily="34" charset="0"/>
                  </a:rPr>
                  <a:t>deviation</a:t>
                </a:r>
                <a:r>
                  <a:rPr lang="en-US" altLang="zh-CN" dirty="0">
                    <a:latin typeface="Arial" panose="020B0604020202020204" pitchFamily="34" charset="0"/>
                    <a:cs typeface="Arial" panose="020B0604020202020204" pitchFamily="34" charset="0"/>
                  </a:rPr>
                  <a:t> between the square root of fitted and observed frequencies</a:t>
                </a:r>
              </a:p>
            </p:txBody>
          </p:sp>
        </mc:Choice>
        <mc:Fallback xmlns="">
          <p:sp>
            <p:nvSpPr>
              <p:cNvPr id="7" name="文本框 6">
                <a:extLst>
                  <a:ext uri="{FF2B5EF4-FFF2-40B4-BE49-F238E27FC236}">
                    <a16:creationId xmlns:a16="http://schemas.microsoft.com/office/drawing/2014/main" id="{6EA2988B-67B4-4480-7619-48E9B56FF9CA}"/>
                  </a:ext>
                </a:extLst>
              </p:cNvPr>
              <p:cNvSpPr txBox="1">
                <a:spLocks noRot="1" noChangeAspect="1" noMove="1" noResize="1" noEditPoints="1" noAdjustHandles="1" noChangeArrowheads="1" noChangeShapeType="1" noTextEdit="1"/>
              </p:cNvSpPr>
              <p:nvPr/>
            </p:nvSpPr>
            <p:spPr>
              <a:xfrm>
                <a:off x="825959" y="1049154"/>
                <a:ext cx="8647825" cy="1058944"/>
              </a:xfrm>
              <a:prstGeom prst="rect">
                <a:avLst/>
              </a:prstGeom>
              <a:blipFill>
                <a:blip r:embed="rId5"/>
                <a:stretch>
                  <a:fillRect l="-587" t="-1176" b="-705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737855E-4920-3B56-30FC-CD3ADB62A058}"/>
              </a:ext>
            </a:extLst>
          </p:cNvPr>
          <p:cNvSpPr>
            <a:spLocks noGrp="1"/>
          </p:cNvSpPr>
          <p:nvPr>
            <p:ph type="sldNum" sz="quarter" idx="12"/>
          </p:nvPr>
        </p:nvSpPr>
        <p:spPr/>
        <p:txBody>
          <a:bodyPr/>
          <a:lstStyle/>
          <a:p>
            <a:fld id="{59465BD0-66A3-400B-8DB7-29FB6A51E2EA}" type="slidenum">
              <a:rPr lang="zh-CN" altLang="en-US" smtClean="0"/>
              <a:t>15</a:t>
            </a:fld>
            <a:endParaRPr lang="zh-CN" altLang="en-US"/>
          </a:p>
        </p:txBody>
      </p:sp>
    </p:spTree>
    <p:extLst>
      <p:ext uri="{BB962C8B-B14F-4D97-AF65-F5344CB8AC3E}">
        <p14:creationId xmlns:p14="http://schemas.microsoft.com/office/powerpoint/2010/main" val="162933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CC05F4-6D1C-4569-80D3-CFEF95BF429B}"/>
              </a:ext>
            </a:extLst>
          </p:cNvPr>
          <p:cNvPicPr>
            <a:picLocks noChangeAspect="1"/>
          </p:cNvPicPr>
          <p:nvPr/>
        </p:nvPicPr>
        <p:blipFill>
          <a:blip r:embed="rId2"/>
          <a:stretch>
            <a:fillRect/>
          </a:stretch>
        </p:blipFill>
        <p:spPr>
          <a:xfrm>
            <a:off x="1553848" y="2048223"/>
            <a:ext cx="3695995" cy="3957972"/>
          </a:xfrm>
          <a:prstGeom prst="rect">
            <a:avLst/>
          </a:prstGeom>
        </p:spPr>
      </p:pic>
      <p:pic>
        <p:nvPicPr>
          <p:cNvPr id="10" name="图片 9">
            <a:extLst>
              <a:ext uri="{FF2B5EF4-FFF2-40B4-BE49-F238E27FC236}">
                <a16:creationId xmlns:a16="http://schemas.microsoft.com/office/drawing/2014/main" id="{344813D5-1FC8-4C42-BBE9-109FF66AE7FA}"/>
              </a:ext>
            </a:extLst>
          </p:cNvPr>
          <p:cNvPicPr>
            <a:picLocks noChangeAspect="1"/>
          </p:cNvPicPr>
          <p:nvPr/>
        </p:nvPicPr>
        <p:blipFill>
          <a:blip r:embed="rId3"/>
          <a:stretch>
            <a:fillRect/>
          </a:stretch>
        </p:blipFill>
        <p:spPr>
          <a:xfrm>
            <a:off x="6197404" y="2048222"/>
            <a:ext cx="3607592" cy="3994887"/>
          </a:xfrm>
          <a:prstGeom prst="rect">
            <a:avLst/>
          </a:prstGeom>
        </p:spPr>
      </p:pic>
      <p:sp>
        <p:nvSpPr>
          <p:cNvPr id="5" name="文本框 4">
            <a:extLst>
              <a:ext uri="{FF2B5EF4-FFF2-40B4-BE49-F238E27FC236}">
                <a16:creationId xmlns:a16="http://schemas.microsoft.com/office/drawing/2014/main" id="{7414F87D-092D-7C23-604E-0C43254C35F0}"/>
              </a:ext>
            </a:extLst>
          </p:cNvPr>
          <p:cNvSpPr txBox="1"/>
          <p:nvPr/>
        </p:nvSpPr>
        <p:spPr>
          <a:xfrm>
            <a:off x="885919" y="1155643"/>
            <a:ext cx="4600877" cy="401264"/>
          </a:xfrm>
          <a:prstGeom prst="rect">
            <a:avLst/>
          </a:prstGeom>
          <a:noFill/>
        </p:spPr>
        <p:txBody>
          <a:bodyPr wrap="square" rtlCol="0">
            <a:spAutoFit/>
          </a:bodyPr>
          <a:lstStyle/>
          <a:p>
            <a:pPr>
              <a:lnSpc>
                <a:spcPct val="120000"/>
              </a:lnSpc>
            </a:pPr>
            <a:r>
              <a:rPr lang="en-US" altLang="zh-CN" dirty="0">
                <a:latin typeface="Arial" panose="020B0604020202020204" pitchFamily="34" charset="0"/>
                <a:cs typeface="Arial" panose="020B0604020202020204" pitchFamily="34" charset="0"/>
              </a:rPr>
              <a:t>Poisson fit to traffic flow data.</a:t>
            </a:r>
            <a:endParaRPr lang="zh-CN" altLang="en-US" dirty="0">
              <a:latin typeface="Arial" panose="020B0604020202020204" pitchFamily="34" charset="0"/>
              <a:cs typeface="Arial" panose="020B0604020202020204" pitchFamily="34" charset="0"/>
            </a:endParaRPr>
          </a:p>
        </p:txBody>
      </p:sp>
      <p:sp>
        <p:nvSpPr>
          <p:cNvPr id="7" name="标题 1">
            <a:extLst>
              <a:ext uri="{FF2B5EF4-FFF2-40B4-BE49-F238E27FC236}">
                <a16:creationId xmlns:a16="http://schemas.microsoft.com/office/drawing/2014/main" id="{0E12F284-CA43-D8A5-2652-AB155CB8AB18}"/>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Rootogram by </a:t>
            </a:r>
            <a:r>
              <a:rPr lang="en-US" altLang="zh-CN" sz="3200" dirty="0">
                <a:solidFill>
                  <a:schemeClr val="accent2">
                    <a:lumMod val="50000"/>
                  </a:schemeClr>
                </a:solidFill>
                <a:latin typeface="Consolas" panose="020B0609020204030204" pitchFamily="49" charset="0"/>
                <a:cs typeface="Microsoft YaHei"/>
              </a:rPr>
              <a:t>library(</a:t>
            </a:r>
            <a:r>
              <a:rPr lang="en-US" altLang="zh-CN" sz="3200" dirty="0" err="1">
                <a:solidFill>
                  <a:schemeClr val="accent2">
                    <a:lumMod val="50000"/>
                  </a:schemeClr>
                </a:solidFill>
                <a:latin typeface="Consolas" panose="020B0609020204030204" pitchFamily="49" charset="0"/>
                <a:cs typeface="Microsoft YaHei"/>
              </a:rPr>
              <a:t>vcd</a:t>
            </a:r>
            <a:r>
              <a:rPr lang="en-US" altLang="zh-CN" sz="3200" dirty="0">
                <a:solidFill>
                  <a:schemeClr val="accent2">
                    <a:lumMod val="50000"/>
                  </a:schemeClr>
                </a:solidFill>
                <a:latin typeface="Consolas" panose="020B0609020204030204" pitchFamily="49" charset="0"/>
                <a:cs typeface="Microsoft YaHei"/>
              </a:rPr>
              <a:t>)</a:t>
            </a:r>
            <a:r>
              <a:rPr lang="en" altLang="zh-CN" sz="3200" dirty="0">
                <a:solidFill>
                  <a:schemeClr val="accent2">
                    <a:lumMod val="50000"/>
                  </a:schemeClr>
                </a:solidFill>
                <a:latin typeface="Arial" panose="020B0604020202020204" pitchFamily="34" charset="0"/>
                <a:cs typeface="Arial" panose="020B0604020202020204" pitchFamily="34" charset="0"/>
              </a:rPr>
              <a:t> </a:t>
            </a:r>
            <a:endParaRPr lang="zh-CN" altLang="en-US" sz="3200" dirty="0">
              <a:solidFill>
                <a:schemeClr val="accent2">
                  <a:lumMod val="50000"/>
                </a:schemeClr>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A50C6329-6ECC-C951-EA1A-0B8DE335F4F2}"/>
              </a:ext>
            </a:extLst>
          </p:cNvPr>
          <p:cNvSpPr>
            <a:spLocks noGrp="1"/>
          </p:cNvSpPr>
          <p:nvPr>
            <p:ph type="sldNum" sz="quarter" idx="12"/>
          </p:nvPr>
        </p:nvSpPr>
        <p:spPr/>
        <p:txBody>
          <a:bodyPr/>
          <a:lstStyle/>
          <a:p>
            <a:fld id="{59465BD0-66A3-400B-8DB7-29FB6A51E2EA}" type="slidenum">
              <a:rPr lang="zh-CN" altLang="en-US" smtClean="0"/>
              <a:t>16</a:t>
            </a:fld>
            <a:endParaRPr lang="zh-CN" altLang="en-US"/>
          </a:p>
        </p:txBody>
      </p:sp>
    </p:spTree>
    <p:extLst>
      <p:ext uri="{BB962C8B-B14F-4D97-AF65-F5344CB8AC3E}">
        <p14:creationId xmlns:p14="http://schemas.microsoft.com/office/powerpoint/2010/main" val="301695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C786131-A34E-449C-A1AF-459681DF6AF2}"/>
              </a:ext>
            </a:extLst>
          </p:cNvPr>
          <p:cNvPicPr>
            <a:picLocks noChangeAspect="1"/>
          </p:cNvPicPr>
          <p:nvPr/>
        </p:nvPicPr>
        <p:blipFill>
          <a:blip r:embed="rId2"/>
          <a:stretch>
            <a:fillRect/>
          </a:stretch>
        </p:blipFill>
        <p:spPr>
          <a:xfrm>
            <a:off x="891739" y="1203695"/>
            <a:ext cx="5402188" cy="2313006"/>
          </a:xfrm>
          <a:prstGeom prst="rect">
            <a:avLst/>
          </a:prstGeom>
        </p:spPr>
      </p:pic>
      <p:pic>
        <p:nvPicPr>
          <p:cNvPr id="11" name="图片 10">
            <a:extLst>
              <a:ext uri="{FF2B5EF4-FFF2-40B4-BE49-F238E27FC236}">
                <a16:creationId xmlns:a16="http://schemas.microsoft.com/office/drawing/2014/main" id="{B514ECFE-D815-4005-B013-497321B9136E}"/>
              </a:ext>
            </a:extLst>
          </p:cNvPr>
          <p:cNvPicPr>
            <a:picLocks noChangeAspect="1"/>
          </p:cNvPicPr>
          <p:nvPr/>
        </p:nvPicPr>
        <p:blipFill>
          <a:blip r:embed="rId3"/>
          <a:stretch>
            <a:fillRect/>
          </a:stretch>
        </p:blipFill>
        <p:spPr>
          <a:xfrm>
            <a:off x="1041641" y="3901451"/>
            <a:ext cx="2362047" cy="2237223"/>
          </a:xfrm>
          <a:prstGeom prst="rect">
            <a:avLst/>
          </a:prstGeom>
        </p:spPr>
      </p:pic>
      <p:pic>
        <p:nvPicPr>
          <p:cNvPr id="13" name="图片 12">
            <a:extLst>
              <a:ext uri="{FF2B5EF4-FFF2-40B4-BE49-F238E27FC236}">
                <a16:creationId xmlns:a16="http://schemas.microsoft.com/office/drawing/2014/main" id="{8D43ED08-CA3A-46A7-AFB0-0D6D0A271589}"/>
              </a:ext>
            </a:extLst>
          </p:cNvPr>
          <p:cNvPicPr>
            <a:picLocks noChangeAspect="1"/>
          </p:cNvPicPr>
          <p:nvPr/>
        </p:nvPicPr>
        <p:blipFill>
          <a:blip r:embed="rId4"/>
          <a:stretch>
            <a:fillRect/>
          </a:stretch>
        </p:blipFill>
        <p:spPr>
          <a:xfrm>
            <a:off x="4050247" y="3901451"/>
            <a:ext cx="2486346" cy="2237223"/>
          </a:xfrm>
          <a:prstGeom prst="rect">
            <a:avLst/>
          </a:prstGeom>
        </p:spPr>
      </p:pic>
      <p:pic>
        <p:nvPicPr>
          <p:cNvPr id="15" name="图片 14">
            <a:extLst>
              <a:ext uri="{FF2B5EF4-FFF2-40B4-BE49-F238E27FC236}">
                <a16:creationId xmlns:a16="http://schemas.microsoft.com/office/drawing/2014/main" id="{11B79E0A-C493-4A64-80CB-38F6A4D034CD}"/>
              </a:ext>
            </a:extLst>
          </p:cNvPr>
          <p:cNvPicPr>
            <a:picLocks noChangeAspect="1"/>
          </p:cNvPicPr>
          <p:nvPr/>
        </p:nvPicPr>
        <p:blipFill>
          <a:blip r:embed="rId5"/>
          <a:stretch>
            <a:fillRect/>
          </a:stretch>
        </p:blipFill>
        <p:spPr>
          <a:xfrm>
            <a:off x="7101528" y="3901451"/>
            <a:ext cx="2395994" cy="2237223"/>
          </a:xfrm>
          <a:prstGeom prst="rect">
            <a:avLst/>
          </a:prstGeom>
        </p:spPr>
      </p:pic>
      <p:sp>
        <p:nvSpPr>
          <p:cNvPr id="4" name="标题 1">
            <a:extLst>
              <a:ext uri="{FF2B5EF4-FFF2-40B4-BE49-F238E27FC236}">
                <a16:creationId xmlns:a16="http://schemas.microsoft.com/office/drawing/2014/main" id="{63562827-ADCF-5608-2FB3-A08FBD080665}"/>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dirty="0">
                <a:latin typeface="Arial" panose="020B0604020202020204" pitchFamily="34" charset="0"/>
                <a:cs typeface="Arial" panose="020B0604020202020204" pitchFamily="34" charset="0"/>
              </a:rPr>
              <a:t>Rootogram by </a:t>
            </a:r>
            <a:r>
              <a:rPr lang="en-US" altLang="zh-CN" sz="3200" dirty="0">
                <a:solidFill>
                  <a:schemeClr val="accent2">
                    <a:lumMod val="50000"/>
                  </a:schemeClr>
                </a:solidFill>
                <a:latin typeface="Consolas" panose="020B0609020204030204" pitchFamily="49" charset="0"/>
                <a:cs typeface="Microsoft YaHei"/>
              </a:rPr>
              <a:t>library(</a:t>
            </a:r>
            <a:r>
              <a:rPr lang="en-US" altLang="zh-CN" sz="3200" dirty="0" err="1">
                <a:solidFill>
                  <a:schemeClr val="accent2">
                    <a:lumMod val="50000"/>
                  </a:schemeClr>
                </a:solidFill>
                <a:latin typeface="Consolas" panose="020B0609020204030204" pitchFamily="49" charset="0"/>
                <a:cs typeface="Microsoft YaHei"/>
              </a:rPr>
              <a:t>vcd</a:t>
            </a:r>
            <a:r>
              <a:rPr lang="en-US" altLang="zh-CN" sz="3200" dirty="0">
                <a:solidFill>
                  <a:schemeClr val="accent2">
                    <a:lumMod val="50000"/>
                  </a:schemeClr>
                </a:solidFill>
                <a:latin typeface="Consolas" panose="020B0609020204030204" pitchFamily="49" charset="0"/>
                <a:cs typeface="Microsoft YaHei"/>
              </a:rPr>
              <a:t>)</a:t>
            </a:r>
            <a:r>
              <a:rPr lang="en" altLang="zh-CN" sz="3200" dirty="0">
                <a:solidFill>
                  <a:schemeClr val="accent2">
                    <a:lumMod val="50000"/>
                  </a:schemeClr>
                </a:solidFill>
                <a:latin typeface="Arial" panose="020B0604020202020204" pitchFamily="34" charset="0"/>
                <a:cs typeface="Arial" panose="020B0604020202020204" pitchFamily="34" charset="0"/>
              </a:rPr>
              <a:t> </a:t>
            </a:r>
            <a:endParaRPr lang="zh-CN" altLang="en-US" sz="3200" dirty="0">
              <a:solidFill>
                <a:schemeClr val="accent2">
                  <a:lumMod val="50000"/>
                </a:schemeClr>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67C7544B-69A7-CCD4-A596-F7909261C661}"/>
              </a:ext>
            </a:extLst>
          </p:cNvPr>
          <p:cNvSpPr txBox="1"/>
          <p:nvPr/>
        </p:nvSpPr>
        <p:spPr>
          <a:xfrm>
            <a:off x="6967386" y="1203695"/>
            <a:ext cx="3240916"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Gamma fit to precipitation data</a:t>
            </a:r>
            <a:endParaRPr lang="zh-CN" altLang="en-US" sz="16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C2A50F8-27DA-958F-88F8-C2D2C2CC5D81}"/>
              </a:ext>
            </a:extLst>
          </p:cNvPr>
          <p:cNvSpPr txBox="1"/>
          <p:nvPr/>
        </p:nvSpPr>
        <p:spPr>
          <a:xfrm>
            <a:off x="6864217" y="2180932"/>
            <a:ext cx="3711344" cy="660887"/>
          </a:xfrm>
          <a:prstGeom prst="rect">
            <a:avLst/>
          </a:prstGeom>
          <a:noFill/>
          <a:ln w="6350">
            <a:solidFill>
              <a:schemeClr val="tx1"/>
            </a:solidFill>
          </a:ln>
        </p:spPr>
        <p:txBody>
          <a:bodyPr wrap="square" rtlCol="0">
            <a:spAutoFit/>
          </a:bodyPr>
          <a:lstStyle/>
          <a:p>
            <a:pPr>
              <a:lnSpc>
                <a:spcPct val="120000"/>
              </a:lnSpc>
            </a:pPr>
            <a:r>
              <a:rPr lang="en-US" altLang="zh-CN" sz="1600" dirty="0">
                <a:latin typeface="Arial" panose="020B0604020202020204" pitchFamily="34" charset="0"/>
                <a:cs typeface="Arial" panose="020B0604020202020204" pitchFamily="34" charset="0"/>
              </a:rPr>
              <a:t>Need some pre-processing here, before passing to </a:t>
            </a:r>
            <a:r>
              <a:rPr lang="en-US" altLang="zh-CN" sz="1600" dirty="0" err="1">
                <a:solidFill>
                  <a:schemeClr val="accent2">
                    <a:lumMod val="50000"/>
                  </a:schemeClr>
                </a:solidFill>
                <a:latin typeface="Consolas" panose="020B0609020204030204" pitchFamily="49" charset="0"/>
                <a:cs typeface="Consolas" panose="020B0609020204030204" pitchFamily="49" charset="0"/>
              </a:rPr>
              <a:t>vcd</a:t>
            </a:r>
            <a:r>
              <a:rPr lang="en-US" altLang="zh-CN" sz="1600" dirty="0">
                <a:solidFill>
                  <a:schemeClr val="accent2">
                    <a:lumMod val="50000"/>
                  </a:schemeClr>
                </a:solidFill>
                <a:latin typeface="Consolas" panose="020B0609020204030204" pitchFamily="49" charset="0"/>
                <a:cs typeface="Consolas" panose="020B0609020204030204" pitchFamily="49" charset="0"/>
              </a:rPr>
              <a:t>::rootogram() </a:t>
            </a:r>
            <a:endParaRPr lang="zh-CN" altLang="en-US" sz="1600" dirty="0">
              <a:solidFill>
                <a:schemeClr val="accent2">
                  <a:lumMod val="50000"/>
                </a:schemeClr>
              </a:solidFill>
              <a:latin typeface="Consolas" panose="020B0609020204030204" pitchFamily="49" charset="0"/>
              <a:cs typeface="Consolas" panose="020B0609020204030204" pitchFamily="49" charset="0"/>
            </a:endParaRPr>
          </a:p>
        </p:txBody>
      </p:sp>
      <p:sp>
        <p:nvSpPr>
          <p:cNvPr id="10" name="箭头: 左 5">
            <a:extLst>
              <a:ext uri="{FF2B5EF4-FFF2-40B4-BE49-F238E27FC236}">
                <a16:creationId xmlns:a16="http://schemas.microsoft.com/office/drawing/2014/main" id="{8EE3B4BF-0A92-00DB-5F8C-8C49DB1B4F6C}"/>
              </a:ext>
            </a:extLst>
          </p:cNvPr>
          <p:cNvSpPr/>
          <p:nvPr/>
        </p:nvSpPr>
        <p:spPr>
          <a:xfrm rot="10800000">
            <a:off x="6328820" y="2304960"/>
            <a:ext cx="500504" cy="211655"/>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0756FA9F-CC21-5D69-1BB6-E0154A9151A0}"/>
              </a:ext>
            </a:extLst>
          </p:cNvPr>
          <p:cNvSpPr>
            <a:spLocks noGrp="1"/>
          </p:cNvSpPr>
          <p:nvPr>
            <p:ph type="sldNum" sz="quarter" idx="12"/>
          </p:nvPr>
        </p:nvSpPr>
        <p:spPr/>
        <p:txBody>
          <a:bodyPr/>
          <a:lstStyle/>
          <a:p>
            <a:fld id="{59465BD0-66A3-400B-8DB7-29FB6A51E2EA}" type="slidenum">
              <a:rPr lang="zh-CN" altLang="en-US" smtClean="0"/>
              <a:t>17</a:t>
            </a:fld>
            <a:endParaRPr lang="zh-CN" altLang="en-US"/>
          </a:p>
        </p:txBody>
      </p:sp>
    </p:spTree>
    <p:extLst>
      <p:ext uri="{BB962C8B-B14F-4D97-AF65-F5344CB8AC3E}">
        <p14:creationId xmlns:p14="http://schemas.microsoft.com/office/powerpoint/2010/main" val="21742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Right pointing backhand index outline">
            <a:extLst>
              <a:ext uri="{FF2B5EF4-FFF2-40B4-BE49-F238E27FC236}">
                <a16:creationId xmlns:a16="http://schemas.microsoft.com/office/drawing/2014/main" id="{7B4D60D4-24C5-4C77-8EBC-89B917784C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875145" y="968090"/>
            <a:ext cx="721657" cy="721657"/>
          </a:xfrm>
          <a:prstGeom prst="rect">
            <a:avLst/>
          </a:prstGeom>
        </p:spPr>
      </p:pic>
      <p:sp>
        <p:nvSpPr>
          <p:cNvPr id="19" name="TextBox 18">
            <a:extLst>
              <a:ext uri="{FF2B5EF4-FFF2-40B4-BE49-F238E27FC236}">
                <a16:creationId xmlns:a16="http://schemas.microsoft.com/office/drawing/2014/main" id="{09A6549C-379C-4F07-8588-429A45A8728A}"/>
              </a:ext>
            </a:extLst>
          </p:cNvPr>
          <p:cNvSpPr txBox="1"/>
          <p:nvPr/>
        </p:nvSpPr>
        <p:spPr>
          <a:xfrm>
            <a:off x="7479486" y="1064537"/>
            <a:ext cx="3775826" cy="584775"/>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If the theoretical is a normal distribution, it is called a normal Q-Q plot.</a:t>
            </a:r>
          </a:p>
        </p:txBody>
      </p:sp>
      <p:pic>
        <p:nvPicPr>
          <p:cNvPr id="1026" name="Picture 2" descr="正态 QQ 图">
            <a:extLst>
              <a:ext uri="{FF2B5EF4-FFF2-40B4-BE49-F238E27FC236}">
                <a16:creationId xmlns:a16="http://schemas.microsoft.com/office/drawing/2014/main" id="{7141BC3C-B267-49F0-B128-47FB28303B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773" y="1649312"/>
            <a:ext cx="4997117" cy="43147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82A9309-9810-4105-8290-65284E2091FF}"/>
              </a:ext>
            </a:extLst>
          </p:cNvPr>
          <p:cNvPicPr>
            <a:picLocks noChangeAspect="1"/>
          </p:cNvPicPr>
          <p:nvPr/>
        </p:nvPicPr>
        <p:blipFill>
          <a:blip r:embed="rId6"/>
          <a:stretch>
            <a:fillRect/>
          </a:stretch>
        </p:blipFill>
        <p:spPr>
          <a:xfrm>
            <a:off x="1679991" y="3003234"/>
            <a:ext cx="3820237" cy="1855115"/>
          </a:xfrm>
          <a:prstGeom prst="rect">
            <a:avLst/>
          </a:prstGeom>
        </p:spPr>
      </p:pic>
      <p:sp>
        <p:nvSpPr>
          <p:cNvPr id="5" name="TextBox 4">
            <a:extLst>
              <a:ext uri="{FF2B5EF4-FFF2-40B4-BE49-F238E27FC236}">
                <a16:creationId xmlns:a16="http://schemas.microsoft.com/office/drawing/2014/main" id="{F9F3C54E-2DF7-417B-8AFE-0B38F1490890}"/>
              </a:ext>
            </a:extLst>
          </p:cNvPr>
          <p:cNvSpPr txBox="1"/>
          <p:nvPr/>
        </p:nvSpPr>
        <p:spPr>
          <a:xfrm>
            <a:off x="503110" y="1029552"/>
            <a:ext cx="4708970" cy="1391343"/>
          </a:xfrm>
          <a:prstGeom prst="rect">
            <a:avLst/>
          </a:prstGeom>
          <a:noFill/>
        </p:spPr>
        <p:txBody>
          <a:bodyPr wrap="square" rtlCol="0">
            <a:spAutoFit/>
          </a:bodyPr>
          <a:lstStyle/>
          <a:p>
            <a:pPr marL="310942" indent="-310942">
              <a:lnSpc>
                <a:spcPct val="120000"/>
              </a:lnSpc>
              <a:buFont typeface="Arial" panose="020B0604020202020204" pitchFamily="34" charset="0"/>
              <a:buChar char="•"/>
            </a:pPr>
            <a:r>
              <a:rPr lang="en-US" altLang="zh-CN" dirty="0">
                <a:solidFill>
                  <a:srgbClr val="0000FF"/>
                </a:solidFill>
                <a:latin typeface="Arial" panose="020B0604020202020204" pitchFamily="34" charset="0"/>
                <a:cs typeface="Arial" panose="020B0604020202020204" pitchFamily="34" charset="0"/>
              </a:rPr>
              <a:t>Compare empirical distribution of a sample to a theoretical distribution</a:t>
            </a:r>
          </a:p>
          <a:p>
            <a:pPr marL="310942" indent="-310942">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Compare empirical distributions of two samples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0B2B49-729C-47C4-84F5-9484BAE40E0E}"/>
                  </a:ext>
                </a:extLst>
              </p:cNvPr>
              <p:cNvSpPr txBox="1"/>
              <p:nvPr/>
            </p:nvSpPr>
            <p:spPr>
              <a:xfrm>
                <a:off x="599684" y="4841150"/>
                <a:ext cx="7082514" cy="1565942"/>
              </a:xfrm>
              <a:prstGeom prst="rect">
                <a:avLst/>
              </a:prstGeom>
              <a:noFill/>
            </p:spPr>
            <p:txBody>
              <a:bodyPr wrap="square">
                <a:spAutoFit/>
              </a:bodyPr>
              <a:lstStyle/>
              <a:p>
                <a:pPr marL="342900" indent="-342900">
                  <a:lnSpc>
                    <a:spcPct val="120000"/>
                  </a:lnSpc>
                  <a:buFont typeface="Wingdings" panose="05000000000000000000" pitchFamily="2" charset="2"/>
                  <a:buChar char="Ø"/>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sub>
                    </m:sSub>
                  </m:oMath>
                </a14:m>
                <a:r>
                  <a:rPr lang="en-US" altLang="zh-CN" sz="18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corresponds to the</a:t>
                </a:r>
                <a:r>
                  <a:rPr lang="zh-CN" altLang="en-US" sz="1800" dirty="0">
                    <a:latin typeface="Arial" panose="020B0604020202020204" pitchFamily="34" charset="0"/>
                    <a:cs typeface="Arial" panose="020B0604020202020204" pitchFamily="34" charset="0"/>
                  </a:rPr>
                  <a:t> </a:t>
                </a:r>
                <a14:m>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𝑘</m:t>
                        </m:r>
                      </m:num>
                      <m:den>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den>
                    </m:f>
                  </m:oMath>
                </a14:m>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quantile of the empirical.</a:t>
                </a:r>
              </a:p>
              <a:p>
                <a:pPr marL="342900" indent="-342900">
                  <a:lnSpc>
                    <a:spcPct val="12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Theorical CDF:</a:t>
                </a:r>
                <a:r>
                  <a:rPr lang="en-US" altLang="zh-CN" sz="1800" dirty="0">
                    <a:latin typeface="Arial" panose="020B0604020202020204" pitchFamily="34" charset="0"/>
                    <a:cs typeface="Arial" panose="020B0604020202020204" pitchFamily="34" charset="0"/>
                  </a:rPr>
                  <a:t> </a:t>
                </a:r>
                <a14:m>
                  <m:oMath xmlns:m="http://schemas.openxmlformats.org/officeDocument/2006/math">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oMath>
                </a14:m>
                <a:r>
                  <a:rPr lang="en-US" altLang="zh-CN" sz="1800" dirty="0">
                    <a:latin typeface="Arial" panose="020B0604020202020204" pitchFamily="34" charset="0"/>
                    <a:cs typeface="Arial" panose="020B0604020202020204" pitchFamily="34" charset="0"/>
                  </a:rPr>
                  <a:t>, then the corresponding quantile: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𝐹</m:t>
                        </m:r>
                      </m:e>
                      <m:sup>
                        <m:r>
                          <a:rPr lang="en-US" altLang="zh-CN" sz="1800" b="0" i="1" smtClean="0">
                            <a:latin typeface="Cambria Math" panose="02040503050406030204" pitchFamily="18" charset="0"/>
                          </a:rPr>
                          <m:t>−1</m:t>
                        </m:r>
                      </m:sup>
                    </m:sSup>
                    <m:d>
                      <m:dPr>
                        <m:ctrlPr>
                          <a:rPr lang="en-US" altLang="zh-CN" sz="1800" b="0" i="1" smtClean="0">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𝑘</m:t>
                            </m:r>
                          </m:num>
                          <m:den>
                            <m:r>
                              <a:rPr lang="en-US" altLang="zh-CN" sz="1800" i="1">
                                <a:latin typeface="Cambria Math" panose="02040503050406030204" pitchFamily="18" charset="0"/>
                              </a:rPr>
                              <m:t>𝑛</m:t>
                            </m:r>
                            <m:r>
                              <a:rPr lang="en-US" altLang="zh-CN" sz="1800" i="1">
                                <a:latin typeface="Cambria Math" panose="02040503050406030204" pitchFamily="18" charset="0"/>
                              </a:rPr>
                              <m:t>+1</m:t>
                            </m:r>
                          </m:den>
                        </m:f>
                      </m:e>
                    </m:d>
                  </m:oMath>
                </a14:m>
                <a:endParaRPr lang="en-US" altLang="zh-CN" sz="1800" dirty="0">
                  <a:latin typeface="Arial" panose="020B0604020202020204" pitchFamily="34" charset="0"/>
                  <a:cs typeface="Arial" panose="020B0604020202020204" pitchFamily="34" charset="0"/>
                </a:endParaRPr>
              </a:p>
              <a:p>
                <a:pPr marL="342900" indent="-342900">
                  <a:lnSpc>
                    <a:spcPct val="12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If</a:t>
                </a:r>
                <a:r>
                  <a:rPr lang="zh-CN" altLang="en-US" sz="1800" dirty="0">
                    <a:latin typeface="Arial" panose="020B0604020202020204" pitchFamily="34" charset="0"/>
                    <a:cs typeface="Arial" panose="020B0604020202020204" pitchFamily="34" charset="0"/>
                  </a:rPr>
                  <a:t> </a:t>
                </a:r>
                <a14:m>
                  <m:oMath xmlns:m="http://schemas.openxmlformats.org/officeDocument/2006/math">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oMath>
                </a14:m>
                <a:r>
                  <a:rPr lang="en-US" altLang="zh-CN" sz="1800" dirty="0">
                    <a:latin typeface="Arial" panose="020B0604020202020204" pitchFamily="34" charset="0"/>
                    <a:cs typeface="Arial" panose="020B0604020202020204" pitchFamily="34" charset="0"/>
                  </a:rPr>
                  <a:t>, we expect</a:t>
                </a:r>
                <a:r>
                  <a:rPr lang="zh-CN"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smtClean="0">
                            <a:latin typeface="Cambria Math" panose="02040503050406030204" pitchFamily="18" charset="0"/>
                          </a:rPr>
                          <m:t>𝐹</m:t>
                        </m:r>
                      </m:e>
                      <m:sub>
                        <m:r>
                          <a:rPr lang="en-US" altLang="zh-CN" sz="1800" b="0" i="1" smtClean="0">
                            <a:latin typeface="Cambria Math" panose="02040503050406030204" pitchFamily="18" charset="0"/>
                          </a:rPr>
                          <m:t>𝑛</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oMath>
                </a14:m>
                <a:r>
                  <a:rPr lang="en-US" altLang="zh-CN" sz="1800" dirty="0">
                    <a:latin typeface="Arial" panose="020B0604020202020204" pitchFamily="34" charset="0"/>
                    <a:cs typeface="Arial" panose="020B0604020202020204" pitchFamily="34" charset="0"/>
                  </a:rPr>
                  <a:t>, or</a:t>
                </a:r>
                <a:r>
                  <a:rPr lang="zh-CN"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𝑘</m:t>
                        </m:r>
                        <m:r>
                          <a:rPr lang="en-US" altLang="zh-CN" sz="1800" i="1">
                            <a:solidFill>
                              <a:srgbClr val="FF0000"/>
                            </a:solidFill>
                            <a:latin typeface="Cambria Math" panose="02040503050406030204" pitchFamily="18" charset="0"/>
                          </a:rPr>
                          <m:t>)</m:t>
                        </m:r>
                      </m:sub>
                    </m:sSub>
                    <m:r>
                      <a:rPr lang="en-US" altLang="zh-CN" sz="1800" b="0" i="1" smtClean="0">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𝐹</m:t>
                        </m:r>
                      </m:e>
                      <m:sup>
                        <m:r>
                          <a:rPr lang="en-US" altLang="zh-CN" sz="1800" i="1">
                            <a:solidFill>
                              <a:srgbClr val="FF0000"/>
                            </a:solidFill>
                            <a:latin typeface="Cambria Math" panose="02040503050406030204" pitchFamily="18" charset="0"/>
                          </a:rPr>
                          <m:t>−1</m:t>
                        </m:r>
                      </m:sup>
                    </m:sSup>
                    <m:d>
                      <m:dPr>
                        <m:ctrlPr>
                          <a:rPr lang="en-US" altLang="zh-CN" sz="1800" i="1">
                            <a:solidFill>
                              <a:srgbClr val="FF0000"/>
                            </a:solidFill>
                            <a:latin typeface="Cambria Math" panose="02040503050406030204" pitchFamily="18" charset="0"/>
                          </a:rPr>
                        </m:ctrlPr>
                      </m:dPr>
                      <m:e>
                        <m:f>
                          <m:fPr>
                            <m:ctrlPr>
                              <a:rPr lang="en-US" altLang="zh-CN" sz="1800" i="1">
                                <a:solidFill>
                                  <a:srgbClr val="FF0000"/>
                                </a:solidFill>
                                <a:latin typeface="Cambria Math" panose="02040503050406030204" pitchFamily="18" charset="0"/>
                              </a:rPr>
                            </m:ctrlPr>
                          </m:fPr>
                          <m:num>
                            <m:r>
                              <a:rPr lang="en-US" altLang="zh-CN" sz="1800" i="1">
                                <a:solidFill>
                                  <a:srgbClr val="FF0000"/>
                                </a:solidFill>
                                <a:latin typeface="Cambria Math" panose="02040503050406030204" pitchFamily="18" charset="0"/>
                              </a:rPr>
                              <m:t>𝑘</m:t>
                            </m:r>
                          </m:num>
                          <m:den>
                            <m:r>
                              <a:rPr lang="en-US" altLang="zh-CN" sz="1800" i="1">
                                <a:solidFill>
                                  <a:srgbClr val="FF0000"/>
                                </a:solidFill>
                                <a:latin typeface="Cambria Math" panose="02040503050406030204" pitchFamily="18" charset="0"/>
                              </a:rPr>
                              <m:t>𝑛</m:t>
                            </m:r>
                            <m:r>
                              <a:rPr lang="en-US" altLang="zh-CN" sz="1800" i="1">
                                <a:solidFill>
                                  <a:srgbClr val="FF0000"/>
                                </a:solidFill>
                                <a:latin typeface="Cambria Math" panose="02040503050406030204" pitchFamily="18" charset="0"/>
                              </a:rPr>
                              <m:t>+1</m:t>
                            </m:r>
                          </m:den>
                        </m:f>
                      </m:e>
                    </m:d>
                  </m:oMath>
                </a14:m>
                <a:endParaRPr lang="zh-CN" altLang="en-US" dirty="0">
                  <a:latin typeface="Arial" panose="020B0604020202020204" pitchFamily="34" charset="0"/>
                  <a:cs typeface="Arial" panose="020B0604020202020204" pitchFamily="34" charset="0"/>
                </a:endParaRPr>
              </a:p>
            </p:txBody>
          </p:sp>
        </mc:Choice>
        <mc:Fallback xmlns="">
          <p:sp>
            <p:nvSpPr>
              <p:cNvPr id="20" name="TextBox 19">
                <a:extLst>
                  <a:ext uri="{FF2B5EF4-FFF2-40B4-BE49-F238E27FC236}">
                    <a16:creationId xmlns:a16="http://schemas.microsoft.com/office/drawing/2014/main" id="{510B2B49-729C-47C4-84F5-9484BAE40E0E}"/>
                  </a:ext>
                </a:extLst>
              </p:cNvPr>
              <p:cNvSpPr txBox="1">
                <a:spLocks noRot="1" noChangeAspect="1" noMove="1" noResize="1" noEditPoints="1" noAdjustHandles="1" noChangeArrowheads="1" noChangeShapeType="1" noTextEdit="1"/>
              </p:cNvSpPr>
              <p:nvPr/>
            </p:nvSpPr>
            <p:spPr>
              <a:xfrm>
                <a:off x="599684" y="4841150"/>
                <a:ext cx="7082514" cy="1565942"/>
              </a:xfrm>
              <a:prstGeom prst="rect">
                <a:avLst/>
              </a:prstGeom>
              <a:blipFill>
                <a:blip r:embed="rId7"/>
                <a:stretch>
                  <a:fillRect l="-538"/>
                </a:stretch>
              </a:blipFill>
            </p:spPr>
            <p:txBody>
              <a:bodyPr/>
              <a:lstStyle/>
              <a:p>
                <a:r>
                  <a:rPr lang="zh-CN" altLang="en-US">
                    <a:noFill/>
                  </a:rPr>
                  <a:t> </a:t>
                </a:r>
              </a:p>
            </p:txBody>
          </p:sp>
        </mc:Fallback>
      </mc:AlternateContent>
      <p:sp>
        <p:nvSpPr>
          <p:cNvPr id="6" name="object 2">
            <a:extLst>
              <a:ext uri="{FF2B5EF4-FFF2-40B4-BE49-F238E27FC236}">
                <a16:creationId xmlns:a16="http://schemas.microsoft.com/office/drawing/2014/main" id="{6820B0B1-9F7A-F9E0-13CC-87EE0BCFEC6F}"/>
              </a:ext>
            </a:extLst>
          </p:cNvPr>
          <p:cNvSpPr txBox="1">
            <a:spLocks noGrp="1"/>
          </p:cNvSpPr>
          <p:nvPr>
            <p:ph type="title"/>
          </p:nvPr>
        </p:nvSpPr>
        <p:spPr>
          <a:xfrm>
            <a:off x="599684" y="362316"/>
            <a:ext cx="6495234" cy="503490"/>
          </a:xfrm>
          <a:prstGeom prst="rect">
            <a:avLst/>
          </a:prstGeom>
        </p:spPr>
        <p:txBody>
          <a:bodyPr vert="horz" wrap="square" lIns="0" tIns="10941" rIns="0" bIns="0" rtlCol="0" anchor="ctr">
            <a:spAutoFit/>
          </a:bodyPr>
          <a:lstStyle/>
          <a:p>
            <a:pPr marL="11516">
              <a:lnSpc>
                <a:spcPct val="100000"/>
              </a:lnSpc>
              <a:spcBef>
                <a:spcPts val="86"/>
              </a:spcBef>
            </a:pPr>
            <a:r>
              <a:rPr lang="en-US" altLang="zh-CN" sz="3200" dirty="0">
                <a:latin typeface="Arial" panose="020B0604020202020204" pitchFamily="34" charset="0"/>
                <a:cs typeface="Arial" panose="020B0604020202020204" pitchFamily="34" charset="0"/>
              </a:rPr>
              <a:t>Q-Q Plot (quantile-quantile plot)</a:t>
            </a:r>
            <a:endParaRPr sz="3200" dirty="0">
              <a:latin typeface="Arial" panose="020B0604020202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AF14F2A8-04A4-FFB2-C8F7-0453803C22C0}"/>
              </a:ext>
            </a:extLst>
          </p:cNvPr>
          <p:cNvSpPr txBox="1"/>
          <p:nvPr/>
        </p:nvSpPr>
        <p:spPr>
          <a:xfrm>
            <a:off x="503110" y="2601970"/>
            <a:ext cx="5093692" cy="401264"/>
          </a:xfrm>
          <a:prstGeom prst="rect">
            <a:avLst/>
          </a:prstGeom>
          <a:noFill/>
        </p:spPr>
        <p:txBody>
          <a:bodyPr wrap="square">
            <a:spAutoFit/>
          </a:bodyPr>
          <a:lstStyle/>
          <a:p>
            <a:pPr>
              <a:lnSpc>
                <a:spcPct val="120000"/>
              </a:lnSpc>
            </a:pPr>
            <a:r>
              <a:rPr lang="en-US" altLang="zh-CN" dirty="0">
                <a:latin typeface="Arial" panose="020B0604020202020204" pitchFamily="34" charset="0"/>
                <a:cs typeface="Arial" panose="020B0604020202020204" pitchFamily="34" charset="0"/>
              </a:rPr>
              <a:t>Order statistics and empirical distribution</a:t>
            </a:r>
            <a:endParaRPr lang="zh-CN" altLang="en-US"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444E4C8A-1345-C048-53C4-3CA6D1036632}"/>
              </a:ext>
            </a:extLst>
          </p:cNvPr>
          <p:cNvSpPr>
            <a:spLocks noGrp="1"/>
          </p:cNvSpPr>
          <p:nvPr>
            <p:ph type="sldNum" sz="quarter" idx="12"/>
          </p:nvPr>
        </p:nvSpPr>
        <p:spPr/>
        <p:txBody>
          <a:bodyPr/>
          <a:lstStyle/>
          <a:p>
            <a:fld id="{59465BD0-66A3-400B-8DB7-29FB6A51E2EA}" type="slidenum">
              <a:rPr lang="zh-CN" altLang="en-US" smtClean="0"/>
              <a:t>18</a:t>
            </a:fld>
            <a:endParaRPr lang="zh-CN" altLang="en-US"/>
          </a:p>
        </p:txBody>
      </p:sp>
    </p:spTree>
    <p:extLst>
      <p:ext uri="{BB962C8B-B14F-4D97-AF65-F5344CB8AC3E}">
        <p14:creationId xmlns:p14="http://schemas.microsoft.com/office/powerpoint/2010/main" val="29245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8C848012-81F3-4189-A03D-5B7D1840FD96}"/>
              </a:ext>
            </a:extLst>
          </p:cNvPr>
          <p:cNvGrpSpPr/>
          <p:nvPr/>
        </p:nvGrpSpPr>
        <p:grpSpPr>
          <a:xfrm>
            <a:off x="832949" y="2244431"/>
            <a:ext cx="3676541" cy="4171066"/>
            <a:chOff x="739555" y="1804424"/>
            <a:chExt cx="3817022" cy="4330443"/>
          </a:xfrm>
        </p:grpSpPr>
        <p:pic>
          <p:nvPicPr>
            <p:cNvPr id="7" name="图片 6">
              <a:extLst>
                <a:ext uri="{FF2B5EF4-FFF2-40B4-BE49-F238E27FC236}">
                  <a16:creationId xmlns:a16="http://schemas.microsoft.com/office/drawing/2014/main" id="{A81DB01E-4B59-46C9-95F1-C91D8555E536}"/>
                </a:ext>
              </a:extLst>
            </p:cNvPr>
            <p:cNvPicPr>
              <a:picLocks noChangeAspect="1"/>
            </p:cNvPicPr>
            <p:nvPr/>
          </p:nvPicPr>
          <p:blipFill>
            <a:blip r:embed="rId2"/>
            <a:stretch>
              <a:fillRect/>
            </a:stretch>
          </p:blipFill>
          <p:spPr>
            <a:xfrm>
              <a:off x="812730" y="1804424"/>
              <a:ext cx="3743847" cy="352474"/>
            </a:xfrm>
            <a:prstGeom prst="rect">
              <a:avLst/>
            </a:prstGeom>
          </p:spPr>
        </p:pic>
        <p:pic>
          <p:nvPicPr>
            <p:cNvPr id="9" name="图片 8">
              <a:extLst>
                <a:ext uri="{FF2B5EF4-FFF2-40B4-BE49-F238E27FC236}">
                  <a16:creationId xmlns:a16="http://schemas.microsoft.com/office/drawing/2014/main" id="{93559420-D7D6-4639-856F-54EDE26974A5}"/>
                </a:ext>
              </a:extLst>
            </p:cNvPr>
            <p:cNvPicPr>
              <a:picLocks noChangeAspect="1"/>
            </p:cNvPicPr>
            <p:nvPr/>
          </p:nvPicPr>
          <p:blipFill>
            <a:blip r:embed="rId3"/>
            <a:stretch>
              <a:fillRect/>
            </a:stretch>
          </p:blipFill>
          <p:spPr>
            <a:xfrm>
              <a:off x="739555" y="2484461"/>
              <a:ext cx="3817022" cy="3650406"/>
            </a:xfrm>
            <a:prstGeom prst="rect">
              <a:avLst/>
            </a:prstGeom>
          </p:spPr>
        </p:pic>
      </p:grpSp>
      <p:grpSp>
        <p:nvGrpSpPr>
          <p:cNvPr id="17" name="组合 16">
            <a:extLst>
              <a:ext uri="{FF2B5EF4-FFF2-40B4-BE49-F238E27FC236}">
                <a16:creationId xmlns:a16="http://schemas.microsoft.com/office/drawing/2014/main" id="{633BB678-CE41-4AFA-A6E2-B93F5CDCF5E0}"/>
              </a:ext>
            </a:extLst>
          </p:cNvPr>
          <p:cNvGrpSpPr/>
          <p:nvPr/>
        </p:nvGrpSpPr>
        <p:grpSpPr>
          <a:xfrm>
            <a:off x="5024859" y="2244431"/>
            <a:ext cx="3826276" cy="4272077"/>
            <a:chOff x="6429448" y="1804424"/>
            <a:chExt cx="3972479" cy="4435314"/>
          </a:xfrm>
        </p:grpSpPr>
        <p:pic>
          <p:nvPicPr>
            <p:cNvPr id="11" name="图片 10">
              <a:extLst>
                <a:ext uri="{FF2B5EF4-FFF2-40B4-BE49-F238E27FC236}">
                  <a16:creationId xmlns:a16="http://schemas.microsoft.com/office/drawing/2014/main" id="{3668EA27-8AFE-4541-A408-1DDC835DD37F}"/>
                </a:ext>
              </a:extLst>
            </p:cNvPr>
            <p:cNvPicPr>
              <a:picLocks noChangeAspect="1"/>
            </p:cNvPicPr>
            <p:nvPr/>
          </p:nvPicPr>
          <p:blipFill>
            <a:blip r:embed="rId4"/>
            <a:stretch>
              <a:fillRect/>
            </a:stretch>
          </p:blipFill>
          <p:spPr>
            <a:xfrm>
              <a:off x="6429448" y="1804424"/>
              <a:ext cx="3972479" cy="390580"/>
            </a:xfrm>
            <a:prstGeom prst="rect">
              <a:avLst/>
            </a:prstGeom>
          </p:spPr>
        </p:pic>
        <p:pic>
          <p:nvPicPr>
            <p:cNvPr id="15" name="图片 14">
              <a:extLst>
                <a:ext uri="{FF2B5EF4-FFF2-40B4-BE49-F238E27FC236}">
                  <a16:creationId xmlns:a16="http://schemas.microsoft.com/office/drawing/2014/main" id="{A335C371-2163-4C7A-BA9F-69F502EEBBB5}"/>
                </a:ext>
              </a:extLst>
            </p:cNvPr>
            <p:cNvPicPr>
              <a:picLocks noChangeAspect="1"/>
            </p:cNvPicPr>
            <p:nvPr/>
          </p:nvPicPr>
          <p:blipFill>
            <a:blip r:embed="rId5"/>
            <a:stretch>
              <a:fillRect/>
            </a:stretch>
          </p:blipFill>
          <p:spPr>
            <a:xfrm>
              <a:off x="6429448" y="2488831"/>
              <a:ext cx="3972479" cy="3750907"/>
            </a:xfrm>
            <a:prstGeom prst="rect">
              <a:avLst/>
            </a:prstGeom>
          </p:spPr>
        </p:pic>
      </p:grpSp>
      <p:sp>
        <p:nvSpPr>
          <p:cNvPr id="18" name="文本框 17">
            <a:extLst>
              <a:ext uri="{FF2B5EF4-FFF2-40B4-BE49-F238E27FC236}">
                <a16:creationId xmlns:a16="http://schemas.microsoft.com/office/drawing/2014/main" id="{7F86A147-8B12-4C32-9139-89663D67E699}"/>
              </a:ext>
            </a:extLst>
          </p:cNvPr>
          <p:cNvSpPr txBox="1"/>
          <p:nvPr/>
        </p:nvSpPr>
        <p:spPr>
          <a:xfrm>
            <a:off x="9253729" y="3429000"/>
            <a:ext cx="2195112" cy="183793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Both fits are poor at the tail.</a:t>
            </a: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The MLE is worse.</a:t>
            </a: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(To study extreme weather, the tail is more interesting.)</a:t>
            </a:r>
          </a:p>
        </p:txBody>
      </p:sp>
      <p:pic>
        <p:nvPicPr>
          <p:cNvPr id="20" name="图片 19">
            <a:extLst>
              <a:ext uri="{FF2B5EF4-FFF2-40B4-BE49-F238E27FC236}">
                <a16:creationId xmlns:a16="http://schemas.microsoft.com/office/drawing/2014/main" id="{81DFD38F-E84F-40C2-935E-CFDB35ACB949}"/>
              </a:ext>
            </a:extLst>
          </p:cNvPr>
          <p:cNvPicPr>
            <a:picLocks noChangeAspect="1"/>
          </p:cNvPicPr>
          <p:nvPr/>
        </p:nvPicPr>
        <p:blipFill>
          <a:blip r:embed="rId6"/>
          <a:stretch>
            <a:fillRect/>
          </a:stretch>
        </p:blipFill>
        <p:spPr>
          <a:xfrm>
            <a:off x="4509490" y="1079198"/>
            <a:ext cx="5689375" cy="1023725"/>
          </a:xfrm>
          <a:prstGeom prst="rect">
            <a:avLst/>
          </a:prstGeom>
        </p:spPr>
      </p:pic>
      <p:sp>
        <p:nvSpPr>
          <p:cNvPr id="2" name="object 2">
            <a:extLst>
              <a:ext uri="{FF2B5EF4-FFF2-40B4-BE49-F238E27FC236}">
                <a16:creationId xmlns:a16="http://schemas.microsoft.com/office/drawing/2014/main" id="{1E3DACCF-989D-CA04-2697-1949087D80ED}"/>
              </a:ext>
            </a:extLst>
          </p:cNvPr>
          <p:cNvSpPr txBox="1">
            <a:spLocks/>
          </p:cNvSpPr>
          <p:nvPr/>
        </p:nvSpPr>
        <p:spPr>
          <a:xfrm>
            <a:off x="599684" y="362316"/>
            <a:ext cx="6495234" cy="503490"/>
          </a:xfrm>
          <a:prstGeom prst="rect">
            <a:avLst/>
          </a:prstGeom>
        </p:spPr>
        <p:txBody>
          <a:bodyPr vert="horz" wrap="square" lIns="0" tIns="10941"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00000"/>
              </a:lnSpc>
              <a:spcBef>
                <a:spcPts val="86"/>
              </a:spcBef>
            </a:pPr>
            <a:r>
              <a:rPr lang="en-US" altLang="zh-CN" sz="3200" dirty="0">
                <a:latin typeface="Arial" panose="020B0604020202020204" pitchFamily="34" charset="0"/>
                <a:cs typeface="Arial" panose="020B0604020202020204" pitchFamily="34" charset="0"/>
              </a:rPr>
              <a:t>Q-Q Plot by </a:t>
            </a:r>
            <a:r>
              <a:rPr lang="en-US" altLang="zh-CN" sz="3200" dirty="0" err="1">
                <a:solidFill>
                  <a:schemeClr val="accent2">
                    <a:lumMod val="50000"/>
                  </a:schemeClr>
                </a:solidFill>
                <a:latin typeface="Consolas" panose="020B0609020204030204" pitchFamily="49" charset="0"/>
                <a:cs typeface="Microsoft YaHei"/>
              </a:rPr>
              <a:t>fitdistrplus</a:t>
            </a:r>
            <a:endParaRPr lang="en-US" sz="3200" dirty="0">
              <a:solidFill>
                <a:schemeClr val="accent2">
                  <a:lumMod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835AC0AF-AC69-57E5-2061-DF6D2A5A9178}"/>
              </a:ext>
            </a:extLst>
          </p:cNvPr>
          <p:cNvSpPr txBox="1"/>
          <p:nvPr/>
        </p:nvSpPr>
        <p:spPr>
          <a:xfrm>
            <a:off x="1493278" y="1178950"/>
            <a:ext cx="2200898"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Gamma fit to precipitation data</a:t>
            </a:r>
            <a:endParaRPr lang="zh-CN" altLang="en-US"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2477E54C-A838-4B1B-EC57-8D89889FF322}"/>
              </a:ext>
            </a:extLst>
          </p:cNvPr>
          <p:cNvSpPr>
            <a:spLocks noGrp="1"/>
          </p:cNvSpPr>
          <p:nvPr>
            <p:ph type="sldNum" sz="quarter" idx="12"/>
          </p:nvPr>
        </p:nvSpPr>
        <p:spPr/>
        <p:txBody>
          <a:bodyPr/>
          <a:lstStyle/>
          <a:p>
            <a:fld id="{59465BD0-66A3-400B-8DB7-29FB6A51E2EA}" type="slidenum">
              <a:rPr lang="zh-CN" altLang="en-US" smtClean="0"/>
              <a:t>19</a:t>
            </a:fld>
            <a:endParaRPr lang="zh-CN" altLang="en-US"/>
          </a:p>
        </p:txBody>
      </p:sp>
    </p:spTree>
    <p:extLst>
      <p:ext uri="{BB962C8B-B14F-4D97-AF65-F5344CB8AC3E}">
        <p14:creationId xmlns:p14="http://schemas.microsoft.com/office/powerpoint/2010/main" val="114550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88A54359-95E4-461A-9D9B-76F8DEA9481C}"/>
                  </a:ext>
                </a:extLst>
              </p:cNvPr>
              <p:cNvSpPr txBox="1"/>
              <p:nvPr/>
            </p:nvSpPr>
            <p:spPr>
              <a:xfrm>
                <a:off x="1268534" y="1277754"/>
                <a:ext cx="9841937" cy="4371710"/>
              </a:xfrm>
              <a:prstGeom prst="rect">
                <a:avLst/>
              </a:prstGeom>
            </p:spPr>
            <p:txBody>
              <a:bodyPr vert="horz" wrap="square" lIns="0" tIns="12065" rIns="0" bIns="0" rtlCol="0">
                <a:spAutoFit/>
              </a:bodyPr>
              <a:lstStyle/>
              <a:p>
                <a:pPr marL="406400" indent="-342900">
                  <a:lnSpc>
                    <a:spcPct val="13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Simple hypothesis </a:t>
                </a:r>
              </a:p>
              <a:p>
                <a:pPr marL="863600" lvl="1" indent="-342900">
                  <a:lnSpc>
                    <a:spcPct val="130000"/>
                  </a:lnSpc>
                  <a:buFont typeface="Arial" panose="020B0604020202020204" pitchFamily="34" charset="0"/>
                  <a:buChar char="•"/>
                </a:pPr>
                <a:r>
                  <a:rPr lang="en" altLang="zh-CN" sz="2000" dirty="0">
                    <a:latin typeface="Arial" panose="020B0604020202020204" pitchFamily="34" charset="0"/>
                    <a:cs typeface="Arial" panose="020B0604020202020204" pitchFamily="34" charset="0"/>
                  </a:rPr>
                  <a:t>The distribution form of the population and the values of the parameters are specified</a:t>
                </a:r>
                <a:endParaRPr lang="en-US" altLang="zh-CN" sz="2000" spc="-5" dirty="0">
                  <a:latin typeface="Arial" panose="020B0604020202020204" pitchFamily="34" charset="0"/>
                  <a:cs typeface="Arial" panose="020B0604020202020204" pitchFamily="34" charset="0"/>
                </a:endParaRPr>
              </a:p>
              <a:p>
                <a:pPr marL="863600" lvl="1" indent="-342900">
                  <a:lnSpc>
                    <a:spcPct val="130000"/>
                  </a:lnSpc>
                  <a:buFont typeface="Arial" panose="020B0604020202020204" pitchFamily="34" charset="0"/>
                  <a:buChar char="•"/>
                </a:pPr>
                <a:r>
                  <a:rPr lang="en-US" altLang="zh-CN" sz="2000" spc="-5" dirty="0">
                    <a:latin typeface="Arial" panose="020B0604020202020204" pitchFamily="34" charset="0"/>
                    <a:cs typeface="Arial" panose="020B0604020202020204" pitchFamily="34" charset="0"/>
                  </a:rPr>
                  <a:t>Example: </a:t>
                </a:r>
                <a14:m>
                  <m:oMath xmlns:m="http://schemas.openxmlformats.org/officeDocument/2006/math">
                    <m:r>
                      <a:rPr lang="en-US" altLang="zh-CN" sz="2000" i="1" spc="-5" dirty="0" smtClean="0">
                        <a:latin typeface="Cambria Math" panose="02040503050406030204" pitchFamily="18" charset="0"/>
                        <a:cs typeface="Arial" panose="020B0604020202020204" pitchFamily="34" charset="0"/>
                      </a:rPr>
                      <m:t>𝑋</m:t>
                    </m:r>
                    <m:r>
                      <a:rPr lang="en-US" altLang="zh-CN" sz="2000" i="1" spc="-5" dirty="0" smtClean="0">
                        <a:latin typeface="Cambria Math" panose="02040503050406030204" pitchFamily="18" charset="0"/>
                        <a:cs typeface="Arial" panose="020B0604020202020204" pitchFamily="34" charset="0"/>
                      </a:rPr>
                      <m:t> ~ </m:t>
                    </m:r>
                    <m:r>
                      <a:rPr lang="el-GR" altLang="zh-CN" sz="2000" i="1" spc="-5" dirty="0" smtClean="0">
                        <a:latin typeface="Cambria Math" panose="02040503050406030204" pitchFamily="18" charset="0"/>
                        <a:cs typeface="Arial" panose="020B0604020202020204" pitchFamily="34" charset="0"/>
                      </a:rPr>
                      <m:t>𝑁</m:t>
                    </m:r>
                    <m:r>
                      <a:rPr lang="el-GR" altLang="zh-CN" sz="2000" i="1" spc="-5" dirty="0" smtClean="0">
                        <a:latin typeface="Cambria Math" panose="02040503050406030204" pitchFamily="18" charset="0"/>
                        <a:cs typeface="Arial" panose="020B0604020202020204" pitchFamily="34" charset="0"/>
                      </a:rPr>
                      <m:t>(</m:t>
                    </m:r>
                    <m:r>
                      <a:rPr lang="el-GR" altLang="zh-CN" sz="2000" i="1" spc="-5" dirty="0" smtClean="0">
                        <a:latin typeface="Cambria Math" panose="02040503050406030204" pitchFamily="18" charset="0"/>
                        <a:cs typeface="Arial" panose="020B0604020202020204" pitchFamily="34" charset="0"/>
                      </a:rPr>
                      <m:t>𝜇</m:t>
                    </m:r>
                    <m:r>
                      <a:rPr lang="el-GR" altLang="zh-CN" sz="2000" i="1" spc="-7" baseline="-24305" dirty="0" smtClean="0">
                        <a:latin typeface="Cambria Math" panose="02040503050406030204" pitchFamily="18" charset="0"/>
                        <a:cs typeface="Arial" panose="020B0604020202020204" pitchFamily="34" charset="0"/>
                      </a:rPr>
                      <m:t>0</m:t>
                    </m:r>
                    <m:r>
                      <a:rPr lang="el-GR" altLang="zh-CN" sz="2000" i="1" spc="-5" dirty="0" smtClean="0">
                        <a:latin typeface="Cambria Math" panose="02040503050406030204" pitchFamily="18" charset="0"/>
                        <a:cs typeface="Arial" panose="020B0604020202020204" pitchFamily="34" charset="0"/>
                      </a:rPr>
                      <m:t>,</m:t>
                    </m:r>
                    <m:r>
                      <a:rPr lang="el-GR" altLang="zh-CN" sz="2000" i="1" spc="-20" dirty="0" smtClean="0">
                        <a:latin typeface="Cambria Math" panose="02040503050406030204" pitchFamily="18" charset="0"/>
                        <a:cs typeface="Arial" panose="020B0604020202020204" pitchFamily="34" charset="0"/>
                      </a:rPr>
                      <m:t> </m:t>
                    </m:r>
                    <m:sSup>
                      <m:sSupPr>
                        <m:ctrlPr>
                          <a:rPr lang="en-US" altLang="zh-CN" sz="2000" b="0" i="1" spc="-5" dirty="0" smtClean="0">
                            <a:latin typeface="Cambria Math" panose="02040503050406030204" pitchFamily="18" charset="0"/>
                            <a:cs typeface="Arial" panose="020B0604020202020204" pitchFamily="34" charset="0"/>
                          </a:rPr>
                        </m:ctrlPr>
                      </m:sSupPr>
                      <m:e>
                        <m:r>
                          <a:rPr lang="el-GR" altLang="zh-CN" sz="2000" i="1" spc="-5" dirty="0" smtClean="0">
                            <a:latin typeface="Cambria Math" panose="02040503050406030204" pitchFamily="18" charset="0"/>
                            <a:cs typeface="Arial" panose="020B0604020202020204" pitchFamily="34" charset="0"/>
                          </a:rPr>
                          <m:t>𝜎</m:t>
                        </m:r>
                      </m:e>
                      <m:sup>
                        <m:r>
                          <a:rPr lang="en-US" altLang="zh-CN" sz="2000" b="0" i="1" spc="-5" dirty="0" smtClean="0">
                            <a:latin typeface="Cambria Math" panose="02040503050406030204" pitchFamily="18" charset="0"/>
                            <a:cs typeface="Arial" panose="020B0604020202020204" pitchFamily="34" charset="0"/>
                          </a:rPr>
                          <m:t>2</m:t>
                        </m:r>
                      </m:sup>
                    </m:sSup>
                    <m:r>
                      <a:rPr lang="el-GR" altLang="zh-CN" sz="2000" i="1" spc="-5" dirty="0" smtClean="0">
                        <a:latin typeface="Cambria Math" panose="02040503050406030204" pitchFamily="18" charset="0"/>
                        <a:cs typeface="Arial" panose="020B0604020202020204" pitchFamily="34" charset="0"/>
                      </a:rPr>
                      <m:t>)</m:t>
                    </m:r>
                  </m:oMath>
                </a14:m>
                <a:r>
                  <a:rPr lang="en-US" altLang="zh-CN" sz="2000" dirty="0">
                    <a:latin typeface="Arial" panose="020B0604020202020204" pitchFamily="34" charset="0"/>
                    <a:cs typeface="Arial" panose="020B0604020202020204" pitchFamily="34" charset="0"/>
                  </a:rPr>
                  <a:t> with a known </a:t>
                </a:r>
                <a14:m>
                  <m:oMath xmlns:m="http://schemas.openxmlformats.org/officeDocument/2006/math">
                    <m:sSup>
                      <m:sSupPr>
                        <m:ctrlPr>
                          <a:rPr lang="en-US" altLang="zh-CN" sz="2000" i="1" spc="-5" dirty="0">
                            <a:latin typeface="Cambria Math" panose="02040503050406030204" pitchFamily="18" charset="0"/>
                            <a:cs typeface="Arial" panose="020B0604020202020204" pitchFamily="34" charset="0"/>
                          </a:rPr>
                        </m:ctrlPr>
                      </m:sSupPr>
                      <m:e>
                        <m:r>
                          <a:rPr lang="el-GR" altLang="zh-CN" sz="2000" i="1" spc="-5" dirty="0">
                            <a:latin typeface="Cambria Math" panose="02040503050406030204" pitchFamily="18" charset="0"/>
                            <a:cs typeface="Arial" panose="020B0604020202020204" pitchFamily="34" charset="0"/>
                          </a:rPr>
                          <m:t>𝜎</m:t>
                        </m:r>
                      </m:e>
                      <m:sup>
                        <m:r>
                          <a:rPr lang="en-US" altLang="zh-CN" sz="2000" i="1" spc="-5" dirty="0">
                            <a:latin typeface="Cambria Math" panose="02040503050406030204" pitchFamily="18" charset="0"/>
                            <a:cs typeface="Arial" panose="020B0604020202020204" pitchFamily="34" charset="0"/>
                          </a:rPr>
                          <m:t>2</m:t>
                        </m:r>
                      </m:sup>
                    </m:sSup>
                  </m:oMath>
                </a14:m>
                <a:r>
                  <a:rPr lang="en-US" altLang="zh-CN" sz="2000" dirty="0">
                    <a:latin typeface="Arial" panose="020B0604020202020204" pitchFamily="34" charset="0"/>
                    <a:cs typeface="Arial" panose="020B0604020202020204" pitchFamily="34" charset="0"/>
                  </a:rPr>
                  <a:t>, want to test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 altLang="zh-CN" sz="2000" i="1" dirty="0">
                            <a:latin typeface="Cambria Math" panose="02040503050406030204" pitchFamily="18" charset="0"/>
                            <a:cs typeface="Arial" panose="020B0604020202020204" pitchFamily="34" charset="0"/>
                          </a:rPr>
                          <m:t>𝐻</m:t>
                        </m:r>
                      </m:e>
                      <m:sub>
                        <m:r>
                          <a:rPr lang="en-US" altLang="zh-CN" sz="2000" i="1" dirty="0">
                            <a:latin typeface="Cambria Math" panose="02040503050406030204" pitchFamily="18" charset="0"/>
                            <a:cs typeface="Arial" panose="020B0604020202020204" pitchFamily="34" charset="0"/>
                          </a:rPr>
                          <m:t>0</m:t>
                        </m:r>
                      </m:sub>
                    </m:sSub>
                    <m:r>
                      <a:rPr lang="en-US" altLang="zh-CN" sz="2000" i="1" dirty="0">
                        <a:latin typeface="Cambria Math" panose="02040503050406030204" pitchFamily="18" charset="0"/>
                        <a:cs typeface="Arial" panose="020B0604020202020204" pitchFamily="34" charset="0"/>
                      </a:rPr>
                      <m:t>:</m:t>
                    </m:r>
                    <m:r>
                      <a:rPr lang="en-US" altLang="zh-CN" sz="2000" b="0" i="1" dirty="0" smtClean="0">
                        <a:latin typeface="Cambria Math" panose="02040503050406030204" pitchFamily="18" charset="0"/>
                        <a:cs typeface="Arial" panose="020B0604020202020204" pitchFamily="34" charset="0"/>
                      </a:rPr>
                      <m:t>𝜇</m:t>
                    </m:r>
                    <m:r>
                      <a:rPr lang="en" altLang="zh-CN" sz="2000" i="1" dirty="0">
                        <a:latin typeface="Cambria Math" panose="02040503050406030204" pitchFamily="18" charset="0"/>
                        <a:cs typeface="Arial" panose="020B0604020202020204" pitchFamily="34" charset="0"/>
                      </a:rPr>
                      <m:t>=</m:t>
                    </m:r>
                    <m:sSub>
                      <m:sSubPr>
                        <m:ctrlPr>
                          <a:rPr lang="en-US" altLang="zh-CN" sz="2000" i="1" dirty="0">
                            <a:latin typeface="Cambria Math" panose="02040503050406030204" pitchFamily="18" charset="0"/>
                            <a:cs typeface="Arial" panose="020B0604020202020204" pitchFamily="34" charset="0"/>
                          </a:rPr>
                        </m:ctrlPr>
                      </m:sSubPr>
                      <m:e>
                        <m:r>
                          <a:rPr lang="el-GR" altLang="zh-CN" sz="2000" i="1" dirty="0">
                            <a:latin typeface="Cambria Math" panose="02040503050406030204" pitchFamily="18" charset="0"/>
                            <a:cs typeface="Arial" panose="020B0604020202020204" pitchFamily="34" charset="0"/>
                          </a:rPr>
                          <m:t>𝜇</m:t>
                        </m:r>
                      </m:e>
                      <m:sub>
                        <m:r>
                          <a:rPr lang="en-US" altLang="zh-CN" sz="2000" b="0" i="1" dirty="0" smtClean="0">
                            <a:latin typeface="Cambria Math" panose="02040503050406030204" pitchFamily="18" charset="0"/>
                            <a:cs typeface="Arial" panose="020B0604020202020204" pitchFamily="34" charset="0"/>
                          </a:rPr>
                          <m:t>0</m:t>
                        </m:r>
                      </m:sub>
                    </m:sSub>
                  </m:oMath>
                </a14:m>
                <a:endParaRPr lang="en-US" altLang="zh-CN" sz="2000" dirty="0">
                  <a:latin typeface="Arial" panose="020B0604020202020204" pitchFamily="34" charset="0"/>
                  <a:cs typeface="Arial" panose="020B0604020202020204" pitchFamily="34" charset="0"/>
                </a:endParaRPr>
              </a:p>
              <a:p>
                <a:pPr marL="863600" lvl="1" indent="-342900">
                  <a:lnSpc>
                    <a:spcPct val="130000"/>
                  </a:lnSpc>
                  <a:buFont typeface="Wingdings" pitchFamily="2" charset="2"/>
                  <a:buChar char="Ø"/>
                </a:pPr>
                <a:r>
                  <a:rPr lang="en-US" altLang="zh-CN" sz="2000" dirty="0">
                    <a:latin typeface="Arial" panose="020B0604020202020204" pitchFamily="34" charset="0"/>
                    <a:cs typeface="Arial" panose="020B0604020202020204" pitchFamily="34" charset="0"/>
                  </a:rPr>
                  <a:t>Only one specific model to consider</a:t>
                </a:r>
                <a:endParaRPr lang="zh-CN" altLang="en-US" sz="2000" dirty="0">
                  <a:latin typeface="Arial" panose="020B0604020202020204" pitchFamily="34" charset="0"/>
                  <a:cs typeface="Arial" panose="020B0604020202020204" pitchFamily="34" charset="0"/>
                </a:endParaRPr>
              </a:p>
              <a:p>
                <a:pPr>
                  <a:lnSpc>
                    <a:spcPct val="130000"/>
                  </a:lnSpc>
                </a:pPr>
                <a:endParaRPr lang="en-US" sz="2000" dirty="0">
                  <a:latin typeface="Arial" panose="020B0604020202020204" pitchFamily="34" charset="0"/>
                  <a:cs typeface="Arial" panose="020B0604020202020204" pitchFamily="34" charset="0"/>
                </a:endParaRPr>
              </a:p>
              <a:p>
                <a:pPr marL="342900" indent="-342900">
                  <a:lnSpc>
                    <a:spcPct val="13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Composite hypothesis (</a:t>
                </a:r>
                <a:r>
                  <a:rPr lang="zh-CN" altLang="en-US" sz="2000" dirty="0">
                    <a:latin typeface="Arial" panose="020B0604020202020204" pitchFamily="34" charset="0"/>
                    <a:cs typeface="Arial" panose="020B0604020202020204" pitchFamily="34" charset="0"/>
                  </a:rPr>
                  <a:t>复合假设</a:t>
                </a:r>
                <a:r>
                  <a:rPr lang="en-US" sz="2000" dirty="0">
                    <a:latin typeface="Arial" panose="020B0604020202020204" pitchFamily="34" charset="0"/>
                    <a:cs typeface="Arial" panose="020B0604020202020204" pitchFamily="34" charset="0"/>
                  </a:rPr>
                  <a:t>)</a:t>
                </a:r>
              </a:p>
              <a:p>
                <a:pPr marL="800100" lvl="1" indent="-342900">
                  <a:lnSpc>
                    <a:spcPct val="130000"/>
                  </a:lnSpc>
                  <a:buFont typeface="Arial" panose="020B0604020202020204" pitchFamily="34" charset="0"/>
                  <a:buChar char="•"/>
                </a:pPr>
                <a:r>
                  <a:rPr lang="en" altLang="zh-CN" sz="2000" dirty="0">
                    <a:latin typeface="Arial" panose="020B0604020202020204" pitchFamily="34" charset="0"/>
                    <a:cs typeface="Arial" panose="020B0604020202020204" pitchFamily="34" charset="0"/>
                  </a:rPr>
                  <a:t>Distribution of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𝑋</m:t>
                    </m:r>
                  </m:oMath>
                </a14:m>
                <a:r>
                  <a:rPr lang="en-US" sz="2000" spc="-5" dirty="0">
                    <a:latin typeface="Arial" panose="020B0604020202020204" pitchFamily="34" charset="0"/>
                    <a:cs typeface="Arial" panose="020B0604020202020204" pitchFamily="34" charset="0"/>
                  </a:rPr>
                  <a:t> unknown; or some parameters of the distribution is not specified</a:t>
                </a:r>
              </a:p>
              <a:p>
                <a:pPr marL="800100" lvl="1" indent="-342900">
                  <a:lnSpc>
                    <a:spcPct val="130000"/>
                  </a:lnSpc>
                  <a:buFont typeface="Arial" panose="020B0604020202020204" pitchFamily="34" charset="0"/>
                  <a:buChar char="•"/>
                </a:pPr>
                <a:r>
                  <a:rPr lang="en-US" sz="2000" spc="-5" dirty="0">
                    <a:latin typeface="Arial" panose="020B0604020202020204" pitchFamily="34" charset="0"/>
                    <a:cs typeface="Arial" panose="020B0604020202020204" pitchFamily="34" charset="0"/>
                  </a:rPr>
                  <a:t>Example 1: </a:t>
                </a:r>
                <a14:m>
                  <m:oMath xmlns:m="http://schemas.openxmlformats.org/officeDocument/2006/math">
                    <m:r>
                      <a:rPr lang="en-US" altLang="zh-CN" sz="2000" i="1" spc="-5" dirty="0">
                        <a:latin typeface="Cambria Math" panose="02040503050406030204" pitchFamily="18" charset="0"/>
                        <a:cs typeface="Arial" panose="020B0604020202020204" pitchFamily="34" charset="0"/>
                      </a:rPr>
                      <m:t>𝑋</m:t>
                    </m:r>
                    <m:r>
                      <a:rPr lang="en-US" altLang="zh-CN" sz="2000" i="1" spc="-5" dirty="0">
                        <a:latin typeface="Cambria Math" panose="02040503050406030204" pitchFamily="18" charset="0"/>
                        <a:cs typeface="Arial" panose="020B0604020202020204" pitchFamily="34" charset="0"/>
                      </a:rPr>
                      <m:t> ~ </m:t>
                    </m:r>
                    <m:r>
                      <a:rPr lang="el-GR" altLang="zh-CN" sz="2000" i="1" spc="-5" dirty="0">
                        <a:latin typeface="Cambria Math" panose="02040503050406030204" pitchFamily="18" charset="0"/>
                        <a:cs typeface="Arial" panose="020B0604020202020204" pitchFamily="34" charset="0"/>
                      </a:rPr>
                      <m:t>𝑁</m:t>
                    </m:r>
                    <m:r>
                      <a:rPr lang="el-GR" altLang="zh-CN" sz="2000" i="1" spc="-5" dirty="0">
                        <a:latin typeface="Cambria Math" panose="02040503050406030204" pitchFamily="18" charset="0"/>
                        <a:cs typeface="Arial" panose="020B0604020202020204" pitchFamily="34" charset="0"/>
                      </a:rPr>
                      <m:t>(</m:t>
                    </m:r>
                    <m:r>
                      <a:rPr lang="el-GR" altLang="zh-CN" sz="2000" i="1" spc="-5" dirty="0">
                        <a:latin typeface="Cambria Math" panose="02040503050406030204" pitchFamily="18" charset="0"/>
                        <a:cs typeface="Arial" panose="020B0604020202020204" pitchFamily="34" charset="0"/>
                      </a:rPr>
                      <m:t>𝜇</m:t>
                    </m:r>
                    <m:r>
                      <a:rPr lang="el-GR" altLang="zh-CN" sz="2000" i="1" spc="-7" baseline="-24305" dirty="0">
                        <a:latin typeface="Cambria Math" panose="02040503050406030204" pitchFamily="18" charset="0"/>
                        <a:cs typeface="Arial" panose="020B0604020202020204" pitchFamily="34" charset="0"/>
                      </a:rPr>
                      <m:t>0</m:t>
                    </m:r>
                    <m:r>
                      <a:rPr lang="el-GR" altLang="zh-CN" sz="2000" i="1" spc="-5" dirty="0">
                        <a:latin typeface="Cambria Math" panose="02040503050406030204" pitchFamily="18" charset="0"/>
                        <a:cs typeface="Arial" panose="020B0604020202020204" pitchFamily="34" charset="0"/>
                      </a:rPr>
                      <m:t>,</m:t>
                    </m:r>
                    <m:r>
                      <a:rPr lang="el-GR" altLang="zh-CN" sz="2000" i="1" spc="-20" dirty="0">
                        <a:latin typeface="Cambria Math" panose="02040503050406030204" pitchFamily="18" charset="0"/>
                        <a:cs typeface="Arial" panose="020B0604020202020204" pitchFamily="34" charset="0"/>
                      </a:rPr>
                      <m:t> </m:t>
                    </m:r>
                    <m:sSup>
                      <m:sSupPr>
                        <m:ctrlPr>
                          <a:rPr lang="en-US" altLang="zh-CN" sz="2000" i="1" spc="-5" dirty="0">
                            <a:latin typeface="Cambria Math" panose="02040503050406030204" pitchFamily="18" charset="0"/>
                            <a:cs typeface="Arial" panose="020B0604020202020204" pitchFamily="34" charset="0"/>
                          </a:rPr>
                        </m:ctrlPr>
                      </m:sSupPr>
                      <m:e>
                        <m:r>
                          <a:rPr lang="el-GR" altLang="zh-CN" sz="2000" i="1" spc="-5" dirty="0">
                            <a:latin typeface="Cambria Math" panose="02040503050406030204" pitchFamily="18" charset="0"/>
                            <a:cs typeface="Arial" panose="020B0604020202020204" pitchFamily="34" charset="0"/>
                          </a:rPr>
                          <m:t>𝜎</m:t>
                        </m:r>
                      </m:e>
                      <m:sup>
                        <m:r>
                          <a:rPr lang="en-US" altLang="zh-CN" sz="2000" i="1" spc="-5" dirty="0">
                            <a:latin typeface="Cambria Math" panose="02040503050406030204" pitchFamily="18" charset="0"/>
                            <a:cs typeface="Arial" panose="020B0604020202020204" pitchFamily="34" charset="0"/>
                          </a:rPr>
                          <m:t>2</m:t>
                        </m:r>
                      </m:sup>
                    </m:sSup>
                    <m:r>
                      <a:rPr lang="el-GR" altLang="zh-CN" sz="2000" i="1" spc="-5" dirty="0">
                        <a:latin typeface="Cambria Math" panose="02040503050406030204" pitchFamily="18" charset="0"/>
                        <a:cs typeface="Arial" panose="020B0604020202020204" pitchFamily="34" charset="0"/>
                      </a:rPr>
                      <m:t>)</m:t>
                    </m:r>
                  </m:oMath>
                </a14:m>
                <a:r>
                  <a:rPr lang="en-US" altLang="zh-CN" sz="2000" dirty="0">
                    <a:latin typeface="Arial" panose="020B0604020202020204" pitchFamily="34" charset="0"/>
                    <a:cs typeface="Arial" panose="020B0604020202020204" pitchFamily="34" charset="0"/>
                  </a:rPr>
                  <a:t> with an unknown </a:t>
                </a:r>
                <a14:m>
                  <m:oMath xmlns:m="http://schemas.openxmlformats.org/officeDocument/2006/math">
                    <m:sSup>
                      <m:sSupPr>
                        <m:ctrlPr>
                          <a:rPr lang="en-US" altLang="zh-CN" sz="2000" i="1" spc="-5" dirty="0">
                            <a:latin typeface="Cambria Math" panose="02040503050406030204" pitchFamily="18" charset="0"/>
                            <a:cs typeface="Arial" panose="020B0604020202020204" pitchFamily="34" charset="0"/>
                          </a:rPr>
                        </m:ctrlPr>
                      </m:sSupPr>
                      <m:e>
                        <m:r>
                          <a:rPr lang="el-GR" altLang="zh-CN" sz="2000" i="1" spc="-5" dirty="0">
                            <a:latin typeface="Cambria Math" panose="02040503050406030204" pitchFamily="18" charset="0"/>
                            <a:cs typeface="Arial" panose="020B0604020202020204" pitchFamily="34" charset="0"/>
                          </a:rPr>
                          <m:t>𝜎</m:t>
                        </m:r>
                      </m:e>
                      <m:sup>
                        <m:r>
                          <a:rPr lang="en-US" altLang="zh-CN" sz="2000" i="1" spc="-5" dirty="0">
                            <a:latin typeface="Cambria Math" panose="02040503050406030204" pitchFamily="18" charset="0"/>
                            <a:cs typeface="Arial" panose="020B0604020202020204" pitchFamily="34" charset="0"/>
                          </a:rPr>
                          <m:t>2</m:t>
                        </m:r>
                      </m:sup>
                    </m:sSup>
                  </m:oMath>
                </a14:m>
                <a:r>
                  <a:rPr lang="en-US" altLang="zh-CN" sz="2000" dirty="0">
                    <a:latin typeface="Arial" panose="020B0604020202020204" pitchFamily="34" charset="0"/>
                    <a:cs typeface="Arial" panose="020B0604020202020204" pitchFamily="34" charset="0"/>
                  </a:rPr>
                  <a:t>, want to test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 altLang="zh-CN" sz="2000" i="1" dirty="0">
                            <a:latin typeface="Cambria Math" panose="02040503050406030204" pitchFamily="18" charset="0"/>
                            <a:cs typeface="Arial" panose="020B0604020202020204" pitchFamily="34" charset="0"/>
                          </a:rPr>
                          <m:t>𝐻</m:t>
                        </m:r>
                      </m:e>
                      <m:sub>
                        <m:r>
                          <a:rPr lang="en-US" altLang="zh-CN" sz="2000" i="1" dirty="0">
                            <a:latin typeface="Cambria Math" panose="02040503050406030204" pitchFamily="18" charset="0"/>
                            <a:cs typeface="Arial" panose="020B0604020202020204" pitchFamily="34" charset="0"/>
                          </a:rPr>
                          <m:t>0</m:t>
                        </m:r>
                      </m:sub>
                    </m:sSub>
                    <m:r>
                      <a:rPr lang="en-US" altLang="zh-CN" sz="2000" i="1" dirty="0">
                        <a:latin typeface="Cambria Math" panose="02040503050406030204" pitchFamily="18" charset="0"/>
                        <a:cs typeface="Arial" panose="020B0604020202020204" pitchFamily="34" charset="0"/>
                      </a:rPr>
                      <m:t>:</m:t>
                    </m:r>
                    <m:r>
                      <a:rPr lang="en-US" altLang="zh-CN" sz="2000" i="1" dirty="0">
                        <a:latin typeface="Cambria Math" panose="02040503050406030204" pitchFamily="18" charset="0"/>
                        <a:cs typeface="Arial" panose="020B0604020202020204" pitchFamily="34" charset="0"/>
                      </a:rPr>
                      <m:t>𝜇</m:t>
                    </m:r>
                    <m:r>
                      <a:rPr lang="en" altLang="zh-CN" sz="2000" i="1" dirty="0">
                        <a:latin typeface="Cambria Math" panose="02040503050406030204" pitchFamily="18" charset="0"/>
                        <a:cs typeface="Arial" panose="020B0604020202020204" pitchFamily="34" charset="0"/>
                      </a:rPr>
                      <m:t>=</m:t>
                    </m:r>
                    <m:sSub>
                      <m:sSubPr>
                        <m:ctrlPr>
                          <a:rPr lang="en-US" altLang="zh-CN" sz="2000" i="1" dirty="0">
                            <a:latin typeface="Cambria Math" panose="02040503050406030204" pitchFamily="18" charset="0"/>
                            <a:cs typeface="Arial" panose="020B0604020202020204" pitchFamily="34" charset="0"/>
                          </a:rPr>
                        </m:ctrlPr>
                      </m:sSubPr>
                      <m:e>
                        <m:r>
                          <a:rPr lang="el-GR" altLang="zh-CN" sz="2000" i="1" dirty="0">
                            <a:latin typeface="Cambria Math" panose="02040503050406030204" pitchFamily="18" charset="0"/>
                            <a:cs typeface="Arial" panose="020B0604020202020204" pitchFamily="34" charset="0"/>
                          </a:rPr>
                          <m:t>𝜇</m:t>
                        </m:r>
                      </m:e>
                      <m:sub>
                        <m:r>
                          <a:rPr lang="en-US" altLang="zh-CN" sz="2000" i="1" dirty="0">
                            <a:latin typeface="Cambria Math" panose="02040503050406030204" pitchFamily="18" charset="0"/>
                            <a:cs typeface="Arial" panose="020B0604020202020204" pitchFamily="34" charset="0"/>
                          </a:rPr>
                          <m:t>0</m:t>
                        </m:r>
                      </m:sub>
                    </m:sSub>
                  </m:oMath>
                </a14:m>
                <a:endParaRPr lang="en-US" altLang="zh-CN" sz="2000" dirty="0">
                  <a:latin typeface="Arial" panose="020B0604020202020204" pitchFamily="34" charset="0"/>
                  <a:cs typeface="Arial" panose="020B0604020202020204" pitchFamily="34" charset="0"/>
                </a:endParaRPr>
              </a:p>
              <a:p>
                <a:pPr marL="800100" lvl="1" indent="-342900">
                  <a:lnSpc>
                    <a:spcPct val="13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Example 2: with unknown parameters, want to test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𝐻</m:t>
                        </m:r>
                      </m:e>
                      <m:sub>
                        <m:r>
                          <a:rPr lang="en-US" altLang="zh-CN" sz="2000" b="0" i="1" smtClean="0">
                            <a:latin typeface="Cambria Math" panose="02040503050406030204" pitchFamily="18" charset="0"/>
                            <a:cs typeface="Arial" panose="020B0604020202020204" pitchFamily="34" charset="0"/>
                          </a:rPr>
                          <m:t>0</m:t>
                        </m:r>
                      </m:sub>
                    </m:sSub>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𝑋</m:t>
                    </m:r>
                    <m:r>
                      <a:rPr lang="en-US" altLang="zh-CN" sz="2000" b="0" i="1" smtClean="0">
                        <a:latin typeface="Cambria Math" panose="02040503050406030204" pitchFamily="18" charset="0"/>
                        <a:cs typeface="Arial" panose="020B0604020202020204" pitchFamily="34" charset="0"/>
                      </a:rPr>
                      <m:t>~</m:t>
                    </m:r>
                    <m:r>
                      <m:rPr>
                        <m:sty m:val="p"/>
                      </m:rPr>
                      <a:rPr lang="en-US" altLang="zh-CN" sz="2000" b="0" i="0" smtClean="0">
                        <a:latin typeface="Cambria Math" panose="02040503050406030204" pitchFamily="18" charset="0"/>
                        <a:cs typeface="Arial" panose="020B0604020202020204" pitchFamily="34" charset="0"/>
                      </a:rPr>
                      <m:t>Poission</m:t>
                    </m:r>
                    <m:r>
                      <a:rPr lang="en-US" altLang="zh-CN" sz="2000" b="0" i="0" smtClean="0">
                        <a:latin typeface="Cambria Math" panose="02040503050406030204" pitchFamily="18" charset="0"/>
                        <a:cs typeface="Arial" panose="020B0604020202020204" pitchFamily="34" charset="0"/>
                      </a:rPr>
                      <m:t> </m:t>
                    </m:r>
                    <m:r>
                      <m:rPr>
                        <m:sty m:val="p"/>
                      </m:rPr>
                      <a:rPr lang="en-US" altLang="zh-CN" sz="2000" b="0" i="0" smtClean="0">
                        <a:latin typeface="Cambria Math" panose="02040503050406030204" pitchFamily="18" charset="0"/>
                        <a:cs typeface="Arial" panose="020B0604020202020204" pitchFamily="34" charset="0"/>
                      </a:rPr>
                      <m:t>distribution</m:t>
                    </m:r>
                  </m:oMath>
                </a14:m>
                <a:endParaRPr lang="en-US" altLang="zh-CN" sz="2000" dirty="0">
                  <a:latin typeface="Arial" panose="020B0604020202020204" pitchFamily="34" charset="0"/>
                  <a:cs typeface="Arial" panose="020B0604020202020204" pitchFamily="34" charset="0"/>
                </a:endParaRPr>
              </a:p>
              <a:p>
                <a:pPr marL="800100" lvl="1" indent="-342900">
                  <a:lnSpc>
                    <a:spcPct val="130000"/>
                  </a:lnSpc>
                  <a:buFont typeface="Wingdings" pitchFamily="2" charset="2"/>
                  <a:buChar char="Ø"/>
                </a:pPr>
                <a:r>
                  <a:rPr lang="en-US" altLang="zh-CN" sz="2000" dirty="0">
                    <a:latin typeface="Arial" panose="020B0604020202020204" pitchFamily="34" charset="0"/>
                    <a:cs typeface="Arial" panose="020B0604020202020204" pitchFamily="34" charset="0"/>
                  </a:rPr>
                  <a:t>More than one models to consider</a:t>
                </a:r>
                <a:endParaRPr lang="zh-CN" altLang="en-US" sz="2000" dirty="0">
                  <a:latin typeface="Arial" panose="020B0604020202020204" pitchFamily="34" charset="0"/>
                  <a:cs typeface="Arial" panose="020B0604020202020204" pitchFamily="34" charset="0"/>
                </a:endParaRPr>
              </a:p>
            </p:txBody>
          </p:sp>
        </mc:Choice>
        <mc:Fallback xmlns="">
          <p:sp>
            <p:nvSpPr>
              <p:cNvPr id="4" name="object 2">
                <a:extLst>
                  <a:ext uri="{FF2B5EF4-FFF2-40B4-BE49-F238E27FC236}">
                    <a16:creationId xmlns:a16="http://schemas.microsoft.com/office/drawing/2014/main" id="{88A54359-95E4-461A-9D9B-76F8DEA9481C}"/>
                  </a:ext>
                </a:extLst>
              </p:cNvPr>
              <p:cNvSpPr txBox="1">
                <a:spLocks noRot="1" noChangeAspect="1" noMove="1" noResize="1" noEditPoints="1" noAdjustHandles="1" noChangeArrowheads="1" noChangeShapeType="1" noTextEdit="1"/>
              </p:cNvSpPr>
              <p:nvPr/>
            </p:nvSpPr>
            <p:spPr>
              <a:xfrm>
                <a:off x="1268534" y="1277754"/>
                <a:ext cx="9841937" cy="4371710"/>
              </a:xfrm>
              <a:prstGeom prst="rect">
                <a:avLst/>
              </a:prstGeom>
              <a:blipFill>
                <a:blip r:embed="rId2"/>
                <a:stretch>
                  <a:fillRect l="-1416" t="-290" r="-1030" b="-2609"/>
                </a:stretch>
              </a:blipFill>
            </p:spPr>
            <p:txBody>
              <a:bodyPr/>
              <a:lstStyle/>
              <a:p>
                <a:r>
                  <a:rPr lang="zh-CN" altLang="en-US">
                    <a:noFill/>
                  </a:rPr>
                  <a:t> </a:t>
                </a:r>
              </a:p>
            </p:txBody>
          </p:sp>
        </mc:Fallback>
      </mc:AlternateContent>
      <p:pic>
        <p:nvPicPr>
          <p:cNvPr id="6" name="Graphic 6" descr="Right pointing backhand index outline">
            <a:extLst>
              <a:ext uri="{FF2B5EF4-FFF2-40B4-BE49-F238E27FC236}">
                <a16:creationId xmlns:a16="http://schemas.microsoft.com/office/drawing/2014/main" id="{58F57D3F-AA78-47F8-B086-5C8E114B7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49" y="3536145"/>
            <a:ext cx="674762" cy="829179"/>
          </a:xfrm>
          <a:prstGeom prst="rect">
            <a:avLst/>
          </a:prstGeom>
        </p:spPr>
      </p:pic>
      <p:sp>
        <p:nvSpPr>
          <p:cNvPr id="7" name="标题 1">
            <a:extLst>
              <a:ext uri="{FF2B5EF4-FFF2-40B4-BE49-F238E27FC236}">
                <a16:creationId xmlns:a16="http://schemas.microsoft.com/office/drawing/2014/main" id="{E85EF602-AD15-2694-A7E0-44E51C7BE239}"/>
              </a:ext>
            </a:extLst>
          </p:cNvPr>
          <p:cNvSpPr txBox="1">
            <a:spLocks/>
          </p:cNvSpPr>
          <p:nvPr/>
        </p:nvSpPr>
        <p:spPr>
          <a:xfrm>
            <a:off x="481583" y="264541"/>
            <a:ext cx="9490189"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Types of Null Hypothesis </a:t>
            </a:r>
            <a:endParaRPr lang="zh-CN" altLang="en-US" sz="32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DC5AAE88-093B-8E86-8DCC-A370FD4A128B}"/>
              </a:ext>
            </a:extLst>
          </p:cNvPr>
          <p:cNvSpPr>
            <a:spLocks noGrp="1"/>
          </p:cNvSpPr>
          <p:nvPr>
            <p:ph type="sldNum" sz="quarter" idx="12"/>
          </p:nvPr>
        </p:nvSpPr>
        <p:spPr/>
        <p:txBody>
          <a:bodyPr/>
          <a:lstStyle/>
          <a:p>
            <a:fld id="{59465BD0-66A3-400B-8DB7-29FB6A51E2EA}" type="slidenum">
              <a:rPr lang="zh-CN" altLang="en-US" smtClean="0"/>
              <a:t>2</a:t>
            </a:fld>
            <a:endParaRPr lang="zh-CN" altLang="en-US"/>
          </a:p>
        </p:txBody>
      </p:sp>
    </p:spTree>
    <p:extLst>
      <p:ext uri="{BB962C8B-B14F-4D97-AF65-F5344CB8AC3E}">
        <p14:creationId xmlns:p14="http://schemas.microsoft.com/office/powerpoint/2010/main" val="39712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A2CE85-1FC9-4106-B3D6-D8D260DC1806}"/>
                  </a:ext>
                </a:extLst>
              </p:cNvPr>
              <p:cNvSpPr txBox="1"/>
              <p:nvPr/>
            </p:nvSpPr>
            <p:spPr>
              <a:xfrm>
                <a:off x="654367" y="1483172"/>
                <a:ext cx="3008619" cy="951543"/>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Compare data to the </a:t>
                </a:r>
                <a:r>
                  <a:rPr lang="en-US" altLang="zh-CN" sz="1600" dirty="0">
                    <a:solidFill>
                      <a:srgbClr val="FF0000"/>
                    </a:solidFill>
                    <a:latin typeface="Arial" panose="020B0604020202020204" pitchFamily="34" charset="0"/>
                    <a:cs typeface="Arial" panose="020B0604020202020204" pitchFamily="34" charset="0"/>
                  </a:rPr>
                  <a:t>standard</a:t>
                </a:r>
                <a:r>
                  <a:rPr lang="en-US" altLang="zh-CN" sz="1600" dirty="0">
                    <a:latin typeface="Arial" panose="020B0604020202020204" pitchFamily="34" charset="0"/>
                    <a:cs typeface="Arial" panose="020B0604020202020204" pitchFamily="34" charset="0"/>
                  </a:rPr>
                  <a:t> normal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𝑁</m:t>
                    </m:r>
                    <m:d>
                      <m:dPr>
                        <m:ctrlPr>
                          <a:rPr lang="en-US" altLang="zh-CN" sz="1600" b="0" i="1" smtClean="0">
                            <a:latin typeface="Cambria Math" panose="02040503050406030204" pitchFamily="18" charset="0"/>
                            <a:cs typeface="Arial" panose="020B0604020202020204" pitchFamily="34" charset="0"/>
                          </a:rPr>
                        </m:ctrlPr>
                      </m:dPr>
                      <m:e>
                        <m:r>
                          <a:rPr lang="en-US" altLang="zh-CN" sz="1600" b="0" i="1" smtClean="0">
                            <a:latin typeface="Cambria Math" panose="02040503050406030204" pitchFamily="18" charset="0"/>
                            <a:cs typeface="Arial" panose="020B0604020202020204" pitchFamily="34" charset="0"/>
                          </a:rPr>
                          <m:t>𝑥</m:t>
                        </m:r>
                      </m:e>
                      <m:e>
                        <m:r>
                          <a:rPr lang="en-US" altLang="zh-CN" sz="1600" b="0" i="1" smtClean="0">
                            <a:latin typeface="Cambria Math" panose="02040503050406030204" pitchFamily="18" charset="0"/>
                            <a:cs typeface="Arial" panose="020B0604020202020204" pitchFamily="34" charset="0"/>
                          </a:rPr>
                          <m:t>0, 1</m:t>
                        </m:r>
                      </m:e>
                    </m:d>
                  </m:oMath>
                </a14:m>
                <a:endParaRPr lang="en-US" altLang="zh-CN" sz="1600" b="0"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Reference line: </a:t>
                </a:r>
                <a:r>
                  <a:rPr lang="zh-CN" altLang="en-US" sz="1600" dirty="0">
                    <a:latin typeface="Arial" panose="020B0604020202020204" pitchFamily="34" charset="0"/>
                    <a:cs typeface="Arial" panose="020B0604020202020204" pitchFamily="34" charset="0"/>
                  </a:rPr>
                  <a:t> </a:t>
                </a:r>
                <a14:m>
                  <m:oMath xmlns:m="http://schemas.openxmlformats.org/officeDocument/2006/math">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i="1" smtClean="0">
                        <a:latin typeface="Cambria Math" panose="02040503050406030204" pitchFamily="18" charset="0"/>
                      </a:rPr>
                      <m:t>𝑥</m:t>
                    </m:r>
                  </m:oMath>
                </a14:m>
                <a:endParaRPr lang="en-US" altLang="zh-CN" sz="16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9A2CE85-1FC9-4106-B3D6-D8D260DC1806}"/>
                  </a:ext>
                </a:extLst>
              </p:cNvPr>
              <p:cNvSpPr txBox="1">
                <a:spLocks noRot="1" noChangeAspect="1" noMove="1" noResize="1" noEditPoints="1" noAdjustHandles="1" noChangeArrowheads="1" noChangeShapeType="1" noTextEdit="1"/>
              </p:cNvSpPr>
              <p:nvPr/>
            </p:nvSpPr>
            <p:spPr>
              <a:xfrm>
                <a:off x="654367" y="1483172"/>
                <a:ext cx="3008619" cy="951543"/>
              </a:xfrm>
              <a:prstGeom prst="rect">
                <a:avLst/>
              </a:prstGeom>
              <a:blipFill>
                <a:blip r:embed="rId3"/>
                <a:stretch>
                  <a:fillRect l="-840" b="-7895"/>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6F4FE359-178D-4A8E-8839-8A3D668D0454}"/>
              </a:ext>
            </a:extLst>
          </p:cNvPr>
          <p:cNvGrpSpPr/>
          <p:nvPr/>
        </p:nvGrpSpPr>
        <p:grpSpPr>
          <a:xfrm>
            <a:off x="3586917" y="1148456"/>
            <a:ext cx="7638453" cy="2332608"/>
            <a:chOff x="954308" y="2706438"/>
            <a:chExt cx="10173903" cy="3239559"/>
          </a:xfrm>
        </p:grpSpPr>
        <p:pic>
          <p:nvPicPr>
            <p:cNvPr id="6" name="Picture 5">
              <a:extLst>
                <a:ext uri="{FF2B5EF4-FFF2-40B4-BE49-F238E27FC236}">
                  <a16:creationId xmlns:a16="http://schemas.microsoft.com/office/drawing/2014/main" id="{DE166D69-6D33-4F4D-9D2C-014ED0557076}"/>
                </a:ext>
              </a:extLst>
            </p:cNvPr>
            <p:cNvPicPr>
              <a:picLocks noChangeAspect="1"/>
            </p:cNvPicPr>
            <p:nvPr/>
          </p:nvPicPr>
          <p:blipFill>
            <a:blip r:embed="rId4"/>
            <a:stretch>
              <a:fillRect/>
            </a:stretch>
          </p:blipFill>
          <p:spPr>
            <a:xfrm>
              <a:off x="954308" y="3171296"/>
              <a:ext cx="10173903" cy="2774701"/>
            </a:xfrm>
            <a:prstGeom prst="rect">
              <a:avLst/>
            </a:prstGeom>
          </p:spPr>
        </p:pic>
        <p:sp>
          <p:nvSpPr>
            <p:cNvPr id="12" name="TextBox 11">
              <a:extLst>
                <a:ext uri="{FF2B5EF4-FFF2-40B4-BE49-F238E27FC236}">
                  <a16:creationId xmlns:a16="http://schemas.microsoft.com/office/drawing/2014/main" id="{507D4B6B-2458-459C-9253-98AEA0EC48FB}"/>
                </a:ext>
              </a:extLst>
            </p:cNvPr>
            <p:cNvSpPr txBox="1"/>
            <p:nvPr/>
          </p:nvSpPr>
          <p:spPr>
            <a:xfrm>
              <a:off x="2004066" y="2706438"/>
              <a:ext cx="662190" cy="546307"/>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a:t>
              </a:r>
              <a:endParaRPr lang="zh-CN"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D6B8483-B87D-4582-A74F-00ECD1282AB3}"/>
                </a:ext>
              </a:extLst>
            </p:cNvPr>
            <p:cNvSpPr txBox="1"/>
            <p:nvPr/>
          </p:nvSpPr>
          <p:spPr>
            <a:xfrm>
              <a:off x="4624965" y="2722468"/>
              <a:ext cx="680382" cy="546307"/>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(b)</a:t>
              </a:r>
              <a:endParaRPr lang="zh-CN" alt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DAFADB5-6426-4B5B-933B-138B2A727C55}"/>
                </a:ext>
              </a:extLst>
            </p:cNvPr>
            <p:cNvSpPr txBox="1"/>
            <p:nvPr/>
          </p:nvSpPr>
          <p:spPr>
            <a:xfrm>
              <a:off x="7179856" y="2706438"/>
              <a:ext cx="662190" cy="546307"/>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a:t>
              </a:r>
              <a:endParaRPr lang="zh-CN"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9157269-A08F-4A19-826F-FA3523B37CCA}"/>
                </a:ext>
              </a:extLst>
            </p:cNvPr>
            <p:cNvSpPr txBox="1"/>
            <p:nvPr/>
          </p:nvSpPr>
          <p:spPr>
            <a:xfrm>
              <a:off x="9738926" y="2706438"/>
              <a:ext cx="680382" cy="546307"/>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(d)</a:t>
              </a:r>
              <a:endParaRPr lang="zh-CN" altLang="en-US" dirty="0">
                <a:latin typeface="Arial" panose="020B0604020202020204" pitchFamily="34" charset="0"/>
                <a:cs typeface="Arial" panose="020B0604020202020204" pitchFamily="34" charset="0"/>
              </a:endParaRPr>
            </a:p>
          </p:txBody>
        </p:sp>
      </p:grpSp>
      <p:pic>
        <p:nvPicPr>
          <p:cNvPr id="10" name="图片 9">
            <a:extLst>
              <a:ext uri="{FF2B5EF4-FFF2-40B4-BE49-F238E27FC236}">
                <a16:creationId xmlns:a16="http://schemas.microsoft.com/office/drawing/2014/main" id="{36A09C8A-5A94-407F-93B7-5553B5DF51A8}"/>
              </a:ext>
            </a:extLst>
          </p:cNvPr>
          <p:cNvPicPr>
            <a:picLocks noChangeAspect="1"/>
          </p:cNvPicPr>
          <p:nvPr/>
        </p:nvPicPr>
        <p:blipFill>
          <a:blip r:embed="rId5"/>
          <a:stretch>
            <a:fillRect/>
          </a:stretch>
        </p:blipFill>
        <p:spPr>
          <a:xfrm>
            <a:off x="961017" y="2555121"/>
            <a:ext cx="2038215" cy="816971"/>
          </a:xfrm>
          <a:prstGeom prst="rect">
            <a:avLst/>
          </a:prstGeom>
        </p:spPr>
      </p:pic>
      <p:sp>
        <p:nvSpPr>
          <p:cNvPr id="3" name="object 2">
            <a:extLst>
              <a:ext uri="{FF2B5EF4-FFF2-40B4-BE49-F238E27FC236}">
                <a16:creationId xmlns:a16="http://schemas.microsoft.com/office/drawing/2014/main" id="{FE22BF31-E37E-ECD2-7F1D-49F9EC4F7665}"/>
              </a:ext>
            </a:extLst>
          </p:cNvPr>
          <p:cNvSpPr txBox="1">
            <a:spLocks/>
          </p:cNvSpPr>
          <p:nvPr/>
        </p:nvSpPr>
        <p:spPr>
          <a:xfrm>
            <a:off x="599684" y="362316"/>
            <a:ext cx="6495234" cy="503490"/>
          </a:xfrm>
          <a:prstGeom prst="rect">
            <a:avLst/>
          </a:prstGeom>
        </p:spPr>
        <p:txBody>
          <a:bodyPr vert="horz" wrap="square" lIns="0" tIns="10941"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00000"/>
              </a:lnSpc>
              <a:spcBef>
                <a:spcPts val="86"/>
              </a:spcBef>
            </a:pPr>
            <a:r>
              <a:rPr lang="en-US" altLang="zh-CN" sz="3200" dirty="0">
                <a:latin typeface="Arial" panose="020B0604020202020204" pitchFamily="34" charset="0"/>
                <a:cs typeface="Arial" panose="020B0604020202020204" pitchFamily="34" charset="0"/>
              </a:rPr>
              <a:t>Normal Q-Q Plot by </a:t>
            </a:r>
            <a:r>
              <a:rPr lang="en-US" altLang="zh-CN" sz="3200" dirty="0" err="1">
                <a:solidFill>
                  <a:schemeClr val="accent2">
                    <a:lumMod val="50000"/>
                  </a:schemeClr>
                </a:solidFill>
                <a:latin typeface="Arial" panose="020B0604020202020204" pitchFamily="34" charset="0"/>
                <a:cs typeface="Arial" panose="020B0604020202020204" pitchFamily="34" charset="0"/>
              </a:rPr>
              <a:t>qqnorm</a:t>
            </a:r>
            <a:endParaRPr lang="en-US" sz="3200" dirty="0">
              <a:solidFill>
                <a:schemeClr val="accent2">
                  <a:lumMod val="50000"/>
                </a:schemeClr>
              </a:solidFill>
              <a:latin typeface="Arial" panose="020B0604020202020204" pitchFamily="34" charset="0"/>
              <a:cs typeface="Arial" panose="020B0604020202020204" pitchFamily="34" charset="0"/>
            </a:endParaRPr>
          </a:p>
        </p:txBody>
      </p:sp>
      <p:pic>
        <p:nvPicPr>
          <p:cNvPr id="17" name="Content Placeholder 3">
            <a:extLst>
              <a:ext uri="{FF2B5EF4-FFF2-40B4-BE49-F238E27FC236}">
                <a16:creationId xmlns:a16="http://schemas.microsoft.com/office/drawing/2014/main" id="{4845CB70-1A70-476E-F910-629C3FA003F5}"/>
              </a:ext>
            </a:extLst>
          </p:cNvPr>
          <p:cNvPicPr>
            <a:picLocks noGrp="1" noChangeAspect="1"/>
          </p:cNvPicPr>
          <p:nvPr>
            <p:ph idx="1"/>
          </p:nvPr>
        </p:nvPicPr>
        <p:blipFill>
          <a:blip r:embed="rId6"/>
          <a:stretch>
            <a:fillRect/>
          </a:stretch>
        </p:blipFill>
        <p:spPr>
          <a:xfrm>
            <a:off x="3290847" y="3815780"/>
            <a:ext cx="8230591" cy="2521253"/>
          </a:xfrm>
          <a:prstGeom prst="rect">
            <a:avLst/>
          </a:prstGeom>
        </p:spPr>
      </p:pic>
      <p:sp>
        <p:nvSpPr>
          <p:cNvPr id="22" name="箭头: 左 5">
            <a:extLst>
              <a:ext uri="{FF2B5EF4-FFF2-40B4-BE49-F238E27FC236}">
                <a16:creationId xmlns:a16="http://schemas.microsoft.com/office/drawing/2014/main" id="{FEC2E6A6-4AE9-0133-C8FA-792F59686E8F}"/>
              </a:ext>
            </a:extLst>
          </p:cNvPr>
          <p:cNvSpPr/>
          <p:nvPr/>
        </p:nvSpPr>
        <p:spPr>
          <a:xfrm rot="10800000">
            <a:off x="3105042" y="2821607"/>
            <a:ext cx="376065" cy="250136"/>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23" name="图片 22">
            <a:extLst>
              <a:ext uri="{FF2B5EF4-FFF2-40B4-BE49-F238E27FC236}">
                <a16:creationId xmlns:a16="http://schemas.microsoft.com/office/drawing/2014/main" id="{5131F6A7-7202-228F-8DB8-6874F16D6FD7}"/>
              </a:ext>
            </a:extLst>
          </p:cNvPr>
          <p:cNvPicPr>
            <a:picLocks noChangeAspect="1"/>
          </p:cNvPicPr>
          <p:nvPr/>
        </p:nvPicPr>
        <p:blipFill>
          <a:blip r:embed="rId7"/>
          <a:stretch>
            <a:fillRect/>
          </a:stretch>
        </p:blipFill>
        <p:spPr>
          <a:xfrm>
            <a:off x="932862" y="5482884"/>
            <a:ext cx="1718175" cy="837059"/>
          </a:xfrm>
          <a:prstGeom prst="rect">
            <a:avLst/>
          </a:prstGeom>
        </p:spPr>
      </p:pic>
      <p:sp>
        <p:nvSpPr>
          <p:cNvPr id="24" name="箭头: 左 5">
            <a:extLst>
              <a:ext uri="{FF2B5EF4-FFF2-40B4-BE49-F238E27FC236}">
                <a16:creationId xmlns:a16="http://schemas.microsoft.com/office/drawing/2014/main" id="{5F25A5A2-8007-36DA-60B8-F9178E821FA5}"/>
              </a:ext>
            </a:extLst>
          </p:cNvPr>
          <p:cNvSpPr/>
          <p:nvPr/>
        </p:nvSpPr>
        <p:spPr>
          <a:xfrm rot="10800000">
            <a:off x="2824710" y="5689201"/>
            <a:ext cx="376065" cy="250136"/>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TextBox 7">
                <a:extLst>
                  <a:ext uri="{FF2B5EF4-FFF2-40B4-BE49-F238E27FC236}">
                    <a16:creationId xmlns:a16="http://schemas.microsoft.com/office/drawing/2014/main" id="{F4BFBF8C-3B7D-DC70-F2B5-B0BE02BB3581}"/>
                  </a:ext>
                </a:extLst>
              </p:cNvPr>
              <p:cNvSpPr txBox="1"/>
              <p:nvPr/>
            </p:nvSpPr>
            <p:spPr>
              <a:xfrm>
                <a:off x="477473" y="4049377"/>
                <a:ext cx="2765308" cy="140423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See weather the data follows a Gaussian</a:t>
                </a:r>
                <a:endParaRPr lang="en-US" altLang="zh-CN" sz="1600" b="0"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Reference line passing through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4</m:t>
                        </m:r>
                      </m:den>
                    </m:f>
                  </m:oMath>
                </a14:m>
                <a:r>
                  <a:rPr lang="en-US" altLang="zh-CN" sz="1600" dirty="0">
                    <a:latin typeface="Arial" panose="020B0604020202020204" pitchFamily="34" charset="0"/>
                    <a:cs typeface="Arial" panose="020B0604020202020204" pitchFamily="34" charset="0"/>
                  </a:rPr>
                  <a:t> and </a:t>
                </a:r>
                <a14:m>
                  <m:oMath xmlns:m="http://schemas.openxmlformats.org/officeDocument/2006/math">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i="1">
                            <a:latin typeface="Cambria Math" panose="02040503050406030204" pitchFamily="18" charset="0"/>
                          </a:rPr>
                          <m:t>4</m:t>
                        </m:r>
                      </m:den>
                    </m:f>
                  </m:oMath>
                </a14:m>
                <a:r>
                  <a:rPr lang="en-US" altLang="zh-CN" sz="1600" dirty="0">
                    <a:latin typeface="Arial" panose="020B0604020202020204" pitchFamily="34" charset="0"/>
                    <a:cs typeface="Arial" panose="020B0604020202020204" pitchFamily="34" charset="0"/>
                  </a:rPr>
                  <a:t> quantiles</a:t>
                </a:r>
              </a:p>
            </p:txBody>
          </p:sp>
        </mc:Choice>
        <mc:Fallback xmlns="">
          <p:sp>
            <p:nvSpPr>
              <p:cNvPr id="25" name="TextBox 7">
                <a:extLst>
                  <a:ext uri="{FF2B5EF4-FFF2-40B4-BE49-F238E27FC236}">
                    <a16:creationId xmlns:a16="http://schemas.microsoft.com/office/drawing/2014/main" id="{F4BFBF8C-3B7D-DC70-F2B5-B0BE02BB3581}"/>
                  </a:ext>
                </a:extLst>
              </p:cNvPr>
              <p:cNvSpPr txBox="1">
                <a:spLocks noRot="1" noChangeAspect="1" noMove="1" noResize="1" noEditPoints="1" noAdjustHandles="1" noChangeArrowheads="1" noChangeShapeType="1" noTextEdit="1"/>
              </p:cNvSpPr>
              <p:nvPr/>
            </p:nvSpPr>
            <p:spPr>
              <a:xfrm>
                <a:off x="477473" y="4049377"/>
                <a:ext cx="2765308" cy="1404231"/>
              </a:xfrm>
              <a:prstGeom prst="rect">
                <a:avLst/>
              </a:prstGeom>
              <a:blipFill>
                <a:blip r:embed="rId8"/>
                <a:stretch>
                  <a:fillRect l="-913"/>
                </a:stretch>
              </a:blipFill>
            </p:spPr>
            <p:txBody>
              <a:bodyPr/>
              <a:lstStyle/>
              <a:p>
                <a:r>
                  <a:rPr lang="zh-CN" altLang="en-US">
                    <a:noFill/>
                  </a:rPr>
                  <a:t> </a:t>
                </a:r>
              </a:p>
            </p:txBody>
          </p:sp>
        </mc:Fallback>
      </mc:AlternateContent>
      <p:sp>
        <p:nvSpPr>
          <p:cNvPr id="26" name="圆角矩形 25">
            <a:extLst>
              <a:ext uri="{FF2B5EF4-FFF2-40B4-BE49-F238E27FC236}">
                <a16:creationId xmlns:a16="http://schemas.microsoft.com/office/drawing/2014/main" id="{2C9FB93A-D4DC-3882-D2E5-CC39F04DA356}"/>
              </a:ext>
            </a:extLst>
          </p:cNvPr>
          <p:cNvSpPr/>
          <p:nvPr/>
        </p:nvSpPr>
        <p:spPr>
          <a:xfrm>
            <a:off x="838805" y="5939337"/>
            <a:ext cx="1416424" cy="31089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Content Placeholder 2">
            <a:extLst>
              <a:ext uri="{FF2B5EF4-FFF2-40B4-BE49-F238E27FC236}">
                <a16:creationId xmlns:a16="http://schemas.microsoft.com/office/drawing/2014/main" id="{F4C5B1C0-268E-F915-B1F4-D0442894BBC7}"/>
              </a:ext>
            </a:extLst>
          </p:cNvPr>
          <p:cNvSpPr txBox="1">
            <a:spLocks/>
          </p:cNvSpPr>
          <p:nvPr/>
        </p:nvSpPr>
        <p:spPr>
          <a:xfrm>
            <a:off x="7424928" y="601694"/>
            <a:ext cx="3851387" cy="339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60"/>
              </a:spcBef>
              <a:buNone/>
            </a:pPr>
            <a:r>
              <a:rPr lang="en-US" altLang="zh-CN" sz="1600" dirty="0">
                <a:latin typeface="Arial" panose="020B0604020202020204" pitchFamily="34" charset="0"/>
                <a:cs typeface="Arial" panose="020B0604020202020204" pitchFamily="34" charset="0"/>
              </a:rPr>
              <a:t>[Ref: Section 9.8, MSDA3 - J. A. Rice]</a:t>
            </a:r>
          </a:p>
        </p:txBody>
      </p:sp>
      <p:sp>
        <p:nvSpPr>
          <p:cNvPr id="2" name="灯片编号占位符 1">
            <a:extLst>
              <a:ext uri="{FF2B5EF4-FFF2-40B4-BE49-F238E27FC236}">
                <a16:creationId xmlns:a16="http://schemas.microsoft.com/office/drawing/2014/main" id="{AE155E9F-A142-A269-1C78-3592F9A2B343}"/>
              </a:ext>
            </a:extLst>
          </p:cNvPr>
          <p:cNvSpPr>
            <a:spLocks noGrp="1"/>
          </p:cNvSpPr>
          <p:nvPr>
            <p:ph type="sldNum" sz="quarter" idx="12"/>
          </p:nvPr>
        </p:nvSpPr>
        <p:spPr/>
        <p:txBody>
          <a:bodyPr/>
          <a:lstStyle/>
          <a:p>
            <a:fld id="{59465BD0-66A3-400B-8DB7-29FB6A51E2EA}" type="slidenum">
              <a:rPr lang="zh-CN" altLang="en-US" smtClean="0"/>
              <a:t>20</a:t>
            </a:fld>
            <a:endParaRPr lang="zh-CN" altLang="en-US"/>
          </a:p>
        </p:txBody>
      </p:sp>
    </p:spTree>
    <p:extLst>
      <p:ext uri="{BB962C8B-B14F-4D97-AF65-F5344CB8AC3E}">
        <p14:creationId xmlns:p14="http://schemas.microsoft.com/office/powerpoint/2010/main" val="77234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2499637-EC76-4404-96DF-382137B1F55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Which of the following distribution is the most likely one to produce data in the normal Q-Q plot below?</a:t>
            </a:r>
          </a:p>
        </p:txBody>
      </p:sp>
      <p:sp>
        <p:nvSpPr>
          <p:cNvPr id="7" name="文本框 6">
            <a:extLst>
              <a:ext uri="{FF2B5EF4-FFF2-40B4-BE49-F238E27FC236}">
                <a16:creationId xmlns:a16="http://schemas.microsoft.com/office/drawing/2014/main" id="{8D259E54-2721-4491-9B29-D650C5C2AF3A}"/>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Normal distribution</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文本框 7">
            <a:extLst>
              <a:ext uri="{FF2B5EF4-FFF2-40B4-BE49-F238E27FC236}">
                <a16:creationId xmlns:a16="http://schemas.microsoft.com/office/drawing/2014/main" id="{ACE012E8-B1E7-4314-80C3-FB64EAF227E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Exponential distribution</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p:sp>
        <p:nvSpPr>
          <p:cNvPr id="9" name="文本框 8">
            <a:extLst>
              <a:ext uri="{FF2B5EF4-FFF2-40B4-BE49-F238E27FC236}">
                <a16:creationId xmlns:a16="http://schemas.microsoft.com/office/drawing/2014/main" id="{F314DA50-5D69-4340-A03A-723B213E5EF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Uniform distribution</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p:sp>
        <p:nvSpPr>
          <p:cNvPr id="11" name="椭圆 10">
            <a:extLst>
              <a:ext uri="{FF2B5EF4-FFF2-40B4-BE49-F238E27FC236}">
                <a16:creationId xmlns:a16="http://schemas.microsoft.com/office/drawing/2014/main" id="{719CFD01-2F21-4218-B278-FE93A0EE3539}"/>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9DF31A4-50A1-4478-A4C1-152998F2E06C}"/>
              </a:ext>
            </a:extLst>
          </p:cNvPr>
          <p:cNvSpPr>
            <a:spLocks noChangeAspect="1"/>
          </p:cNvSpPr>
          <p:nvPr>
            <p:custDataLst>
              <p:tags r:id="rId7"/>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04D33FE-B288-4B0D-83B5-8622D3A6A083}"/>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6D2E6369-09CE-4DD0-9F58-0AF1CD7DF92F}"/>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5" name="图片 24">
            <a:extLst>
              <a:ext uri="{FF2B5EF4-FFF2-40B4-BE49-F238E27FC236}">
                <a16:creationId xmlns:a16="http://schemas.microsoft.com/office/drawing/2014/main" id="{5BAE47CC-4022-4490-96A4-49D298EB31AE}"/>
              </a:ext>
            </a:extLst>
          </p:cNvPr>
          <p:cNvPicPr>
            <a:picLocks noChangeAspect="1"/>
          </p:cNvPicPr>
          <p:nvPr/>
        </p:nvPicPr>
        <p:blipFill>
          <a:blip r:embed="rId19"/>
          <a:stretch>
            <a:fillRect/>
          </a:stretch>
        </p:blipFill>
        <p:spPr>
          <a:xfrm>
            <a:off x="6447264" y="2238779"/>
            <a:ext cx="4011186" cy="3682193"/>
          </a:xfrm>
          <a:prstGeom prst="rect">
            <a:avLst/>
          </a:prstGeom>
        </p:spPr>
      </p:pic>
      <p:sp>
        <p:nvSpPr>
          <p:cNvPr id="2" name="灯片编号占位符 1">
            <a:extLst>
              <a:ext uri="{FF2B5EF4-FFF2-40B4-BE49-F238E27FC236}">
                <a16:creationId xmlns:a16="http://schemas.microsoft.com/office/drawing/2014/main" id="{DE1ACB97-8CF2-EAD6-1CD5-683546A26DF5}"/>
              </a:ext>
            </a:extLst>
          </p:cNvPr>
          <p:cNvSpPr>
            <a:spLocks noGrp="1"/>
          </p:cNvSpPr>
          <p:nvPr>
            <p:ph type="sldNum" sz="quarter" idx="12"/>
          </p:nvPr>
        </p:nvSpPr>
        <p:spPr/>
        <p:txBody>
          <a:bodyPr/>
          <a:lstStyle/>
          <a:p>
            <a:fld id="{59465BD0-66A3-400B-8DB7-29FB6A51E2EA}" type="slidenum">
              <a:rPr lang="zh-CN" altLang="en-US" smtClean="0"/>
              <a:t>21</a:t>
            </a:fld>
            <a:endParaRPr lang="zh-CN" altLang="en-US"/>
          </a:p>
        </p:txBody>
      </p:sp>
      <p:sp>
        <p:nvSpPr>
          <p:cNvPr id="4" name="文本框 3">
            <a:extLst>
              <a:ext uri="{FF2B5EF4-FFF2-40B4-BE49-F238E27FC236}">
                <a16:creationId xmlns:a16="http://schemas.microsoft.com/office/drawing/2014/main" id="{1FBEE047-F7EA-9061-203D-C2D85F2C03F4}"/>
              </a:ext>
            </a:extLst>
          </p:cNvPr>
          <p:cNvSpPr txBox="1"/>
          <p:nvPr>
            <p:custDataLst>
              <p:tags r:id="rId10"/>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kumimoji="1" lang="en-US" altLang="zh-CN"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kumimoji="1"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CC7497F-3C4A-798B-C536-D561877C4D1A}"/>
              </a:ext>
            </a:extLst>
          </p:cNvPr>
          <p:cNvGrpSpPr/>
          <p:nvPr>
            <p:custDataLst>
              <p:tags r:id="rId11"/>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3EF65C7C-7C52-43E3-8C6C-5DE2C753946A}"/>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7E8654C0-80EA-48B2-9FDB-4A8D9CA0F3D3}"/>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1A3DEBF6-32E3-40F9-9C5B-DAA623CE4B37}"/>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0" name="TipText">
              <a:extLst>
                <a:ext uri="{FF2B5EF4-FFF2-40B4-BE49-F238E27FC236}">
                  <a16:creationId xmlns:a16="http://schemas.microsoft.com/office/drawing/2014/main" id="{EAD784F8-32DC-2DF2-75B3-71C23FBACBF0}"/>
                </a:ext>
              </a:extLst>
            </p:cNvPr>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ED210FB-7210-49A4-BBF4-2FD6B8A82DB1}"/>
              </a:ext>
            </a:extLst>
          </p:cNvPr>
          <p:cNvPicPr>
            <a:picLocks/>
          </p:cNvPicPr>
          <p:nvPr>
            <p:custDataLst>
              <p:tags r:id="rId12"/>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395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nter image description here">
            <a:extLst>
              <a:ext uri="{FF2B5EF4-FFF2-40B4-BE49-F238E27FC236}">
                <a16:creationId xmlns:a16="http://schemas.microsoft.com/office/drawing/2014/main" id="{336E9920-CC11-4350-8170-D3B49F2D1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75" y="1018863"/>
            <a:ext cx="4579008" cy="52541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3B5132-84A2-490A-A49F-EB80F9B33B24}"/>
                  </a:ext>
                </a:extLst>
              </p:cNvPr>
              <p:cNvSpPr txBox="1"/>
              <p:nvPr/>
            </p:nvSpPr>
            <p:spPr>
              <a:xfrm>
                <a:off x="1155329" y="1259766"/>
                <a:ext cx="3774804" cy="3655809"/>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Normal: linear relation</a:t>
                </a:r>
              </a:p>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Bimodal: two branches</a:t>
                </a:r>
              </a:p>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Heavy-tailed: many extreme values on the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𝑦</m:t>
                    </m:r>
                  </m:oMath>
                </a14:m>
                <a:r>
                  <a:rPr lang="en-US" altLang="zh-CN" dirty="0">
                    <a:latin typeface="Arial" panose="020B0604020202020204" pitchFamily="34" charset="0"/>
                    <a:cs typeface="Arial" panose="020B0604020202020204" pitchFamily="34" charset="0"/>
                  </a:rPr>
                  <a:t>-axis</a:t>
                </a:r>
              </a:p>
              <a:p>
                <a:pPr marL="742950" lvl="1" indent="-285750">
                  <a:lnSpc>
                    <a:spcPct val="130000"/>
                  </a:lnSpc>
                  <a:buFont typeface="Wingdings" pitchFamily="2" charset="2"/>
                  <a:buChar char="Ø"/>
                </a:pPr>
                <a:r>
                  <a:rPr lang="en-US" altLang="zh-CN" dirty="0">
                    <a:solidFill>
                      <a:srgbClr val="FF0000"/>
                    </a:solidFill>
                    <a:latin typeface="Arial" panose="020B0604020202020204" pitchFamily="34" charset="0"/>
                    <a:cs typeface="Arial" panose="020B0604020202020204" pitchFamily="34" charset="0"/>
                  </a:rPr>
                  <a:t>Note: “heavy-tailed” in comparison to the Gaussian</a:t>
                </a:r>
                <a:endParaRPr lang="en-US" altLang="zh-CN" dirty="0">
                  <a:latin typeface="Arial" panose="020B0604020202020204" pitchFamily="34" charset="0"/>
                  <a:cs typeface="Arial" panose="020B0604020202020204" pitchFamily="34" charset="0"/>
                </a:endParaRPr>
              </a:p>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Light-tailed: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𝑦</m:t>
                    </m:r>
                  </m:oMath>
                </a14:m>
                <a:r>
                  <a:rPr lang="en-US" altLang="zh-CN" dirty="0">
                    <a:latin typeface="Arial" panose="020B0604020202020204" pitchFamily="34" charset="0"/>
                    <a:cs typeface="Arial" panose="020B0604020202020204" pitchFamily="34" charset="0"/>
                  </a:rPr>
                  <a:t> values are saturating</a:t>
                </a:r>
              </a:p>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Left-skew: …</a:t>
                </a:r>
              </a:p>
              <a:p>
                <a:pPr marL="285750" indent="-285750">
                  <a:lnSpc>
                    <a:spcPct val="13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Right-skew: …</a:t>
                </a:r>
                <a:endParaRPr lang="zh-CN" altLang="en-US"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BE3B5132-84A2-490A-A49F-EB80F9B33B24}"/>
                  </a:ext>
                </a:extLst>
              </p:cNvPr>
              <p:cNvSpPr txBox="1">
                <a:spLocks noRot="1" noChangeAspect="1" noMove="1" noResize="1" noEditPoints="1" noAdjustHandles="1" noChangeArrowheads="1" noChangeShapeType="1" noTextEdit="1"/>
              </p:cNvSpPr>
              <p:nvPr/>
            </p:nvSpPr>
            <p:spPr>
              <a:xfrm>
                <a:off x="1155329" y="1259766"/>
                <a:ext cx="3774804" cy="3655809"/>
              </a:xfrm>
              <a:prstGeom prst="rect">
                <a:avLst/>
              </a:prstGeom>
              <a:blipFill>
                <a:blip r:embed="rId4"/>
                <a:stretch>
                  <a:fillRect l="-1342" r="-1007" b="-2083"/>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C205166C-795D-4512-9218-8DCB8FE4BC28}"/>
              </a:ext>
            </a:extLst>
          </p:cNvPr>
          <p:cNvPicPr>
            <a:picLocks noChangeAspect="1"/>
          </p:cNvPicPr>
          <p:nvPr/>
        </p:nvPicPr>
        <p:blipFill>
          <a:blip r:embed="rId5"/>
          <a:stretch>
            <a:fillRect/>
          </a:stretch>
        </p:blipFill>
        <p:spPr>
          <a:xfrm>
            <a:off x="4256871" y="4915575"/>
            <a:ext cx="1181933" cy="1335882"/>
          </a:xfrm>
          <a:prstGeom prst="rect">
            <a:avLst/>
          </a:prstGeom>
        </p:spPr>
      </p:pic>
      <p:pic>
        <p:nvPicPr>
          <p:cNvPr id="9" name="Picture 8">
            <a:extLst>
              <a:ext uri="{FF2B5EF4-FFF2-40B4-BE49-F238E27FC236}">
                <a16:creationId xmlns:a16="http://schemas.microsoft.com/office/drawing/2014/main" id="{2AAED862-7A6F-450B-A9A4-E86FC9DA7DB4}"/>
              </a:ext>
            </a:extLst>
          </p:cNvPr>
          <p:cNvPicPr>
            <a:picLocks noChangeAspect="1"/>
          </p:cNvPicPr>
          <p:nvPr/>
        </p:nvPicPr>
        <p:blipFill>
          <a:blip r:embed="rId6"/>
          <a:stretch>
            <a:fillRect/>
          </a:stretch>
        </p:blipFill>
        <p:spPr>
          <a:xfrm>
            <a:off x="10226595" y="4873470"/>
            <a:ext cx="1143702" cy="1171711"/>
          </a:xfrm>
          <a:prstGeom prst="rect">
            <a:avLst/>
          </a:prstGeom>
        </p:spPr>
      </p:pic>
      <p:pic>
        <p:nvPicPr>
          <p:cNvPr id="11" name="Picture 10">
            <a:extLst>
              <a:ext uri="{FF2B5EF4-FFF2-40B4-BE49-F238E27FC236}">
                <a16:creationId xmlns:a16="http://schemas.microsoft.com/office/drawing/2014/main" id="{92FC2CE2-5F14-4155-B195-C93800BE0B89}"/>
              </a:ext>
            </a:extLst>
          </p:cNvPr>
          <p:cNvPicPr>
            <a:picLocks noChangeAspect="1"/>
          </p:cNvPicPr>
          <p:nvPr/>
        </p:nvPicPr>
        <p:blipFill>
          <a:blip r:embed="rId7"/>
          <a:stretch>
            <a:fillRect/>
          </a:stretch>
        </p:blipFill>
        <p:spPr>
          <a:xfrm>
            <a:off x="10229358" y="1272799"/>
            <a:ext cx="1140939" cy="1171711"/>
          </a:xfrm>
          <a:prstGeom prst="rect">
            <a:avLst/>
          </a:prstGeom>
        </p:spPr>
      </p:pic>
      <p:sp>
        <p:nvSpPr>
          <p:cNvPr id="6" name="object 2">
            <a:extLst>
              <a:ext uri="{FF2B5EF4-FFF2-40B4-BE49-F238E27FC236}">
                <a16:creationId xmlns:a16="http://schemas.microsoft.com/office/drawing/2014/main" id="{7A61A64C-41A5-6758-EC2E-B96C3DAF8896}"/>
              </a:ext>
            </a:extLst>
          </p:cNvPr>
          <p:cNvSpPr txBox="1">
            <a:spLocks/>
          </p:cNvSpPr>
          <p:nvPr/>
        </p:nvSpPr>
        <p:spPr>
          <a:xfrm>
            <a:off x="599684" y="362316"/>
            <a:ext cx="6495234" cy="503490"/>
          </a:xfrm>
          <a:prstGeom prst="rect">
            <a:avLst/>
          </a:prstGeom>
        </p:spPr>
        <p:txBody>
          <a:bodyPr vert="horz" wrap="square" lIns="0" tIns="10941"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00000"/>
              </a:lnSpc>
              <a:spcBef>
                <a:spcPts val="86"/>
              </a:spcBef>
            </a:pPr>
            <a:r>
              <a:rPr lang="en-US" altLang="zh-CN" sz="3200" dirty="0">
                <a:latin typeface="Arial" panose="020B0604020202020204" pitchFamily="34" charset="0"/>
                <a:cs typeface="Arial" panose="020B0604020202020204" pitchFamily="34" charset="0"/>
              </a:rPr>
              <a:t>Some Patterns in Normal Q-Q Plot</a:t>
            </a:r>
            <a:endParaRPr lang="en-US" sz="3200" dirty="0">
              <a:solidFill>
                <a:schemeClr val="accent2">
                  <a:lumMod val="50000"/>
                </a:schemeClr>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1A9CDFE4-83FE-CE46-9216-49B89B3FE70B}"/>
              </a:ext>
            </a:extLst>
          </p:cNvPr>
          <p:cNvSpPr>
            <a:spLocks noGrp="1"/>
          </p:cNvSpPr>
          <p:nvPr>
            <p:ph type="sldNum" sz="quarter" idx="12"/>
          </p:nvPr>
        </p:nvSpPr>
        <p:spPr/>
        <p:txBody>
          <a:bodyPr/>
          <a:lstStyle/>
          <a:p>
            <a:fld id="{59465BD0-66A3-400B-8DB7-29FB6A51E2EA}" type="slidenum">
              <a:rPr lang="zh-CN" altLang="en-US" smtClean="0"/>
              <a:t>22</a:t>
            </a:fld>
            <a:endParaRPr lang="zh-CN" altLang="en-US"/>
          </a:p>
        </p:txBody>
      </p:sp>
    </p:spTree>
    <p:extLst>
      <p:ext uri="{BB962C8B-B14F-4D97-AF65-F5344CB8AC3E}">
        <p14:creationId xmlns:p14="http://schemas.microsoft.com/office/powerpoint/2010/main" val="31412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B9EFB-E0B2-444C-9772-CB09F9C167AE}"/>
              </a:ext>
            </a:extLst>
          </p:cNvPr>
          <p:cNvPicPr>
            <a:picLocks noChangeAspect="1"/>
          </p:cNvPicPr>
          <p:nvPr/>
        </p:nvPicPr>
        <p:blipFill>
          <a:blip r:embed="rId3"/>
          <a:stretch>
            <a:fillRect/>
          </a:stretch>
        </p:blipFill>
        <p:spPr>
          <a:xfrm>
            <a:off x="3058894" y="5380232"/>
            <a:ext cx="2193543" cy="94118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50A74B-0E72-4E4D-A486-EA99E4947DF2}"/>
                  </a:ext>
                </a:extLst>
              </p:cNvPr>
              <p:cNvSpPr>
                <a:spLocks noGrp="1"/>
              </p:cNvSpPr>
              <p:nvPr>
                <p:ph idx="1"/>
              </p:nvPr>
            </p:nvSpPr>
            <p:spPr>
              <a:xfrm>
                <a:off x="706148" y="1227055"/>
                <a:ext cx="7405616" cy="4333485"/>
              </a:xfrm>
            </p:spPr>
            <p:txBody>
              <a:bodyPr>
                <a:normAutofit/>
              </a:bodyPr>
              <a:lstStyle/>
              <a:p>
                <a:pPr marL="38100">
                  <a:lnSpc>
                    <a:spcPct val="130000"/>
                  </a:lnSpc>
                  <a:spcBef>
                    <a:spcPts val="0"/>
                  </a:spcBef>
                </a:pPr>
                <a:r>
                  <a:rPr lang="en-US" altLang="zh-CN" sz="2000" spc="5" dirty="0">
                    <a:latin typeface="Arial" panose="020B0604020202020204" pitchFamily="34" charset="0"/>
                    <a:cs typeface="Arial" panose="020B0604020202020204" pitchFamily="34" charset="0"/>
                  </a:rPr>
                  <a:t>Parameters of </a:t>
                </a:r>
                <a14:m>
                  <m:oMath xmlns:m="http://schemas.openxmlformats.org/officeDocument/2006/math">
                    <m:sSub>
                      <m:sSubPr>
                        <m:ctrlPr>
                          <a:rPr lang="en-US" altLang="zh-CN" sz="2000" b="0" i="1" spc="5" smtClean="0">
                            <a:latin typeface="Cambria Math" panose="02040503050406030204" pitchFamily="18" charset="0"/>
                            <a:cs typeface="Microsoft YaHei"/>
                          </a:rPr>
                        </m:ctrlPr>
                      </m:sSubPr>
                      <m:e>
                        <m:r>
                          <a:rPr lang="en-US" altLang="zh-CN" sz="2000" b="0" i="1" spc="5" smtClean="0">
                            <a:latin typeface="Cambria Math" panose="02040503050406030204" pitchFamily="18" charset="0"/>
                            <a:cs typeface="Microsoft YaHei"/>
                          </a:rPr>
                          <m:t>𝐻</m:t>
                        </m:r>
                      </m:e>
                      <m:sub>
                        <m:r>
                          <a:rPr lang="en-US" altLang="zh-CN" sz="2000" b="0" i="1" spc="5" smtClean="0">
                            <a:latin typeface="Cambria Math" panose="02040503050406030204" pitchFamily="18" charset="0"/>
                            <a:cs typeface="Microsoft YaHei"/>
                          </a:rPr>
                          <m:t>0</m:t>
                        </m:r>
                      </m:sub>
                    </m:sSub>
                    <m:r>
                      <a:rPr lang="en-US" altLang="zh-CN" sz="2000" b="0" i="0" spc="5" smtClean="0">
                        <a:latin typeface="Cambria Math" panose="02040503050406030204" pitchFamily="18" charset="0"/>
                        <a:cs typeface="Microsoft YaHei"/>
                      </a:rPr>
                      <m:t> : </m:t>
                    </m:r>
                    <m:r>
                      <a:rPr lang="en-US" altLang="zh-CN" sz="2000" i="1" spc="-5" dirty="0" smtClean="0">
                        <a:latin typeface="Cambria Math" panose="02040503050406030204" pitchFamily="18" charset="0"/>
                        <a:cs typeface="Times New Roman"/>
                      </a:rPr>
                      <m:t>𝜃</m:t>
                    </m:r>
                    <m:r>
                      <a:rPr lang="zh-CN" altLang="en-US" sz="2000" i="1" spc="-5" dirty="0">
                        <a:latin typeface="Cambria Math" panose="02040503050406030204" pitchFamily="18" charset="0"/>
                        <a:cs typeface="SimSun"/>
                      </a:rPr>
                      <m:t>∈</m:t>
                    </m:r>
                    <m:sSub>
                      <m:sSubPr>
                        <m:ctrlPr>
                          <a:rPr lang="en-US" altLang="zh-CN" sz="2000" b="0" i="1" spc="-5" dirty="0" smtClean="0">
                            <a:latin typeface="Cambria Math" panose="02040503050406030204" pitchFamily="18" charset="0"/>
                            <a:cs typeface="Times New Roman"/>
                          </a:rPr>
                        </m:ctrlPr>
                      </m:sSubPr>
                      <m:e>
                        <m:r>
                          <a:rPr lang="en-US" altLang="zh-CN" sz="2000" i="1" spc="-5" dirty="0">
                            <a:latin typeface="Cambria Math" panose="02040503050406030204" pitchFamily="18" charset="0"/>
                            <a:cs typeface="Times New Roman"/>
                          </a:rPr>
                          <m:t>𝜔</m:t>
                        </m:r>
                      </m:e>
                      <m:sub>
                        <m:r>
                          <a:rPr lang="en-US" altLang="zh-CN" sz="2000" b="0" i="1" spc="-5" dirty="0" smtClean="0">
                            <a:latin typeface="Cambria Math" panose="02040503050406030204" pitchFamily="18" charset="0"/>
                            <a:cs typeface="Times New Roman"/>
                          </a:rPr>
                          <m:t>0</m:t>
                        </m:r>
                      </m:sub>
                    </m:sSub>
                  </m:oMath>
                </a14:m>
                <a:endParaRPr lang="en-US" altLang="zh-CN" sz="2000" spc="-5" dirty="0">
                  <a:latin typeface="Arial" panose="020B0604020202020204" pitchFamily="34" charset="0"/>
                  <a:cs typeface="Arial" panose="020B0604020202020204" pitchFamily="34" charset="0"/>
                </a:endParaRPr>
              </a:p>
              <a:p>
                <a:pPr marL="38100">
                  <a:lnSpc>
                    <a:spcPct val="130000"/>
                  </a:lnSpc>
                  <a:spcBef>
                    <a:spcPts val="0"/>
                  </a:spcBef>
                </a:pPr>
                <a:r>
                  <a:rPr lang="en-US" altLang="zh-CN" sz="2000" spc="5" dirty="0">
                    <a:latin typeface="Arial" panose="020B0604020202020204" pitchFamily="34" charset="0"/>
                    <a:cs typeface="Arial" panose="020B0604020202020204" pitchFamily="34" charset="0"/>
                  </a:rPr>
                  <a:t>Parameters of </a:t>
                </a:r>
                <a14:m>
                  <m:oMath xmlns:m="http://schemas.openxmlformats.org/officeDocument/2006/math">
                    <m:sSub>
                      <m:sSubPr>
                        <m:ctrlPr>
                          <a:rPr lang="en-US" altLang="zh-CN" sz="2000" i="1" spc="5">
                            <a:latin typeface="Cambria Math" panose="02040503050406030204" pitchFamily="18" charset="0"/>
                            <a:cs typeface="Microsoft YaHei"/>
                          </a:rPr>
                        </m:ctrlPr>
                      </m:sSubPr>
                      <m:e>
                        <m:r>
                          <a:rPr lang="en-US" altLang="zh-CN" sz="2000" i="1" spc="5">
                            <a:latin typeface="Cambria Math" panose="02040503050406030204" pitchFamily="18" charset="0"/>
                            <a:cs typeface="Microsoft YaHei"/>
                          </a:rPr>
                          <m:t>𝐻</m:t>
                        </m:r>
                      </m:e>
                      <m:sub>
                        <m:r>
                          <a:rPr lang="en-US" altLang="zh-CN" sz="2000" b="0" i="1" spc="5" smtClean="0">
                            <a:latin typeface="Cambria Math" panose="02040503050406030204" pitchFamily="18" charset="0"/>
                            <a:cs typeface="Microsoft YaHei"/>
                          </a:rPr>
                          <m:t>1</m:t>
                        </m:r>
                      </m:sub>
                    </m:sSub>
                    <m:r>
                      <a:rPr lang="en-US" altLang="zh-CN" sz="2000" b="0" i="0" spc="5" smtClean="0">
                        <a:latin typeface="Cambria Math" panose="02040503050406030204" pitchFamily="18" charset="0"/>
                        <a:cs typeface="Microsoft YaHei"/>
                      </a:rPr>
                      <m:t> : </m:t>
                    </m:r>
                    <m:r>
                      <a:rPr lang="en-US" altLang="zh-CN" sz="2000" i="1" spc="-5" dirty="0">
                        <a:latin typeface="Cambria Math" panose="02040503050406030204" pitchFamily="18" charset="0"/>
                        <a:cs typeface="Times New Roman"/>
                      </a:rPr>
                      <m:t>𝜃</m:t>
                    </m:r>
                    <m:r>
                      <a:rPr lang="zh-CN" altLang="en-US" sz="2000" i="1" spc="-5" dirty="0">
                        <a:latin typeface="Cambria Math" panose="02040503050406030204" pitchFamily="18" charset="0"/>
                        <a:cs typeface="SimSun"/>
                      </a:rPr>
                      <m:t>∈</m:t>
                    </m:r>
                    <m:sSub>
                      <m:sSubPr>
                        <m:ctrlPr>
                          <a:rPr lang="en-US" altLang="zh-CN" sz="2000" i="1" spc="-5" dirty="0">
                            <a:latin typeface="Cambria Math" panose="02040503050406030204" pitchFamily="18" charset="0"/>
                            <a:cs typeface="Times New Roman"/>
                          </a:rPr>
                        </m:ctrlPr>
                      </m:sSubPr>
                      <m:e>
                        <m:r>
                          <a:rPr lang="en-US" altLang="zh-CN" sz="2000" i="1" spc="-5" dirty="0">
                            <a:latin typeface="Cambria Math" panose="02040503050406030204" pitchFamily="18" charset="0"/>
                            <a:cs typeface="Times New Roman"/>
                          </a:rPr>
                          <m:t>𝜔</m:t>
                        </m:r>
                      </m:e>
                      <m:sub>
                        <m:r>
                          <a:rPr lang="en-US" altLang="zh-CN" sz="2000" b="0" i="1" spc="-5" dirty="0" smtClean="0">
                            <a:latin typeface="Cambria Math" panose="02040503050406030204" pitchFamily="18" charset="0"/>
                            <a:cs typeface="Times New Roman"/>
                          </a:rPr>
                          <m:t>1</m:t>
                        </m:r>
                      </m:sub>
                    </m:sSub>
                  </m:oMath>
                </a14:m>
                <a:endParaRPr lang="en-US" altLang="zh-CN" sz="2000" dirty="0">
                  <a:latin typeface="Arial" panose="020B0604020202020204" pitchFamily="34" charset="0"/>
                  <a:cs typeface="Arial" panose="020B0604020202020204" pitchFamily="34" charset="0"/>
                </a:endParaRPr>
              </a:p>
              <a:p>
                <a:pPr marL="38100">
                  <a:lnSpc>
                    <a:spcPct val="130000"/>
                  </a:lnSpc>
                  <a:spcBef>
                    <a:spcPts val="0"/>
                  </a:spcBef>
                </a:pPr>
                <a:r>
                  <a:rPr lang="en-US" altLang="zh-CN" sz="2000" dirty="0">
                    <a:latin typeface="Arial" panose="020B0604020202020204" pitchFamily="34" charset="0"/>
                    <a:cs typeface="Arial" panose="020B0604020202020204" pitchFamily="34" charset="0"/>
                  </a:rPr>
                  <a:t>Consider</a:t>
                </a:r>
                <a:r>
                  <a:rPr lang="zh-CN" alt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spc="-5" dirty="0" smtClean="0">
                            <a:latin typeface="Cambria Math" panose="02040503050406030204" pitchFamily="18" charset="0"/>
                            <a:cs typeface="Times New Roman"/>
                          </a:rPr>
                        </m:ctrlPr>
                      </m:sSubPr>
                      <m:e>
                        <m:r>
                          <a:rPr lang="en-US" altLang="zh-CN" sz="2000" i="1" spc="-5" dirty="0" smtClean="0">
                            <a:latin typeface="Cambria Math" panose="02040503050406030204" pitchFamily="18" charset="0"/>
                            <a:cs typeface="Times New Roman"/>
                          </a:rPr>
                          <m:t>𝜔</m:t>
                        </m:r>
                      </m:e>
                      <m:sub>
                        <m:r>
                          <a:rPr lang="en-US" altLang="zh-CN" sz="2000" b="0" i="1" spc="-5" dirty="0" smtClean="0">
                            <a:latin typeface="Cambria Math" panose="02040503050406030204" pitchFamily="18" charset="0"/>
                            <a:cs typeface="Times New Roman"/>
                          </a:rPr>
                          <m:t>0</m:t>
                        </m:r>
                      </m:sub>
                    </m:sSub>
                    <m:r>
                      <a:rPr lang="zh-CN" altLang="en-US" sz="2000" i="1" dirty="0">
                        <a:latin typeface="Cambria Math" panose="02040503050406030204" pitchFamily="18" charset="0"/>
                        <a:cs typeface="Times New Roman"/>
                      </a:rPr>
                      <m:t>∩</m:t>
                    </m:r>
                    <m:sSub>
                      <m:sSubPr>
                        <m:ctrlPr>
                          <a:rPr lang="en-US" altLang="zh-CN" sz="2000" b="0" i="1" spc="-10" dirty="0" smtClean="0">
                            <a:latin typeface="Cambria Math" panose="02040503050406030204" pitchFamily="18" charset="0"/>
                            <a:cs typeface="Times New Roman"/>
                          </a:rPr>
                        </m:ctrlPr>
                      </m:sSubPr>
                      <m:e>
                        <m:r>
                          <a:rPr lang="en-US" altLang="zh-CN" sz="2000" i="1" spc="-10" dirty="0">
                            <a:latin typeface="Cambria Math" panose="02040503050406030204" pitchFamily="18" charset="0"/>
                            <a:cs typeface="Times New Roman"/>
                          </a:rPr>
                          <m:t>𝜔</m:t>
                        </m:r>
                      </m:e>
                      <m:sub>
                        <m:r>
                          <a:rPr lang="en-US" altLang="zh-CN" sz="2000" b="0" i="1" spc="-10" dirty="0" smtClean="0">
                            <a:latin typeface="Cambria Math" panose="02040503050406030204" pitchFamily="18" charset="0"/>
                            <a:cs typeface="Times New Roman"/>
                          </a:rPr>
                          <m:t>1</m:t>
                        </m:r>
                      </m:sub>
                    </m:sSub>
                    <m:r>
                      <a:rPr lang="en-US" altLang="zh-CN" sz="2000" b="0" i="1" spc="-10" dirty="0" smtClean="0">
                        <a:latin typeface="Cambria Math" panose="02040503050406030204" pitchFamily="18" charset="0"/>
                        <a:cs typeface="Times New Roman"/>
                      </a:rPr>
                      <m:t>=</m:t>
                    </m:r>
                    <m:r>
                      <a:rPr lang="en-US" altLang="zh-CN" sz="2000" b="0" i="1" spc="-10" dirty="0" smtClean="0">
                        <a:latin typeface="Cambria Math" panose="02040503050406030204" pitchFamily="18" charset="0"/>
                        <a:ea typeface="Cambria Math" panose="02040503050406030204" pitchFamily="18" charset="0"/>
                        <a:cs typeface="Times New Roman"/>
                      </a:rPr>
                      <m:t>∅</m:t>
                    </m:r>
                  </m:oMath>
                </a14:m>
                <a:r>
                  <a:rPr lang="en-US" altLang="zh-CN" sz="2000" spc="-10" dirty="0">
                    <a:latin typeface="Arial" panose="020B0604020202020204" pitchFamily="34" charset="0"/>
                    <a:cs typeface="Arial" panose="020B0604020202020204" pitchFamily="34" charset="0"/>
                  </a:rPr>
                  <a:t>, and denote </a:t>
                </a:r>
                <a14:m>
                  <m:oMath xmlns:m="http://schemas.openxmlformats.org/officeDocument/2006/math">
                    <m:r>
                      <a:rPr lang="en-US" altLang="zh-CN" sz="2000" i="1" spc="-10" dirty="0" smtClean="0">
                        <a:latin typeface="Cambria Math" panose="02040503050406030204" pitchFamily="18" charset="0"/>
                        <a:cs typeface="Times New Roman"/>
                      </a:rPr>
                      <m:t>𝛩</m:t>
                    </m:r>
                    <m:r>
                      <a:rPr lang="en-US" altLang="zh-CN" sz="2000" b="0" i="1" spc="-10" dirty="0" smtClean="0">
                        <a:latin typeface="Cambria Math" panose="02040503050406030204" pitchFamily="18" charset="0"/>
                        <a:cs typeface="Times New Roman"/>
                      </a:rPr>
                      <m:t>′</m:t>
                    </m:r>
                    <m:r>
                      <a:rPr lang="en-US" altLang="zh-CN" sz="2000" i="1" dirty="0">
                        <a:latin typeface="Cambria Math" panose="02040503050406030204" pitchFamily="18" charset="0"/>
                        <a:cs typeface="Times New Roman"/>
                      </a:rPr>
                      <m:t>=</m:t>
                    </m:r>
                    <m:sSub>
                      <m:sSubPr>
                        <m:ctrlPr>
                          <a:rPr lang="en-US" altLang="zh-CN" sz="2000" b="0" i="1" spc="-5" dirty="0" smtClean="0">
                            <a:latin typeface="Cambria Math" panose="02040503050406030204" pitchFamily="18" charset="0"/>
                            <a:cs typeface="Times New Roman"/>
                          </a:rPr>
                        </m:ctrlPr>
                      </m:sSubPr>
                      <m:e>
                        <m:r>
                          <a:rPr lang="en-US" altLang="zh-CN" sz="2000" i="1" spc="-5" dirty="0">
                            <a:latin typeface="Cambria Math" panose="02040503050406030204" pitchFamily="18" charset="0"/>
                            <a:cs typeface="Times New Roman"/>
                          </a:rPr>
                          <m:t>𝜔</m:t>
                        </m:r>
                      </m:e>
                      <m:sub>
                        <m:r>
                          <a:rPr lang="en-US" altLang="zh-CN" sz="2000" b="0" i="1" spc="-5" dirty="0" smtClean="0">
                            <a:latin typeface="Cambria Math" panose="02040503050406030204" pitchFamily="18" charset="0"/>
                            <a:cs typeface="Times New Roman"/>
                          </a:rPr>
                          <m:t>0</m:t>
                        </m:r>
                      </m:sub>
                    </m:sSub>
                    <m:r>
                      <a:rPr lang="zh-CN" altLang="en-US" sz="2000" i="1" spc="-5" dirty="0">
                        <a:latin typeface="Cambria Math" panose="02040503050406030204" pitchFamily="18" charset="0"/>
                        <a:cs typeface="SimSun"/>
                      </a:rPr>
                      <m:t>∪</m:t>
                    </m:r>
                    <m:sSub>
                      <m:sSubPr>
                        <m:ctrlPr>
                          <a:rPr lang="en-US" altLang="zh-CN" sz="2000" b="0" i="1" spc="-5" dirty="0" smtClean="0">
                            <a:latin typeface="Cambria Math" panose="02040503050406030204" pitchFamily="18" charset="0"/>
                            <a:cs typeface="Times New Roman"/>
                          </a:rPr>
                        </m:ctrlPr>
                      </m:sSubPr>
                      <m:e>
                        <m:r>
                          <a:rPr lang="en-US" altLang="zh-CN" sz="2000" i="1" spc="-5" dirty="0">
                            <a:latin typeface="Cambria Math" panose="02040503050406030204" pitchFamily="18" charset="0"/>
                            <a:cs typeface="Times New Roman"/>
                          </a:rPr>
                          <m:t>𝜔</m:t>
                        </m:r>
                      </m:e>
                      <m:sub>
                        <m:r>
                          <a:rPr lang="en-US" altLang="zh-CN" sz="2000" b="0" i="1" spc="-5" dirty="0" smtClean="0">
                            <a:latin typeface="Cambria Math" panose="02040503050406030204" pitchFamily="18" charset="0"/>
                            <a:cs typeface="Times New Roman"/>
                          </a:rPr>
                          <m:t>1</m:t>
                        </m:r>
                      </m:sub>
                    </m:sSub>
                  </m:oMath>
                </a14:m>
                <a:endParaRPr lang="en-US" altLang="zh-CN" sz="2000" i="1" baseline="-24305" dirty="0">
                  <a:latin typeface="Arial" panose="020B0604020202020204" pitchFamily="34" charset="0"/>
                  <a:cs typeface="Arial" panose="020B0604020202020204" pitchFamily="34" charset="0"/>
                </a:endParaRPr>
              </a:p>
              <a:p>
                <a:pPr>
                  <a:lnSpc>
                    <a:spcPct val="130000"/>
                  </a:lnSpc>
                  <a:spcBef>
                    <a:spcPts val="0"/>
                  </a:spcBef>
                </a:pPr>
                <a:r>
                  <a:rPr lang="en-US" altLang="zh-CN" sz="2000" dirty="0">
                    <a:latin typeface="Arial" panose="020B0604020202020204" pitchFamily="34" charset="0"/>
                    <a:cs typeface="Arial" panose="020B0604020202020204" pitchFamily="34" charset="0"/>
                  </a:rPr>
                  <a:t>Define the “vanilla” generalized likelihood ratio</a:t>
                </a:r>
              </a:p>
              <a:p>
                <a:pPr>
                  <a:lnSpc>
                    <a:spcPct val="130000"/>
                  </a:lnSpc>
                  <a:spcBef>
                    <a:spcPts val="0"/>
                  </a:spcBef>
                </a:pPr>
                <a:endParaRPr lang="en-US" altLang="zh-CN" sz="2000" dirty="0">
                  <a:latin typeface="Arial" panose="020B0604020202020204" pitchFamily="34" charset="0"/>
                  <a:cs typeface="Arial" panose="020B0604020202020204" pitchFamily="34" charset="0"/>
                </a:endParaRPr>
              </a:p>
              <a:p>
                <a:pPr>
                  <a:lnSpc>
                    <a:spcPct val="130000"/>
                  </a:lnSpc>
                  <a:spcBef>
                    <a:spcPts val="0"/>
                  </a:spcBef>
                </a:pPr>
                <a:endParaRPr lang="en-US" altLang="zh-CN" sz="2000" dirty="0">
                  <a:latin typeface="Arial" panose="020B0604020202020204" pitchFamily="34" charset="0"/>
                  <a:cs typeface="Arial" panose="020B0604020202020204" pitchFamily="34" charset="0"/>
                </a:endParaRPr>
              </a:p>
              <a:p>
                <a:pPr lvl="1">
                  <a:lnSpc>
                    <a:spcPct val="150000"/>
                  </a:lnSpc>
                  <a:spcBef>
                    <a:spcPts val="2000"/>
                  </a:spcBef>
                  <a:buFont typeface="Wingdings" pitchFamily="2" charset="2"/>
                  <a:buChar char="Ø"/>
                </a:pPr>
                <a:r>
                  <a:rPr lang="en-US" altLang="zh-CN" sz="2000" dirty="0">
                    <a:latin typeface="Arial" panose="020B0604020202020204" pitchFamily="34" charset="0"/>
                    <a:cs typeface="Arial" panose="020B0604020202020204" pitchFamily="34" charset="0"/>
                  </a:rPr>
                  <a:t>The smaller </a:t>
                </a:r>
                <a14:m>
                  <m:oMath xmlns:m="http://schemas.openxmlformats.org/officeDocument/2006/math">
                    <m:r>
                      <a:rPr lang="en-GB" altLang="zh-CN" sz="2000" i="1" dirty="0" smtClean="0">
                        <a:latin typeface="Cambria Math" panose="02040503050406030204" pitchFamily="18" charset="0"/>
                        <a:cs typeface="Arial" panose="020B0604020202020204" pitchFamily="34" charset="0"/>
                      </a:rPr>
                      <m:t>𝐺𝐿</m:t>
                    </m:r>
                    <m:sSup>
                      <m:sSupPr>
                        <m:ctrlPr>
                          <a:rPr lang="en-US" altLang="zh-CN" sz="2000" b="0" i="1" dirty="0" smtClean="0">
                            <a:latin typeface="Cambria Math" panose="02040503050406030204" pitchFamily="18" charset="0"/>
                            <a:cs typeface="Arial" panose="020B0604020202020204" pitchFamily="34" charset="0"/>
                          </a:rPr>
                        </m:ctrlPr>
                      </m:sSupPr>
                      <m:e>
                        <m:r>
                          <a:rPr lang="en-GB" altLang="zh-CN" sz="2000" i="1" dirty="0" smtClean="0">
                            <a:latin typeface="Cambria Math" panose="02040503050406030204" pitchFamily="18" charset="0"/>
                            <a:cs typeface="Arial" panose="020B0604020202020204" pitchFamily="34" charset="0"/>
                          </a:rPr>
                          <m:t>𝑅</m:t>
                        </m:r>
                      </m:e>
                      <m:sup>
                        <m:r>
                          <a:rPr lang="en-US" altLang="zh-CN" sz="2000" b="0" i="1" dirty="0" smtClean="0">
                            <a:latin typeface="Cambria Math" panose="02040503050406030204" pitchFamily="18" charset="0"/>
                            <a:cs typeface="Arial" panose="020B0604020202020204" pitchFamily="34" charset="0"/>
                          </a:rPr>
                          <m:t>∗</m:t>
                        </m:r>
                      </m:sup>
                    </m:sSup>
                  </m:oMath>
                </a14:m>
                <a:r>
                  <a:rPr lang="en-US" altLang="zh-CN" sz="2000" dirty="0">
                    <a:latin typeface="Arial" panose="020B0604020202020204" pitchFamily="34" charset="0"/>
                    <a:cs typeface="Arial" panose="020B0604020202020204" pitchFamily="34" charset="0"/>
                  </a:rPr>
                  <a:t>, the more likely to reject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𝐻</m:t>
                        </m:r>
                      </m:e>
                      <m:sub>
                        <m:r>
                          <a:rPr lang="en-US" altLang="zh-CN" sz="2000" b="0" i="1" smtClean="0">
                            <a:latin typeface="Cambria Math" panose="02040503050406030204" pitchFamily="18" charset="0"/>
                            <a:cs typeface="Arial" panose="020B0604020202020204" pitchFamily="34" charset="0"/>
                          </a:rPr>
                          <m:t>0</m:t>
                        </m:r>
                      </m:sub>
                    </m:sSub>
                  </m:oMath>
                </a14:m>
                <a:r>
                  <a:rPr lang="en-US" altLang="zh-CN" sz="2000" dirty="0">
                    <a:latin typeface="Arial" panose="020B0604020202020204" pitchFamily="34" charset="0"/>
                    <a:cs typeface="Arial" panose="020B0604020202020204" pitchFamily="34" charset="0"/>
                  </a:rPr>
                  <a:t>.</a:t>
                </a:r>
              </a:p>
              <a:p>
                <a:pPr>
                  <a:lnSpc>
                    <a:spcPct val="130000"/>
                  </a:lnSpc>
                  <a:spcBef>
                    <a:spcPts val="600"/>
                  </a:spcBef>
                </a:pPr>
                <a:r>
                  <a:rPr lang="en-US" altLang="zh-CN" sz="2000" dirty="0">
                    <a:latin typeface="Arial" panose="020B0604020202020204" pitchFamily="34" charset="0"/>
                    <a:cs typeface="Arial" panose="020B0604020202020204" pitchFamily="34" charset="0"/>
                  </a:rPr>
                  <a:t>For the purpose of theoretical tractability, it is more convenient to use a modified version of generalized likelihood ratio:</a:t>
                </a:r>
              </a:p>
            </p:txBody>
          </p:sp>
        </mc:Choice>
        <mc:Fallback xmlns="">
          <p:sp>
            <p:nvSpPr>
              <p:cNvPr id="3" name="Content Placeholder 2">
                <a:extLst>
                  <a:ext uri="{FF2B5EF4-FFF2-40B4-BE49-F238E27FC236}">
                    <a16:creationId xmlns:a16="http://schemas.microsoft.com/office/drawing/2014/main" id="{E550A74B-0E72-4E4D-A486-EA99E4947DF2}"/>
                  </a:ext>
                </a:extLst>
              </p:cNvPr>
              <p:cNvSpPr>
                <a:spLocks noGrp="1" noRot="1" noChangeAspect="1" noMove="1" noResize="1" noEditPoints="1" noAdjustHandles="1" noChangeArrowheads="1" noChangeShapeType="1" noTextEdit="1"/>
              </p:cNvSpPr>
              <p:nvPr>
                <p:ph idx="1"/>
              </p:nvPr>
            </p:nvSpPr>
            <p:spPr>
              <a:xfrm>
                <a:off x="706148" y="1227055"/>
                <a:ext cx="7405616" cy="4333485"/>
              </a:xfrm>
              <a:blipFill>
                <a:blip r:embed="rId4"/>
                <a:stretch>
                  <a:fillRect l="-685" r="-1541"/>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A069732B-45E5-4382-A515-5D348DB537E3}"/>
              </a:ext>
            </a:extLst>
          </p:cNvPr>
          <p:cNvPicPr>
            <a:picLocks noChangeAspect="1"/>
          </p:cNvPicPr>
          <p:nvPr/>
        </p:nvPicPr>
        <p:blipFill>
          <a:blip r:embed="rId5"/>
          <a:stretch>
            <a:fillRect/>
          </a:stretch>
        </p:blipFill>
        <p:spPr>
          <a:xfrm>
            <a:off x="1969728" y="3014044"/>
            <a:ext cx="4371876" cy="851741"/>
          </a:xfrm>
          <a:prstGeom prst="rect">
            <a:avLst/>
          </a:prstGeom>
        </p:spPr>
      </p:pic>
      <p:sp>
        <p:nvSpPr>
          <p:cNvPr id="9" name="标题 1">
            <a:extLst>
              <a:ext uri="{FF2B5EF4-FFF2-40B4-BE49-F238E27FC236}">
                <a16:creationId xmlns:a16="http://schemas.microsoft.com/office/drawing/2014/main" id="{9833B191-602D-E9AD-68C1-3491259BFC7A}"/>
              </a:ext>
            </a:extLst>
          </p:cNvPr>
          <p:cNvSpPr txBox="1">
            <a:spLocks/>
          </p:cNvSpPr>
          <p:nvPr/>
        </p:nvSpPr>
        <p:spPr>
          <a:xfrm>
            <a:off x="481582" y="264541"/>
            <a:ext cx="10034017"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Generalized Likelihood Ratio Test</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a:t>
            </a:r>
            <a:r>
              <a:rPr lang="zh-CN" altLang="en-US" sz="3200" dirty="0">
                <a:latin typeface="Arial" panose="020B0604020202020204" pitchFamily="34" charset="0"/>
                <a:cs typeface="Arial" panose="020B0604020202020204" pitchFamily="34" charset="0"/>
              </a:rPr>
              <a:t>广义似然比检验</a:t>
            </a:r>
            <a:r>
              <a:rPr lang="en-US" altLang="zh-CN" sz="3200" dirty="0">
                <a:latin typeface="Arial" panose="020B0604020202020204" pitchFamily="34" charset="0"/>
                <a:cs typeface="Arial" panose="020B0604020202020204" pitchFamily="34" charset="0"/>
              </a:rPr>
              <a:t>) </a:t>
            </a:r>
            <a:endParaRPr lang="zh-CN" altLang="en-US" sz="3200" dirty="0">
              <a:latin typeface="Arial" panose="020B0604020202020204" pitchFamily="34" charset="0"/>
              <a:cs typeface="Arial" panose="020B0604020202020204" pitchFamily="34" charset="0"/>
            </a:endParaRPr>
          </a:p>
        </p:txBody>
      </p:sp>
      <p:grpSp>
        <p:nvGrpSpPr>
          <p:cNvPr id="8" name="组合 7">
            <a:extLst>
              <a:ext uri="{FF2B5EF4-FFF2-40B4-BE49-F238E27FC236}">
                <a16:creationId xmlns:a16="http://schemas.microsoft.com/office/drawing/2014/main" id="{AC128B5C-CCC5-D9DF-2633-6BC16DE885C6}"/>
              </a:ext>
            </a:extLst>
          </p:cNvPr>
          <p:cNvGrpSpPr/>
          <p:nvPr/>
        </p:nvGrpSpPr>
        <p:grpSpPr>
          <a:xfrm>
            <a:off x="8260138" y="1227055"/>
            <a:ext cx="3323150" cy="3672132"/>
            <a:chOff x="8162702" y="1227055"/>
            <a:chExt cx="3323150" cy="3672132"/>
          </a:xfrm>
        </p:grpSpPr>
        <p:grpSp>
          <p:nvGrpSpPr>
            <p:cNvPr id="16" name="组合 15">
              <a:extLst>
                <a:ext uri="{FF2B5EF4-FFF2-40B4-BE49-F238E27FC236}">
                  <a16:creationId xmlns:a16="http://schemas.microsoft.com/office/drawing/2014/main" id="{241EEF89-29E1-8CA3-41BF-9FAD3C56AE19}"/>
                </a:ext>
              </a:extLst>
            </p:cNvPr>
            <p:cNvGrpSpPr/>
            <p:nvPr/>
          </p:nvGrpSpPr>
          <p:grpSpPr>
            <a:xfrm>
              <a:off x="8162702" y="1227055"/>
              <a:ext cx="3323150" cy="3672132"/>
              <a:chOff x="8196825" y="1815667"/>
              <a:chExt cx="3439653" cy="3800871"/>
            </a:xfrm>
          </p:grpSpPr>
          <p:pic>
            <p:nvPicPr>
              <p:cNvPr id="6" name="Picture 12">
                <a:extLst>
                  <a:ext uri="{FF2B5EF4-FFF2-40B4-BE49-F238E27FC236}">
                    <a16:creationId xmlns:a16="http://schemas.microsoft.com/office/drawing/2014/main" id="{0A13916B-1575-49FA-9966-47B0845BC158}"/>
                  </a:ext>
                </a:extLst>
              </p:cNvPr>
              <p:cNvPicPr>
                <a:picLocks noChangeAspect="1"/>
              </p:cNvPicPr>
              <p:nvPr/>
            </p:nvPicPr>
            <p:blipFill>
              <a:blip r:embed="rId6"/>
              <a:stretch>
                <a:fillRect/>
              </a:stretch>
            </p:blipFill>
            <p:spPr>
              <a:xfrm>
                <a:off x="8196825" y="1815667"/>
                <a:ext cx="3439653" cy="3800871"/>
              </a:xfrm>
              <a:prstGeom prst="rect">
                <a:avLst/>
              </a:prstGeom>
            </p:spPr>
          </p:pic>
          <p:pic>
            <p:nvPicPr>
              <p:cNvPr id="13" name="图片 12">
                <a:extLst>
                  <a:ext uri="{FF2B5EF4-FFF2-40B4-BE49-F238E27FC236}">
                    <a16:creationId xmlns:a16="http://schemas.microsoft.com/office/drawing/2014/main" id="{9CB664EE-99B3-B086-4F45-DAFC3F9FB3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1400" y="1942006"/>
                <a:ext cx="2420944" cy="322728"/>
              </a:xfrm>
              <a:prstGeom prst="rect">
                <a:avLst/>
              </a:prstGeom>
            </p:spPr>
          </p:pic>
          <p:pic>
            <p:nvPicPr>
              <p:cNvPr id="14" name="图片 13">
                <a:extLst>
                  <a:ext uri="{FF2B5EF4-FFF2-40B4-BE49-F238E27FC236}">
                    <a16:creationId xmlns:a16="http://schemas.microsoft.com/office/drawing/2014/main" id="{DF24278C-5354-6551-C15F-37457EBC6D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4955" y="2314193"/>
                <a:ext cx="1158654" cy="266405"/>
              </a:xfrm>
              <a:prstGeom prst="rect">
                <a:avLst/>
              </a:prstGeom>
            </p:spPr>
          </p:pic>
          <p:pic>
            <p:nvPicPr>
              <p:cNvPr id="15" name="图片 14">
                <a:extLst>
                  <a:ext uri="{FF2B5EF4-FFF2-40B4-BE49-F238E27FC236}">
                    <a16:creationId xmlns:a16="http://schemas.microsoft.com/office/drawing/2014/main" id="{D7083A97-3E8D-C649-9E83-081EAC97DC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1401" y="3516649"/>
                <a:ext cx="1328775" cy="266405"/>
              </a:xfrm>
              <a:prstGeom prst="rect">
                <a:avLst/>
              </a:prstGeom>
            </p:spPr>
          </p:pic>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01F5D00-9973-6096-6590-76D4703FC200}"/>
                    </a:ext>
                  </a:extLst>
                </p:cNvPr>
                <p:cNvSpPr txBox="1"/>
                <p:nvPr/>
              </p:nvSpPr>
              <p:spPr>
                <a:xfrm>
                  <a:off x="10515599" y="1468054"/>
                  <a:ext cx="70641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spc="-10" dirty="0" smtClean="0">
                            <a:latin typeface="Cambria Math" panose="02040503050406030204" pitchFamily="18" charset="0"/>
                            <a:cs typeface="Times New Roman"/>
                          </a:rPr>
                          <m:t>𝛩</m:t>
                        </m:r>
                        <m:r>
                          <a:rPr lang="en-US" altLang="zh-CN" sz="2000" b="0" i="1" spc="-10" dirty="0" smtClean="0">
                            <a:latin typeface="Cambria Math" panose="02040503050406030204" pitchFamily="18" charset="0"/>
                            <a:cs typeface="Times New Roman"/>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101F5D00-9973-6096-6590-76D4703FC200}"/>
                    </a:ext>
                  </a:extLst>
                </p:cNvPr>
                <p:cNvSpPr txBox="1">
                  <a:spLocks noRot="1" noChangeAspect="1" noMove="1" noResize="1" noEditPoints="1" noAdjustHandles="1" noChangeArrowheads="1" noChangeShapeType="1" noTextEdit="1"/>
                </p:cNvSpPr>
                <p:nvPr/>
              </p:nvSpPr>
              <p:spPr>
                <a:xfrm>
                  <a:off x="10515599" y="1468054"/>
                  <a:ext cx="706411" cy="400110"/>
                </a:xfrm>
                <a:prstGeom prst="rect">
                  <a:avLst/>
                </a:prstGeom>
                <a:blipFill>
                  <a:blip r:embed="rId8"/>
                  <a:stretch>
                    <a:fillRect/>
                  </a:stretch>
                </a:blipFill>
              </p:spPr>
              <p:txBody>
                <a:bodyPr/>
                <a:lstStyle/>
                <a:p>
                  <a:r>
                    <a:rPr lang="zh-CN" altLang="en-US">
                      <a:noFill/>
                    </a:rPr>
                    <a:t> </a:t>
                  </a:r>
                </a:p>
              </p:txBody>
            </p:sp>
          </mc:Fallback>
        </mc:AlternateContent>
      </p:grpSp>
      <p:sp>
        <p:nvSpPr>
          <p:cNvPr id="2" name="灯片编号占位符 1">
            <a:extLst>
              <a:ext uri="{FF2B5EF4-FFF2-40B4-BE49-F238E27FC236}">
                <a16:creationId xmlns:a16="http://schemas.microsoft.com/office/drawing/2014/main" id="{7A8BEB13-AE9E-EA06-CA2C-3EC0CDB7740A}"/>
              </a:ext>
            </a:extLst>
          </p:cNvPr>
          <p:cNvSpPr>
            <a:spLocks noGrp="1"/>
          </p:cNvSpPr>
          <p:nvPr>
            <p:ph type="sldNum" sz="quarter" idx="12"/>
          </p:nvPr>
        </p:nvSpPr>
        <p:spPr/>
        <p:txBody>
          <a:bodyPr/>
          <a:lstStyle/>
          <a:p>
            <a:fld id="{59465BD0-66A3-400B-8DB7-29FB6A51E2EA}" type="slidenum">
              <a:rPr lang="zh-CN" altLang="en-US" smtClean="0"/>
              <a:t>3</a:t>
            </a:fld>
            <a:endParaRPr lang="zh-CN" altLang="en-US"/>
          </a:p>
        </p:txBody>
      </p:sp>
    </p:spTree>
    <p:extLst>
      <p:ext uri="{BB962C8B-B14F-4D97-AF65-F5344CB8AC3E}">
        <p14:creationId xmlns:p14="http://schemas.microsoft.com/office/powerpoint/2010/main" val="313637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B9EFB-E0B2-444C-9772-CB09F9C167AE}"/>
              </a:ext>
            </a:extLst>
          </p:cNvPr>
          <p:cNvPicPr>
            <a:picLocks noChangeAspect="1"/>
          </p:cNvPicPr>
          <p:nvPr/>
        </p:nvPicPr>
        <p:blipFill>
          <a:blip r:embed="rId3"/>
          <a:stretch>
            <a:fillRect/>
          </a:stretch>
        </p:blipFill>
        <p:spPr>
          <a:xfrm>
            <a:off x="3685624" y="1796454"/>
            <a:ext cx="2410376" cy="1034224"/>
          </a:xfrm>
          <a:prstGeom prst="rect">
            <a:avLst/>
          </a:prstGeom>
        </p:spPr>
      </p:pic>
      <p:sp>
        <p:nvSpPr>
          <p:cNvPr id="3" name="Content Placeholder 2">
            <a:extLst>
              <a:ext uri="{FF2B5EF4-FFF2-40B4-BE49-F238E27FC236}">
                <a16:creationId xmlns:a16="http://schemas.microsoft.com/office/drawing/2014/main" id="{E550A74B-0E72-4E4D-A486-EA99E4947DF2}"/>
              </a:ext>
            </a:extLst>
          </p:cNvPr>
          <p:cNvSpPr>
            <a:spLocks noGrp="1"/>
          </p:cNvSpPr>
          <p:nvPr>
            <p:ph idx="1"/>
          </p:nvPr>
        </p:nvSpPr>
        <p:spPr>
          <a:xfrm>
            <a:off x="769254" y="1240092"/>
            <a:ext cx="6374258" cy="609973"/>
          </a:xfrm>
        </p:spPr>
        <p:txBody>
          <a:bodyPr>
            <a:normAutofit/>
          </a:bodyPr>
          <a:lstStyle/>
          <a:p>
            <a:pPr>
              <a:lnSpc>
                <a:spcPct val="100000"/>
              </a:lnSpc>
              <a:spcBef>
                <a:spcPts val="160"/>
              </a:spcBef>
            </a:pPr>
            <a:r>
              <a:rPr lang="en-US" altLang="zh-CN" sz="2000" dirty="0">
                <a:latin typeface="Arial" panose="020B0604020202020204" pitchFamily="34" charset="0"/>
                <a:cs typeface="Arial" panose="020B0604020202020204" pitchFamily="34" charset="0"/>
              </a:rPr>
              <a:t>Generalized likelihood ratio</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BBA9BB-B393-4A71-ACFD-A77E1409C993}"/>
                  </a:ext>
                </a:extLst>
              </p:cNvPr>
              <p:cNvSpPr txBox="1"/>
              <p:nvPr/>
            </p:nvSpPr>
            <p:spPr>
              <a:xfrm>
                <a:off x="992515" y="2975750"/>
                <a:ext cx="8894196" cy="1905009"/>
              </a:xfrm>
              <a:prstGeom prst="rect">
                <a:avLst/>
              </a:prstGeom>
              <a:noFill/>
            </p:spPr>
            <p:txBody>
              <a:bodyPr wrap="square" rtlCol="0">
                <a:spAutoFit/>
              </a:bodyPr>
              <a:lstStyle/>
              <a:p>
                <a:pPr>
                  <a:lnSpc>
                    <a:spcPct val="120000"/>
                  </a:lnSpc>
                </a:pPr>
                <a:r>
                  <a:rPr lang="en" altLang="zh-CN" sz="2000" b="1" dirty="0">
                    <a:latin typeface="Arial" panose="020B0604020202020204" pitchFamily="34" charset="0"/>
                    <a:cs typeface="Arial" panose="020B0604020202020204" pitchFamily="34" charset="0"/>
                  </a:rPr>
                  <a:t>Theorem A</a:t>
                </a:r>
              </a:p>
              <a:p>
                <a:pPr>
                  <a:lnSpc>
                    <a:spcPct val="120000"/>
                  </a:lnSpc>
                </a:pPr>
                <a:r>
                  <a:rPr lang="en" altLang="zh-CN" sz="2000" dirty="0">
                    <a:latin typeface="Arial" panose="020B0604020202020204" pitchFamily="34" charset="0"/>
                    <a:cs typeface="Arial" panose="020B0604020202020204" pitchFamily="34" charset="0"/>
                  </a:rPr>
                  <a:t>Under smoothness conditions on the probability density or frequency functions involved, the null distribution of </a:t>
                </a:r>
                <a14:m>
                  <m:oMath xmlns:m="http://schemas.openxmlformats.org/officeDocument/2006/math">
                    <m:r>
                      <a:rPr lang="en-US" altLang="zh-CN" sz="2000" b="0" i="1" smtClean="0">
                        <a:solidFill>
                          <a:srgbClr val="0000FF"/>
                        </a:solidFill>
                        <a:latin typeface="Cambria Math" panose="02040503050406030204" pitchFamily="18" charset="0"/>
                        <a:cs typeface="Arial" panose="020B0604020202020204" pitchFamily="34" charset="0"/>
                      </a:rPr>
                      <m:t>−2</m:t>
                    </m:r>
                    <m:func>
                      <m:funcPr>
                        <m:ctrlPr>
                          <a:rPr lang="en-US" altLang="zh-CN" sz="2000" b="0" i="1" smtClean="0">
                            <a:solidFill>
                              <a:srgbClr val="0000FF"/>
                            </a:solidFill>
                            <a:latin typeface="Cambria Math" panose="02040503050406030204" pitchFamily="18" charset="0"/>
                            <a:cs typeface="Arial" panose="020B0604020202020204" pitchFamily="34" charset="0"/>
                          </a:rPr>
                        </m:ctrlPr>
                      </m:funcPr>
                      <m:fName>
                        <m:r>
                          <m:rPr>
                            <m:sty m:val="p"/>
                          </m:rPr>
                          <a:rPr lang="en-US" altLang="zh-CN" sz="2000" b="0" i="0" smtClean="0">
                            <a:solidFill>
                              <a:srgbClr val="0000FF"/>
                            </a:solidFill>
                            <a:latin typeface="Cambria Math" panose="02040503050406030204" pitchFamily="18" charset="0"/>
                            <a:cs typeface="Arial" panose="020B0604020202020204" pitchFamily="34" charset="0"/>
                          </a:rPr>
                          <m:t>log</m:t>
                        </m:r>
                      </m:fName>
                      <m:e>
                        <m:r>
                          <a:rPr lang="en-US" altLang="zh-CN" sz="2000" b="0" i="1" smtClean="0">
                            <a:solidFill>
                              <a:srgbClr val="0000FF"/>
                            </a:solidFill>
                            <a:latin typeface="Cambria Math" panose="02040503050406030204" pitchFamily="18" charset="0"/>
                            <a:cs typeface="Arial" panose="020B0604020202020204" pitchFamily="34" charset="0"/>
                          </a:rPr>
                          <m:t>𝐺𝐿𝑅</m:t>
                        </m:r>
                      </m:e>
                    </m:func>
                  </m:oMath>
                </a14:m>
                <a:r>
                  <a:rPr lang="en" altLang="zh-CN" sz="2000" dirty="0">
                    <a:latin typeface="Arial" panose="020B0604020202020204" pitchFamily="34" charset="0"/>
                    <a:cs typeface="Arial" panose="020B0604020202020204" pitchFamily="34" charset="0"/>
                  </a:rPr>
                  <a:t> tends to a </a:t>
                </a:r>
                <a:r>
                  <a:rPr lang="en" altLang="zh-CN" sz="2000" dirty="0">
                    <a:solidFill>
                      <a:srgbClr val="0000FF"/>
                    </a:solidFill>
                    <a:latin typeface="Arial" panose="020B0604020202020204" pitchFamily="34" charset="0"/>
                    <a:cs typeface="Arial" panose="020B0604020202020204" pitchFamily="34" charset="0"/>
                  </a:rPr>
                  <a:t>chi-square (</a:t>
                </a:r>
                <a14:m>
                  <m:oMath xmlns:m="http://schemas.openxmlformats.org/officeDocument/2006/math">
                    <m:sSup>
                      <m:sSupPr>
                        <m:ctrlPr>
                          <a:rPr lang="en-US" altLang="zh-CN" sz="2000" b="0" i="1" smtClean="0">
                            <a:solidFill>
                              <a:srgbClr val="0000FF"/>
                            </a:solidFill>
                            <a:latin typeface="Cambria Math" panose="02040503050406030204" pitchFamily="18" charset="0"/>
                            <a:cs typeface="Arial" panose="020B0604020202020204" pitchFamily="34" charset="0"/>
                          </a:rPr>
                        </m:ctrlPr>
                      </m:sSupPr>
                      <m:e>
                        <m:r>
                          <a:rPr lang="en-US" altLang="zh-CN" sz="2000" b="0" i="1" smtClean="0">
                            <a:solidFill>
                              <a:srgbClr val="0000FF"/>
                            </a:solidFill>
                            <a:latin typeface="Cambria Math" panose="02040503050406030204" pitchFamily="18" charset="0"/>
                            <a:cs typeface="Arial" panose="020B0604020202020204" pitchFamily="34" charset="0"/>
                          </a:rPr>
                          <m:t>𝜒</m:t>
                        </m:r>
                      </m:e>
                      <m:sup>
                        <m:r>
                          <a:rPr lang="en-US" altLang="zh-CN" sz="2000" b="0" i="1" smtClean="0">
                            <a:solidFill>
                              <a:srgbClr val="0000FF"/>
                            </a:solidFill>
                            <a:latin typeface="Cambria Math" panose="02040503050406030204" pitchFamily="18" charset="0"/>
                            <a:cs typeface="Arial" panose="020B0604020202020204" pitchFamily="34" charset="0"/>
                          </a:rPr>
                          <m:t>2</m:t>
                        </m:r>
                      </m:sup>
                    </m:sSup>
                  </m:oMath>
                </a14:m>
                <a:r>
                  <a:rPr lang="en" altLang="zh-CN" sz="2000" dirty="0">
                    <a:solidFill>
                      <a:srgbClr val="0000FF"/>
                    </a:solidFill>
                    <a:latin typeface="Arial" panose="020B0604020202020204" pitchFamily="34" charset="0"/>
                    <a:cs typeface="Arial" panose="020B0604020202020204" pitchFamily="34" charset="0"/>
                  </a:rPr>
                  <a:t>)</a:t>
                </a:r>
                <a:r>
                  <a:rPr lang="en" altLang="zh-CN" sz="2000" dirty="0">
                    <a:latin typeface="Arial" panose="020B0604020202020204" pitchFamily="34" charset="0"/>
                    <a:cs typeface="Arial" panose="020B0604020202020204" pitchFamily="34" charset="0"/>
                  </a:rPr>
                  <a:t> distribution with </a:t>
                </a:r>
                <a:r>
                  <a:rPr lang="en" altLang="zh-CN" sz="2000" dirty="0">
                    <a:solidFill>
                      <a:srgbClr val="0000FF"/>
                    </a:solidFill>
                    <a:latin typeface="Arial" panose="020B0604020202020204" pitchFamily="34" charset="0"/>
                    <a:cs typeface="Arial" panose="020B0604020202020204" pitchFamily="34" charset="0"/>
                  </a:rPr>
                  <a:t>degrees of freedom </a:t>
                </a:r>
                <a:r>
                  <a:rPr lang="en" altLang="zh-CN" sz="2000" dirty="0">
                    <a:latin typeface="Arial" panose="020B0604020202020204" pitchFamily="34" charset="0"/>
                    <a:cs typeface="Arial" panose="020B0604020202020204" pitchFamily="34" charset="0"/>
                  </a:rPr>
                  <a:t>equal to </a:t>
                </a:r>
                <a14:m>
                  <m:oMath xmlns:m="http://schemas.openxmlformats.org/officeDocument/2006/math">
                    <m:r>
                      <a:rPr lang="en-US" altLang="zh-CN" sz="2000" b="0" i="0" smtClean="0">
                        <a:solidFill>
                          <a:srgbClr val="0000FF"/>
                        </a:solidFill>
                        <a:latin typeface="Cambria Math" panose="02040503050406030204" pitchFamily="18" charset="0"/>
                        <a:cs typeface="Arial" panose="020B0604020202020204" pitchFamily="34" charset="0"/>
                      </a:rPr>
                      <m:t>(</m:t>
                    </m:r>
                    <m:func>
                      <m:funcPr>
                        <m:ctrlPr>
                          <a:rPr lang="en-US" altLang="zh-CN" sz="2000" b="0" i="1" smtClean="0">
                            <a:solidFill>
                              <a:srgbClr val="0000FF"/>
                            </a:solidFill>
                            <a:latin typeface="Cambria Math" panose="02040503050406030204" pitchFamily="18" charset="0"/>
                            <a:cs typeface="Arial" panose="020B0604020202020204" pitchFamily="34" charset="0"/>
                          </a:rPr>
                        </m:ctrlPr>
                      </m:funcPr>
                      <m:fName>
                        <m:r>
                          <m:rPr>
                            <m:sty m:val="p"/>
                          </m:rPr>
                          <a:rPr lang="en-US" altLang="zh-CN" sz="2000" b="0" i="0" smtClean="0">
                            <a:solidFill>
                              <a:srgbClr val="0000FF"/>
                            </a:solidFill>
                            <a:latin typeface="Cambria Math" panose="02040503050406030204" pitchFamily="18" charset="0"/>
                            <a:cs typeface="Arial" panose="020B0604020202020204" pitchFamily="34" charset="0"/>
                          </a:rPr>
                          <m:t>dim</m:t>
                        </m:r>
                      </m:fName>
                      <m:e>
                        <m:r>
                          <m:rPr>
                            <m:sty m:val="p"/>
                          </m:rPr>
                          <a:rPr lang="en-US" altLang="zh-CN" sz="2000" b="0" i="0" smtClean="0">
                            <a:solidFill>
                              <a:srgbClr val="0000FF"/>
                            </a:solidFill>
                            <a:latin typeface="Cambria Math" panose="02040503050406030204" pitchFamily="18" charset="0"/>
                            <a:cs typeface="Arial" panose="020B0604020202020204" pitchFamily="34" charset="0"/>
                          </a:rPr>
                          <m:t>Θ</m:t>
                        </m:r>
                        <m:r>
                          <a:rPr lang="en-US" altLang="zh-CN" sz="2000" b="0" i="0" smtClean="0">
                            <a:solidFill>
                              <a:srgbClr val="0000FF"/>
                            </a:solidFill>
                            <a:latin typeface="Cambria Math" panose="02040503050406030204" pitchFamily="18" charset="0"/>
                            <a:cs typeface="Arial" panose="020B0604020202020204" pitchFamily="34" charset="0"/>
                          </a:rPr>
                          <m:t>′</m:t>
                        </m:r>
                        <m:r>
                          <a:rPr lang="en-US" altLang="zh-CN" sz="2000" b="0" i="1" smtClean="0">
                            <a:solidFill>
                              <a:srgbClr val="0000FF"/>
                            </a:solidFill>
                            <a:latin typeface="Cambria Math" panose="02040503050406030204" pitchFamily="18" charset="0"/>
                            <a:cs typeface="Arial" panose="020B0604020202020204" pitchFamily="34" charset="0"/>
                          </a:rPr>
                          <m:t>−</m:t>
                        </m:r>
                        <m:func>
                          <m:funcPr>
                            <m:ctrlPr>
                              <a:rPr lang="en-US" altLang="zh-CN" sz="2000" b="0" i="1" smtClean="0">
                                <a:solidFill>
                                  <a:srgbClr val="0000FF"/>
                                </a:solidFill>
                                <a:latin typeface="Cambria Math" panose="02040503050406030204" pitchFamily="18" charset="0"/>
                                <a:cs typeface="Arial" panose="020B0604020202020204" pitchFamily="34" charset="0"/>
                              </a:rPr>
                            </m:ctrlPr>
                          </m:funcPr>
                          <m:fName>
                            <m:r>
                              <m:rPr>
                                <m:sty m:val="p"/>
                              </m:rPr>
                              <a:rPr lang="en-US" altLang="zh-CN" sz="2000" b="0" i="0" smtClean="0">
                                <a:solidFill>
                                  <a:srgbClr val="0000FF"/>
                                </a:solidFill>
                                <a:latin typeface="Cambria Math" panose="02040503050406030204" pitchFamily="18" charset="0"/>
                                <a:cs typeface="Arial" panose="020B0604020202020204" pitchFamily="34" charset="0"/>
                              </a:rPr>
                              <m:t>dim</m:t>
                            </m:r>
                          </m:fName>
                          <m:e>
                            <m:sSub>
                              <m:sSubPr>
                                <m:ctrlPr>
                                  <a:rPr lang="en-US" altLang="zh-CN" sz="2000" b="0" i="1" smtClean="0">
                                    <a:solidFill>
                                      <a:srgbClr val="0000FF"/>
                                    </a:solidFill>
                                    <a:latin typeface="Cambria Math" panose="02040503050406030204" pitchFamily="18" charset="0"/>
                                    <a:cs typeface="Arial" panose="020B0604020202020204" pitchFamily="34" charset="0"/>
                                  </a:rPr>
                                </m:ctrlPr>
                              </m:sSubPr>
                              <m:e>
                                <m:r>
                                  <a:rPr lang="en-US" altLang="zh-CN" sz="2000" b="0" i="1" smtClean="0">
                                    <a:solidFill>
                                      <a:srgbClr val="0000FF"/>
                                    </a:solidFill>
                                    <a:latin typeface="Cambria Math" panose="02040503050406030204" pitchFamily="18" charset="0"/>
                                    <a:cs typeface="Arial" panose="020B0604020202020204" pitchFamily="34" charset="0"/>
                                  </a:rPr>
                                  <m:t>𝜔</m:t>
                                </m:r>
                              </m:e>
                              <m:sub>
                                <m:r>
                                  <a:rPr lang="en-US" altLang="zh-CN" sz="2000" b="0" i="1" smtClean="0">
                                    <a:solidFill>
                                      <a:srgbClr val="0000FF"/>
                                    </a:solidFill>
                                    <a:latin typeface="Cambria Math" panose="02040503050406030204" pitchFamily="18" charset="0"/>
                                    <a:cs typeface="Arial" panose="020B0604020202020204" pitchFamily="34" charset="0"/>
                                  </a:rPr>
                                  <m:t>0</m:t>
                                </m:r>
                              </m:sub>
                            </m:sSub>
                          </m:e>
                        </m:func>
                      </m:e>
                    </m:func>
                    <m:r>
                      <a:rPr lang="en-US" altLang="zh-CN" sz="2000" b="0" i="1" smtClean="0">
                        <a:solidFill>
                          <a:srgbClr val="0000FF"/>
                        </a:solidFill>
                        <a:latin typeface="Cambria Math" panose="02040503050406030204" pitchFamily="18" charset="0"/>
                        <a:cs typeface="Arial" panose="020B0604020202020204" pitchFamily="34" charset="0"/>
                      </a:rPr>
                      <m:t>)</m:t>
                    </m:r>
                  </m:oMath>
                </a14:m>
                <a:r>
                  <a:rPr lang="en" altLang="zh-CN" sz="2000" dirty="0">
                    <a:solidFill>
                      <a:srgbClr val="0000FF"/>
                    </a:solidFill>
                    <a:latin typeface="Arial" panose="020B0604020202020204" pitchFamily="34" charset="0"/>
                    <a:cs typeface="Arial" panose="020B0604020202020204" pitchFamily="34" charset="0"/>
                  </a:rPr>
                  <a:t> </a:t>
                </a:r>
                <a:r>
                  <a:rPr lang="en" altLang="zh-CN" sz="2000" dirty="0">
                    <a:latin typeface="Arial" panose="020B0604020202020204" pitchFamily="34" charset="0"/>
                    <a:cs typeface="Arial" panose="020B0604020202020204" pitchFamily="34" charset="0"/>
                  </a:rPr>
                  <a:t>as the sample size tends to infinity.</a:t>
                </a:r>
              </a:p>
            </p:txBody>
          </p:sp>
        </mc:Choice>
        <mc:Fallback xmlns="">
          <p:sp>
            <p:nvSpPr>
              <p:cNvPr id="4" name="文本框 3">
                <a:extLst>
                  <a:ext uri="{FF2B5EF4-FFF2-40B4-BE49-F238E27FC236}">
                    <a16:creationId xmlns:a16="http://schemas.microsoft.com/office/drawing/2014/main" id="{EFBBA9BB-B393-4A71-ACFD-A77E1409C993}"/>
                  </a:ext>
                </a:extLst>
              </p:cNvPr>
              <p:cNvSpPr txBox="1">
                <a:spLocks noRot="1" noChangeAspect="1" noMove="1" noResize="1" noEditPoints="1" noAdjustHandles="1" noChangeArrowheads="1" noChangeShapeType="1" noTextEdit="1"/>
              </p:cNvSpPr>
              <p:nvPr/>
            </p:nvSpPr>
            <p:spPr>
              <a:xfrm>
                <a:off x="992515" y="2975750"/>
                <a:ext cx="8894196" cy="1905009"/>
              </a:xfrm>
              <a:prstGeom prst="rect">
                <a:avLst/>
              </a:prstGeom>
              <a:blipFill>
                <a:blip r:embed="rId4"/>
                <a:stretch>
                  <a:fillRect l="-856" r="-1712" b="-5298"/>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9833B191-602D-E9AD-68C1-3491259BFC7A}"/>
              </a:ext>
            </a:extLst>
          </p:cNvPr>
          <p:cNvSpPr txBox="1">
            <a:spLocks/>
          </p:cNvSpPr>
          <p:nvPr/>
        </p:nvSpPr>
        <p:spPr>
          <a:xfrm>
            <a:off x="481583" y="264541"/>
            <a:ext cx="9490189"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Generalized Likelihood Ratio Test</a:t>
            </a:r>
            <a:endParaRPr lang="zh-CN" altLang="en-US" sz="32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6B966876-1398-B45E-07DE-ED1D5DC1DF17}"/>
              </a:ext>
            </a:extLst>
          </p:cNvPr>
          <p:cNvSpPr txBox="1">
            <a:spLocks/>
          </p:cNvSpPr>
          <p:nvPr/>
        </p:nvSpPr>
        <p:spPr>
          <a:xfrm>
            <a:off x="992515" y="5082936"/>
            <a:ext cx="3586360" cy="339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60"/>
              </a:spcBef>
              <a:buNone/>
            </a:pPr>
            <a:r>
              <a:rPr lang="en-US" altLang="zh-CN" sz="1600" dirty="0">
                <a:latin typeface="Arial" panose="020B0604020202020204" pitchFamily="34" charset="0"/>
                <a:cs typeface="Arial" panose="020B0604020202020204" pitchFamily="34" charset="0"/>
              </a:rPr>
              <a:t>[Ref: Chapter 9, MSDA3 - J. A. Rice]</a:t>
            </a:r>
          </a:p>
        </p:txBody>
      </p:sp>
      <p:sp>
        <p:nvSpPr>
          <p:cNvPr id="2" name="灯片编号占位符 1">
            <a:extLst>
              <a:ext uri="{FF2B5EF4-FFF2-40B4-BE49-F238E27FC236}">
                <a16:creationId xmlns:a16="http://schemas.microsoft.com/office/drawing/2014/main" id="{98AE957A-4B72-522F-84D3-6F93EA5F3854}"/>
              </a:ext>
            </a:extLst>
          </p:cNvPr>
          <p:cNvSpPr>
            <a:spLocks noGrp="1"/>
          </p:cNvSpPr>
          <p:nvPr>
            <p:ph type="sldNum" sz="quarter" idx="12"/>
          </p:nvPr>
        </p:nvSpPr>
        <p:spPr/>
        <p:txBody>
          <a:bodyPr/>
          <a:lstStyle/>
          <a:p>
            <a:fld id="{59465BD0-66A3-400B-8DB7-29FB6A51E2EA}" type="slidenum">
              <a:rPr lang="zh-CN" altLang="en-US" smtClean="0"/>
              <a:t>4</a:t>
            </a:fld>
            <a:endParaRPr lang="zh-CN" altLang="en-US"/>
          </a:p>
        </p:txBody>
      </p:sp>
    </p:spTree>
    <p:extLst>
      <p:ext uri="{BB962C8B-B14F-4D97-AF65-F5344CB8AC3E}">
        <p14:creationId xmlns:p14="http://schemas.microsoft.com/office/powerpoint/2010/main" val="307436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50A74B-0E72-4E4D-A486-EA99E4947DF2}"/>
                  </a:ext>
                </a:extLst>
              </p:cNvPr>
              <p:cNvSpPr>
                <a:spLocks noGrp="1"/>
              </p:cNvSpPr>
              <p:nvPr>
                <p:ph idx="1"/>
              </p:nvPr>
            </p:nvSpPr>
            <p:spPr>
              <a:xfrm>
                <a:off x="679704" y="1081377"/>
                <a:ext cx="10433378" cy="3243488"/>
              </a:xfrm>
            </p:spPr>
            <p:txBody>
              <a:bodyPr>
                <a:noAutofit/>
              </a:bodyPr>
              <a:lstStyle/>
              <a:p>
                <a:pPr marL="0" marR="30480" indent="0">
                  <a:lnSpc>
                    <a:spcPct val="130000"/>
                  </a:lnSpc>
                  <a:spcBef>
                    <a:spcPts val="0"/>
                  </a:spcBef>
                  <a:buNone/>
                </a:pPr>
                <a:r>
                  <a:rPr lang="en-GB" altLang="zh-CN" sz="2000" spc="-5" dirty="0">
                    <a:latin typeface="Arial" panose="020B0604020202020204" pitchFamily="34" charset="0"/>
                    <a:cs typeface="Arial" panose="020B0604020202020204" pitchFamily="34" charset="0"/>
                  </a:rPr>
                  <a:t>Multinomial</a:t>
                </a:r>
                <a:r>
                  <a:rPr lang="en-GB" altLang="zh-CN" sz="2000" spc="-40" dirty="0">
                    <a:latin typeface="Arial" panose="020B0604020202020204" pitchFamily="34" charset="0"/>
                    <a:cs typeface="Arial" panose="020B0604020202020204" pitchFamily="34" charset="0"/>
                  </a:rPr>
                  <a:t> </a:t>
                </a:r>
                <a:r>
                  <a:rPr lang="en-GB" altLang="zh-CN" sz="2000" dirty="0">
                    <a:latin typeface="Arial" panose="020B0604020202020204" pitchFamily="34" charset="0"/>
                    <a:cs typeface="Arial" panose="020B0604020202020204" pitchFamily="34" charset="0"/>
                  </a:rPr>
                  <a:t>distribution</a:t>
                </a:r>
                <a:endParaRPr lang="zh-CN" altLang="en-US" sz="2000" dirty="0">
                  <a:latin typeface="Arial" panose="020B0604020202020204" pitchFamily="34" charset="0"/>
                  <a:cs typeface="Arial" panose="020B0604020202020204" pitchFamily="34" charset="0"/>
                </a:endParaRPr>
              </a:p>
              <a:p>
                <a:pPr marL="38100" marR="30480">
                  <a:lnSpc>
                    <a:spcPct val="130000"/>
                  </a:lnSpc>
                  <a:spcBef>
                    <a:spcPts val="0"/>
                  </a:spcBef>
                </a:pPr>
                <a:r>
                  <a:rPr lang="en-US" altLang="zh-CN" sz="2000" spc="5" dirty="0">
                    <a:latin typeface="Arial" panose="020B0604020202020204" pitchFamily="34" charset="0"/>
                    <a:cs typeface="Arial" panose="020B0604020202020204" pitchFamily="34" charset="0"/>
                  </a:rPr>
                  <a:t>Let</a:t>
                </a:r>
                <a:r>
                  <a:rPr lang="zh-CN" altLang="en-US" sz="2000" spc="5"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dirty="0" smtClean="0">
                            <a:latin typeface="Cambria Math" panose="02040503050406030204" pitchFamily="18" charset="0"/>
                            <a:cs typeface="Times New Roman"/>
                          </a:rPr>
                        </m:ctrlPr>
                      </m:sSubPr>
                      <m:e>
                        <m:r>
                          <a:rPr lang="en-GB" altLang="zh-CN" sz="2000" i="1" dirty="0" smtClean="0">
                            <a:latin typeface="Cambria Math" panose="02040503050406030204" pitchFamily="18" charset="0"/>
                            <a:cs typeface="Times New Roman"/>
                          </a:rPr>
                          <m:t>𝑋</m:t>
                        </m:r>
                      </m:e>
                      <m:sub>
                        <m:r>
                          <a:rPr lang="en-US" altLang="zh-CN" sz="2000" b="0" i="1" dirty="0" smtClean="0">
                            <a:latin typeface="Cambria Math" panose="02040503050406030204" pitchFamily="18" charset="0"/>
                            <a:cs typeface="Times New Roman"/>
                          </a:rPr>
                          <m:t>1</m:t>
                        </m:r>
                      </m:sub>
                    </m:sSub>
                    <m:r>
                      <a:rPr lang="en-US" altLang="zh-CN" sz="2000" b="0" i="1" dirty="0" smtClean="0">
                        <a:latin typeface="Cambria Math" panose="02040503050406030204" pitchFamily="18" charset="0"/>
                        <a:cs typeface="Times New Roman"/>
                      </a:rPr>
                      <m:t>,</m:t>
                    </m:r>
                    <m:sSub>
                      <m:sSubPr>
                        <m:ctrlPr>
                          <a:rPr lang="en-US" altLang="zh-CN" sz="2000" b="0" i="1" dirty="0" smtClean="0">
                            <a:latin typeface="Cambria Math" panose="02040503050406030204" pitchFamily="18" charset="0"/>
                            <a:cs typeface="Times New Roman"/>
                          </a:rPr>
                        </m:ctrlPr>
                      </m:sSubPr>
                      <m:e>
                        <m:r>
                          <a:rPr lang="en-GB" altLang="zh-CN" sz="2000" i="1" dirty="0">
                            <a:latin typeface="Cambria Math" panose="02040503050406030204" pitchFamily="18" charset="0"/>
                            <a:cs typeface="Times New Roman"/>
                          </a:rPr>
                          <m:t>𝑋</m:t>
                        </m:r>
                      </m:e>
                      <m:sub>
                        <m:r>
                          <a:rPr lang="en-US" altLang="zh-CN" sz="2000" b="0" i="1" dirty="0" smtClean="0">
                            <a:latin typeface="Cambria Math" panose="02040503050406030204" pitchFamily="18" charset="0"/>
                            <a:cs typeface="Times New Roman"/>
                          </a:rPr>
                          <m:t>2</m:t>
                        </m:r>
                      </m:sub>
                    </m:sSub>
                    <m:r>
                      <a:rPr lang="en-US" altLang="zh-CN" sz="2000" b="0" i="1" dirty="0" smtClean="0">
                        <a:latin typeface="Cambria Math" panose="02040503050406030204" pitchFamily="18" charset="0"/>
                        <a:cs typeface="Times New Roman"/>
                      </a:rPr>
                      <m:t>,…</m:t>
                    </m:r>
                    <m:r>
                      <a:rPr lang="en-GB" altLang="zh-CN" sz="2000" i="1" dirty="0">
                        <a:latin typeface="Cambria Math" panose="02040503050406030204" pitchFamily="18" charset="0"/>
                        <a:cs typeface="Times New Roman"/>
                      </a:rPr>
                      <m:t>,</m:t>
                    </m:r>
                    <m:r>
                      <a:rPr lang="en-GB" altLang="zh-CN" sz="2000" i="1" spc="-30" dirty="0">
                        <a:latin typeface="Cambria Math" panose="02040503050406030204" pitchFamily="18" charset="0"/>
                        <a:cs typeface="Times New Roman"/>
                      </a:rPr>
                      <m:t> </m:t>
                    </m:r>
                    <m:sSub>
                      <m:sSubPr>
                        <m:ctrlPr>
                          <a:rPr lang="en-US" altLang="zh-CN" sz="2000" b="0" i="1" spc="-30" dirty="0" smtClean="0">
                            <a:latin typeface="Cambria Math" panose="02040503050406030204" pitchFamily="18" charset="0"/>
                            <a:cs typeface="Times New Roman"/>
                          </a:rPr>
                        </m:ctrlPr>
                      </m:sSubPr>
                      <m:e>
                        <m:r>
                          <a:rPr lang="en-US" altLang="zh-CN" sz="2000" b="0" i="1" spc="-30" dirty="0" smtClean="0">
                            <a:latin typeface="Cambria Math" panose="02040503050406030204" pitchFamily="18" charset="0"/>
                            <a:cs typeface="Times New Roman"/>
                          </a:rPr>
                          <m:t>𝑋</m:t>
                        </m:r>
                      </m:e>
                      <m:sub>
                        <m:r>
                          <a:rPr lang="en-US" altLang="zh-CN" sz="2000" b="0" i="1" spc="-30" dirty="0" smtClean="0">
                            <a:latin typeface="Cambria Math" panose="02040503050406030204" pitchFamily="18" charset="0"/>
                            <a:cs typeface="Times New Roman"/>
                          </a:rPr>
                          <m:t>𝑚</m:t>
                        </m:r>
                      </m:sub>
                    </m:sSub>
                    <m:r>
                      <a:rPr lang="en-GB" altLang="zh-CN" sz="2000" i="1" baseline="-25525" dirty="0">
                        <a:latin typeface="Cambria Math" panose="02040503050406030204" pitchFamily="18" charset="0"/>
                        <a:cs typeface="Times New Roman"/>
                      </a:rPr>
                      <m:t> </m:t>
                    </m:r>
                  </m:oMath>
                </a14:m>
                <a:r>
                  <a:rPr lang="en-US" altLang="zh-CN" sz="2000" spc="5" dirty="0">
                    <a:latin typeface="Arial" panose="020B0604020202020204" pitchFamily="34" charset="0"/>
                    <a:cs typeface="Arial" panose="020B0604020202020204" pitchFamily="34" charset="0"/>
                  </a:rPr>
                  <a:t> be </a:t>
                </a:r>
                <a:r>
                  <a:rPr lang="en-US" altLang="zh-CN" sz="2000" spc="5" dirty="0">
                    <a:solidFill>
                      <a:srgbClr val="0000FF"/>
                    </a:solidFill>
                    <a:latin typeface="Arial" panose="020B0604020202020204" pitchFamily="34" charset="0"/>
                    <a:cs typeface="Arial" panose="020B0604020202020204" pitchFamily="34" charset="0"/>
                  </a:rPr>
                  <a:t>counts</a:t>
                </a:r>
                <a:r>
                  <a:rPr lang="en-US" altLang="zh-CN" sz="2000" spc="5" dirty="0">
                    <a:latin typeface="Arial" panose="020B0604020202020204" pitchFamily="34" charset="0"/>
                    <a:cs typeface="Arial" panose="020B0604020202020204" pitchFamily="34" charset="0"/>
                  </a:rPr>
                  <a:t> of </a:t>
                </a:r>
                <a14:m>
                  <m:oMath xmlns:m="http://schemas.openxmlformats.org/officeDocument/2006/math">
                    <m:r>
                      <a:rPr lang="en-US" altLang="zh-CN" sz="2000" b="0" i="1" spc="5" smtClean="0">
                        <a:latin typeface="Cambria Math" panose="02040503050406030204" pitchFamily="18" charset="0"/>
                        <a:cs typeface="Microsoft YaHei"/>
                      </a:rPr>
                      <m:t>𝑚</m:t>
                    </m:r>
                  </m:oMath>
                </a14:m>
                <a:r>
                  <a:rPr lang="en-US" altLang="zh-CN" sz="2000" dirty="0">
                    <a:latin typeface="Arial" panose="020B0604020202020204" pitchFamily="34" charset="0"/>
                    <a:cs typeface="Arial" panose="020B0604020202020204" pitchFamily="34" charset="0"/>
                  </a:rPr>
                  <a:t> cells satisfying</a:t>
                </a:r>
              </a:p>
              <a:p>
                <a:pPr marL="0" marR="30480" indent="0">
                  <a:lnSpc>
                    <a:spcPct val="130000"/>
                  </a:lnSpc>
                  <a:spcBef>
                    <a:spcPts val="0"/>
                  </a:spcBef>
                  <a:buNone/>
                </a:pPr>
                <a:r>
                  <a:rPr lang="en-US" altLang="zh-CN" sz="2000" b="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dirty="0" smtClean="0">
                            <a:latin typeface="Cambria Math" panose="02040503050406030204" pitchFamily="18" charset="0"/>
                            <a:cs typeface="Times New Roman"/>
                          </a:rPr>
                        </m:ctrlPr>
                      </m:sSubPr>
                      <m:e>
                        <m:r>
                          <a:rPr lang="en-GB" altLang="zh-CN" sz="2000" i="1" dirty="0" smtClean="0">
                            <a:latin typeface="Cambria Math" panose="02040503050406030204" pitchFamily="18" charset="0"/>
                            <a:cs typeface="Times New Roman"/>
                          </a:rPr>
                          <m:t>𝑋</m:t>
                        </m:r>
                      </m:e>
                      <m:sub>
                        <m:r>
                          <a:rPr lang="en-US" altLang="zh-CN" sz="2000" b="0" i="1" dirty="0" smtClean="0">
                            <a:latin typeface="Cambria Math" panose="02040503050406030204" pitchFamily="18" charset="0"/>
                            <a:cs typeface="Times New Roman"/>
                          </a:rPr>
                          <m:t>1</m:t>
                        </m:r>
                      </m:sub>
                    </m:sSub>
                    <m:r>
                      <a:rPr lang="en-US" altLang="zh-CN" sz="2000" b="0" i="1" dirty="0" smtClean="0">
                        <a:latin typeface="Cambria Math" panose="02040503050406030204" pitchFamily="18" charset="0"/>
                        <a:cs typeface="Times New Roman"/>
                      </a:rPr>
                      <m:t>+</m:t>
                    </m:r>
                    <m:sSub>
                      <m:sSubPr>
                        <m:ctrlPr>
                          <a:rPr lang="en-US" altLang="zh-CN" sz="2000" b="0" i="1" dirty="0" smtClean="0">
                            <a:latin typeface="Cambria Math" panose="02040503050406030204" pitchFamily="18" charset="0"/>
                            <a:cs typeface="Times New Roman"/>
                          </a:rPr>
                        </m:ctrlPr>
                      </m:sSubPr>
                      <m:e>
                        <m:r>
                          <a:rPr lang="en-US" altLang="zh-CN" sz="2000" b="0" i="1" dirty="0" smtClean="0">
                            <a:latin typeface="Cambria Math" panose="02040503050406030204" pitchFamily="18" charset="0"/>
                            <a:cs typeface="Times New Roman"/>
                          </a:rPr>
                          <m:t>𝑋</m:t>
                        </m:r>
                      </m:e>
                      <m:sub>
                        <m:r>
                          <a:rPr lang="en-US" altLang="zh-CN" sz="2000" b="0" i="1" dirty="0" smtClean="0">
                            <a:latin typeface="Cambria Math" panose="02040503050406030204" pitchFamily="18" charset="0"/>
                            <a:cs typeface="Times New Roman"/>
                          </a:rPr>
                          <m:t>2</m:t>
                        </m:r>
                      </m:sub>
                    </m:sSub>
                    <m:r>
                      <a:rPr lang="en-US" altLang="zh-CN" sz="2000" b="0" i="1" dirty="0" smtClean="0">
                        <a:latin typeface="Cambria Math" panose="02040503050406030204" pitchFamily="18" charset="0"/>
                        <a:cs typeface="Times New Roman"/>
                      </a:rPr>
                      <m:t>+⋯+</m:t>
                    </m:r>
                    <m:sSub>
                      <m:sSubPr>
                        <m:ctrlPr>
                          <a:rPr lang="en-US" altLang="zh-CN" sz="2000" b="0" i="1" dirty="0" smtClean="0">
                            <a:latin typeface="Cambria Math" panose="02040503050406030204" pitchFamily="18" charset="0"/>
                            <a:cs typeface="Times New Roman"/>
                          </a:rPr>
                        </m:ctrlPr>
                      </m:sSubPr>
                      <m:e>
                        <m:r>
                          <a:rPr lang="en-US" altLang="zh-CN" sz="2000" b="0" i="1" dirty="0" smtClean="0">
                            <a:latin typeface="Cambria Math" panose="02040503050406030204" pitchFamily="18" charset="0"/>
                            <a:cs typeface="Times New Roman"/>
                          </a:rPr>
                          <m:t>𝑋</m:t>
                        </m:r>
                      </m:e>
                      <m:sub>
                        <m:r>
                          <a:rPr lang="en-US" altLang="zh-CN" sz="2000" b="0" i="1" dirty="0" smtClean="0">
                            <a:latin typeface="Cambria Math" panose="02040503050406030204" pitchFamily="18" charset="0"/>
                            <a:cs typeface="Times New Roman"/>
                          </a:rPr>
                          <m:t>𝑚</m:t>
                        </m:r>
                      </m:sub>
                    </m:sSub>
                    <m:r>
                      <a:rPr lang="en-US" altLang="zh-CN" sz="2000" b="0" i="1" dirty="0" smtClean="0">
                        <a:latin typeface="Cambria Math" panose="02040503050406030204" pitchFamily="18" charset="0"/>
                        <a:cs typeface="Times New Roman"/>
                      </a:rPr>
                      <m:t>=</m:t>
                    </m:r>
                    <m:r>
                      <a:rPr lang="en-GB" altLang="zh-CN" sz="2000" i="1" dirty="0" smtClean="0">
                        <a:latin typeface="Cambria Math" panose="02040503050406030204" pitchFamily="18" charset="0"/>
                        <a:cs typeface="Times New Roman"/>
                      </a:rPr>
                      <m:t>𝑛</m:t>
                    </m:r>
                  </m:oMath>
                </a14:m>
                <a:endParaRPr lang="en-GB" altLang="zh-CN" sz="2000" dirty="0">
                  <a:latin typeface="Arial" panose="020B0604020202020204" pitchFamily="34" charset="0"/>
                  <a:cs typeface="Arial" panose="020B0604020202020204" pitchFamily="34" charset="0"/>
                </a:endParaRPr>
              </a:p>
              <a:p>
                <a:pPr marL="38100">
                  <a:lnSpc>
                    <a:spcPct val="130000"/>
                  </a:lnSpc>
                  <a:spcBef>
                    <a:spcPts val="0"/>
                  </a:spcBef>
                </a:pPr>
                <a:r>
                  <a:rPr lang="en-US" altLang="zh-CN" sz="2000" dirty="0">
                    <a:latin typeface="Arial" panose="020B0604020202020204" pitchFamily="34" charset="0"/>
                    <a:cs typeface="Arial" panose="020B0604020202020204" pitchFamily="34" charset="0"/>
                  </a:rPr>
                  <a:t>Probability of an item residing on cell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𝑖</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dirty="0" smtClean="0">
                            <a:solidFill>
                              <a:srgbClr val="0000FF"/>
                            </a:solidFill>
                            <a:latin typeface="Cambria Math" panose="02040503050406030204" pitchFamily="18" charset="0"/>
                            <a:cs typeface="Times New Roman"/>
                          </a:rPr>
                        </m:ctrlPr>
                      </m:sSubPr>
                      <m:e>
                        <m:r>
                          <a:rPr lang="en-US" altLang="zh-CN" sz="2000" b="0" i="1" dirty="0" smtClean="0">
                            <a:solidFill>
                              <a:srgbClr val="0000FF"/>
                            </a:solidFill>
                            <a:latin typeface="Cambria Math" panose="02040503050406030204" pitchFamily="18" charset="0"/>
                            <a:cs typeface="Times New Roman"/>
                          </a:rPr>
                          <m:t>𝑝</m:t>
                        </m:r>
                      </m:e>
                      <m:sub>
                        <m:r>
                          <a:rPr lang="en-US" altLang="zh-CN" sz="2000" b="0" i="1" dirty="0" smtClean="0">
                            <a:solidFill>
                              <a:srgbClr val="0000FF"/>
                            </a:solidFill>
                            <a:latin typeface="Cambria Math" panose="02040503050406030204" pitchFamily="18" charset="0"/>
                            <a:cs typeface="Times New Roman"/>
                          </a:rPr>
                          <m:t>𝑖</m:t>
                        </m:r>
                      </m:sub>
                    </m:sSub>
                  </m:oMath>
                </a14:m>
                <a:r>
                  <a:rPr lang="en-GB" altLang="zh-CN"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r>
                  <a:rPr lang="en-GB" altLang="zh-CN" sz="2000" dirty="0">
                    <a:latin typeface="Arial" panose="020B0604020202020204" pitchFamily="34" charset="0"/>
                    <a:cs typeface="Arial" panose="020B0604020202020204" pitchFamily="34" charset="0"/>
                  </a:rPr>
                  <a:t>satisfying </a:t>
                </a:r>
                <a14:m>
                  <m:oMath xmlns:m="http://schemas.openxmlformats.org/officeDocument/2006/math">
                    <m:nary>
                      <m:naryPr>
                        <m:chr m:val="∑"/>
                        <m:limLoc m:val="subSup"/>
                        <m:ctrlPr>
                          <a:rPr lang="en-GB" altLang="zh-CN" sz="2000" i="1" smtClean="0">
                            <a:latin typeface="Cambria Math" panose="02040503050406030204" pitchFamily="18" charset="0"/>
                            <a:cs typeface="Arial" panose="020B0604020202020204" pitchFamily="34" charset="0"/>
                          </a:rPr>
                        </m:ctrlPr>
                      </m:naryPr>
                      <m:sub>
                        <m:r>
                          <m:rPr>
                            <m:brk m:alnAt="25"/>
                          </m:rPr>
                          <a:rPr lang="en-US" altLang="zh-CN" sz="2000" b="0" i="1" smtClean="0">
                            <a:latin typeface="Cambria Math" panose="02040503050406030204" pitchFamily="18" charset="0"/>
                            <a:cs typeface="Arial" panose="020B0604020202020204" pitchFamily="34" charset="0"/>
                          </a:rPr>
                          <m:t>𝑖</m:t>
                        </m:r>
                        <m:r>
                          <a:rPr lang="en-US" altLang="zh-CN" sz="2000" b="0" i="1" smtClean="0">
                            <a:latin typeface="Cambria Math" panose="02040503050406030204" pitchFamily="18" charset="0"/>
                            <a:cs typeface="Arial" panose="020B0604020202020204" pitchFamily="34" charset="0"/>
                          </a:rPr>
                          <m:t>=1</m:t>
                        </m:r>
                      </m:sub>
                      <m:sup>
                        <m:r>
                          <a:rPr lang="en-US" altLang="zh-CN" sz="2000" b="0" i="1" smtClean="0">
                            <a:latin typeface="Cambria Math" panose="02040503050406030204" pitchFamily="18" charset="0"/>
                            <a:cs typeface="Arial" panose="020B0604020202020204" pitchFamily="34" charset="0"/>
                          </a:rPr>
                          <m:t>𝑚</m:t>
                        </m:r>
                      </m:sup>
                      <m:e>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𝑝</m:t>
                            </m:r>
                          </m:e>
                          <m:sub>
                            <m:r>
                              <a:rPr lang="en-US" altLang="zh-CN" sz="2000" b="0" i="1" smtClean="0">
                                <a:latin typeface="Cambria Math" panose="02040503050406030204" pitchFamily="18" charset="0"/>
                                <a:cs typeface="Arial" panose="020B0604020202020204" pitchFamily="34" charset="0"/>
                              </a:rPr>
                              <m:t>𝑖</m:t>
                            </m:r>
                          </m:sub>
                        </m:sSub>
                      </m:e>
                    </m:nary>
                    <m:r>
                      <a:rPr lang="en-US" altLang="zh-CN" sz="2000" b="0" i="1" smtClean="0">
                        <a:latin typeface="Cambria Math" panose="02040503050406030204" pitchFamily="18" charset="0"/>
                        <a:cs typeface="Arial" panose="020B0604020202020204" pitchFamily="34" charset="0"/>
                      </a:rPr>
                      <m:t>=1</m:t>
                    </m:r>
                  </m:oMath>
                </a14:m>
                <a:r>
                  <a:rPr lang="en-GB" altLang="zh-CN" sz="2000" dirty="0">
                    <a:latin typeface="Arial" panose="020B0604020202020204" pitchFamily="34" charset="0"/>
                    <a:cs typeface="Arial" panose="020B0604020202020204" pitchFamily="34" charset="0"/>
                  </a:rPr>
                  <a:t>)</a:t>
                </a:r>
              </a:p>
              <a:p>
                <a:pPr>
                  <a:lnSpc>
                    <a:spcPct val="130000"/>
                  </a:lnSpc>
                  <a:spcBef>
                    <a:spcPts val="1200"/>
                  </a:spcBef>
                </a:pPr>
                <a:r>
                  <a:rPr lang="en-GB" altLang="zh-CN" sz="2000" spc="-5" dirty="0">
                    <a:latin typeface="Arial" panose="020B0604020202020204" pitchFamily="34" charset="0"/>
                    <a:cs typeface="Arial" panose="020B0604020202020204" pitchFamily="34" charset="0"/>
                  </a:rPr>
                  <a:t>Multinomial</a:t>
                </a:r>
                <a:r>
                  <a:rPr lang="en-GB" altLang="zh-CN" sz="2000" spc="-40" dirty="0">
                    <a:latin typeface="Arial" panose="020B0604020202020204" pitchFamily="34" charset="0"/>
                    <a:cs typeface="Arial" panose="020B0604020202020204" pitchFamily="34" charset="0"/>
                  </a:rPr>
                  <a:t> </a:t>
                </a:r>
                <a:r>
                  <a:rPr lang="en-GB" altLang="zh-CN" sz="2000" dirty="0">
                    <a:latin typeface="Arial" panose="020B0604020202020204" pitchFamily="34" charset="0"/>
                    <a:cs typeface="Arial" panose="020B0604020202020204" pitchFamily="34" charset="0"/>
                  </a:rPr>
                  <a:t>distribution</a:t>
                </a:r>
                <a:r>
                  <a:rPr lang="en-US" altLang="zh-CN" sz="2000" spc="5" dirty="0">
                    <a:solidFill>
                      <a:srgbClr val="0000FF"/>
                    </a:solidFill>
                    <a:latin typeface="Arial" panose="020B0604020202020204" pitchFamily="34" charset="0"/>
                    <a:cs typeface="Arial" panose="020B0604020202020204" pitchFamily="34" charset="0"/>
                  </a:rPr>
                  <a:t> </a:t>
                </a:r>
                <a:r>
                  <a:rPr lang="en-US" altLang="zh-CN" sz="2000" spc="5" dirty="0">
                    <a:latin typeface="Arial" panose="020B0604020202020204" pitchFamily="34" charset="0"/>
                    <a:cs typeface="Arial" panose="020B0604020202020204" pitchFamily="34" charset="0"/>
                  </a:rPr>
                  <a:t>is generically relevant for dealing with count data</a:t>
                </a:r>
              </a:p>
              <a:p>
                <a:pPr>
                  <a:lnSpc>
                    <a:spcPct val="130000"/>
                  </a:lnSpc>
                  <a:spcBef>
                    <a:spcPts val="0"/>
                  </a:spcBef>
                </a:pPr>
                <a:endParaRPr lang="zh-CN" altLang="en-US"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550A74B-0E72-4E4D-A486-EA99E4947DF2}"/>
                  </a:ext>
                </a:extLst>
              </p:cNvPr>
              <p:cNvSpPr>
                <a:spLocks noGrp="1" noRot="1" noChangeAspect="1" noMove="1" noResize="1" noEditPoints="1" noAdjustHandles="1" noChangeArrowheads="1" noChangeShapeType="1" noTextEdit="1"/>
              </p:cNvSpPr>
              <p:nvPr>
                <p:ph idx="1"/>
              </p:nvPr>
            </p:nvSpPr>
            <p:spPr>
              <a:xfrm>
                <a:off x="679704" y="1081377"/>
                <a:ext cx="10433378" cy="3243488"/>
              </a:xfrm>
              <a:blipFill>
                <a:blip r:embed="rId3"/>
                <a:stretch>
                  <a:fillRect l="-60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D815D98-436A-46DC-A4B5-88C8F9920CE5}"/>
              </a:ext>
            </a:extLst>
          </p:cNvPr>
          <p:cNvPicPr>
            <a:picLocks noChangeAspect="1"/>
          </p:cNvPicPr>
          <p:nvPr/>
        </p:nvPicPr>
        <p:blipFill>
          <a:blip r:embed="rId4"/>
          <a:stretch>
            <a:fillRect/>
          </a:stretch>
        </p:blipFill>
        <p:spPr>
          <a:xfrm>
            <a:off x="7235584" y="1364827"/>
            <a:ext cx="3994831" cy="784613"/>
          </a:xfrm>
          <a:prstGeom prst="rect">
            <a:avLst/>
          </a:prstGeom>
        </p:spPr>
      </p:pic>
      <p:sp>
        <p:nvSpPr>
          <p:cNvPr id="7" name="标题 1">
            <a:extLst>
              <a:ext uri="{FF2B5EF4-FFF2-40B4-BE49-F238E27FC236}">
                <a16:creationId xmlns:a16="http://schemas.microsoft.com/office/drawing/2014/main" id="{D10D95E5-63C5-A50F-C7B8-1757185ADA2A}"/>
              </a:ext>
            </a:extLst>
          </p:cNvPr>
          <p:cNvSpPr txBox="1">
            <a:spLocks/>
          </p:cNvSpPr>
          <p:nvPr/>
        </p:nvSpPr>
        <p:spPr>
          <a:xfrm>
            <a:off x="481583" y="264541"/>
            <a:ext cx="9490189"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GLR Test for Multinomial Distribution </a:t>
            </a:r>
            <a:endParaRPr lang="zh-CN" altLang="en-US" sz="3200" dirty="0">
              <a:latin typeface="Arial" panose="020B0604020202020204" pitchFamily="34" charset="0"/>
              <a:cs typeface="Arial" panose="020B0604020202020204" pitchFamily="34" charset="0"/>
            </a:endParaRPr>
          </a:p>
        </p:txBody>
      </p:sp>
      <p:grpSp>
        <p:nvGrpSpPr>
          <p:cNvPr id="10" name="组合 9">
            <a:extLst>
              <a:ext uri="{FF2B5EF4-FFF2-40B4-BE49-F238E27FC236}">
                <a16:creationId xmlns:a16="http://schemas.microsoft.com/office/drawing/2014/main" id="{434FE0F7-1C2F-EA92-F076-23FE05CD131D}"/>
              </a:ext>
            </a:extLst>
          </p:cNvPr>
          <p:cNvGrpSpPr/>
          <p:nvPr/>
        </p:nvGrpSpPr>
        <p:grpSpPr>
          <a:xfrm>
            <a:off x="1171110" y="3556324"/>
            <a:ext cx="3872704" cy="2064173"/>
            <a:chOff x="980386" y="3898137"/>
            <a:chExt cx="4444231" cy="2369099"/>
          </a:xfrm>
        </p:grpSpPr>
        <p:pic>
          <p:nvPicPr>
            <p:cNvPr id="1026" name="Picture 2" descr="Poisson Distribution - 1.46.1">
              <a:extLst>
                <a:ext uri="{FF2B5EF4-FFF2-40B4-BE49-F238E27FC236}">
                  <a16:creationId xmlns:a16="http://schemas.microsoft.com/office/drawing/2014/main" id="{F0FDC98B-7154-9B9E-567B-8757A8B4E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386" y="3898137"/>
              <a:ext cx="4444231" cy="236909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0AB85A67-2B79-A2C1-7249-64E8DD07ABAE}"/>
                </a:ext>
              </a:extLst>
            </p:cNvPr>
            <p:cNvPicPr>
              <a:picLocks noChangeAspect="1"/>
            </p:cNvPicPr>
            <p:nvPr/>
          </p:nvPicPr>
          <p:blipFill>
            <a:blip r:embed="rId6"/>
            <a:stretch>
              <a:fillRect/>
            </a:stretch>
          </p:blipFill>
          <p:spPr>
            <a:xfrm>
              <a:off x="3677865" y="4023359"/>
              <a:ext cx="749300" cy="151075"/>
            </a:xfrm>
            <a:prstGeom prst="rect">
              <a:avLst/>
            </a:prstGeom>
          </p:spPr>
        </p:pic>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2F8D01-2397-D4C1-C144-C8FF1D079E96}"/>
                  </a:ext>
                </a:extLst>
              </p:cNvPr>
              <p:cNvSpPr txBox="1"/>
              <p:nvPr/>
            </p:nvSpPr>
            <p:spPr>
              <a:xfrm>
                <a:off x="1624376" y="5903947"/>
                <a:ext cx="2838818" cy="382284"/>
              </a:xfrm>
              <a:prstGeom prst="rect">
                <a:avLst/>
              </a:prstGeom>
              <a:noFill/>
            </p:spPr>
            <p:txBody>
              <a:bodyPr wrap="square">
                <a:spAutoFit/>
              </a:bodyPr>
              <a:lstStyle/>
              <a:p>
                <a:r>
                  <a:rPr lang="en-US" altLang="zh-CN" sz="1800" dirty="0">
                    <a:latin typeface="Arial" panose="020B0604020202020204" pitchFamily="34" charset="0"/>
                    <a:cs typeface="Arial" panose="020B0604020202020204" pitchFamily="34" charset="0"/>
                  </a:rPr>
                  <a:t>Poisson:  </a:t>
                </a:r>
                <a14:m>
                  <m:oMath xmlns:m="http://schemas.openxmlformats.org/officeDocument/2006/math">
                    <m:sSub>
                      <m:sSubPr>
                        <m:ctrlPr>
                          <a:rPr lang="en-US" altLang="zh-CN" sz="1800" i="1" dirty="0" smtClean="0">
                            <a:solidFill>
                              <a:srgbClr val="0000FF"/>
                            </a:solidFill>
                            <a:latin typeface="Cambria Math" panose="02040503050406030204" pitchFamily="18" charset="0"/>
                            <a:cs typeface="Times New Roman"/>
                          </a:rPr>
                        </m:ctrlPr>
                      </m:sSubPr>
                      <m:e>
                        <m:r>
                          <a:rPr lang="en-US" altLang="zh-CN" sz="1800" b="0" i="1" dirty="0" smtClean="0">
                            <a:solidFill>
                              <a:srgbClr val="0000FF"/>
                            </a:solidFill>
                            <a:latin typeface="Cambria Math" panose="02040503050406030204" pitchFamily="18" charset="0"/>
                            <a:cs typeface="Times New Roman"/>
                          </a:rPr>
                          <m:t>𝑝</m:t>
                        </m:r>
                      </m:e>
                      <m:sub>
                        <m:r>
                          <a:rPr lang="en-US" altLang="zh-CN" sz="1800" b="0" i="1" dirty="0" smtClean="0">
                            <a:solidFill>
                              <a:srgbClr val="0000FF"/>
                            </a:solidFill>
                            <a:latin typeface="Cambria Math" panose="02040503050406030204" pitchFamily="18" charset="0"/>
                            <a:cs typeface="Times New Roman"/>
                          </a:rPr>
                          <m:t>𝑖</m:t>
                        </m:r>
                      </m:sub>
                    </m:sSub>
                    <m:r>
                      <a:rPr lang="en-US" altLang="zh-CN" sz="1800" b="0" i="1" dirty="0" smtClean="0">
                        <a:solidFill>
                          <a:srgbClr val="0000FF"/>
                        </a:solidFill>
                        <a:latin typeface="Cambria Math" panose="02040503050406030204" pitchFamily="18" charset="0"/>
                        <a:cs typeface="Times New Roman"/>
                      </a:rPr>
                      <m:t>(</m:t>
                    </m:r>
                    <m:r>
                      <a:rPr lang="en-US" altLang="zh-CN" sz="1800" b="0" i="1" dirty="0" smtClean="0">
                        <a:solidFill>
                          <a:srgbClr val="0000FF"/>
                        </a:solidFill>
                        <a:latin typeface="Cambria Math" panose="02040503050406030204" pitchFamily="18" charset="0"/>
                        <a:cs typeface="Times New Roman"/>
                      </a:rPr>
                      <m:t>𝜆</m:t>
                    </m:r>
                    <m:r>
                      <a:rPr lang="en-US" altLang="zh-CN" sz="1800" b="0" i="1" dirty="0" smtClean="0">
                        <a:solidFill>
                          <a:srgbClr val="0000FF"/>
                        </a:solidFill>
                        <a:latin typeface="Cambria Math" panose="02040503050406030204" pitchFamily="18" charset="0"/>
                        <a:cs typeface="Times New Roman"/>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𝜆</m:t>
                        </m:r>
                      </m:e>
                      <m:sup>
                        <m:r>
                          <a:rPr lang="en-US" altLang="zh-CN" i="1">
                            <a:latin typeface="Cambria Math" panose="02040503050406030204" pitchFamily="18" charset="0"/>
                          </a:rPr>
                          <m:t>𝑖</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𝜆</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zh-CN" altLang="en-US" dirty="0">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AA2F8D01-2397-D4C1-C144-C8FF1D079E96}"/>
                  </a:ext>
                </a:extLst>
              </p:cNvPr>
              <p:cNvSpPr txBox="1">
                <a:spLocks noRot="1" noChangeAspect="1" noMove="1" noResize="1" noEditPoints="1" noAdjustHandles="1" noChangeArrowheads="1" noChangeShapeType="1" noTextEdit="1"/>
              </p:cNvSpPr>
              <p:nvPr/>
            </p:nvSpPr>
            <p:spPr>
              <a:xfrm>
                <a:off x="1624376" y="5903947"/>
                <a:ext cx="2838818" cy="382284"/>
              </a:xfrm>
              <a:prstGeom prst="rect">
                <a:avLst/>
              </a:prstGeom>
              <a:blipFill>
                <a:blip r:embed="rId7"/>
                <a:stretch>
                  <a:fillRect l="-1778" t="-3226" b="-25806"/>
                </a:stretch>
              </a:blipFill>
            </p:spPr>
            <p:txBody>
              <a:bodyPr/>
              <a:lstStyle/>
              <a:p>
                <a:r>
                  <a:rPr lang="zh-CN" altLang="en-US">
                    <a:noFill/>
                  </a:rPr>
                  <a:t> </a:t>
                </a:r>
              </a:p>
            </p:txBody>
          </p:sp>
        </mc:Fallback>
      </mc:AlternateContent>
      <p:pic>
        <p:nvPicPr>
          <p:cNvPr id="1028" name="Picture 4" descr="Histogram and probability density function of mileage per one year ...">
            <a:extLst>
              <a:ext uri="{FF2B5EF4-FFF2-40B4-BE49-F238E27FC236}">
                <a16:creationId xmlns:a16="http://schemas.microsoft.com/office/drawing/2014/main" id="{88892C81-E4AE-D240-18B0-5D8A520D1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2997" y="3556324"/>
            <a:ext cx="2373557" cy="20641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AA87576-77B2-C6C5-E4E6-5131165CF66D}"/>
                  </a:ext>
                </a:extLst>
              </p:cNvPr>
              <p:cNvSpPr txBox="1"/>
              <p:nvPr/>
            </p:nvSpPr>
            <p:spPr>
              <a:xfrm>
                <a:off x="8611691" y="4696180"/>
                <a:ext cx="2553614" cy="1590051"/>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Binning a continuous distribution to produce a histogram. Then:</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00FF"/>
                              </a:solidFill>
                              <a:latin typeface="Cambria Math" panose="02040503050406030204" pitchFamily="18" charset="0"/>
                            </a:rPr>
                          </m:ctrlPr>
                        </m:sSubPr>
                        <m:e>
                          <m:r>
                            <a:rPr lang="en-US" altLang="zh-CN" sz="1800" b="0" i="1" smtClean="0">
                              <a:solidFill>
                                <a:srgbClr val="0000FF"/>
                              </a:solidFill>
                              <a:latin typeface="Cambria Math" panose="02040503050406030204" pitchFamily="18" charset="0"/>
                            </a:rPr>
                            <m:t>𝑝</m:t>
                          </m:r>
                        </m:e>
                        <m:sub>
                          <m:r>
                            <a:rPr lang="en-US" altLang="zh-CN" sz="1800" b="0" i="1" smtClean="0">
                              <a:solidFill>
                                <a:srgbClr val="0000FF"/>
                              </a:solidFill>
                              <a:latin typeface="Cambria Math" panose="02040503050406030204" pitchFamily="18" charset="0"/>
                            </a:rPr>
                            <m:t>𝑖</m:t>
                          </m:r>
                        </m:sub>
                      </m:sSub>
                      <m:d>
                        <m:dPr>
                          <m:ctrlPr>
                            <a:rPr lang="en-US" altLang="zh-CN" sz="1800" b="0" i="1" smtClean="0">
                              <a:solidFill>
                                <a:srgbClr val="0000FF"/>
                              </a:solidFill>
                              <a:latin typeface="Cambria Math" panose="02040503050406030204" pitchFamily="18" charset="0"/>
                            </a:rPr>
                          </m:ctrlPr>
                        </m:dPr>
                        <m:e>
                          <m:r>
                            <a:rPr lang="en-US" altLang="zh-CN" sz="1800" b="0" i="1" smtClean="0">
                              <a:solidFill>
                                <a:srgbClr val="0000FF"/>
                              </a:solidFill>
                              <a:latin typeface="Cambria Math" panose="02040503050406030204" pitchFamily="18" charset="0"/>
                            </a:rPr>
                            <m:t>𝜃</m:t>
                          </m:r>
                        </m:e>
                      </m:d>
                      <m:r>
                        <a:rPr lang="en-US" altLang="zh-CN" sz="1800" b="0" i="1" smtClean="0">
                          <a:solidFill>
                            <a:schemeClr val="tx1"/>
                          </a:solidFill>
                          <a:latin typeface="Cambria Math" panose="02040503050406030204" pitchFamily="18" charset="0"/>
                        </a:rPr>
                        <m:t>=</m:t>
                      </m:r>
                      <m:nary>
                        <m:naryPr>
                          <m:ctrlPr>
                            <a:rPr lang="en-US" altLang="zh-CN" sz="1800" b="0" i="1" smtClean="0">
                              <a:solidFill>
                                <a:schemeClr val="tx1"/>
                              </a:solidFill>
                              <a:latin typeface="Cambria Math" panose="02040503050406030204" pitchFamily="18" charset="0"/>
                            </a:rPr>
                          </m:ctrlPr>
                        </m:naryPr>
                        <m:sub>
                          <m:sSub>
                            <m:sSubPr>
                              <m:ctrlPr>
                                <a:rPr lang="en-US" altLang="zh-CN" sz="1800" b="0" i="1" smtClean="0">
                                  <a:solidFill>
                                    <a:schemeClr val="tx1"/>
                                  </a:solidFill>
                                  <a:latin typeface="Cambria Math" panose="02040503050406030204" pitchFamily="18" charset="0"/>
                                </a:rPr>
                              </m:ctrlPr>
                            </m:sSubPr>
                            <m:e>
                              <m:r>
                                <m:rPr>
                                  <m:brk m:alnAt="23"/>
                                </m:rP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𝑖</m:t>
                              </m:r>
                            </m:sub>
                          </m:sSub>
                        </m:sub>
                        <m:sup>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m:t>
                          </m:r>
                          <m:r>
                            <m:rPr>
                              <m:sty m:val="p"/>
                            </m:rPr>
                            <a:rPr lang="en-US" altLang="zh-CN" sz="1800" b="0" i="0" smtClean="0">
                              <a:solidFill>
                                <a:schemeClr val="tx1"/>
                              </a:solidFill>
                              <a:latin typeface="Cambria Math" panose="02040503050406030204" pitchFamily="18" charset="0"/>
                            </a:rPr>
                            <m:t>Δ</m:t>
                          </m:r>
                        </m:sup>
                        <m:e>
                          <m:r>
                            <a:rPr lang="en-US" altLang="zh-CN" sz="1800" b="0" i="1" smtClean="0">
                              <a:solidFill>
                                <a:schemeClr val="tx1"/>
                              </a:solidFill>
                              <a:latin typeface="Cambria Math" panose="02040503050406030204" pitchFamily="18" charset="0"/>
                            </a:rPr>
                            <m:t>𝑓</m:t>
                          </m:r>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e>
                              <m:r>
                                <a:rPr lang="en-US" altLang="zh-CN" sz="1800" b="0" i="1" smtClean="0">
                                  <a:solidFill>
                                    <a:schemeClr val="tx1"/>
                                  </a:solidFill>
                                  <a:latin typeface="Cambria Math" panose="02040503050406030204" pitchFamily="18" charset="0"/>
                                </a:rPr>
                                <m:t>𝜃</m:t>
                              </m:r>
                            </m:e>
                          </m:d>
                          <m:r>
                            <m:rPr>
                              <m:sty m:val="p"/>
                            </m:rPr>
                            <a:rPr lang="en-US" altLang="zh-CN" sz="1800" b="0" i="0" smtClean="0">
                              <a:solidFill>
                                <a:schemeClr val="tx1"/>
                              </a:solidFill>
                              <a:latin typeface="Cambria Math" panose="02040503050406030204" pitchFamily="18" charset="0"/>
                            </a:rPr>
                            <m:t>d</m:t>
                          </m:r>
                          <m:r>
                            <a:rPr lang="en-US" altLang="zh-CN" sz="1800" b="0" i="1" smtClean="0">
                              <a:solidFill>
                                <a:schemeClr val="tx1"/>
                              </a:solidFill>
                              <a:latin typeface="Cambria Math" panose="02040503050406030204" pitchFamily="18" charset="0"/>
                            </a:rPr>
                            <m:t>𝑥</m:t>
                          </m:r>
                        </m:e>
                      </m:nary>
                    </m:oMath>
                  </m:oMathPara>
                </a14:m>
                <a:endParaRPr lang="zh-CN" altLang="en-US" dirty="0">
                  <a:latin typeface="Arial" panose="020B060402020202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4AA87576-77B2-C6C5-E4E6-5131165CF66D}"/>
                  </a:ext>
                </a:extLst>
              </p:cNvPr>
              <p:cNvSpPr txBox="1">
                <a:spLocks noRot="1" noChangeAspect="1" noMove="1" noResize="1" noEditPoints="1" noAdjustHandles="1" noChangeArrowheads="1" noChangeShapeType="1" noTextEdit="1"/>
              </p:cNvSpPr>
              <p:nvPr/>
            </p:nvSpPr>
            <p:spPr>
              <a:xfrm>
                <a:off x="8611691" y="4696180"/>
                <a:ext cx="2553614" cy="1590051"/>
              </a:xfrm>
              <a:prstGeom prst="rect">
                <a:avLst/>
              </a:prstGeom>
              <a:blipFill>
                <a:blip r:embed="rId9"/>
                <a:stretch>
                  <a:fillRect l="-2475" t="-16667" b="-10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41F7698-C13A-B4D1-1E7F-D0F35F4997B8}"/>
                  </a:ext>
                </a:extLst>
              </p:cNvPr>
              <p:cNvSpPr txBox="1"/>
              <p:nvPr/>
            </p:nvSpPr>
            <p:spPr>
              <a:xfrm>
                <a:off x="6718043" y="5620497"/>
                <a:ext cx="41434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𝑖</m:t>
                          </m:r>
                        </m:sub>
                      </m:sSub>
                    </m:oMath>
                  </m:oMathPara>
                </a14:m>
                <a:endParaRPr lang="en-US" altLang="zh-CN" b="0" dirty="0">
                  <a:solidFill>
                    <a:schemeClr val="tx1"/>
                  </a:solidFill>
                </a:endParaRPr>
              </a:p>
            </p:txBody>
          </p:sp>
        </mc:Choice>
        <mc:Fallback xmlns="">
          <p:sp>
            <p:nvSpPr>
              <p:cNvPr id="14" name="文本框 13">
                <a:extLst>
                  <a:ext uri="{FF2B5EF4-FFF2-40B4-BE49-F238E27FC236}">
                    <a16:creationId xmlns:a16="http://schemas.microsoft.com/office/drawing/2014/main" id="{641F7698-C13A-B4D1-1E7F-D0F35F4997B8}"/>
                  </a:ext>
                </a:extLst>
              </p:cNvPr>
              <p:cNvSpPr txBox="1">
                <a:spLocks noRot="1" noChangeAspect="1" noMove="1" noResize="1" noEditPoints="1" noAdjustHandles="1" noChangeArrowheads="1" noChangeShapeType="1" noTextEdit="1"/>
              </p:cNvSpPr>
              <p:nvPr/>
            </p:nvSpPr>
            <p:spPr>
              <a:xfrm>
                <a:off x="6718043" y="5620497"/>
                <a:ext cx="414344" cy="338554"/>
              </a:xfrm>
              <a:prstGeom prst="rect">
                <a:avLst/>
              </a:prstGeom>
              <a:blipFill>
                <a:blip r:embed="rId10"/>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21FEC92-D919-FF4B-471A-0084DA1C7AAB}"/>
              </a:ext>
            </a:extLst>
          </p:cNvPr>
          <p:cNvSpPr>
            <a:spLocks noGrp="1"/>
          </p:cNvSpPr>
          <p:nvPr>
            <p:ph type="sldNum" sz="quarter" idx="12"/>
          </p:nvPr>
        </p:nvSpPr>
        <p:spPr/>
        <p:txBody>
          <a:bodyPr/>
          <a:lstStyle/>
          <a:p>
            <a:fld id="{59465BD0-66A3-400B-8DB7-29FB6A51E2EA}" type="slidenum">
              <a:rPr lang="zh-CN" altLang="en-US" smtClean="0"/>
              <a:t>5</a:t>
            </a:fld>
            <a:endParaRPr lang="zh-CN" altLang="en-US"/>
          </a:p>
        </p:txBody>
      </p:sp>
    </p:spTree>
    <p:extLst>
      <p:ext uri="{BB962C8B-B14F-4D97-AF65-F5344CB8AC3E}">
        <p14:creationId xmlns:p14="http://schemas.microsoft.com/office/powerpoint/2010/main" val="1712412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50A74B-0E72-4E4D-A486-EA99E4947DF2}"/>
                  </a:ext>
                </a:extLst>
              </p:cNvPr>
              <p:cNvSpPr>
                <a:spLocks noGrp="1"/>
              </p:cNvSpPr>
              <p:nvPr>
                <p:ph idx="1"/>
              </p:nvPr>
            </p:nvSpPr>
            <p:spPr>
              <a:xfrm>
                <a:off x="679704" y="1081376"/>
                <a:ext cx="10354880" cy="4561543"/>
              </a:xfrm>
            </p:spPr>
            <p:txBody>
              <a:bodyPr>
                <a:noAutofit/>
              </a:bodyPr>
              <a:lstStyle/>
              <a:p>
                <a:pPr>
                  <a:lnSpc>
                    <a:spcPct val="130000"/>
                  </a:lnSpc>
                  <a:spcBef>
                    <a:spcPts val="0"/>
                  </a:spcBef>
                </a:pPr>
                <a:r>
                  <a:rPr lang="en-US" altLang="zh-CN" sz="2000" spc="5" dirty="0">
                    <a:solidFill>
                      <a:schemeClr val="tx1"/>
                    </a:solidFill>
                    <a:latin typeface="Arial" panose="020B0604020202020204" pitchFamily="34" charset="0"/>
                    <a:cs typeface="Arial" panose="020B0604020202020204" pitchFamily="34" charset="0"/>
                  </a:rPr>
                  <a:t>Question of interest: how well the count data </a:t>
                </a:r>
                <a14:m>
                  <m:oMath xmlns:m="http://schemas.openxmlformats.org/officeDocument/2006/math">
                    <m:sSubSup>
                      <m:sSubSupPr>
                        <m:ctrlPr>
                          <a:rPr lang="en-US" altLang="zh-CN" sz="2000" b="0" i="1" spc="5" smtClean="0">
                            <a:solidFill>
                              <a:schemeClr val="tx1"/>
                            </a:solidFill>
                            <a:latin typeface="Cambria Math" panose="02040503050406030204" pitchFamily="18" charset="0"/>
                            <a:cs typeface="Arial" panose="020B0604020202020204" pitchFamily="34" charset="0"/>
                          </a:rPr>
                        </m:ctrlPr>
                      </m:sSubSupPr>
                      <m:e>
                        <m:d>
                          <m:dPr>
                            <m:begChr m:val="{"/>
                            <m:endChr m:val="}"/>
                            <m:ctrlPr>
                              <a:rPr lang="en-US" altLang="zh-CN" sz="2000" b="0" i="1" spc="5" smtClean="0">
                                <a:solidFill>
                                  <a:schemeClr val="tx1"/>
                                </a:solidFill>
                                <a:latin typeface="Cambria Math" panose="02040503050406030204" pitchFamily="18" charset="0"/>
                                <a:cs typeface="Arial" panose="020B0604020202020204" pitchFamily="34" charset="0"/>
                              </a:rPr>
                            </m:ctrlPr>
                          </m:dPr>
                          <m:e>
                            <m:sSub>
                              <m:sSubPr>
                                <m:ctrlPr>
                                  <a:rPr lang="en-US" altLang="zh-CN" sz="2000" b="0" i="1" spc="5" smtClean="0">
                                    <a:solidFill>
                                      <a:schemeClr val="tx1"/>
                                    </a:solidFill>
                                    <a:latin typeface="Cambria Math" panose="02040503050406030204" pitchFamily="18" charset="0"/>
                                    <a:cs typeface="Arial" panose="020B0604020202020204" pitchFamily="34" charset="0"/>
                                  </a:rPr>
                                </m:ctrlPr>
                              </m:sSubPr>
                              <m:e>
                                <m:r>
                                  <a:rPr lang="en-US" altLang="zh-CN" sz="2000" b="0" i="1" spc="5" smtClean="0">
                                    <a:solidFill>
                                      <a:schemeClr val="tx1"/>
                                    </a:solidFill>
                                    <a:latin typeface="Cambria Math" panose="02040503050406030204" pitchFamily="18" charset="0"/>
                                    <a:cs typeface="Arial" panose="020B0604020202020204" pitchFamily="34" charset="0"/>
                                  </a:rPr>
                                  <m:t>𝑋</m:t>
                                </m:r>
                              </m:e>
                              <m:sub>
                                <m:r>
                                  <a:rPr lang="en-US" altLang="zh-CN" sz="2000" b="0" i="1" spc="5" smtClean="0">
                                    <a:solidFill>
                                      <a:schemeClr val="tx1"/>
                                    </a:solidFill>
                                    <a:latin typeface="Cambria Math" panose="02040503050406030204" pitchFamily="18" charset="0"/>
                                    <a:cs typeface="Arial" panose="020B0604020202020204" pitchFamily="34" charset="0"/>
                                  </a:rPr>
                                  <m:t>𝑖</m:t>
                                </m:r>
                              </m:sub>
                            </m:sSub>
                          </m:e>
                        </m:d>
                      </m:e>
                      <m:sub>
                        <m:r>
                          <a:rPr lang="en-US" altLang="zh-CN" sz="2000" b="0" i="1" spc="5" smtClean="0">
                            <a:solidFill>
                              <a:schemeClr val="tx1"/>
                            </a:solidFill>
                            <a:latin typeface="Cambria Math" panose="02040503050406030204" pitchFamily="18" charset="0"/>
                            <a:cs typeface="Arial" panose="020B0604020202020204" pitchFamily="34" charset="0"/>
                          </a:rPr>
                          <m:t>𝑖</m:t>
                        </m:r>
                        <m:r>
                          <a:rPr lang="en-US" altLang="zh-CN" sz="2000" b="0" i="1" spc="5" smtClean="0">
                            <a:solidFill>
                              <a:schemeClr val="tx1"/>
                            </a:solidFill>
                            <a:latin typeface="Cambria Math" panose="02040503050406030204" pitchFamily="18" charset="0"/>
                            <a:cs typeface="Arial" panose="020B0604020202020204" pitchFamily="34" charset="0"/>
                          </a:rPr>
                          <m:t>=1</m:t>
                        </m:r>
                      </m:sub>
                      <m:sup>
                        <m:r>
                          <a:rPr lang="en-US" altLang="zh-CN" sz="2000" b="0" i="1" spc="5" smtClean="0">
                            <a:solidFill>
                              <a:schemeClr val="tx1"/>
                            </a:solidFill>
                            <a:latin typeface="Cambria Math" panose="02040503050406030204" pitchFamily="18" charset="0"/>
                            <a:cs typeface="Arial" panose="020B0604020202020204" pitchFamily="34" charset="0"/>
                          </a:rPr>
                          <m:t>𝑚</m:t>
                        </m:r>
                      </m:sup>
                    </m:sSubSup>
                  </m:oMath>
                </a14:m>
                <a:r>
                  <a:rPr lang="en-US" altLang="zh-CN" sz="2000" spc="5" dirty="0">
                    <a:solidFill>
                      <a:schemeClr val="tx1"/>
                    </a:solidFill>
                    <a:latin typeface="Arial" panose="020B0604020202020204" pitchFamily="34" charset="0"/>
                    <a:cs typeface="Arial" panose="020B0604020202020204" pitchFamily="34" charset="0"/>
                  </a:rPr>
                  <a:t> is described by the parametric </a:t>
                </a:r>
                <a:r>
                  <a:rPr lang="en-GB" altLang="zh-CN" sz="2000" spc="-5" dirty="0">
                    <a:latin typeface="Arial" panose="020B0604020202020204" pitchFamily="34" charset="0"/>
                    <a:cs typeface="Arial" panose="020B0604020202020204" pitchFamily="34" charset="0"/>
                  </a:rPr>
                  <a:t>multinomial </a:t>
                </a:r>
                <a:r>
                  <a:rPr lang="en-US" altLang="zh-CN" sz="2000" spc="5" dirty="0">
                    <a:solidFill>
                      <a:schemeClr val="tx1"/>
                    </a:solidFill>
                    <a:latin typeface="Arial" panose="020B0604020202020204" pitchFamily="34" charset="0"/>
                    <a:cs typeface="Arial" panose="020B0604020202020204" pitchFamily="34" charset="0"/>
                  </a:rPr>
                  <a:t>distribution </a:t>
                </a:r>
                <a14:m>
                  <m:oMath xmlns:m="http://schemas.openxmlformats.org/officeDocument/2006/math">
                    <m:r>
                      <a:rPr lang="en-US" altLang="zh-CN" sz="2000" b="0" i="0" spc="5" smtClean="0">
                        <a:solidFill>
                          <a:schemeClr val="tx1"/>
                        </a:solidFill>
                        <a:latin typeface="Cambria Math" panose="02040503050406030204" pitchFamily="18" charset="0"/>
                        <a:cs typeface="Arial" panose="020B0604020202020204" pitchFamily="34" charset="0"/>
                      </a:rPr>
                      <m:t>{</m:t>
                    </m:r>
                    <m:sSub>
                      <m:sSubPr>
                        <m:ctrlPr>
                          <a:rPr lang="en-US" altLang="zh-CN" sz="2000" b="0" i="1" spc="5" smtClean="0">
                            <a:solidFill>
                              <a:schemeClr val="tx1"/>
                            </a:solidFill>
                            <a:latin typeface="Cambria Math" panose="02040503050406030204" pitchFamily="18" charset="0"/>
                            <a:cs typeface="Arial" panose="020B0604020202020204" pitchFamily="34" charset="0"/>
                          </a:rPr>
                        </m:ctrlPr>
                      </m:sSubPr>
                      <m:e>
                        <m:r>
                          <a:rPr lang="en-US" altLang="zh-CN" sz="2000" b="0" i="1" spc="5" smtClean="0">
                            <a:solidFill>
                              <a:schemeClr val="tx1"/>
                            </a:solidFill>
                            <a:latin typeface="Cambria Math" panose="02040503050406030204" pitchFamily="18" charset="0"/>
                            <a:cs typeface="Arial" panose="020B0604020202020204" pitchFamily="34" charset="0"/>
                          </a:rPr>
                          <m:t>𝑝</m:t>
                        </m:r>
                      </m:e>
                      <m:sub>
                        <m:r>
                          <a:rPr lang="en-US" altLang="zh-CN" sz="2000" b="0" i="1" spc="5" smtClean="0">
                            <a:solidFill>
                              <a:schemeClr val="tx1"/>
                            </a:solidFill>
                            <a:latin typeface="Cambria Math" panose="02040503050406030204" pitchFamily="18" charset="0"/>
                            <a:cs typeface="Arial" panose="020B0604020202020204" pitchFamily="34" charset="0"/>
                          </a:rPr>
                          <m:t>𝑖</m:t>
                        </m:r>
                      </m:sub>
                    </m:sSub>
                    <m:d>
                      <m:dPr>
                        <m:ctrlPr>
                          <a:rPr lang="en-US" altLang="zh-CN" sz="2000" b="0" i="1" spc="5" smtClean="0">
                            <a:solidFill>
                              <a:schemeClr val="tx1"/>
                            </a:solidFill>
                            <a:latin typeface="Cambria Math" panose="02040503050406030204" pitchFamily="18" charset="0"/>
                            <a:cs typeface="Arial" panose="020B0604020202020204" pitchFamily="34" charset="0"/>
                          </a:rPr>
                        </m:ctrlPr>
                      </m:dPr>
                      <m:e>
                        <m:r>
                          <a:rPr lang="en-US" altLang="zh-CN" sz="2000" b="0" i="1" spc="5" smtClean="0">
                            <a:solidFill>
                              <a:schemeClr val="tx1"/>
                            </a:solidFill>
                            <a:latin typeface="Cambria Math" panose="02040503050406030204" pitchFamily="18" charset="0"/>
                            <a:cs typeface="Arial" panose="020B0604020202020204" pitchFamily="34" charset="0"/>
                          </a:rPr>
                          <m:t>𝜃</m:t>
                        </m:r>
                      </m:e>
                    </m:d>
                    <m:r>
                      <a:rPr lang="en-US" altLang="zh-CN" sz="2000" b="0" i="1" spc="5" smtClean="0">
                        <a:solidFill>
                          <a:schemeClr val="tx1"/>
                        </a:solidFill>
                        <a:latin typeface="Cambria Math" panose="02040503050406030204" pitchFamily="18" charset="0"/>
                        <a:cs typeface="Arial" panose="020B0604020202020204" pitchFamily="34" charset="0"/>
                      </a:rPr>
                      <m:t>}</m:t>
                    </m:r>
                  </m:oMath>
                </a14:m>
                <a:r>
                  <a:rPr lang="en-US" altLang="zh-CN" sz="2000" spc="5" dirty="0">
                    <a:solidFill>
                      <a:schemeClr val="tx1"/>
                    </a:solidFill>
                    <a:latin typeface="Arial" panose="020B0604020202020204" pitchFamily="34" charset="0"/>
                    <a:cs typeface="Arial" panose="020B0604020202020204" pitchFamily="34" charset="0"/>
                  </a:rPr>
                  <a:t>, a.k.a., the </a:t>
                </a:r>
                <a:r>
                  <a:rPr lang="en-US" altLang="zh-CN" sz="2000" spc="5" dirty="0">
                    <a:solidFill>
                      <a:srgbClr val="0000FF"/>
                    </a:solidFill>
                    <a:latin typeface="Arial" panose="020B0604020202020204" pitchFamily="34" charset="0"/>
                    <a:cs typeface="Arial" panose="020B0604020202020204" pitchFamily="34" charset="0"/>
                  </a:rPr>
                  <a:t>goodness-of-fit (</a:t>
                </a:r>
                <a:r>
                  <a:rPr lang="en-US" altLang="zh-CN" sz="2000" spc="5" dirty="0" err="1">
                    <a:solidFill>
                      <a:srgbClr val="0000FF"/>
                    </a:solidFill>
                    <a:latin typeface="Arial" panose="020B0604020202020204" pitchFamily="34" charset="0"/>
                    <a:cs typeface="Arial" panose="020B0604020202020204" pitchFamily="34" charset="0"/>
                  </a:rPr>
                  <a:t>GoF</a:t>
                </a:r>
                <a:r>
                  <a:rPr lang="en-US" altLang="zh-CN" sz="2000" spc="5" dirty="0">
                    <a:solidFill>
                      <a:srgbClr val="0000FF"/>
                    </a:solidFill>
                    <a:latin typeface="Arial" panose="020B0604020202020204" pitchFamily="34" charset="0"/>
                    <a:cs typeface="Arial" panose="020B0604020202020204" pitchFamily="34" charset="0"/>
                  </a:rPr>
                  <a:t>) </a:t>
                </a:r>
                <a:r>
                  <a:rPr lang="en-US" altLang="zh-CN" sz="2000" spc="5" dirty="0">
                    <a:solidFill>
                      <a:schemeClr val="tx1"/>
                    </a:solidFill>
                    <a:latin typeface="Arial" panose="020B0604020202020204" pitchFamily="34" charset="0"/>
                    <a:cs typeface="Arial" panose="020B0604020202020204" pitchFamily="34" charset="0"/>
                  </a:rPr>
                  <a:t>problem</a:t>
                </a:r>
              </a:p>
              <a:p>
                <a:pPr lvl="1">
                  <a:lnSpc>
                    <a:spcPct val="130000"/>
                  </a:lnSpc>
                  <a:spcBef>
                    <a:spcPts val="0"/>
                  </a:spcBef>
                  <a:buFont typeface="Wingdings" pitchFamily="2" charset="2"/>
                  <a:buChar char="Ø"/>
                </a:pPr>
                <a:r>
                  <a:rPr lang="en-US" altLang="zh-CN" sz="1800" spc="5" dirty="0">
                    <a:latin typeface="Arial" panose="020B0604020202020204" pitchFamily="34" charset="0"/>
                    <a:cs typeface="Arial" panose="020B0604020202020204" pitchFamily="34" charset="0"/>
                  </a:rPr>
                  <a:t> Note that the parameter </a:t>
                </a:r>
                <a14:m>
                  <m:oMath xmlns:m="http://schemas.openxmlformats.org/officeDocument/2006/math">
                    <m:r>
                      <a:rPr lang="en-US" altLang="zh-CN" sz="1800" b="0" i="1" spc="5" smtClean="0">
                        <a:latin typeface="Cambria Math" panose="02040503050406030204" pitchFamily="18" charset="0"/>
                        <a:cs typeface="Arial" panose="020B0604020202020204" pitchFamily="34" charset="0"/>
                      </a:rPr>
                      <m:t>𝜃</m:t>
                    </m:r>
                  </m:oMath>
                </a14:m>
                <a:r>
                  <a:rPr lang="en-US" altLang="zh-CN" sz="1800" spc="5" dirty="0">
                    <a:latin typeface="Arial" panose="020B0604020202020204" pitchFamily="34" charset="0"/>
                    <a:cs typeface="Arial" panose="020B0604020202020204" pitchFamily="34" charset="0"/>
                  </a:rPr>
                  <a:t> is unknown (needed to be estimated from data).</a:t>
                </a:r>
              </a:p>
              <a:p>
                <a:pPr lvl="1">
                  <a:lnSpc>
                    <a:spcPct val="130000"/>
                  </a:lnSpc>
                  <a:spcBef>
                    <a:spcPts val="0"/>
                  </a:spcBef>
                  <a:buFont typeface="Wingdings" pitchFamily="2" charset="2"/>
                  <a:buChar char="Ø"/>
                </a:pPr>
                <a:r>
                  <a:rPr lang="en-US" altLang="zh-CN" sz="1800" spc="5" dirty="0">
                    <a:solidFill>
                      <a:schemeClr val="tx1"/>
                    </a:solidFill>
                    <a:latin typeface="Arial" panose="020B0604020202020204" pitchFamily="34" charset="0"/>
                    <a:cs typeface="Arial" panose="020B0604020202020204" pitchFamily="34" charset="0"/>
                  </a:rPr>
                  <a:t> As mentioned earlier, this is broadly relevant (even applicable to continuous distributions).</a:t>
                </a:r>
              </a:p>
              <a:p>
                <a:pPr marR="400685">
                  <a:lnSpc>
                    <a:spcPct val="130000"/>
                  </a:lnSpc>
                  <a:spcBef>
                    <a:spcPts val="0"/>
                  </a:spcBef>
                </a:pPr>
                <a:endParaRPr lang="en-US" altLang="zh-CN" sz="2000" spc="5" dirty="0">
                  <a:solidFill>
                    <a:schemeClr val="tx1"/>
                  </a:solidFill>
                  <a:latin typeface="Arial" panose="020B0604020202020204" pitchFamily="34" charset="0"/>
                  <a:cs typeface="Arial" panose="020B0604020202020204" pitchFamily="34" charset="0"/>
                </a:endParaRPr>
              </a:p>
              <a:p>
                <a:pPr marR="400685">
                  <a:lnSpc>
                    <a:spcPct val="130000"/>
                  </a:lnSpc>
                  <a:spcBef>
                    <a:spcPts val="0"/>
                  </a:spcBef>
                </a:pPr>
                <a:r>
                  <a:rPr lang="en-US" altLang="zh-CN" sz="2000" spc="5" dirty="0">
                    <a:solidFill>
                      <a:schemeClr val="tx1"/>
                    </a:solidFill>
                    <a:latin typeface="Arial" panose="020B0604020202020204" pitchFamily="34" charset="0"/>
                    <a:cs typeface="Arial" panose="020B0604020202020204" pitchFamily="34" charset="0"/>
                  </a:rPr>
                  <a:t>Null:  </a:t>
                </a:r>
                <a14:m>
                  <m:oMath xmlns:m="http://schemas.openxmlformats.org/officeDocument/2006/math">
                    <m:sSub>
                      <m:sSubPr>
                        <m:ctrlPr>
                          <a:rPr lang="en-US" altLang="zh-CN" sz="2000" b="0" i="1" spc="5" smtClean="0">
                            <a:solidFill>
                              <a:schemeClr val="tx1"/>
                            </a:solidFill>
                            <a:latin typeface="Cambria Math" panose="02040503050406030204" pitchFamily="18" charset="0"/>
                            <a:cs typeface="Arial" panose="020B0604020202020204" pitchFamily="34" charset="0"/>
                          </a:rPr>
                        </m:ctrlPr>
                      </m:sSubPr>
                      <m:e>
                        <m:r>
                          <a:rPr lang="en-US" altLang="zh-CN" sz="2000" b="0" i="1" spc="5" smtClean="0">
                            <a:solidFill>
                              <a:schemeClr val="tx1"/>
                            </a:solidFill>
                            <a:latin typeface="Cambria Math" panose="02040503050406030204" pitchFamily="18" charset="0"/>
                            <a:cs typeface="Arial" panose="020B0604020202020204" pitchFamily="34" charset="0"/>
                          </a:rPr>
                          <m:t>𝐻</m:t>
                        </m:r>
                      </m:e>
                      <m:sub>
                        <m:r>
                          <a:rPr lang="en-US" altLang="zh-CN" sz="2000" b="0" i="1" spc="5" smtClean="0">
                            <a:solidFill>
                              <a:schemeClr val="tx1"/>
                            </a:solidFill>
                            <a:latin typeface="Cambria Math" panose="02040503050406030204" pitchFamily="18" charset="0"/>
                            <a:cs typeface="Arial" panose="020B0604020202020204" pitchFamily="34" charset="0"/>
                          </a:rPr>
                          <m:t>0</m:t>
                        </m:r>
                      </m:sub>
                    </m:sSub>
                    <m:r>
                      <a:rPr lang="en-US" altLang="zh-CN" sz="2000" b="0" i="0" spc="5" smtClean="0">
                        <a:solidFill>
                          <a:schemeClr val="tx1"/>
                        </a:solidFill>
                        <a:latin typeface="Cambria Math" panose="02040503050406030204" pitchFamily="18" charset="0"/>
                        <a:cs typeface="Arial" panose="020B0604020202020204" pitchFamily="34" charset="0"/>
                      </a:rPr>
                      <m:t> :  </m:t>
                    </m:r>
                  </m:oMath>
                </a14:m>
                <a:r>
                  <a:rPr lang="en-US" altLang="zh-CN" sz="2000" spc="5" dirty="0">
                    <a:solidFill>
                      <a:schemeClr val="tx1"/>
                    </a:solidFill>
                    <a:latin typeface="Arial" panose="020B0604020202020204" pitchFamily="34" charset="0"/>
                    <a:cs typeface="Arial" panose="020B0604020202020204" pitchFamily="34" charset="0"/>
                  </a:rPr>
                  <a:t>item </a:t>
                </a:r>
                <a14:m>
                  <m:oMath xmlns:m="http://schemas.openxmlformats.org/officeDocument/2006/math">
                    <m:r>
                      <a:rPr lang="en-US" altLang="zh-CN" sz="2000" b="0" i="1" spc="5" smtClean="0">
                        <a:solidFill>
                          <a:schemeClr val="tx1"/>
                        </a:solidFill>
                        <a:latin typeface="Cambria Math" panose="02040503050406030204" pitchFamily="18" charset="0"/>
                        <a:cs typeface="Arial" panose="020B0604020202020204" pitchFamily="34" charset="0"/>
                      </a:rPr>
                      <m:t>𝑖</m:t>
                    </m:r>
                  </m:oMath>
                </a14:m>
                <a:r>
                  <a:rPr lang="en-US" altLang="zh-CN" sz="2000" spc="5" dirty="0">
                    <a:solidFill>
                      <a:schemeClr val="tx1"/>
                    </a:solidFill>
                    <a:latin typeface="Arial" panose="020B0604020202020204" pitchFamily="34" charset="0"/>
                    <a:cs typeface="Arial" panose="020B0604020202020204" pitchFamily="34" charset="0"/>
                  </a:rPr>
                  <a:t> occur with probability </a:t>
                </a:r>
                <a14:m>
                  <m:oMath xmlns:m="http://schemas.openxmlformats.org/officeDocument/2006/math">
                    <m:sSub>
                      <m:sSubPr>
                        <m:ctrlPr>
                          <a:rPr lang="en-US" altLang="zh-CN" sz="2000" i="1" spc="5">
                            <a:latin typeface="Cambria Math" panose="02040503050406030204" pitchFamily="18" charset="0"/>
                            <a:cs typeface="Arial" panose="020B0604020202020204" pitchFamily="34" charset="0"/>
                          </a:rPr>
                        </m:ctrlPr>
                      </m:sSubPr>
                      <m:e>
                        <m:r>
                          <a:rPr lang="en-US" altLang="zh-CN" sz="2000" i="1" spc="5">
                            <a:latin typeface="Cambria Math" panose="02040503050406030204" pitchFamily="18" charset="0"/>
                            <a:cs typeface="Arial" panose="020B0604020202020204" pitchFamily="34" charset="0"/>
                          </a:rPr>
                          <m:t>𝑝</m:t>
                        </m:r>
                      </m:e>
                      <m:sub>
                        <m:r>
                          <a:rPr lang="en-US" altLang="zh-CN" sz="2000" i="1" spc="5">
                            <a:latin typeface="Cambria Math" panose="02040503050406030204" pitchFamily="18" charset="0"/>
                            <a:cs typeface="Arial" panose="020B0604020202020204" pitchFamily="34" charset="0"/>
                          </a:rPr>
                          <m:t>𝑖</m:t>
                        </m:r>
                      </m:sub>
                    </m:sSub>
                    <m:d>
                      <m:dPr>
                        <m:ctrlPr>
                          <a:rPr lang="en-US" altLang="zh-CN" sz="2000" i="1" spc="5">
                            <a:latin typeface="Cambria Math" panose="02040503050406030204" pitchFamily="18" charset="0"/>
                            <a:cs typeface="Arial" panose="020B0604020202020204" pitchFamily="34" charset="0"/>
                          </a:rPr>
                        </m:ctrlPr>
                      </m:dPr>
                      <m:e>
                        <m:r>
                          <a:rPr lang="en-US" altLang="zh-CN" sz="2000" i="1" spc="5">
                            <a:latin typeface="Cambria Math" panose="02040503050406030204" pitchFamily="18" charset="0"/>
                            <a:cs typeface="Arial" panose="020B0604020202020204" pitchFamily="34" charset="0"/>
                          </a:rPr>
                          <m:t>𝜃</m:t>
                        </m:r>
                      </m:e>
                    </m:d>
                  </m:oMath>
                </a14:m>
                <a:endParaRPr lang="en-US" altLang="zh-CN" sz="2000" spc="5" dirty="0">
                  <a:latin typeface="Arial" panose="020B0604020202020204" pitchFamily="34" charset="0"/>
                  <a:cs typeface="Arial" panose="020B0604020202020204" pitchFamily="34" charset="0"/>
                </a:endParaRPr>
              </a:p>
              <a:p>
                <a:pPr marR="400685">
                  <a:lnSpc>
                    <a:spcPct val="130000"/>
                  </a:lnSpc>
                  <a:spcBef>
                    <a:spcPts val="0"/>
                  </a:spcBef>
                </a:pPr>
                <a:endParaRPr lang="en-US" altLang="zh-CN" sz="2000" spc="5" dirty="0">
                  <a:latin typeface="Arial" panose="020B0604020202020204" pitchFamily="34" charset="0"/>
                  <a:cs typeface="Arial" panose="020B0604020202020204" pitchFamily="34" charset="0"/>
                </a:endParaRPr>
              </a:p>
              <a:p>
                <a:pPr marR="400685">
                  <a:lnSpc>
                    <a:spcPct val="130000"/>
                  </a:lnSpc>
                  <a:spcBef>
                    <a:spcPts val="0"/>
                  </a:spcBef>
                </a:pPr>
                <a:r>
                  <a:rPr lang="en-US" altLang="zh-CN" sz="2000" spc="5" dirty="0">
                    <a:latin typeface="Arial" panose="020B0604020202020204" pitchFamily="34" charset="0"/>
                    <a:cs typeface="Arial" panose="020B0604020202020204" pitchFamily="34" charset="0"/>
                  </a:rPr>
                  <a:t>Alternative:  </a:t>
                </a:r>
                <a14:m>
                  <m:oMath xmlns:m="http://schemas.openxmlformats.org/officeDocument/2006/math">
                    <m:sSub>
                      <m:sSubPr>
                        <m:ctrlPr>
                          <a:rPr lang="en-US" altLang="zh-CN" sz="2000" i="1" spc="5">
                            <a:latin typeface="Cambria Math" panose="02040503050406030204" pitchFamily="18" charset="0"/>
                            <a:cs typeface="Arial" panose="020B0604020202020204" pitchFamily="34" charset="0"/>
                          </a:rPr>
                        </m:ctrlPr>
                      </m:sSubPr>
                      <m:e>
                        <m:r>
                          <a:rPr lang="en-US" altLang="zh-CN" sz="2000" i="1" spc="5">
                            <a:latin typeface="Cambria Math" panose="02040503050406030204" pitchFamily="18" charset="0"/>
                            <a:cs typeface="Arial" panose="020B0604020202020204" pitchFamily="34" charset="0"/>
                          </a:rPr>
                          <m:t>𝐻</m:t>
                        </m:r>
                      </m:e>
                      <m:sub>
                        <m:r>
                          <a:rPr lang="en-US" altLang="zh-CN" sz="2000" b="0" i="1" spc="5" smtClean="0">
                            <a:latin typeface="Cambria Math" panose="02040503050406030204" pitchFamily="18" charset="0"/>
                            <a:cs typeface="Arial" panose="020B0604020202020204" pitchFamily="34" charset="0"/>
                          </a:rPr>
                          <m:t>1</m:t>
                        </m:r>
                      </m:sub>
                    </m:sSub>
                    <m:r>
                      <a:rPr lang="en-US" altLang="zh-CN" sz="2000" b="0" i="0" spc="5" smtClean="0">
                        <a:latin typeface="Cambria Math" panose="02040503050406030204" pitchFamily="18" charset="0"/>
                        <a:cs typeface="Arial" panose="020B0604020202020204" pitchFamily="34" charset="0"/>
                      </a:rPr>
                      <m:t> :  </m:t>
                    </m:r>
                    <m:r>
                      <a:rPr lang="en-US" altLang="zh-CN" sz="2000" b="0" i="1" spc="5"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b="0" i="1" spc="5"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pc="5" smtClean="0">
                            <a:latin typeface="Cambria Math" panose="02040503050406030204" pitchFamily="18" charset="0"/>
                            <a:ea typeface="Cambria Math" panose="02040503050406030204" pitchFamily="18" charset="0"/>
                            <a:cs typeface="Arial" panose="020B0604020202020204" pitchFamily="34" charset="0"/>
                          </a:rPr>
                          <m:t>𝐻</m:t>
                        </m:r>
                      </m:e>
                      <m:sub>
                        <m:r>
                          <a:rPr lang="en-US" altLang="zh-CN" sz="2000" b="0" i="1" spc="5" smtClean="0">
                            <a:latin typeface="Cambria Math" panose="02040503050406030204" pitchFamily="18" charset="0"/>
                            <a:ea typeface="Cambria Math" panose="02040503050406030204" pitchFamily="18" charset="0"/>
                            <a:cs typeface="Arial" panose="020B0604020202020204" pitchFamily="34" charset="0"/>
                          </a:rPr>
                          <m:t>0</m:t>
                        </m:r>
                      </m:sub>
                    </m:sSub>
                  </m:oMath>
                </a14:m>
                <a:endParaRPr lang="en-US" altLang="zh-CN" sz="2000" spc="5" dirty="0">
                  <a:latin typeface="Arial" panose="020B0604020202020204" pitchFamily="34" charset="0"/>
                  <a:cs typeface="Arial" panose="020B0604020202020204" pitchFamily="34" charset="0"/>
                </a:endParaRPr>
              </a:p>
              <a:p>
                <a:pPr marL="0" marR="400685" indent="0">
                  <a:lnSpc>
                    <a:spcPct val="130000"/>
                  </a:lnSpc>
                  <a:spcBef>
                    <a:spcPts val="0"/>
                  </a:spcBef>
                  <a:buNone/>
                </a:pPr>
                <a:endParaRPr lang="en-US" altLang="zh-CN" sz="2000" spc="5" dirty="0">
                  <a:latin typeface="Arial" panose="020B0604020202020204" pitchFamily="34" charset="0"/>
                  <a:cs typeface="Arial" panose="020B0604020202020204" pitchFamily="34" charset="0"/>
                </a:endParaRPr>
              </a:p>
              <a:p>
                <a:pPr marR="400685">
                  <a:lnSpc>
                    <a:spcPct val="130000"/>
                  </a:lnSpc>
                  <a:spcBef>
                    <a:spcPts val="0"/>
                  </a:spcBef>
                </a:pPr>
                <a:r>
                  <a:rPr lang="en-US" altLang="zh-CN" sz="2000" spc="5" dirty="0">
                    <a:latin typeface="Arial" panose="020B0604020202020204" pitchFamily="34" charset="0"/>
                    <a:cs typeface="Arial" panose="020B0604020202020204" pitchFamily="34" charset="0"/>
                  </a:rPr>
                  <a:t>Saturated:  </a:t>
                </a:r>
                <a14:m>
                  <m:oMath xmlns:m="http://schemas.openxmlformats.org/officeDocument/2006/math">
                    <m:sSubSup>
                      <m:sSubSupPr>
                        <m:ctrlPr>
                          <a:rPr lang="en-US" altLang="zh-CN" sz="2000" b="0" i="1" spc="5" smtClean="0">
                            <a:latin typeface="Cambria Math" panose="02040503050406030204" pitchFamily="18" charset="0"/>
                            <a:cs typeface="Arial" panose="020B0604020202020204" pitchFamily="34" charset="0"/>
                          </a:rPr>
                        </m:ctrlPr>
                      </m:sSubSupPr>
                      <m:e>
                        <m:r>
                          <a:rPr lang="en-US" altLang="zh-CN" sz="2000" i="1" spc="5">
                            <a:latin typeface="Cambria Math" panose="02040503050406030204" pitchFamily="18" charset="0"/>
                            <a:cs typeface="Arial" panose="020B0604020202020204" pitchFamily="34" charset="0"/>
                          </a:rPr>
                          <m:t>𝐻</m:t>
                        </m:r>
                      </m:e>
                      <m:sub>
                        <m:r>
                          <a:rPr lang="en-US" altLang="zh-CN" sz="2000" i="1" spc="5">
                            <a:latin typeface="Cambria Math" panose="02040503050406030204" pitchFamily="18" charset="0"/>
                            <a:cs typeface="Arial" panose="020B0604020202020204" pitchFamily="34" charset="0"/>
                          </a:rPr>
                          <m:t>1</m:t>
                        </m:r>
                      </m:sub>
                      <m:sup>
                        <m:r>
                          <a:rPr lang="en-US" altLang="zh-CN" sz="2000" b="0" i="1" spc="5" smtClean="0">
                            <a:latin typeface="Cambria Math" panose="02040503050406030204" pitchFamily="18" charset="0"/>
                            <a:cs typeface="Arial" panose="020B0604020202020204" pitchFamily="34" charset="0"/>
                          </a:rPr>
                          <m:t>′</m:t>
                        </m:r>
                      </m:sup>
                    </m:sSubSup>
                    <m:r>
                      <a:rPr lang="en-US" altLang="zh-CN" sz="2000" b="0" i="0" spc="5" smtClean="0">
                        <a:latin typeface="Cambria Math" panose="02040503050406030204" pitchFamily="18" charset="0"/>
                        <a:cs typeface="Arial" panose="020B0604020202020204" pitchFamily="34"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𝐻</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0" smtClean="0">
                        <a:latin typeface="Cambria Math" panose="02040503050406030204" pitchFamily="18" charset="0"/>
                        <a:ea typeface="Cambria Math" panose="02040503050406030204" pitchFamily="18" charset="0"/>
                      </a:rPr>
                      <m:t>  </m:t>
                    </m:r>
                    <m:r>
                      <a:rPr lang="en-US" altLang="zh-CN" sz="2000" spc="5">
                        <a:latin typeface="Cambria Math" panose="02040503050406030204" pitchFamily="18" charset="0"/>
                        <a:cs typeface="Arial" panose="020B0604020202020204" pitchFamily="34" charset="0"/>
                      </a:rPr>
                      <m:t>:</m:t>
                    </m:r>
                  </m:oMath>
                </a14:m>
                <a:r>
                  <a:rPr lang="en-US" altLang="zh-CN" sz="2000" spc="5" dirty="0">
                    <a:latin typeface="Arial" panose="020B0604020202020204" pitchFamily="34" charset="0"/>
                    <a:cs typeface="Arial" panose="020B0604020202020204" pitchFamily="34" charset="0"/>
                  </a:rPr>
                  <a:t>  probability </a:t>
                </a:r>
                <a14:m>
                  <m:oMath xmlns:m="http://schemas.openxmlformats.org/officeDocument/2006/math">
                    <m:sSub>
                      <m:sSubPr>
                        <m:ctrlPr>
                          <a:rPr lang="en-US" altLang="zh-CN" sz="2000" b="0" i="1" spc="5" smtClean="0">
                            <a:latin typeface="Cambria Math" panose="02040503050406030204" pitchFamily="18" charset="0"/>
                            <a:cs typeface="Arial" panose="020B0604020202020204" pitchFamily="34" charset="0"/>
                          </a:rPr>
                        </m:ctrlPr>
                      </m:sSubPr>
                      <m:e>
                        <m:r>
                          <a:rPr lang="en-US" altLang="zh-CN" sz="2000" b="0" i="1" spc="5" smtClean="0">
                            <a:latin typeface="Cambria Math" panose="02040503050406030204" pitchFamily="18" charset="0"/>
                            <a:cs typeface="Arial" panose="020B0604020202020204" pitchFamily="34" charset="0"/>
                          </a:rPr>
                          <m:t>𝑝</m:t>
                        </m:r>
                      </m:e>
                      <m:sub>
                        <m:r>
                          <a:rPr lang="en-US" altLang="zh-CN" sz="2000" b="0" i="1" spc="5" smtClean="0">
                            <a:latin typeface="Cambria Math" panose="02040503050406030204" pitchFamily="18" charset="0"/>
                            <a:cs typeface="Arial" panose="020B0604020202020204" pitchFamily="34" charset="0"/>
                          </a:rPr>
                          <m:t>𝑖</m:t>
                        </m:r>
                      </m:sub>
                    </m:sSub>
                  </m:oMath>
                </a14:m>
                <a:r>
                  <a:rPr lang="en-US" altLang="zh-CN" sz="2000" spc="5" dirty="0">
                    <a:latin typeface="Arial" panose="020B0604020202020204" pitchFamily="34" charset="0"/>
                    <a:cs typeface="Arial" panose="020B0604020202020204" pitchFamily="34" charset="0"/>
                  </a:rPr>
                  <a:t> of item </a:t>
                </a:r>
                <a14:m>
                  <m:oMath xmlns:m="http://schemas.openxmlformats.org/officeDocument/2006/math">
                    <m:r>
                      <a:rPr lang="en-US" altLang="zh-CN" sz="2000" b="0" i="1" spc="5" smtClean="0">
                        <a:latin typeface="Cambria Math" panose="02040503050406030204" pitchFamily="18" charset="0"/>
                        <a:cs typeface="Arial" panose="020B0604020202020204" pitchFamily="34" charset="0"/>
                      </a:rPr>
                      <m:t>𝑖</m:t>
                    </m:r>
                  </m:oMath>
                </a14:m>
                <a:r>
                  <a:rPr lang="en-US" altLang="zh-CN" sz="2000" spc="5" dirty="0">
                    <a:latin typeface="Arial" panose="020B0604020202020204" pitchFamily="34" charset="0"/>
                    <a:cs typeface="Arial" panose="020B0604020202020204" pitchFamily="34" charset="0"/>
                  </a:rPr>
                  <a:t> is arbitrary</a:t>
                </a:r>
              </a:p>
            </p:txBody>
          </p:sp>
        </mc:Choice>
        <mc:Fallback xmlns="">
          <p:sp>
            <p:nvSpPr>
              <p:cNvPr id="3" name="Content Placeholder 2">
                <a:extLst>
                  <a:ext uri="{FF2B5EF4-FFF2-40B4-BE49-F238E27FC236}">
                    <a16:creationId xmlns:a16="http://schemas.microsoft.com/office/drawing/2014/main" id="{E550A74B-0E72-4E4D-A486-EA99E4947DF2}"/>
                  </a:ext>
                </a:extLst>
              </p:cNvPr>
              <p:cNvSpPr>
                <a:spLocks noGrp="1" noRot="1" noChangeAspect="1" noMove="1" noResize="1" noEditPoints="1" noAdjustHandles="1" noChangeArrowheads="1" noChangeShapeType="1" noTextEdit="1"/>
              </p:cNvSpPr>
              <p:nvPr>
                <p:ph idx="1"/>
              </p:nvPr>
            </p:nvSpPr>
            <p:spPr>
              <a:xfrm>
                <a:off x="679704" y="1081376"/>
                <a:ext cx="10354880" cy="4561543"/>
              </a:xfrm>
              <a:blipFill>
                <a:blip r:embed="rId3"/>
                <a:stretch>
                  <a:fillRect l="-490"/>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D10D95E5-63C5-A50F-C7B8-1757185ADA2A}"/>
              </a:ext>
            </a:extLst>
          </p:cNvPr>
          <p:cNvSpPr txBox="1">
            <a:spLocks/>
          </p:cNvSpPr>
          <p:nvPr/>
        </p:nvSpPr>
        <p:spPr>
          <a:xfrm>
            <a:off x="481583" y="264541"/>
            <a:ext cx="9490189"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GLR Test for Multinomial Distribution </a:t>
            </a:r>
            <a:endParaRPr lang="zh-CN"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23556A2-ECFF-6221-42AF-D7F784276077}"/>
                  </a:ext>
                </a:extLst>
              </p:cNvPr>
              <p:cNvSpPr txBox="1"/>
              <p:nvPr/>
            </p:nvSpPr>
            <p:spPr>
              <a:xfrm>
                <a:off x="6725303" y="2916479"/>
                <a:ext cx="4206308" cy="1388970"/>
              </a:xfrm>
              <a:prstGeom prst="rect">
                <a:avLst/>
              </a:prstGeom>
              <a:noFill/>
              <a:ln w="3175">
                <a:solidFill>
                  <a:schemeClr val="tx1"/>
                </a:solidFill>
              </a:ln>
            </p:spPr>
            <p:txBody>
              <a:bodyPr wrap="square">
                <a:spAutoFit/>
              </a:bodyPr>
              <a:lstStyle/>
              <a:p>
                <a:pPr marR="400685">
                  <a:lnSpc>
                    <a:spcPct val="130000"/>
                  </a:lnSpc>
                  <a:spcBef>
                    <a:spcPts val="0"/>
                  </a:spcBef>
                </a:pPr>
                <a14:m>
                  <m:oMath xmlns:m="http://schemas.openxmlformats.org/officeDocument/2006/math">
                    <m:sSub>
                      <m:sSubPr>
                        <m:ctrlPr>
                          <a:rPr lang="en-US" altLang="zh-CN" sz="1600" b="0" i="1" spc="5" smtClean="0">
                            <a:solidFill>
                              <a:schemeClr val="tx1"/>
                            </a:solidFill>
                            <a:latin typeface="Cambria Math" panose="02040503050406030204" pitchFamily="18" charset="0"/>
                            <a:cs typeface="Arial" panose="020B0604020202020204" pitchFamily="34" charset="0"/>
                          </a:rPr>
                        </m:ctrlPr>
                      </m:sSubPr>
                      <m:e>
                        <m:r>
                          <a:rPr lang="en-US" altLang="zh-CN" sz="1600" b="0" i="1" spc="5" smtClean="0">
                            <a:solidFill>
                              <a:schemeClr val="tx1"/>
                            </a:solidFill>
                            <a:latin typeface="Cambria Math" panose="02040503050406030204" pitchFamily="18" charset="0"/>
                            <a:cs typeface="Arial" panose="020B0604020202020204" pitchFamily="34" charset="0"/>
                          </a:rPr>
                          <m:t>𝐻</m:t>
                        </m:r>
                      </m:e>
                      <m:sub>
                        <m:r>
                          <a:rPr lang="en-US" altLang="zh-CN" sz="1600" b="0" i="1" spc="5" smtClean="0">
                            <a:solidFill>
                              <a:schemeClr val="tx1"/>
                            </a:solidFill>
                            <a:latin typeface="Cambria Math" panose="02040503050406030204" pitchFamily="18" charset="0"/>
                            <a:cs typeface="Arial" panose="020B0604020202020204" pitchFamily="34" charset="0"/>
                          </a:rPr>
                          <m:t>0</m:t>
                        </m:r>
                      </m:sub>
                    </m:sSub>
                    <m:r>
                      <a:rPr lang="en-US" altLang="zh-CN" sz="1600" b="0" i="0" spc="5" smtClean="0">
                        <a:solidFill>
                          <a:schemeClr val="tx1"/>
                        </a:solidFill>
                        <a:latin typeface="Cambria Math" panose="02040503050406030204" pitchFamily="18" charset="0"/>
                        <a:cs typeface="Arial" panose="020B0604020202020204" pitchFamily="34" charset="0"/>
                      </a:rPr>
                      <m:t> :</m:t>
                    </m:r>
                  </m:oMath>
                </a14:m>
                <a:r>
                  <a:rPr lang="en-US" altLang="zh-CN" sz="1600" spc="5" dirty="0">
                    <a:latin typeface="Arial" panose="020B0604020202020204" pitchFamily="34" charset="0"/>
                    <a:cs typeface="Arial" panose="020B0604020202020204" pitchFamily="34" charset="0"/>
                  </a:rPr>
                  <a:t>  The model to </a:t>
                </a:r>
                <a:r>
                  <a:rPr lang="en-US" altLang="zh-CN" sz="1600" b="1" spc="5" dirty="0">
                    <a:latin typeface="Arial" panose="020B0604020202020204" pitchFamily="34" charset="0"/>
                    <a:cs typeface="Arial" panose="020B0604020202020204" pitchFamily="34" charset="0"/>
                  </a:rPr>
                  <a:t>assess</a:t>
                </a:r>
              </a:p>
              <a:p>
                <a:pPr marL="285750" marR="400685" indent="-285750">
                  <a:lnSpc>
                    <a:spcPct val="130000"/>
                  </a:lnSpc>
                  <a:spcBef>
                    <a:spcPts val="0"/>
                  </a:spcBef>
                  <a:buFont typeface="Arial" panose="020B0604020202020204" pitchFamily="34" charset="0"/>
                  <a:buChar char="•"/>
                </a:pPr>
                <a:r>
                  <a:rPr lang="en-US" altLang="zh-CN" sz="1600" spc="5" dirty="0">
                    <a:latin typeface="Arial" panose="020B0604020202020204" pitchFamily="34" charset="0"/>
                    <a:cs typeface="Arial" panose="020B0604020202020204" pitchFamily="34" charset="0"/>
                  </a:rPr>
                  <a:t>Let </a:t>
                </a:r>
                <a14:m>
                  <m:oMath xmlns:m="http://schemas.openxmlformats.org/officeDocument/2006/math">
                    <m:r>
                      <a:rPr lang="en-US" altLang="zh-CN" sz="1600" b="0" i="1" spc="5" smtClean="0">
                        <a:latin typeface="Cambria Math" panose="02040503050406030204" pitchFamily="18" charset="0"/>
                        <a:cs typeface="Arial" panose="020B0604020202020204" pitchFamily="34" charset="0"/>
                      </a:rPr>
                      <m:t>𝜃</m:t>
                    </m:r>
                    <m:r>
                      <a:rPr lang="en-US" altLang="zh-CN" sz="1600" b="0" i="1" spc="5" smtClean="0">
                        <a:latin typeface="Cambria Math" panose="02040503050406030204" pitchFamily="18" charset="0"/>
                        <a:cs typeface="Arial" panose="020B0604020202020204" pitchFamily="34" charset="0"/>
                      </a:rPr>
                      <m:t>∈</m:t>
                    </m:r>
                    <m:sSub>
                      <m:sSubPr>
                        <m:ctrlPr>
                          <a:rPr lang="en-US" altLang="zh-CN" sz="1600" b="0" i="1" spc="5" smtClean="0">
                            <a:latin typeface="Cambria Math" panose="02040503050406030204" pitchFamily="18" charset="0"/>
                            <a:cs typeface="Arial" panose="020B0604020202020204" pitchFamily="34" charset="0"/>
                          </a:rPr>
                        </m:ctrlPr>
                      </m:sSubPr>
                      <m:e>
                        <m:r>
                          <a:rPr lang="en-US" altLang="zh-CN" sz="1600" b="0" i="1" spc="5" smtClean="0">
                            <a:latin typeface="Cambria Math" panose="02040503050406030204" pitchFamily="18" charset="0"/>
                            <a:cs typeface="Arial" panose="020B0604020202020204" pitchFamily="34" charset="0"/>
                          </a:rPr>
                          <m:t>𝜔</m:t>
                        </m:r>
                      </m:e>
                      <m:sub>
                        <m:r>
                          <a:rPr lang="en-US" altLang="zh-CN" sz="1600" b="0" i="1" spc="5" smtClean="0">
                            <a:latin typeface="Cambria Math" panose="02040503050406030204" pitchFamily="18" charset="0"/>
                            <a:cs typeface="Arial" panose="020B0604020202020204" pitchFamily="34" charset="0"/>
                          </a:rPr>
                          <m:t>0</m:t>
                        </m:r>
                      </m:sub>
                    </m:sSub>
                  </m:oMath>
                </a14:m>
                <a:r>
                  <a:rPr lang="en-US" altLang="zh-CN" sz="1600" spc="5" dirty="0">
                    <a:latin typeface="Arial" panose="020B0604020202020204" pitchFamily="34" charset="0"/>
                    <a:cs typeface="Arial" panose="020B0604020202020204" pitchFamily="34" charset="0"/>
                  </a:rPr>
                  <a:t> and </a:t>
                </a:r>
                <a14:m>
                  <m:oMath xmlns:m="http://schemas.openxmlformats.org/officeDocument/2006/math">
                    <m:func>
                      <m:funcPr>
                        <m:ctrlPr>
                          <a:rPr lang="en-US" altLang="zh-CN" sz="1600" i="1">
                            <a:solidFill>
                              <a:srgbClr val="0000FF"/>
                            </a:solidFill>
                            <a:latin typeface="Cambria Math" panose="02040503050406030204" pitchFamily="18" charset="0"/>
                            <a:cs typeface="Arial" panose="020B0604020202020204" pitchFamily="34" charset="0"/>
                          </a:rPr>
                        </m:ctrlPr>
                      </m:funcPr>
                      <m:fName>
                        <m:r>
                          <m:rPr>
                            <m:sty m:val="p"/>
                          </m:rPr>
                          <a:rPr lang="en-US" altLang="zh-CN" sz="1600">
                            <a:solidFill>
                              <a:srgbClr val="0000FF"/>
                            </a:solidFill>
                            <a:latin typeface="Cambria Math" panose="02040503050406030204" pitchFamily="18" charset="0"/>
                            <a:cs typeface="Arial" panose="020B0604020202020204" pitchFamily="34" charset="0"/>
                          </a:rPr>
                          <m:t>dim</m:t>
                        </m:r>
                      </m:fName>
                      <m:e>
                        <m:sSub>
                          <m:sSubPr>
                            <m:ctrlPr>
                              <a:rPr lang="en-US" altLang="zh-CN" sz="1600" i="1">
                                <a:solidFill>
                                  <a:srgbClr val="0000FF"/>
                                </a:solidFill>
                                <a:latin typeface="Cambria Math" panose="02040503050406030204" pitchFamily="18" charset="0"/>
                                <a:cs typeface="Arial" panose="020B0604020202020204" pitchFamily="34" charset="0"/>
                              </a:rPr>
                            </m:ctrlPr>
                          </m:sSubPr>
                          <m:e>
                            <m:r>
                              <a:rPr lang="en-US" altLang="zh-CN" sz="1600" i="1">
                                <a:solidFill>
                                  <a:srgbClr val="0000FF"/>
                                </a:solidFill>
                                <a:latin typeface="Cambria Math" panose="02040503050406030204" pitchFamily="18" charset="0"/>
                                <a:cs typeface="Arial" panose="020B0604020202020204" pitchFamily="34" charset="0"/>
                              </a:rPr>
                              <m:t>𝜔</m:t>
                            </m:r>
                          </m:e>
                          <m:sub>
                            <m:r>
                              <a:rPr lang="en-US" altLang="zh-CN" sz="1600" i="1">
                                <a:solidFill>
                                  <a:srgbClr val="0000FF"/>
                                </a:solidFill>
                                <a:latin typeface="Cambria Math" panose="02040503050406030204" pitchFamily="18" charset="0"/>
                                <a:cs typeface="Arial" panose="020B0604020202020204" pitchFamily="34" charset="0"/>
                              </a:rPr>
                              <m:t>0</m:t>
                            </m:r>
                          </m:sub>
                        </m:sSub>
                      </m:e>
                    </m:func>
                    <m:r>
                      <a:rPr lang="en-US" altLang="zh-CN" sz="1600" b="0" i="1" smtClean="0">
                        <a:solidFill>
                          <a:srgbClr val="0000FF"/>
                        </a:solidFill>
                        <a:latin typeface="Cambria Math" panose="02040503050406030204" pitchFamily="18" charset="0"/>
                        <a:cs typeface="Arial" panose="020B0604020202020204" pitchFamily="34" charset="0"/>
                      </a:rPr>
                      <m:t>=</m:t>
                    </m:r>
                    <m:r>
                      <a:rPr lang="en-US" altLang="zh-CN" sz="1600" b="0" i="1" smtClean="0">
                        <a:solidFill>
                          <a:srgbClr val="0000FF"/>
                        </a:solidFill>
                        <a:latin typeface="Cambria Math" panose="02040503050406030204" pitchFamily="18" charset="0"/>
                        <a:cs typeface="Arial" panose="020B0604020202020204" pitchFamily="34" charset="0"/>
                      </a:rPr>
                      <m:t>𝑘</m:t>
                    </m:r>
                  </m:oMath>
                </a14:m>
                <a:r>
                  <a:rPr lang="en-US" altLang="zh-CN" sz="1600" spc="5" dirty="0">
                    <a:latin typeface="Arial" panose="020B0604020202020204" pitchFamily="34" charset="0"/>
                    <a:cs typeface="Arial" panose="020B0604020202020204" pitchFamily="34" charset="0"/>
                  </a:rPr>
                  <a:t> </a:t>
                </a:r>
              </a:p>
              <a:p>
                <a:pPr marR="400685">
                  <a:lnSpc>
                    <a:spcPct val="130000"/>
                  </a:lnSpc>
                  <a:spcBef>
                    <a:spcPts val="0"/>
                  </a:spcBef>
                </a:pPr>
                <a:r>
                  <a:rPr lang="en-US" altLang="zh-CN" sz="1600" spc="5" dirty="0">
                    <a:latin typeface="Arial" panose="020B0604020202020204" pitchFamily="34" charset="0"/>
                    <a:cs typeface="Arial" panose="020B0604020202020204" pitchFamily="34" charset="0"/>
                  </a:rPr>
                  <a:t>     (e.g., </a:t>
                </a:r>
                <a14:m>
                  <m:oMath xmlns:m="http://schemas.openxmlformats.org/officeDocument/2006/math">
                    <m:r>
                      <a:rPr lang="en-US" altLang="zh-CN" sz="1600" i="1" spc="5">
                        <a:latin typeface="Cambria Math" panose="02040503050406030204" pitchFamily="18" charset="0"/>
                        <a:cs typeface="Arial" panose="020B0604020202020204" pitchFamily="34" charset="0"/>
                      </a:rPr>
                      <m:t>𝑘</m:t>
                    </m:r>
                  </m:oMath>
                </a14:m>
                <a:r>
                  <a:rPr lang="en-US" altLang="zh-CN" sz="1600" spc="5" dirty="0">
                    <a:latin typeface="Arial" panose="020B0604020202020204" pitchFamily="34" charset="0"/>
                    <a:cs typeface="Arial" panose="020B0604020202020204" pitchFamily="34" charset="0"/>
                  </a:rPr>
                  <a:t> unknown parameters)</a:t>
                </a:r>
              </a:p>
              <a:p>
                <a:pPr marL="285750" marR="400685" indent="-285750">
                  <a:lnSpc>
                    <a:spcPct val="130000"/>
                  </a:lnSpc>
                  <a:spcBef>
                    <a:spcPts val="0"/>
                  </a:spcBef>
                  <a:buFont typeface="Arial" panose="020B0604020202020204" pitchFamily="34" charset="0"/>
                  <a:buChar char="•"/>
                </a:pPr>
                <a:r>
                  <a:rPr lang="en-US" altLang="zh-CN" sz="1600" spc="5" dirty="0">
                    <a:latin typeface="Arial" panose="020B0604020202020204" pitchFamily="34" charset="0"/>
                    <a:cs typeface="Arial" panose="020B0604020202020204" pitchFamily="34" charset="0"/>
                  </a:rPr>
                  <a:t>Likelihood:  </a:t>
                </a:r>
                <a14:m>
                  <m:oMath xmlns:m="http://schemas.openxmlformats.org/officeDocument/2006/math">
                    <m:r>
                      <a:rPr lang="en-US" altLang="zh-CN" sz="1600" i="1" smtClean="0">
                        <a:latin typeface="Cambria Math" panose="02040503050406030204" pitchFamily="18" charset="0"/>
                      </a:rPr>
                      <m:t>𝑙𝑖𝑘</m:t>
                    </m:r>
                    <m:d>
                      <m:dPr>
                        <m:ctrlPr>
                          <a:rPr lang="en-US" altLang="zh-CN" sz="1600" i="1">
                            <a:latin typeface="Cambria Math" panose="02040503050406030204" pitchFamily="18" charset="0"/>
                          </a:rPr>
                        </m:ctrlPr>
                      </m:dPr>
                      <m:e>
                        <m:r>
                          <a:rPr lang="en-US" altLang="zh-CN" sz="1600" b="1" i="1">
                            <a:latin typeface="Cambria Math" panose="02040503050406030204" pitchFamily="18" charset="0"/>
                          </a:rPr>
                          <m:t>𝒑</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𝜃</m:t>
                            </m:r>
                          </m:e>
                        </m:d>
                      </m:e>
                    </m:d>
                    <m:r>
                      <a:rPr lang="en-US" altLang="zh-CN" sz="1600" b="0" i="1" smtClean="0">
                        <a:latin typeface="Cambria Math" panose="02040503050406030204" pitchFamily="18" charset="0"/>
                      </a:rPr>
                      <m:t>∝</m:t>
                    </m:r>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e>
                    </m:nary>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𝜃</m:t>
                            </m:r>
                          </m:e>
                        </m:d>
                      </m:e>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𝑖</m:t>
                            </m:r>
                          </m:sub>
                        </m:sSub>
                      </m:sup>
                    </m:sSup>
                  </m:oMath>
                </a14:m>
                <a:endParaRPr lang="en-US" altLang="zh-CN" sz="1600" spc="5"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323556A2-ECFF-6221-42AF-D7F784276077}"/>
                  </a:ext>
                </a:extLst>
              </p:cNvPr>
              <p:cNvSpPr txBox="1">
                <a:spLocks noRot="1" noChangeAspect="1" noMove="1" noResize="1" noEditPoints="1" noAdjustHandles="1" noChangeArrowheads="1" noChangeShapeType="1" noTextEdit="1"/>
              </p:cNvSpPr>
              <p:nvPr/>
            </p:nvSpPr>
            <p:spPr>
              <a:xfrm>
                <a:off x="6725303" y="2916479"/>
                <a:ext cx="4206308" cy="1388970"/>
              </a:xfrm>
              <a:prstGeom prst="rect">
                <a:avLst/>
              </a:prstGeom>
              <a:blipFill>
                <a:blip r:embed="rId4"/>
                <a:stretch>
                  <a:fillRect l="-601" b="-41441"/>
                </a:stretch>
              </a:blipFill>
              <a:ln w="3175">
                <a:solidFill>
                  <a:schemeClr val="tx1"/>
                </a:solidFill>
              </a:ln>
            </p:spPr>
            <p:txBody>
              <a:bodyPr/>
              <a:lstStyle/>
              <a:p>
                <a:r>
                  <a:rPr lang="zh-CN" altLang="en-US">
                    <a:noFill/>
                  </a:rPr>
                  <a:t> </a:t>
                </a:r>
              </a:p>
            </p:txBody>
          </p:sp>
        </mc:Fallback>
      </mc:AlternateContent>
      <p:sp>
        <p:nvSpPr>
          <p:cNvPr id="8" name="下箭头 7">
            <a:extLst>
              <a:ext uri="{FF2B5EF4-FFF2-40B4-BE49-F238E27FC236}">
                <a16:creationId xmlns:a16="http://schemas.microsoft.com/office/drawing/2014/main" id="{40FAC35F-23A3-3CDB-FC09-F36A70EAEA8C}"/>
              </a:ext>
            </a:extLst>
          </p:cNvPr>
          <p:cNvSpPr/>
          <p:nvPr/>
        </p:nvSpPr>
        <p:spPr>
          <a:xfrm rot="16200000">
            <a:off x="6214291" y="3020960"/>
            <a:ext cx="412957" cy="403123"/>
          </a:xfrm>
          <a:prstGeom prst="downArrow">
            <a:avLst>
              <a:gd name="adj1" fmla="val 35715"/>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CBD32D8-507D-5FD0-816E-C9A41B39B26B}"/>
                  </a:ext>
                </a:extLst>
              </p:cNvPr>
              <p:cNvSpPr txBox="1"/>
              <p:nvPr/>
            </p:nvSpPr>
            <p:spPr>
              <a:xfrm>
                <a:off x="3165613" y="5145905"/>
                <a:ext cx="6913436" cy="1094210"/>
              </a:xfrm>
              <a:prstGeom prst="rect">
                <a:avLst/>
              </a:prstGeom>
              <a:noFill/>
              <a:ln w="3175">
                <a:solidFill>
                  <a:schemeClr val="tx1"/>
                </a:solidFill>
              </a:ln>
            </p:spPr>
            <p:txBody>
              <a:bodyPr wrap="square">
                <a:spAutoFit/>
              </a:bodyPr>
              <a:lstStyle/>
              <a:p>
                <a:pPr marR="400685">
                  <a:lnSpc>
                    <a:spcPct val="130000"/>
                  </a:lnSpc>
                  <a:spcBef>
                    <a:spcPts val="0"/>
                  </a:spcBef>
                </a:pPr>
                <a14:m>
                  <m:oMath xmlns:m="http://schemas.openxmlformats.org/officeDocument/2006/math">
                    <m:sSubSup>
                      <m:sSubSupPr>
                        <m:ctrlPr>
                          <a:rPr lang="en-US" altLang="zh-CN" sz="1600" b="0" i="1" spc="5" smtClean="0">
                            <a:solidFill>
                              <a:schemeClr val="tx1"/>
                            </a:solidFill>
                            <a:latin typeface="Cambria Math" panose="02040503050406030204" pitchFamily="18" charset="0"/>
                            <a:cs typeface="Arial" panose="020B0604020202020204" pitchFamily="34" charset="0"/>
                          </a:rPr>
                        </m:ctrlPr>
                      </m:sSubSupPr>
                      <m:e>
                        <m:r>
                          <a:rPr lang="en-US" altLang="zh-CN" sz="1600" b="0" i="1" spc="5" smtClean="0">
                            <a:solidFill>
                              <a:schemeClr val="tx1"/>
                            </a:solidFill>
                            <a:latin typeface="Cambria Math" panose="02040503050406030204" pitchFamily="18" charset="0"/>
                            <a:cs typeface="Arial" panose="020B0604020202020204" pitchFamily="34" charset="0"/>
                          </a:rPr>
                          <m:t>𝐻</m:t>
                        </m:r>
                      </m:e>
                      <m:sub>
                        <m:r>
                          <a:rPr lang="en-US" altLang="zh-CN" sz="1600" b="0" i="1" spc="5" smtClean="0">
                            <a:solidFill>
                              <a:schemeClr val="tx1"/>
                            </a:solidFill>
                            <a:latin typeface="Cambria Math" panose="02040503050406030204" pitchFamily="18" charset="0"/>
                            <a:cs typeface="Arial" panose="020B0604020202020204" pitchFamily="34" charset="0"/>
                          </a:rPr>
                          <m:t>1</m:t>
                        </m:r>
                      </m:sub>
                      <m:sup>
                        <m:r>
                          <a:rPr lang="en-US" altLang="zh-CN" sz="1600" b="0" i="0" spc="5" smtClean="0">
                            <a:solidFill>
                              <a:schemeClr val="tx1"/>
                            </a:solidFill>
                            <a:latin typeface="Cambria Math" panose="02040503050406030204" pitchFamily="18" charset="0"/>
                            <a:cs typeface="Arial" panose="020B0604020202020204" pitchFamily="34" charset="0"/>
                          </a:rPr>
                          <m:t>′</m:t>
                        </m:r>
                      </m:sup>
                    </m:sSubSup>
                    <m:r>
                      <a:rPr lang="en-US" altLang="zh-CN" sz="1600" b="0" i="0" spc="5" smtClean="0">
                        <a:solidFill>
                          <a:schemeClr val="tx1"/>
                        </a:solidFill>
                        <a:latin typeface="Cambria Math" panose="02040503050406030204" pitchFamily="18" charset="0"/>
                        <a:cs typeface="Arial" panose="020B0604020202020204" pitchFamily="34" charset="0"/>
                      </a:rPr>
                      <m:t> :</m:t>
                    </m:r>
                  </m:oMath>
                </a14:m>
                <a:r>
                  <a:rPr lang="en-US" altLang="zh-CN" sz="1600" spc="5" dirty="0">
                    <a:latin typeface="Arial" panose="020B0604020202020204" pitchFamily="34" charset="0"/>
                    <a:cs typeface="Arial" panose="020B0604020202020204" pitchFamily="34" charset="0"/>
                  </a:rPr>
                  <a:t>  The most “general” model (as many parameters as data points)</a:t>
                </a:r>
                <a:endParaRPr lang="en-US" altLang="zh-CN" sz="1600" b="1" spc="5" dirty="0">
                  <a:latin typeface="Arial" panose="020B0604020202020204" pitchFamily="34" charset="0"/>
                  <a:cs typeface="Arial" panose="020B0604020202020204" pitchFamily="34" charset="0"/>
                </a:endParaRPr>
              </a:p>
              <a:p>
                <a:pPr marL="285750" marR="400685" indent="-285750">
                  <a:lnSpc>
                    <a:spcPct val="130000"/>
                  </a:lnSpc>
                  <a:spcBef>
                    <a:spcPts val="0"/>
                  </a:spcBef>
                  <a:buFont typeface="Arial" panose="020B0604020202020204" pitchFamily="34" charset="0"/>
                  <a:buChar char="•"/>
                </a:pPr>
                <a:r>
                  <a:rPr lang="en-US" altLang="zh-CN" sz="1600" spc="5" dirty="0">
                    <a:latin typeface="Arial" panose="020B0604020202020204" pitchFamily="34" charset="0"/>
                    <a:cs typeface="Arial" panose="020B0604020202020204" pitchFamily="34" charset="0"/>
                  </a:rPr>
                  <a:t>Parameter space:  </a:t>
                </a:r>
                <a14:m>
                  <m:oMath xmlns:m="http://schemas.openxmlformats.org/officeDocument/2006/math">
                    <m:sSup>
                      <m:sSupPr>
                        <m:ctrlPr>
                          <a:rPr lang="en-US" altLang="zh-CN" sz="1600" b="0" i="1" spc="-10" dirty="0" smtClean="0">
                            <a:latin typeface="Cambria Math" panose="02040503050406030204" pitchFamily="18" charset="0"/>
                            <a:cs typeface="Times New Roman"/>
                          </a:rPr>
                        </m:ctrlPr>
                      </m:sSupPr>
                      <m:e>
                        <m:r>
                          <m:rPr>
                            <m:sty m:val="p"/>
                          </m:rPr>
                          <a:rPr lang="en-US" altLang="zh-CN" sz="1600" i="0" spc="-10" dirty="0" smtClean="0">
                            <a:latin typeface="Cambria Math" panose="02040503050406030204" pitchFamily="18" charset="0"/>
                            <a:cs typeface="Times New Roman"/>
                          </a:rPr>
                          <m:t>Θ</m:t>
                        </m:r>
                      </m:e>
                      <m:sup>
                        <m:r>
                          <a:rPr lang="en-US" altLang="zh-CN" sz="1600" b="0" i="1" spc="-10" dirty="0" smtClean="0">
                            <a:latin typeface="Cambria Math" panose="02040503050406030204" pitchFamily="18" charset="0"/>
                            <a:cs typeface="Times New Roman"/>
                          </a:rPr>
                          <m:t>′</m:t>
                        </m:r>
                      </m:sup>
                    </m:sSup>
                    <m:r>
                      <a:rPr lang="en-US" altLang="zh-CN" sz="1600" b="0" i="1" spc="-10" dirty="0" smtClean="0">
                        <a:latin typeface="Cambria Math" panose="02040503050406030204" pitchFamily="18" charset="0"/>
                        <a:cs typeface="Times New Roman"/>
                      </a:rPr>
                      <m:t>=</m:t>
                    </m:r>
                    <m:d>
                      <m:dPr>
                        <m:begChr m:val="{"/>
                        <m:endChr m:val="|"/>
                        <m:ctrlPr>
                          <a:rPr lang="en-US" altLang="zh-CN" sz="1600" b="0" i="1" spc="-10" dirty="0" smtClean="0">
                            <a:latin typeface="Cambria Math" panose="02040503050406030204" pitchFamily="18" charset="0"/>
                            <a:cs typeface="Times New Roman"/>
                          </a:rPr>
                        </m:ctrlPr>
                      </m:dPr>
                      <m:e>
                        <m:sSub>
                          <m:sSubPr>
                            <m:ctrlPr>
                              <a:rPr lang="en-US" altLang="zh-CN" sz="1600" b="0" i="1" spc="-10" dirty="0" smtClean="0">
                                <a:latin typeface="Cambria Math" panose="02040503050406030204" pitchFamily="18" charset="0"/>
                                <a:cs typeface="Times New Roman"/>
                              </a:rPr>
                            </m:ctrlPr>
                          </m:sSubPr>
                          <m:e>
                            <m:r>
                              <a:rPr lang="en-US" altLang="zh-CN" sz="1600" b="0" i="1" spc="-10" dirty="0" smtClean="0">
                                <a:latin typeface="Cambria Math" panose="02040503050406030204" pitchFamily="18" charset="0"/>
                                <a:cs typeface="Times New Roman"/>
                              </a:rPr>
                              <m:t>𝑝</m:t>
                            </m:r>
                          </m:e>
                          <m:sub>
                            <m:r>
                              <a:rPr lang="en-US" altLang="zh-CN" sz="1600" b="0" i="1" spc="-10" dirty="0" smtClean="0">
                                <a:latin typeface="Cambria Math" panose="02040503050406030204" pitchFamily="18" charset="0"/>
                                <a:cs typeface="Times New Roman"/>
                              </a:rPr>
                              <m:t>𝑖</m:t>
                            </m:r>
                          </m:sub>
                        </m:sSub>
                        <m:r>
                          <a:rPr lang="en-US" altLang="zh-CN" sz="1600" b="0" i="1" spc="-10" dirty="0" smtClean="0">
                            <a:latin typeface="Cambria Math" panose="02040503050406030204" pitchFamily="18" charset="0"/>
                            <a:cs typeface="Times New Roman"/>
                          </a:rPr>
                          <m:t> </m:t>
                        </m:r>
                      </m:e>
                    </m:d>
                    <m:r>
                      <a:rPr lang="en-US" altLang="zh-CN" sz="1600" b="0" i="1" spc="-10" dirty="0" smtClean="0">
                        <a:latin typeface="Cambria Math" panose="02040503050406030204" pitchFamily="18" charset="0"/>
                        <a:cs typeface="Times New Roman"/>
                      </a:rPr>
                      <m:t> </m:t>
                    </m:r>
                    <m:nary>
                      <m:naryPr>
                        <m:chr m:val="∑"/>
                        <m:limLoc m:val="subSup"/>
                        <m:ctrlPr>
                          <a:rPr lang="en-US" altLang="zh-CN" sz="1600" b="0" i="1" spc="-10" dirty="0" smtClean="0">
                            <a:latin typeface="Cambria Math" panose="02040503050406030204" pitchFamily="18" charset="0"/>
                            <a:cs typeface="Times New Roman"/>
                          </a:rPr>
                        </m:ctrlPr>
                      </m:naryPr>
                      <m:sub>
                        <m:r>
                          <m:rPr>
                            <m:brk m:alnAt="25"/>
                          </m:rPr>
                          <a:rPr lang="en-US" altLang="zh-CN" sz="1600" b="0" i="1" spc="-10" dirty="0" smtClean="0">
                            <a:latin typeface="Cambria Math" panose="02040503050406030204" pitchFamily="18" charset="0"/>
                            <a:cs typeface="Times New Roman"/>
                          </a:rPr>
                          <m:t>𝑖</m:t>
                        </m:r>
                        <m:r>
                          <a:rPr lang="en-US" altLang="zh-CN" sz="1600" b="0" i="1" spc="-10" dirty="0" smtClean="0">
                            <a:latin typeface="Cambria Math" panose="02040503050406030204" pitchFamily="18" charset="0"/>
                            <a:cs typeface="Times New Roman"/>
                          </a:rPr>
                          <m:t>=1</m:t>
                        </m:r>
                      </m:sub>
                      <m:sup>
                        <m:r>
                          <a:rPr lang="en-US" altLang="zh-CN" sz="1600" b="0" i="1" spc="-10" dirty="0" smtClean="0">
                            <a:latin typeface="Cambria Math" panose="02040503050406030204" pitchFamily="18" charset="0"/>
                            <a:cs typeface="Times New Roman"/>
                          </a:rPr>
                          <m:t>𝑚</m:t>
                        </m:r>
                      </m:sup>
                      <m:e>
                        <m:sSub>
                          <m:sSubPr>
                            <m:ctrlPr>
                              <a:rPr lang="en-US" altLang="zh-CN" sz="1600" b="0" i="1" spc="-10" dirty="0" smtClean="0">
                                <a:latin typeface="Cambria Math" panose="02040503050406030204" pitchFamily="18" charset="0"/>
                                <a:cs typeface="Times New Roman"/>
                              </a:rPr>
                            </m:ctrlPr>
                          </m:sSubPr>
                          <m:e>
                            <m:r>
                              <a:rPr lang="en-US" altLang="zh-CN" sz="1600" b="0" i="1" spc="-10" dirty="0" smtClean="0">
                                <a:latin typeface="Cambria Math" panose="02040503050406030204" pitchFamily="18" charset="0"/>
                                <a:cs typeface="Times New Roman"/>
                              </a:rPr>
                              <m:t>𝑝</m:t>
                            </m:r>
                          </m:e>
                          <m:sub>
                            <m:r>
                              <a:rPr lang="en-US" altLang="zh-CN" sz="1600" b="0" i="1" spc="-10" dirty="0" smtClean="0">
                                <a:latin typeface="Cambria Math" panose="02040503050406030204" pitchFamily="18" charset="0"/>
                                <a:cs typeface="Times New Roman"/>
                              </a:rPr>
                              <m:t>𝑖</m:t>
                            </m:r>
                          </m:sub>
                        </m:sSub>
                      </m:e>
                    </m:nary>
                    <m:r>
                      <a:rPr lang="en-US" altLang="zh-CN" sz="1600" b="0" i="1" spc="-10" dirty="0" smtClean="0">
                        <a:latin typeface="Cambria Math" panose="02040503050406030204" pitchFamily="18" charset="0"/>
                        <a:cs typeface="Times New Roman"/>
                      </a:rPr>
                      <m:t>=1}</m:t>
                    </m:r>
                  </m:oMath>
                </a14:m>
                <a:r>
                  <a:rPr lang="en-US" altLang="zh-CN" sz="1600" spc="5" dirty="0">
                    <a:latin typeface="Arial" panose="020B0604020202020204" pitchFamily="34" charset="0"/>
                    <a:cs typeface="Arial" panose="020B0604020202020204" pitchFamily="34" charset="0"/>
                  </a:rPr>
                  <a:t>, therefore </a:t>
                </a:r>
                <a14:m>
                  <m:oMath xmlns:m="http://schemas.openxmlformats.org/officeDocument/2006/math">
                    <m:func>
                      <m:funcPr>
                        <m:ctrlPr>
                          <a:rPr lang="en-US" altLang="zh-CN" sz="1600" i="1" smtClean="0">
                            <a:solidFill>
                              <a:srgbClr val="0000FF"/>
                            </a:solidFill>
                            <a:latin typeface="Cambria Math" panose="02040503050406030204" pitchFamily="18" charset="0"/>
                            <a:cs typeface="Arial" panose="020B0604020202020204" pitchFamily="34" charset="0"/>
                          </a:rPr>
                        </m:ctrlPr>
                      </m:funcPr>
                      <m:fName>
                        <m:r>
                          <m:rPr>
                            <m:sty m:val="p"/>
                          </m:rPr>
                          <a:rPr lang="en-US" altLang="zh-CN" sz="1600">
                            <a:solidFill>
                              <a:srgbClr val="0000FF"/>
                            </a:solidFill>
                            <a:latin typeface="Cambria Math" panose="02040503050406030204" pitchFamily="18" charset="0"/>
                            <a:cs typeface="Arial" panose="020B0604020202020204" pitchFamily="34" charset="0"/>
                          </a:rPr>
                          <m:t>dim</m:t>
                        </m:r>
                      </m:fName>
                      <m:e>
                        <m:sSup>
                          <m:sSupPr>
                            <m:ctrlPr>
                              <a:rPr lang="en-US" altLang="zh-CN" sz="1600" i="1" spc="-10" dirty="0">
                                <a:solidFill>
                                  <a:srgbClr val="0000FF"/>
                                </a:solidFill>
                                <a:latin typeface="Cambria Math" panose="02040503050406030204" pitchFamily="18" charset="0"/>
                                <a:cs typeface="Times New Roman"/>
                              </a:rPr>
                            </m:ctrlPr>
                          </m:sSupPr>
                          <m:e>
                            <m:r>
                              <m:rPr>
                                <m:sty m:val="p"/>
                              </m:rPr>
                              <a:rPr lang="en-US" altLang="zh-CN" sz="1600" spc="-10" dirty="0">
                                <a:solidFill>
                                  <a:srgbClr val="0000FF"/>
                                </a:solidFill>
                                <a:latin typeface="Cambria Math" panose="02040503050406030204" pitchFamily="18" charset="0"/>
                                <a:cs typeface="Times New Roman"/>
                              </a:rPr>
                              <m:t>Θ</m:t>
                            </m:r>
                          </m:e>
                          <m:sup>
                            <m:r>
                              <a:rPr lang="en-US" altLang="zh-CN" sz="1600" i="1" spc="-10" dirty="0">
                                <a:solidFill>
                                  <a:srgbClr val="0000FF"/>
                                </a:solidFill>
                                <a:latin typeface="Cambria Math" panose="02040503050406030204" pitchFamily="18" charset="0"/>
                                <a:cs typeface="Times New Roman"/>
                              </a:rPr>
                              <m:t>′</m:t>
                            </m:r>
                          </m:sup>
                        </m:sSup>
                      </m:e>
                    </m:func>
                    <m:r>
                      <a:rPr lang="en-US" altLang="zh-CN" sz="1600" i="1">
                        <a:solidFill>
                          <a:srgbClr val="0000FF"/>
                        </a:solidFill>
                        <a:latin typeface="Cambria Math" panose="02040503050406030204" pitchFamily="18" charset="0"/>
                        <a:cs typeface="Arial" panose="020B0604020202020204" pitchFamily="34" charset="0"/>
                      </a:rPr>
                      <m:t>=</m:t>
                    </m:r>
                    <m:r>
                      <a:rPr lang="en-US" altLang="zh-CN" sz="1600" b="0" i="1" smtClean="0">
                        <a:solidFill>
                          <a:srgbClr val="0000FF"/>
                        </a:solidFill>
                        <a:latin typeface="Cambria Math" panose="02040503050406030204" pitchFamily="18" charset="0"/>
                        <a:cs typeface="Arial" panose="020B0604020202020204" pitchFamily="34" charset="0"/>
                      </a:rPr>
                      <m:t>𝑚</m:t>
                    </m:r>
                    <m:r>
                      <a:rPr lang="en-US" altLang="zh-CN" sz="1600" b="0" i="1" smtClean="0">
                        <a:solidFill>
                          <a:srgbClr val="0000FF"/>
                        </a:solidFill>
                        <a:latin typeface="Cambria Math" panose="02040503050406030204" pitchFamily="18" charset="0"/>
                        <a:cs typeface="Arial" panose="020B0604020202020204" pitchFamily="34" charset="0"/>
                      </a:rPr>
                      <m:t>−1</m:t>
                    </m:r>
                  </m:oMath>
                </a14:m>
                <a:endParaRPr lang="en-US" altLang="zh-CN" sz="1600" spc="5" dirty="0">
                  <a:latin typeface="Arial" panose="020B0604020202020204" pitchFamily="34" charset="0"/>
                  <a:cs typeface="Arial" panose="020B0604020202020204" pitchFamily="34" charset="0"/>
                </a:endParaRPr>
              </a:p>
              <a:p>
                <a:pPr marL="285750" marR="400685" indent="-285750">
                  <a:lnSpc>
                    <a:spcPct val="130000"/>
                  </a:lnSpc>
                  <a:spcBef>
                    <a:spcPts val="0"/>
                  </a:spcBef>
                  <a:buFont typeface="Arial" panose="020B0604020202020204" pitchFamily="34" charset="0"/>
                  <a:buChar char="•"/>
                </a:pPr>
                <a:r>
                  <a:rPr lang="en-US" altLang="zh-CN" sz="1600" spc="5" dirty="0">
                    <a:latin typeface="Arial" panose="020B0604020202020204" pitchFamily="34" charset="0"/>
                    <a:cs typeface="Arial" panose="020B0604020202020204" pitchFamily="34" charset="0"/>
                  </a:rPr>
                  <a:t>Likelihood:  </a:t>
                </a:r>
                <a14:m>
                  <m:oMath xmlns:m="http://schemas.openxmlformats.org/officeDocument/2006/math">
                    <m:r>
                      <a:rPr lang="en-US" altLang="zh-CN" sz="1600" i="1" smtClean="0">
                        <a:latin typeface="Cambria Math" panose="02040503050406030204" pitchFamily="18" charset="0"/>
                      </a:rPr>
                      <m:t>𝑙𝑖𝑘</m:t>
                    </m:r>
                    <m:d>
                      <m:dPr>
                        <m:ctrlPr>
                          <a:rPr lang="en-US" altLang="zh-CN" sz="1600" i="1">
                            <a:latin typeface="Cambria Math" panose="02040503050406030204" pitchFamily="18" charset="0"/>
                          </a:rPr>
                        </m:ctrlPr>
                      </m:dPr>
                      <m:e>
                        <m:r>
                          <a:rPr lang="en-US" altLang="zh-CN" sz="1600" b="1" i="1">
                            <a:latin typeface="Cambria Math" panose="02040503050406030204" pitchFamily="18" charset="0"/>
                          </a:rPr>
                          <m:t>𝒑</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𝜃</m:t>
                            </m:r>
                          </m:e>
                        </m:d>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e>
                        </m:nary>
                      </m:e>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𝑖</m:t>
                            </m:r>
                          </m:sub>
                        </m:sSub>
                      </m:sup>
                    </m:sSup>
                  </m:oMath>
                </a14:m>
                <a:endParaRPr lang="en-US" altLang="zh-CN" sz="1600" spc="5"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ECBD32D8-507D-5FD0-816E-C9A41B39B26B}"/>
                  </a:ext>
                </a:extLst>
              </p:cNvPr>
              <p:cNvSpPr txBox="1">
                <a:spLocks noRot="1" noChangeAspect="1" noMove="1" noResize="1" noEditPoints="1" noAdjustHandles="1" noChangeArrowheads="1" noChangeShapeType="1" noTextEdit="1"/>
              </p:cNvSpPr>
              <p:nvPr/>
            </p:nvSpPr>
            <p:spPr>
              <a:xfrm>
                <a:off x="3165613" y="5145905"/>
                <a:ext cx="6913436" cy="1094210"/>
              </a:xfrm>
              <a:prstGeom prst="rect">
                <a:avLst/>
              </a:prstGeom>
              <a:blipFill>
                <a:blip r:embed="rId5"/>
                <a:stretch>
                  <a:fillRect l="-367" t="-2273" b="-52273"/>
                </a:stretch>
              </a:blipFill>
              <a:ln w="3175">
                <a:solidFill>
                  <a:schemeClr val="tx1"/>
                </a:solidFill>
              </a:ln>
            </p:spPr>
            <p:txBody>
              <a:bodyPr/>
              <a:lstStyle/>
              <a:p>
                <a:r>
                  <a:rPr lang="zh-CN" altLang="en-US">
                    <a:noFill/>
                  </a:rPr>
                  <a:t> </a:t>
                </a:r>
              </a:p>
            </p:txBody>
          </p:sp>
        </mc:Fallback>
      </mc:AlternateContent>
      <p:sp>
        <p:nvSpPr>
          <p:cNvPr id="10" name="下箭头 9">
            <a:extLst>
              <a:ext uri="{FF2B5EF4-FFF2-40B4-BE49-F238E27FC236}">
                <a16:creationId xmlns:a16="http://schemas.microsoft.com/office/drawing/2014/main" id="{15033728-3E0C-9857-D14B-6CEE1EEEF855}"/>
              </a:ext>
            </a:extLst>
          </p:cNvPr>
          <p:cNvSpPr/>
          <p:nvPr/>
        </p:nvSpPr>
        <p:spPr>
          <a:xfrm rot="19099164">
            <a:off x="2587719" y="5090025"/>
            <a:ext cx="412957" cy="403123"/>
          </a:xfrm>
          <a:prstGeom prst="downArrow">
            <a:avLst>
              <a:gd name="adj1" fmla="val 35715"/>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E1D14519-8A41-601E-4A3B-058CD4B947CC}"/>
              </a:ext>
            </a:extLst>
          </p:cNvPr>
          <p:cNvSpPr>
            <a:spLocks noGrp="1"/>
          </p:cNvSpPr>
          <p:nvPr>
            <p:ph type="sldNum" sz="quarter" idx="12"/>
          </p:nvPr>
        </p:nvSpPr>
        <p:spPr/>
        <p:txBody>
          <a:bodyPr/>
          <a:lstStyle/>
          <a:p>
            <a:fld id="{59465BD0-66A3-400B-8DB7-29FB6A51E2EA}" type="slidenum">
              <a:rPr lang="zh-CN" altLang="en-US" smtClean="0"/>
              <a:t>6</a:t>
            </a:fld>
            <a:endParaRPr lang="zh-CN" altLang="en-US"/>
          </a:p>
        </p:txBody>
      </p:sp>
    </p:spTree>
    <p:extLst>
      <p:ext uri="{BB962C8B-B14F-4D97-AF65-F5344CB8AC3E}">
        <p14:creationId xmlns:p14="http://schemas.microsoft.com/office/powerpoint/2010/main" val="32030015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9AE451-8AD4-43F7-9C5D-5C829405C743}"/>
              </a:ext>
            </a:extLst>
          </p:cNvPr>
          <p:cNvPicPr>
            <a:picLocks noChangeAspect="1"/>
          </p:cNvPicPr>
          <p:nvPr/>
        </p:nvPicPr>
        <p:blipFill>
          <a:blip r:embed="rId3"/>
          <a:stretch>
            <a:fillRect/>
          </a:stretch>
        </p:blipFill>
        <p:spPr>
          <a:xfrm>
            <a:off x="902241" y="1578340"/>
            <a:ext cx="2283759" cy="729761"/>
          </a:xfrm>
          <a:prstGeom prst="rect">
            <a:avLst/>
          </a:prstGeom>
        </p:spPr>
      </p:pic>
      <p:pic>
        <p:nvPicPr>
          <p:cNvPr id="11" name="Picture 10">
            <a:extLst>
              <a:ext uri="{FF2B5EF4-FFF2-40B4-BE49-F238E27FC236}">
                <a16:creationId xmlns:a16="http://schemas.microsoft.com/office/drawing/2014/main" id="{B2C79CE3-BC74-4CE6-BF91-5DE63DD3C406}"/>
              </a:ext>
            </a:extLst>
          </p:cNvPr>
          <p:cNvPicPr>
            <a:picLocks noChangeAspect="1"/>
          </p:cNvPicPr>
          <p:nvPr/>
        </p:nvPicPr>
        <p:blipFill rotWithShape="1">
          <a:blip r:embed="rId4"/>
          <a:srcRect l="13378" b="2663"/>
          <a:stretch/>
        </p:blipFill>
        <p:spPr>
          <a:xfrm>
            <a:off x="768908" y="3304332"/>
            <a:ext cx="4834184" cy="649401"/>
          </a:xfrm>
          <a:prstGeom prst="rect">
            <a:avLst/>
          </a:prstGeom>
        </p:spPr>
      </p:pic>
      <p:pic>
        <p:nvPicPr>
          <p:cNvPr id="13" name="Picture 12">
            <a:extLst>
              <a:ext uri="{FF2B5EF4-FFF2-40B4-BE49-F238E27FC236}">
                <a16:creationId xmlns:a16="http://schemas.microsoft.com/office/drawing/2014/main" id="{3CDADE11-3DAD-438D-BA72-4C91AE21F206}"/>
              </a:ext>
            </a:extLst>
          </p:cNvPr>
          <p:cNvPicPr>
            <a:picLocks noChangeAspect="1"/>
          </p:cNvPicPr>
          <p:nvPr/>
        </p:nvPicPr>
        <p:blipFill rotWithShape="1">
          <a:blip r:embed="rId5"/>
          <a:srcRect l="23580" t="1" r="6299" b="6733"/>
          <a:stretch/>
        </p:blipFill>
        <p:spPr>
          <a:xfrm>
            <a:off x="3882429" y="1064605"/>
            <a:ext cx="1629031" cy="761775"/>
          </a:xfrm>
          <a:prstGeom prst="rect">
            <a:avLst/>
          </a:prstGeom>
        </p:spPr>
      </p:pic>
      <p:sp>
        <p:nvSpPr>
          <p:cNvPr id="18" name="Arrow: Right 17">
            <a:extLst>
              <a:ext uri="{FF2B5EF4-FFF2-40B4-BE49-F238E27FC236}">
                <a16:creationId xmlns:a16="http://schemas.microsoft.com/office/drawing/2014/main" id="{50044734-C8C8-4629-A2FE-F1BEAA381F6D}"/>
              </a:ext>
            </a:extLst>
          </p:cNvPr>
          <p:cNvSpPr/>
          <p:nvPr/>
        </p:nvSpPr>
        <p:spPr>
          <a:xfrm rot="20013197">
            <a:off x="3248102" y="1457898"/>
            <a:ext cx="410582" cy="2369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9">
            <a:extLst>
              <a:ext uri="{FF2B5EF4-FFF2-40B4-BE49-F238E27FC236}">
                <a16:creationId xmlns:a16="http://schemas.microsoft.com/office/drawing/2014/main" id="{69E87D53-7383-48A5-A860-3212969631DE}"/>
              </a:ext>
            </a:extLst>
          </p:cNvPr>
          <p:cNvPicPr>
            <a:picLocks noChangeAspect="1"/>
          </p:cNvPicPr>
          <p:nvPr/>
        </p:nvPicPr>
        <p:blipFill rotWithShape="1">
          <a:blip r:embed="rId6"/>
          <a:srcRect l="47716" b="2504"/>
          <a:stretch/>
        </p:blipFill>
        <p:spPr>
          <a:xfrm>
            <a:off x="3905388" y="2121764"/>
            <a:ext cx="1508103" cy="685720"/>
          </a:xfrm>
          <a:prstGeom prst="rect">
            <a:avLst/>
          </a:prstGeom>
        </p:spPr>
      </p:pic>
      <p:pic>
        <p:nvPicPr>
          <p:cNvPr id="26" name="Picture 25">
            <a:extLst>
              <a:ext uri="{FF2B5EF4-FFF2-40B4-BE49-F238E27FC236}">
                <a16:creationId xmlns:a16="http://schemas.microsoft.com/office/drawing/2014/main" id="{A450D7DB-9A7C-418C-98E2-4D78A84F553D}"/>
              </a:ext>
            </a:extLst>
          </p:cNvPr>
          <p:cNvPicPr>
            <a:picLocks noChangeAspect="1"/>
          </p:cNvPicPr>
          <p:nvPr/>
        </p:nvPicPr>
        <p:blipFill>
          <a:blip r:embed="rId7"/>
          <a:stretch>
            <a:fillRect/>
          </a:stretch>
        </p:blipFill>
        <p:spPr>
          <a:xfrm>
            <a:off x="3468204" y="4155285"/>
            <a:ext cx="2382469" cy="459936"/>
          </a:xfrm>
          <a:prstGeom prst="rect">
            <a:avLst/>
          </a:prstGeom>
        </p:spPr>
      </p:pic>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0BC7EF47-C247-4DA5-9AA6-D737115AAE41}"/>
                  </a:ext>
                </a:extLst>
              </p:cNvPr>
              <p:cNvSpPr>
                <a:spLocks noGrp="1"/>
              </p:cNvSpPr>
              <p:nvPr>
                <p:ph idx="1"/>
              </p:nvPr>
            </p:nvSpPr>
            <p:spPr>
              <a:xfrm>
                <a:off x="768908" y="4842952"/>
                <a:ext cx="10525519" cy="1272365"/>
              </a:xfrm>
            </p:spPr>
            <p:txBody>
              <a:bodyPr>
                <a:normAutofit/>
              </a:bodyPr>
              <a:lstStyle/>
              <a:p>
                <a:pPr>
                  <a:lnSpc>
                    <a:spcPct val="130000"/>
                  </a:lnSpc>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 Here, the GLR test is </a:t>
                </a:r>
                <a:r>
                  <a:rPr lang="en-US" altLang="zh-CN" sz="1800" dirty="0">
                    <a:solidFill>
                      <a:srgbClr val="FF0000"/>
                    </a:solidFill>
                    <a:latin typeface="Arial" panose="020B0604020202020204" pitchFamily="34" charset="0"/>
                    <a:cs typeface="Arial" panose="020B0604020202020204" pitchFamily="34" charset="0"/>
                  </a:rPr>
                  <a:t>asymptotically equivalent </a:t>
                </a:r>
                <a:r>
                  <a:rPr lang="en-US" altLang="zh-CN" sz="1800" dirty="0">
                    <a:latin typeface="Arial" panose="020B0604020202020204" pitchFamily="34" charset="0"/>
                    <a:cs typeface="Arial" panose="020B0604020202020204" pitchFamily="34" charset="0"/>
                  </a:rPr>
                  <a:t>to </a:t>
                </a:r>
                <a14:m>
                  <m:oMath xmlns:m="http://schemas.openxmlformats.org/officeDocument/2006/math">
                    <m:sSup>
                      <m:sSupPr>
                        <m:ctrlPr>
                          <a:rPr lang="en-US" altLang="zh-CN" sz="1800" b="0" i="1" smtClean="0">
                            <a:latin typeface="Cambria Math" panose="02040503050406030204" pitchFamily="18" charset="0"/>
                            <a:cs typeface="Arial" panose="020B0604020202020204" pitchFamily="34" charset="0"/>
                          </a:rPr>
                        </m:ctrlPr>
                      </m:sSupPr>
                      <m:e>
                        <m:r>
                          <a:rPr lang="en-US" altLang="zh-CN" sz="1800" b="0" i="1" smtClean="0">
                            <a:latin typeface="Cambria Math" panose="02040503050406030204" pitchFamily="18" charset="0"/>
                            <a:cs typeface="Arial" panose="020B0604020202020204" pitchFamily="34" charset="0"/>
                          </a:rPr>
                          <m:t>𝜒</m:t>
                        </m:r>
                      </m:e>
                      <m:sup>
                        <m:r>
                          <a:rPr lang="en-US" altLang="zh-CN" sz="1800" b="0" i="1" smtClean="0">
                            <a:latin typeface="Cambria Math" panose="02040503050406030204" pitchFamily="18" charset="0"/>
                            <a:cs typeface="Arial" panose="020B0604020202020204" pitchFamily="34" charset="0"/>
                          </a:rPr>
                          <m:t>2</m:t>
                        </m:r>
                      </m:sup>
                    </m:sSup>
                  </m:oMath>
                </a14:m>
                <a:r>
                  <a:rPr lang="en-US" altLang="zh-CN" sz="1800" dirty="0">
                    <a:latin typeface="Arial" panose="020B0604020202020204" pitchFamily="34" charset="0"/>
                    <a:cs typeface="Arial" panose="020B0604020202020204" pitchFamily="34" charset="0"/>
                  </a:rPr>
                  <a:t> test with: </a:t>
                </a:r>
              </a:p>
              <a:p>
                <a:pPr>
                  <a:lnSpc>
                    <a:spcPct val="130000"/>
                  </a:lnSpc>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 Due to the requirement of large sample approximation, the cells with low counts can be combined (generally require each cell to have at least 5 samples).</a:t>
                </a:r>
              </a:p>
            </p:txBody>
          </p:sp>
        </mc:Choice>
        <mc:Fallback xmlns="">
          <p:sp>
            <p:nvSpPr>
              <p:cNvPr id="29" name="Content Placeholder 2">
                <a:extLst>
                  <a:ext uri="{FF2B5EF4-FFF2-40B4-BE49-F238E27FC236}">
                    <a16:creationId xmlns:a16="http://schemas.microsoft.com/office/drawing/2014/main" id="{0BC7EF47-C247-4DA5-9AA6-D737115AAE41}"/>
                  </a:ext>
                </a:extLst>
              </p:cNvPr>
              <p:cNvSpPr>
                <a:spLocks noGrp="1" noRot="1" noChangeAspect="1" noMove="1" noResize="1" noEditPoints="1" noAdjustHandles="1" noChangeArrowheads="1" noChangeShapeType="1" noTextEdit="1"/>
              </p:cNvSpPr>
              <p:nvPr>
                <p:ph idx="1"/>
              </p:nvPr>
            </p:nvSpPr>
            <p:spPr>
              <a:xfrm>
                <a:off x="768908" y="4842952"/>
                <a:ext cx="10525519" cy="1272365"/>
              </a:xfrm>
              <a:blipFill>
                <a:blip r:embed="rId8"/>
                <a:stretch>
                  <a:fillRect l="-361" b="-5941"/>
                </a:stretch>
              </a:blipFill>
            </p:spPr>
            <p:txBody>
              <a:bodyPr/>
              <a:lstStyle/>
              <a:p>
                <a:r>
                  <a:rPr lang="zh-CN" altLang="en-US">
                    <a:noFill/>
                  </a:rPr>
                  <a:t> </a:t>
                </a:r>
              </a:p>
            </p:txBody>
          </p:sp>
        </mc:Fallback>
      </mc:AlternateContent>
      <p:pic>
        <p:nvPicPr>
          <p:cNvPr id="31" name="Picture 30">
            <a:extLst>
              <a:ext uri="{FF2B5EF4-FFF2-40B4-BE49-F238E27FC236}">
                <a16:creationId xmlns:a16="http://schemas.microsoft.com/office/drawing/2014/main" id="{7E90B4DD-F675-4AED-8C1D-75235E40A0A2}"/>
              </a:ext>
            </a:extLst>
          </p:cNvPr>
          <p:cNvPicPr>
            <a:picLocks noChangeAspect="1"/>
          </p:cNvPicPr>
          <p:nvPr/>
        </p:nvPicPr>
        <p:blipFill>
          <a:blip r:embed="rId9"/>
          <a:stretch>
            <a:fillRect/>
          </a:stretch>
        </p:blipFill>
        <p:spPr>
          <a:xfrm>
            <a:off x="7473498" y="4751662"/>
            <a:ext cx="3384292" cy="629725"/>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872F484-97DE-4883-9F4C-2697B95F3B4C}"/>
                  </a:ext>
                </a:extLst>
              </p:cNvPr>
              <p:cNvSpPr txBox="1"/>
              <p:nvPr/>
            </p:nvSpPr>
            <p:spPr>
              <a:xfrm>
                <a:off x="6333902" y="1233882"/>
                <a:ext cx="955753"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e>
                      </m:d>
                    </m:oMath>
                  </m:oMathPara>
                </a14:m>
                <a:endParaRPr lang="zh-CN" altLang="en-US" dirty="0"/>
              </a:p>
            </p:txBody>
          </p:sp>
        </mc:Choice>
        <mc:Fallback xmlns="">
          <p:sp>
            <p:nvSpPr>
              <p:cNvPr id="19" name="文本框 18">
                <a:extLst>
                  <a:ext uri="{FF2B5EF4-FFF2-40B4-BE49-F238E27FC236}">
                    <a16:creationId xmlns:a16="http://schemas.microsoft.com/office/drawing/2014/main" id="{A872F484-97DE-4883-9F4C-2697B95F3B4C}"/>
                  </a:ext>
                </a:extLst>
              </p:cNvPr>
              <p:cNvSpPr txBox="1">
                <a:spLocks noRot="1" noChangeAspect="1" noMove="1" noResize="1" noEditPoints="1" noAdjustHandles="1" noChangeArrowheads="1" noChangeShapeType="1" noTextEdit="1"/>
              </p:cNvSpPr>
              <p:nvPr/>
            </p:nvSpPr>
            <p:spPr>
              <a:xfrm>
                <a:off x="6333902" y="1233882"/>
                <a:ext cx="955753" cy="404983"/>
              </a:xfrm>
              <a:prstGeom prst="rect">
                <a:avLst/>
              </a:prstGeom>
              <a:blipFill>
                <a:blip r:embed="rId10"/>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FF0FC1A-BF15-40AD-8CCE-FE46BE5AFCF1}"/>
                  </a:ext>
                </a:extLst>
              </p:cNvPr>
              <p:cNvSpPr txBox="1"/>
              <p:nvPr/>
            </p:nvSpPr>
            <p:spPr>
              <a:xfrm>
                <a:off x="7918159" y="969156"/>
                <a:ext cx="3477061" cy="3186129"/>
              </a:xfrm>
              <a:prstGeom prst="rect">
                <a:avLst/>
              </a:prstGeom>
              <a:noFill/>
            </p:spPr>
            <p:txBody>
              <a:bodyPr wrap="square" rtlCol="0">
                <a:spAutoFit/>
              </a:bodyPr>
              <a:lstStyle/>
              <a:p>
                <a:pPr>
                  <a:lnSpc>
                    <a:spcPct val="120000"/>
                  </a:lnSpc>
                </a:pPr>
                <a:r>
                  <a:rPr lang="en-US" altLang="zh-CN" sz="1600" dirty="0">
                    <a:latin typeface="Arial" panose="020B0604020202020204" pitchFamily="34" charset="0"/>
                    <a:cs typeface="Arial" panose="020B0604020202020204" pitchFamily="34" charset="0"/>
                  </a:rPr>
                  <a:t>Idea:</a:t>
                </a:r>
              </a:p>
              <a:p>
                <a:pPr marL="285750" indent="-285750">
                  <a:lnSpc>
                    <a:spcPct val="120000"/>
                  </a:lnSpc>
                  <a:spcBef>
                    <a:spcPts val="600"/>
                  </a:spcBef>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If GLR is very small, then there exists a model with </a:t>
                </a:r>
                <a14:m>
                  <m:oMath xmlns:m="http://schemas.openxmlformats.org/officeDocument/2006/math">
                    <m:acc>
                      <m:accPr>
                        <m:chr m:val="̂"/>
                        <m:ctrlPr>
                          <a:rPr lang="en-US" altLang="zh-CN" sz="1600" i="1" spc="-5">
                            <a:latin typeface="Cambria Math" panose="02040503050406030204" pitchFamily="18" charset="0"/>
                            <a:cs typeface="Times New Roman"/>
                          </a:rPr>
                        </m:ctrlPr>
                      </m:accPr>
                      <m:e>
                        <m:r>
                          <a:rPr lang="en-US" altLang="zh-CN" sz="1600" i="1" spc="-5">
                            <a:latin typeface="Cambria Math" panose="02040503050406030204" pitchFamily="18" charset="0"/>
                            <a:cs typeface="Times New Roman"/>
                          </a:rPr>
                          <m:t>𝑝</m:t>
                        </m:r>
                      </m:e>
                    </m:acc>
                  </m:oMath>
                </a14:m>
                <a:r>
                  <a:rPr lang="en-US" altLang="zh-CN" sz="1600" dirty="0">
                    <a:latin typeface="Arial" panose="020B0604020202020204" pitchFamily="34" charset="0"/>
                    <a:cs typeface="Arial" panose="020B0604020202020204" pitchFamily="34" charset="0"/>
                  </a:rPr>
                  <a:t> which fits the data much better than that with </a:t>
                </a:r>
                <a14:m>
                  <m:oMath xmlns:m="http://schemas.openxmlformats.org/officeDocument/2006/math">
                    <m:r>
                      <a:rPr lang="en-US" altLang="zh-CN" sz="1600" i="1">
                        <a:latin typeface="Cambria Math" panose="02040503050406030204" pitchFamily="18" charset="0"/>
                      </a:rPr>
                      <m:t>𝑝</m:t>
                    </m:r>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𝜃</m:t>
                        </m:r>
                      </m:e>
                    </m:acc>
                    <m:r>
                      <a:rPr lang="en-US" altLang="zh-CN" sz="1600" i="1">
                        <a:latin typeface="Cambria Math" panose="02040503050406030204" pitchFamily="18" charset="0"/>
                      </a:rPr>
                      <m:t>)</m:t>
                    </m:r>
                  </m:oMath>
                </a14:m>
                <a:r>
                  <a:rPr lang="en-US" altLang="zh-CN" sz="1600" dirty="0">
                    <a:latin typeface="Arial" panose="020B0604020202020204" pitchFamily="34" charset="0"/>
                    <a:cs typeface="Arial" panose="020B0604020202020204" pitchFamily="34" charset="0"/>
                  </a:rPr>
                  <a:t>, then we reject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0</m:t>
                        </m:r>
                      </m:sub>
                    </m:sSub>
                  </m:oMath>
                </a14:m>
                <a:r>
                  <a:rPr lang="en-US" altLang="zh-CN" sz="1600" dirty="0">
                    <a:latin typeface="Arial" panose="020B0604020202020204" pitchFamily="34" charset="0"/>
                    <a:cs typeface="Arial" panose="020B0604020202020204" pitchFamily="34" charset="0"/>
                  </a:rPr>
                  <a:t>.</a:t>
                </a:r>
              </a:p>
              <a:p>
                <a:pPr marL="285750" indent="-285750">
                  <a:lnSpc>
                    <a:spcPct val="120000"/>
                  </a:lnSpc>
                  <a:spcBef>
                    <a:spcPts val="600"/>
                  </a:spcBef>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By </a:t>
                </a:r>
                <a:r>
                  <a:rPr lang="en-US" altLang="zh-CN" sz="1600" b="1" dirty="0">
                    <a:latin typeface="Arial" panose="020B0604020202020204" pitchFamily="34" charset="0"/>
                    <a:cs typeface="Arial" panose="020B0604020202020204" pitchFamily="34" charset="0"/>
                  </a:rPr>
                  <a:t>Theorem A</a:t>
                </a:r>
                <a:r>
                  <a:rPr lang="en-US" altLang="zh-CN" sz="1600" dirty="0">
                    <a:latin typeface="Arial" panose="020B0604020202020204" pitchFamily="34" charset="0"/>
                    <a:cs typeface="Arial" panose="020B0604020202020204" pitchFamily="34" charset="0"/>
                  </a:rPr>
                  <a:t> before, we have access to the asymptotic distribution of</a:t>
                </a:r>
                <a:r>
                  <a:rPr lang="zh-CN" altLang="en-US" sz="1600" dirty="0">
                    <a:latin typeface="Arial" panose="020B0604020202020204" pitchFamily="34" charset="0"/>
                    <a:cs typeface="Arial" panose="020B0604020202020204" pitchFamily="34" charset="0"/>
                  </a:rPr>
                  <a:t> </a:t>
                </a:r>
                <a14:m>
                  <m:oMath xmlns:m="http://schemas.openxmlformats.org/officeDocument/2006/math">
                    <m:r>
                      <a:rPr lang="en-US" altLang="zh-CN" sz="1600" b="0" i="1" smtClean="0">
                        <a:latin typeface="Cambria Math" panose="02040503050406030204" pitchFamily="18" charset="0"/>
                        <a:cs typeface="Times New Roman"/>
                      </a:rPr>
                      <m:t>−2 </m:t>
                    </m:r>
                    <m:r>
                      <m:rPr>
                        <m:sty m:val="p"/>
                      </m:rPr>
                      <a:rPr lang="en-US" altLang="zh-CN" sz="1600" i="1">
                        <a:latin typeface="Cambria Math" panose="02040503050406030204" pitchFamily="18" charset="0"/>
                        <a:cs typeface="Times New Roman"/>
                      </a:rPr>
                      <m:t>log</m:t>
                    </m:r>
                    <m:r>
                      <a:rPr lang="en-US" altLang="zh-CN" sz="1600" b="0" i="0" smtClean="0">
                        <a:latin typeface="Cambria Math" panose="02040503050406030204" pitchFamily="18" charset="0"/>
                        <a:cs typeface="Times New Roman"/>
                      </a:rPr>
                      <m:t> </m:t>
                    </m:r>
                    <m:r>
                      <a:rPr lang="en-US" altLang="zh-CN" sz="1600" b="0" i="1" smtClean="0">
                        <a:latin typeface="Cambria Math" panose="02040503050406030204" pitchFamily="18" charset="0"/>
                        <a:cs typeface="Times New Roman"/>
                      </a:rPr>
                      <m:t>𝐺𝐿𝑅</m:t>
                    </m:r>
                  </m:oMath>
                </a14:m>
                <a:r>
                  <a:rPr lang="en-US" altLang="zh-CN" sz="1600" dirty="0">
                    <a:latin typeface="Arial" panose="020B0604020202020204" pitchFamily="34" charset="0"/>
                    <a:cs typeface="Arial" panose="020B0604020202020204" pitchFamily="34" charset="0"/>
                  </a:rPr>
                  <a:t>. Hence, we can compute the </a:t>
                </a:r>
                <a:r>
                  <a:rPr lang="en-US" altLang="zh-CN" sz="1600" i="1" dirty="0">
                    <a:solidFill>
                      <a:srgbClr val="0000FF"/>
                    </a:solidFill>
                    <a:latin typeface="Arial" panose="020B0604020202020204" pitchFamily="34" charset="0"/>
                    <a:cs typeface="Arial" panose="020B0604020202020204" pitchFamily="34" charset="0"/>
                  </a:rPr>
                  <a:t>p</a:t>
                </a:r>
                <a:r>
                  <a:rPr lang="en-US" altLang="zh-CN" sz="1600" dirty="0">
                    <a:solidFill>
                      <a:srgbClr val="0000FF"/>
                    </a:solidFill>
                    <a:latin typeface="Arial" panose="020B0604020202020204" pitchFamily="34" charset="0"/>
                    <a:cs typeface="Arial" panose="020B0604020202020204" pitchFamily="34" charset="0"/>
                  </a:rPr>
                  <a:t>-value</a:t>
                </a:r>
                <a:r>
                  <a:rPr lang="en-US" altLang="zh-CN" sz="1600" dirty="0">
                    <a:latin typeface="Arial" panose="020B0604020202020204" pitchFamily="34" charset="0"/>
                    <a:cs typeface="Arial" panose="020B0604020202020204" pitchFamily="34" charset="0"/>
                  </a:rPr>
                  <a:t> for assessing goodness-of-fit.</a:t>
                </a:r>
              </a:p>
            </p:txBody>
          </p:sp>
        </mc:Choice>
        <mc:Fallback xmlns="">
          <p:sp>
            <p:nvSpPr>
              <p:cNvPr id="6" name="文本框 5">
                <a:extLst>
                  <a:ext uri="{FF2B5EF4-FFF2-40B4-BE49-F238E27FC236}">
                    <a16:creationId xmlns:a16="http://schemas.microsoft.com/office/drawing/2014/main" id="{0FF0FC1A-BF15-40AD-8CCE-FE46BE5AFCF1}"/>
                  </a:ext>
                </a:extLst>
              </p:cNvPr>
              <p:cNvSpPr txBox="1">
                <a:spLocks noRot="1" noChangeAspect="1" noMove="1" noResize="1" noEditPoints="1" noAdjustHandles="1" noChangeArrowheads="1" noChangeShapeType="1" noTextEdit="1"/>
              </p:cNvSpPr>
              <p:nvPr/>
            </p:nvSpPr>
            <p:spPr>
              <a:xfrm>
                <a:off x="7918159" y="969156"/>
                <a:ext cx="3477061" cy="3186129"/>
              </a:xfrm>
              <a:prstGeom prst="rect">
                <a:avLst/>
              </a:prstGeom>
              <a:blipFill>
                <a:blip r:embed="rId11"/>
                <a:stretch>
                  <a:fillRect l="-727" t="-397" r="-4000"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209207E-26EE-C1BA-1716-626AA392856D}"/>
                  </a:ext>
                </a:extLst>
              </p:cNvPr>
              <p:cNvSpPr txBox="1"/>
              <p:nvPr/>
            </p:nvSpPr>
            <p:spPr>
              <a:xfrm>
                <a:off x="6153456" y="2093702"/>
                <a:ext cx="1368169" cy="610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𝑝</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𝑛</m:t>
                          </m:r>
                        </m:den>
                      </m:f>
                    </m:oMath>
                  </m:oMathPara>
                </a14:m>
                <a:endParaRPr lang="zh-CN" altLang="en-US" dirty="0"/>
              </a:p>
            </p:txBody>
          </p:sp>
        </mc:Choice>
        <mc:Fallback xmlns="">
          <p:sp>
            <p:nvSpPr>
              <p:cNvPr id="4" name="文本框 3">
                <a:extLst>
                  <a:ext uri="{FF2B5EF4-FFF2-40B4-BE49-F238E27FC236}">
                    <a16:creationId xmlns:a16="http://schemas.microsoft.com/office/drawing/2014/main" id="{F209207E-26EE-C1BA-1716-626AA392856D}"/>
                  </a:ext>
                </a:extLst>
              </p:cNvPr>
              <p:cNvSpPr txBox="1">
                <a:spLocks noRot="1" noChangeAspect="1" noMove="1" noResize="1" noEditPoints="1" noAdjustHandles="1" noChangeArrowheads="1" noChangeShapeType="1" noTextEdit="1"/>
              </p:cNvSpPr>
              <p:nvPr/>
            </p:nvSpPr>
            <p:spPr>
              <a:xfrm>
                <a:off x="6153456" y="2093702"/>
                <a:ext cx="1368169" cy="610873"/>
              </a:xfrm>
              <a:prstGeom prst="rect">
                <a:avLst/>
              </a:prstGeom>
              <a:blipFill>
                <a:blip r:embed="rId12"/>
                <a:stretch>
                  <a:fillRect/>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38F376A8-B4A7-01BD-48A3-77662F070F46}"/>
              </a:ext>
            </a:extLst>
          </p:cNvPr>
          <p:cNvSpPr txBox="1">
            <a:spLocks/>
          </p:cNvSpPr>
          <p:nvPr/>
        </p:nvSpPr>
        <p:spPr>
          <a:xfrm>
            <a:off x="481583" y="264541"/>
            <a:ext cx="9490189"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GLR Test for Multinomial Distribution </a:t>
            </a:r>
            <a:endParaRPr lang="zh-CN"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DDF3354-FB74-81B0-1FAC-BF41846F0909}"/>
                  </a:ext>
                </a:extLst>
              </p:cNvPr>
              <p:cNvSpPr txBox="1"/>
              <p:nvPr/>
            </p:nvSpPr>
            <p:spPr>
              <a:xfrm>
                <a:off x="5459726" y="3493111"/>
                <a:ext cx="26594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      </m:t>
                      </m:r>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𝜒</m:t>
                          </m:r>
                        </m:e>
                        <m:sup>
                          <m:r>
                            <a:rPr lang="en-US" altLang="zh-CN" b="0" i="1" smtClean="0">
                              <a:solidFill>
                                <a:srgbClr val="0000FF"/>
                              </a:solidFill>
                              <a:latin typeface="Cambria Math" panose="02040503050406030204" pitchFamily="18" charset="0"/>
                            </a:rPr>
                            <m:t>2</m:t>
                          </m:r>
                        </m:sup>
                      </m:sSup>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𝑚</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𝑘</m:t>
                      </m:r>
                      <m:r>
                        <a:rPr lang="en-US" altLang="zh-CN" b="0" i="1" smtClean="0">
                          <a:solidFill>
                            <a:srgbClr val="0000FF"/>
                          </a:solidFill>
                          <a:latin typeface="Cambria Math" panose="02040503050406030204" pitchFamily="18" charset="0"/>
                        </a:rPr>
                        <m:t>−1)</m:t>
                      </m:r>
                    </m:oMath>
                  </m:oMathPara>
                </a14:m>
                <a:endParaRPr lang="zh-CN" altLang="en-US" dirty="0">
                  <a:solidFill>
                    <a:srgbClr val="0000FF"/>
                  </a:solidFill>
                </a:endParaRPr>
              </a:p>
            </p:txBody>
          </p:sp>
        </mc:Choice>
        <mc:Fallback xmlns="">
          <p:sp>
            <p:nvSpPr>
              <p:cNvPr id="10" name="文本框 9">
                <a:extLst>
                  <a:ext uri="{FF2B5EF4-FFF2-40B4-BE49-F238E27FC236}">
                    <a16:creationId xmlns:a16="http://schemas.microsoft.com/office/drawing/2014/main" id="{3DDF3354-FB74-81B0-1FAC-BF41846F0909}"/>
                  </a:ext>
                </a:extLst>
              </p:cNvPr>
              <p:cNvSpPr txBox="1">
                <a:spLocks noRot="1" noChangeAspect="1" noMove="1" noResize="1" noEditPoints="1" noAdjustHandles="1" noChangeArrowheads="1" noChangeShapeType="1" noTextEdit="1"/>
              </p:cNvSpPr>
              <p:nvPr/>
            </p:nvSpPr>
            <p:spPr>
              <a:xfrm>
                <a:off x="5459726" y="3493111"/>
                <a:ext cx="2659481" cy="369332"/>
              </a:xfrm>
              <a:prstGeom prst="rect">
                <a:avLst/>
              </a:prstGeom>
              <a:blipFill>
                <a:blip r:embed="rId13"/>
                <a:stretch>
                  <a:fillRect b="-16667"/>
                </a:stretch>
              </a:blipFill>
            </p:spPr>
            <p:txBody>
              <a:bodyPr/>
              <a:lstStyle/>
              <a:p>
                <a:r>
                  <a:rPr lang="zh-CN" altLang="en-US">
                    <a:noFill/>
                  </a:rPr>
                  <a:t> </a:t>
                </a:r>
              </a:p>
            </p:txBody>
          </p:sp>
        </mc:Fallback>
      </mc:AlternateContent>
      <p:sp>
        <p:nvSpPr>
          <p:cNvPr id="12" name="Arrow: Right 17">
            <a:extLst>
              <a:ext uri="{FF2B5EF4-FFF2-40B4-BE49-F238E27FC236}">
                <a16:creationId xmlns:a16="http://schemas.microsoft.com/office/drawing/2014/main" id="{71D65CCB-0CEC-D92B-8FA0-CA3248C749CE}"/>
              </a:ext>
            </a:extLst>
          </p:cNvPr>
          <p:cNvSpPr/>
          <p:nvPr/>
        </p:nvSpPr>
        <p:spPr>
          <a:xfrm rot="1816709">
            <a:off x="3259500" y="2164879"/>
            <a:ext cx="410582" cy="2369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rrow: Right 17">
            <a:extLst>
              <a:ext uri="{FF2B5EF4-FFF2-40B4-BE49-F238E27FC236}">
                <a16:creationId xmlns:a16="http://schemas.microsoft.com/office/drawing/2014/main" id="{605BE111-45CF-E534-0A15-D9030A916A33}"/>
              </a:ext>
            </a:extLst>
          </p:cNvPr>
          <p:cNvSpPr/>
          <p:nvPr/>
        </p:nvSpPr>
        <p:spPr>
          <a:xfrm>
            <a:off x="5636022" y="1375600"/>
            <a:ext cx="677023" cy="2369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D588A03-77CB-2501-95C5-FC023111C004}"/>
              </a:ext>
            </a:extLst>
          </p:cNvPr>
          <p:cNvSpPr txBox="1"/>
          <p:nvPr/>
        </p:nvSpPr>
        <p:spPr>
          <a:xfrm>
            <a:off x="5636023" y="1064605"/>
            <a:ext cx="677024" cy="338554"/>
          </a:xfrm>
          <a:prstGeom prst="rect">
            <a:avLst/>
          </a:prstGeom>
          <a:noFill/>
        </p:spPr>
        <p:txBody>
          <a:bodyPr wrap="square" rtlCol="0">
            <a:spAutoFit/>
          </a:bodyPr>
          <a:lstStyle/>
          <a:p>
            <a:r>
              <a:rPr kumimoji="1" lang="en-US" altLang="zh-CN" sz="1600" dirty="0">
                <a:latin typeface="Arial" panose="020B0604020202020204" pitchFamily="34" charset="0"/>
                <a:cs typeface="Arial" panose="020B0604020202020204" pitchFamily="34" charset="0"/>
              </a:rPr>
              <a:t>MLE</a:t>
            </a:r>
            <a:endParaRPr kumimoji="1" lang="zh-CN" altLang="en-US" sz="1600" dirty="0">
              <a:latin typeface="Arial" panose="020B0604020202020204" pitchFamily="34" charset="0"/>
              <a:cs typeface="Arial" panose="020B0604020202020204" pitchFamily="34" charset="0"/>
            </a:endParaRPr>
          </a:p>
        </p:txBody>
      </p:sp>
      <p:sp>
        <p:nvSpPr>
          <p:cNvPr id="23" name="Arrow: Right 17">
            <a:extLst>
              <a:ext uri="{FF2B5EF4-FFF2-40B4-BE49-F238E27FC236}">
                <a16:creationId xmlns:a16="http://schemas.microsoft.com/office/drawing/2014/main" id="{4EA831A1-CAD6-255D-8873-21FB71AA1174}"/>
              </a:ext>
            </a:extLst>
          </p:cNvPr>
          <p:cNvSpPr/>
          <p:nvPr/>
        </p:nvSpPr>
        <p:spPr>
          <a:xfrm>
            <a:off x="5624509" y="2281502"/>
            <a:ext cx="677023" cy="2369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214063B-242D-E97A-AD99-16DC275CADB7}"/>
              </a:ext>
            </a:extLst>
          </p:cNvPr>
          <p:cNvSpPr txBox="1"/>
          <p:nvPr/>
        </p:nvSpPr>
        <p:spPr>
          <a:xfrm>
            <a:off x="5624510" y="1970507"/>
            <a:ext cx="677024" cy="338554"/>
          </a:xfrm>
          <a:prstGeom prst="rect">
            <a:avLst/>
          </a:prstGeom>
          <a:noFill/>
        </p:spPr>
        <p:txBody>
          <a:bodyPr wrap="square" rtlCol="0">
            <a:spAutoFit/>
          </a:bodyPr>
          <a:lstStyle/>
          <a:p>
            <a:r>
              <a:rPr kumimoji="1" lang="en-US" altLang="zh-CN" sz="1600" dirty="0">
                <a:latin typeface="Arial" panose="020B0604020202020204" pitchFamily="34" charset="0"/>
                <a:cs typeface="Arial" panose="020B0604020202020204" pitchFamily="34" charset="0"/>
              </a:rPr>
              <a:t>MLE</a:t>
            </a:r>
            <a:endParaRPr kumimoji="1" lang="zh-CN" alt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17A22E9-E71A-0DEE-0125-686A7C88B2EA}"/>
                  </a:ext>
                </a:extLst>
              </p:cNvPr>
              <p:cNvSpPr txBox="1"/>
              <p:nvPr/>
            </p:nvSpPr>
            <p:spPr>
              <a:xfrm>
                <a:off x="5511460" y="3309808"/>
                <a:ext cx="8647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FF"/>
                          </a:solidFill>
                          <a:latin typeface="Cambria Math" panose="02040503050406030204" pitchFamily="18" charset="0"/>
                        </a:rPr>
                        <m:t>𝑛</m:t>
                      </m:r>
                      <m:r>
                        <a:rPr lang="en-US" altLang="zh-CN" sz="1400" b="0" i="1" smtClean="0">
                          <a:solidFill>
                            <a:srgbClr val="0000FF"/>
                          </a:solidFill>
                          <a:latin typeface="Cambria Math" panose="02040503050406030204" pitchFamily="18" charset="0"/>
                        </a:rPr>
                        <m:t>→∞</m:t>
                      </m:r>
                    </m:oMath>
                  </m:oMathPara>
                </a14:m>
                <a:endParaRPr lang="zh-CN" altLang="en-US" sz="1400" dirty="0">
                  <a:solidFill>
                    <a:srgbClr val="0000FF"/>
                  </a:solidFill>
                </a:endParaRPr>
              </a:p>
            </p:txBody>
          </p:sp>
        </mc:Choice>
        <mc:Fallback xmlns="">
          <p:sp>
            <p:nvSpPr>
              <p:cNvPr id="25" name="文本框 24">
                <a:extLst>
                  <a:ext uri="{FF2B5EF4-FFF2-40B4-BE49-F238E27FC236}">
                    <a16:creationId xmlns:a16="http://schemas.microsoft.com/office/drawing/2014/main" id="{817A22E9-E71A-0DEE-0125-686A7C88B2EA}"/>
                  </a:ext>
                </a:extLst>
              </p:cNvPr>
              <p:cNvSpPr txBox="1">
                <a:spLocks noRot="1" noChangeAspect="1" noMove="1" noResize="1" noEditPoints="1" noAdjustHandles="1" noChangeArrowheads="1" noChangeShapeType="1" noTextEdit="1"/>
              </p:cNvSpPr>
              <p:nvPr/>
            </p:nvSpPr>
            <p:spPr>
              <a:xfrm>
                <a:off x="5511460" y="3309808"/>
                <a:ext cx="864707" cy="307777"/>
              </a:xfrm>
              <a:prstGeom prst="rect">
                <a:avLst/>
              </a:prstGeom>
              <a:blipFill>
                <a:blip r:embed="rId14"/>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08D4AB8-A49D-2AA7-4394-B8DA575668EC}"/>
              </a:ext>
            </a:extLst>
          </p:cNvPr>
          <p:cNvSpPr>
            <a:spLocks noGrp="1"/>
          </p:cNvSpPr>
          <p:nvPr>
            <p:ph type="sldNum" sz="quarter" idx="12"/>
          </p:nvPr>
        </p:nvSpPr>
        <p:spPr/>
        <p:txBody>
          <a:bodyPr/>
          <a:lstStyle/>
          <a:p>
            <a:fld id="{59465BD0-66A3-400B-8DB7-29FB6A51E2EA}" type="slidenum">
              <a:rPr lang="zh-CN" altLang="en-US" smtClean="0"/>
              <a:t>7</a:t>
            </a:fld>
            <a:endParaRPr lang="zh-CN" altLang="en-US"/>
          </a:p>
        </p:txBody>
      </p:sp>
      <p:sp>
        <p:nvSpPr>
          <p:cNvPr id="7" name="Arrow: Right 17">
            <a:extLst>
              <a:ext uri="{FF2B5EF4-FFF2-40B4-BE49-F238E27FC236}">
                <a16:creationId xmlns:a16="http://schemas.microsoft.com/office/drawing/2014/main" id="{511906A9-64FE-7556-5204-8E99B18CC07D}"/>
              </a:ext>
            </a:extLst>
          </p:cNvPr>
          <p:cNvSpPr/>
          <p:nvPr/>
        </p:nvSpPr>
        <p:spPr>
          <a:xfrm rot="16200000">
            <a:off x="2105380" y="3882175"/>
            <a:ext cx="410582" cy="236914"/>
          </a:xfrm>
          <a:prstGeom prst="rightArrow">
            <a:avLst>
              <a:gd name="adj1" fmla="val 32588"/>
              <a:gd name="adj2" fmla="val 674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5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4" grpId="0"/>
      <p:bldP spid="10" grpId="0"/>
      <p:bldP spid="12" grpId="0" animBg="1"/>
      <p:bldP spid="15" grpId="0" animBg="1"/>
      <p:bldP spid="17" grpId="0"/>
      <p:bldP spid="23" grpId="0" animBg="1"/>
      <p:bldP spid="24" grpId="0"/>
      <p:bldP spid="2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4A6942B-54FE-4D51-8DF8-CBA1B120B1B7}"/>
              </a:ext>
            </a:extLst>
          </p:cNvPr>
          <p:cNvPicPr>
            <a:picLocks noChangeAspect="1"/>
          </p:cNvPicPr>
          <p:nvPr/>
        </p:nvPicPr>
        <p:blipFill>
          <a:blip r:embed="rId3"/>
          <a:stretch>
            <a:fillRect/>
          </a:stretch>
        </p:blipFill>
        <p:spPr>
          <a:xfrm>
            <a:off x="729069" y="1414317"/>
            <a:ext cx="2708295" cy="2587628"/>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14ED12E-36A9-47BA-9D7F-3DBE1E3E8697}"/>
                  </a:ext>
                </a:extLst>
              </p:cNvPr>
              <p:cNvSpPr txBox="1"/>
              <p:nvPr/>
            </p:nvSpPr>
            <p:spPr>
              <a:xfrm>
                <a:off x="583395" y="4400988"/>
                <a:ext cx="3272101" cy="1217449"/>
              </a:xfrm>
              <a:prstGeom prst="rect">
                <a:avLst/>
              </a:prstGeom>
              <a:noFill/>
            </p:spPr>
            <p:txBody>
              <a:bodyPr wrap="square">
                <a:spAutoFit/>
              </a:bodyPr>
              <a:lstStyle/>
              <a:p>
                <a:pPr>
                  <a:lnSpc>
                    <a:spcPct val="130000"/>
                  </a:lnSpc>
                </a:pPr>
                <a:r>
                  <a:rPr lang="en-US" altLang="zh-CN" sz="1600" dirty="0">
                    <a:latin typeface="Arial" panose="020B0604020202020204" pitchFamily="34" charset="0"/>
                    <a:cs typeface="Arial" panose="020B0604020202020204" pitchFamily="34" charset="0"/>
                  </a:rPr>
                  <a:t> </a:t>
                </a:r>
                <a14:m>
                  <m:oMath xmlns:m="http://schemas.openxmlformats.org/officeDocument/2006/math">
                    <m:r>
                      <a:rPr lang="en-US" altLang="zh-CN" sz="1600" b="0" i="1" smtClean="0">
                        <a:latin typeface="Cambria Math" panose="02040503050406030204" pitchFamily="18" charset="0"/>
                      </a:rPr>
                      <m:t>𝛼</m:t>
                    </m:r>
                  </m:oMath>
                </a14:m>
                <a:r>
                  <a:rPr lang="en-US" altLang="zh-CN" sz="1600" dirty="0">
                    <a:latin typeface="Arial" panose="020B0604020202020204" pitchFamily="34" charset="0"/>
                    <a:cs typeface="Arial" panose="020B0604020202020204" pitchFamily="34" charset="0"/>
                  </a:rPr>
                  <a:t> particle emission data:</a:t>
                </a:r>
              </a:p>
              <a:p>
                <a:pPr>
                  <a:lnSpc>
                    <a:spcPct val="130000"/>
                  </a:lnSpc>
                </a:pPr>
                <a:r>
                  <a:rPr lang="en-US" altLang="zh-CN" sz="1600" b="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 :  </m:t>
                    </m:r>
                    <m:r>
                      <a:rPr lang="en-US" altLang="zh-CN" sz="1600" b="0" i="0" smtClean="0">
                        <a:latin typeface="Cambria Math" panose="02040503050406030204" pitchFamily="18" charset="0"/>
                      </a:rPr>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𝑖</m:t>
                        </m:r>
                      </m:sub>
                    </m:sSub>
                    <m:d>
                      <m:dPr>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𝜃</m:t>
                        </m:r>
                      </m:e>
                    </m:d>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b="0" i="1" smtClean="0">
                                <a:latin typeface="Cambria Math" panose="02040503050406030204" pitchFamily="18" charset="0"/>
                              </a:rPr>
                              <m:t>𝜃</m:t>
                            </m:r>
                          </m:e>
                          <m:sup>
                            <m:r>
                              <a:rPr lang="en-US" altLang="zh-CN" sz="1600" b="0" i="1" smtClean="0">
                                <a:latin typeface="Cambria Math" panose="02040503050406030204" pitchFamily="18" charset="0"/>
                              </a:rPr>
                              <m:t>𝑖</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b="0" i="1" smtClean="0">
                                <a:latin typeface="Cambria Math" panose="02040503050406030204" pitchFamily="18" charset="0"/>
                              </a:rPr>
                              <m:t>𝜃</m:t>
                            </m:r>
                          </m:sup>
                        </m:sSup>
                      </m:num>
                      <m:den>
                        <m:r>
                          <a:rPr lang="en-US" altLang="zh-CN" sz="1600" b="0" i="1" smtClean="0">
                            <a:latin typeface="Cambria Math" panose="02040503050406030204" pitchFamily="18" charset="0"/>
                          </a:rPr>
                          <m:t>𝑖</m:t>
                        </m:r>
                        <m:r>
                          <a:rPr lang="en-US" altLang="zh-CN" sz="1600" i="1">
                            <a:latin typeface="Cambria Math" panose="02040503050406030204" pitchFamily="18" charset="0"/>
                          </a:rPr>
                          <m:t>!</m:t>
                        </m:r>
                      </m:den>
                    </m:f>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=0,1,2,…</m:t>
                    </m:r>
                  </m:oMath>
                </a14:m>
                <a:endParaRPr lang="en-US" altLang="zh-CN" sz="1600" b="0" dirty="0">
                  <a:latin typeface="Arial" panose="020B0604020202020204" pitchFamily="34" charset="0"/>
                  <a:cs typeface="Arial" panose="020B0604020202020204" pitchFamily="34" charset="0"/>
                </a:endParaRPr>
              </a:p>
              <a:p>
                <a:pPr>
                  <a:lnSpc>
                    <a:spcPct val="130000"/>
                  </a:lnSpc>
                </a:pPr>
                <a:r>
                  <a:rPr lang="en-US" altLang="zh-CN" sz="1600" b="0"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600" b="0" i="1" smtClean="0">
                            <a:latin typeface="Cambria Math" panose="02040503050406030204" pitchFamily="18" charset="0"/>
                          </a:rPr>
                        </m:ctrlPr>
                      </m:sSubSupPr>
                      <m:e>
                        <m:r>
                          <a:rPr lang="en-US" altLang="zh-CN" sz="1600" i="1">
                            <a:latin typeface="Cambria Math" panose="02040503050406030204" pitchFamily="18" charset="0"/>
                          </a:rPr>
                          <m:t>𝐻</m:t>
                        </m:r>
                      </m:e>
                      <m:sub>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 :  </m:t>
                    </m:r>
                    <m:r>
                      <a:rPr lang="en-US" altLang="zh-CN" sz="1600" b="0" i="0" smtClean="0">
                        <a:latin typeface="Cambria Math" panose="02040503050406030204" pitchFamily="18" charset="0"/>
                      </a:rPr>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arbitrary</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=0,1,2,…</m:t>
                    </m:r>
                  </m:oMath>
                </a14:m>
                <a:endParaRPr lang="zh-CN" altLang="en-US" sz="1600" dirty="0">
                  <a:latin typeface="Arial" panose="020B0604020202020204" pitchFamily="34" charset="0"/>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814ED12E-36A9-47BA-9D7F-3DBE1E3E8697}"/>
                  </a:ext>
                </a:extLst>
              </p:cNvPr>
              <p:cNvSpPr txBox="1">
                <a:spLocks noRot="1" noChangeAspect="1" noMove="1" noResize="1" noEditPoints="1" noAdjustHandles="1" noChangeArrowheads="1" noChangeShapeType="1" noTextEdit="1"/>
              </p:cNvSpPr>
              <p:nvPr/>
            </p:nvSpPr>
            <p:spPr>
              <a:xfrm>
                <a:off x="583395" y="4400988"/>
                <a:ext cx="3272101" cy="1217449"/>
              </a:xfrm>
              <a:prstGeom prst="rect">
                <a:avLst/>
              </a:prstGeom>
              <a:blipFill>
                <a:blip r:embed="rId4"/>
                <a:stretch>
                  <a:fillRect b="-3093"/>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39DF271E-E4C6-A9C2-F589-45A052271F32}"/>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Example: Goodness-of-fit of Poisson by </a:t>
            </a:r>
            <a:r>
              <a:rPr lang="en-US" altLang="zh-CN" sz="3200" dirty="0" err="1">
                <a:solidFill>
                  <a:schemeClr val="accent2">
                    <a:lumMod val="50000"/>
                  </a:schemeClr>
                </a:solidFill>
                <a:latin typeface="Consolas" panose="020B0609020204030204" pitchFamily="49" charset="0"/>
                <a:cs typeface="Microsoft YaHei"/>
              </a:rPr>
              <a:t>fitdistrplus</a:t>
            </a:r>
            <a:r>
              <a:rPr lang="en-US" altLang="zh-CN" sz="3200" dirty="0">
                <a:latin typeface="Arial" panose="020B0604020202020204" pitchFamily="34" charset="0"/>
                <a:cs typeface="Arial" panose="020B0604020202020204" pitchFamily="34" charset="0"/>
              </a:rPr>
              <a:t> </a:t>
            </a:r>
            <a:endParaRPr lang="zh-CN" altLang="en-US" sz="32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605B5CCA-8659-5B3E-A9C0-355891E2A4FE}"/>
              </a:ext>
            </a:extLst>
          </p:cNvPr>
          <p:cNvPicPr>
            <a:picLocks noChangeAspect="1"/>
          </p:cNvPicPr>
          <p:nvPr/>
        </p:nvPicPr>
        <p:blipFill>
          <a:blip r:embed="rId5"/>
          <a:stretch>
            <a:fillRect/>
          </a:stretch>
        </p:blipFill>
        <p:spPr>
          <a:xfrm>
            <a:off x="3771735" y="4001945"/>
            <a:ext cx="6128716" cy="1946519"/>
          </a:xfrm>
          <a:prstGeom prst="rect">
            <a:avLst/>
          </a:prstGeom>
        </p:spPr>
      </p:pic>
      <p:pic>
        <p:nvPicPr>
          <p:cNvPr id="10" name="图片 9">
            <a:extLst>
              <a:ext uri="{FF2B5EF4-FFF2-40B4-BE49-F238E27FC236}">
                <a16:creationId xmlns:a16="http://schemas.microsoft.com/office/drawing/2014/main" id="{72EEE018-24FE-B464-F052-7B6EFC0A360B}"/>
              </a:ext>
            </a:extLst>
          </p:cNvPr>
          <p:cNvPicPr>
            <a:picLocks noChangeAspect="1"/>
          </p:cNvPicPr>
          <p:nvPr/>
        </p:nvPicPr>
        <p:blipFill>
          <a:blip r:embed="rId6"/>
          <a:stretch>
            <a:fillRect/>
          </a:stretch>
        </p:blipFill>
        <p:spPr>
          <a:xfrm>
            <a:off x="3771735" y="1054338"/>
            <a:ext cx="4910334" cy="2816622"/>
          </a:xfrm>
          <a:prstGeom prst="rect">
            <a:avLst/>
          </a:prstGeom>
        </p:spPr>
      </p:pic>
      <p:sp>
        <p:nvSpPr>
          <p:cNvPr id="11" name="文本框 10">
            <a:extLst>
              <a:ext uri="{FF2B5EF4-FFF2-40B4-BE49-F238E27FC236}">
                <a16:creationId xmlns:a16="http://schemas.microsoft.com/office/drawing/2014/main" id="{70DBD8C3-BE86-04A5-9B90-349AE0F2C895}"/>
              </a:ext>
            </a:extLst>
          </p:cNvPr>
          <p:cNvSpPr txBox="1"/>
          <p:nvPr/>
        </p:nvSpPr>
        <p:spPr>
          <a:xfrm>
            <a:off x="9014789" y="1670079"/>
            <a:ext cx="2448142" cy="1183466"/>
          </a:xfrm>
          <a:prstGeom prst="rect">
            <a:avLst/>
          </a:prstGeom>
          <a:noFill/>
          <a:ln w="6350">
            <a:solidFill>
              <a:schemeClr val="tx1"/>
            </a:solidFill>
          </a:ln>
        </p:spPr>
        <p:txBody>
          <a:bodyPr wrap="square" rtlCol="0">
            <a:spAutoFit/>
          </a:bodyPr>
          <a:lstStyle/>
          <a:p>
            <a:pPr marL="285750" indent="-285750">
              <a:lnSpc>
                <a:spcPct val="130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Original data is about frequencies of counts.</a:t>
            </a:r>
          </a:p>
          <a:p>
            <a:pPr marL="285750" indent="-285750">
              <a:lnSpc>
                <a:spcPct val="130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Need to transfer to </a:t>
            </a:r>
            <a:r>
              <a:rPr lang="en-US" altLang="zh-CN" sz="1400" dirty="0">
                <a:solidFill>
                  <a:srgbClr val="0000FF"/>
                </a:solidFill>
                <a:latin typeface="Arial" panose="020B0604020202020204" pitchFamily="34" charset="0"/>
                <a:cs typeface="Arial" panose="020B0604020202020204" pitchFamily="34" charset="0"/>
              </a:rPr>
              <a:t>raw counts </a:t>
            </a:r>
            <a:r>
              <a:rPr lang="en-US" altLang="zh-CN" sz="1400" dirty="0">
                <a:latin typeface="Arial" panose="020B0604020202020204" pitchFamily="34" charset="0"/>
                <a:cs typeface="Arial" panose="020B0604020202020204" pitchFamily="34" charset="0"/>
              </a:rPr>
              <a:t>first.</a:t>
            </a:r>
          </a:p>
        </p:txBody>
      </p:sp>
      <p:sp>
        <p:nvSpPr>
          <p:cNvPr id="13" name="下箭头 12">
            <a:extLst>
              <a:ext uri="{FF2B5EF4-FFF2-40B4-BE49-F238E27FC236}">
                <a16:creationId xmlns:a16="http://schemas.microsoft.com/office/drawing/2014/main" id="{3D1E0F5D-91CA-B353-AC2A-633D5BDFB67F}"/>
              </a:ext>
            </a:extLst>
          </p:cNvPr>
          <p:cNvSpPr/>
          <p:nvPr/>
        </p:nvSpPr>
        <p:spPr>
          <a:xfrm rot="16200000">
            <a:off x="8608400" y="1850580"/>
            <a:ext cx="412957" cy="403123"/>
          </a:xfrm>
          <a:prstGeom prst="downArrow">
            <a:avLst>
              <a:gd name="adj1" fmla="val 35715"/>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2E3415-C76E-4221-087E-18F503F83457}"/>
              </a:ext>
            </a:extLst>
          </p:cNvPr>
          <p:cNvSpPr txBox="1"/>
          <p:nvPr/>
        </p:nvSpPr>
        <p:spPr>
          <a:xfrm>
            <a:off x="6425313" y="5770396"/>
            <a:ext cx="3165574" cy="585610"/>
          </a:xfrm>
          <a:prstGeom prst="rect">
            <a:avLst/>
          </a:prstGeom>
          <a:noFill/>
          <a:ln w="6350">
            <a:solidFill>
              <a:schemeClr val="tx1"/>
            </a:solidFill>
          </a:ln>
        </p:spPr>
        <p:txBody>
          <a:bodyPr wrap="square" rtlCol="0">
            <a:spAutoFit/>
          </a:bodyPr>
          <a:lstStyle/>
          <a:p>
            <a:pPr>
              <a:lnSpc>
                <a:spcPct val="120000"/>
              </a:lnSpc>
            </a:pPr>
            <a:r>
              <a:rPr lang="en-US" altLang="zh-CN" sz="1400" dirty="0">
                <a:latin typeface="Arial" panose="020B0604020202020204" pitchFamily="34" charset="0"/>
                <a:cs typeface="Arial" panose="020B0604020202020204" pitchFamily="34" charset="0"/>
              </a:rPr>
              <a:t>Do not (or not enough evidence to) reject the Poisson fit.</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FB62422-BEB7-A498-13C8-2A10961D79C6}"/>
                  </a:ext>
                </a:extLst>
              </p:cNvPr>
              <p:cNvSpPr txBox="1"/>
              <p:nvPr/>
            </p:nvSpPr>
            <p:spPr>
              <a:xfrm>
                <a:off x="9016440" y="4490820"/>
                <a:ext cx="2280899" cy="1102674"/>
              </a:xfrm>
              <a:prstGeom prst="rect">
                <a:avLst/>
              </a:prstGeom>
              <a:noFill/>
              <a:ln w="6350">
                <a:solidFill>
                  <a:schemeClr val="tx1"/>
                </a:solidFill>
              </a:ln>
            </p:spPr>
            <p:txBody>
              <a:bodyPr wrap="square">
                <a:spAutoFit/>
              </a:bodyPr>
              <a:lstStyle/>
              <a:p>
                <a:pPr>
                  <a:lnSpc>
                    <a:spcPct val="120000"/>
                  </a:lnSpc>
                </a:pPr>
                <a:r>
                  <a:rPr lang="en-US" altLang="zh-CN" sz="1400" dirty="0">
                    <a:latin typeface="Arial" panose="020B0604020202020204" pitchFamily="34" charset="0"/>
                    <a:cs typeface="Arial" panose="020B0604020202020204" pitchFamily="34" charset="0"/>
                  </a:rPr>
                  <a:t>The degree of freedom is correct </a:t>
                </a:r>
                <a14:m>
                  <m:oMath xmlns:m="http://schemas.openxmlformats.org/officeDocument/2006/math">
                    <m:r>
                      <a:rPr lang="en-US" altLang="zh-CN" sz="1400" i="1" dirty="0" smtClean="0">
                        <a:latin typeface="Cambria Math" panose="02040503050406030204" pitchFamily="18" charset="0"/>
                        <a:cs typeface="Arial" panose="020B0604020202020204" pitchFamily="34" charset="0"/>
                      </a:rPr>
                      <m:t>(17−1−1=15)</m:t>
                    </m:r>
                  </m:oMath>
                </a14:m>
                <a:r>
                  <a:rPr lang="en-US" altLang="zh-CN" sz="1400" dirty="0">
                    <a:latin typeface="Arial" panose="020B0604020202020204" pitchFamily="34" charset="0"/>
                    <a:cs typeface="Arial" panose="020B0604020202020204" pitchFamily="34" charset="0"/>
                  </a:rPr>
                  <a:t>.</a:t>
                </a:r>
              </a:p>
              <a:p>
                <a:pPr>
                  <a:lnSpc>
                    <a:spcPct val="120000"/>
                  </a:lnSpc>
                </a:pPr>
                <a:r>
                  <a:rPr lang="en-US" altLang="zh-CN" sz="1400" dirty="0">
                    <a:latin typeface="Arial" panose="020B0604020202020204" pitchFamily="34" charset="0"/>
                    <a:cs typeface="Arial" panose="020B0604020202020204" pitchFamily="34" charset="0"/>
                  </a:rPr>
                  <a:t>(Some software does </a:t>
                </a:r>
                <a:r>
                  <a:rPr lang="en-US" altLang="zh-CN" sz="1400" dirty="0">
                    <a:solidFill>
                      <a:srgbClr val="FF0000"/>
                    </a:solidFill>
                    <a:latin typeface="Arial" panose="020B0604020202020204" pitchFamily="34" charset="0"/>
                    <a:cs typeface="Arial" panose="020B0604020202020204" pitchFamily="34" charset="0"/>
                  </a:rPr>
                  <a:t>not</a:t>
                </a:r>
                <a:r>
                  <a:rPr lang="en-US" altLang="zh-CN" sz="1400" dirty="0">
                    <a:latin typeface="Arial" panose="020B0604020202020204" pitchFamily="34" charset="0"/>
                    <a:cs typeface="Arial" panose="020B0604020202020204" pitchFamily="34" charset="0"/>
                  </a:rPr>
                  <a:t> recognize this.)</a:t>
                </a:r>
              </a:p>
            </p:txBody>
          </p:sp>
        </mc:Choice>
        <mc:Fallback xmlns="">
          <p:sp>
            <p:nvSpPr>
              <p:cNvPr id="17" name="文本框 16">
                <a:extLst>
                  <a:ext uri="{FF2B5EF4-FFF2-40B4-BE49-F238E27FC236}">
                    <a16:creationId xmlns:a16="http://schemas.microsoft.com/office/drawing/2014/main" id="{3FB62422-BEB7-A498-13C8-2A10961D79C6}"/>
                  </a:ext>
                </a:extLst>
              </p:cNvPr>
              <p:cNvSpPr txBox="1">
                <a:spLocks noRot="1" noChangeAspect="1" noMove="1" noResize="1" noEditPoints="1" noAdjustHandles="1" noChangeArrowheads="1" noChangeShapeType="1" noTextEdit="1"/>
              </p:cNvSpPr>
              <p:nvPr/>
            </p:nvSpPr>
            <p:spPr>
              <a:xfrm>
                <a:off x="9016440" y="4490820"/>
                <a:ext cx="2280899" cy="1102674"/>
              </a:xfrm>
              <a:prstGeom prst="rect">
                <a:avLst/>
              </a:prstGeom>
              <a:blipFill>
                <a:blip r:embed="rId7"/>
                <a:stretch>
                  <a:fillRect l="-552" b="-3371"/>
                </a:stretch>
              </a:blipFill>
              <a:ln w="6350">
                <a:solidFill>
                  <a:schemeClr val="tx1"/>
                </a:solidFill>
              </a:ln>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FAEB0B26-7326-9110-1799-2BBB2936D498}"/>
              </a:ext>
            </a:extLst>
          </p:cNvPr>
          <p:cNvSpPr/>
          <p:nvPr/>
        </p:nvSpPr>
        <p:spPr>
          <a:xfrm>
            <a:off x="7861553" y="4602672"/>
            <a:ext cx="751764" cy="3725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a:extLst>
              <a:ext uri="{FF2B5EF4-FFF2-40B4-BE49-F238E27FC236}">
                <a16:creationId xmlns:a16="http://schemas.microsoft.com/office/drawing/2014/main" id="{DC6AD000-C023-3375-814B-07C2287F92A9}"/>
              </a:ext>
            </a:extLst>
          </p:cNvPr>
          <p:cNvSpPr/>
          <p:nvPr/>
        </p:nvSpPr>
        <p:spPr>
          <a:xfrm rot="16200000">
            <a:off x="8711642" y="4621751"/>
            <a:ext cx="275227" cy="334372"/>
          </a:xfrm>
          <a:prstGeom prst="downArrow">
            <a:avLst>
              <a:gd name="adj1" fmla="val 35715"/>
              <a:gd name="adj2" fmla="val 3635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58B31494-D9A1-0612-85DD-B0D85BA4BCDB}"/>
              </a:ext>
            </a:extLst>
          </p:cNvPr>
          <p:cNvSpPr/>
          <p:nvPr/>
        </p:nvSpPr>
        <p:spPr>
          <a:xfrm>
            <a:off x="4847008" y="4845790"/>
            <a:ext cx="1656920" cy="25882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下箭头 22">
            <a:extLst>
              <a:ext uri="{FF2B5EF4-FFF2-40B4-BE49-F238E27FC236}">
                <a16:creationId xmlns:a16="http://schemas.microsoft.com/office/drawing/2014/main" id="{D1759FFA-71DD-6EFE-CCE1-AAD47D55C6CD}"/>
              </a:ext>
            </a:extLst>
          </p:cNvPr>
          <p:cNvSpPr/>
          <p:nvPr/>
        </p:nvSpPr>
        <p:spPr>
          <a:xfrm rot="20066373">
            <a:off x="6511833" y="5121096"/>
            <a:ext cx="275227" cy="666207"/>
          </a:xfrm>
          <a:prstGeom prst="downArrow">
            <a:avLst>
              <a:gd name="adj1" fmla="val 35715"/>
              <a:gd name="adj2" fmla="val 3635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1EC710DE-8C7A-6A09-D1EB-04E4E8F40414}"/>
              </a:ext>
            </a:extLst>
          </p:cNvPr>
          <p:cNvSpPr>
            <a:spLocks noGrp="1"/>
          </p:cNvSpPr>
          <p:nvPr>
            <p:ph type="sldNum" sz="quarter" idx="12"/>
          </p:nvPr>
        </p:nvSpPr>
        <p:spPr/>
        <p:txBody>
          <a:bodyPr/>
          <a:lstStyle/>
          <a:p>
            <a:fld id="{59465BD0-66A3-400B-8DB7-29FB6A51E2EA}" type="slidenum">
              <a:rPr lang="zh-CN" altLang="en-US" smtClean="0"/>
              <a:t>8</a:t>
            </a:fld>
            <a:endParaRPr lang="zh-CN" altLang="en-US"/>
          </a:p>
        </p:txBody>
      </p:sp>
    </p:spTree>
    <p:extLst>
      <p:ext uri="{BB962C8B-B14F-4D97-AF65-F5344CB8AC3E}">
        <p14:creationId xmlns:p14="http://schemas.microsoft.com/office/powerpoint/2010/main" val="18065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7" grpId="0" animBg="1"/>
      <p:bldP spid="19" grpId="0" animBg="1"/>
      <p:bldP spid="20"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3B68927-5064-4148-9E32-B3E3EABA474B}"/>
              </a:ext>
            </a:extLst>
          </p:cNvPr>
          <p:cNvPicPr>
            <a:picLocks noChangeAspect="1"/>
          </p:cNvPicPr>
          <p:nvPr/>
        </p:nvPicPr>
        <p:blipFill>
          <a:blip r:embed="rId3"/>
          <a:stretch>
            <a:fillRect/>
          </a:stretch>
        </p:blipFill>
        <p:spPr>
          <a:xfrm>
            <a:off x="930525" y="1503266"/>
            <a:ext cx="4881097" cy="2184597"/>
          </a:xfrm>
          <a:prstGeom prst="rect">
            <a:avLst/>
          </a:prstGeom>
        </p:spPr>
      </p:pic>
      <p:pic>
        <p:nvPicPr>
          <p:cNvPr id="11" name="图片 10">
            <a:extLst>
              <a:ext uri="{FF2B5EF4-FFF2-40B4-BE49-F238E27FC236}">
                <a16:creationId xmlns:a16="http://schemas.microsoft.com/office/drawing/2014/main" id="{2927D488-18A7-4DB0-B41F-7A0910305770}"/>
              </a:ext>
            </a:extLst>
          </p:cNvPr>
          <p:cNvPicPr>
            <a:picLocks noChangeAspect="1"/>
          </p:cNvPicPr>
          <p:nvPr/>
        </p:nvPicPr>
        <p:blipFill>
          <a:blip r:embed="rId4"/>
          <a:stretch>
            <a:fillRect/>
          </a:stretch>
        </p:blipFill>
        <p:spPr>
          <a:xfrm>
            <a:off x="878909" y="3914009"/>
            <a:ext cx="2299270" cy="2261028"/>
          </a:xfrm>
          <a:prstGeom prst="rect">
            <a:avLst/>
          </a:prstGeom>
        </p:spPr>
      </p:pic>
      <p:pic>
        <p:nvPicPr>
          <p:cNvPr id="13" name="图片 12">
            <a:extLst>
              <a:ext uri="{FF2B5EF4-FFF2-40B4-BE49-F238E27FC236}">
                <a16:creationId xmlns:a16="http://schemas.microsoft.com/office/drawing/2014/main" id="{373883A8-1951-46EF-8404-44D16BF923E6}"/>
              </a:ext>
            </a:extLst>
          </p:cNvPr>
          <p:cNvPicPr>
            <a:picLocks noChangeAspect="1"/>
          </p:cNvPicPr>
          <p:nvPr/>
        </p:nvPicPr>
        <p:blipFill>
          <a:blip r:embed="rId5"/>
          <a:stretch>
            <a:fillRect/>
          </a:stretch>
        </p:blipFill>
        <p:spPr>
          <a:xfrm>
            <a:off x="3469332" y="3914009"/>
            <a:ext cx="2342290" cy="2280149"/>
          </a:xfrm>
          <a:prstGeom prst="rect">
            <a:avLst/>
          </a:prstGeom>
        </p:spPr>
      </p:pic>
      <p:sp>
        <p:nvSpPr>
          <p:cNvPr id="14" name="文本框 13">
            <a:extLst>
              <a:ext uri="{FF2B5EF4-FFF2-40B4-BE49-F238E27FC236}">
                <a16:creationId xmlns:a16="http://schemas.microsoft.com/office/drawing/2014/main" id="{02CC9B23-29F2-4B41-A2F6-36DC55C8E703}"/>
              </a:ext>
            </a:extLst>
          </p:cNvPr>
          <p:cNvSpPr txBox="1"/>
          <p:nvPr/>
        </p:nvSpPr>
        <p:spPr>
          <a:xfrm>
            <a:off x="2474766" y="1106933"/>
            <a:ext cx="2075288"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Precipitation data</a:t>
            </a:r>
            <a:endParaRPr lang="zh-CN" altLang="en-US" sz="1600" dirty="0">
              <a:latin typeface="Arial" panose="020B0604020202020204" pitchFamily="34" charset="0"/>
              <a:cs typeface="Arial" panose="020B0604020202020204" pitchFamily="34" charset="0"/>
            </a:endParaRPr>
          </a:p>
        </p:txBody>
      </p:sp>
      <p:pic>
        <p:nvPicPr>
          <p:cNvPr id="18" name="图片 17">
            <a:extLst>
              <a:ext uri="{FF2B5EF4-FFF2-40B4-BE49-F238E27FC236}">
                <a16:creationId xmlns:a16="http://schemas.microsoft.com/office/drawing/2014/main" id="{FB0813D7-22FA-4134-8753-048D1104A123}"/>
              </a:ext>
            </a:extLst>
          </p:cNvPr>
          <p:cNvPicPr>
            <a:picLocks noChangeAspect="1"/>
          </p:cNvPicPr>
          <p:nvPr/>
        </p:nvPicPr>
        <p:blipFill>
          <a:blip r:embed="rId6"/>
          <a:stretch>
            <a:fillRect/>
          </a:stretch>
        </p:blipFill>
        <p:spPr>
          <a:xfrm>
            <a:off x="6431995" y="1106933"/>
            <a:ext cx="4387510" cy="3321617"/>
          </a:xfrm>
          <a:prstGeom prst="rect">
            <a:avLst/>
          </a:prstGeom>
        </p:spPr>
      </p:pic>
      <p:pic>
        <p:nvPicPr>
          <p:cNvPr id="20" name="图片 19">
            <a:extLst>
              <a:ext uri="{FF2B5EF4-FFF2-40B4-BE49-F238E27FC236}">
                <a16:creationId xmlns:a16="http://schemas.microsoft.com/office/drawing/2014/main" id="{678B1911-48D9-4F8C-B175-6AE529250AA3}"/>
              </a:ext>
            </a:extLst>
          </p:cNvPr>
          <p:cNvPicPr>
            <a:picLocks noChangeAspect="1"/>
          </p:cNvPicPr>
          <p:nvPr/>
        </p:nvPicPr>
        <p:blipFill>
          <a:blip r:embed="rId7"/>
          <a:stretch>
            <a:fillRect/>
          </a:stretch>
        </p:blipFill>
        <p:spPr>
          <a:xfrm>
            <a:off x="6431995" y="4554635"/>
            <a:ext cx="4528248" cy="806400"/>
          </a:xfrm>
          <a:prstGeom prst="rect">
            <a:avLst/>
          </a:prstGeom>
        </p:spPr>
      </p:pic>
      <p:sp>
        <p:nvSpPr>
          <p:cNvPr id="22" name="文本框 21">
            <a:extLst>
              <a:ext uri="{FF2B5EF4-FFF2-40B4-BE49-F238E27FC236}">
                <a16:creationId xmlns:a16="http://schemas.microsoft.com/office/drawing/2014/main" id="{50882E7E-4A05-49E8-9B03-798BA9AC8979}"/>
              </a:ext>
            </a:extLst>
          </p:cNvPr>
          <p:cNvSpPr txBox="1"/>
          <p:nvPr/>
        </p:nvSpPr>
        <p:spPr>
          <a:xfrm>
            <a:off x="6431995" y="5823915"/>
            <a:ext cx="4295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Do you consider the fitting good or bad?</a:t>
            </a:r>
            <a:endParaRPr lang="zh-CN" altLang="en-US" dirty="0">
              <a:latin typeface="Arial" panose="020B0604020202020204" pitchFamily="34" charset="0"/>
              <a:cs typeface="Arial" panose="020B0604020202020204" pitchFamily="34" charset="0"/>
            </a:endParaRPr>
          </a:p>
        </p:txBody>
      </p:sp>
      <p:sp>
        <p:nvSpPr>
          <p:cNvPr id="5" name="标题 1">
            <a:extLst>
              <a:ext uri="{FF2B5EF4-FFF2-40B4-BE49-F238E27FC236}">
                <a16:creationId xmlns:a16="http://schemas.microsoft.com/office/drawing/2014/main" id="{9B0801F8-916E-B03A-D087-1B4B784D9A4A}"/>
              </a:ext>
            </a:extLst>
          </p:cNvPr>
          <p:cNvSpPr txBox="1">
            <a:spLocks/>
          </p:cNvSpPr>
          <p:nvPr/>
        </p:nvSpPr>
        <p:spPr>
          <a:xfrm>
            <a:off x="481583" y="264541"/>
            <a:ext cx="10566844" cy="784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Example: Goodness-of-fit of Gamma by </a:t>
            </a:r>
            <a:r>
              <a:rPr lang="en-US" altLang="zh-CN" sz="3200" dirty="0" err="1">
                <a:solidFill>
                  <a:schemeClr val="accent2">
                    <a:lumMod val="50000"/>
                  </a:schemeClr>
                </a:solidFill>
                <a:latin typeface="Consolas" panose="020B0609020204030204" pitchFamily="49" charset="0"/>
                <a:cs typeface="Microsoft YaHei"/>
              </a:rPr>
              <a:t>fitdistrplus</a:t>
            </a:r>
            <a:r>
              <a:rPr lang="en-US" altLang="zh-CN" sz="3200" dirty="0">
                <a:latin typeface="Arial" panose="020B0604020202020204" pitchFamily="34" charset="0"/>
                <a:cs typeface="Arial" panose="020B0604020202020204" pitchFamily="34" charset="0"/>
              </a:rPr>
              <a:t> </a:t>
            </a:r>
            <a:endParaRPr lang="zh-CN" altLang="en-US" sz="3200" dirty="0">
              <a:latin typeface="Arial" panose="020B0604020202020204" pitchFamily="34" charset="0"/>
              <a:cs typeface="Arial" panose="020B0604020202020204" pitchFamily="34" charset="0"/>
            </a:endParaRPr>
          </a:p>
        </p:txBody>
      </p:sp>
      <p:sp>
        <p:nvSpPr>
          <p:cNvPr id="6" name="圆角矩形 5">
            <a:extLst>
              <a:ext uri="{FF2B5EF4-FFF2-40B4-BE49-F238E27FC236}">
                <a16:creationId xmlns:a16="http://schemas.microsoft.com/office/drawing/2014/main" id="{E69BB6EB-A4F1-45ED-F081-6514A9519BBB}"/>
              </a:ext>
            </a:extLst>
          </p:cNvPr>
          <p:cNvSpPr/>
          <p:nvPr/>
        </p:nvSpPr>
        <p:spPr>
          <a:xfrm>
            <a:off x="6431995" y="1705351"/>
            <a:ext cx="2816936" cy="25882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A126DED8-9CA4-F2BE-EBE9-7C5220502C6B}"/>
              </a:ext>
            </a:extLst>
          </p:cNvPr>
          <p:cNvSpPr/>
          <p:nvPr/>
        </p:nvSpPr>
        <p:spPr>
          <a:xfrm>
            <a:off x="6337302" y="5152649"/>
            <a:ext cx="2816936" cy="25882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下箭头 7">
            <a:extLst>
              <a:ext uri="{FF2B5EF4-FFF2-40B4-BE49-F238E27FC236}">
                <a16:creationId xmlns:a16="http://schemas.microsoft.com/office/drawing/2014/main" id="{27E625E2-AC10-1616-9710-74E19F0C1F57}"/>
              </a:ext>
            </a:extLst>
          </p:cNvPr>
          <p:cNvSpPr/>
          <p:nvPr/>
        </p:nvSpPr>
        <p:spPr>
          <a:xfrm rot="18425323">
            <a:off x="5915329" y="5622353"/>
            <a:ext cx="412957" cy="403123"/>
          </a:xfrm>
          <a:prstGeom prst="downArrow">
            <a:avLst>
              <a:gd name="adj1" fmla="val 35715"/>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下箭头 9">
            <a:extLst>
              <a:ext uri="{FF2B5EF4-FFF2-40B4-BE49-F238E27FC236}">
                <a16:creationId xmlns:a16="http://schemas.microsoft.com/office/drawing/2014/main" id="{D6D0A26C-7753-0B24-C7ED-79105041792B}"/>
              </a:ext>
            </a:extLst>
          </p:cNvPr>
          <p:cNvSpPr/>
          <p:nvPr/>
        </p:nvSpPr>
        <p:spPr>
          <a:xfrm rot="1831605">
            <a:off x="8586076" y="5481646"/>
            <a:ext cx="412957" cy="403123"/>
          </a:xfrm>
          <a:prstGeom prst="downArrow">
            <a:avLst>
              <a:gd name="adj1" fmla="val 35715"/>
              <a:gd name="adj2"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D6C33B25-DA44-73B5-2C23-749711FFB99C}"/>
              </a:ext>
            </a:extLst>
          </p:cNvPr>
          <p:cNvSpPr>
            <a:spLocks noGrp="1"/>
          </p:cNvSpPr>
          <p:nvPr>
            <p:ph type="sldNum" sz="quarter" idx="12"/>
          </p:nvPr>
        </p:nvSpPr>
        <p:spPr/>
        <p:txBody>
          <a:bodyPr/>
          <a:lstStyle/>
          <a:p>
            <a:fld id="{59465BD0-66A3-400B-8DB7-29FB6A51E2EA}" type="slidenum">
              <a:rPr lang="zh-CN" altLang="en-US" smtClean="0"/>
              <a:t>9</a:t>
            </a:fld>
            <a:endParaRPr lang="zh-CN" altLang="en-US"/>
          </a:p>
        </p:txBody>
      </p:sp>
      <p:sp>
        <p:nvSpPr>
          <p:cNvPr id="3" name="椭圆 2">
            <a:extLst>
              <a:ext uri="{FF2B5EF4-FFF2-40B4-BE49-F238E27FC236}">
                <a16:creationId xmlns:a16="http://schemas.microsoft.com/office/drawing/2014/main" id="{F5252B69-DB8C-ED8B-C308-A6E29D418ABD}"/>
              </a:ext>
            </a:extLst>
          </p:cNvPr>
          <p:cNvSpPr/>
          <p:nvPr/>
        </p:nvSpPr>
        <p:spPr>
          <a:xfrm>
            <a:off x="7944355" y="1004720"/>
            <a:ext cx="1378400" cy="3725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657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7" grpId="0" animBg="1"/>
      <p:bldP spid="8" grpId="0" animBg="1"/>
      <p:bldP spid="10" grpId="0" animBg="1"/>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TYPE" val="MultipleChoice"/>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10731</TotalTime>
  <Words>1704</Words>
  <Application>Microsoft Macintosh PowerPoint</Application>
  <PresentationFormat>宽屏</PresentationFormat>
  <Paragraphs>220</Paragraphs>
  <Slides>22</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Microsoft Yahei</vt:lpstr>
      <vt:lpstr>Arial</vt:lpstr>
      <vt:lpstr>Cambria Math</vt:lpstr>
      <vt:lpstr>Consolas</vt:lpstr>
      <vt:lpstr>Times New Roman</vt:lpstr>
      <vt:lpstr>Wingdings</vt:lpstr>
      <vt:lpstr>Office Theme</vt:lpstr>
      <vt:lpstr>Hypothesis Testing II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Assessing Goodness of Fit — Graphical Methods</vt:lpstr>
      <vt:lpstr>PowerPoint 演示文稿</vt:lpstr>
      <vt:lpstr>PowerPoint 演示文稿</vt:lpstr>
      <vt:lpstr>PowerPoint 演示文稿</vt:lpstr>
      <vt:lpstr>PowerPoint 演示文稿</vt:lpstr>
      <vt:lpstr>PowerPoint 演示文稿</vt:lpstr>
      <vt:lpstr>PowerPoint 演示文稿</vt:lpstr>
      <vt:lpstr>Q-Q Plot (quantile-quantile plot)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数据汇总</dc:title>
  <dc:creator>li bo</dc:creator>
  <cp:lastModifiedBy>bo li</cp:lastModifiedBy>
  <cp:revision>44</cp:revision>
  <dcterms:created xsi:type="dcterms:W3CDTF">2022-02-13T03:32:49Z</dcterms:created>
  <dcterms:modified xsi:type="dcterms:W3CDTF">2023-03-03T06:46:59Z</dcterms:modified>
</cp:coreProperties>
</file>