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tags/tag170.xml" ContentType="application/vnd.openxmlformats-officedocument.presentationml.tags+xml"/>
  <Override PartName="/ppt/tags/tag180.xml" ContentType="application/vnd.openxmlformats-officedocument.presentationml.tags+xml"/>
  <Override PartName="/ppt/tags/tag190.xml" ContentType="application/vnd.openxmlformats-officedocument.presentationml.tag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32" r:id="rId3"/>
    <p:sldId id="327" r:id="rId4"/>
    <p:sldId id="366" r:id="rId5"/>
    <p:sldId id="328" r:id="rId6"/>
    <p:sldId id="368" r:id="rId7"/>
    <p:sldId id="342" r:id="rId8"/>
    <p:sldId id="347" r:id="rId9"/>
    <p:sldId id="371" r:id="rId10"/>
    <p:sldId id="349" r:id="rId11"/>
    <p:sldId id="369" r:id="rId12"/>
    <p:sldId id="275" r:id="rId13"/>
    <p:sldId id="268" r:id="rId14"/>
    <p:sldId id="352" r:id="rId15"/>
    <p:sldId id="260" r:id="rId16"/>
    <p:sldId id="278" r:id="rId17"/>
    <p:sldId id="344" r:id="rId18"/>
    <p:sldId id="334" r:id="rId19"/>
    <p:sldId id="335" r:id="rId20"/>
    <p:sldId id="336" r:id="rId21"/>
    <p:sldId id="337" r:id="rId22"/>
    <p:sldId id="331" r:id="rId23"/>
    <p:sldId id="345" r:id="rId24"/>
    <p:sldId id="346" r:id="rId25"/>
    <p:sldId id="339" r:id="rId26"/>
    <p:sldId id="365" r:id="rId27"/>
    <p:sldId id="372" r:id="rId28"/>
    <p:sldId id="359" r:id="rId29"/>
    <p:sldId id="355" r:id="rId30"/>
    <p:sldId id="360" r:id="rId31"/>
    <p:sldId id="361" r:id="rId32"/>
    <p:sldId id="350" r:id="rId33"/>
    <p:sldId id="37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51DF5-CB8B-48CC-BECB-6BD97D664390}" v="1" dt="2023-05-04T06:32:01.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autoAdjust="0"/>
    <p:restoredTop sz="86002" autoAdjust="0"/>
  </p:normalViewPr>
  <p:slideViewPr>
    <p:cSldViewPr snapToGrid="0">
      <p:cViewPr varScale="1">
        <p:scale>
          <a:sx n="54" d="100"/>
          <a:sy n="54" d="100"/>
        </p:scale>
        <p:origin x="91" y="54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bo" userId="86e360d6c7446f46" providerId="LiveId" clId="{8BE5817A-BAB0-8145-8782-F825414CA75D}"/>
    <pc:docChg chg="undo redo custSel addSld delSld modSld">
      <pc:chgData name="li bo" userId="86e360d6c7446f46" providerId="LiveId" clId="{8BE5817A-BAB0-8145-8782-F825414CA75D}" dt="2023-02-20T06:53:10.486" v="8454" actId="20577"/>
      <pc:docMkLst>
        <pc:docMk/>
      </pc:docMkLst>
      <pc:sldChg chg="addSp delSp modSp mod">
        <pc:chgData name="li bo" userId="86e360d6c7446f46" providerId="LiveId" clId="{8BE5817A-BAB0-8145-8782-F825414CA75D}" dt="2023-01-25T16:09:42.666" v="7645" actId="113"/>
        <pc:sldMkLst>
          <pc:docMk/>
          <pc:sldMk cId="136515721" sldId="256"/>
        </pc:sldMkLst>
        <pc:spChg chg="mod">
          <ac:chgData name="li bo" userId="86e360d6c7446f46" providerId="LiveId" clId="{8BE5817A-BAB0-8145-8782-F825414CA75D}" dt="2023-01-25T16:09:42.666" v="7645" actId="113"/>
          <ac:spMkLst>
            <pc:docMk/>
            <pc:sldMk cId="136515721" sldId="256"/>
            <ac:spMk id="2" creationId="{6C99C43A-F26B-412F-B477-BFBD6C4BAED6}"/>
          </ac:spMkLst>
        </pc:spChg>
        <pc:spChg chg="add mod">
          <ac:chgData name="li bo" userId="86e360d6c7446f46" providerId="LiveId" clId="{8BE5817A-BAB0-8145-8782-F825414CA75D}" dt="2023-01-25T16:09:39.932" v="7644" actId="2711"/>
          <ac:spMkLst>
            <pc:docMk/>
            <pc:sldMk cId="136515721" sldId="256"/>
            <ac:spMk id="3" creationId="{187832BC-215F-6A2F-8B61-2117F51EF6AA}"/>
          </ac:spMkLst>
        </pc:spChg>
        <pc:spChg chg="mod">
          <ac:chgData name="li bo" userId="86e360d6c7446f46" providerId="LiveId" clId="{8BE5817A-BAB0-8145-8782-F825414CA75D}" dt="2023-01-25T16:09:39.932" v="7644" actId="2711"/>
          <ac:spMkLst>
            <pc:docMk/>
            <pc:sldMk cId="136515721" sldId="256"/>
            <ac:spMk id="4" creationId="{283D9804-FAFF-4614-97AD-923CEEA74B70}"/>
          </ac:spMkLst>
        </pc:spChg>
        <pc:spChg chg="add del mod">
          <ac:chgData name="li bo" userId="86e360d6c7446f46" providerId="LiveId" clId="{8BE5817A-BAB0-8145-8782-F825414CA75D}" dt="2023-01-25T15:58:45.562" v="7640"/>
          <ac:spMkLst>
            <pc:docMk/>
            <pc:sldMk cId="136515721" sldId="256"/>
            <ac:spMk id="5" creationId="{A63B5D61-D46E-F60A-6925-9F916366F4BF}"/>
          </ac:spMkLst>
        </pc:spChg>
        <pc:spChg chg="add del mod">
          <ac:chgData name="li bo" userId="86e360d6c7446f46" providerId="LiveId" clId="{8BE5817A-BAB0-8145-8782-F825414CA75D}" dt="2023-01-25T15:58:43.275" v="7638"/>
          <ac:spMkLst>
            <pc:docMk/>
            <pc:sldMk cId="136515721" sldId="256"/>
            <ac:spMk id="6" creationId="{2EC3EF8B-9C43-5610-4A60-9D6B6F710F8B}"/>
          </ac:spMkLst>
        </pc:spChg>
        <pc:spChg chg="add del mod">
          <ac:chgData name="li bo" userId="86e360d6c7446f46" providerId="LiveId" clId="{8BE5817A-BAB0-8145-8782-F825414CA75D}" dt="2023-01-25T16:09:32.290" v="7643"/>
          <ac:spMkLst>
            <pc:docMk/>
            <pc:sldMk cId="136515721" sldId="256"/>
            <ac:spMk id="7" creationId="{5DBBAFAF-74E0-375F-F557-B8E3C5859600}"/>
          </ac:spMkLst>
        </pc:spChg>
      </pc:sldChg>
      <pc:sldChg chg="addSp modSp mod modNotesTx">
        <pc:chgData name="li bo" userId="86e360d6c7446f46" providerId="LiveId" clId="{8BE5817A-BAB0-8145-8782-F825414CA75D}" dt="2023-01-25T16:14:14.496" v="7712" actId="27636"/>
        <pc:sldMkLst>
          <pc:docMk/>
          <pc:sldMk cId="1083828576" sldId="260"/>
        </pc:sldMkLst>
        <pc:spChg chg="add mod">
          <ac:chgData name="li bo" userId="86e360d6c7446f46" providerId="LiveId" clId="{8BE5817A-BAB0-8145-8782-F825414CA75D}" dt="2023-01-25T16:14:11.573" v="7709" actId="2711"/>
          <ac:spMkLst>
            <pc:docMk/>
            <pc:sldMk cId="1083828576" sldId="260"/>
            <ac:spMk id="2" creationId="{B506ABA0-D18F-6C49-3558-444809CFB6BA}"/>
          </ac:spMkLst>
        </pc:spChg>
        <pc:spChg chg="mod">
          <ac:chgData name="li bo" userId="86e360d6c7446f46" providerId="LiveId" clId="{8BE5817A-BAB0-8145-8782-F825414CA75D}" dt="2023-01-25T16:14:11.573" v="7709" actId="2711"/>
          <ac:spMkLst>
            <pc:docMk/>
            <pc:sldMk cId="1083828576" sldId="260"/>
            <ac:spMk id="3" creationId="{5B851D74-BFE0-42A0-9B36-CB1D248FD7EF}"/>
          </ac:spMkLst>
        </pc:spChg>
        <pc:spChg chg="mod">
          <ac:chgData name="li bo" userId="86e360d6c7446f46" providerId="LiveId" clId="{8BE5817A-BAB0-8145-8782-F825414CA75D}" dt="2023-01-25T16:14:11.573" v="7709" actId="2711"/>
          <ac:spMkLst>
            <pc:docMk/>
            <pc:sldMk cId="1083828576" sldId="260"/>
            <ac:spMk id="5" creationId="{360DFA4B-C10C-486B-9A44-CCE72253FD7F}"/>
          </ac:spMkLst>
        </pc:spChg>
        <pc:spChg chg="mod">
          <ac:chgData name="li bo" userId="86e360d6c7446f46" providerId="LiveId" clId="{8BE5817A-BAB0-8145-8782-F825414CA75D}" dt="2023-01-25T16:14:11.573" v="7709" actId="2711"/>
          <ac:spMkLst>
            <pc:docMk/>
            <pc:sldMk cId="1083828576" sldId="260"/>
            <ac:spMk id="6" creationId="{9FA8D12E-A4B7-484D-B369-4159BBBC7DDE}"/>
          </ac:spMkLst>
        </pc:spChg>
        <pc:spChg chg="mod">
          <ac:chgData name="li bo" userId="86e360d6c7446f46" providerId="LiveId" clId="{8BE5817A-BAB0-8145-8782-F825414CA75D}" dt="2023-01-25T16:14:14.496" v="7712" actId="27636"/>
          <ac:spMkLst>
            <pc:docMk/>
            <pc:sldMk cId="1083828576" sldId="260"/>
            <ac:spMk id="8" creationId="{086234E3-CCB7-4065-8F82-4A85E887F5AB}"/>
          </ac:spMkLst>
        </pc:spChg>
        <pc:spChg chg="mod">
          <ac:chgData name="li bo" userId="86e360d6c7446f46" providerId="LiveId" clId="{8BE5817A-BAB0-8145-8782-F825414CA75D}" dt="2023-01-25T16:14:11.573" v="7709" actId="2711"/>
          <ac:spMkLst>
            <pc:docMk/>
            <pc:sldMk cId="1083828576" sldId="260"/>
            <ac:spMk id="13" creationId="{022D0B73-B124-43C9-91EE-D8A957E7FDFE}"/>
          </ac:spMkLst>
        </pc:spChg>
        <pc:spChg chg="mod">
          <ac:chgData name="li bo" userId="86e360d6c7446f46" providerId="LiveId" clId="{8BE5817A-BAB0-8145-8782-F825414CA75D}" dt="2023-01-25T16:14:11.573" v="7709" actId="2711"/>
          <ac:spMkLst>
            <pc:docMk/>
            <pc:sldMk cId="1083828576" sldId="260"/>
            <ac:spMk id="14" creationId="{28D52D26-83B5-4FCE-8129-0E03FC9B8D1E}"/>
          </ac:spMkLst>
        </pc:spChg>
        <pc:spChg chg="mod">
          <ac:chgData name="li bo" userId="86e360d6c7446f46" providerId="LiveId" clId="{8BE5817A-BAB0-8145-8782-F825414CA75D}" dt="2023-01-25T16:14:11.573" v="7709" actId="2711"/>
          <ac:spMkLst>
            <pc:docMk/>
            <pc:sldMk cId="1083828576" sldId="260"/>
            <ac:spMk id="15" creationId="{B65EA7E2-26B6-4026-A17F-19F2DDE5D225}"/>
          </ac:spMkLst>
        </pc:spChg>
        <pc:picChg chg="mod">
          <ac:chgData name="li bo" userId="86e360d6c7446f46" providerId="LiveId" clId="{8BE5817A-BAB0-8145-8782-F825414CA75D}" dt="2023-01-25T07:29:03.143" v="3349" actId="1076"/>
          <ac:picMkLst>
            <pc:docMk/>
            <pc:sldMk cId="1083828576" sldId="260"/>
            <ac:picMk id="11" creationId="{9F4B58BA-5097-4EB6-86EB-14C948801083}"/>
          </ac:picMkLst>
        </pc:picChg>
        <pc:picChg chg="mod">
          <ac:chgData name="li bo" userId="86e360d6c7446f46" providerId="LiveId" clId="{8BE5817A-BAB0-8145-8782-F825414CA75D}" dt="2023-01-25T07:27:50.230" v="3336" actId="1076"/>
          <ac:picMkLst>
            <pc:docMk/>
            <pc:sldMk cId="1083828576" sldId="260"/>
            <ac:picMk id="12" creationId="{8F90667A-3FBB-4D6F-9E96-5F069396026D}"/>
          </ac:picMkLst>
        </pc:picChg>
      </pc:sldChg>
      <pc:sldChg chg="addSp modSp del mod modAnim">
        <pc:chgData name="li bo" userId="86e360d6c7446f46" providerId="LiveId" clId="{8BE5817A-BAB0-8145-8782-F825414CA75D}" dt="2023-02-02T09:25:52.211" v="7770" actId="2696"/>
        <pc:sldMkLst>
          <pc:docMk/>
          <pc:sldMk cId="2927534121" sldId="264"/>
        </pc:sldMkLst>
        <pc:spChg chg="mod">
          <ac:chgData name="li bo" userId="86e360d6c7446f46" providerId="LiveId" clId="{8BE5817A-BAB0-8145-8782-F825414CA75D}" dt="2023-01-25T16:12:12.984" v="7657" actId="113"/>
          <ac:spMkLst>
            <pc:docMk/>
            <pc:sldMk cId="2927534121" sldId="264"/>
            <ac:spMk id="2" creationId="{00000000-0000-0000-0000-000000000000}"/>
          </ac:spMkLst>
        </pc:spChg>
        <pc:spChg chg="mod">
          <ac:chgData name="li bo" userId="86e360d6c7446f46" providerId="LiveId" clId="{8BE5817A-BAB0-8145-8782-F825414CA75D}" dt="2023-01-25T16:12:10.065" v="7656" actId="2711"/>
          <ac:spMkLst>
            <pc:docMk/>
            <pc:sldMk cId="2927534121" sldId="264"/>
            <ac:spMk id="3" creationId="{00000000-0000-0000-0000-000000000000}"/>
          </ac:spMkLst>
        </pc:spChg>
        <pc:spChg chg="add mod">
          <ac:chgData name="li bo" userId="86e360d6c7446f46" providerId="LiveId" clId="{8BE5817A-BAB0-8145-8782-F825414CA75D}" dt="2023-01-25T16:12:10.065" v="7656" actId="2711"/>
          <ac:spMkLst>
            <pc:docMk/>
            <pc:sldMk cId="2927534121" sldId="264"/>
            <ac:spMk id="4" creationId="{F6F9921F-0D03-1D5E-2F05-8AC63D1BF532}"/>
          </ac:spMkLst>
        </pc:spChg>
        <pc:spChg chg="mod">
          <ac:chgData name="li bo" userId="86e360d6c7446f46" providerId="LiveId" clId="{8BE5817A-BAB0-8145-8782-F825414CA75D}" dt="2023-01-25T16:12:10.065" v="7656" actId="2711"/>
          <ac:spMkLst>
            <pc:docMk/>
            <pc:sldMk cId="2927534121" sldId="264"/>
            <ac:spMk id="23" creationId="{F32CE9B5-5E7C-4E76-9B51-1E408A5681E6}"/>
          </ac:spMkLst>
        </pc:spChg>
        <pc:picChg chg="mod">
          <ac:chgData name="li bo" userId="86e360d6c7446f46" providerId="LiveId" clId="{8BE5817A-BAB0-8145-8782-F825414CA75D}" dt="2023-01-25T16:12:10.065" v="7656" actId="2711"/>
          <ac:picMkLst>
            <pc:docMk/>
            <pc:sldMk cId="2927534121" sldId="264"/>
            <ac:picMk id="19" creationId="{77E41DCF-5168-4105-A4C7-AF4CA64F594E}"/>
          </ac:picMkLst>
        </pc:picChg>
        <pc:picChg chg="mod">
          <ac:chgData name="li bo" userId="86e360d6c7446f46" providerId="LiveId" clId="{8BE5817A-BAB0-8145-8782-F825414CA75D}" dt="2023-01-25T16:12:10.065" v="7656" actId="2711"/>
          <ac:picMkLst>
            <pc:docMk/>
            <pc:sldMk cId="2927534121" sldId="264"/>
            <ac:picMk id="2058" creationId="{8EE3DADA-D106-4B5E-9FE1-A37573BD0CCF}"/>
          </ac:picMkLst>
        </pc:picChg>
        <pc:picChg chg="mod">
          <ac:chgData name="li bo" userId="86e360d6c7446f46" providerId="LiveId" clId="{8BE5817A-BAB0-8145-8782-F825414CA75D}" dt="2023-01-25T16:12:10.065" v="7656" actId="2711"/>
          <ac:picMkLst>
            <pc:docMk/>
            <pc:sldMk cId="2927534121" sldId="264"/>
            <ac:picMk id="2064" creationId="{29E462B4-0CED-40ED-B45A-DA3143D37E09}"/>
          </ac:picMkLst>
        </pc:picChg>
      </pc:sldChg>
      <pc:sldChg chg="addSp delSp modSp mod delAnim modAnim modNotesTx">
        <pc:chgData name="li bo" userId="86e360d6c7446f46" providerId="LiveId" clId="{8BE5817A-BAB0-8145-8782-F825414CA75D}" dt="2023-02-06T14:32:56.999" v="7836" actId="1076"/>
        <pc:sldMkLst>
          <pc:docMk/>
          <pc:sldMk cId="3544183534" sldId="268"/>
        </pc:sldMkLst>
        <pc:spChg chg="add mod">
          <ac:chgData name="li bo" userId="86e360d6c7446f46" providerId="LiveId" clId="{8BE5817A-BAB0-8145-8782-F825414CA75D}" dt="2023-01-25T16:13:51.915" v="7695" actId="2711"/>
          <ac:spMkLst>
            <pc:docMk/>
            <pc:sldMk cId="3544183534" sldId="268"/>
            <ac:spMk id="2" creationId="{E8B99F54-8849-2273-C92E-CBA0C73F9B13}"/>
          </ac:spMkLst>
        </pc:spChg>
        <pc:spChg chg="add mod">
          <ac:chgData name="li bo" userId="86e360d6c7446f46" providerId="LiveId" clId="{8BE5817A-BAB0-8145-8782-F825414CA75D}" dt="2023-02-06T14:32:56.999" v="7836" actId="1076"/>
          <ac:spMkLst>
            <pc:docMk/>
            <pc:sldMk cId="3544183534" sldId="268"/>
            <ac:spMk id="3" creationId="{4C2E8E16-AF36-D1A3-5B0E-BF6B506CC6AF}"/>
          </ac:spMkLst>
        </pc:spChg>
        <pc:spChg chg="mod">
          <ac:chgData name="li bo" userId="86e360d6c7446f46" providerId="LiveId" clId="{8BE5817A-BAB0-8145-8782-F825414CA75D}" dt="2023-02-06T14:32:56.999" v="7836" actId="1076"/>
          <ac:spMkLst>
            <pc:docMk/>
            <pc:sldMk cId="3544183534" sldId="268"/>
            <ac:spMk id="8" creationId="{0C731807-B8EB-49B7-B77E-B2311C54AD31}"/>
          </ac:spMkLst>
        </pc:spChg>
        <pc:spChg chg="del mod">
          <ac:chgData name="li bo" userId="86e360d6c7446f46" providerId="LiveId" clId="{8BE5817A-BAB0-8145-8782-F825414CA75D}" dt="2023-01-25T06:47:37.036" v="2721"/>
          <ac:spMkLst>
            <pc:docMk/>
            <pc:sldMk cId="3544183534" sldId="268"/>
            <ac:spMk id="9" creationId="{B6FD448F-04AA-4CDE-9DCF-B93922433855}"/>
          </ac:spMkLst>
        </pc:spChg>
        <pc:spChg chg="mod">
          <ac:chgData name="li bo" userId="86e360d6c7446f46" providerId="LiveId" clId="{8BE5817A-BAB0-8145-8782-F825414CA75D}" dt="2023-02-06T14:32:56.999" v="7836" actId="1076"/>
          <ac:spMkLst>
            <pc:docMk/>
            <pc:sldMk cId="3544183534" sldId="268"/>
            <ac:spMk id="11" creationId="{0CBDEAEE-0E3D-40C2-9183-E6AD5F2AB41B}"/>
          </ac:spMkLst>
        </pc:spChg>
        <pc:spChg chg="mod">
          <ac:chgData name="li bo" userId="86e360d6c7446f46" providerId="LiveId" clId="{8BE5817A-BAB0-8145-8782-F825414CA75D}" dt="2023-02-06T14:32:56.999" v="7836" actId="1076"/>
          <ac:spMkLst>
            <pc:docMk/>
            <pc:sldMk cId="3544183534" sldId="268"/>
            <ac:spMk id="12" creationId="{CBC27758-19CD-4722-B266-19342C799C31}"/>
          </ac:spMkLst>
        </pc:spChg>
        <pc:spChg chg="mod">
          <ac:chgData name="li bo" userId="86e360d6c7446f46" providerId="LiveId" clId="{8BE5817A-BAB0-8145-8782-F825414CA75D}" dt="2023-02-06T14:32:40.331" v="7835" actId="1076"/>
          <ac:spMkLst>
            <pc:docMk/>
            <pc:sldMk cId="3544183534" sldId="268"/>
            <ac:spMk id="15" creationId="{9A378E4C-5119-455A-909A-F69742199648}"/>
          </ac:spMkLst>
        </pc:spChg>
        <pc:graphicFrameChg chg="mod modGraphic">
          <ac:chgData name="li bo" userId="86e360d6c7446f46" providerId="LiveId" clId="{8BE5817A-BAB0-8145-8782-F825414CA75D}" dt="2023-02-06T14:32:56.999" v="7836" actId="1076"/>
          <ac:graphicFrameMkLst>
            <pc:docMk/>
            <pc:sldMk cId="3544183534" sldId="268"/>
            <ac:graphicFrameMk id="6" creationId="{15067127-A540-4D0A-B945-0C75B4EF896A}"/>
          </ac:graphicFrameMkLst>
        </pc:graphicFrameChg>
        <pc:graphicFrameChg chg="mod">
          <ac:chgData name="li bo" userId="86e360d6c7446f46" providerId="LiveId" clId="{8BE5817A-BAB0-8145-8782-F825414CA75D}" dt="2023-02-06T14:32:56.999" v="7836" actId="1076"/>
          <ac:graphicFrameMkLst>
            <pc:docMk/>
            <pc:sldMk cId="3544183534" sldId="268"/>
            <ac:graphicFrameMk id="7" creationId="{54AC5455-D924-4EAC-A6E7-DF2AA70A1186}"/>
          </ac:graphicFrameMkLst>
        </pc:graphicFrameChg>
      </pc:sldChg>
      <pc:sldChg chg="addSp modSp mod modAnim">
        <pc:chgData name="li bo" userId="86e360d6c7446f46" providerId="LiveId" clId="{8BE5817A-BAB0-8145-8782-F825414CA75D}" dt="2023-01-25T16:13:45.248" v="7694" actId="113"/>
        <pc:sldMkLst>
          <pc:docMk/>
          <pc:sldMk cId="4291728626" sldId="275"/>
        </pc:sldMkLst>
        <pc:spChg chg="mod">
          <ac:chgData name="li bo" userId="86e360d6c7446f46" providerId="LiveId" clId="{8BE5817A-BAB0-8145-8782-F825414CA75D}" dt="2023-01-25T16:13:45.248" v="7694" actId="113"/>
          <ac:spMkLst>
            <pc:docMk/>
            <pc:sldMk cId="4291728626" sldId="275"/>
            <ac:spMk id="2" creationId="{32534277-282E-44A7-AF57-C05193BFFE37}"/>
          </ac:spMkLst>
        </pc:spChg>
        <pc:spChg chg="mod">
          <ac:chgData name="li bo" userId="86e360d6c7446f46" providerId="LiveId" clId="{8BE5817A-BAB0-8145-8782-F825414CA75D}" dt="2023-01-25T16:13:42.335" v="7693" actId="2711"/>
          <ac:spMkLst>
            <pc:docMk/>
            <pc:sldMk cId="4291728626" sldId="275"/>
            <ac:spMk id="3" creationId="{B15836EB-D07D-4F15-8014-3C3D949CA814}"/>
          </ac:spMkLst>
        </pc:spChg>
        <pc:spChg chg="mod">
          <ac:chgData name="li bo" userId="86e360d6c7446f46" providerId="LiveId" clId="{8BE5817A-BAB0-8145-8782-F825414CA75D}" dt="2023-01-25T16:13:42.335" v="7693" actId="2711"/>
          <ac:spMkLst>
            <pc:docMk/>
            <pc:sldMk cId="4291728626" sldId="275"/>
            <ac:spMk id="4" creationId="{D9D5DF18-E742-4EE7-B2EE-45A4294C1271}"/>
          </ac:spMkLst>
        </pc:spChg>
        <pc:spChg chg="mod">
          <ac:chgData name="li bo" userId="86e360d6c7446f46" providerId="LiveId" clId="{8BE5817A-BAB0-8145-8782-F825414CA75D}" dt="2023-01-25T16:13:42.335" v="7693" actId="2711"/>
          <ac:spMkLst>
            <pc:docMk/>
            <pc:sldMk cId="4291728626" sldId="275"/>
            <ac:spMk id="5" creationId="{624942B8-F97A-42EA-9562-04D2E94C316F}"/>
          </ac:spMkLst>
        </pc:spChg>
        <pc:spChg chg="mod">
          <ac:chgData name="li bo" userId="86e360d6c7446f46" providerId="LiveId" clId="{8BE5817A-BAB0-8145-8782-F825414CA75D}" dt="2023-01-25T16:13:42.335" v="7693" actId="2711"/>
          <ac:spMkLst>
            <pc:docMk/>
            <pc:sldMk cId="4291728626" sldId="275"/>
            <ac:spMk id="6" creationId="{DD9457B4-A243-49B8-8402-AE75AB695C3B}"/>
          </ac:spMkLst>
        </pc:spChg>
        <pc:spChg chg="mod">
          <ac:chgData name="li bo" userId="86e360d6c7446f46" providerId="LiveId" clId="{8BE5817A-BAB0-8145-8782-F825414CA75D}" dt="2023-01-25T16:13:42.335" v="7693" actId="2711"/>
          <ac:spMkLst>
            <pc:docMk/>
            <pc:sldMk cId="4291728626" sldId="275"/>
            <ac:spMk id="8" creationId="{DF752A15-8FD9-40B0-81E9-3F0B4AC8F5F7}"/>
          </ac:spMkLst>
        </pc:spChg>
        <pc:spChg chg="mod">
          <ac:chgData name="li bo" userId="86e360d6c7446f46" providerId="LiveId" clId="{8BE5817A-BAB0-8145-8782-F825414CA75D}" dt="2023-01-25T16:13:42.335" v="7693" actId="2711"/>
          <ac:spMkLst>
            <pc:docMk/>
            <pc:sldMk cId="4291728626" sldId="275"/>
            <ac:spMk id="9" creationId="{E39F6982-2A31-446C-A5EE-C1F32282084D}"/>
          </ac:spMkLst>
        </pc:spChg>
        <pc:spChg chg="mod">
          <ac:chgData name="li bo" userId="86e360d6c7446f46" providerId="LiveId" clId="{8BE5817A-BAB0-8145-8782-F825414CA75D}" dt="2023-01-25T16:13:42.335" v="7693" actId="2711"/>
          <ac:spMkLst>
            <pc:docMk/>
            <pc:sldMk cId="4291728626" sldId="275"/>
            <ac:spMk id="10" creationId="{D434956E-8A0B-462C-BA4E-9DC2FF929354}"/>
          </ac:spMkLst>
        </pc:spChg>
        <pc:spChg chg="mod">
          <ac:chgData name="li bo" userId="86e360d6c7446f46" providerId="LiveId" clId="{8BE5817A-BAB0-8145-8782-F825414CA75D}" dt="2023-01-25T16:13:42.335" v="7693" actId="2711"/>
          <ac:spMkLst>
            <pc:docMk/>
            <pc:sldMk cId="4291728626" sldId="275"/>
            <ac:spMk id="11" creationId="{889EA8AB-4A86-4C7C-A688-A77C803F8399}"/>
          </ac:spMkLst>
        </pc:spChg>
        <pc:spChg chg="mod">
          <ac:chgData name="li bo" userId="86e360d6c7446f46" providerId="LiveId" clId="{8BE5817A-BAB0-8145-8782-F825414CA75D}" dt="2023-01-25T16:13:42.335" v="7693" actId="2711"/>
          <ac:spMkLst>
            <pc:docMk/>
            <pc:sldMk cId="4291728626" sldId="275"/>
            <ac:spMk id="12" creationId="{FB993ADD-304E-4FE3-A5EE-88CB0A140068}"/>
          </ac:spMkLst>
        </pc:spChg>
        <pc:spChg chg="add mod">
          <ac:chgData name="li bo" userId="86e360d6c7446f46" providerId="LiveId" clId="{8BE5817A-BAB0-8145-8782-F825414CA75D}" dt="2023-01-25T16:13:42.335" v="7693" actId="2711"/>
          <ac:spMkLst>
            <pc:docMk/>
            <pc:sldMk cId="4291728626" sldId="275"/>
            <ac:spMk id="13" creationId="{4E493262-362B-A45D-0DDC-24151CE95D14}"/>
          </ac:spMkLst>
        </pc:spChg>
      </pc:sldChg>
      <pc:sldChg chg="addSp modSp mod modAnim modNotesTx">
        <pc:chgData name="li bo" userId="86e360d6c7446f46" providerId="LiveId" clId="{8BE5817A-BAB0-8145-8782-F825414CA75D}" dt="2023-01-25T16:14:25.086" v="7714" actId="113"/>
        <pc:sldMkLst>
          <pc:docMk/>
          <pc:sldMk cId="2237859995" sldId="278"/>
        </pc:sldMkLst>
        <pc:spChg chg="add mod">
          <ac:chgData name="li bo" userId="86e360d6c7446f46" providerId="LiveId" clId="{8BE5817A-BAB0-8145-8782-F825414CA75D}" dt="2023-01-25T16:14:22.037" v="7713" actId="2711"/>
          <ac:spMkLst>
            <pc:docMk/>
            <pc:sldMk cId="2237859995" sldId="278"/>
            <ac:spMk id="2" creationId="{A5A809BC-F2F1-9B68-5181-EB9796FCF658}"/>
          </ac:spMkLst>
        </pc:spChg>
        <pc:spChg chg="mod">
          <ac:chgData name="li bo" userId="86e360d6c7446f46" providerId="LiveId" clId="{8BE5817A-BAB0-8145-8782-F825414CA75D}" dt="2023-01-25T16:14:25.086" v="7714" actId="113"/>
          <ac:spMkLst>
            <pc:docMk/>
            <pc:sldMk cId="2237859995" sldId="278"/>
            <ac:spMk id="4" creationId="{51BFA152-B2EA-4D99-8613-7F11AAEBA375}"/>
          </ac:spMkLst>
        </pc:spChg>
        <pc:spChg chg="mod">
          <ac:chgData name="li bo" userId="86e360d6c7446f46" providerId="LiveId" clId="{8BE5817A-BAB0-8145-8782-F825414CA75D}" dt="2023-01-25T16:14:22.037" v="7713" actId="2711"/>
          <ac:spMkLst>
            <pc:docMk/>
            <pc:sldMk cId="2237859995" sldId="278"/>
            <ac:spMk id="8" creationId="{8B17DFF2-761C-4587-B407-4F2D7E83F847}"/>
          </ac:spMkLst>
        </pc:spChg>
      </pc:sldChg>
      <pc:sldChg chg="addSp modSp del mod modAnim">
        <pc:chgData name="li bo" userId="86e360d6c7446f46" providerId="LiveId" clId="{8BE5817A-BAB0-8145-8782-F825414CA75D}" dt="2023-02-06T14:31:51.257" v="7821" actId="2696"/>
        <pc:sldMkLst>
          <pc:docMk/>
          <pc:sldMk cId="1557941060" sldId="325"/>
        </pc:sldMkLst>
        <pc:spChg chg="mod">
          <ac:chgData name="li bo" userId="86e360d6c7446f46" providerId="LiveId" clId="{8BE5817A-BAB0-8145-8782-F825414CA75D}" dt="2023-01-25T16:09:58.157" v="7647" actId="113"/>
          <ac:spMkLst>
            <pc:docMk/>
            <pc:sldMk cId="1557941060" sldId="325"/>
            <ac:spMk id="2" creationId="{00000000-0000-0000-0000-000000000000}"/>
          </ac:spMkLst>
        </pc:spChg>
        <pc:spChg chg="mod">
          <ac:chgData name="li bo" userId="86e360d6c7446f46" providerId="LiveId" clId="{8BE5817A-BAB0-8145-8782-F825414CA75D}" dt="2023-01-25T16:09:53.782" v="7646" actId="2711"/>
          <ac:spMkLst>
            <pc:docMk/>
            <pc:sldMk cId="1557941060" sldId="325"/>
            <ac:spMk id="3" creationId="{00000000-0000-0000-0000-000000000000}"/>
          </ac:spMkLst>
        </pc:spChg>
        <pc:spChg chg="add mod">
          <ac:chgData name="li bo" userId="86e360d6c7446f46" providerId="LiveId" clId="{8BE5817A-BAB0-8145-8782-F825414CA75D}" dt="2023-01-25T16:09:53.782" v="7646" actId="2711"/>
          <ac:spMkLst>
            <pc:docMk/>
            <pc:sldMk cId="1557941060" sldId="325"/>
            <ac:spMk id="4" creationId="{D3E30852-75C5-72D9-9BF1-F13334B3B59A}"/>
          </ac:spMkLst>
        </pc:spChg>
      </pc:sldChg>
      <pc:sldChg chg="addSp delSp modSp mod delAnim modNotesTx">
        <pc:chgData name="li bo" userId="86e360d6c7446f46" providerId="LiveId" clId="{8BE5817A-BAB0-8145-8782-F825414CA75D}" dt="2023-02-02T09:58:59.409" v="7783" actId="20577"/>
        <pc:sldMkLst>
          <pc:docMk/>
          <pc:sldMk cId="3919629060" sldId="327"/>
        </pc:sldMkLst>
        <pc:spChg chg="add mod">
          <ac:chgData name="li bo" userId="86e360d6c7446f46" providerId="LiveId" clId="{8BE5817A-BAB0-8145-8782-F825414CA75D}" dt="2023-01-25T16:10:11.525" v="7650" actId="2711"/>
          <ac:spMkLst>
            <pc:docMk/>
            <pc:sldMk cId="3919629060" sldId="327"/>
            <ac:spMk id="2" creationId="{92CC2004-DFC7-FB30-50C1-22C328AEFFB6}"/>
          </ac:spMkLst>
        </pc:spChg>
        <pc:spChg chg="mod">
          <ac:chgData name="li bo" userId="86e360d6c7446f46" providerId="LiveId" clId="{8BE5817A-BAB0-8145-8782-F825414CA75D}" dt="2023-01-25T16:10:15.201" v="7651" actId="113"/>
          <ac:spMkLst>
            <pc:docMk/>
            <pc:sldMk cId="3919629060" sldId="327"/>
            <ac:spMk id="4" creationId="{F7209689-ED22-4E00-82B2-03C228F2F7C8}"/>
          </ac:spMkLst>
        </pc:spChg>
        <pc:spChg chg="del">
          <ac:chgData name="li bo" userId="86e360d6c7446f46" providerId="LiveId" clId="{8BE5817A-BAB0-8145-8782-F825414CA75D}" dt="2023-01-25T03:03:14.544" v="375" actId="478"/>
          <ac:spMkLst>
            <pc:docMk/>
            <pc:sldMk cId="3919629060" sldId="327"/>
            <ac:spMk id="28" creationId="{8E5557E5-E2C3-41B8-83BE-47F1812EDF25}"/>
          </ac:spMkLst>
        </pc:spChg>
        <pc:picChg chg="mod">
          <ac:chgData name="li bo" userId="86e360d6c7446f46" providerId="LiveId" clId="{8BE5817A-BAB0-8145-8782-F825414CA75D}" dt="2023-01-25T03:03:37.521" v="387" actId="1076"/>
          <ac:picMkLst>
            <pc:docMk/>
            <pc:sldMk cId="3919629060" sldId="327"/>
            <ac:picMk id="8" creationId="{FA0F2B6C-51CA-46D4-B6F8-9F4A8E67624E}"/>
          </ac:picMkLst>
        </pc:picChg>
        <pc:picChg chg="mod">
          <ac:chgData name="li bo" userId="86e360d6c7446f46" providerId="LiveId" clId="{8BE5817A-BAB0-8145-8782-F825414CA75D}" dt="2023-01-25T03:03:40.293" v="388" actId="1076"/>
          <ac:picMkLst>
            <pc:docMk/>
            <pc:sldMk cId="3919629060" sldId="327"/>
            <ac:picMk id="10" creationId="{E9308309-BC2D-4CEC-AB1A-F93AF8AA0F67}"/>
          </ac:picMkLst>
        </pc:picChg>
        <pc:picChg chg="del">
          <ac:chgData name="li bo" userId="86e360d6c7446f46" providerId="LiveId" clId="{8BE5817A-BAB0-8145-8782-F825414CA75D}" dt="2023-01-25T03:03:10.360" v="373" actId="478"/>
          <ac:picMkLst>
            <pc:docMk/>
            <pc:sldMk cId="3919629060" sldId="327"/>
            <ac:picMk id="15" creationId="{5AB6B88E-9FB2-46C2-9921-FACA41A9A0C8}"/>
          </ac:picMkLst>
        </pc:picChg>
        <pc:picChg chg="del">
          <ac:chgData name="li bo" userId="86e360d6c7446f46" providerId="LiveId" clId="{8BE5817A-BAB0-8145-8782-F825414CA75D}" dt="2023-01-25T03:03:15.080" v="376" actId="478"/>
          <ac:picMkLst>
            <pc:docMk/>
            <pc:sldMk cId="3919629060" sldId="327"/>
            <ac:picMk id="17" creationId="{08DD5591-5C2C-49B6-AA18-3D7CB2505A4B}"/>
          </ac:picMkLst>
        </pc:picChg>
        <pc:picChg chg="mod">
          <ac:chgData name="li bo" userId="86e360d6c7446f46" providerId="LiveId" clId="{8BE5817A-BAB0-8145-8782-F825414CA75D}" dt="2023-01-25T03:03:45.161" v="390" actId="1076"/>
          <ac:picMkLst>
            <pc:docMk/>
            <pc:sldMk cId="3919629060" sldId="327"/>
            <ac:picMk id="19" creationId="{91DE49E4-C942-4C3D-84BC-669347A62EAF}"/>
          </ac:picMkLst>
        </pc:picChg>
        <pc:picChg chg="del">
          <ac:chgData name="li bo" userId="86e360d6c7446f46" providerId="LiveId" clId="{8BE5817A-BAB0-8145-8782-F825414CA75D}" dt="2023-01-25T03:03:11.169" v="374" actId="478"/>
          <ac:picMkLst>
            <pc:docMk/>
            <pc:sldMk cId="3919629060" sldId="327"/>
            <ac:picMk id="21" creationId="{0C0B528A-8AB7-4F95-BDF2-24D8A1C0B876}"/>
          </ac:picMkLst>
        </pc:picChg>
        <pc:picChg chg="del">
          <ac:chgData name="li bo" userId="86e360d6c7446f46" providerId="LiveId" clId="{8BE5817A-BAB0-8145-8782-F825414CA75D}" dt="2023-01-25T03:03:15.793" v="377" actId="478"/>
          <ac:picMkLst>
            <pc:docMk/>
            <pc:sldMk cId="3919629060" sldId="327"/>
            <ac:picMk id="25" creationId="{96B6214E-8F63-4F03-8D90-290BF2B3A34A}"/>
          </ac:picMkLst>
        </pc:picChg>
        <pc:picChg chg="del">
          <ac:chgData name="li bo" userId="86e360d6c7446f46" providerId="LiveId" clId="{8BE5817A-BAB0-8145-8782-F825414CA75D}" dt="2023-01-25T03:03:16.601" v="378" actId="478"/>
          <ac:picMkLst>
            <pc:docMk/>
            <pc:sldMk cId="3919629060" sldId="327"/>
            <ac:picMk id="27" creationId="{2D277EF9-2B85-4948-9D62-4D92BA3E07A2}"/>
          </ac:picMkLst>
        </pc:picChg>
      </pc:sldChg>
      <pc:sldChg chg="addSp delSp modSp mod delAnim modAnim modNotesTx">
        <pc:chgData name="li bo" userId="86e360d6c7446f46" providerId="LiveId" clId="{8BE5817A-BAB0-8145-8782-F825414CA75D}" dt="2023-02-06T14:32:20.545" v="7824" actId="207"/>
        <pc:sldMkLst>
          <pc:docMk/>
          <pc:sldMk cId="2228704969" sldId="328"/>
        </pc:sldMkLst>
        <pc:spChg chg="add mod">
          <ac:chgData name="li bo" userId="86e360d6c7446f46" providerId="LiveId" clId="{8BE5817A-BAB0-8145-8782-F825414CA75D}" dt="2023-01-25T16:12:37.421" v="7660" actId="2711"/>
          <ac:spMkLst>
            <pc:docMk/>
            <pc:sldMk cId="2228704969" sldId="328"/>
            <ac:spMk id="2" creationId="{39A7D7FB-0513-34A8-B4B7-673262E43028}"/>
          </ac:spMkLst>
        </pc:spChg>
        <pc:spChg chg="mod">
          <ac:chgData name="li bo" userId="86e360d6c7446f46" providerId="LiveId" clId="{8BE5817A-BAB0-8145-8782-F825414CA75D}" dt="2023-01-25T16:12:40.554" v="7661" actId="113"/>
          <ac:spMkLst>
            <pc:docMk/>
            <pc:sldMk cId="2228704969" sldId="328"/>
            <ac:spMk id="4" creationId="{55E7A379-AD00-4D27-AD5D-3BAA6EC76256}"/>
          </ac:spMkLst>
        </pc:spChg>
        <pc:spChg chg="mod">
          <ac:chgData name="li bo" userId="86e360d6c7446f46" providerId="LiveId" clId="{8BE5817A-BAB0-8145-8782-F825414CA75D}" dt="2023-01-25T16:12:37.421" v="7660" actId="2711"/>
          <ac:spMkLst>
            <pc:docMk/>
            <pc:sldMk cId="2228704969" sldId="328"/>
            <ac:spMk id="15" creationId="{E0EC5F5A-EB38-48F6-B688-6B41848C73D8}"/>
          </ac:spMkLst>
        </pc:spChg>
        <pc:spChg chg="mod">
          <ac:chgData name="li bo" userId="86e360d6c7446f46" providerId="LiveId" clId="{8BE5817A-BAB0-8145-8782-F825414CA75D}" dt="2023-02-06T14:32:20.545" v="7824" actId="207"/>
          <ac:spMkLst>
            <pc:docMk/>
            <pc:sldMk cId="2228704969" sldId="328"/>
            <ac:spMk id="16" creationId="{396283C8-96A4-476F-856F-D42A76ED2385}"/>
          </ac:spMkLst>
        </pc:spChg>
        <pc:picChg chg="del mod">
          <ac:chgData name="li bo" userId="86e360d6c7446f46" providerId="LiveId" clId="{8BE5817A-BAB0-8145-8782-F825414CA75D}" dt="2023-01-25T04:24:04.631" v="1076" actId="478"/>
          <ac:picMkLst>
            <pc:docMk/>
            <pc:sldMk cId="2228704969" sldId="328"/>
            <ac:picMk id="8" creationId="{1183D38F-F2A7-4F8F-9979-7EFEDB5ED067}"/>
          </ac:picMkLst>
        </pc:picChg>
        <pc:picChg chg="del">
          <ac:chgData name="li bo" userId="86e360d6c7446f46" providerId="LiveId" clId="{8BE5817A-BAB0-8145-8782-F825414CA75D}" dt="2023-01-25T04:22:21.259" v="1054" actId="478"/>
          <ac:picMkLst>
            <pc:docMk/>
            <pc:sldMk cId="2228704969" sldId="328"/>
            <ac:picMk id="10" creationId="{772AB855-BCEF-41F6-90DF-3360F5E106BB}"/>
          </ac:picMkLst>
        </pc:picChg>
        <pc:picChg chg="mod">
          <ac:chgData name="li bo" userId="86e360d6c7446f46" providerId="LiveId" clId="{8BE5817A-BAB0-8145-8782-F825414CA75D}" dt="2023-01-25T04:24:28.535" v="1084" actId="1076"/>
          <ac:picMkLst>
            <pc:docMk/>
            <pc:sldMk cId="2228704969" sldId="328"/>
            <ac:picMk id="14" creationId="{EB5522F8-CCCD-48C9-81B4-66FF4ED8BA93}"/>
          </ac:picMkLst>
        </pc:picChg>
      </pc:sldChg>
      <pc:sldChg chg="addSp delSp modSp mod delAnim">
        <pc:chgData name="li bo" userId="86e360d6c7446f46" providerId="LiveId" clId="{8BE5817A-BAB0-8145-8782-F825414CA75D}" dt="2023-01-25T16:15:24.857" v="7734" actId="113"/>
        <pc:sldMkLst>
          <pc:docMk/>
          <pc:sldMk cId="1838451849" sldId="331"/>
        </pc:sldMkLst>
        <pc:spChg chg="add mod">
          <ac:chgData name="li bo" userId="86e360d6c7446f46" providerId="LiveId" clId="{8BE5817A-BAB0-8145-8782-F825414CA75D}" dt="2023-01-25T16:15:21.667" v="7733" actId="2711"/>
          <ac:spMkLst>
            <pc:docMk/>
            <pc:sldMk cId="1838451849" sldId="331"/>
            <ac:spMk id="2" creationId="{32C96D2B-D874-7486-C752-57142C418F0C}"/>
          </ac:spMkLst>
        </pc:spChg>
        <pc:spChg chg="mod">
          <ac:chgData name="li bo" userId="86e360d6c7446f46" providerId="LiveId" clId="{8BE5817A-BAB0-8145-8782-F825414CA75D}" dt="2023-01-25T16:15:24.857" v="7734" actId="113"/>
          <ac:spMkLst>
            <pc:docMk/>
            <pc:sldMk cId="1838451849" sldId="331"/>
            <ac:spMk id="6" creationId="{087B1CD7-AB71-4779-99FC-0F736A84C672}"/>
          </ac:spMkLst>
        </pc:spChg>
        <pc:spChg chg="mod">
          <ac:chgData name="li bo" userId="86e360d6c7446f46" providerId="LiveId" clId="{8BE5817A-BAB0-8145-8782-F825414CA75D}" dt="2023-01-25T16:15:21.667" v="7733" actId="2711"/>
          <ac:spMkLst>
            <pc:docMk/>
            <pc:sldMk cId="1838451849" sldId="331"/>
            <ac:spMk id="7" creationId="{E88A4AF9-A3B9-49F9-8788-03347F983CFA}"/>
          </ac:spMkLst>
        </pc:spChg>
        <pc:picChg chg="del">
          <ac:chgData name="li bo" userId="86e360d6c7446f46" providerId="LiveId" clId="{8BE5817A-BAB0-8145-8782-F825414CA75D}" dt="2023-01-25T14:09:06.004" v="5680" actId="478"/>
          <ac:picMkLst>
            <pc:docMk/>
            <pc:sldMk cId="1838451849" sldId="331"/>
            <ac:picMk id="8" creationId="{50725E18-6321-42EE-8F7B-8029080E76F0}"/>
          </ac:picMkLst>
        </pc:picChg>
        <pc:picChg chg="mod">
          <ac:chgData name="li bo" userId="86e360d6c7446f46" providerId="LiveId" clId="{8BE5817A-BAB0-8145-8782-F825414CA75D}" dt="2023-01-25T14:09:19.149" v="5684" actId="1076"/>
          <ac:picMkLst>
            <pc:docMk/>
            <pc:sldMk cId="1838451849" sldId="331"/>
            <ac:picMk id="16" creationId="{9828D5DC-BAD4-40B6-87A0-A11F36A849C0}"/>
          </ac:picMkLst>
        </pc:picChg>
        <pc:picChg chg="mod">
          <ac:chgData name="li bo" userId="86e360d6c7446f46" providerId="LiveId" clId="{8BE5817A-BAB0-8145-8782-F825414CA75D}" dt="2023-01-25T14:09:22.164" v="5685" actId="1076"/>
          <ac:picMkLst>
            <pc:docMk/>
            <pc:sldMk cId="1838451849" sldId="331"/>
            <ac:picMk id="18" creationId="{1DA17186-BA38-4104-AB1F-ADADD48877F7}"/>
          </ac:picMkLst>
        </pc:picChg>
      </pc:sldChg>
      <pc:sldChg chg="addSp modSp mod">
        <pc:chgData name="li bo" userId="86e360d6c7446f46" providerId="LiveId" clId="{8BE5817A-BAB0-8145-8782-F825414CA75D}" dt="2023-01-25T04:01:48.327" v="606" actId="1076"/>
        <pc:sldMkLst>
          <pc:docMk/>
          <pc:sldMk cId="258296489" sldId="332"/>
        </pc:sldMkLst>
        <pc:spChg chg="add mod">
          <ac:chgData name="li bo" userId="86e360d6c7446f46" providerId="LiveId" clId="{8BE5817A-BAB0-8145-8782-F825414CA75D}" dt="2023-01-25T03:59:46.857" v="575"/>
          <ac:spMkLst>
            <pc:docMk/>
            <pc:sldMk cId="258296489" sldId="332"/>
            <ac:spMk id="2" creationId="{2B9E057B-DA3A-DCE6-7866-E31F7C8F68D8}"/>
          </ac:spMkLst>
        </pc:spChg>
        <pc:picChg chg="mod">
          <ac:chgData name="li bo" userId="86e360d6c7446f46" providerId="LiveId" clId="{8BE5817A-BAB0-8145-8782-F825414CA75D}" dt="2023-01-25T04:01:46.661" v="605" actId="1076"/>
          <ac:picMkLst>
            <pc:docMk/>
            <pc:sldMk cId="258296489" sldId="332"/>
            <ac:picMk id="5" creationId="{EACD66F3-714B-4C78-981A-E3D6C6949152}"/>
          </ac:picMkLst>
        </pc:picChg>
        <pc:picChg chg="mod">
          <ac:chgData name="li bo" userId="86e360d6c7446f46" providerId="LiveId" clId="{8BE5817A-BAB0-8145-8782-F825414CA75D}" dt="2023-01-25T04:01:48.327" v="606" actId="1076"/>
          <ac:picMkLst>
            <pc:docMk/>
            <pc:sldMk cId="258296489" sldId="332"/>
            <ac:picMk id="1028" creationId="{B380D70C-62BF-4589-94B7-138F09312C06}"/>
          </ac:picMkLst>
        </pc:picChg>
      </pc:sldChg>
      <pc:sldChg chg="addSp modSp mod">
        <pc:chgData name="li bo" userId="86e360d6c7446f46" providerId="LiveId" clId="{8BE5817A-BAB0-8145-8782-F825414CA75D}" dt="2023-01-25T16:12:58.446" v="7665" actId="113"/>
        <pc:sldMkLst>
          <pc:docMk/>
          <pc:sldMk cId="2787196396" sldId="333"/>
        </pc:sldMkLst>
        <pc:spChg chg="add mod">
          <ac:chgData name="li bo" userId="86e360d6c7446f46" providerId="LiveId" clId="{8BE5817A-BAB0-8145-8782-F825414CA75D}" dt="2023-01-25T16:12:56.344" v="7664" actId="2711"/>
          <ac:spMkLst>
            <pc:docMk/>
            <pc:sldMk cId="2787196396" sldId="333"/>
            <ac:spMk id="2" creationId="{90275AF7-7282-FF97-D08F-E9D16BF326A6}"/>
          </ac:spMkLst>
        </pc:spChg>
        <pc:spChg chg="mod">
          <ac:chgData name="li bo" userId="86e360d6c7446f46" providerId="LiveId" clId="{8BE5817A-BAB0-8145-8782-F825414CA75D}" dt="2023-01-25T16:12:58.446" v="7665" actId="113"/>
          <ac:spMkLst>
            <pc:docMk/>
            <pc:sldMk cId="2787196396" sldId="333"/>
            <ac:spMk id="27" creationId="{27544040-AB77-4F5B-AB70-70D05AA9E177}"/>
          </ac:spMkLst>
        </pc:spChg>
        <pc:picChg chg="mod">
          <ac:chgData name="li bo" userId="86e360d6c7446f46" providerId="LiveId" clId="{8BE5817A-BAB0-8145-8782-F825414CA75D}" dt="2023-01-25T04:20:05.933" v="970" actId="1076"/>
          <ac:picMkLst>
            <pc:docMk/>
            <pc:sldMk cId="2787196396" sldId="333"/>
            <ac:picMk id="6" creationId="{A1FB3815-0EAF-42C0-9BB6-2E69259C2DEB}"/>
          </ac:picMkLst>
        </pc:picChg>
        <pc:picChg chg="mod">
          <ac:chgData name="li bo" userId="86e360d6c7446f46" providerId="LiveId" clId="{8BE5817A-BAB0-8145-8782-F825414CA75D}" dt="2023-01-25T04:20:00.612" v="969" actId="1076"/>
          <ac:picMkLst>
            <pc:docMk/>
            <pc:sldMk cId="2787196396" sldId="333"/>
            <ac:picMk id="10" creationId="{A470274D-656F-4A8E-832E-706EE3CE2539}"/>
          </ac:picMkLst>
        </pc:picChg>
      </pc:sldChg>
      <pc:sldChg chg="addSp modSp mod modAnim">
        <pc:chgData name="li bo" userId="86e360d6c7446f46" providerId="LiveId" clId="{8BE5817A-BAB0-8145-8782-F825414CA75D}" dt="2023-01-25T16:14:42.502" v="7725" actId="113"/>
        <pc:sldMkLst>
          <pc:docMk/>
          <pc:sldMk cId="2417608278" sldId="334"/>
        </pc:sldMkLst>
        <pc:spChg chg="add mod">
          <ac:chgData name="li bo" userId="86e360d6c7446f46" providerId="LiveId" clId="{8BE5817A-BAB0-8145-8782-F825414CA75D}" dt="2023-01-25T16:14:39.002" v="7724" actId="2711"/>
          <ac:spMkLst>
            <pc:docMk/>
            <pc:sldMk cId="2417608278" sldId="334"/>
            <ac:spMk id="2" creationId="{A0B3E67F-F096-A8D8-5EA9-10FF05AFFE42}"/>
          </ac:spMkLst>
        </pc:spChg>
        <pc:spChg chg="mod">
          <ac:chgData name="li bo" userId="86e360d6c7446f46" providerId="LiveId" clId="{8BE5817A-BAB0-8145-8782-F825414CA75D}" dt="2023-01-25T16:14:42.502" v="7725" actId="113"/>
          <ac:spMkLst>
            <pc:docMk/>
            <pc:sldMk cId="2417608278" sldId="334"/>
            <ac:spMk id="4" creationId="{790602A7-D444-4B48-B5B0-F457DCA2AE19}"/>
          </ac:spMkLst>
        </pc:spChg>
        <pc:spChg chg="mod">
          <ac:chgData name="li bo" userId="86e360d6c7446f46" providerId="LiveId" clId="{8BE5817A-BAB0-8145-8782-F825414CA75D}" dt="2023-01-25T16:14:39.002" v="7724" actId="2711"/>
          <ac:spMkLst>
            <pc:docMk/>
            <pc:sldMk cId="2417608278" sldId="334"/>
            <ac:spMk id="5" creationId="{9F13B8F5-5394-4293-BD48-F14D7783A574}"/>
          </ac:spMkLst>
        </pc:spChg>
      </pc:sldChg>
      <pc:sldChg chg="addSp modSp mod addAnim delAnim modAnim">
        <pc:chgData name="li bo" userId="86e360d6c7446f46" providerId="LiveId" clId="{8BE5817A-BAB0-8145-8782-F825414CA75D}" dt="2023-01-25T16:14:53.154" v="7727" actId="113"/>
        <pc:sldMkLst>
          <pc:docMk/>
          <pc:sldMk cId="4250140289" sldId="335"/>
        </pc:sldMkLst>
        <pc:spChg chg="add mod">
          <ac:chgData name="li bo" userId="86e360d6c7446f46" providerId="LiveId" clId="{8BE5817A-BAB0-8145-8782-F825414CA75D}" dt="2023-01-25T16:14:47.807" v="7726" actId="2711"/>
          <ac:spMkLst>
            <pc:docMk/>
            <pc:sldMk cId="4250140289" sldId="335"/>
            <ac:spMk id="2" creationId="{A7B09F79-70F8-3A3A-6933-7DF93AA2F4D6}"/>
          </ac:spMkLst>
        </pc:spChg>
        <pc:spChg chg="mod">
          <ac:chgData name="li bo" userId="86e360d6c7446f46" providerId="LiveId" clId="{8BE5817A-BAB0-8145-8782-F825414CA75D}" dt="2023-01-25T16:14:53.154" v="7727" actId="113"/>
          <ac:spMkLst>
            <pc:docMk/>
            <pc:sldMk cId="4250140289" sldId="335"/>
            <ac:spMk id="4" creationId="{790602A7-D444-4B48-B5B0-F457DCA2AE19}"/>
          </ac:spMkLst>
        </pc:spChg>
        <pc:spChg chg="mod">
          <ac:chgData name="li bo" userId="86e360d6c7446f46" providerId="LiveId" clId="{8BE5817A-BAB0-8145-8782-F825414CA75D}" dt="2023-01-25T16:14:47.807" v="7726" actId="2711"/>
          <ac:spMkLst>
            <pc:docMk/>
            <pc:sldMk cId="4250140289" sldId="335"/>
            <ac:spMk id="5" creationId="{9F13B8F5-5394-4293-BD48-F14D7783A574}"/>
          </ac:spMkLst>
        </pc:spChg>
        <pc:spChg chg="mod">
          <ac:chgData name="li bo" userId="86e360d6c7446f46" providerId="LiveId" clId="{8BE5817A-BAB0-8145-8782-F825414CA75D}" dt="2023-01-25T16:14:47.807" v="7726" actId="2711"/>
          <ac:spMkLst>
            <pc:docMk/>
            <pc:sldMk cId="4250140289" sldId="335"/>
            <ac:spMk id="6" creationId="{BB1B61B1-DC8B-456B-8D4B-ACE7713C9089}"/>
          </ac:spMkLst>
        </pc:spChg>
        <pc:picChg chg="mod">
          <ac:chgData name="li bo" userId="86e360d6c7446f46" providerId="LiveId" clId="{8BE5817A-BAB0-8145-8782-F825414CA75D}" dt="2023-01-25T14:08:33.242" v="5677" actId="1076"/>
          <ac:picMkLst>
            <pc:docMk/>
            <pc:sldMk cId="4250140289" sldId="335"/>
            <ac:picMk id="3" creationId="{718F79B4-A050-4FA6-B35C-2FD248E548F5}"/>
          </ac:picMkLst>
        </pc:picChg>
      </pc:sldChg>
      <pc:sldChg chg="addSp delSp modSp mod delAnim">
        <pc:chgData name="li bo" userId="86e360d6c7446f46" providerId="LiveId" clId="{8BE5817A-BAB0-8145-8782-F825414CA75D}" dt="2023-01-25T16:15:00.568" v="7729" actId="113"/>
        <pc:sldMkLst>
          <pc:docMk/>
          <pc:sldMk cId="4211859516" sldId="336"/>
        </pc:sldMkLst>
        <pc:spChg chg="add mod">
          <ac:chgData name="li bo" userId="86e360d6c7446f46" providerId="LiveId" clId="{8BE5817A-BAB0-8145-8782-F825414CA75D}" dt="2023-01-25T16:14:58.891" v="7728" actId="2711"/>
          <ac:spMkLst>
            <pc:docMk/>
            <pc:sldMk cId="4211859516" sldId="336"/>
            <ac:spMk id="2" creationId="{B8CF5F2C-FF59-A51B-7DED-83E69CD5A31D}"/>
          </ac:spMkLst>
        </pc:spChg>
        <pc:spChg chg="mod">
          <ac:chgData name="li bo" userId="86e360d6c7446f46" providerId="LiveId" clId="{8BE5817A-BAB0-8145-8782-F825414CA75D}" dt="2023-01-25T16:15:00.568" v="7729" actId="113"/>
          <ac:spMkLst>
            <pc:docMk/>
            <pc:sldMk cId="4211859516" sldId="336"/>
            <ac:spMk id="4" creationId="{A5D9878A-620B-4200-80CD-FEFF33689F7A}"/>
          </ac:spMkLst>
        </pc:spChg>
        <pc:spChg chg="mod">
          <ac:chgData name="li bo" userId="86e360d6c7446f46" providerId="LiveId" clId="{8BE5817A-BAB0-8145-8782-F825414CA75D}" dt="2023-01-25T16:14:58.891" v="7728" actId="2711"/>
          <ac:spMkLst>
            <pc:docMk/>
            <pc:sldMk cId="4211859516" sldId="336"/>
            <ac:spMk id="14" creationId="{C67BCFA8-B0BB-44F0-83D7-0580F447DA72}"/>
          </ac:spMkLst>
        </pc:spChg>
        <pc:grpChg chg="mod">
          <ac:chgData name="li bo" userId="86e360d6c7446f46" providerId="LiveId" clId="{8BE5817A-BAB0-8145-8782-F825414CA75D}" dt="2023-01-25T13:32:34.043" v="4886" actId="1076"/>
          <ac:grpSpMkLst>
            <pc:docMk/>
            <pc:sldMk cId="4211859516" sldId="336"/>
            <ac:grpSpMk id="13" creationId="{7F06F442-83D8-4CB3-83F7-8D6091E14FDC}"/>
          </ac:grpSpMkLst>
        </pc:grpChg>
        <pc:picChg chg="del">
          <ac:chgData name="li bo" userId="86e360d6c7446f46" providerId="LiveId" clId="{8BE5817A-BAB0-8145-8782-F825414CA75D}" dt="2023-01-25T13:32:27.158" v="4885" actId="478"/>
          <ac:picMkLst>
            <pc:docMk/>
            <pc:sldMk cId="4211859516" sldId="336"/>
            <ac:picMk id="6" creationId="{D70F0BC4-462B-4474-A700-0DDB19DAAC4F}"/>
          </ac:picMkLst>
        </pc:picChg>
        <pc:picChg chg="mod">
          <ac:chgData name="li bo" userId="86e360d6c7446f46" providerId="LiveId" clId="{8BE5817A-BAB0-8145-8782-F825414CA75D}" dt="2023-01-25T13:32:34.043" v="4886" actId="1076"/>
          <ac:picMkLst>
            <pc:docMk/>
            <pc:sldMk cId="4211859516" sldId="336"/>
            <ac:picMk id="8" creationId="{3BFF99C5-B9EE-40B9-B0D0-0C81DA5051DC}"/>
          </ac:picMkLst>
        </pc:picChg>
        <pc:picChg chg="mod">
          <ac:chgData name="li bo" userId="86e360d6c7446f46" providerId="LiveId" clId="{8BE5817A-BAB0-8145-8782-F825414CA75D}" dt="2023-01-25T13:32:39.400" v="4887" actId="1076"/>
          <ac:picMkLst>
            <pc:docMk/>
            <pc:sldMk cId="4211859516" sldId="336"/>
            <ac:picMk id="15" creationId="{CD7F3CD0-E268-47DE-B644-307F1224E427}"/>
          </ac:picMkLst>
        </pc:picChg>
      </pc:sldChg>
      <pc:sldChg chg="addSp modSp mod modNotesTx">
        <pc:chgData name="li bo" userId="86e360d6c7446f46" providerId="LiveId" clId="{8BE5817A-BAB0-8145-8782-F825414CA75D}" dt="2023-01-25T16:15:16.134" v="7732" actId="2711"/>
        <pc:sldMkLst>
          <pc:docMk/>
          <pc:sldMk cId="580619659" sldId="337"/>
        </pc:sldMkLst>
        <pc:spChg chg="add mod">
          <ac:chgData name="li bo" userId="86e360d6c7446f46" providerId="LiveId" clId="{8BE5817A-BAB0-8145-8782-F825414CA75D}" dt="2023-01-25T16:15:06.369" v="7730" actId="2711"/>
          <ac:spMkLst>
            <pc:docMk/>
            <pc:sldMk cId="580619659" sldId="337"/>
            <ac:spMk id="2" creationId="{11878CF1-C5FD-980E-4AE1-76CB7BAFF05A}"/>
          </ac:spMkLst>
        </pc:spChg>
        <pc:spChg chg="mod">
          <ac:chgData name="li bo" userId="86e360d6c7446f46" providerId="LiveId" clId="{8BE5817A-BAB0-8145-8782-F825414CA75D}" dt="2023-01-25T16:15:16.134" v="7732" actId="2711"/>
          <ac:spMkLst>
            <pc:docMk/>
            <pc:sldMk cId="580619659" sldId="337"/>
            <ac:spMk id="4" creationId="{56403390-530F-4221-A310-AB8CC451D9AF}"/>
          </ac:spMkLst>
        </pc:spChg>
        <pc:spChg chg="mod">
          <ac:chgData name="li bo" userId="86e360d6c7446f46" providerId="LiveId" clId="{8BE5817A-BAB0-8145-8782-F825414CA75D}" dt="2023-01-25T16:15:06.369" v="7730" actId="2711"/>
          <ac:spMkLst>
            <pc:docMk/>
            <pc:sldMk cId="580619659" sldId="337"/>
            <ac:spMk id="7" creationId="{5061C93A-F5AD-41CB-9236-989568FB1EA5}"/>
          </ac:spMkLst>
        </pc:spChg>
        <pc:picChg chg="mod">
          <ac:chgData name="li bo" userId="86e360d6c7446f46" providerId="LiveId" clId="{8BE5817A-BAB0-8145-8782-F825414CA75D}" dt="2023-01-25T13:34:15.099" v="4964" actId="1076"/>
          <ac:picMkLst>
            <pc:docMk/>
            <pc:sldMk cId="580619659" sldId="337"/>
            <ac:picMk id="6" creationId="{1C99C355-8A24-4FEF-ABBB-8FD5926626AC}"/>
          </ac:picMkLst>
        </pc:picChg>
      </pc:sldChg>
      <pc:sldChg chg="addSp delSp modSp mod addAnim delAnim modAnim modNotesTx">
        <pc:chgData name="li bo" userId="86e360d6c7446f46" providerId="LiveId" clId="{8BE5817A-BAB0-8145-8782-F825414CA75D}" dt="2023-01-25T16:16:04.422" v="7751" actId="113"/>
        <pc:sldMkLst>
          <pc:docMk/>
          <pc:sldMk cId="2108296083" sldId="338"/>
        </pc:sldMkLst>
        <pc:spChg chg="add mod">
          <ac:chgData name="li bo" userId="86e360d6c7446f46" providerId="LiveId" clId="{8BE5817A-BAB0-8145-8782-F825414CA75D}" dt="2023-01-25T16:16:02.529" v="7750" actId="2711"/>
          <ac:spMkLst>
            <pc:docMk/>
            <pc:sldMk cId="2108296083" sldId="338"/>
            <ac:spMk id="2" creationId="{4CD7025B-C0F6-4EBB-8C00-88CC186EF7D8}"/>
          </ac:spMkLst>
        </pc:spChg>
        <pc:spChg chg="mod">
          <ac:chgData name="li bo" userId="86e360d6c7446f46" providerId="LiveId" clId="{8BE5817A-BAB0-8145-8782-F825414CA75D}" dt="2023-01-25T16:16:04.422" v="7751" actId="113"/>
          <ac:spMkLst>
            <pc:docMk/>
            <pc:sldMk cId="2108296083" sldId="338"/>
            <ac:spMk id="4" creationId="{BADFBE08-DAB8-436F-A6B1-F614DB14C128}"/>
          </ac:spMkLst>
        </pc:spChg>
        <pc:spChg chg="add del mod">
          <ac:chgData name="li bo" userId="86e360d6c7446f46" providerId="LiveId" clId="{8BE5817A-BAB0-8145-8782-F825414CA75D}" dt="2023-01-25T14:29:07.630" v="6567"/>
          <ac:spMkLst>
            <pc:docMk/>
            <pc:sldMk cId="2108296083" sldId="338"/>
            <ac:spMk id="11" creationId="{533C9195-8D6B-47C0-810F-57C1DC6370E0}"/>
          </ac:spMkLst>
        </pc:spChg>
        <pc:spChg chg="mod">
          <ac:chgData name="li bo" userId="86e360d6c7446f46" providerId="LiveId" clId="{8BE5817A-BAB0-8145-8782-F825414CA75D}" dt="2023-01-25T16:16:02.529" v="7750" actId="2711"/>
          <ac:spMkLst>
            <pc:docMk/>
            <pc:sldMk cId="2108296083" sldId="338"/>
            <ac:spMk id="16" creationId="{A8CF8D10-DA22-46F4-85CC-1F8650B8B3E8}"/>
          </ac:spMkLst>
        </pc:spChg>
        <pc:spChg chg="add del mod">
          <ac:chgData name="li bo" userId="86e360d6c7446f46" providerId="LiveId" clId="{8BE5817A-BAB0-8145-8782-F825414CA75D}" dt="2023-01-25T14:29:11.042" v="6568" actId="478"/>
          <ac:spMkLst>
            <pc:docMk/>
            <pc:sldMk cId="2108296083" sldId="338"/>
            <ac:spMk id="19" creationId="{B86D3FBD-1DF4-4413-A01D-F82D5FB3F74E}"/>
          </ac:spMkLst>
        </pc:spChg>
        <pc:picChg chg="mod">
          <ac:chgData name="li bo" userId="86e360d6c7446f46" providerId="LiveId" clId="{8BE5817A-BAB0-8145-8782-F825414CA75D}" dt="2023-01-25T14:29:23.812" v="6572" actId="1076"/>
          <ac:picMkLst>
            <pc:docMk/>
            <pc:sldMk cId="2108296083" sldId="338"/>
            <ac:picMk id="6" creationId="{20356D79-509C-4C59-8FC4-5432662DBF59}"/>
          </ac:picMkLst>
        </pc:picChg>
        <pc:picChg chg="mod">
          <ac:chgData name="li bo" userId="86e360d6c7446f46" providerId="LiveId" clId="{8BE5817A-BAB0-8145-8782-F825414CA75D}" dt="2023-01-25T14:29:12.856" v="6569" actId="1076"/>
          <ac:picMkLst>
            <pc:docMk/>
            <pc:sldMk cId="2108296083" sldId="338"/>
            <ac:picMk id="13" creationId="{9F595CFD-5503-446A-BF6C-3D4BA818ADAD}"/>
          </ac:picMkLst>
        </pc:picChg>
        <pc:picChg chg="mod">
          <ac:chgData name="li bo" userId="86e360d6c7446f46" providerId="LiveId" clId="{8BE5817A-BAB0-8145-8782-F825414CA75D}" dt="2023-01-25T14:29:19.490" v="6571" actId="1076"/>
          <ac:picMkLst>
            <pc:docMk/>
            <pc:sldMk cId="2108296083" sldId="338"/>
            <ac:picMk id="18" creationId="{35E377FB-4FB8-4224-83A4-BEF8B1917D30}"/>
          </ac:picMkLst>
        </pc:picChg>
      </pc:sldChg>
      <pc:sldChg chg="addSp modSp mod">
        <pc:chgData name="li bo" userId="86e360d6c7446f46" providerId="LiveId" clId="{8BE5817A-BAB0-8145-8782-F825414CA75D}" dt="2023-02-07T03:24:45.527" v="8005" actId="20577"/>
        <pc:sldMkLst>
          <pc:docMk/>
          <pc:sldMk cId="1040093817" sldId="339"/>
        </pc:sldMkLst>
        <pc:spChg chg="add mod">
          <ac:chgData name="li bo" userId="86e360d6c7446f46" providerId="LiveId" clId="{8BE5817A-BAB0-8145-8782-F825414CA75D}" dt="2023-01-25T16:15:45.735" v="7746" actId="2711"/>
          <ac:spMkLst>
            <pc:docMk/>
            <pc:sldMk cId="1040093817" sldId="339"/>
            <ac:spMk id="2" creationId="{9B9FCD8F-9D5E-2716-EAC2-0508CC483AAF}"/>
          </ac:spMkLst>
        </pc:spChg>
        <pc:spChg chg="mod">
          <ac:chgData name="li bo" userId="86e360d6c7446f46" providerId="LiveId" clId="{8BE5817A-BAB0-8145-8782-F825414CA75D}" dt="2023-01-25T16:15:47.965" v="7747" actId="113"/>
          <ac:spMkLst>
            <pc:docMk/>
            <pc:sldMk cId="1040093817" sldId="339"/>
            <ac:spMk id="3" creationId="{53CDE676-18AE-42A8-9DBE-5A75B9D00675}"/>
          </ac:spMkLst>
        </pc:spChg>
        <pc:spChg chg="mod">
          <ac:chgData name="li bo" userId="86e360d6c7446f46" providerId="LiveId" clId="{8BE5817A-BAB0-8145-8782-F825414CA75D}" dt="2023-02-07T03:24:45.527" v="8005" actId="20577"/>
          <ac:spMkLst>
            <pc:docMk/>
            <pc:sldMk cId="1040093817" sldId="339"/>
            <ac:spMk id="4" creationId="{86CBAB5E-A5AF-448D-8436-5C9BF428F735}"/>
          </ac:spMkLst>
        </pc:spChg>
        <pc:picChg chg="mod">
          <ac:chgData name="li bo" userId="86e360d6c7446f46" providerId="LiveId" clId="{8BE5817A-BAB0-8145-8782-F825414CA75D}" dt="2023-01-25T14:13:59.619" v="5985" actId="1076"/>
          <ac:picMkLst>
            <pc:docMk/>
            <pc:sldMk cId="1040093817" sldId="339"/>
            <ac:picMk id="10" creationId="{A1E4C031-75F3-49D3-8371-17259C8FC7EB}"/>
          </ac:picMkLst>
        </pc:picChg>
      </pc:sldChg>
      <pc:sldChg chg="addSp modSp mod modAnim modNotesTx">
        <pc:chgData name="li bo" userId="86e360d6c7446f46" providerId="LiveId" clId="{8BE5817A-BAB0-8145-8782-F825414CA75D}" dt="2023-01-25T16:13:08.094" v="7667" actId="113"/>
        <pc:sldMkLst>
          <pc:docMk/>
          <pc:sldMk cId="1671433904" sldId="342"/>
        </pc:sldMkLst>
        <pc:spChg chg="add mod">
          <ac:chgData name="li bo" userId="86e360d6c7446f46" providerId="LiveId" clId="{8BE5817A-BAB0-8145-8782-F825414CA75D}" dt="2023-01-25T16:13:05.961" v="7666" actId="2711"/>
          <ac:spMkLst>
            <pc:docMk/>
            <pc:sldMk cId="1671433904" sldId="342"/>
            <ac:spMk id="2" creationId="{F9287FD2-2A0E-F55B-67F6-C940C41B1168}"/>
          </ac:spMkLst>
        </pc:spChg>
        <pc:spChg chg="mod">
          <ac:chgData name="li bo" userId="86e360d6c7446f46" providerId="LiveId" clId="{8BE5817A-BAB0-8145-8782-F825414CA75D}" dt="2023-01-25T16:13:08.094" v="7667" actId="113"/>
          <ac:spMkLst>
            <pc:docMk/>
            <pc:sldMk cId="1671433904" sldId="342"/>
            <ac:spMk id="4" creationId="{8B918676-AAAB-4670-AD28-B4125DAB14F1}"/>
          </ac:spMkLst>
        </pc:spChg>
        <pc:spChg chg="mod">
          <ac:chgData name="li bo" userId="86e360d6c7446f46" providerId="LiveId" clId="{8BE5817A-BAB0-8145-8782-F825414CA75D}" dt="2023-01-25T16:13:05.961" v="7666" actId="2711"/>
          <ac:spMkLst>
            <pc:docMk/>
            <pc:sldMk cId="1671433904" sldId="342"/>
            <ac:spMk id="8" creationId="{9C64DE23-6CAD-49F1-B1CB-5F021C7730A3}"/>
          </ac:spMkLst>
        </pc:spChg>
        <pc:spChg chg="mod">
          <ac:chgData name="li bo" userId="86e360d6c7446f46" providerId="LiveId" clId="{8BE5817A-BAB0-8145-8782-F825414CA75D}" dt="2023-01-25T16:13:05.961" v="7666" actId="2711"/>
          <ac:spMkLst>
            <pc:docMk/>
            <pc:sldMk cId="1671433904" sldId="342"/>
            <ac:spMk id="9" creationId="{437B37BE-4836-4207-8574-51B3A8B76022}"/>
          </ac:spMkLst>
        </pc:spChg>
        <pc:spChg chg="mod">
          <ac:chgData name="li bo" userId="86e360d6c7446f46" providerId="LiveId" clId="{8BE5817A-BAB0-8145-8782-F825414CA75D}" dt="2023-01-25T16:13:05.961" v="7666" actId="2711"/>
          <ac:spMkLst>
            <pc:docMk/>
            <pc:sldMk cId="1671433904" sldId="342"/>
            <ac:spMk id="10" creationId="{A4AD8BC1-AB72-4500-8899-C1912A47BE11}"/>
          </ac:spMkLst>
        </pc:spChg>
        <pc:spChg chg="mod">
          <ac:chgData name="li bo" userId="86e360d6c7446f46" providerId="LiveId" clId="{8BE5817A-BAB0-8145-8782-F825414CA75D}" dt="2023-01-25T16:13:05.961" v="7666" actId="2711"/>
          <ac:spMkLst>
            <pc:docMk/>
            <pc:sldMk cId="1671433904" sldId="342"/>
            <ac:spMk id="11" creationId="{5256CAFF-37D3-4C2B-9C36-4A0FEDB1DF8B}"/>
          </ac:spMkLst>
        </pc:spChg>
        <pc:spChg chg="mod">
          <ac:chgData name="li bo" userId="86e360d6c7446f46" providerId="LiveId" clId="{8BE5817A-BAB0-8145-8782-F825414CA75D}" dt="2023-01-25T16:13:05.961" v="7666" actId="2711"/>
          <ac:spMkLst>
            <pc:docMk/>
            <pc:sldMk cId="1671433904" sldId="342"/>
            <ac:spMk id="12" creationId="{DA48CC79-C761-4365-A936-675A42F8CD01}"/>
          </ac:spMkLst>
        </pc:spChg>
        <pc:spChg chg="mod">
          <ac:chgData name="li bo" userId="86e360d6c7446f46" providerId="LiveId" clId="{8BE5817A-BAB0-8145-8782-F825414CA75D}" dt="2023-01-25T16:13:05.961" v="7666" actId="2711"/>
          <ac:spMkLst>
            <pc:docMk/>
            <pc:sldMk cId="1671433904" sldId="342"/>
            <ac:spMk id="13" creationId="{EEA69D52-51A0-4683-91B3-1A94CD62CBA9}"/>
          </ac:spMkLst>
        </pc:spChg>
        <pc:spChg chg="mod">
          <ac:chgData name="li bo" userId="86e360d6c7446f46" providerId="LiveId" clId="{8BE5817A-BAB0-8145-8782-F825414CA75D}" dt="2023-01-25T16:13:05.961" v="7666" actId="2711"/>
          <ac:spMkLst>
            <pc:docMk/>
            <pc:sldMk cId="1671433904" sldId="342"/>
            <ac:spMk id="14" creationId="{C14C57FC-C681-44A4-864F-62F6AF6E82D3}"/>
          </ac:spMkLst>
        </pc:spChg>
        <pc:spChg chg="mod">
          <ac:chgData name="li bo" userId="86e360d6c7446f46" providerId="LiveId" clId="{8BE5817A-BAB0-8145-8782-F825414CA75D}" dt="2023-01-25T16:13:05.961" v="7666" actId="2711"/>
          <ac:spMkLst>
            <pc:docMk/>
            <pc:sldMk cId="1671433904" sldId="342"/>
            <ac:spMk id="15" creationId="{8D73FC54-7C3C-4F57-A64C-15BC0DE5705C}"/>
          </ac:spMkLst>
        </pc:spChg>
        <pc:spChg chg="mod">
          <ac:chgData name="li bo" userId="86e360d6c7446f46" providerId="LiveId" clId="{8BE5817A-BAB0-8145-8782-F825414CA75D}" dt="2023-01-25T16:13:05.961" v="7666" actId="2711"/>
          <ac:spMkLst>
            <pc:docMk/>
            <pc:sldMk cId="1671433904" sldId="342"/>
            <ac:spMk id="17" creationId="{FE261401-2869-46A0-8300-C94753F7427D}"/>
          </ac:spMkLst>
        </pc:spChg>
        <pc:spChg chg="mod">
          <ac:chgData name="li bo" userId="86e360d6c7446f46" providerId="LiveId" clId="{8BE5817A-BAB0-8145-8782-F825414CA75D}" dt="2023-01-25T16:13:05.961" v="7666" actId="2711"/>
          <ac:spMkLst>
            <pc:docMk/>
            <pc:sldMk cId="1671433904" sldId="342"/>
            <ac:spMk id="18" creationId="{FC9F893E-C87C-40FF-9775-F42FDA29AAAC}"/>
          </ac:spMkLst>
        </pc:spChg>
        <pc:spChg chg="mod">
          <ac:chgData name="li bo" userId="86e360d6c7446f46" providerId="LiveId" clId="{8BE5817A-BAB0-8145-8782-F825414CA75D}" dt="2023-01-25T16:13:05.961" v="7666" actId="2711"/>
          <ac:spMkLst>
            <pc:docMk/>
            <pc:sldMk cId="1671433904" sldId="342"/>
            <ac:spMk id="19" creationId="{9D988A55-8CA1-45B1-A880-CC6596177305}"/>
          </ac:spMkLst>
        </pc:spChg>
        <pc:spChg chg="mod">
          <ac:chgData name="li bo" userId="86e360d6c7446f46" providerId="LiveId" clId="{8BE5817A-BAB0-8145-8782-F825414CA75D}" dt="2023-01-25T16:13:05.961" v="7666" actId="2711"/>
          <ac:spMkLst>
            <pc:docMk/>
            <pc:sldMk cId="1671433904" sldId="342"/>
            <ac:spMk id="20" creationId="{897AA59B-6D77-4883-BCD7-F6A9FFD5AEEB}"/>
          </ac:spMkLst>
        </pc:spChg>
        <pc:grpChg chg="mod">
          <ac:chgData name="li bo" userId="86e360d6c7446f46" providerId="LiveId" clId="{8BE5817A-BAB0-8145-8782-F825414CA75D}" dt="2023-01-25T04:26:44.186" v="1142" actId="1076"/>
          <ac:grpSpMkLst>
            <pc:docMk/>
            <pc:sldMk cId="1671433904" sldId="342"/>
            <ac:grpSpMk id="21" creationId="{624CD0E1-53CD-43ED-B49B-F776B2B78316}"/>
          </ac:grpSpMkLst>
        </pc:grpChg>
        <pc:grpChg chg="mod">
          <ac:chgData name="li bo" userId="86e360d6c7446f46" providerId="LiveId" clId="{8BE5817A-BAB0-8145-8782-F825414CA75D}" dt="2023-01-25T04:26:44.186" v="1142" actId="1076"/>
          <ac:grpSpMkLst>
            <pc:docMk/>
            <pc:sldMk cId="1671433904" sldId="342"/>
            <ac:grpSpMk id="22" creationId="{281A993C-36E9-41A8-94B6-83AF43927B26}"/>
          </ac:grpSpMkLst>
        </pc:grpChg>
        <pc:picChg chg="mod">
          <ac:chgData name="li bo" userId="86e360d6c7446f46" providerId="LiveId" clId="{8BE5817A-BAB0-8145-8782-F825414CA75D}" dt="2023-01-25T04:26:44.186" v="1142" actId="1076"/>
          <ac:picMkLst>
            <pc:docMk/>
            <pc:sldMk cId="1671433904" sldId="342"/>
            <ac:picMk id="5" creationId="{F51353A6-EBD6-4CE0-899B-9398C5552BB3}"/>
          </ac:picMkLst>
        </pc:picChg>
        <pc:picChg chg="mod">
          <ac:chgData name="li bo" userId="86e360d6c7446f46" providerId="LiveId" clId="{8BE5817A-BAB0-8145-8782-F825414CA75D}" dt="2023-01-25T04:26:44.186" v="1142" actId="1076"/>
          <ac:picMkLst>
            <pc:docMk/>
            <pc:sldMk cId="1671433904" sldId="342"/>
            <ac:picMk id="6" creationId="{3AEA78B9-8F4F-47D3-8353-3C200C416CB9}"/>
          </ac:picMkLst>
        </pc:picChg>
        <pc:picChg chg="mod">
          <ac:chgData name="li bo" userId="86e360d6c7446f46" providerId="LiveId" clId="{8BE5817A-BAB0-8145-8782-F825414CA75D}" dt="2023-01-25T04:26:44.186" v="1142" actId="1076"/>
          <ac:picMkLst>
            <pc:docMk/>
            <pc:sldMk cId="1671433904" sldId="342"/>
            <ac:picMk id="7" creationId="{EB458CEC-24ED-41AA-9C20-710BCC51ED5F}"/>
          </ac:picMkLst>
        </pc:picChg>
      </pc:sldChg>
      <pc:sldChg chg="addSp delSp modSp mod replTag modNotesTx">
        <pc:chgData name="li bo" userId="86e360d6c7446f46" providerId="LiveId" clId="{8BE5817A-BAB0-8145-8782-F825414CA75D}" dt="2023-02-20T06:49:55.507" v="8443"/>
        <pc:sldMkLst>
          <pc:docMk/>
          <pc:sldMk cId="2295157838" sldId="344"/>
        </pc:sldMkLst>
        <pc:spChg chg="add mod">
          <ac:chgData name="li bo" userId="86e360d6c7446f46" providerId="LiveId" clId="{8BE5817A-BAB0-8145-8782-F825414CA75D}" dt="2023-01-25T16:14:33.099" v="7719" actId="2711"/>
          <ac:spMkLst>
            <pc:docMk/>
            <pc:sldMk cId="2295157838" sldId="344"/>
            <ac:spMk id="2" creationId="{CD438F62-BDED-3593-DC7B-43B95B323AD5}"/>
          </ac:spMkLst>
        </pc:spChg>
        <pc:spChg chg="add del mod replST">
          <ac:chgData name="li bo" userId="86e360d6c7446f46" providerId="LiveId" clId="{8BE5817A-BAB0-8145-8782-F825414CA75D}" dt="2023-02-20T06:49:48.070" v="8368"/>
          <ac:spMkLst>
            <pc:docMk/>
            <pc:sldMk cId="2295157838" sldId="344"/>
            <ac:spMk id="3" creationId="{B579486B-BD2C-642D-D1AF-3804459D125C}"/>
          </ac:spMkLst>
        </pc:spChg>
        <pc:spChg chg="add mod replST">
          <ac:chgData name="li bo" userId="86e360d6c7446f46" providerId="LiveId" clId="{8BE5817A-BAB0-8145-8782-F825414CA75D}" dt="2023-02-20T06:49:54.667" v="8439" actId="20577"/>
          <ac:spMkLst>
            <pc:docMk/>
            <pc:sldMk cId="2295157838" sldId="344"/>
            <ac:spMk id="4" creationId="{CA135E19-A94A-2EAC-E05D-EA6EADF48EA8}"/>
          </ac:spMkLst>
        </pc:spChg>
        <pc:spChg chg="mod">
          <ac:chgData name="li bo" userId="86e360d6c7446f46" providerId="LiveId" clId="{8BE5817A-BAB0-8145-8782-F825414CA75D}" dt="2023-01-25T07:34:33.765" v="3784" actId="20577"/>
          <ac:spMkLst>
            <pc:docMk/>
            <pc:sldMk cId="2295157838" sldId="344"/>
            <ac:spMk id="6" creationId="{00D080E8-7525-452C-85FC-337549AFEA79}"/>
          </ac:spMkLst>
        </pc:spChg>
        <pc:spChg chg="mod">
          <ac:chgData name="li bo" userId="86e360d6c7446f46" providerId="LiveId" clId="{8BE5817A-BAB0-8145-8782-F825414CA75D}" dt="2023-01-25T07:34:55.141" v="3810" actId="1076"/>
          <ac:spMkLst>
            <pc:docMk/>
            <pc:sldMk cId="2295157838" sldId="344"/>
            <ac:spMk id="7" creationId="{35916541-A885-4C3D-A1AC-4CADD9E88CF5}"/>
          </ac:spMkLst>
        </pc:spChg>
        <pc:spChg chg="mod">
          <ac:chgData name="li bo" userId="86e360d6c7446f46" providerId="LiveId" clId="{8BE5817A-BAB0-8145-8782-F825414CA75D}" dt="2023-01-25T13:47:23.241" v="5004" actId="1076"/>
          <ac:spMkLst>
            <pc:docMk/>
            <pc:sldMk cId="2295157838" sldId="344"/>
            <ac:spMk id="8" creationId="{0606D456-11CD-49A7-8682-7934DDA25056}"/>
          </ac:spMkLst>
        </pc:spChg>
        <pc:spChg chg="add mod replST">
          <ac:chgData name="li bo" userId="86e360d6c7446f46" providerId="LiveId" clId="{8BE5817A-BAB0-8145-8782-F825414CA75D}" dt="2023-02-20T06:49:48.095" v="8426"/>
          <ac:spMkLst>
            <pc:docMk/>
            <pc:sldMk cId="2295157838" sldId="344"/>
            <ac:spMk id="9" creationId="{C1793C20-A9E9-5FEA-8B4A-AE9ADA1B304C}"/>
          </ac:spMkLst>
        </pc:spChg>
        <pc:spChg chg="mod replST">
          <ac:chgData name="li bo" userId="86e360d6c7446f46" providerId="LiveId" clId="{8BE5817A-BAB0-8145-8782-F825414CA75D}" dt="2023-02-20T06:49:55.506" v="8440" actId="20577"/>
          <ac:spMkLst>
            <pc:docMk/>
            <pc:sldMk cId="2295157838" sldId="344"/>
            <ac:spMk id="11" creationId="{70A95717-08EE-4FC1-A6A0-01740A167F64}"/>
          </ac:spMkLst>
        </pc:spChg>
        <pc:spChg chg="mod replST">
          <ac:chgData name="li bo" userId="86e360d6c7446f46" providerId="LiveId" clId="{8BE5817A-BAB0-8145-8782-F825414CA75D}" dt="2023-02-20T06:49:55.506" v="8441" actId="20577"/>
          <ac:spMkLst>
            <pc:docMk/>
            <pc:sldMk cId="2295157838" sldId="344"/>
            <ac:spMk id="12" creationId="{AAC4850D-9BEB-4997-A2EC-5A5B407F8281}"/>
          </ac:spMkLst>
        </pc:spChg>
        <pc:spChg chg="replST">
          <ac:chgData name="li bo" userId="86e360d6c7446f46" providerId="LiveId" clId="{8BE5817A-BAB0-8145-8782-F825414CA75D}" dt="2023-02-20T06:49:48.067" v="8364"/>
          <ac:spMkLst>
            <pc:docMk/>
            <pc:sldMk cId="2295157838" sldId="344"/>
            <ac:spMk id="15" creationId="{D62D1399-D2D4-4962-BCFA-DF3ECA89309B}"/>
          </ac:spMkLst>
        </pc:spChg>
        <pc:spChg chg="mod topLvl">
          <ac:chgData name="li bo" userId="86e360d6c7446f46" providerId="LiveId" clId="{8BE5817A-BAB0-8145-8782-F825414CA75D}" dt="2023-02-20T06:49:55.507" v="8442"/>
          <ac:spMkLst>
            <pc:docMk/>
            <pc:sldMk cId="2295157838" sldId="344"/>
            <ac:spMk id="16" creationId="{440C2F77-6A85-4935-8B45-A62AB3EF5A57}"/>
          </ac:spMkLst>
        </pc:spChg>
        <pc:spChg chg="mod topLvl">
          <ac:chgData name="li bo" userId="86e360d6c7446f46" providerId="LiveId" clId="{8BE5817A-BAB0-8145-8782-F825414CA75D}" dt="2023-02-20T06:49:49.288" v="8431"/>
          <ac:spMkLst>
            <pc:docMk/>
            <pc:sldMk cId="2295157838" sldId="344"/>
            <ac:spMk id="17" creationId="{3AA393B2-BAF2-4B9A-B277-078956C62D30}"/>
          </ac:spMkLst>
        </pc:spChg>
        <pc:spChg chg="mod topLvl">
          <ac:chgData name="li bo" userId="86e360d6c7446f46" providerId="LiveId" clId="{8BE5817A-BAB0-8145-8782-F825414CA75D}" dt="2023-02-20T06:49:49.288" v="8431"/>
          <ac:spMkLst>
            <pc:docMk/>
            <pc:sldMk cId="2295157838" sldId="344"/>
            <ac:spMk id="18" creationId="{9771491D-86C0-490F-BF86-4E5B2E1DFC42}"/>
          </ac:spMkLst>
        </pc:spChg>
        <pc:spChg chg="del">
          <ac:chgData name="li bo" userId="86e360d6c7446f46" providerId="LiveId" clId="{8BE5817A-BAB0-8145-8782-F825414CA75D}" dt="2023-02-20T06:49:46.377" v="8327"/>
          <ac:spMkLst>
            <pc:docMk/>
            <pc:sldMk cId="2295157838" sldId="344"/>
            <ac:spMk id="19" creationId="{A87C3B12-BC9D-4149-8B0B-88B12A65AFA7}"/>
          </ac:spMkLst>
        </pc:spChg>
        <pc:spChg chg="mod">
          <ac:chgData name="li bo" userId="86e360d6c7446f46" providerId="LiveId" clId="{8BE5817A-BAB0-8145-8782-F825414CA75D}" dt="2023-01-25T13:47:30.677" v="5010" actId="1076"/>
          <ac:spMkLst>
            <pc:docMk/>
            <pc:sldMk cId="2295157838" sldId="344"/>
            <ac:spMk id="23" creationId="{ECAFCFDD-74E6-4682-9DC8-4B9B540ED3BF}"/>
          </ac:spMkLst>
        </pc:spChg>
        <pc:grpChg chg="add replST">
          <ac:chgData name="li bo" userId="86e360d6c7446f46" providerId="LiveId" clId="{8BE5817A-BAB0-8145-8782-F825414CA75D}" dt="2023-02-20T06:49:49.289" v="8433"/>
          <ac:grpSpMkLst>
            <pc:docMk/>
            <pc:sldMk cId="2295157838" sldId="344"/>
            <ac:grpSpMk id="10" creationId="{2E2D698A-95F1-4553-0C25-B4A3A922A165}"/>
          </ac:grpSpMkLst>
        </pc:grpChg>
        <pc:grpChg chg="del mod">
          <ac:chgData name="li bo" userId="86e360d6c7446f46" providerId="LiveId" clId="{8BE5817A-BAB0-8145-8782-F825414CA75D}" dt="2023-02-20T06:49:49.288" v="8431"/>
          <ac:grpSpMkLst>
            <pc:docMk/>
            <pc:sldMk cId="2295157838" sldId="344"/>
            <ac:grpSpMk id="20" creationId="{92ACFD77-2C5C-4594-B4D8-4624B8DF8586}"/>
          </ac:grpSpMkLst>
        </pc:grpChg>
        <pc:picChg chg="mod replST">
          <ac:chgData name="li bo" userId="86e360d6c7446f46" providerId="LiveId" clId="{8BE5817A-BAB0-8145-8782-F825414CA75D}" dt="2023-02-20T06:49:55.507" v="8443"/>
          <ac:picMkLst>
            <pc:docMk/>
            <pc:sldMk cId="2295157838" sldId="344"/>
            <ac:picMk id="5" creationId="{F5260B2F-DC9C-4A7E-9004-EB70F0DB472B}"/>
          </ac:picMkLst>
        </pc:picChg>
        <pc:picChg chg="mod">
          <ac:chgData name="li bo" userId="86e360d6c7446f46" providerId="LiveId" clId="{8BE5817A-BAB0-8145-8782-F825414CA75D}" dt="2023-01-25T13:47:30.677" v="5010" actId="1076"/>
          <ac:picMkLst>
            <pc:docMk/>
            <pc:sldMk cId="2295157838" sldId="344"/>
            <ac:picMk id="22" creationId="{874720AB-2178-4EC2-9242-FC19AF83AD5A}"/>
          </ac:picMkLst>
        </pc:picChg>
      </pc:sldChg>
      <pc:sldChg chg="addSp modSp mod">
        <pc:chgData name="li bo" userId="86e360d6c7446f46" providerId="LiveId" clId="{8BE5817A-BAB0-8145-8782-F825414CA75D}" dt="2023-02-20T06:50:05.622" v="8447"/>
        <pc:sldMkLst>
          <pc:docMk/>
          <pc:sldMk cId="3717073540" sldId="345"/>
        </pc:sldMkLst>
        <pc:spChg chg="add mod">
          <ac:chgData name="li bo" userId="86e360d6c7446f46" providerId="LiveId" clId="{8BE5817A-BAB0-8145-8782-F825414CA75D}" dt="2023-01-25T16:15:32.242" v="7739" actId="2711"/>
          <ac:spMkLst>
            <pc:docMk/>
            <pc:sldMk cId="3717073540" sldId="345"/>
            <ac:spMk id="2" creationId="{C5779150-AFF4-F74C-1C59-C2230348CF32}"/>
          </ac:spMkLst>
        </pc:spChg>
        <pc:spChg chg="mod">
          <ac:chgData name="li bo" userId="86e360d6c7446f46" providerId="LiveId" clId="{8BE5817A-BAB0-8145-8782-F825414CA75D}" dt="2023-02-06T14:33:26.754" v="7858" actId="2711"/>
          <ac:spMkLst>
            <pc:docMk/>
            <pc:sldMk cId="3717073540" sldId="345"/>
            <ac:spMk id="6" creationId="{5E6CE952-B487-4ECC-A001-5E0BB688BFF9}"/>
          </ac:spMkLst>
        </pc:spChg>
        <pc:spChg chg="mod">
          <ac:chgData name="li bo" userId="86e360d6c7446f46" providerId="LiveId" clId="{8BE5817A-BAB0-8145-8782-F825414CA75D}" dt="2023-02-06T14:33:31.844" v="7867" actId="2711"/>
          <ac:spMkLst>
            <pc:docMk/>
            <pc:sldMk cId="3717073540" sldId="345"/>
            <ac:spMk id="7" creationId="{1F6CFE64-851C-4CE7-9A97-222129C737FC}"/>
          </ac:spMkLst>
        </pc:spChg>
        <pc:spChg chg="mod">
          <ac:chgData name="li bo" userId="86e360d6c7446f46" providerId="LiveId" clId="{8BE5817A-BAB0-8145-8782-F825414CA75D}" dt="2023-02-06T14:33:31.844" v="7867" actId="2711"/>
          <ac:spMkLst>
            <pc:docMk/>
            <pc:sldMk cId="3717073540" sldId="345"/>
            <ac:spMk id="8" creationId="{A002F8E0-EFF7-46E4-8EF9-F95066CD46BF}"/>
          </ac:spMkLst>
        </pc:spChg>
        <pc:spChg chg="mod">
          <ac:chgData name="li bo" userId="86e360d6c7446f46" providerId="LiveId" clId="{8BE5817A-BAB0-8145-8782-F825414CA75D}" dt="2023-02-20T06:50:05.618" v="8444" actId="20577"/>
          <ac:spMkLst>
            <pc:docMk/>
            <pc:sldMk cId="3717073540" sldId="345"/>
            <ac:spMk id="11" creationId="{7D37BCAC-3067-407A-8E68-4B57CDFDC632}"/>
          </ac:spMkLst>
        </pc:spChg>
        <pc:spChg chg="mod">
          <ac:chgData name="li bo" userId="86e360d6c7446f46" providerId="LiveId" clId="{8BE5817A-BAB0-8145-8782-F825414CA75D}" dt="2023-02-20T06:50:05.620" v="8445" actId="20577"/>
          <ac:spMkLst>
            <pc:docMk/>
            <pc:sldMk cId="3717073540" sldId="345"/>
            <ac:spMk id="12" creationId="{DDDF460C-EE08-4BAD-BD8B-4D6ACDEAC158}"/>
          </ac:spMkLst>
        </pc:spChg>
        <pc:spChg chg="mod">
          <ac:chgData name="li bo" userId="86e360d6c7446f46" providerId="LiveId" clId="{8BE5817A-BAB0-8145-8782-F825414CA75D}" dt="2023-02-20T06:50:05.621" v="8446"/>
          <ac:spMkLst>
            <pc:docMk/>
            <pc:sldMk cId="3717073540" sldId="345"/>
            <ac:spMk id="16" creationId="{63F13AC4-684E-435C-BD82-3B4427336EDD}"/>
          </ac:spMkLst>
        </pc:spChg>
        <pc:picChg chg="mod">
          <ac:chgData name="li bo" userId="86e360d6c7446f46" providerId="LiveId" clId="{8BE5817A-BAB0-8145-8782-F825414CA75D}" dt="2023-02-20T06:50:05.622" v="8447"/>
          <ac:picMkLst>
            <pc:docMk/>
            <pc:sldMk cId="3717073540" sldId="345"/>
            <ac:picMk id="5" creationId="{40E36F23-1BA4-442E-AFB6-46E98E1DDEC6}"/>
          </ac:picMkLst>
        </pc:picChg>
      </pc:sldChg>
      <pc:sldChg chg="addSp delSp modSp mod modAnim">
        <pc:chgData name="li bo" userId="86e360d6c7446f46" providerId="LiveId" clId="{8BE5817A-BAB0-8145-8782-F825414CA75D}" dt="2023-02-07T03:24:32.817" v="8004" actId="14100"/>
        <pc:sldMkLst>
          <pc:docMk/>
          <pc:sldMk cId="2976601861" sldId="346"/>
        </pc:sldMkLst>
        <pc:spChg chg="add mod">
          <ac:chgData name="li bo" userId="86e360d6c7446f46" providerId="LiveId" clId="{8BE5817A-BAB0-8145-8782-F825414CA75D}" dt="2023-01-25T16:15:37.960" v="7744" actId="2711"/>
          <ac:spMkLst>
            <pc:docMk/>
            <pc:sldMk cId="2976601861" sldId="346"/>
            <ac:spMk id="2" creationId="{051905B8-F6B4-284B-D20A-515FDABA1A5C}"/>
          </ac:spMkLst>
        </pc:spChg>
        <pc:spChg chg="add mod">
          <ac:chgData name="li bo" userId="86e360d6c7446f46" providerId="LiveId" clId="{8BE5817A-BAB0-8145-8782-F825414CA75D}" dt="2023-02-07T03:23:30.765" v="7992" actId="208"/>
          <ac:spMkLst>
            <pc:docMk/>
            <pc:sldMk cId="2976601861" sldId="346"/>
            <ac:spMk id="3" creationId="{E41CD1C4-74EE-A1F7-104E-B4B8691E14BD}"/>
          </ac:spMkLst>
        </pc:spChg>
        <pc:spChg chg="add del mod">
          <ac:chgData name="li bo" userId="86e360d6c7446f46" providerId="LiveId" clId="{8BE5817A-BAB0-8145-8782-F825414CA75D}" dt="2023-02-07T03:22:46.279" v="7983"/>
          <ac:spMkLst>
            <pc:docMk/>
            <pc:sldMk cId="2976601861" sldId="346"/>
            <ac:spMk id="4" creationId="{3FD60172-AE09-1DD3-2F69-9174041B2BA9}"/>
          </ac:spMkLst>
        </pc:spChg>
        <pc:spChg chg="add mod">
          <ac:chgData name="li bo" userId="86e360d6c7446f46" providerId="LiveId" clId="{8BE5817A-BAB0-8145-8782-F825414CA75D}" dt="2023-02-07T03:23:30.765" v="7992" actId="208"/>
          <ac:spMkLst>
            <pc:docMk/>
            <pc:sldMk cId="2976601861" sldId="346"/>
            <ac:spMk id="5" creationId="{AC77E85D-44DA-B2C9-15C0-CEC0216BA7EB}"/>
          </ac:spMkLst>
        </pc:spChg>
        <pc:spChg chg="mod">
          <ac:chgData name="li bo" userId="86e360d6c7446f46" providerId="LiveId" clId="{8BE5817A-BAB0-8145-8782-F825414CA75D}" dt="2023-01-25T16:15:39.955" v="7745" actId="113"/>
          <ac:spMkLst>
            <pc:docMk/>
            <pc:sldMk cId="2976601861" sldId="346"/>
            <ac:spMk id="6" creationId="{087B1CD7-AB71-4779-99FC-0F736A84C672}"/>
          </ac:spMkLst>
        </pc:spChg>
        <pc:spChg chg="add mod">
          <ac:chgData name="li bo" userId="86e360d6c7446f46" providerId="LiveId" clId="{8BE5817A-BAB0-8145-8782-F825414CA75D}" dt="2023-02-07T03:24:30.084" v="8003" actId="14100"/>
          <ac:spMkLst>
            <pc:docMk/>
            <pc:sldMk cId="2976601861" sldId="346"/>
            <ac:spMk id="8" creationId="{4C7E6D15-68D9-9698-5C38-5A21E45ADB27}"/>
          </ac:spMkLst>
        </pc:spChg>
        <pc:spChg chg="add mod">
          <ac:chgData name="li bo" userId="86e360d6c7446f46" providerId="LiveId" clId="{8BE5817A-BAB0-8145-8782-F825414CA75D}" dt="2023-02-07T03:24:32.817" v="8004" actId="14100"/>
          <ac:spMkLst>
            <pc:docMk/>
            <pc:sldMk cId="2976601861" sldId="346"/>
            <ac:spMk id="10" creationId="{6490A999-5798-D83B-3983-4B3B9A48A7B0}"/>
          </ac:spMkLst>
        </pc:spChg>
        <pc:spChg chg="mod">
          <ac:chgData name="li bo" userId="86e360d6c7446f46" providerId="LiveId" clId="{8BE5817A-BAB0-8145-8782-F825414CA75D}" dt="2023-02-07T03:23:44.439" v="7994" actId="20577"/>
          <ac:spMkLst>
            <pc:docMk/>
            <pc:sldMk cId="2976601861" sldId="346"/>
            <ac:spMk id="13" creationId="{2EDAA79A-C4CF-42AF-9723-9CBB17110733}"/>
          </ac:spMkLst>
        </pc:spChg>
        <pc:picChg chg="mod">
          <ac:chgData name="li bo" userId="86e360d6c7446f46" providerId="LiveId" clId="{8BE5817A-BAB0-8145-8782-F825414CA75D}" dt="2023-02-07T03:22:49.846" v="7986" actId="1076"/>
          <ac:picMkLst>
            <pc:docMk/>
            <pc:sldMk cId="2976601861" sldId="346"/>
            <ac:picMk id="7" creationId="{1A808B3F-D86A-4DAC-B3B7-B60C822348BE}"/>
          </ac:picMkLst>
        </pc:picChg>
        <pc:picChg chg="mod">
          <ac:chgData name="li bo" userId="86e360d6c7446f46" providerId="LiveId" clId="{8BE5817A-BAB0-8145-8782-F825414CA75D}" dt="2023-01-25T14:18:18.988" v="6247" actId="14100"/>
          <ac:picMkLst>
            <pc:docMk/>
            <pc:sldMk cId="2976601861" sldId="346"/>
            <ac:picMk id="9" creationId="{16AB394F-4C2E-4C88-BB34-867B20DFF098}"/>
          </ac:picMkLst>
        </pc:picChg>
      </pc:sldChg>
      <pc:sldChg chg="addSp delSp modSp mod replTag modNotesTx">
        <pc:chgData name="li bo" userId="86e360d6c7446f46" providerId="LiveId" clId="{8BE5817A-BAB0-8145-8782-F825414CA75D}" dt="2023-02-20T06:48:49.210" v="8285"/>
        <pc:sldMkLst>
          <pc:docMk/>
          <pc:sldMk cId="318755458" sldId="347"/>
        </pc:sldMkLst>
        <pc:spChg chg="add mod">
          <ac:chgData name="li bo" userId="86e360d6c7446f46" providerId="LiveId" clId="{8BE5817A-BAB0-8145-8782-F825414CA75D}" dt="2023-01-25T16:13:17.783" v="7688" actId="2711"/>
          <ac:spMkLst>
            <pc:docMk/>
            <pc:sldMk cId="318755458" sldId="347"/>
            <ac:spMk id="2" creationId="{0D00C5BB-17CD-E1BF-8558-0C5F3536859B}"/>
          </ac:spMkLst>
        </pc:spChg>
        <pc:spChg chg="add del mod replST">
          <ac:chgData name="li bo" userId="86e360d6c7446f46" providerId="LiveId" clId="{8BE5817A-BAB0-8145-8782-F825414CA75D}" dt="2023-02-20T06:46:24.983" v="8091"/>
          <ac:spMkLst>
            <pc:docMk/>
            <pc:sldMk cId="318755458" sldId="347"/>
            <ac:spMk id="3" creationId="{4662D0FE-4287-640C-63D2-683278375993}"/>
          </ac:spMkLst>
        </pc:spChg>
        <pc:spChg chg="add mod replST">
          <ac:chgData name="li bo" userId="86e360d6c7446f46" providerId="LiveId" clId="{8BE5817A-BAB0-8145-8782-F825414CA75D}" dt="2023-02-20T06:46:32.273" v="8165" actId="20577"/>
          <ac:spMkLst>
            <pc:docMk/>
            <pc:sldMk cId="318755458" sldId="347"/>
            <ac:spMk id="4" creationId="{952FAA61-3D40-11C4-F1E8-F0EFF9D50DF7}"/>
          </ac:spMkLst>
        </pc:spChg>
        <pc:spChg chg="mod">
          <ac:chgData name="li bo" userId="86e360d6c7446f46" providerId="LiveId" clId="{8BE5817A-BAB0-8145-8782-F825414CA75D}" dt="2023-02-20T06:48:24.834" v="8265" actId="20577"/>
          <ac:spMkLst>
            <pc:docMk/>
            <pc:sldMk cId="318755458" sldId="347"/>
            <ac:spMk id="6" creationId="{98DAAA50-4A0F-47F9-82C7-2D887DD119AC}"/>
          </ac:spMkLst>
        </pc:spChg>
        <pc:spChg chg="mod">
          <ac:chgData name="li bo" userId="86e360d6c7446f46" providerId="LiveId" clId="{8BE5817A-BAB0-8145-8782-F825414CA75D}" dt="2023-02-20T06:46:52.385" v="8221" actId="1036"/>
          <ac:spMkLst>
            <pc:docMk/>
            <pc:sldMk cId="318755458" sldId="347"/>
            <ac:spMk id="7" creationId="{25D87150-7D82-4C8A-8B69-AD0C32142CBF}"/>
          </ac:spMkLst>
        </pc:spChg>
        <pc:spChg chg="mod">
          <ac:chgData name="li bo" userId="86e360d6c7446f46" providerId="LiveId" clId="{8BE5817A-BAB0-8145-8782-F825414CA75D}" dt="2023-02-20T06:46:52.385" v="8221" actId="1036"/>
          <ac:spMkLst>
            <pc:docMk/>
            <pc:sldMk cId="318755458" sldId="347"/>
            <ac:spMk id="8" creationId="{FA4E2A90-ACFF-40C4-AC48-8C30B453A074}"/>
          </ac:spMkLst>
        </pc:spChg>
        <pc:spChg chg="mod">
          <ac:chgData name="li bo" userId="86e360d6c7446f46" providerId="LiveId" clId="{8BE5817A-BAB0-8145-8782-F825414CA75D}" dt="2023-02-20T06:46:52.385" v="8221" actId="1036"/>
          <ac:spMkLst>
            <pc:docMk/>
            <pc:sldMk cId="318755458" sldId="347"/>
            <ac:spMk id="9" creationId="{60CBAB6A-C1F4-46AD-97EC-1F6D8091997C}"/>
          </ac:spMkLst>
        </pc:spChg>
        <pc:spChg chg="add mod replST">
          <ac:chgData name="li bo" userId="86e360d6c7446f46" providerId="LiveId" clId="{8BE5817A-BAB0-8145-8782-F825414CA75D}" dt="2023-02-20T06:46:24.999" v="8150"/>
          <ac:spMkLst>
            <pc:docMk/>
            <pc:sldMk cId="318755458" sldId="347"/>
            <ac:spMk id="10" creationId="{9D33BC8D-0DD4-06DA-AC80-DD383F4759EF}"/>
          </ac:spMkLst>
        </pc:spChg>
        <pc:spChg chg="mod replST">
          <ac:chgData name="li bo" userId="86e360d6c7446f46" providerId="LiveId" clId="{8BE5817A-BAB0-8145-8782-F825414CA75D}" dt="2023-02-20T06:48:49.208" v="8281" actId="20577"/>
          <ac:spMkLst>
            <pc:docMk/>
            <pc:sldMk cId="318755458" sldId="347"/>
            <ac:spMk id="11" creationId="{9095373F-703B-4837-B46C-C31186AB551F}"/>
          </ac:spMkLst>
        </pc:spChg>
        <pc:spChg chg="mod replST">
          <ac:chgData name="li bo" userId="86e360d6c7446f46" providerId="LiveId" clId="{8BE5817A-BAB0-8145-8782-F825414CA75D}" dt="2023-02-20T06:48:49.209" v="8282" actId="20577"/>
          <ac:spMkLst>
            <pc:docMk/>
            <pc:sldMk cId="318755458" sldId="347"/>
            <ac:spMk id="12" creationId="{434770F2-7188-408A-BAA4-927F425A823B}"/>
          </ac:spMkLst>
        </pc:spChg>
        <pc:spChg chg="mod replST">
          <ac:chgData name="li bo" userId="86e360d6c7446f46" providerId="LiveId" clId="{8BE5817A-BAB0-8145-8782-F825414CA75D}" dt="2023-02-20T06:48:49.209" v="8283" actId="20577"/>
          <ac:spMkLst>
            <pc:docMk/>
            <pc:sldMk cId="318755458" sldId="347"/>
            <ac:spMk id="13" creationId="{EFB038A1-23A7-49AA-A28F-FAC3FDCEA8DD}"/>
          </ac:spMkLst>
        </pc:spChg>
        <pc:spChg chg="replST">
          <ac:chgData name="li bo" userId="86e360d6c7446f46" providerId="LiveId" clId="{8BE5817A-BAB0-8145-8782-F825414CA75D}" dt="2023-02-20T06:46:24.981" v="8087"/>
          <ac:spMkLst>
            <pc:docMk/>
            <pc:sldMk cId="318755458" sldId="347"/>
            <ac:spMk id="15" creationId="{B292781F-D2FD-4DB0-B449-7841E481789A}"/>
          </ac:spMkLst>
        </pc:spChg>
        <pc:spChg chg="mod topLvl">
          <ac:chgData name="li bo" userId="86e360d6c7446f46" providerId="LiveId" clId="{8BE5817A-BAB0-8145-8782-F825414CA75D}" dt="2023-02-20T06:48:49.210" v="8284"/>
          <ac:spMkLst>
            <pc:docMk/>
            <pc:sldMk cId="318755458" sldId="347"/>
            <ac:spMk id="16" creationId="{CC3C4BCC-350A-4DD5-9B77-90D3EC5FB8AE}"/>
          </ac:spMkLst>
        </pc:spChg>
        <pc:spChg chg="mod topLvl">
          <ac:chgData name="li bo" userId="86e360d6c7446f46" providerId="LiveId" clId="{8BE5817A-BAB0-8145-8782-F825414CA75D}" dt="2023-02-20T06:46:27.057" v="8156"/>
          <ac:spMkLst>
            <pc:docMk/>
            <pc:sldMk cId="318755458" sldId="347"/>
            <ac:spMk id="17" creationId="{2E59C25F-8CC9-46F6-8654-9A2C0EF6A9C6}"/>
          </ac:spMkLst>
        </pc:spChg>
        <pc:spChg chg="mod topLvl">
          <ac:chgData name="li bo" userId="86e360d6c7446f46" providerId="LiveId" clId="{8BE5817A-BAB0-8145-8782-F825414CA75D}" dt="2023-02-20T06:46:27.057" v="8156"/>
          <ac:spMkLst>
            <pc:docMk/>
            <pc:sldMk cId="318755458" sldId="347"/>
            <ac:spMk id="18" creationId="{3B89B4A1-9E84-4C2C-90B5-A4C351FF6873}"/>
          </ac:spMkLst>
        </pc:spChg>
        <pc:spChg chg="del">
          <ac:chgData name="li bo" userId="86e360d6c7446f46" providerId="LiveId" clId="{8BE5817A-BAB0-8145-8782-F825414CA75D}" dt="2023-02-20T06:46:23.504" v="8048"/>
          <ac:spMkLst>
            <pc:docMk/>
            <pc:sldMk cId="318755458" sldId="347"/>
            <ac:spMk id="19" creationId="{380954BE-DE3E-40D2-A890-C5D49AD9590A}"/>
          </ac:spMkLst>
        </pc:spChg>
        <pc:grpChg chg="add replST">
          <ac:chgData name="li bo" userId="86e360d6c7446f46" providerId="LiveId" clId="{8BE5817A-BAB0-8145-8782-F825414CA75D}" dt="2023-02-20T06:46:27.058" v="8158"/>
          <ac:grpSpMkLst>
            <pc:docMk/>
            <pc:sldMk cId="318755458" sldId="347"/>
            <ac:grpSpMk id="14" creationId="{DD771647-449E-7FB9-BA3D-1995102CFF9C}"/>
          </ac:grpSpMkLst>
        </pc:grpChg>
        <pc:grpChg chg="del mod">
          <ac:chgData name="li bo" userId="86e360d6c7446f46" providerId="LiveId" clId="{8BE5817A-BAB0-8145-8782-F825414CA75D}" dt="2023-02-20T06:46:27.057" v="8156"/>
          <ac:grpSpMkLst>
            <pc:docMk/>
            <pc:sldMk cId="318755458" sldId="347"/>
            <ac:grpSpMk id="20" creationId="{9B3C59D5-418D-4D5C-AAAC-F11BED862054}"/>
          </ac:grpSpMkLst>
        </pc:grpChg>
        <pc:picChg chg="mod replST">
          <ac:chgData name="li bo" userId="86e360d6c7446f46" providerId="LiveId" clId="{8BE5817A-BAB0-8145-8782-F825414CA75D}" dt="2023-02-20T06:48:49.210" v="8285"/>
          <ac:picMkLst>
            <pc:docMk/>
            <pc:sldMk cId="318755458" sldId="347"/>
            <ac:picMk id="5" creationId="{80507FCA-04D4-4FB4-B8BE-685A6CA3593B}"/>
          </ac:picMkLst>
        </pc:picChg>
      </pc:sldChg>
      <pc:sldChg chg="addSp delSp modSp mod addAnim delAnim modAnim modNotesTx">
        <pc:chgData name="li bo" userId="86e360d6c7446f46" providerId="LiveId" clId="{8BE5817A-BAB0-8145-8782-F825414CA75D}" dt="2023-01-25T16:13:28.331" v="7690" actId="113"/>
        <pc:sldMkLst>
          <pc:docMk/>
          <pc:sldMk cId="251466423" sldId="349"/>
        </pc:sldMkLst>
        <pc:spChg chg="add mod">
          <ac:chgData name="li bo" userId="86e360d6c7446f46" providerId="LiveId" clId="{8BE5817A-BAB0-8145-8782-F825414CA75D}" dt="2023-01-25T16:13:25.573" v="7689" actId="2711"/>
          <ac:spMkLst>
            <pc:docMk/>
            <pc:sldMk cId="251466423" sldId="349"/>
            <ac:spMk id="2" creationId="{E7B332B3-AEF5-BA19-3F08-BB1F87D31C38}"/>
          </ac:spMkLst>
        </pc:spChg>
        <pc:spChg chg="mod">
          <ac:chgData name="li bo" userId="86e360d6c7446f46" providerId="LiveId" clId="{8BE5817A-BAB0-8145-8782-F825414CA75D}" dt="2023-01-25T16:13:28.331" v="7690" actId="113"/>
          <ac:spMkLst>
            <pc:docMk/>
            <pc:sldMk cId="251466423" sldId="349"/>
            <ac:spMk id="4" creationId="{F9A29DB2-B0C9-424C-946C-3E87B0AEF2E1}"/>
          </ac:spMkLst>
        </pc:spChg>
        <pc:spChg chg="mod">
          <ac:chgData name="li bo" userId="86e360d6c7446f46" providerId="LiveId" clId="{8BE5817A-BAB0-8145-8782-F825414CA75D}" dt="2023-01-25T16:13:25.573" v="7689" actId="2711"/>
          <ac:spMkLst>
            <pc:docMk/>
            <pc:sldMk cId="251466423" sldId="349"/>
            <ac:spMk id="9" creationId="{559796DA-7820-4688-A938-34FD6B369C2A}"/>
          </ac:spMkLst>
        </pc:spChg>
        <pc:spChg chg="del mod">
          <ac:chgData name="li bo" userId="86e360d6c7446f46" providerId="LiveId" clId="{8BE5817A-BAB0-8145-8782-F825414CA75D}" dt="2023-01-25T05:44:57.774" v="2316" actId="478"/>
          <ac:spMkLst>
            <pc:docMk/>
            <pc:sldMk cId="251466423" sldId="349"/>
            <ac:spMk id="13" creationId="{7EF655D2-47ED-43D7-9862-FDAB9C8FE1BE}"/>
          </ac:spMkLst>
        </pc:spChg>
        <pc:spChg chg="del">
          <ac:chgData name="li bo" userId="86e360d6c7446f46" providerId="LiveId" clId="{8BE5817A-BAB0-8145-8782-F825414CA75D}" dt="2023-01-25T05:44:59.106" v="2317" actId="478"/>
          <ac:spMkLst>
            <pc:docMk/>
            <pc:sldMk cId="251466423" sldId="349"/>
            <ac:spMk id="15" creationId="{99F81B8C-E498-422D-A84C-AD4D190C8530}"/>
          </ac:spMkLst>
        </pc:spChg>
        <pc:spChg chg="del">
          <ac:chgData name="li bo" userId="86e360d6c7446f46" providerId="LiveId" clId="{8BE5817A-BAB0-8145-8782-F825414CA75D}" dt="2023-01-25T05:45:01.403" v="2319" actId="478"/>
          <ac:spMkLst>
            <pc:docMk/>
            <pc:sldMk cId="251466423" sldId="349"/>
            <ac:spMk id="16" creationId="{3CEC1DE1-5BB6-46CD-88E2-239C3176FB36}"/>
          </ac:spMkLst>
        </pc:spChg>
        <pc:spChg chg="del">
          <ac:chgData name="li bo" userId="86e360d6c7446f46" providerId="LiveId" clId="{8BE5817A-BAB0-8145-8782-F825414CA75D}" dt="2023-01-25T05:45:02.969" v="2320" actId="478"/>
          <ac:spMkLst>
            <pc:docMk/>
            <pc:sldMk cId="251466423" sldId="349"/>
            <ac:spMk id="17" creationId="{726233FF-DBB0-4EF0-8EBC-2A95717668D0}"/>
          </ac:spMkLst>
        </pc:spChg>
        <pc:spChg chg="del">
          <ac:chgData name="li bo" userId="86e360d6c7446f46" providerId="LiveId" clId="{8BE5817A-BAB0-8145-8782-F825414CA75D}" dt="2023-01-25T05:45:00.601" v="2318" actId="478"/>
          <ac:spMkLst>
            <pc:docMk/>
            <pc:sldMk cId="251466423" sldId="349"/>
            <ac:spMk id="20" creationId="{F6679248-1881-42EC-BC22-7DFB9065F99D}"/>
          </ac:spMkLst>
        </pc:spChg>
        <pc:spChg chg="add del">
          <ac:chgData name="li bo" userId="86e360d6c7446f46" providerId="LiveId" clId="{8BE5817A-BAB0-8145-8782-F825414CA75D}" dt="2023-01-25T05:44:55.284" v="2314" actId="478"/>
          <ac:spMkLst>
            <pc:docMk/>
            <pc:sldMk cId="251466423" sldId="349"/>
            <ac:spMk id="21" creationId="{8E105A22-E8FC-47C0-90FC-F21CFF3D6B82}"/>
          </ac:spMkLst>
        </pc:spChg>
        <pc:spChg chg="mod">
          <ac:chgData name="li bo" userId="86e360d6c7446f46" providerId="LiveId" clId="{8BE5817A-BAB0-8145-8782-F825414CA75D}" dt="2023-01-25T16:13:25.573" v="7689" actId="2711"/>
          <ac:spMkLst>
            <pc:docMk/>
            <pc:sldMk cId="251466423" sldId="349"/>
            <ac:spMk id="22" creationId="{AAB3C060-EDF0-40F2-9784-78921A225B97}"/>
          </ac:spMkLst>
        </pc:spChg>
        <pc:picChg chg="mod">
          <ac:chgData name="li bo" userId="86e360d6c7446f46" providerId="LiveId" clId="{8BE5817A-BAB0-8145-8782-F825414CA75D}" dt="2023-01-25T05:46:48.818" v="2347" actId="1076"/>
          <ac:picMkLst>
            <pc:docMk/>
            <pc:sldMk cId="251466423" sldId="349"/>
            <ac:picMk id="11" creationId="{7EC82A7E-8012-40E2-974A-4E86B712FA89}"/>
          </ac:picMkLst>
        </pc:picChg>
      </pc:sldChg>
      <pc:sldChg chg="addSp modSp mod modAnim">
        <pc:chgData name="li bo" userId="86e360d6c7446f46" providerId="LiveId" clId="{8BE5817A-BAB0-8145-8782-F825414CA75D}" dt="2023-02-07T03:25:07.735" v="8006" actId="207"/>
        <pc:sldMkLst>
          <pc:docMk/>
          <pc:sldMk cId="819263749" sldId="350"/>
        </pc:sldMkLst>
        <pc:spChg chg="add mod">
          <ac:chgData name="li bo" userId="86e360d6c7446f46" providerId="LiveId" clId="{8BE5817A-BAB0-8145-8782-F825414CA75D}" dt="2023-01-25T16:17:03.604" v="7762" actId="2711"/>
          <ac:spMkLst>
            <pc:docMk/>
            <pc:sldMk cId="819263749" sldId="350"/>
            <ac:spMk id="2" creationId="{A8891323-1D1A-022E-C659-CA3AC1ADFDB6}"/>
          </ac:spMkLst>
        </pc:spChg>
        <pc:spChg chg="mod">
          <ac:chgData name="li bo" userId="86e360d6c7446f46" providerId="LiveId" clId="{8BE5817A-BAB0-8145-8782-F825414CA75D}" dt="2023-01-25T16:17:05.194" v="7763" actId="113"/>
          <ac:spMkLst>
            <pc:docMk/>
            <pc:sldMk cId="819263749" sldId="350"/>
            <ac:spMk id="4" creationId="{BADFBE08-DAB8-436F-A6B1-F614DB14C128}"/>
          </ac:spMkLst>
        </pc:spChg>
        <pc:spChg chg="mod">
          <ac:chgData name="li bo" userId="86e360d6c7446f46" providerId="LiveId" clId="{8BE5817A-BAB0-8145-8782-F825414CA75D}" dt="2023-02-07T03:25:07.735" v="8006" actId="207"/>
          <ac:spMkLst>
            <pc:docMk/>
            <pc:sldMk cId="819263749" sldId="350"/>
            <ac:spMk id="17" creationId="{43C62627-F985-4A33-A738-F12923AF2CA8}"/>
          </ac:spMkLst>
        </pc:spChg>
        <pc:spChg chg="mod">
          <ac:chgData name="li bo" userId="86e360d6c7446f46" providerId="LiveId" clId="{8BE5817A-BAB0-8145-8782-F825414CA75D}" dt="2023-02-06T14:33:56.129" v="7872" actId="207"/>
          <ac:spMkLst>
            <pc:docMk/>
            <pc:sldMk cId="819263749" sldId="350"/>
            <ac:spMk id="20" creationId="{A8F9CA88-C583-4EF6-8327-C4AB59816C87}"/>
          </ac:spMkLst>
        </pc:spChg>
        <pc:picChg chg="mod">
          <ac:chgData name="li bo" userId="86e360d6c7446f46" providerId="LiveId" clId="{8BE5817A-BAB0-8145-8782-F825414CA75D}" dt="2023-01-25T15:25:10.729" v="7592" actId="1076"/>
          <ac:picMkLst>
            <pc:docMk/>
            <pc:sldMk cId="819263749" sldId="350"/>
            <ac:picMk id="7" creationId="{5F6FC370-6691-4CD7-8379-FF0514E92E5A}"/>
          </ac:picMkLst>
        </pc:picChg>
        <pc:picChg chg="mod">
          <ac:chgData name="li bo" userId="86e360d6c7446f46" providerId="LiveId" clId="{8BE5817A-BAB0-8145-8782-F825414CA75D}" dt="2023-01-25T15:25:13.261" v="7593" actId="1076"/>
          <ac:picMkLst>
            <pc:docMk/>
            <pc:sldMk cId="819263749" sldId="350"/>
            <ac:picMk id="12" creationId="{EF96A9D6-EF6D-48F1-914E-6CC4137FABFD}"/>
          </ac:picMkLst>
        </pc:picChg>
        <pc:picChg chg="mod">
          <ac:chgData name="li bo" userId="86e360d6c7446f46" providerId="LiveId" clId="{8BE5817A-BAB0-8145-8782-F825414CA75D}" dt="2023-01-25T15:25:03.867" v="7590" actId="1076"/>
          <ac:picMkLst>
            <pc:docMk/>
            <pc:sldMk cId="819263749" sldId="350"/>
            <ac:picMk id="21" creationId="{F66ABB5E-DF1E-436D-A274-BB92760789E4}"/>
          </ac:picMkLst>
        </pc:picChg>
      </pc:sldChg>
      <pc:sldChg chg="addSp modSp mod">
        <pc:chgData name="li bo" userId="86e360d6c7446f46" providerId="LiveId" clId="{8BE5817A-BAB0-8145-8782-F825414CA75D}" dt="2023-02-20T06:48:58.759" v="8290"/>
        <pc:sldMkLst>
          <pc:docMk/>
          <pc:sldMk cId="1086497224" sldId="352"/>
        </pc:sldMkLst>
        <pc:spChg chg="add mod">
          <ac:chgData name="li bo" userId="86e360d6c7446f46" providerId="LiveId" clId="{8BE5817A-BAB0-8145-8782-F825414CA75D}" dt="2023-01-25T16:14:06.723" v="7703" actId="2711"/>
          <ac:spMkLst>
            <pc:docMk/>
            <pc:sldMk cId="1086497224" sldId="352"/>
            <ac:spMk id="2" creationId="{ECA88099-EFDE-399D-4529-C0EA6CF2DEF6}"/>
          </ac:spMkLst>
        </pc:spChg>
        <pc:spChg chg="mod">
          <ac:chgData name="li bo" userId="86e360d6c7446f46" providerId="LiveId" clId="{8BE5817A-BAB0-8145-8782-F825414CA75D}" dt="2023-01-25T07:15:57.346" v="3091" actId="2711"/>
          <ac:spMkLst>
            <pc:docMk/>
            <pc:sldMk cId="1086497224" sldId="352"/>
            <ac:spMk id="6" creationId="{B8050430-96D4-4458-9F47-2E847A13B1A5}"/>
          </ac:spMkLst>
        </pc:spChg>
        <pc:spChg chg="mod">
          <ac:chgData name="li bo" userId="86e360d6c7446f46" providerId="LiveId" clId="{8BE5817A-BAB0-8145-8782-F825414CA75D}" dt="2023-02-20T06:48:58.757" v="8286" actId="20577"/>
          <ac:spMkLst>
            <pc:docMk/>
            <pc:sldMk cId="1086497224" sldId="352"/>
            <ac:spMk id="11" creationId="{57557374-52B5-4CBE-B728-3CF02493D069}"/>
          </ac:spMkLst>
        </pc:spChg>
        <pc:spChg chg="mod">
          <ac:chgData name="li bo" userId="86e360d6c7446f46" providerId="LiveId" clId="{8BE5817A-BAB0-8145-8782-F825414CA75D}" dt="2023-02-20T06:48:58.758" v="8287" actId="20577"/>
          <ac:spMkLst>
            <pc:docMk/>
            <pc:sldMk cId="1086497224" sldId="352"/>
            <ac:spMk id="12" creationId="{05D9F34A-D1D1-44A4-B08F-BE7ED6838D33}"/>
          </ac:spMkLst>
        </pc:spChg>
        <pc:spChg chg="mod">
          <ac:chgData name="li bo" userId="86e360d6c7446f46" providerId="LiveId" clId="{8BE5817A-BAB0-8145-8782-F825414CA75D}" dt="2023-02-20T06:48:58.759" v="8288" actId="20577"/>
          <ac:spMkLst>
            <pc:docMk/>
            <pc:sldMk cId="1086497224" sldId="352"/>
            <ac:spMk id="13" creationId="{16B4CE76-E4BE-4B7A-874D-8578FCBBE986}"/>
          </ac:spMkLst>
        </pc:spChg>
        <pc:spChg chg="mod">
          <ac:chgData name="li bo" userId="86e360d6c7446f46" providerId="LiveId" clId="{8BE5817A-BAB0-8145-8782-F825414CA75D}" dt="2023-02-20T06:48:58.759" v="8289"/>
          <ac:spMkLst>
            <pc:docMk/>
            <pc:sldMk cId="1086497224" sldId="352"/>
            <ac:spMk id="16" creationId="{3B0BA16D-8D23-4588-99E5-001E4B36DB7B}"/>
          </ac:spMkLst>
        </pc:spChg>
        <pc:picChg chg="mod">
          <ac:chgData name="li bo" userId="86e360d6c7446f46" providerId="LiveId" clId="{8BE5817A-BAB0-8145-8782-F825414CA75D}" dt="2023-02-20T06:48:58.759" v="8290"/>
          <ac:picMkLst>
            <pc:docMk/>
            <pc:sldMk cId="1086497224" sldId="352"/>
            <ac:picMk id="5" creationId="{F2A25D37-AFE3-440B-A1A5-4D9238D25F0C}"/>
          </ac:picMkLst>
        </pc:picChg>
      </pc:sldChg>
      <pc:sldChg chg="addSp delSp modSp del mod">
        <pc:chgData name="li bo" userId="86e360d6c7446f46" providerId="LiveId" clId="{8BE5817A-BAB0-8145-8782-F825414CA75D}" dt="2023-02-02T09:25:51.338" v="7769" actId="2696"/>
        <pc:sldMkLst>
          <pc:docMk/>
          <pc:sldMk cId="3867353767" sldId="353"/>
        </pc:sldMkLst>
        <pc:spChg chg="add mod">
          <ac:chgData name="li bo" userId="86e360d6c7446f46" providerId="LiveId" clId="{8BE5817A-BAB0-8145-8782-F825414CA75D}" dt="2023-01-25T16:12:00.942" v="7654" actId="2711"/>
          <ac:spMkLst>
            <pc:docMk/>
            <pc:sldMk cId="3867353767" sldId="353"/>
            <ac:spMk id="2" creationId="{6A88008C-4B78-504C-A582-4C1A570C22DF}"/>
          </ac:spMkLst>
        </pc:spChg>
        <pc:spChg chg="add del mod">
          <ac:chgData name="li bo" userId="86e360d6c7446f46" providerId="LiveId" clId="{8BE5817A-BAB0-8145-8782-F825414CA75D}" dt="2023-01-25T03:00:28.679" v="261" actId="478"/>
          <ac:spMkLst>
            <pc:docMk/>
            <pc:sldMk cId="3867353767" sldId="353"/>
            <ac:spMk id="3" creationId="{DA3141FB-496F-CE80-A8B4-985FCEDE53CA}"/>
          </ac:spMkLst>
        </pc:spChg>
        <pc:spChg chg="add mod">
          <ac:chgData name="li bo" userId="86e360d6c7446f46" providerId="LiveId" clId="{8BE5817A-BAB0-8145-8782-F825414CA75D}" dt="2023-01-25T16:12:03.086" v="7655" actId="113"/>
          <ac:spMkLst>
            <pc:docMk/>
            <pc:sldMk cId="3867353767" sldId="353"/>
            <ac:spMk id="4" creationId="{6872ED47-CFCF-AC4C-890F-DD37720691AE}"/>
          </ac:spMkLst>
        </pc:spChg>
        <pc:spChg chg="del mod">
          <ac:chgData name="li bo" userId="86e360d6c7446f46" providerId="LiveId" clId="{8BE5817A-BAB0-8145-8782-F825414CA75D}" dt="2023-01-25T03:00:26.434" v="260" actId="478"/>
          <ac:spMkLst>
            <pc:docMk/>
            <pc:sldMk cId="3867353767" sldId="353"/>
            <ac:spMk id="6" creationId="{CCE2C719-6583-4708-AB74-F5A8551D281A}"/>
          </ac:spMkLst>
        </pc:spChg>
        <pc:picChg chg="mod">
          <ac:chgData name="li bo" userId="86e360d6c7446f46" providerId="LiveId" clId="{8BE5817A-BAB0-8145-8782-F825414CA75D}" dt="2023-01-25T16:12:00.942" v="7654" actId="2711"/>
          <ac:picMkLst>
            <pc:docMk/>
            <pc:sldMk cId="3867353767" sldId="353"/>
            <ac:picMk id="7" creationId="{0FD910D5-612A-431A-99D5-F9E651F540C2}"/>
          </ac:picMkLst>
        </pc:picChg>
        <pc:picChg chg="mod">
          <ac:chgData name="li bo" userId="86e360d6c7446f46" providerId="LiveId" clId="{8BE5817A-BAB0-8145-8782-F825414CA75D}" dt="2023-01-25T16:12:00.942" v="7654" actId="2711"/>
          <ac:picMkLst>
            <pc:docMk/>
            <pc:sldMk cId="3867353767" sldId="353"/>
            <ac:picMk id="1026" creationId="{4E802A0D-F3C1-45A3-8CD1-C5A4DAE11515}"/>
          </ac:picMkLst>
        </pc:picChg>
        <pc:picChg chg="mod">
          <ac:chgData name="li bo" userId="86e360d6c7446f46" providerId="LiveId" clId="{8BE5817A-BAB0-8145-8782-F825414CA75D}" dt="2023-01-25T16:12:00.942" v="7654" actId="2711"/>
          <ac:picMkLst>
            <pc:docMk/>
            <pc:sldMk cId="3867353767" sldId="353"/>
            <ac:picMk id="1028" creationId="{FB914878-2B47-40AE-8DFF-7EC13A31B366}"/>
          </ac:picMkLst>
        </pc:picChg>
        <pc:picChg chg="mod">
          <ac:chgData name="li bo" userId="86e360d6c7446f46" providerId="LiveId" clId="{8BE5817A-BAB0-8145-8782-F825414CA75D}" dt="2023-01-25T16:12:00.942" v="7654" actId="2711"/>
          <ac:picMkLst>
            <pc:docMk/>
            <pc:sldMk cId="3867353767" sldId="353"/>
            <ac:picMk id="3074" creationId="{DA8956DB-9C5B-463D-AB5A-D334E1D47697}"/>
          </ac:picMkLst>
        </pc:picChg>
      </pc:sldChg>
      <pc:sldChg chg="addSp modSp del mod">
        <pc:chgData name="li bo" userId="86e360d6c7446f46" providerId="LiveId" clId="{8BE5817A-BAB0-8145-8782-F825414CA75D}" dt="2023-02-02T09:25:53.142" v="7771" actId="2696"/>
        <pc:sldMkLst>
          <pc:docMk/>
          <pc:sldMk cId="2755141655" sldId="354"/>
        </pc:sldMkLst>
        <pc:spChg chg="mod">
          <ac:chgData name="li bo" userId="86e360d6c7446f46" providerId="LiveId" clId="{8BE5817A-BAB0-8145-8782-F825414CA75D}" dt="2023-01-25T16:12:25.006" v="7659" actId="113"/>
          <ac:spMkLst>
            <pc:docMk/>
            <pc:sldMk cId="2755141655" sldId="354"/>
            <ac:spMk id="2" creationId="{00000000-0000-0000-0000-000000000000}"/>
          </ac:spMkLst>
        </pc:spChg>
        <pc:spChg chg="mod">
          <ac:chgData name="li bo" userId="86e360d6c7446f46" providerId="LiveId" clId="{8BE5817A-BAB0-8145-8782-F825414CA75D}" dt="2023-01-25T16:12:21.875" v="7658" actId="2711"/>
          <ac:spMkLst>
            <pc:docMk/>
            <pc:sldMk cId="2755141655" sldId="354"/>
            <ac:spMk id="3" creationId="{00000000-0000-0000-0000-000000000000}"/>
          </ac:spMkLst>
        </pc:spChg>
        <pc:spChg chg="mod">
          <ac:chgData name="li bo" userId="86e360d6c7446f46" providerId="LiveId" clId="{8BE5817A-BAB0-8145-8782-F825414CA75D}" dt="2023-01-25T16:12:21.875" v="7658" actId="2711"/>
          <ac:spMkLst>
            <pc:docMk/>
            <pc:sldMk cId="2755141655" sldId="354"/>
            <ac:spMk id="4" creationId="{2F24D087-4C8E-4F50-85CE-29DD6D8550AE}"/>
          </ac:spMkLst>
        </pc:spChg>
        <pc:spChg chg="add mod">
          <ac:chgData name="li bo" userId="86e360d6c7446f46" providerId="LiveId" clId="{8BE5817A-BAB0-8145-8782-F825414CA75D}" dt="2023-01-25T16:12:21.875" v="7658" actId="2711"/>
          <ac:spMkLst>
            <pc:docMk/>
            <pc:sldMk cId="2755141655" sldId="354"/>
            <ac:spMk id="5" creationId="{32FBDE5B-138A-8269-D89B-A88CB1B7C963}"/>
          </ac:spMkLst>
        </pc:spChg>
        <pc:picChg chg="mod">
          <ac:chgData name="li bo" userId="86e360d6c7446f46" providerId="LiveId" clId="{8BE5817A-BAB0-8145-8782-F825414CA75D}" dt="2023-01-25T04:18:05.291" v="941" actId="1076"/>
          <ac:picMkLst>
            <pc:docMk/>
            <pc:sldMk cId="2755141655" sldId="354"/>
            <ac:picMk id="9" creationId="{1FA0EC1A-2F7A-471F-A05F-6E7BEE4BF970}"/>
          </ac:picMkLst>
        </pc:picChg>
      </pc:sldChg>
      <pc:sldChg chg="addSp modSp mod">
        <pc:chgData name="li bo" userId="86e360d6c7446f46" providerId="LiveId" clId="{8BE5817A-BAB0-8145-8782-F825414CA75D}" dt="2023-01-25T16:16:23.862" v="7755" actId="113"/>
        <pc:sldMkLst>
          <pc:docMk/>
          <pc:sldMk cId="1022010447" sldId="355"/>
        </pc:sldMkLst>
        <pc:spChg chg="add mod">
          <ac:chgData name="li bo" userId="86e360d6c7446f46" providerId="LiveId" clId="{8BE5817A-BAB0-8145-8782-F825414CA75D}" dt="2023-01-25T16:16:21.118" v="7754" actId="2711"/>
          <ac:spMkLst>
            <pc:docMk/>
            <pc:sldMk cId="1022010447" sldId="355"/>
            <ac:spMk id="2" creationId="{834F6710-CCF5-FAAA-EF1E-547C808EAD9D}"/>
          </ac:spMkLst>
        </pc:spChg>
        <pc:spChg chg="mod">
          <ac:chgData name="li bo" userId="86e360d6c7446f46" providerId="LiveId" clId="{8BE5817A-BAB0-8145-8782-F825414CA75D}" dt="2023-01-25T16:16:23.862" v="7755" actId="113"/>
          <ac:spMkLst>
            <pc:docMk/>
            <pc:sldMk cId="1022010447" sldId="355"/>
            <ac:spMk id="4" creationId="{BADFBE08-DAB8-436F-A6B1-F614DB14C128}"/>
          </ac:spMkLst>
        </pc:spChg>
        <pc:spChg chg="mod">
          <ac:chgData name="li bo" userId="86e360d6c7446f46" providerId="LiveId" clId="{8BE5817A-BAB0-8145-8782-F825414CA75D}" dt="2023-01-25T16:16:21.118" v="7754" actId="2711"/>
          <ac:spMkLst>
            <pc:docMk/>
            <pc:sldMk cId="1022010447" sldId="355"/>
            <ac:spMk id="19" creationId="{B17D509B-80CC-4D0D-805C-F602B552758C}"/>
          </ac:spMkLst>
        </pc:spChg>
        <pc:grpChg chg="mod">
          <ac:chgData name="li bo" userId="86e360d6c7446f46" providerId="LiveId" clId="{8BE5817A-BAB0-8145-8782-F825414CA75D}" dt="2023-01-25T14:35:43.126" v="6674" actId="14100"/>
          <ac:grpSpMkLst>
            <pc:docMk/>
            <pc:sldMk cId="1022010447" sldId="355"/>
            <ac:grpSpMk id="6" creationId="{D3D482EE-90AA-4DF8-A8B7-D6486B6D2310}"/>
          </ac:grpSpMkLst>
        </pc:grpChg>
        <pc:picChg chg="mod">
          <ac:chgData name="li bo" userId="86e360d6c7446f46" providerId="LiveId" clId="{8BE5817A-BAB0-8145-8782-F825414CA75D}" dt="2023-01-25T14:35:46.220" v="6675" actId="14100"/>
          <ac:picMkLst>
            <pc:docMk/>
            <pc:sldMk cId="1022010447" sldId="355"/>
            <ac:picMk id="16" creationId="{6435DBDA-E4C4-45DF-8102-30F57397D60E}"/>
          </ac:picMkLst>
        </pc:picChg>
      </pc:sldChg>
      <pc:sldChg chg="addSp modSp del">
        <pc:chgData name="li bo" userId="86e360d6c7446f46" providerId="LiveId" clId="{8BE5817A-BAB0-8145-8782-F825414CA75D}" dt="2023-01-25T15:26:31.158" v="7609" actId="2696"/>
        <pc:sldMkLst>
          <pc:docMk/>
          <pc:sldMk cId="3685524916" sldId="356"/>
        </pc:sldMkLst>
        <pc:spChg chg="add mod">
          <ac:chgData name="li bo" userId="86e360d6c7446f46" providerId="LiveId" clId="{8BE5817A-BAB0-8145-8782-F825414CA75D}" dt="2023-01-25T03:59:46.857" v="575"/>
          <ac:spMkLst>
            <pc:docMk/>
            <pc:sldMk cId="3685524916" sldId="356"/>
            <ac:spMk id="2" creationId="{24742879-67C9-D815-687C-27649E77CDFD}"/>
          </ac:spMkLst>
        </pc:spChg>
      </pc:sldChg>
      <pc:sldChg chg="addSp modSp mod modAnim">
        <pc:chgData name="li bo" userId="86e360d6c7446f46" providerId="LiveId" clId="{8BE5817A-BAB0-8145-8782-F825414CA75D}" dt="2023-02-20T06:53:10.486" v="8454" actId="20577"/>
        <pc:sldMkLst>
          <pc:docMk/>
          <pc:sldMk cId="3280205868" sldId="359"/>
        </pc:sldMkLst>
        <pc:spChg chg="add mod">
          <ac:chgData name="li bo" userId="86e360d6c7446f46" providerId="LiveId" clId="{8BE5817A-BAB0-8145-8782-F825414CA75D}" dt="2023-01-25T16:16:11.563" v="7752" actId="2711"/>
          <ac:spMkLst>
            <pc:docMk/>
            <pc:sldMk cId="3280205868" sldId="359"/>
            <ac:spMk id="2" creationId="{F0412E72-5B25-1928-8DBF-5013638C0222}"/>
          </ac:spMkLst>
        </pc:spChg>
        <pc:spChg chg="add mod">
          <ac:chgData name="li bo" userId="86e360d6c7446f46" providerId="LiveId" clId="{8BE5817A-BAB0-8145-8782-F825414CA75D}" dt="2023-02-20T06:53:10.486" v="8454" actId="20577"/>
          <ac:spMkLst>
            <pc:docMk/>
            <pc:sldMk cId="3280205868" sldId="359"/>
            <ac:spMk id="3" creationId="{8648DAF9-E505-EBFF-45A3-1866CFA22AF1}"/>
          </ac:spMkLst>
        </pc:spChg>
        <pc:spChg chg="mod">
          <ac:chgData name="li bo" userId="86e360d6c7446f46" providerId="LiveId" clId="{8BE5817A-BAB0-8145-8782-F825414CA75D}" dt="2023-01-25T16:16:14.334" v="7753" actId="113"/>
          <ac:spMkLst>
            <pc:docMk/>
            <pc:sldMk cId="3280205868" sldId="359"/>
            <ac:spMk id="6" creationId="{3A5FE25D-F280-4138-A349-68CBCE0867E2}"/>
          </ac:spMkLst>
        </pc:spChg>
        <pc:spChg chg="mod">
          <ac:chgData name="li bo" userId="86e360d6c7446f46" providerId="LiveId" clId="{8BE5817A-BAB0-8145-8782-F825414CA75D}" dt="2023-01-25T16:16:11.563" v="7752" actId="2711"/>
          <ac:spMkLst>
            <pc:docMk/>
            <pc:sldMk cId="3280205868" sldId="359"/>
            <ac:spMk id="7" creationId="{0700DE77-AF76-4B45-B1E4-60B301F81674}"/>
          </ac:spMkLst>
        </pc:spChg>
        <pc:picChg chg="mod">
          <ac:chgData name="li bo" userId="86e360d6c7446f46" providerId="LiveId" clId="{8BE5817A-BAB0-8145-8782-F825414CA75D}" dt="2023-01-25T14:32:35.883" v="6573" actId="14100"/>
          <ac:picMkLst>
            <pc:docMk/>
            <pc:sldMk cId="3280205868" sldId="359"/>
            <ac:picMk id="5" creationId="{06435A81-36D9-4E08-8832-42FF3B3089C6}"/>
          </ac:picMkLst>
        </pc:picChg>
      </pc:sldChg>
      <pc:sldChg chg="addSp delSp modSp mod delAnim modAnim modNotesTx">
        <pc:chgData name="li bo" userId="86e360d6c7446f46" providerId="LiveId" clId="{8BE5817A-BAB0-8145-8782-F825414CA75D}" dt="2023-01-25T16:16:31.742" v="7757" actId="113"/>
        <pc:sldMkLst>
          <pc:docMk/>
          <pc:sldMk cId="1524726661" sldId="360"/>
        </pc:sldMkLst>
        <pc:spChg chg="add mod">
          <ac:chgData name="li bo" userId="86e360d6c7446f46" providerId="LiveId" clId="{8BE5817A-BAB0-8145-8782-F825414CA75D}" dt="2023-01-25T16:16:29.556" v="7756" actId="2711"/>
          <ac:spMkLst>
            <pc:docMk/>
            <pc:sldMk cId="1524726661" sldId="360"/>
            <ac:spMk id="2" creationId="{316EE962-C699-9225-B125-C84470D8D9BA}"/>
          </ac:spMkLst>
        </pc:spChg>
        <pc:spChg chg="del mod">
          <ac:chgData name="li bo" userId="86e360d6c7446f46" providerId="LiveId" clId="{8BE5817A-BAB0-8145-8782-F825414CA75D}" dt="2023-01-25T14:59:33.364" v="6754" actId="478"/>
          <ac:spMkLst>
            <pc:docMk/>
            <pc:sldMk cId="1524726661" sldId="360"/>
            <ac:spMk id="4" creationId="{BADFBE08-DAB8-436F-A6B1-F614DB14C128}"/>
          </ac:spMkLst>
        </pc:spChg>
        <pc:spChg chg="add del mod">
          <ac:chgData name="li bo" userId="86e360d6c7446f46" providerId="LiveId" clId="{8BE5817A-BAB0-8145-8782-F825414CA75D}" dt="2023-01-25T14:59:34.954" v="6755" actId="478"/>
          <ac:spMkLst>
            <pc:docMk/>
            <pc:sldMk cId="1524726661" sldId="360"/>
            <ac:spMk id="5" creationId="{9481ACAF-9D4E-6B99-48C2-0875818C5913}"/>
          </ac:spMkLst>
        </pc:spChg>
        <pc:spChg chg="add mod">
          <ac:chgData name="li bo" userId="86e360d6c7446f46" providerId="LiveId" clId="{8BE5817A-BAB0-8145-8782-F825414CA75D}" dt="2023-01-25T16:16:31.742" v="7757" actId="113"/>
          <ac:spMkLst>
            <pc:docMk/>
            <pc:sldMk cId="1524726661" sldId="360"/>
            <ac:spMk id="6" creationId="{73FA6124-2F78-BD10-FECA-DB2907272E7B}"/>
          </ac:spMkLst>
        </pc:spChg>
        <pc:spChg chg="add mod">
          <ac:chgData name="li bo" userId="86e360d6c7446f46" providerId="LiveId" clId="{8BE5817A-BAB0-8145-8782-F825414CA75D}" dt="2023-01-25T16:16:29.556" v="7756" actId="2711"/>
          <ac:spMkLst>
            <pc:docMk/>
            <pc:sldMk cId="1524726661" sldId="360"/>
            <ac:spMk id="9" creationId="{968A839A-F70D-6E52-E231-FC1E15338449}"/>
          </ac:spMkLst>
        </pc:spChg>
        <pc:spChg chg="del">
          <ac:chgData name="li bo" userId="86e360d6c7446f46" providerId="LiveId" clId="{8BE5817A-BAB0-8145-8782-F825414CA75D}" dt="2023-01-25T15:02:47.457" v="6843" actId="478"/>
          <ac:spMkLst>
            <pc:docMk/>
            <pc:sldMk cId="1524726661" sldId="360"/>
            <ac:spMk id="15" creationId="{59AEA53A-70EE-4CA5-BA5E-7CE5B799D749}"/>
          </ac:spMkLst>
        </pc:spChg>
        <pc:spChg chg="mod">
          <ac:chgData name="li bo" userId="86e360d6c7446f46" providerId="LiveId" clId="{8BE5817A-BAB0-8145-8782-F825414CA75D}" dt="2023-01-25T16:16:29.556" v="7756" actId="2711"/>
          <ac:spMkLst>
            <pc:docMk/>
            <pc:sldMk cId="1524726661" sldId="360"/>
            <ac:spMk id="19" creationId="{B17D509B-80CC-4D0D-805C-F602B552758C}"/>
          </ac:spMkLst>
        </pc:spChg>
        <pc:grpChg chg="del">
          <ac:chgData name="li bo" userId="86e360d6c7446f46" providerId="LiveId" clId="{8BE5817A-BAB0-8145-8782-F825414CA75D}" dt="2023-01-25T15:01:58.263" v="6834" actId="478"/>
          <ac:grpSpMkLst>
            <pc:docMk/>
            <pc:sldMk cId="1524726661" sldId="360"/>
            <ac:grpSpMk id="10" creationId="{D5189C28-4844-4D90-B623-D06B1F6C5251}"/>
          </ac:grpSpMkLst>
        </pc:grpChg>
        <pc:picChg chg="add mod modCrop">
          <ac:chgData name="li bo" userId="86e360d6c7446f46" providerId="LiveId" clId="{8BE5817A-BAB0-8145-8782-F825414CA75D}" dt="2023-01-25T16:16:29.556" v="7756" actId="2711"/>
          <ac:picMkLst>
            <pc:docMk/>
            <pc:sldMk cId="1524726661" sldId="360"/>
            <ac:picMk id="7" creationId="{18E656D8-E987-DEB7-88D1-586C25A19439}"/>
          </ac:picMkLst>
        </pc:picChg>
        <pc:picChg chg="add del mod modCrop">
          <ac:chgData name="li bo" userId="86e360d6c7446f46" providerId="LiveId" clId="{8BE5817A-BAB0-8145-8782-F825414CA75D}" dt="2023-01-25T15:11:55.369" v="6865" actId="478"/>
          <ac:picMkLst>
            <pc:docMk/>
            <pc:sldMk cId="1524726661" sldId="360"/>
            <ac:picMk id="8" creationId="{EC67D52E-B8DE-264D-1EB0-6D12FFC246A2}"/>
          </ac:picMkLst>
        </pc:picChg>
        <pc:picChg chg="del topLvl">
          <ac:chgData name="li bo" userId="86e360d6c7446f46" providerId="LiveId" clId="{8BE5817A-BAB0-8145-8782-F825414CA75D}" dt="2023-01-25T15:01:58.263" v="6834" actId="478"/>
          <ac:picMkLst>
            <pc:docMk/>
            <pc:sldMk cId="1524726661" sldId="360"/>
            <ac:picMk id="11" creationId="{0B31858E-31BC-409F-BF18-A6E2209397CB}"/>
          </ac:picMkLst>
        </pc:picChg>
        <pc:picChg chg="del topLvl">
          <ac:chgData name="li bo" userId="86e360d6c7446f46" providerId="LiveId" clId="{8BE5817A-BAB0-8145-8782-F825414CA75D}" dt="2023-01-25T15:02:03.019" v="6836" actId="478"/>
          <ac:picMkLst>
            <pc:docMk/>
            <pc:sldMk cId="1524726661" sldId="360"/>
            <ac:picMk id="12" creationId="{20EA320E-5184-48F8-8979-73D03D3E0499}"/>
          </ac:picMkLst>
        </pc:picChg>
        <pc:picChg chg="del mod">
          <ac:chgData name="li bo" userId="86e360d6c7446f46" providerId="LiveId" clId="{8BE5817A-BAB0-8145-8782-F825414CA75D}" dt="2023-01-25T15:02:45.724" v="6842" actId="478"/>
          <ac:picMkLst>
            <pc:docMk/>
            <pc:sldMk cId="1524726661" sldId="360"/>
            <ac:picMk id="13" creationId="{51058AF5-4592-469F-8053-D9A54793920A}"/>
          </ac:picMkLst>
        </pc:picChg>
        <pc:picChg chg="del mod">
          <ac:chgData name="li bo" userId="86e360d6c7446f46" providerId="LiveId" clId="{8BE5817A-BAB0-8145-8782-F825414CA75D}" dt="2023-01-25T15:02:12.212" v="6839" actId="478"/>
          <ac:picMkLst>
            <pc:docMk/>
            <pc:sldMk cId="1524726661" sldId="360"/>
            <ac:picMk id="21" creationId="{241A74EE-A1C4-406B-A65C-D609EDF3CAAD}"/>
          </ac:picMkLst>
        </pc:picChg>
      </pc:sldChg>
      <pc:sldChg chg="addSp delSp modSp mod modAnim modNotesTx">
        <pc:chgData name="li bo" userId="86e360d6c7446f46" providerId="LiveId" clId="{8BE5817A-BAB0-8145-8782-F825414CA75D}" dt="2023-01-25T16:16:40.846" v="7759" actId="113"/>
        <pc:sldMkLst>
          <pc:docMk/>
          <pc:sldMk cId="4258133352" sldId="361"/>
        </pc:sldMkLst>
        <pc:spChg chg="add mod">
          <ac:chgData name="li bo" userId="86e360d6c7446f46" providerId="LiveId" clId="{8BE5817A-BAB0-8145-8782-F825414CA75D}" dt="2023-01-25T16:16:38.275" v="7758" actId="2711"/>
          <ac:spMkLst>
            <pc:docMk/>
            <pc:sldMk cId="4258133352" sldId="361"/>
            <ac:spMk id="2" creationId="{09D9A939-0409-7723-539D-05F875022EF3}"/>
          </ac:spMkLst>
        </pc:spChg>
        <pc:spChg chg="mod">
          <ac:chgData name="li bo" userId="86e360d6c7446f46" providerId="LiveId" clId="{8BE5817A-BAB0-8145-8782-F825414CA75D}" dt="2023-01-25T16:16:40.846" v="7759" actId="113"/>
          <ac:spMkLst>
            <pc:docMk/>
            <pc:sldMk cId="4258133352" sldId="361"/>
            <ac:spMk id="4" creationId="{E5938D28-263B-41A3-BBE6-F998B19E98F2}"/>
          </ac:spMkLst>
        </pc:spChg>
        <pc:spChg chg="mod">
          <ac:chgData name="li bo" userId="86e360d6c7446f46" providerId="LiveId" clId="{8BE5817A-BAB0-8145-8782-F825414CA75D}" dt="2023-01-25T16:16:38.275" v="7758" actId="2711"/>
          <ac:spMkLst>
            <pc:docMk/>
            <pc:sldMk cId="4258133352" sldId="361"/>
            <ac:spMk id="5" creationId="{29E52D16-EB99-46D0-8E59-828EC8EC3229}"/>
          </ac:spMkLst>
        </pc:spChg>
        <pc:grpChg chg="mod">
          <ac:chgData name="li bo" userId="86e360d6c7446f46" providerId="LiveId" clId="{8BE5817A-BAB0-8145-8782-F825414CA75D}" dt="2023-01-25T15:18:58.339" v="7087" actId="1076"/>
          <ac:grpSpMkLst>
            <pc:docMk/>
            <pc:sldMk cId="4258133352" sldId="361"/>
            <ac:grpSpMk id="6" creationId="{AAF7D99C-728F-476A-9B00-1A78EF9981DD}"/>
          </ac:grpSpMkLst>
        </pc:grpChg>
        <pc:grpChg chg="mod">
          <ac:chgData name="li bo" userId="86e360d6c7446f46" providerId="LiveId" clId="{8BE5817A-BAB0-8145-8782-F825414CA75D}" dt="2023-01-25T15:19:00.463" v="7088" actId="1076"/>
          <ac:grpSpMkLst>
            <pc:docMk/>
            <pc:sldMk cId="4258133352" sldId="361"/>
            <ac:grpSpMk id="13" creationId="{87309FE1-91C5-40A6-A762-050E95E4C38C}"/>
          </ac:grpSpMkLst>
        </pc:grpChg>
        <pc:grpChg chg="mod">
          <ac:chgData name="li bo" userId="86e360d6c7446f46" providerId="LiveId" clId="{8BE5817A-BAB0-8145-8782-F825414CA75D}" dt="2023-01-25T15:19:08.497" v="7090" actId="1076"/>
          <ac:grpSpMkLst>
            <pc:docMk/>
            <pc:sldMk cId="4258133352" sldId="361"/>
            <ac:grpSpMk id="26" creationId="{B5481001-C9A5-47FB-A06A-5E241C1AE407}"/>
          </ac:grpSpMkLst>
        </pc:grpChg>
        <pc:picChg chg="mod">
          <ac:chgData name="li bo" userId="86e360d6c7446f46" providerId="LiveId" clId="{8BE5817A-BAB0-8145-8782-F825414CA75D}" dt="2023-01-25T15:19:04.918" v="7089" actId="1076"/>
          <ac:picMkLst>
            <pc:docMk/>
            <pc:sldMk cId="4258133352" sldId="361"/>
            <ac:picMk id="15" creationId="{211BB5BB-15DC-4627-B7D6-62CC75FE8ABA}"/>
          </ac:picMkLst>
        </pc:picChg>
        <pc:picChg chg="mod">
          <ac:chgData name="li bo" userId="86e360d6c7446f46" providerId="LiveId" clId="{8BE5817A-BAB0-8145-8782-F825414CA75D}" dt="2023-01-25T15:17:58.906" v="7077" actId="1582"/>
          <ac:picMkLst>
            <pc:docMk/>
            <pc:sldMk cId="4258133352" sldId="361"/>
            <ac:picMk id="16" creationId="{86B59B79-D3D5-4581-8C31-46B844DF2A07}"/>
          </ac:picMkLst>
        </pc:picChg>
        <pc:picChg chg="add del mod">
          <ac:chgData name="li bo" userId="86e360d6c7446f46" providerId="LiveId" clId="{8BE5817A-BAB0-8145-8782-F825414CA75D}" dt="2023-01-25T15:18:14.920" v="7079" actId="478"/>
          <ac:picMkLst>
            <pc:docMk/>
            <pc:sldMk cId="4258133352" sldId="361"/>
            <ac:picMk id="22" creationId="{B41E9399-BD6D-4A67-A436-A54AE4D46F3C}"/>
          </ac:picMkLst>
        </pc:picChg>
        <pc:picChg chg="mod">
          <ac:chgData name="li bo" userId="86e360d6c7446f46" providerId="LiveId" clId="{8BE5817A-BAB0-8145-8782-F825414CA75D}" dt="2023-01-25T15:17:58.906" v="7077" actId="1582"/>
          <ac:picMkLst>
            <pc:docMk/>
            <pc:sldMk cId="4258133352" sldId="361"/>
            <ac:picMk id="23" creationId="{17617896-BF81-4B07-88F0-863DFCE92E7F}"/>
          </ac:picMkLst>
        </pc:picChg>
        <pc:picChg chg="mod">
          <ac:chgData name="li bo" userId="86e360d6c7446f46" providerId="LiveId" clId="{8BE5817A-BAB0-8145-8782-F825414CA75D}" dt="2023-01-25T15:18:30.747" v="7080" actId="1362"/>
          <ac:picMkLst>
            <pc:docMk/>
            <pc:sldMk cId="4258133352" sldId="361"/>
            <ac:picMk id="25" creationId="{D371E60F-9628-4B96-AFC2-23589E1B4D0A}"/>
          </ac:picMkLst>
        </pc:picChg>
      </pc:sldChg>
      <pc:sldChg chg="addSp delSp modSp mod delAnim">
        <pc:chgData name="li bo" userId="86e360d6c7446f46" providerId="LiveId" clId="{8BE5817A-BAB0-8145-8782-F825414CA75D}" dt="2023-01-25T16:15:55.130" v="7749" actId="113"/>
        <pc:sldMkLst>
          <pc:docMk/>
          <pc:sldMk cId="1944254452" sldId="365"/>
        </pc:sldMkLst>
        <pc:spChg chg="add mod">
          <ac:chgData name="li bo" userId="86e360d6c7446f46" providerId="LiveId" clId="{8BE5817A-BAB0-8145-8782-F825414CA75D}" dt="2023-01-25T16:15:52.915" v="7748" actId="2711"/>
          <ac:spMkLst>
            <pc:docMk/>
            <pc:sldMk cId="1944254452" sldId="365"/>
            <ac:spMk id="2" creationId="{20C08A90-A5F1-F55B-D01A-7AE342A24F70}"/>
          </ac:spMkLst>
        </pc:spChg>
        <pc:spChg chg="del">
          <ac:chgData name="li bo" userId="86e360d6c7446f46" providerId="LiveId" clId="{8BE5817A-BAB0-8145-8782-F825414CA75D}" dt="2023-01-25T14:14:36.584" v="5990" actId="478"/>
          <ac:spMkLst>
            <pc:docMk/>
            <pc:sldMk cId="1944254452" sldId="365"/>
            <ac:spMk id="3" creationId="{53CDE676-18AE-42A8-9DBE-5A75B9D00675}"/>
          </ac:spMkLst>
        </pc:spChg>
        <pc:spChg chg="add del mod">
          <ac:chgData name="li bo" userId="86e360d6c7446f46" providerId="LiveId" clId="{8BE5817A-BAB0-8145-8782-F825414CA75D}" dt="2023-01-25T14:14:39.339" v="5991" actId="478"/>
          <ac:spMkLst>
            <pc:docMk/>
            <pc:sldMk cId="1944254452" sldId="365"/>
            <ac:spMk id="5" creationId="{5D365A5F-172D-BB19-48BF-5AD3A424BE24}"/>
          </ac:spMkLst>
        </pc:spChg>
        <pc:spChg chg="add mod">
          <ac:chgData name="li bo" userId="86e360d6c7446f46" providerId="LiveId" clId="{8BE5817A-BAB0-8145-8782-F825414CA75D}" dt="2023-01-25T16:15:55.130" v="7749" actId="113"/>
          <ac:spMkLst>
            <pc:docMk/>
            <pc:sldMk cId="1944254452" sldId="365"/>
            <ac:spMk id="7" creationId="{8A52D728-BB54-C781-7FA8-5D612BF06C15}"/>
          </ac:spMkLst>
        </pc:spChg>
        <pc:picChg chg="mod">
          <ac:chgData name="li bo" userId="86e360d6c7446f46" providerId="LiveId" clId="{8BE5817A-BAB0-8145-8782-F825414CA75D}" dt="2023-01-25T14:15:29.383" v="5998" actId="1076"/>
          <ac:picMkLst>
            <pc:docMk/>
            <pc:sldMk cId="1944254452" sldId="365"/>
            <ac:picMk id="6" creationId="{333652C5-751B-400C-8B36-D6632CB665D7}"/>
          </ac:picMkLst>
        </pc:picChg>
        <pc:picChg chg="mod">
          <ac:chgData name="li bo" userId="86e360d6c7446f46" providerId="LiveId" clId="{8BE5817A-BAB0-8145-8782-F825414CA75D}" dt="2023-01-25T14:15:27.514" v="5997" actId="14100"/>
          <ac:picMkLst>
            <pc:docMk/>
            <pc:sldMk cId="1944254452" sldId="365"/>
            <ac:picMk id="8" creationId="{E1C549ED-8FA5-48D6-B845-1D8B73BE2A0F}"/>
          </ac:picMkLst>
        </pc:picChg>
        <pc:picChg chg="del mod">
          <ac:chgData name="li bo" userId="86e360d6c7446f46" providerId="LiveId" clId="{8BE5817A-BAB0-8145-8782-F825414CA75D}" dt="2023-01-25T14:15:17.351" v="5993" actId="478"/>
          <ac:picMkLst>
            <pc:docMk/>
            <pc:sldMk cId="1944254452" sldId="365"/>
            <ac:picMk id="10" creationId="{A1E4C031-75F3-49D3-8371-17259C8FC7EB}"/>
          </ac:picMkLst>
        </pc:picChg>
      </pc:sldChg>
      <pc:sldChg chg="addSp delSp modSp add mod delAnim modNotesTx">
        <pc:chgData name="li bo" userId="86e360d6c7446f46" providerId="LiveId" clId="{8BE5817A-BAB0-8145-8782-F825414CA75D}" dt="2023-02-06T14:32:12.229" v="7823" actId="207"/>
        <pc:sldMkLst>
          <pc:docMk/>
          <pc:sldMk cId="3463194825" sldId="366"/>
        </pc:sldMkLst>
        <pc:spChg chg="add mod">
          <ac:chgData name="li bo" userId="86e360d6c7446f46" providerId="LiveId" clId="{8BE5817A-BAB0-8145-8782-F825414CA75D}" dt="2023-01-25T16:10:46.638" v="7652" actId="2711"/>
          <ac:spMkLst>
            <pc:docMk/>
            <pc:sldMk cId="3463194825" sldId="366"/>
            <ac:spMk id="2" creationId="{22BBA50A-6722-FD35-2C7D-5C844D456D46}"/>
          </ac:spMkLst>
        </pc:spChg>
        <pc:spChg chg="mod">
          <ac:chgData name="li bo" userId="86e360d6c7446f46" providerId="LiveId" clId="{8BE5817A-BAB0-8145-8782-F825414CA75D}" dt="2023-01-25T16:10:52.027" v="7653" actId="113"/>
          <ac:spMkLst>
            <pc:docMk/>
            <pc:sldMk cId="3463194825" sldId="366"/>
            <ac:spMk id="4" creationId="{F7209689-ED22-4E00-82B2-03C228F2F7C8}"/>
          </ac:spMkLst>
        </pc:spChg>
        <pc:spChg chg="mod">
          <ac:chgData name="li bo" userId="86e360d6c7446f46" providerId="LiveId" clId="{8BE5817A-BAB0-8145-8782-F825414CA75D}" dt="2023-02-06T14:32:12.229" v="7823" actId="207"/>
          <ac:spMkLst>
            <pc:docMk/>
            <pc:sldMk cId="3463194825" sldId="366"/>
            <ac:spMk id="28" creationId="{8E5557E5-E2C3-41B8-83BE-47F1812EDF25}"/>
          </ac:spMkLst>
        </pc:spChg>
        <pc:picChg chg="del">
          <ac:chgData name="li bo" userId="86e360d6c7446f46" providerId="LiveId" clId="{8BE5817A-BAB0-8145-8782-F825414CA75D}" dt="2023-01-25T04:03:51.095" v="622" actId="478"/>
          <ac:picMkLst>
            <pc:docMk/>
            <pc:sldMk cId="3463194825" sldId="366"/>
            <ac:picMk id="8" creationId="{FA0F2B6C-51CA-46D4-B6F8-9F4A8E67624E}"/>
          </ac:picMkLst>
        </pc:picChg>
        <pc:picChg chg="del">
          <ac:chgData name="li bo" userId="86e360d6c7446f46" providerId="LiveId" clId="{8BE5817A-BAB0-8145-8782-F825414CA75D}" dt="2023-01-25T04:03:52.361" v="624" actId="478"/>
          <ac:picMkLst>
            <pc:docMk/>
            <pc:sldMk cId="3463194825" sldId="366"/>
            <ac:picMk id="10" creationId="{E9308309-BC2D-4CEC-AB1A-F93AF8AA0F67}"/>
          </ac:picMkLst>
        </pc:picChg>
        <pc:picChg chg="mod">
          <ac:chgData name="li bo" userId="86e360d6c7446f46" providerId="LiveId" clId="{8BE5817A-BAB0-8145-8782-F825414CA75D}" dt="2023-01-25T04:07:01.423" v="640" actId="1076"/>
          <ac:picMkLst>
            <pc:docMk/>
            <pc:sldMk cId="3463194825" sldId="366"/>
            <ac:picMk id="15" creationId="{5AB6B88E-9FB2-46C2-9921-FACA41A9A0C8}"/>
          </ac:picMkLst>
        </pc:picChg>
        <pc:picChg chg="mod">
          <ac:chgData name="li bo" userId="86e360d6c7446f46" providerId="LiveId" clId="{8BE5817A-BAB0-8145-8782-F825414CA75D}" dt="2023-01-25T04:07:01.423" v="640" actId="1076"/>
          <ac:picMkLst>
            <pc:docMk/>
            <pc:sldMk cId="3463194825" sldId="366"/>
            <ac:picMk id="17" creationId="{08DD5591-5C2C-49B6-AA18-3D7CB2505A4B}"/>
          </ac:picMkLst>
        </pc:picChg>
        <pc:picChg chg="del">
          <ac:chgData name="li bo" userId="86e360d6c7446f46" providerId="LiveId" clId="{8BE5817A-BAB0-8145-8782-F825414CA75D}" dt="2023-01-25T04:03:52.008" v="623" actId="478"/>
          <ac:picMkLst>
            <pc:docMk/>
            <pc:sldMk cId="3463194825" sldId="366"/>
            <ac:picMk id="19" creationId="{91DE49E4-C942-4C3D-84BC-669347A62EAF}"/>
          </ac:picMkLst>
        </pc:picChg>
        <pc:picChg chg="mod">
          <ac:chgData name="li bo" userId="86e360d6c7446f46" providerId="LiveId" clId="{8BE5817A-BAB0-8145-8782-F825414CA75D}" dt="2023-01-25T04:07:01.423" v="640" actId="1076"/>
          <ac:picMkLst>
            <pc:docMk/>
            <pc:sldMk cId="3463194825" sldId="366"/>
            <ac:picMk id="21" creationId="{0C0B528A-8AB7-4F95-BDF2-24D8A1C0B876}"/>
          </ac:picMkLst>
        </pc:picChg>
        <pc:picChg chg="mod">
          <ac:chgData name="li bo" userId="86e360d6c7446f46" providerId="LiveId" clId="{8BE5817A-BAB0-8145-8782-F825414CA75D}" dt="2023-01-25T04:07:01.423" v="640" actId="1076"/>
          <ac:picMkLst>
            <pc:docMk/>
            <pc:sldMk cId="3463194825" sldId="366"/>
            <ac:picMk id="25" creationId="{96B6214E-8F63-4F03-8D90-290BF2B3A34A}"/>
          </ac:picMkLst>
        </pc:picChg>
        <pc:picChg chg="mod">
          <ac:chgData name="li bo" userId="86e360d6c7446f46" providerId="LiveId" clId="{8BE5817A-BAB0-8145-8782-F825414CA75D}" dt="2023-01-25T04:07:01.423" v="640" actId="1076"/>
          <ac:picMkLst>
            <pc:docMk/>
            <pc:sldMk cId="3463194825" sldId="366"/>
            <ac:picMk id="27" creationId="{2D277EF9-2B85-4948-9D62-4D92BA3E07A2}"/>
          </ac:picMkLst>
        </pc:picChg>
      </pc:sldChg>
      <pc:sldChg chg="addSp delSp modSp add del mod modAnim">
        <pc:chgData name="li bo" userId="86e360d6c7446f46" providerId="LiveId" clId="{8BE5817A-BAB0-8145-8782-F825414CA75D}" dt="2023-02-06T14:31:49.231" v="7820" actId="2696"/>
        <pc:sldMkLst>
          <pc:docMk/>
          <pc:sldMk cId="2494975157" sldId="367"/>
        </pc:sldMkLst>
        <pc:spChg chg="mod">
          <ac:chgData name="li bo" userId="86e360d6c7446f46" providerId="LiveId" clId="{8BE5817A-BAB0-8145-8782-F825414CA75D}" dt="2023-01-25T16:10:06.470" v="7649" actId="113"/>
          <ac:spMkLst>
            <pc:docMk/>
            <pc:sldMk cId="2494975157" sldId="367"/>
            <ac:spMk id="2" creationId="{00000000-0000-0000-0000-000000000000}"/>
          </ac:spMkLst>
        </pc:spChg>
        <pc:spChg chg="mod">
          <ac:chgData name="li bo" userId="86e360d6c7446f46" providerId="LiveId" clId="{8BE5817A-BAB0-8145-8782-F825414CA75D}" dt="2023-02-06T14:31:18.995" v="7819" actId="2711"/>
          <ac:spMkLst>
            <pc:docMk/>
            <pc:sldMk cId="2494975157" sldId="367"/>
            <ac:spMk id="3" creationId="{00000000-0000-0000-0000-000000000000}"/>
          </ac:spMkLst>
        </pc:spChg>
        <pc:spChg chg="add mod">
          <ac:chgData name="li bo" userId="86e360d6c7446f46" providerId="LiveId" clId="{8BE5817A-BAB0-8145-8782-F825414CA75D}" dt="2023-01-25T16:10:03.378" v="7648" actId="2711"/>
          <ac:spMkLst>
            <pc:docMk/>
            <pc:sldMk cId="2494975157" sldId="367"/>
            <ac:spMk id="4" creationId="{1C72D8B2-D454-1D6D-280F-994419D25794}"/>
          </ac:spMkLst>
        </pc:spChg>
        <pc:spChg chg="add del mod">
          <ac:chgData name="li bo" userId="86e360d6c7446f46" providerId="LiveId" clId="{8BE5817A-BAB0-8145-8782-F825414CA75D}" dt="2023-02-02T09:25:40.065" v="7768"/>
          <ac:spMkLst>
            <pc:docMk/>
            <pc:sldMk cId="2494975157" sldId="367"/>
            <ac:spMk id="5" creationId="{B0A3716A-C4FD-1C25-214D-AB770428AB0F}"/>
          </ac:spMkLst>
        </pc:spChg>
      </pc:sldChg>
      <pc:sldChg chg="addSp delSp modSp add mod delAnim">
        <pc:chgData name="li bo" userId="86e360d6c7446f46" providerId="LiveId" clId="{8BE5817A-BAB0-8145-8782-F825414CA75D}" dt="2023-01-25T16:12:49.923" v="7663" actId="113"/>
        <pc:sldMkLst>
          <pc:docMk/>
          <pc:sldMk cId="2046290303" sldId="368"/>
        </pc:sldMkLst>
        <pc:spChg chg="mod">
          <ac:chgData name="li bo" userId="86e360d6c7446f46" providerId="LiveId" clId="{8BE5817A-BAB0-8145-8782-F825414CA75D}" dt="2023-01-25T16:12:47.971" v="7662" actId="2711"/>
          <ac:spMkLst>
            <pc:docMk/>
            <pc:sldMk cId="2046290303" sldId="368"/>
            <ac:spMk id="2" creationId="{39A7D7FB-0513-34A8-B4B7-673262E43028}"/>
          </ac:spMkLst>
        </pc:spChg>
        <pc:spChg chg="mod">
          <ac:chgData name="li bo" userId="86e360d6c7446f46" providerId="LiveId" clId="{8BE5817A-BAB0-8145-8782-F825414CA75D}" dt="2023-01-25T16:12:49.923" v="7663" actId="113"/>
          <ac:spMkLst>
            <pc:docMk/>
            <pc:sldMk cId="2046290303" sldId="368"/>
            <ac:spMk id="4" creationId="{55E7A379-AD00-4D27-AD5D-3BAA6EC76256}"/>
          </ac:spMkLst>
        </pc:spChg>
        <pc:spChg chg="add del mod">
          <ac:chgData name="li bo" userId="86e360d6c7446f46" providerId="LiveId" clId="{8BE5817A-BAB0-8145-8782-F825414CA75D}" dt="2023-01-25T04:23:21.632" v="1065" actId="478"/>
          <ac:spMkLst>
            <pc:docMk/>
            <pc:sldMk cId="2046290303" sldId="368"/>
            <ac:spMk id="5" creationId="{632DE9A4-6115-2CFA-B194-17EF4ADCC21E}"/>
          </ac:spMkLst>
        </pc:spChg>
        <pc:spChg chg="del">
          <ac:chgData name="li bo" userId="86e360d6c7446f46" providerId="LiveId" clId="{8BE5817A-BAB0-8145-8782-F825414CA75D}" dt="2023-01-25T04:23:17.892" v="1063" actId="478"/>
          <ac:spMkLst>
            <pc:docMk/>
            <pc:sldMk cId="2046290303" sldId="368"/>
            <ac:spMk id="15" creationId="{E0EC5F5A-EB38-48F6-B688-6B41848C73D8}"/>
          </ac:spMkLst>
        </pc:spChg>
        <pc:spChg chg="del">
          <ac:chgData name="li bo" userId="86e360d6c7446f46" providerId="LiveId" clId="{8BE5817A-BAB0-8145-8782-F825414CA75D}" dt="2023-01-25T04:23:23.207" v="1066" actId="478"/>
          <ac:spMkLst>
            <pc:docMk/>
            <pc:sldMk cId="2046290303" sldId="368"/>
            <ac:spMk id="16" creationId="{396283C8-96A4-476F-856F-D42A76ED2385}"/>
          </ac:spMkLst>
        </pc:spChg>
        <pc:picChg chg="mod">
          <ac:chgData name="li bo" userId="86e360d6c7446f46" providerId="LiveId" clId="{8BE5817A-BAB0-8145-8782-F825414CA75D}" dt="2023-01-25T04:24:51.104" v="1087" actId="1076"/>
          <ac:picMkLst>
            <pc:docMk/>
            <pc:sldMk cId="2046290303" sldId="368"/>
            <ac:picMk id="8" creationId="{1183D38F-F2A7-4F8F-9979-7EFEDB5ED067}"/>
          </ac:picMkLst>
        </pc:picChg>
        <pc:picChg chg="del">
          <ac:chgData name="li bo" userId="86e360d6c7446f46" providerId="LiveId" clId="{8BE5817A-BAB0-8145-8782-F825414CA75D}" dt="2023-01-25T04:23:16.952" v="1062" actId="478"/>
          <ac:picMkLst>
            <pc:docMk/>
            <pc:sldMk cId="2046290303" sldId="368"/>
            <ac:picMk id="14" creationId="{EB5522F8-CCCD-48C9-81B4-66FF4ED8BA93}"/>
          </ac:picMkLst>
        </pc:picChg>
      </pc:sldChg>
      <pc:sldChg chg="addSp delSp modSp add mod delAnim modAnim">
        <pc:chgData name="li bo" userId="86e360d6c7446f46" providerId="LiveId" clId="{8BE5817A-BAB0-8145-8782-F825414CA75D}" dt="2023-01-25T16:13:36.352" v="7692" actId="113"/>
        <pc:sldMkLst>
          <pc:docMk/>
          <pc:sldMk cId="3128346533" sldId="369"/>
        </pc:sldMkLst>
        <pc:spChg chg="mod">
          <ac:chgData name="li bo" userId="86e360d6c7446f46" providerId="LiveId" clId="{8BE5817A-BAB0-8145-8782-F825414CA75D}" dt="2023-01-25T16:13:33.310" v="7691" actId="2711"/>
          <ac:spMkLst>
            <pc:docMk/>
            <pc:sldMk cId="3128346533" sldId="369"/>
            <ac:spMk id="2" creationId="{E7B332B3-AEF5-BA19-3F08-BB1F87D31C38}"/>
          </ac:spMkLst>
        </pc:spChg>
        <pc:spChg chg="mod">
          <ac:chgData name="li bo" userId="86e360d6c7446f46" providerId="LiveId" clId="{8BE5817A-BAB0-8145-8782-F825414CA75D}" dt="2023-01-25T16:13:36.352" v="7692" actId="113"/>
          <ac:spMkLst>
            <pc:docMk/>
            <pc:sldMk cId="3128346533" sldId="369"/>
            <ac:spMk id="4" creationId="{F9A29DB2-B0C9-424C-946C-3E87B0AEF2E1}"/>
          </ac:spMkLst>
        </pc:spChg>
        <pc:spChg chg="add del mod">
          <ac:chgData name="li bo" userId="86e360d6c7446f46" providerId="LiveId" clId="{8BE5817A-BAB0-8145-8782-F825414CA75D}" dt="2023-01-25T05:47:06.079" v="2355" actId="478"/>
          <ac:spMkLst>
            <pc:docMk/>
            <pc:sldMk cId="3128346533" sldId="369"/>
            <ac:spMk id="5" creationId="{F4C899A6-F0B8-7640-E1D1-A1B723A02EA4}"/>
          </ac:spMkLst>
        </pc:spChg>
        <pc:spChg chg="del">
          <ac:chgData name="li bo" userId="86e360d6c7446f46" providerId="LiveId" clId="{8BE5817A-BAB0-8145-8782-F825414CA75D}" dt="2023-01-25T05:47:04.036" v="2354" actId="478"/>
          <ac:spMkLst>
            <pc:docMk/>
            <pc:sldMk cId="3128346533" sldId="369"/>
            <ac:spMk id="9" creationId="{559796DA-7820-4688-A938-34FD6B369C2A}"/>
          </ac:spMkLst>
        </pc:spChg>
        <pc:spChg chg="mod">
          <ac:chgData name="li bo" userId="86e360d6c7446f46" providerId="LiveId" clId="{8BE5817A-BAB0-8145-8782-F825414CA75D}" dt="2023-01-25T16:13:33.310" v="7691" actId="2711"/>
          <ac:spMkLst>
            <pc:docMk/>
            <pc:sldMk cId="3128346533" sldId="369"/>
            <ac:spMk id="13" creationId="{7EF655D2-47ED-43D7-9862-FDAB9C8FE1BE}"/>
          </ac:spMkLst>
        </pc:spChg>
        <pc:spChg chg="mod">
          <ac:chgData name="li bo" userId="86e360d6c7446f46" providerId="LiveId" clId="{8BE5817A-BAB0-8145-8782-F825414CA75D}" dt="2023-01-25T16:13:33.310" v="7691" actId="2711"/>
          <ac:spMkLst>
            <pc:docMk/>
            <pc:sldMk cId="3128346533" sldId="369"/>
            <ac:spMk id="15" creationId="{99F81B8C-E498-422D-A84C-AD4D190C8530}"/>
          </ac:spMkLst>
        </pc:spChg>
        <pc:spChg chg="mod">
          <ac:chgData name="li bo" userId="86e360d6c7446f46" providerId="LiveId" clId="{8BE5817A-BAB0-8145-8782-F825414CA75D}" dt="2023-01-25T16:13:33.310" v="7691" actId="2711"/>
          <ac:spMkLst>
            <pc:docMk/>
            <pc:sldMk cId="3128346533" sldId="369"/>
            <ac:spMk id="16" creationId="{3CEC1DE1-5BB6-46CD-88E2-239C3176FB36}"/>
          </ac:spMkLst>
        </pc:spChg>
        <pc:spChg chg="mod">
          <ac:chgData name="li bo" userId="86e360d6c7446f46" providerId="LiveId" clId="{8BE5817A-BAB0-8145-8782-F825414CA75D}" dt="2023-01-25T16:13:33.310" v="7691" actId="2711"/>
          <ac:spMkLst>
            <pc:docMk/>
            <pc:sldMk cId="3128346533" sldId="369"/>
            <ac:spMk id="17" creationId="{726233FF-DBB0-4EF0-8EBC-2A95717668D0}"/>
          </ac:spMkLst>
        </pc:spChg>
        <pc:spChg chg="mod">
          <ac:chgData name="li bo" userId="86e360d6c7446f46" providerId="LiveId" clId="{8BE5817A-BAB0-8145-8782-F825414CA75D}" dt="2023-01-25T16:13:33.310" v="7691" actId="2711"/>
          <ac:spMkLst>
            <pc:docMk/>
            <pc:sldMk cId="3128346533" sldId="369"/>
            <ac:spMk id="20" creationId="{F6679248-1881-42EC-BC22-7DFB9065F99D}"/>
          </ac:spMkLst>
        </pc:spChg>
        <pc:spChg chg="mod">
          <ac:chgData name="li bo" userId="86e360d6c7446f46" providerId="LiveId" clId="{8BE5817A-BAB0-8145-8782-F825414CA75D}" dt="2023-01-25T16:13:33.310" v="7691" actId="2711"/>
          <ac:spMkLst>
            <pc:docMk/>
            <pc:sldMk cId="3128346533" sldId="369"/>
            <ac:spMk id="21" creationId="{8E105A22-E8FC-47C0-90FC-F21CFF3D6B82}"/>
          </ac:spMkLst>
        </pc:spChg>
        <pc:spChg chg="mod">
          <ac:chgData name="li bo" userId="86e360d6c7446f46" providerId="LiveId" clId="{8BE5817A-BAB0-8145-8782-F825414CA75D}" dt="2023-01-25T16:13:33.310" v="7691" actId="2711"/>
          <ac:spMkLst>
            <pc:docMk/>
            <pc:sldMk cId="3128346533" sldId="369"/>
            <ac:spMk id="22" creationId="{AAB3C060-EDF0-40F2-9784-78921A225B97}"/>
          </ac:spMkLst>
        </pc:spChg>
        <pc:picChg chg="del">
          <ac:chgData name="li bo" userId="86e360d6c7446f46" providerId="LiveId" clId="{8BE5817A-BAB0-8145-8782-F825414CA75D}" dt="2023-01-25T05:47:06.639" v="2356" actId="478"/>
          <ac:picMkLst>
            <pc:docMk/>
            <pc:sldMk cId="3128346533" sldId="369"/>
            <ac:picMk id="11" creationId="{7EC82A7E-8012-40E2-974A-4E86B712FA89}"/>
          </ac:picMkLst>
        </pc:picChg>
      </pc:sldChg>
      <pc:sldChg chg="delSp modSp add del mod delAnim">
        <pc:chgData name="li bo" userId="86e360d6c7446f46" providerId="LiveId" clId="{8BE5817A-BAB0-8145-8782-F825414CA75D}" dt="2023-01-25T15:12:20.035" v="6870" actId="2696"/>
        <pc:sldMkLst>
          <pc:docMk/>
          <pc:sldMk cId="1087949543" sldId="370"/>
        </pc:sldMkLst>
        <pc:picChg chg="del">
          <ac:chgData name="li bo" userId="86e360d6c7446f46" providerId="LiveId" clId="{8BE5817A-BAB0-8145-8782-F825414CA75D}" dt="2023-01-25T15:11:12.311" v="6851" actId="21"/>
          <ac:picMkLst>
            <pc:docMk/>
            <pc:sldMk cId="1087949543" sldId="370"/>
            <ac:picMk id="13" creationId="{51058AF5-4592-469F-8053-D9A54793920A}"/>
          </ac:picMkLst>
        </pc:picChg>
        <pc:picChg chg="del mod">
          <ac:chgData name="li bo" userId="86e360d6c7446f46" providerId="LiveId" clId="{8BE5817A-BAB0-8145-8782-F825414CA75D}" dt="2023-01-25T15:12:11.167" v="6869" actId="478"/>
          <ac:picMkLst>
            <pc:docMk/>
            <pc:sldMk cId="1087949543" sldId="370"/>
            <ac:picMk id="21" creationId="{241A74EE-A1C4-406B-A65C-D609EDF3CAAD}"/>
          </ac:picMkLst>
        </pc:picChg>
      </pc:sldChg>
      <pc:sldChg chg="addSp delSp modSp add mod addAnim delAnim modAnim">
        <pc:chgData name="li bo" userId="86e360d6c7446f46" providerId="LiveId" clId="{8BE5817A-BAB0-8145-8782-F825414CA75D}" dt="2023-02-06T16:25:59.016" v="7902" actId="207"/>
        <pc:sldMkLst>
          <pc:docMk/>
          <pc:sldMk cId="3411433524" sldId="370"/>
        </pc:sldMkLst>
        <pc:spChg chg="mod">
          <ac:chgData name="li bo" userId="86e360d6c7446f46" providerId="LiveId" clId="{8BE5817A-BAB0-8145-8782-F825414CA75D}" dt="2023-01-25T16:17:14.763" v="7764" actId="2711"/>
          <ac:spMkLst>
            <pc:docMk/>
            <pc:sldMk cId="3411433524" sldId="370"/>
            <ac:spMk id="2" creationId="{A8891323-1D1A-022E-C659-CA3AC1ADFDB6}"/>
          </ac:spMkLst>
        </pc:spChg>
        <pc:spChg chg="mod">
          <ac:chgData name="li bo" userId="86e360d6c7446f46" providerId="LiveId" clId="{8BE5817A-BAB0-8145-8782-F825414CA75D}" dt="2023-01-25T16:17:18.469" v="7765" actId="113"/>
          <ac:spMkLst>
            <pc:docMk/>
            <pc:sldMk cId="3411433524" sldId="370"/>
            <ac:spMk id="4" creationId="{BADFBE08-DAB8-436F-A6B1-F614DB14C128}"/>
          </ac:spMkLst>
        </pc:spChg>
        <pc:spChg chg="add del mod">
          <ac:chgData name="li bo" userId="86e360d6c7446f46" providerId="LiveId" clId="{8BE5817A-BAB0-8145-8782-F825414CA75D}" dt="2023-01-25T15:26:06.867" v="7599"/>
          <ac:spMkLst>
            <pc:docMk/>
            <pc:sldMk cId="3411433524" sldId="370"/>
            <ac:spMk id="5" creationId="{4C5D555E-0144-1DC2-94C9-86B2B147C1B3}"/>
          </ac:spMkLst>
        </pc:spChg>
        <pc:spChg chg="add mod">
          <ac:chgData name="li bo" userId="86e360d6c7446f46" providerId="LiveId" clId="{8BE5817A-BAB0-8145-8782-F825414CA75D}" dt="2023-02-06T14:34:00.601" v="7873" actId="207"/>
          <ac:spMkLst>
            <pc:docMk/>
            <pc:sldMk cId="3411433524" sldId="370"/>
            <ac:spMk id="9" creationId="{5A52DD0D-2F80-BE90-7E3B-80616FF5C5CE}"/>
          </ac:spMkLst>
        </pc:spChg>
        <pc:spChg chg="mod">
          <ac:chgData name="li bo" userId="86e360d6c7446f46" providerId="LiveId" clId="{8BE5817A-BAB0-8145-8782-F825414CA75D}" dt="2023-02-06T16:25:59.016" v="7902" actId="207"/>
          <ac:spMkLst>
            <pc:docMk/>
            <pc:sldMk cId="3411433524" sldId="370"/>
            <ac:spMk id="17" creationId="{43C62627-F985-4A33-A738-F12923AF2CA8}"/>
          </ac:spMkLst>
        </pc:spChg>
        <pc:spChg chg="add del">
          <ac:chgData name="li bo" userId="86e360d6c7446f46" providerId="LiveId" clId="{8BE5817A-BAB0-8145-8782-F825414CA75D}" dt="2023-01-25T15:26:19.472" v="7607" actId="478"/>
          <ac:spMkLst>
            <pc:docMk/>
            <pc:sldMk cId="3411433524" sldId="370"/>
            <ac:spMk id="20" creationId="{A8F9CA88-C583-4EF6-8327-C4AB59816C87}"/>
          </ac:spMkLst>
        </pc:spChg>
        <pc:picChg chg="add del mod">
          <ac:chgData name="li bo" userId="86e360d6c7446f46" providerId="LiveId" clId="{8BE5817A-BAB0-8145-8782-F825414CA75D}" dt="2023-01-25T15:26:06.867" v="7599"/>
          <ac:picMkLst>
            <pc:docMk/>
            <pc:sldMk cId="3411433524" sldId="370"/>
            <ac:picMk id="3" creationId="{A68C89ED-4519-F96C-A6E1-718CA5B60881}"/>
          </ac:picMkLst>
        </pc:picChg>
        <pc:picChg chg="add del mod">
          <ac:chgData name="li bo" userId="86e360d6c7446f46" providerId="LiveId" clId="{8BE5817A-BAB0-8145-8782-F825414CA75D}" dt="2023-01-25T15:26:13.749" v="7603"/>
          <ac:picMkLst>
            <pc:docMk/>
            <pc:sldMk cId="3411433524" sldId="370"/>
            <ac:picMk id="6" creationId="{C68269F0-BEEC-6FBC-0329-00B6DCE4579C}"/>
          </ac:picMkLst>
        </pc:picChg>
        <pc:picChg chg="add del">
          <ac:chgData name="li bo" userId="86e360d6c7446f46" providerId="LiveId" clId="{8BE5817A-BAB0-8145-8782-F825414CA75D}" dt="2023-01-25T15:26:19.114" v="7606" actId="478"/>
          <ac:picMkLst>
            <pc:docMk/>
            <pc:sldMk cId="3411433524" sldId="370"/>
            <ac:picMk id="7" creationId="{5F6FC370-6691-4CD7-8379-FF0514E92E5A}"/>
          </ac:picMkLst>
        </pc:picChg>
        <pc:picChg chg="add mod">
          <ac:chgData name="li bo" userId="86e360d6c7446f46" providerId="LiveId" clId="{8BE5817A-BAB0-8145-8782-F825414CA75D}" dt="2023-01-25T15:26:24.427" v="7608"/>
          <ac:picMkLst>
            <pc:docMk/>
            <pc:sldMk cId="3411433524" sldId="370"/>
            <ac:picMk id="8" creationId="{DD2539A5-31BE-6280-44CB-3F0E1693BF1E}"/>
          </ac:picMkLst>
        </pc:picChg>
        <pc:picChg chg="del">
          <ac:chgData name="li bo" userId="86e360d6c7446f46" providerId="LiveId" clId="{8BE5817A-BAB0-8145-8782-F825414CA75D}" dt="2023-01-25T15:25:31.413" v="7595" actId="478"/>
          <ac:picMkLst>
            <pc:docMk/>
            <pc:sldMk cId="3411433524" sldId="370"/>
            <ac:picMk id="12" creationId="{EF96A9D6-EF6D-48F1-914E-6CC4137FABFD}"/>
          </ac:picMkLst>
        </pc:picChg>
      </pc:sldChg>
    </pc:docChg>
  </pc:docChgLst>
  <pc:docChgLst>
    <pc:chgData name="bo li" userId="86e360d6c7446f46" providerId="LiveId" clId="{8BE5817A-BAB0-8145-8782-F825414CA75D}"/>
    <pc:docChg chg="undo redo custSel addSld modSld sldOrd">
      <pc:chgData name="bo li" userId="86e360d6c7446f46" providerId="LiveId" clId="{8BE5817A-BAB0-8145-8782-F825414CA75D}" dt="2023-03-13T05:38:52.816" v="955"/>
      <pc:docMkLst>
        <pc:docMk/>
      </pc:docMkLst>
      <pc:sldChg chg="ord">
        <pc:chgData name="bo li" userId="86e360d6c7446f46" providerId="LiveId" clId="{8BE5817A-BAB0-8145-8782-F825414CA75D}" dt="2023-03-12T03:31:52.565" v="40" actId="20578"/>
        <pc:sldMkLst>
          <pc:docMk/>
          <pc:sldMk cId="258296489" sldId="332"/>
        </pc:sldMkLst>
      </pc:sldChg>
      <pc:sldChg chg="modSp mod">
        <pc:chgData name="bo li" userId="86e360d6c7446f46" providerId="LiveId" clId="{8BE5817A-BAB0-8145-8782-F825414CA75D}" dt="2023-03-13T04:19:00.714" v="951"/>
        <pc:sldMkLst>
          <pc:docMk/>
          <pc:sldMk cId="2295157838" sldId="344"/>
        </pc:sldMkLst>
        <pc:spChg chg="mod">
          <ac:chgData name="bo li" userId="86e360d6c7446f46" providerId="LiveId" clId="{8BE5817A-BAB0-8145-8782-F825414CA75D}" dt="2023-03-13T04:19:00.712" v="948" actId="20577"/>
          <ac:spMkLst>
            <pc:docMk/>
            <pc:sldMk cId="2295157838" sldId="344"/>
            <ac:spMk id="11" creationId="{70A95717-08EE-4FC1-A6A0-01740A167F64}"/>
          </ac:spMkLst>
        </pc:spChg>
        <pc:spChg chg="mod">
          <ac:chgData name="bo li" userId="86e360d6c7446f46" providerId="LiveId" clId="{8BE5817A-BAB0-8145-8782-F825414CA75D}" dt="2023-03-13T04:19:00.713" v="949" actId="20577"/>
          <ac:spMkLst>
            <pc:docMk/>
            <pc:sldMk cId="2295157838" sldId="344"/>
            <ac:spMk id="12" creationId="{AAC4850D-9BEB-4997-A2EC-5A5B407F8281}"/>
          </ac:spMkLst>
        </pc:spChg>
        <pc:spChg chg="mod">
          <ac:chgData name="bo li" userId="86e360d6c7446f46" providerId="LiveId" clId="{8BE5817A-BAB0-8145-8782-F825414CA75D}" dt="2023-03-13T04:19:00.714" v="950"/>
          <ac:spMkLst>
            <pc:docMk/>
            <pc:sldMk cId="2295157838" sldId="344"/>
            <ac:spMk id="16" creationId="{440C2F77-6A85-4935-8B45-A62AB3EF5A57}"/>
          </ac:spMkLst>
        </pc:spChg>
        <pc:picChg chg="mod">
          <ac:chgData name="bo li" userId="86e360d6c7446f46" providerId="LiveId" clId="{8BE5817A-BAB0-8145-8782-F825414CA75D}" dt="2023-03-13T04:19:00.714" v="951"/>
          <ac:picMkLst>
            <pc:docMk/>
            <pc:sldMk cId="2295157838" sldId="344"/>
            <ac:picMk id="5" creationId="{F5260B2F-DC9C-4A7E-9004-EB70F0DB472B}"/>
          </ac:picMkLst>
        </pc:picChg>
      </pc:sldChg>
      <pc:sldChg chg="modSp mod">
        <pc:chgData name="bo li" userId="86e360d6c7446f46" providerId="LiveId" clId="{8BE5817A-BAB0-8145-8782-F825414CA75D}" dt="2023-03-13T05:38:52.816" v="955"/>
        <pc:sldMkLst>
          <pc:docMk/>
          <pc:sldMk cId="3717073540" sldId="345"/>
        </pc:sldMkLst>
        <pc:spChg chg="mod">
          <ac:chgData name="bo li" userId="86e360d6c7446f46" providerId="LiveId" clId="{8BE5817A-BAB0-8145-8782-F825414CA75D}" dt="2023-03-13T05:38:52.813" v="952" actId="20577"/>
          <ac:spMkLst>
            <pc:docMk/>
            <pc:sldMk cId="3717073540" sldId="345"/>
            <ac:spMk id="11" creationId="{7D37BCAC-3067-407A-8E68-4B57CDFDC632}"/>
          </ac:spMkLst>
        </pc:spChg>
        <pc:spChg chg="mod">
          <ac:chgData name="bo li" userId="86e360d6c7446f46" providerId="LiveId" clId="{8BE5817A-BAB0-8145-8782-F825414CA75D}" dt="2023-03-13T05:38:52.814" v="953" actId="20577"/>
          <ac:spMkLst>
            <pc:docMk/>
            <pc:sldMk cId="3717073540" sldId="345"/>
            <ac:spMk id="12" creationId="{DDDF460C-EE08-4BAD-BD8B-4D6ACDEAC158}"/>
          </ac:spMkLst>
        </pc:spChg>
        <pc:spChg chg="mod">
          <ac:chgData name="bo li" userId="86e360d6c7446f46" providerId="LiveId" clId="{8BE5817A-BAB0-8145-8782-F825414CA75D}" dt="2023-03-13T05:38:52.816" v="954"/>
          <ac:spMkLst>
            <pc:docMk/>
            <pc:sldMk cId="3717073540" sldId="345"/>
            <ac:spMk id="16" creationId="{63F13AC4-684E-435C-BD82-3B4427336EDD}"/>
          </ac:spMkLst>
        </pc:spChg>
        <pc:picChg chg="mod">
          <ac:chgData name="bo li" userId="86e360d6c7446f46" providerId="LiveId" clId="{8BE5817A-BAB0-8145-8782-F825414CA75D}" dt="2023-03-13T05:38:52.816" v="955"/>
          <ac:picMkLst>
            <pc:docMk/>
            <pc:sldMk cId="3717073540" sldId="345"/>
            <ac:picMk id="5" creationId="{40E36F23-1BA4-442E-AFB6-46E98E1DDEC6}"/>
          </ac:picMkLst>
        </pc:picChg>
      </pc:sldChg>
      <pc:sldChg chg="modSp mod">
        <pc:chgData name="bo li" userId="86e360d6c7446f46" providerId="LiveId" clId="{8BE5817A-BAB0-8145-8782-F825414CA75D}" dt="2023-03-13T02:28:24.734" v="942"/>
        <pc:sldMkLst>
          <pc:docMk/>
          <pc:sldMk cId="318755458" sldId="347"/>
        </pc:sldMkLst>
        <pc:spChg chg="mod">
          <ac:chgData name="bo li" userId="86e360d6c7446f46" providerId="LiveId" clId="{8BE5817A-BAB0-8145-8782-F825414CA75D}" dt="2023-03-12T03:36:26.148" v="103" actId="20577"/>
          <ac:spMkLst>
            <pc:docMk/>
            <pc:sldMk cId="318755458" sldId="347"/>
            <ac:spMk id="6" creationId="{98DAAA50-4A0F-47F9-82C7-2D887DD119AC}"/>
          </ac:spMkLst>
        </pc:spChg>
        <pc:spChg chg="mod">
          <ac:chgData name="bo li" userId="86e360d6c7446f46" providerId="LiveId" clId="{8BE5817A-BAB0-8145-8782-F825414CA75D}" dt="2023-03-13T02:28:24.730" v="938" actId="20577"/>
          <ac:spMkLst>
            <pc:docMk/>
            <pc:sldMk cId="318755458" sldId="347"/>
            <ac:spMk id="11" creationId="{9095373F-703B-4837-B46C-C31186AB551F}"/>
          </ac:spMkLst>
        </pc:spChg>
        <pc:spChg chg="mod">
          <ac:chgData name="bo li" userId="86e360d6c7446f46" providerId="LiveId" clId="{8BE5817A-BAB0-8145-8782-F825414CA75D}" dt="2023-03-13T02:28:24.731" v="939" actId="20577"/>
          <ac:spMkLst>
            <pc:docMk/>
            <pc:sldMk cId="318755458" sldId="347"/>
            <ac:spMk id="12" creationId="{434770F2-7188-408A-BAA4-927F425A823B}"/>
          </ac:spMkLst>
        </pc:spChg>
        <pc:spChg chg="mod">
          <ac:chgData name="bo li" userId="86e360d6c7446f46" providerId="LiveId" clId="{8BE5817A-BAB0-8145-8782-F825414CA75D}" dt="2023-03-13T02:28:24.732" v="940" actId="20577"/>
          <ac:spMkLst>
            <pc:docMk/>
            <pc:sldMk cId="318755458" sldId="347"/>
            <ac:spMk id="13" creationId="{EFB038A1-23A7-49AA-A28F-FAC3FDCEA8DD}"/>
          </ac:spMkLst>
        </pc:spChg>
        <pc:spChg chg="mod">
          <ac:chgData name="bo li" userId="86e360d6c7446f46" providerId="LiveId" clId="{8BE5817A-BAB0-8145-8782-F825414CA75D}" dt="2023-03-13T02:28:24.734" v="941"/>
          <ac:spMkLst>
            <pc:docMk/>
            <pc:sldMk cId="318755458" sldId="347"/>
            <ac:spMk id="16" creationId="{CC3C4BCC-350A-4DD5-9B77-90D3EC5FB8AE}"/>
          </ac:spMkLst>
        </pc:spChg>
        <pc:picChg chg="mod">
          <ac:chgData name="bo li" userId="86e360d6c7446f46" providerId="LiveId" clId="{8BE5817A-BAB0-8145-8782-F825414CA75D}" dt="2023-03-13T02:28:24.734" v="942"/>
          <ac:picMkLst>
            <pc:docMk/>
            <pc:sldMk cId="318755458" sldId="347"/>
            <ac:picMk id="5" creationId="{80507FCA-04D4-4FB4-B8BE-685A6CA3593B}"/>
          </ac:picMkLst>
        </pc:picChg>
      </pc:sldChg>
      <pc:sldChg chg="modSp modAnim">
        <pc:chgData name="bo li" userId="86e360d6c7446f46" providerId="LiveId" clId="{8BE5817A-BAB0-8145-8782-F825414CA75D}" dt="2023-03-13T01:45:34.744" v="932" actId="20577"/>
        <pc:sldMkLst>
          <pc:docMk/>
          <pc:sldMk cId="251466423" sldId="349"/>
        </pc:sldMkLst>
        <pc:spChg chg="mod">
          <ac:chgData name="bo li" userId="86e360d6c7446f46" providerId="LiveId" clId="{8BE5817A-BAB0-8145-8782-F825414CA75D}" dt="2023-03-13T01:45:34.744" v="932" actId="20577"/>
          <ac:spMkLst>
            <pc:docMk/>
            <pc:sldMk cId="251466423" sldId="349"/>
            <ac:spMk id="9" creationId="{559796DA-7820-4688-A938-34FD6B369C2A}"/>
          </ac:spMkLst>
        </pc:spChg>
      </pc:sldChg>
      <pc:sldChg chg="modSp mod">
        <pc:chgData name="bo li" userId="86e360d6c7446f46" providerId="LiveId" clId="{8BE5817A-BAB0-8145-8782-F825414CA75D}" dt="2023-03-13T04:18:57.473" v="947"/>
        <pc:sldMkLst>
          <pc:docMk/>
          <pc:sldMk cId="1086497224" sldId="352"/>
        </pc:sldMkLst>
        <pc:spChg chg="mod">
          <ac:chgData name="bo li" userId="86e360d6c7446f46" providerId="LiveId" clId="{8BE5817A-BAB0-8145-8782-F825414CA75D}" dt="2023-03-13T04:18:57.471" v="943" actId="20577"/>
          <ac:spMkLst>
            <pc:docMk/>
            <pc:sldMk cId="1086497224" sldId="352"/>
            <ac:spMk id="11" creationId="{57557374-52B5-4CBE-B728-3CF02493D069}"/>
          </ac:spMkLst>
        </pc:spChg>
        <pc:spChg chg="mod">
          <ac:chgData name="bo li" userId="86e360d6c7446f46" providerId="LiveId" clId="{8BE5817A-BAB0-8145-8782-F825414CA75D}" dt="2023-03-13T04:18:57.472" v="944" actId="20577"/>
          <ac:spMkLst>
            <pc:docMk/>
            <pc:sldMk cId="1086497224" sldId="352"/>
            <ac:spMk id="12" creationId="{05D9F34A-D1D1-44A4-B08F-BE7ED6838D33}"/>
          </ac:spMkLst>
        </pc:spChg>
        <pc:spChg chg="mod">
          <ac:chgData name="bo li" userId="86e360d6c7446f46" providerId="LiveId" clId="{8BE5817A-BAB0-8145-8782-F825414CA75D}" dt="2023-03-13T04:18:57.472" v="945" actId="20577"/>
          <ac:spMkLst>
            <pc:docMk/>
            <pc:sldMk cId="1086497224" sldId="352"/>
            <ac:spMk id="13" creationId="{16B4CE76-E4BE-4B7A-874D-8578FCBBE986}"/>
          </ac:spMkLst>
        </pc:spChg>
        <pc:spChg chg="mod">
          <ac:chgData name="bo li" userId="86e360d6c7446f46" providerId="LiveId" clId="{8BE5817A-BAB0-8145-8782-F825414CA75D}" dt="2023-03-13T04:18:57.473" v="946"/>
          <ac:spMkLst>
            <pc:docMk/>
            <pc:sldMk cId="1086497224" sldId="352"/>
            <ac:spMk id="16" creationId="{3B0BA16D-8D23-4588-99E5-001E4B36DB7B}"/>
          </ac:spMkLst>
        </pc:spChg>
        <pc:picChg chg="mod">
          <ac:chgData name="bo li" userId="86e360d6c7446f46" providerId="LiveId" clId="{8BE5817A-BAB0-8145-8782-F825414CA75D}" dt="2023-03-13T04:18:57.473" v="947"/>
          <ac:picMkLst>
            <pc:docMk/>
            <pc:sldMk cId="1086497224" sldId="352"/>
            <ac:picMk id="5" creationId="{F2A25D37-AFE3-440B-A1A5-4D9238D25F0C}"/>
          </ac:picMkLst>
        </pc:picChg>
      </pc:sldChg>
      <pc:sldChg chg="addSp modSp mod modAnim modNotesTx">
        <pc:chgData name="bo li" userId="86e360d6c7446f46" providerId="LiveId" clId="{8BE5817A-BAB0-8145-8782-F825414CA75D}" dt="2023-03-12T04:01:40.040" v="417"/>
        <pc:sldMkLst>
          <pc:docMk/>
          <pc:sldMk cId="1524726661" sldId="360"/>
        </pc:sldMkLst>
        <pc:spChg chg="add mod">
          <ac:chgData name="bo li" userId="86e360d6c7446f46" providerId="LiveId" clId="{8BE5817A-BAB0-8145-8782-F825414CA75D}" dt="2023-03-12T03:53:23.308" v="279" actId="1076"/>
          <ac:spMkLst>
            <pc:docMk/>
            <pc:sldMk cId="1524726661" sldId="360"/>
            <ac:spMk id="4" creationId="{25187ECA-FF6F-6CB8-7E9A-23E1D7226410}"/>
          </ac:spMkLst>
        </pc:spChg>
        <pc:spChg chg="add mod">
          <ac:chgData name="bo li" userId="86e360d6c7446f46" providerId="LiveId" clId="{8BE5817A-BAB0-8145-8782-F825414CA75D}" dt="2023-03-12T04:01:32.129" v="416" actId="1038"/>
          <ac:spMkLst>
            <pc:docMk/>
            <pc:sldMk cId="1524726661" sldId="360"/>
            <ac:spMk id="5" creationId="{93312C0D-E2CF-91A4-A965-2ED6D67BE021}"/>
          </ac:spMkLst>
        </pc:spChg>
        <pc:spChg chg="add mod">
          <ac:chgData name="bo li" userId="86e360d6c7446f46" providerId="LiveId" clId="{8BE5817A-BAB0-8145-8782-F825414CA75D}" dt="2023-03-12T04:01:32.129" v="416" actId="1038"/>
          <ac:spMkLst>
            <pc:docMk/>
            <pc:sldMk cId="1524726661" sldId="360"/>
            <ac:spMk id="8" creationId="{4DF1257B-96AC-675A-6E77-2F18F1D4AD1B}"/>
          </ac:spMkLst>
        </pc:spChg>
        <pc:spChg chg="mod">
          <ac:chgData name="bo li" userId="86e360d6c7446f46" providerId="LiveId" clId="{8BE5817A-BAB0-8145-8782-F825414CA75D}" dt="2023-03-12T03:52:02.248" v="207" actId="1076"/>
          <ac:spMkLst>
            <pc:docMk/>
            <pc:sldMk cId="1524726661" sldId="360"/>
            <ac:spMk id="9" creationId="{968A839A-F70D-6E52-E231-FC1E15338449}"/>
          </ac:spMkLst>
        </pc:spChg>
        <pc:spChg chg="mod">
          <ac:chgData name="bo li" userId="86e360d6c7446f46" providerId="LiveId" clId="{8BE5817A-BAB0-8145-8782-F825414CA75D}" dt="2023-03-12T03:51:10.940" v="193" actId="21"/>
          <ac:spMkLst>
            <pc:docMk/>
            <pc:sldMk cId="1524726661" sldId="360"/>
            <ac:spMk id="19" creationId="{B17D509B-80CC-4D0D-805C-F602B552758C}"/>
          </ac:spMkLst>
        </pc:spChg>
      </pc:sldChg>
      <pc:sldChg chg="addSp modSp mod modAnim">
        <pc:chgData name="bo li" userId="86e360d6c7446f46" providerId="LiveId" clId="{8BE5817A-BAB0-8145-8782-F825414CA75D}" dt="2023-03-12T04:12:17.620" v="595" actId="20577"/>
        <pc:sldMkLst>
          <pc:docMk/>
          <pc:sldMk cId="4258133352" sldId="361"/>
        </pc:sldMkLst>
        <pc:spChg chg="add mod">
          <ac:chgData name="bo li" userId="86e360d6c7446f46" providerId="LiveId" clId="{8BE5817A-BAB0-8145-8782-F825414CA75D}" dt="2023-03-12T04:12:17.620" v="595" actId="20577"/>
          <ac:spMkLst>
            <pc:docMk/>
            <pc:sldMk cId="4258133352" sldId="361"/>
            <ac:spMk id="3" creationId="{D5AEC839-DCB5-562A-3142-A7BC04059501}"/>
          </ac:spMkLst>
        </pc:spChg>
        <pc:spChg chg="mod">
          <ac:chgData name="bo li" userId="86e360d6c7446f46" providerId="LiveId" clId="{8BE5817A-BAB0-8145-8782-F825414CA75D}" dt="2023-03-12T04:11:29.033" v="581" actId="20577"/>
          <ac:spMkLst>
            <pc:docMk/>
            <pc:sldMk cId="4258133352" sldId="361"/>
            <ac:spMk id="5" creationId="{29E52D16-EB99-46D0-8E59-828EC8EC3229}"/>
          </ac:spMkLst>
        </pc:spChg>
        <pc:grpChg chg="mod">
          <ac:chgData name="bo li" userId="86e360d6c7446f46" providerId="LiveId" clId="{8BE5817A-BAB0-8145-8782-F825414CA75D}" dt="2023-03-12T04:08:00.905" v="438" actId="1035"/>
          <ac:grpSpMkLst>
            <pc:docMk/>
            <pc:sldMk cId="4258133352" sldId="361"/>
            <ac:grpSpMk id="6" creationId="{AAF7D99C-728F-476A-9B00-1A78EF9981DD}"/>
          </ac:grpSpMkLst>
        </pc:grpChg>
        <pc:grpChg chg="mod">
          <ac:chgData name="bo li" userId="86e360d6c7446f46" providerId="LiveId" clId="{8BE5817A-BAB0-8145-8782-F825414CA75D}" dt="2023-03-12T04:08:00.905" v="438" actId="1035"/>
          <ac:grpSpMkLst>
            <pc:docMk/>
            <pc:sldMk cId="4258133352" sldId="361"/>
            <ac:grpSpMk id="13" creationId="{87309FE1-91C5-40A6-A762-050E95E4C38C}"/>
          </ac:grpSpMkLst>
        </pc:grpChg>
        <pc:grpChg chg="mod">
          <ac:chgData name="bo li" userId="86e360d6c7446f46" providerId="LiveId" clId="{8BE5817A-BAB0-8145-8782-F825414CA75D}" dt="2023-03-12T04:08:00.905" v="438" actId="1035"/>
          <ac:grpSpMkLst>
            <pc:docMk/>
            <pc:sldMk cId="4258133352" sldId="361"/>
            <ac:grpSpMk id="26" creationId="{B5481001-C9A5-47FB-A06A-5E241C1AE407}"/>
          </ac:grpSpMkLst>
        </pc:grpChg>
        <pc:picChg chg="mod">
          <ac:chgData name="bo li" userId="86e360d6c7446f46" providerId="LiveId" clId="{8BE5817A-BAB0-8145-8782-F825414CA75D}" dt="2023-03-12T04:08:00.905" v="438" actId="1035"/>
          <ac:picMkLst>
            <pc:docMk/>
            <pc:sldMk cId="4258133352" sldId="361"/>
            <ac:picMk id="15" creationId="{211BB5BB-15DC-4627-B7D6-62CC75FE8ABA}"/>
          </ac:picMkLst>
        </pc:picChg>
      </pc:sldChg>
      <pc:sldChg chg="addSp delSp modSp mod">
        <pc:chgData name="bo li" userId="86e360d6c7446f46" providerId="LiveId" clId="{8BE5817A-BAB0-8145-8782-F825414CA75D}" dt="2023-03-12T07:46:31.666" v="691" actId="22"/>
        <pc:sldMkLst>
          <pc:docMk/>
          <pc:sldMk cId="1944254452" sldId="365"/>
        </pc:sldMkLst>
        <pc:spChg chg="add del">
          <ac:chgData name="bo li" userId="86e360d6c7446f46" providerId="LiveId" clId="{8BE5817A-BAB0-8145-8782-F825414CA75D}" dt="2023-03-12T07:46:31.666" v="691" actId="22"/>
          <ac:spMkLst>
            <pc:docMk/>
            <pc:sldMk cId="1944254452" sldId="365"/>
            <ac:spMk id="4" creationId="{F00F509C-63F2-7767-34B5-A4C768086A48}"/>
          </ac:spMkLst>
        </pc:spChg>
        <pc:spChg chg="mod">
          <ac:chgData name="bo li" userId="86e360d6c7446f46" providerId="LiveId" clId="{8BE5817A-BAB0-8145-8782-F825414CA75D}" dt="2023-03-01T07:53:05.398" v="37" actId="20577"/>
          <ac:spMkLst>
            <pc:docMk/>
            <pc:sldMk cId="1944254452" sldId="365"/>
            <ac:spMk id="7" creationId="{8A52D728-BB54-C781-7FA8-5D612BF06C15}"/>
          </ac:spMkLst>
        </pc:spChg>
      </pc:sldChg>
      <pc:sldChg chg="delSp modSp add mod">
        <pc:chgData name="bo li" userId="86e360d6c7446f46" providerId="LiveId" clId="{8BE5817A-BAB0-8145-8782-F825414CA75D}" dt="2023-03-12T07:52:36.420" v="772" actId="20577"/>
        <pc:sldMkLst>
          <pc:docMk/>
          <pc:sldMk cId="150903403" sldId="371"/>
        </pc:sldMkLst>
        <pc:spChg chg="mod">
          <ac:chgData name="bo li" userId="86e360d6c7446f46" providerId="LiveId" clId="{8BE5817A-BAB0-8145-8782-F825414CA75D}" dt="2023-03-12T07:52:36.420" v="772" actId="20577"/>
          <ac:spMkLst>
            <pc:docMk/>
            <pc:sldMk cId="150903403" sldId="371"/>
            <ac:spMk id="2" creationId="{6C99C43A-F26B-412F-B477-BFBD6C4BAED6}"/>
          </ac:spMkLst>
        </pc:spChg>
        <pc:spChg chg="del">
          <ac:chgData name="bo li" userId="86e360d6c7446f46" providerId="LiveId" clId="{8BE5817A-BAB0-8145-8782-F825414CA75D}" dt="2023-03-12T07:45:50.168" v="631" actId="478"/>
          <ac:spMkLst>
            <pc:docMk/>
            <pc:sldMk cId="150903403" sldId="371"/>
            <ac:spMk id="4" creationId="{283D9804-FAFF-4614-97AD-923CEEA74B70}"/>
          </ac:spMkLst>
        </pc:spChg>
      </pc:sldChg>
      <pc:sldChg chg="modSp add mod">
        <pc:chgData name="bo li" userId="86e360d6c7446f46" providerId="LiveId" clId="{8BE5817A-BAB0-8145-8782-F825414CA75D}" dt="2023-03-12T07:54:50.767" v="856" actId="14100"/>
        <pc:sldMkLst>
          <pc:docMk/>
          <pc:sldMk cId="2897949552" sldId="372"/>
        </pc:sldMkLst>
        <pc:spChg chg="mod">
          <ac:chgData name="bo li" userId="86e360d6c7446f46" providerId="LiveId" clId="{8BE5817A-BAB0-8145-8782-F825414CA75D}" dt="2023-03-12T07:54:50.767" v="856" actId="14100"/>
          <ac:spMkLst>
            <pc:docMk/>
            <pc:sldMk cId="2897949552" sldId="372"/>
            <ac:spMk id="2" creationId="{6C99C43A-F26B-412F-B477-BFBD6C4BAED6}"/>
          </ac:spMkLst>
        </pc:spChg>
      </pc:sldChg>
    </pc:docChg>
  </pc:docChgLst>
  <pc:docChgLst>
    <pc:chgData name="li bo" userId="86e360d6c7446f46" providerId="LiveId" clId="{69C4F408-F27F-4263-A906-F55AAF8FCAA7}"/>
    <pc:docChg chg="undo redo custSel addSld delSld modSld sldOrd">
      <pc:chgData name="li bo" userId="86e360d6c7446f46" providerId="LiveId" clId="{69C4F408-F27F-4263-A906-F55AAF8FCAA7}" dt="2021-11-12T08:40:32.802" v="4942" actId="20577"/>
      <pc:docMkLst>
        <pc:docMk/>
      </pc:docMkLst>
      <pc:sldChg chg="addSp delSp modSp new mod">
        <pc:chgData name="li bo" userId="86e360d6c7446f46" providerId="LiveId" clId="{69C4F408-F27F-4263-A906-F55AAF8FCAA7}" dt="2021-11-11T07:45:54.686" v="3457" actId="20577"/>
        <pc:sldMkLst>
          <pc:docMk/>
          <pc:sldMk cId="136515721" sldId="256"/>
        </pc:sldMkLst>
        <pc:spChg chg="mod">
          <ac:chgData name="li bo" userId="86e360d6c7446f46" providerId="LiveId" clId="{69C4F408-F27F-4263-A906-F55AAF8FCAA7}" dt="2021-11-10T02:58:31.263" v="26" actId="113"/>
          <ac:spMkLst>
            <pc:docMk/>
            <pc:sldMk cId="136515721" sldId="256"/>
            <ac:spMk id="2" creationId="{6C99C43A-F26B-412F-B477-BFBD6C4BAED6}"/>
          </ac:spMkLst>
        </pc:spChg>
        <pc:spChg chg="add del">
          <ac:chgData name="li bo" userId="86e360d6c7446f46" providerId="LiveId" clId="{69C4F408-F27F-4263-A906-F55AAF8FCAA7}" dt="2021-11-10T02:58:55.240" v="30" actId="478"/>
          <ac:spMkLst>
            <pc:docMk/>
            <pc:sldMk cId="136515721" sldId="256"/>
            <ac:spMk id="3" creationId="{D37FEEB1-4667-4407-9338-5344ADA64234}"/>
          </ac:spMkLst>
        </pc:spChg>
        <pc:spChg chg="add mod">
          <ac:chgData name="li bo" userId="86e360d6c7446f46" providerId="LiveId" clId="{69C4F408-F27F-4263-A906-F55AAF8FCAA7}" dt="2021-11-11T07:45:54.686" v="3457" actId="20577"/>
          <ac:spMkLst>
            <pc:docMk/>
            <pc:sldMk cId="136515721" sldId="256"/>
            <ac:spMk id="4" creationId="{283D9804-FAFF-4614-97AD-923CEEA74B70}"/>
          </ac:spMkLst>
        </pc:spChg>
        <pc:spChg chg="add del mod">
          <ac:chgData name="li bo" userId="86e360d6c7446f46" providerId="LiveId" clId="{69C4F408-F27F-4263-A906-F55AAF8FCAA7}" dt="2021-11-10T02:58:53.005" v="29"/>
          <ac:spMkLst>
            <pc:docMk/>
            <pc:sldMk cId="136515721" sldId="256"/>
            <ac:spMk id="5" creationId="{A101B968-1833-419F-9874-B8F0D06EECE3}"/>
          </ac:spMkLst>
        </pc:spChg>
      </pc:sldChg>
      <pc:sldChg chg="addSp delSp modSp new mod delAnim modAnim">
        <pc:chgData name="li bo" userId="86e360d6c7446f46" providerId="LiveId" clId="{69C4F408-F27F-4263-A906-F55AAF8FCAA7}" dt="2021-11-12T06:38:11.724" v="4821" actId="1076"/>
        <pc:sldMkLst>
          <pc:docMk/>
          <pc:sldMk cId="2985269075" sldId="257"/>
        </pc:sldMkLst>
        <pc:spChg chg="mod">
          <ac:chgData name="li bo" userId="86e360d6c7446f46" providerId="LiveId" clId="{69C4F408-F27F-4263-A906-F55AAF8FCAA7}" dt="2021-11-10T06:46:58.772" v="1171" actId="1076"/>
          <ac:spMkLst>
            <pc:docMk/>
            <pc:sldMk cId="2985269075" sldId="257"/>
            <ac:spMk id="2" creationId="{32534277-282E-44A7-AF57-C05193BFFE37}"/>
          </ac:spMkLst>
        </pc:spChg>
        <pc:spChg chg="mod">
          <ac:chgData name="li bo" userId="86e360d6c7446f46" providerId="LiveId" clId="{69C4F408-F27F-4263-A906-F55AAF8FCAA7}" dt="2021-11-12T06:38:11.724" v="4821" actId="1076"/>
          <ac:spMkLst>
            <pc:docMk/>
            <pc:sldMk cId="2985269075" sldId="257"/>
            <ac:spMk id="3" creationId="{B15836EB-D07D-4F15-8014-3C3D949CA814}"/>
          </ac:spMkLst>
        </pc:spChg>
        <pc:graphicFrameChg chg="add del mod modGraphic">
          <ac:chgData name="li bo" userId="86e360d6c7446f46" providerId="LiveId" clId="{69C4F408-F27F-4263-A906-F55AAF8FCAA7}" dt="2021-11-10T06:46:03.006" v="1166" actId="478"/>
          <ac:graphicFrameMkLst>
            <pc:docMk/>
            <pc:sldMk cId="2985269075" sldId="257"/>
            <ac:graphicFrameMk id="4" creationId="{30BBDDFE-8A1B-4466-B6BE-1B71B4005893}"/>
          </ac:graphicFrameMkLst>
        </pc:graphicFrameChg>
        <pc:graphicFrameChg chg="add del">
          <ac:chgData name="li bo" userId="86e360d6c7446f46" providerId="LiveId" clId="{69C4F408-F27F-4263-A906-F55AAF8FCAA7}" dt="2021-11-10T06:46:31.934" v="1168" actId="3680"/>
          <ac:graphicFrameMkLst>
            <pc:docMk/>
            <pc:sldMk cId="2985269075" sldId="257"/>
            <ac:graphicFrameMk id="5" creationId="{7FF779E2-48B7-4B19-8968-3F454BE905C4}"/>
          </ac:graphicFrameMkLst>
        </pc:graphicFrameChg>
        <pc:graphicFrameChg chg="add del mod modGraphic">
          <ac:chgData name="li bo" userId="86e360d6c7446f46" providerId="LiveId" clId="{69C4F408-F27F-4263-A906-F55AAF8FCAA7}" dt="2021-11-12T06:37:53.008" v="4815" actId="478"/>
          <ac:graphicFrameMkLst>
            <pc:docMk/>
            <pc:sldMk cId="2985269075" sldId="257"/>
            <ac:graphicFrameMk id="6" creationId="{52E29999-AB8F-412E-A71B-63EE0ECAEFAD}"/>
          </ac:graphicFrameMkLst>
        </pc:graphicFrameChg>
        <pc:graphicFrameChg chg="add mod modGraphic">
          <ac:chgData name="li bo" userId="86e360d6c7446f46" providerId="LiveId" clId="{69C4F408-F27F-4263-A906-F55AAF8FCAA7}" dt="2021-11-12T06:37:55.892" v="4816" actId="1076"/>
          <ac:graphicFrameMkLst>
            <pc:docMk/>
            <pc:sldMk cId="2985269075" sldId="257"/>
            <ac:graphicFrameMk id="7" creationId="{545AB4E9-1BDE-4B09-A0E8-9C0A436CFE34}"/>
          </ac:graphicFrameMkLst>
        </pc:graphicFrameChg>
      </pc:sldChg>
      <pc:sldChg chg="addSp delSp modSp new mod modAnim">
        <pc:chgData name="li bo" userId="86e360d6c7446f46" providerId="LiveId" clId="{69C4F408-F27F-4263-A906-F55AAF8FCAA7}" dt="2021-11-11T08:41:09.049" v="3892"/>
        <pc:sldMkLst>
          <pc:docMk/>
          <pc:sldMk cId="260527157" sldId="258"/>
        </pc:sldMkLst>
        <pc:spChg chg="mod">
          <ac:chgData name="li bo" userId="86e360d6c7446f46" providerId="LiveId" clId="{69C4F408-F27F-4263-A906-F55AAF8FCAA7}" dt="2021-11-10T05:22:14.131" v="115" actId="113"/>
          <ac:spMkLst>
            <pc:docMk/>
            <pc:sldMk cId="260527157" sldId="258"/>
            <ac:spMk id="2" creationId="{0C99897B-99F9-4EE4-B498-F879124799CE}"/>
          </ac:spMkLst>
        </pc:spChg>
        <pc:spChg chg="del">
          <ac:chgData name="li bo" userId="86e360d6c7446f46" providerId="LiveId" clId="{69C4F408-F27F-4263-A906-F55AAF8FCAA7}" dt="2021-11-10T05:21:26.557" v="48" actId="478"/>
          <ac:spMkLst>
            <pc:docMk/>
            <pc:sldMk cId="260527157" sldId="258"/>
            <ac:spMk id="3" creationId="{EB231B5E-686A-4771-A049-8FAFB26C30C0}"/>
          </ac:spMkLst>
        </pc:spChg>
        <pc:picChg chg="add mod">
          <ac:chgData name="li bo" userId="86e360d6c7446f46" providerId="LiveId" clId="{69C4F408-F27F-4263-A906-F55AAF8FCAA7}" dt="2021-11-10T05:22:16.545" v="116" actId="1076"/>
          <ac:picMkLst>
            <pc:docMk/>
            <pc:sldMk cId="260527157" sldId="258"/>
            <ac:picMk id="5" creationId="{B015737D-63C7-4176-8990-3356EBDB81CA}"/>
          </ac:picMkLst>
        </pc:picChg>
        <pc:picChg chg="add mod">
          <ac:chgData name="li bo" userId="86e360d6c7446f46" providerId="LiveId" clId="{69C4F408-F27F-4263-A906-F55AAF8FCAA7}" dt="2021-11-10T05:22:30.227" v="118" actId="1076"/>
          <ac:picMkLst>
            <pc:docMk/>
            <pc:sldMk cId="260527157" sldId="258"/>
            <ac:picMk id="7" creationId="{277A4AD7-88DD-45DE-8FC5-CFA9BAABC300}"/>
          </ac:picMkLst>
        </pc:picChg>
        <pc:picChg chg="add mod">
          <ac:chgData name="li bo" userId="86e360d6c7446f46" providerId="LiveId" clId="{69C4F408-F27F-4263-A906-F55AAF8FCAA7}" dt="2021-11-10T05:23:04.590" v="120" actId="1076"/>
          <ac:picMkLst>
            <pc:docMk/>
            <pc:sldMk cId="260527157" sldId="258"/>
            <ac:picMk id="9" creationId="{0DA4D019-ECB7-4A7B-B58C-8A021E19248F}"/>
          </ac:picMkLst>
        </pc:picChg>
        <pc:picChg chg="add mod">
          <ac:chgData name="li bo" userId="86e360d6c7446f46" providerId="LiveId" clId="{69C4F408-F27F-4263-A906-F55AAF8FCAA7}" dt="2021-11-10T05:23:20.602" v="122" actId="1076"/>
          <ac:picMkLst>
            <pc:docMk/>
            <pc:sldMk cId="260527157" sldId="258"/>
            <ac:picMk id="11" creationId="{82872CE1-99F5-4157-AB73-9D283A040E2E}"/>
          </ac:picMkLst>
        </pc:picChg>
        <pc:picChg chg="add del mod">
          <ac:chgData name="li bo" userId="86e360d6c7446f46" providerId="LiveId" clId="{69C4F408-F27F-4263-A906-F55AAF8FCAA7}" dt="2021-11-10T05:23:50.947" v="127" actId="478"/>
          <ac:picMkLst>
            <pc:docMk/>
            <pc:sldMk cId="260527157" sldId="258"/>
            <ac:picMk id="13" creationId="{3E1F07C2-D239-42BA-A08C-6864EB9038C6}"/>
          </ac:picMkLst>
        </pc:picChg>
        <pc:picChg chg="add mod">
          <ac:chgData name="li bo" userId="86e360d6c7446f46" providerId="LiveId" clId="{69C4F408-F27F-4263-A906-F55AAF8FCAA7}" dt="2021-11-10T05:26:26.035" v="129" actId="1076"/>
          <ac:picMkLst>
            <pc:docMk/>
            <pc:sldMk cId="260527157" sldId="258"/>
            <ac:picMk id="15" creationId="{22CADE14-8D3B-4CDE-B942-DEE3DA917843}"/>
          </ac:picMkLst>
        </pc:picChg>
      </pc:sldChg>
      <pc:sldChg chg="addSp delSp modSp new mod modAnim">
        <pc:chgData name="li bo" userId="86e360d6c7446f46" providerId="LiveId" clId="{69C4F408-F27F-4263-A906-F55AAF8FCAA7}" dt="2021-11-12T06:13:06.319" v="4784" actId="1076"/>
        <pc:sldMkLst>
          <pc:docMk/>
          <pc:sldMk cId="1899487964" sldId="259"/>
        </pc:sldMkLst>
        <pc:spChg chg="del">
          <ac:chgData name="li bo" userId="86e360d6c7446f46" providerId="LiveId" clId="{69C4F408-F27F-4263-A906-F55AAF8FCAA7}" dt="2021-11-10T05:26:31.912" v="132" actId="478"/>
          <ac:spMkLst>
            <pc:docMk/>
            <pc:sldMk cId="1899487964" sldId="259"/>
            <ac:spMk id="2" creationId="{87D8FBD3-884E-4AA1-B2CD-E3E60FD677BC}"/>
          </ac:spMkLst>
        </pc:spChg>
        <pc:spChg chg="del">
          <ac:chgData name="li bo" userId="86e360d6c7446f46" providerId="LiveId" clId="{69C4F408-F27F-4263-A906-F55AAF8FCAA7}" dt="2021-11-10T05:26:30.834" v="131" actId="478"/>
          <ac:spMkLst>
            <pc:docMk/>
            <pc:sldMk cId="1899487964" sldId="259"/>
            <ac:spMk id="3" creationId="{D6DEDCEF-0342-4B7A-B4E8-7769D2934EAA}"/>
          </ac:spMkLst>
        </pc:spChg>
        <pc:picChg chg="add mod">
          <ac:chgData name="li bo" userId="86e360d6c7446f46" providerId="LiveId" clId="{69C4F408-F27F-4263-A906-F55AAF8FCAA7}" dt="2021-11-12T06:12:45.466" v="4782" actId="1076"/>
          <ac:picMkLst>
            <pc:docMk/>
            <pc:sldMk cId="1899487964" sldId="259"/>
            <ac:picMk id="5" creationId="{AB5FF19E-3C06-441B-89EA-3B87DC915CFB}"/>
          </ac:picMkLst>
        </pc:picChg>
        <pc:picChg chg="add mod">
          <ac:chgData name="li bo" userId="86e360d6c7446f46" providerId="LiveId" clId="{69C4F408-F27F-4263-A906-F55AAF8FCAA7}" dt="2021-11-12T06:12:30.239" v="4779" actId="1076"/>
          <ac:picMkLst>
            <pc:docMk/>
            <pc:sldMk cId="1899487964" sldId="259"/>
            <ac:picMk id="7" creationId="{4636B8C1-1935-4E9D-969B-02ED775AAB98}"/>
          </ac:picMkLst>
        </pc:picChg>
        <pc:picChg chg="add mod">
          <ac:chgData name="li bo" userId="86e360d6c7446f46" providerId="LiveId" clId="{69C4F408-F27F-4263-A906-F55AAF8FCAA7}" dt="2021-11-12T06:13:06.319" v="4784" actId="1076"/>
          <ac:picMkLst>
            <pc:docMk/>
            <pc:sldMk cId="1899487964" sldId="259"/>
            <ac:picMk id="8" creationId="{AA8FF03A-2861-4BAB-8CF8-05DA531CC25F}"/>
          </ac:picMkLst>
        </pc:picChg>
        <pc:picChg chg="add mod">
          <ac:chgData name="li bo" userId="86e360d6c7446f46" providerId="LiveId" clId="{69C4F408-F27F-4263-A906-F55AAF8FCAA7}" dt="2021-11-12T06:12:30.239" v="4779" actId="1076"/>
          <ac:picMkLst>
            <pc:docMk/>
            <pc:sldMk cId="1899487964" sldId="259"/>
            <ac:picMk id="9" creationId="{36D86F22-D298-4A5E-BDBF-3B0E209C8641}"/>
          </ac:picMkLst>
        </pc:picChg>
        <pc:picChg chg="add mod">
          <ac:chgData name="li bo" userId="86e360d6c7446f46" providerId="LiveId" clId="{69C4F408-F27F-4263-A906-F55AAF8FCAA7}" dt="2021-11-12T06:12:30.239" v="4779" actId="1076"/>
          <ac:picMkLst>
            <pc:docMk/>
            <pc:sldMk cId="1899487964" sldId="259"/>
            <ac:picMk id="11" creationId="{E86C2BA7-A277-4CE6-9933-B337D18024A1}"/>
          </ac:picMkLst>
        </pc:picChg>
        <pc:picChg chg="add mod">
          <ac:chgData name="li bo" userId="86e360d6c7446f46" providerId="LiveId" clId="{69C4F408-F27F-4263-A906-F55AAF8FCAA7}" dt="2021-11-12T06:12:59.994" v="4783" actId="1076"/>
          <ac:picMkLst>
            <pc:docMk/>
            <pc:sldMk cId="1899487964" sldId="259"/>
            <ac:picMk id="13" creationId="{75D98815-A678-4E57-BFDA-5D2AEC396031}"/>
          </ac:picMkLst>
        </pc:picChg>
        <pc:picChg chg="add mod">
          <ac:chgData name="li bo" userId="86e360d6c7446f46" providerId="LiveId" clId="{69C4F408-F27F-4263-A906-F55AAF8FCAA7}" dt="2021-11-12T06:12:59.994" v="4783" actId="1076"/>
          <ac:picMkLst>
            <pc:docMk/>
            <pc:sldMk cId="1899487964" sldId="259"/>
            <ac:picMk id="15" creationId="{5D7E9037-D285-4159-8D17-AC8F49E65923}"/>
          </ac:picMkLst>
        </pc:picChg>
      </pc:sldChg>
      <pc:sldChg chg="addSp delSp modSp new mod ord delAnim modAnim">
        <pc:chgData name="li bo" userId="86e360d6c7446f46" providerId="LiveId" clId="{69C4F408-F27F-4263-A906-F55AAF8FCAA7}" dt="2021-11-12T06:17:18.333" v="4785" actId="21"/>
        <pc:sldMkLst>
          <pc:docMk/>
          <pc:sldMk cId="1083828576" sldId="260"/>
        </pc:sldMkLst>
        <pc:spChg chg="add del mod">
          <ac:chgData name="li bo" userId="86e360d6c7446f46" providerId="LiveId" clId="{69C4F408-F27F-4263-A906-F55AAF8FCAA7}" dt="2021-11-10T13:40:43.363" v="1844" actId="113"/>
          <ac:spMkLst>
            <pc:docMk/>
            <pc:sldMk cId="1083828576" sldId="260"/>
            <ac:spMk id="2" creationId="{821C8546-96CA-4EE7-A245-A77B1129D673}"/>
          </ac:spMkLst>
        </pc:spChg>
        <pc:spChg chg="mod">
          <ac:chgData name="li bo" userId="86e360d6c7446f46" providerId="LiveId" clId="{69C4F408-F27F-4263-A906-F55AAF8FCAA7}" dt="2021-11-10T06:08:12.184" v="537" actId="20577"/>
          <ac:spMkLst>
            <pc:docMk/>
            <pc:sldMk cId="1083828576" sldId="260"/>
            <ac:spMk id="3" creationId="{5B851D74-BFE0-42A0-9B36-CB1D248FD7EF}"/>
          </ac:spMkLst>
        </pc:spChg>
        <pc:spChg chg="add del mod">
          <ac:chgData name="li bo" userId="86e360d6c7446f46" providerId="LiveId" clId="{69C4F408-F27F-4263-A906-F55AAF8FCAA7}" dt="2021-11-12T06:17:18.333" v="4785" actId="21"/>
          <ac:spMkLst>
            <pc:docMk/>
            <pc:sldMk cId="1083828576" sldId="260"/>
            <ac:spMk id="10" creationId="{375DA3E2-E383-4C35-9FAF-64A8EC03E70F}"/>
          </ac:spMkLst>
        </pc:spChg>
        <pc:picChg chg="add del mod">
          <ac:chgData name="li bo" userId="86e360d6c7446f46" providerId="LiveId" clId="{69C4F408-F27F-4263-A906-F55AAF8FCAA7}" dt="2021-11-10T05:54:25.924" v="284" actId="478"/>
          <ac:picMkLst>
            <pc:docMk/>
            <pc:sldMk cId="1083828576" sldId="260"/>
            <ac:picMk id="5" creationId="{BB1DBD2B-8194-41AB-A90A-081B1E2310DB}"/>
          </ac:picMkLst>
        </pc:picChg>
        <pc:picChg chg="add mod">
          <ac:chgData name="li bo" userId="86e360d6c7446f46" providerId="LiveId" clId="{69C4F408-F27F-4263-A906-F55AAF8FCAA7}" dt="2021-11-10T06:10:22.674" v="539" actId="1076"/>
          <ac:picMkLst>
            <pc:docMk/>
            <pc:sldMk cId="1083828576" sldId="260"/>
            <ac:picMk id="7" creationId="{1067DA0D-13CA-434D-A078-9D7998E3D000}"/>
          </ac:picMkLst>
        </pc:picChg>
        <pc:picChg chg="add mod">
          <ac:chgData name="li bo" userId="86e360d6c7446f46" providerId="LiveId" clId="{69C4F408-F27F-4263-A906-F55AAF8FCAA7}" dt="2021-11-10T06:11:15.556" v="544" actId="14100"/>
          <ac:picMkLst>
            <pc:docMk/>
            <pc:sldMk cId="1083828576" sldId="260"/>
            <ac:picMk id="12" creationId="{A82C5157-926B-4D8D-8DD5-7C3670C869FF}"/>
          </ac:picMkLst>
        </pc:picChg>
        <pc:cxnChg chg="add del mod">
          <ac:chgData name="li bo" userId="86e360d6c7446f46" providerId="LiveId" clId="{69C4F408-F27F-4263-A906-F55AAF8FCAA7}" dt="2021-11-12T06:17:18.333" v="4785" actId="21"/>
          <ac:cxnSpMkLst>
            <pc:docMk/>
            <pc:sldMk cId="1083828576" sldId="260"/>
            <ac:cxnSpMk id="9" creationId="{A770A8C7-5B4C-4B09-9993-693502AAE7C1}"/>
          </ac:cxnSpMkLst>
        </pc:cxnChg>
      </pc:sldChg>
      <pc:sldChg chg="new del">
        <pc:chgData name="li bo" userId="86e360d6c7446f46" providerId="LiveId" clId="{69C4F408-F27F-4263-A906-F55AAF8FCAA7}" dt="2021-11-10T05:47:24.512" v="230" actId="47"/>
        <pc:sldMkLst>
          <pc:docMk/>
          <pc:sldMk cId="1613107377" sldId="261"/>
        </pc:sldMkLst>
      </pc:sldChg>
      <pc:sldChg chg="addSp delSp modSp add mod modAnim">
        <pc:chgData name="li bo" userId="86e360d6c7446f46" providerId="LiveId" clId="{69C4F408-F27F-4263-A906-F55AAF8FCAA7}" dt="2021-11-12T07:33:35.249" v="4921" actId="20577"/>
        <pc:sldMkLst>
          <pc:docMk/>
          <pc:sldMk cId="3591910722" sldId="261"/>
        </pc:sldMkLst>
        <pc:spChg chg="mod">
          <ac:chgData name="li bo" userId="86e360d6c7446f46" providerId="LiveId" clId="{69C4F408-F27F-4263-A906-F55AAF8FCAA7}" dt="2021-11-11T07:17:54.200" v="2812" actId="20577"/>
          <ac:spMkLst>
            <pc:docMk/>
            <pc:sldMk cId="3591910722" sldId="261"/>
            <ac:spMk id="2" creationId="{32534277-282E-44A7-AF57-C05193BFFE37}"/>
          </ac:spMkLst>
        </pc:spChg>
        <pc:spChg chg="del mod">
          <ac:chgData name="li bo" userId="86e360d6c7446f46" providerId="LiveId" clId="{69C4F408-F27F-4263-A906-F55AAF8FCAA7}" dt="2021-11-11T07:17:04.599" v="2795" actId="478"/>
          <ac:spMkLst>
            <pc:docMk/>
            <pc:sldMk cId="3591910722" sldId="261"/>
            <ac:spMk id="3" creationId="{B15836EB-D07D-4F15-8014-3C3D949CA814}"/>
          </ac:spMkLst>
        </pc:spChg>
        <pc:spChg chg="add del mod">
          <ac:chgData name="li bo" userId="86e360d6c7446f46" providerId="LiveId" clId="{69C4F408-F27F-4263-A906-F55AAF8FCAA7}" dt="2021-11-11T07:18:12.759" v="2815" actId="3680"/>
          <ac:spMkLst>
            <pc:docMk/>
            <pc:sldMk cId="3591910722" sldId="261"/>
            <ac:spMk id="7" creationId="{AAB97D37-354B-44D5-ACDE-3D661712644D}"/>
          </ac:spMkLst>
        </pc:spChg>
        <pc:spChg chg="add mod">
          <ac:chgData name="li bo" userId="86e360d6c7446f46" providerId="LiveId" clId="{69C4F408-F27F-4263-A906-F55AAF8FCAA7}" dt="2021-11-11T07:23:11.866" v="2915" actId="404"/>
          <ac:spMkLst>
            <pc:docMk/>
            <pc:sldMk cId="3591910722" sldId="261"/>
            <ac:spMk id="10" creationId="{79574664-5F88-4EC1-9D28-D4512F4A02F0}"/>
          </ac:spMkLst>
        </pc:spChg>
        <pc:spChg chg="add mod">
          <ac:chgData name="li bo" userId="86e360d6c7446f46" providerId="LiveId" clId="{69C4F408-F27F-4263-A906-F55AAF8FCAA7}" dt="2021-11-12T07:33:35.249" v="4921" actId="20577"/>
          <ac:spMkLst>
            <pc:docMk/>
            <pc:sldMk cId="3591910722" sldId="261"/>
            <ac:spMk id="11" creationId="{4F632A12-915F-4107-A8DA-65D2FCEC9EFC}"/>
          </ac:spMkLst>
        </pc:spChg>
        <pc:graphicFrameChg chg="add del mod ord modGraphic">
          <ac:chgData name="li bo" userId="86e360d6c7446f46" providerId="LiveId" clId="{69C4F408-F27F-4263-A906-F55AAF8FCAA7}" dt="2021-11-11T07:18:03.214" v="2814" actId="3680"/>
          <ac:graphicFrameMkLst>
            <pc:docMk/>
            <pc:sldMk cId="3591910722" sldId="261"/>
            <ac:graphicFrameMk id="8" creationId="{44D6321F-733D-470B-9A9D-93B59EF64685}"/>
          </ac:graphicFrameMkLst>
        </pc:graphicFrameChg>
        <pc:graphicFrameChg chg="add mod ord modGraphic">
          <ac:chgData name="li bo" userId="86e360d6c7446f46" providerId="LiveId" clId="{69C4F408-F27F-4263-A906-F55AAF8FCAA7}" dt="2021-11-11T07:39:46.418" v="3351" actId="122"/>
          <ac:graphicFrameMkLst>
            <pc:docMk/>
            <pc:sldMk cId="3591910722" sldId="261"/>
            <ac:graphicFrameMk id="9" creationId="{23882404-E88D-499A-BB51-2D3015775E48}"/>
          </ac:graphicFrameMkLst>
        </pc:graphicFrameChg>
        <pc:picChg chg="add del mod">
          <ac:chgData name="li bo" userId="86e360d6c7446f46" providerId="LiveId" clId="{69C4F408-F27F-4263-A906-F55AAF8FCAA7}" dt="2021-11-11T03:45:48.897" v="2705" actId="478"/>
          <ac:picMkLst>
            <pc:docMk/>
            <pc:sldMk cId="3591910722" sldId="261"/>
            <ac:picMk id="5" creationId="{FEFB7072-AE34-40FB-BB33-39739B17773F}"/>
          </ac:picMkLst>
        </pc:picChg>
      </pc:sldChg>
      <pc:sldChg chg="addSp delSp modSp new mod modAnim">
        <pc:chgData name="li bo" userId="86e360d6c7446f46" providerId="LiveId" clId="{69C4F408-F27F-4263-A906-F55AAF8FCAA7}" dt="2021-11-11T08:47:32.146" v="4055"/>
        <pc:sldMkLst>
          <pc:docMk/>
          <pc:sldMk cId="3519446226" sldId="262"/>
        </pc:sldMkLst>
        <pc:spChg chg="mod">
          <ac:chgData name="li bo" userId="86e360d6c7446f46" providerId="LiveId" clId="{69C4F408-F27F-4263-A906-F55AAF8FCAA7}" dt="2021-11-10T06:12:40.552" v="575" actId="113"/>
          <ac:spMkLst>
            <pc:docMk/>
            <pc:sldMk cId="3519446226" sldId="262"/>
            <ac:spMk id="2" creationId="{BC355555-8493-4C6B-B309-4B7DC0C11088}"/>
          </ac:spMkLst>
        </pc:spChg>
        <pc:spChg chg="add del mod">
          <ac:chgData name="li bo" userId="86e360d6c7446f46" providerId="LiveId" clId="{69C4F408-F27F-4263-A906-F55AAF8FCAA7}" dt="2021-11-10T07:04:32.381" v="1428" actId="20577"/>
          <ac:spMkLst>
            <pc:docMk/>
            <pc:sldMk cId="3519446226" sldId="262"/>
            <ac:spMk id="3" creationId="{FDA2A6EB-E399-442F-B231-41A651ACC13E}"/>
          </ac:spMkLst>
        </pc:spChg>
        <pc:picChg chg="add del mod ord">
          <ac:chgData name="li bo" userId="86e360d6c7446f46" providerId="LiveId" clId="{69C4F408-F27F-4263-A906-F55AAF8FCAA7}" dt="2021-11-10T06:23:06.198" v="579" actId="22"/>
          <ac:picMkLst>
            <pc:docMk/>
            <pc:sldMk cId="3519446226" sldId="262"/>
            <ac:picMk id="5" creationId="{6980F0F2-752C-4DC5-8FBD-80F8F53C0A75}"/>
          </ac:picMkLst>
        </pc:picChg>
        <pc:picChg chg="add del mod ord">
          <ac:chgData name="li bo" userId="86e360d6c7446f46" providerId="LiveId" clId="{69C4F408-F27F-4263-A906-F55AAF8FCAA7}" dt="2021-11-10T06:23:09.755" v="581" actId="22"/>
          <ac:picMkLst>
            <pc:docMk/>
            <pc:sldMk cId="3519446226" sldId="262"/>
            <ac:picMk id="7" creationId="{AD33FDF2-A6BD-40F5-A47B-C8C0653D734D}"/>
          </ac:picMkLst>
        </pc:picChg>
        <pc:picChg chg="add mod">
          <ac:chgData name="li bo" userId="86e360d6c7446f46" providerId="LiveId" clId="{69C4F408-F27F-4263-A906-F55AAF8FCAA7}" dt="2021-11-10T06:23:18.898" v="585" actId="1076"/>
          <ac:picMkLst>
            <pc:docMk/>
            <pc:sldMk cId="3519446226" sldId="262"/>
            <ac:picMk id="9" creationId="{2DAADED5-F633-4CE7-8DFB-4D20080AA8B8}"/>
          </ac:picMkLst>
        </pc:picChg>
        <pc:picChg chg="add mod">
          <ac:chgData name="li bo" userId="86e360d6c7446f46" providerId="LiveId" clId="{69C4F408-F27F-4263-A906-F55AAF8FCAA7}" dt="2021-11-10T06:25:04.148" v="706" actId="1076"/>
          <ac:picMkLst>
            <pc:docMk/>
            <pc:sldMk cId="3519446226" sldId="262"/>
            <ac:picMk id="10" creationId="{C599BE6E-81BD-4F5D-807D-C58AF94FC74A}"/>
          </ac:picMkLst>
        </pc:picChg>
      </pc:sldChg>
      <pc:sldChg chg="addSp delSp modSp new mod modAnim">
        <pc:chgData name="li bo" userId="86e360d6c7446f46" providerId="LiveId" clId="{69C4F408-F27F-4263-A906-F55AAF8FCAA7}" dt="2021-11-12T07:19:07.867" v="4897" actId="1076"/>
        <pc:sldMkLst>
          <pc:docMk/>
          <pc:sldMk cId="4240916532" sldId="263"/>
        </pc:sldMkLst>
        <pc:spChg chg="mod">
          <ac:chgData name="li bo" userId="86e360d6c7446f46" providerId="LiveId" clId="{69C4F408-F27F-4263-A906-F55AAF8FCAA7}" dt="2021-11-10T07:12:01.946" v="1517" actId="20577"/>
          <ac:spMkLst>
            <pc:docMk/>
            <pc:sldMk cId="4240916532" sldId="263"/>
            <ac:spMk id="2" creationId="{FB365E98-E0E1-42FF-B82B-DF1BE400F5B6}"/>
          </ac:spMkLst>
        </pc:spChg>
        <pc:spChg chg="add mod">
          <ac:chgData name="li bo" userId="86e360d6c7446f46" providerId="LiveId" clId="{69C4F408-F27F-4263-A906-F55AAF8FCAA7}" dt="2021-11-12T07:19:07.867" v="4897" actId="1076"/>
          <ac:spMkLst>
            <pc:docMk/>
            <pc:sldMk cId="4240916532" sldId="263"/>
            <ac:spMk id="3" creationId="{050F68C6-A74D-4063-AB9D-AA2201EDE357}"/>
          </ac:spMkLst>
        </pc:spChg>
        <pc:spChg chg="del">
          <ac:chgData name="li bo" userId="86e360d6c7446f46" providerId="LiveId" clId="{69C4F408-F27F-4263-A906-F55AAF8FCAA7}" dt="2021-11-10T07:07:13.634" v="1429" actId="22"/>
          <ac:spMkLst>
            <pc:docMk/>
            <pc:sldMk cId="4240916532" sldId="263"/>
            <ac:spMk id="3" creationId="{0C422B52-3B40-42FC-9910-C761145DDC1E}"/>
          </ac:spMkLst>
        </pc:spChg>
        <pc:spChg chg="add mod">
          <ac:chgData name="li bo" userId="86e360d6c7446f46" providerId="LiveId" clId="{69C4F408-F27F-4263-A906-F55AAF8FCAA7}" dt="2021-11-10T07:19:53.312" v="1635" actId="1076"/>
          <ac:spMkLst>
            <pc:docMk/>
            <pc:sldMk cId="4240916532" sldId="263"/>
            <ac:spMk id="9" creationId="{29CF51AB-3942-4D3A-BFBC-8000814FAFE1}"/>
          </ac:spMkLst>
        </pc:spChg>
        <pc:spChg chg="add mod">
          <ac:chgData name="li bo" userId="86e360d6c7446f46" providerId="LiveId" clId="{69C4F408-F27F-4263-A906-F55AAF8FCAA7}" dt="2021-11-10T07:19:53.312" v="1635" actId="1076"/>
          <ac:spMkLst>
            <pc:docMk/>
            <pc:sldMk cId="4240916532" sldId="263"/>
            <ac:spMk id="10" creationId="{7534AA0A-0A4C-4B6C-9F1C-902C9257E0AA}"/>
          </ac:spMkLst>
        </pc:spChg>
        <pc:picChg chg="add mod ord">
          <ac:chgData name="li bo" userId="86e360d6c7446f46" providerId="LiveId" clId="{69C4F408-F27F-4263-A906-F55AAF8FCAA7}" dt="2021-11-10T07:19:53.312" v="1635" actId="1076"/>
          <ac:picMkLst>
            <pc:docMk/>
            <pc:sldMk cId="4240916532" sldId="263"/>
            <ac:picMk id="5" creationId="{1AA8A917-BD02-4C59-B465-8C21A2C8ADC3}"/>
          </ac:picMkLst>
        </pc:picChg>
        <pc:picChg chg="add mod">
          <ac:chgData name="li bo" userId="86e360d6c7446f46" providerId="LiveId" clId="{69C4F408-F27F-4263-A906-F55AAF8FCAA7}" dt="2021-11-10T07:19:53.312" v="1635" actId="1076"/>
          <ac:picMkLst>
            <pc:docMk/>
            <pc:sldMk cId="4240916532" sldId="263"/>
            <ac:picMk id="7" creationId="{73A9ED38-29A1-4AE7-B99B-487B42907F46}"/>
          </ac:picMkLst>
        </pc:picChg>
        <pc:picChg chg="add mod">
          <ac:chgData name="li bo" userId="86e360d6c7446f46" providerId="LiveId" clId="{69C4F408-F27F-4263-A906-F55AAF8FCAA7}" dt="2021-11-12T07:14:24.307" v="4856" actId="1076"/>
          <ac:picMkLst>
            <pc:docMk/>
            <pc:sldMk cId="4240916532" sldId="263"/>
            <ac:picMk id="8" creationId="{952F8145-0A70-41EB-9913-772050680174}"/>
          </ac:picMkLst>
        </pc:picChg>
      </pc:sldChg>
      <pc:sldChg chg="addSp delSp modSp new mod modAnim">
        <pc:chgData name="li bo" userId="86e360d6c7446f46" providerId="LiveId" clId="{69C4F408-F27F-4263-A906-F55AAF8FCAA7}" dt="2021-11-11T13:38:54.324" v="4069"/>
        <pc:sldMkLst>
          <pc:docMk/>
          <pc:sldMk cId="994216205" sldId="264"/>
        </pc:sldMkLst>
        <pc:spChg chg="mod">
          <ac:chgData name="li bo" userId="86e360d6c7446f46" providerId="LiveId" clId="{69C4F408-F27F-4263-A906-F55AAF8FCAA7}" dt="2021-11-10T07:13:47.167" v="1600" actId="20577"/>
          <ac:spMkLst>
            <pc:docMk/>
            <pc:sldMk cId="994216205" sldId="264"/>
            <ac:spMk id="2" creationId="{8CD917B0-9B12-48F8-84BA-EECC8D19D843}"/>
          </ac:spMkLst>
        </pc:spChg>
        <pc:spChg chg="del">
          <ac:chgData name="li bo" userId="86e360d6c7446f46" providerId="LiveId" clId="{69C4F408-F27F-4263-A906-F55AAF8FCAA7}" dt="2021-11-10T07:12:19.469" v="1542" actId="478"/>
          <ac:spMkLst>
            <pc:docMk/>
            <pc:sldMk cId="994216205" sldId="264"/>
            <ac:spMk id="3" creationId="{FFA087FB-2F03-4818-8CAA-23559D3521B0}"/>
          </ac:spMkLst>
        </pc:spChg>
        <pc:picChg chg="add mod">
          <ac:chgData name="li bo" userId="86e360d6c7446f46" providerId="LiveId" clId="{69C4F408-F27F-4263-A906-F55AAF8FCAA7}" dt="2021-11-10T07:15:19.585" v="1608" actId="1076"/>
          <ac:picMkLst>
            <pc:docMk/>
            <pc:sldMk cId="994216205" sldId="264"/>
            <ac:picMk id="5" creationId="{687E6694-5507-456F-8FB4-662991A3082F}"/>
          </ac:picMkLst>
        </pc:picChg>
        <pc:picChg chg="add mod">
          <ac:chgData name="li bo" userId="86e360d6c7446f46" providerId="LiveId" clId="{69C4F408-F27F-4263-A906-F55AAF8FCAA7}" dt="2021-11-10T07:15:19.585" v="1608" actId="1076"/>
          <ac:picMkLst>
            <pc:docMk/>
            <pc:sldMk cId="994216205" sldId="264"/>
            <ac:picMk id="7" creationId="{EB02DBE3-D314-4315-BABC-BDAB32B4681B}"/>
          </ac:picMkLst>
        </pc:picChg>
        <pc:picChg chg="add mod">
          <ac:chgData name="li bo" userId="86e360d6c7446f46" providerId="LiveId" clId="{69C4F408-F27F-4263-A906-F55AAF8FCAA7}" dt="2021-11-10T07:15:31.268" v="1611" actId="1076"/>
          <ac:picMkLst>
            <pc:docMk/>
            <pc:sldMk cId="994216205" sldId="264"/>
            <ac:picMk id="9" creationId="{71EA3733-BF77-44C6-B847-44BA45CD73D5}"/>
          </ac:picMkLst>
        </pc:picChg>
        <pc:picChg chg="add mod">
          <ac:chgData name="li bo" userId="86e360d6c7446f46" providerId="LiveId" clId="{69C4F408-F27F-4263-A906-F55AAF8FCAA7}" dt="2021-11-10T07:15:31.268" v="1611" actId="1076"/>
          <ac:picMkLst>
            <pc:docMk/>
            <pc:sldMk cId="994216205" sldId="264"/>
            <ac:picMk id="11" creationId="{C8C8B1DE-52F9-480F-8729-C8174D7544BD}"/>
          </ac:picMkLst>
        </pc:picChg>
        <pc:picChg chg="add mod">
          <ac:chgData name="li bo" userId="86e360d6c7446f46" providerId="LiveId" clId="{69C4F408-F27F-4263-A906-F55AAF8FCAA7}" dt="2021-11-10T14:03:17.745" v="2024" actId="1076"/>
          <ac:picMkLst>
            <pc:docMk/>
            <pc:sldMk cId="994216205" sldId="264"/>
            <ac:picMk id="13" creationId="{76CAFC9E-631D-43CB-A649-A731C9D40D72}"/>
          </ac:picMkLst>
        </pc:picChg>
        <pc:picChg chg="add mod">
          <ac:chgData name="li bo" userId="86e360d6c7446f46" providerId="LiveId" clId="{69C4F408-F27F-4263-A906-F55AAF8FCAA7}" dt="2021-11-10T07:15:31.268" v="1611" actId="1076"/>
          <ac:picMkLst>
            <pc:docMk/>
            <pc:sldMk cId="994216205" sldId="264"/>
            <ac:picMk id="15" creationId="{E2DA927D-451D-487E-947E-8C414EBD48F8}"/>
          </ac:picMkLst>
        </pc:picChg>
        <pc:picChg chg="add mod">
          <ac:chgData name="li bo" userId="86e360d6c7446f46" providerId="LiveId" clId="{69C4F408-F27F-4263-A906-F55AAF8FCAA7}" dt="2021-11-10T07:16:00.635" v="1616" actId="1076"/>
          <ac:picMkLst>
            <pc:docMk/>
            <pc:sldMk cId="994216205" sldId="264"/>
            <ac:picMk id="17" creationId="{06811684-694A-4CE4-AB5D-EABAACBFDDE7}"/>
          </ac:picMkLst>
        </pc:picChg>
        <pc:picChg chg="add mod">
          <ac:chgData name="li bo" userId="86e360d6c7446f46" providerId="LiveId" clId="{69C4F408-F27F-4263-A906-F55AAF8FCAA7}" dt="2021-11-10T07:16:18.483" v="1620" actId="1076"/>
          <ac:picMkLst>
            <pc:docMk/>
            <pc:sldMk cId="994216205" sldId="264"/>
            <ac:picMk id="19" creationId="{56B1C7D5-1F91-4A8A-97D7-D62F03A4AC6E}"/>
          </ac:picMkLst>
        </pc:picChg>
        <pc:picChg chg="add mod">
          <ac:chgData name="li bo" userId="86e360d6c7446f46" providerId="LiveId" clId="{69C4F408-F27F-4263-A906-F55AAF8FCAA7}" dt="2021-11-10T07:16:35.388" v="1622" actId="1076"/>
          <ac:picMkLst>
            <pc:docMk/>
            <pc:sldMk cId="994216205" sldId="264"/>
            <ac:picMk id="21" creationId="{E127176D-65E7-4400-BA6A-7E4A02C3B025}"/>
          </ac:picMkLst>
        </pc:picChg>
      </pc:sldChg>
      <pc:sldChg chg="addSp delSp modSp new mod modAnim">
        <pc:chgData name="li bo" userId="86e360d6c7446f46" providerId="LiveId" clId="{69C4F408-F27F-4263-A906-F55AAF8FCAA7}" dt="2021-11-11T13:39:10.591" v="4075"/>
        <pc:sldMkLst>
          <pc:docMk/>
          <pc:sldMk cId="2212978349" sldId="265"/>
        </pc:sldMkLst>
        <pc:spChg chg="del">
          <ac:chgData name="li bo" userId="86e360d6c7446f46" providerId="LiveId" clId="{69C4F408-F27F-4263-A906-F55AAF8FCAA7}" dt="2021-11-10T07:16:45.155" v="1625" actId="478"/>
          <ac:spMkLst>
            <pc:docMk/>
            <pc:sldMk cId="2212978349" sldId="265"/>
            <ac:spMk id="2" creationId="{81CFC940-9D2F-4D3C-9B94-1EF1840A4B6A}"/>
          </ac:spMkLst>
        </pc:spChg>
        <pc:spChg chg="del">
          <ac:chgData name="li bo" userId="86e360d6c7446f46" providerId="LiveId" clId="{69C4F408-F27F-4263-A906-F55AAF8FCAA7}" dt="2021-11-10T07:16:43.574" v="1624" actId="478"/>
          <ac:spMkLst>
            <pc:docMk/>
            <pc:sldMk cId="2212978349" sldId="265"/>
            <ac:spMk id="3" creationId="{A260B24D-C544-457D-89DD-6E31C3A33591}"/>
          </ac:spMkLst>
        </pc:spChg>
        <pc:spChg chg="add mod">
          <ac:chgData name="li bo" userId="86e360d6c7446f46" providerId="LiveId" clId="{69C4F408-F27F-4263-A906-F55AAF8FCAA7}" dt="2021-11-10T08:26:58.137" v="1749" actId="113"/>
          <ac:spMkLst>
            <pc:docMk/>
            <pc:sldMk cId="2212978349" sldId="265"/>
            <ac:spMk id="16" creationId="{FC18EC75-13B6-461B-8B46-23984A6F2EC6}"/>
          </ac:spMkLst>
        </pc:spChg>
        <pc:picChg chg="add mod">
          <ac:chgData name="li bo" userId="86e360d6c7446f46" providerId="LiveId" clId="{69C4F408-F27F-4263-A906-F55AAF8FCAA7}" dt="2021-11-10T08:26:44.810" v="1725" actId="1076"/>
          <ac:picMkLst>
            <pc:docMk/>
            <pc:sldMk cId="2212978349" sldId="265"/>
            <ac:picMk id="4" creationId="{FF065961-52DC-4AE1-8197-52B3736A9063}"/>
          </ac:picMkLst>
        </pc:picChg>
        <pc:picChg chg="add mod">
          <ac:chgData name="li bo" userId="86e360d6c7446f46" providerId="LiveId" clId="{69C4F408-F27F-4263-A906-F55AAF8FCAA7}" dt="2021-11-10T08:26:44.810" v="1725" actId="1076"/>
          <ac:picMkLst>
            <pc:docMk/>
            <pc:sldMk cId="2212978349" sldId="265"/>
            <ac:picMk id="5" creationId="{B4E7391D-7A00-43BE-9083-A8F60BA0A1CA}"/>
          </ac:picMkLst>
        </pc:picChg>
        <pc:picChg chg="add del mod">
          <ac:chgData name="li bo" userId="86e360d6c7446f46" providerId="LiveId" clId="{69C4F408-F27F-4263-A906-F55AAF8FCAA7}" dt="2021-11-10T07:47:48.186" v="1642" actId="478"/>
          <ac:picMkLst>
            <pc:docMk/>
            <pc:sldMk cId="2212978349" sldId="265"/>
            <ac:picMk id="7" creationId="{826D9A80-1222-46A6-ADAC-41E66890527B}"/>
          </ac:picMkLst>
        </pc:picChg>
        <pc:picChg chg="add del mod">
          <ac:chgData name="li bo" userId="86e360d6c7446f46" providerId="LiveId" clId="{69C4F408-F27F-4263-A906-F55AAF8FCAA7}" dt="2021-11-10T07:47:47.530" v="1641" actId="478"/>
          <ac:picMkLst>
            <pc:docMk/>
            <pc:sldMk cId="2212978349" sldId="265"/>
            <ac:picMk id="9" creationId="{9E8642B8-8CA0-484D-951F-EC542754EB52}"/>
          </ac:picMkLst>
        </pc:picChg>
        <pc:picChg chg="add mod">
          <ac:chgData name="li bo" userId="86e360d6c7446f46" providerId="LiveId" clId="{69C4F408-F27F-4263-A906-F55AAF8FCAA7}" dt="2021-11-10T08:26:44.810" v="1725" actId="1076"/>
          <ac:picMkLst>
            <pc:docMk/>
            <pc:sldMk cId="2212978349" sldId="265"/>
            <ac:picMk id="11" creationId="{D3FE03E9-009B-4CCC-9A6D-3CA03FA6D5E5}"/>
          </ac:picMkLst>
        </pc:picChg>
        <pc:picChg chg="add mod">
          <ac:chgData name="li bo" userId="86e360d6c7446f46" providerId="LiveId" clId="{69C4F408-F27F-4263-A906-F55AAF8FCAA7}" dt="2021-11-10T08:26:44.810" v="1725" actId="1076"/>
          <ac:picMkLst>
            <pc:docMk/>
            <pc:sldMk cId="2212978349" sldId="265"/>
            <ac:picMk id="13" creationId="{C37895DC-3D9C-478F-A17B-17892FB3AC23}"/>
          </ac:picMkLst>
        </pc:picChg>
        <pc:picChg chg="add mod">
          <ac:chgData name="li bo" userId="86e360d6c7446f46" providerId="LiveId" clId="{69C4F408-F27F-4263-A906-F55AAF8FCAA7}" dt="2021-11-10T08:26:44.810" v="1725" actId="1076"/>
          <ac:picMkLst>
            <pc:docMk/>
            <pc:sldMk cId="2212978349" sldId="265"/>
            <ac:picMk id="15" creationId="{538F41A4-A9E0-4F59-A795-160CAD97F523}"/>
          </ac:picMkLst>
        </pc:picChg>
      </pc:sldChg>
      <pc:sldChg chg="addSp delSp modSp new mod modAnim">
        <pc:chgData name="li bo" userId="86e360d6c7446f46" providerId="LiveId" clId="{69C4F408-F27F-4263-A906-F55AAF8FCAA7}" dt="2021-11-11T13:39:27.826" v="4078"/>
        <pc:sldMkLst>
          <pc:docMk/>
          <pc:sldMk cId="1499080021" sldId="266"/>
        </pc:sldMkLst>
        <pc:spChg chg="mod">
          <ac:chgData name="li bo" userId="86e360d6c7446f46" providerId="LiveId" clId="{69C4F408-F27F-4263-A906-F55AAF8FCAA7}" dt="2021-11-10T13:39:02.348" v="1794" actId="20577"/>
          <ac:spMkLst>
            <pc:docMk/>
            <pc:sldMk cId="1499080021" sldId="266"/>
            <ac:spMk id="2" creationId="{F9DACE6D-0141-4C29-8A25-555FC90C920C}"/>
          </ac:spMkLst>
        </pc:spChg>
        <pc:spChg chg="del">
          <ac:chgData name="li bo" userId="86e360d6c7446f46" providerId="LiveId" clId="{69C4F408-F27F-4263-A906-F55AAF8FCAA7}" dt="2021-11-10T13:41:51.770" v="1845" actId="478"/>
          <ac:spMkLst>
            <pc:docMk/>
            <pc:sldMk cId="1499080021" sldId="266"/>
            <ac:spMk id="3" creationId="{5ACE5F53-D476-4BB3-B171-6502E01DD55F}"/>
          </ac:spMkLst>
        </pc:spChg>
        <pc:picChg chg="add del mod">
          <ac:chgData name="li bo" userId="86e360d6c7446f46" providerId="LiveId" clId="{69C4F408-F27F-4263-A906-F55AAF8FCAA7}" dt="2021-11-10T13:38:45.978" v="1771"/>
          <ac:picMkLst>
            <pc:docMk/>
            <pc:sldMk cId="1499080021" sldId="266"/>
            <ac:picMk id="4" creationId="{3C4807C9-560C-40E2-98A3-0A8F870546EC}"/>
          </ac:picMkLst>
        </pc:picChg>
        <pc:picChg chg="add mod">
          <ac:chgData name="li bo" userId="86e360d6c7446f46" providerId="LiveId" clId="{69C4F408-F27F-4263-A906-F55AAF8FCAA7}" dt="2021-11-10T13:42:49.044" v="1850" actId="1076"/>
          <ac:picMkLst>
            <pc:docMk/>
            <pc:sldMk cId="1499080021" sldId="266"/>
            <ac:picMk id="6" creationId="{16065AB1-086F-4AAA-84F4-3928AE753F17}"/>
          </ac:picMkLst>
        </pc:picChg>
        <pc:picChg chg="add mod">
          <ac:chgData name="li bo" userId="86e360d6c7446f46" providerId="LiveId" clId="{69C4F408-F27F-4263-A906-F55AAF8FCAA7}" dt="2021-11-10T13:44:24.111" v="1874" actId="1076"/>
          <ac:picMkLst>
            <pc:docMk/>
            <pc:sldMk cId="1499080021" sldId="266"/>
            <ac:picMk id="8" creationId="{1C859AA2-74FF-45C1-B4C5-FABA5AB5A1B2}"/>
          </ac:picMkLst>
        </pc:picChg>
        <pc:picChg chg="add mod">
          <ac:chgData name="li bo" userId="86e360d6c7446f46" providerId="LiveId" clId="{69C4F408-F27F-4263-A906-F55AAF8FCAA7}" dt="2021-11-10T13:44:22.986" v="1873" actId="1076"/>
          <ac:picMkLst>
            <pc:docMk/>
            <pc:sldMk cId="1499080021" sldId="266"/>
            <ac:picMk id="10" creationId="{F0798DCD-BD82-4237-9F7D-6F125CFD6014}"/>
          </ac:picMkLst>
        </pc:picChg>
        <pc:picChg chg="add mod">
          <ac:chgData name="li bo" userId="86e360d6c7446f46" providerId="LiveId" clId="{69C4F408-F27F-4263-A906-F55AAF8FCAA7}" dt="2021-11-10T13:44:26.926" v="1875" actId="1076"/>
          <ac:picMkLst>
            <pc:docMk/>
            <pc:sldMk cId="1499080021" sldId="266"/>
            <ac:picMk id="11" creationId="{BAE95608-07C8-449C-B729-76D888F4B65C}"/>
          </ac:picMkLst>
        </pc:picChg>
      </pc:sldChg>
      <pc:sldChg chg="addSp delSp modSp new mod delAnim modAnim">
        <pc:chgData name="li bo" userId="86e360d6c7446f46" providerId="LiveId" clId="{69C4F408-F27F-4263-A906-F55AAF8FCAA7}" dt="2021-11-12T03:02:24.593" v="4269"/>
        <pc:sldMkLst>
          <pc:docMk/>
          <pc:sldMk cId="3925926688" sldId="267"/>
        </pc:sldMkLst>
        <pc:spChg chg="add mod">
          <ac:chgData name="li bo" userId="86e360d6c7446f46" providerId="LiveId" clId="{69C4F408-F27F-4263-A906-F55AAF8FCAA7}" dt="2021-11-11T13:42:11.765" v="4112" actId="164"/>
          <ac:spMkLst>
            <pc:docMk/>
            <pc:sldMk cId="3925926688" sldId="267"/>
            <ac:spMk id="2" creationId="{1F320AC1-F5B3-44DA-9121-609800415EB2}"/>
          </ac:spMkLst>
        </pc:spChg>
        <pc:spChg chg="del">
          <ac:chgData name="li bo" userId="86e360d6c7446f46" providerId="LiveId" clId="{69C4F408-F27F-4263-A906-F55AAF8FCAA7}" dt="2021-11-10T13:44:49.492" v="1877" actId="478"/>
          <ac:spMkLst>
            <pc:docMk/>
            <pc:sldMk cId="3925926688" sldId="267"/>
            <ac:spMk id="2" creationId="{5BA0EEFF-6FF2-451D-B72B-BFA39C07BDDD}"/>
          </ac:spMkLst>
        </pc:spChg>
        <pc:spChg chg="del">
          <ac:chgData name="li bo" userId="86e360d6c7446f46" providerId="LiveId" clId="{69C4F408-F27F-4263-A906-F55AAF8FCAA7}" dt="2021-11-10T13:44:50.705" v="1878" actId="478"/>
          <ac:spMkLst>
            <pc:docMk/>
            <pc:sldMk cId="3925926688" sldId="267"/>
            <ac:spMk id="3" creationId="{BBD0CF9D-F412-448B-B282-814FED69A5A2}"/>
          </ac:spMkLst>
        </pc:spChg>
        <pc:spChg chg="add mod">
          <ac:chgData name="li bo" userId="86e360d6c7446f46" providerId="LiveId" clId="{69C4F408-F27F-4263-A906-F55AAF8FCAA7}" dt="2021-11-10T13:46:21.873" v="1893" actId="164"/>
          <ac:spMkLst>
            <pc:docMk/>
            <pc:sldMk cId="3925926688" sldId="267"/>
            <ac:spMk id="8" creationId="{A443EAF3-5248-470B-AA00-888CD8B36AE8}"/>
          </ac:spMkLst>
        </pc:spChg>
        <pc:spChg chg="add del">
          <ac:chgData name="li bo" userId="86e360d6c7446f46" providerId="LiveId" clId="{69C4F408-F27F-4263-A906-F55AAF8FCAA7}" dt="2021-11-10T13:48:27.798" v="1904" actId="11529"/>
          <ac:spMkLst>
            <pc:docMk/>
            <pc:sldMk cId="3925926688" sldId="267"/>
            <ac:spMk id="14" creationId="{FE27266A-D7BA-4334-8E35-FB68632C352F}"/>
          </ac:spMkLst>
        </pc:spChg>
        <pc:spChg chg="add mod">
          <ac:chgData name="li bo" userId="86e360d6c7446f46" providerId="LiveId" clId="{69C4F408-F27F-4263-A906-F55AAF8FCAA7}" dt="2021-11-10T13:59:05.092" v="2023" actId="1076"/>
          <ac:spMkLst>
            <pc:docMk/>
            <pc:sldMk cId="3925926688" sldId="267"/>
            <ac:spMk id="15" creationId="{5DE91DD9-1473-457C-8E74-F13A0999AF57}"/>
          </ac:spMkLst>
        </pc:spChg>
        <pc:spChg chg="add mod">
          <ac:chgData name="li bo" userId="86e360d6c7446f46" providerId="LiveId" clId="{69C4F408-F27F-4263-A906-F55AAF8FCAA7}" dt="2021-11-10T13:59:05.092" v="2023" actId="1076"/>
          <ac:spMkLst>
            <pc:docMk/>
            <pc:sldMk cId="3925926688" sldId="267"/>
            <ac:spMk id="16" creationId="{CE38CC39-25D7-443E-B60B-1B157B7FA326}"/>
          </ac:spMkLst>
        </pc:spChg>
        <pc:grpChg chg="add del mod">
          <ac:chgData name="li bo" userId="86e360d6c7446f46" providerId="LiveId" clId="{69C4F408-F27F-4263-A906-F55AAF8FCAA7}" dt="2021-11-12T03:00:32.798" v="4262" actId="478"/>
          <ac:grpSpMkLst>
            <pc:docMk/>
            <pc:sldMk cId="3925926688" sldId="267"/>
            <ac:grpSpMk id="3" creationId="{EB7E321F-07CB-4C71-909E-AB4D5C2770F1}"/>
          </ac:grpSpMkLst>
        </pc:grpChg>
        <pc:grpChg chg="add mod">
          <ac:chgData name="li bo" userId="86e360d6c7446f46" providerId="LiveId" clId="{69C4F408-F27F-4263-A906-F55AAF8FCAA7}" dt="2021-11-10T13:59:05.092" v="2023" actId="1076"/>
          <ac:grpSpMkLst>
            <pc:docMk/>
            <pc:sldMk cId="3925926688" sldId="267"/>
            <ac:grpSpMk id="9" creationId="{36D1F3D2-6E79-4FF3-A180-E5773D81CD32}"/>
          </ac:grpSpMkLst>
        </pc:grpChg>
        <pc:picChg chg="add mod">
          <ac:chgData name="li bo" userId="86e360d6c7446f46" providerId="LiveId" clId="{69C4F408-F27F-4263-A906-F55AAF8FCAA7}" dt="2021-11-10T13:59:05.092" v="2023" actId="1076"/>
          <ac:picMkLst>
            <pc:docMk/>
            <pc:sldMk cId="3925926688" sldId="267"/>
            <ac:picMk id="4" creationId="{649B53F6-1EDE-4A11-93E2-F117C3EE0EA2}"/>
          </ac:picMkLst>
        </pc:picChg>
        <pc:picChg chg="add mod">
          <ac:chgData name="li bo" userId="86e360d6c7446f46" providerId="LiveId" clId="{69C4F408-F27F-4263-A906-F55AAF8FCAA7}" dt="2021-11-10T13:46:21.873" v="1893" actId="164"/>
          <ac:picMkLst>
            <pc:docMk/>
            <pc:sldMk cId="3925926688" sldId="267"/>
            <ac:picMk id="6" creationId="{DA0E8E32-955A-4C8F-92A9-E7C1366ACCB4}"/>
          </ac:picMkLst>
        </pc:picChg>
        <pc:picChg chg="add mod">
          <ac:chgData name="li bo" userId="86e360d6c7446f46" providerId="LiveId" clId="{69C4F408-F27F-4263-A906-F55AAF8FCAA7}" dt="2021-11-10T13:59:05.092" v="2023" actId="1076"/>
          <ac:picMkLst>
            <pc:docMk/>
            <pc:sldMk cId="3925926688" sldId="267"/>
            <ac:picMk id="7" creationId="{74BBC448-BD12-4FCF-AD16-C192D59524C1}"/>
          </ac:picMkLst>
        </pc:picChg>
        <pc:picChg chg="add mod">
          <ac:chgData name="li bo" userId="86e360d6c7446f46" providerId="LiveId" clId="{69C4F408-F27F-4263-A906-F55AAF8FCAA7}" dt="2021-11-12T03:02:19.421" v="4267" actId="1076"/>
          <ac:picMkLst>
            <pc:docMk/>
            <pc:sldMk cId="3925926688" sldId="267"/>
            <ac:picMk id="10" creationId="{7CD3AC97-3EB9-4C1C-8CC5-1A8D3D66E428}"/>
          </ac:picMkLst>
        </pc:picChg>
        <pc:picChg chg="add mod">
          <ac:chgData name="li bo" userId="86e360d6c7446f46" providerId="LiveId" clId="{69C4F408-F27F-4263-A906-F55AAF8FCAA7}" dt="2021-11-10T13:59:05.092" v="2023" actId="1076"/>
          <ac:picMkLst>
            <pc:docMk/>
            <pc:sldMk cId="3925926688" sldId="267"/>
            <ac:picMk id="11" creationId="{D95413D0-3748-4371-95E6-3A63D8C90CE3}"/>
          </ac:picMkLst>
        </pc:picChg>
        <pc:picChg chg="add del mod modCrop">
          <ac:chgData name="li bo" userId="86e360d6c7446f46" providerId="LiveId" clId="{69C4F408-F27F-4263-A906-F55AAF8FCAA7}" dt="2021-11-11T13:41:21.506" v="4096" actId="478"/>
          <ac:picMkLst>
            <pc:docMk/>
            <pc:sldMk cId="3925926688" sldId="267"/>
            <ac:picMk id="12" creationId="{D924F80A-916D-4972-A06E-CEF8306E9D78}"/>
          </ac:picMkLst>
        </pc:picChg>
        <pc:picChg chg="add mod">
          <ac:chgData name="li bo" userId="86e360d6c7446f46" providerId="LiveId" clId="{69C4F408-F27F-4263-A906-F55AAF8FCAA7}" dt="2021-11-10T13:59:05.092" v="2023" actId="1076"/>
          <ac:picMkLst>
            <pc:docMk/>
            <pc:sldMk cId="3925926688" sldId="267"/>
            <ac:picMk id="13" creationId="{FB5D3459-6010-4632-93C7-40DF4AE71C9E}"/>
          </ac:picMkLst>
        </pc:picChg>
        <pc:picChg chg="add mod">
          <ac:chgData name="li bo" userId="86e360d6c7446f46" providerId="LiveId" clId="{69C4F408-F27F-4263-A906-F55AAF8FCAA7}" dt="2021-11-11T13:42:11.765" v="4112" actId="164"/>
          <ac:picMkLst>
            <pc:docMk/>
            <pc:sldMk cId="3925926688" sldId="267"/>
            <ac:picMk id="14" creationId="{2DDB9E66-8CD0-4222-8C5F-70F30BC4F146}"/>
          </ac:picMkLst>
        </pc:picChg>
        <pc:picChg chg="add mod">
          <ac:chgData name="li bo" userId="86e360d6c7446f46" providerId="LiveId" clId="{69C4F408-F27F-4263-A906-F55AAF8FCAA7}" dt="2021-11-11T13:42:11.765" v="4112" actId="164"/>
          <ac:picMkLst>
            <pc:docMk/>
            <pc:sldMk cId="3925926688" sldId="267"/>
            <ac:picMk id="17" creationId="{BFC6C327-2C9A-46E5-8357-B06C93C9D1AF}"/>
          </ac:picMkLst>
        </pc:picChg>
        <pc:picChg chg="add mod">
          <ac:chgData name="li bo" userId="86e360d6c7446f46" providerId="LiveId" clId="{69C4F408-F27F-4263-A906-F55AAF8FCAA7}" dt="2021-11-11T13:41:37.136" v="4105" actId="1076"/>
          <ac:picMkLst>
            <pc:docMk/>
            <pc:sldMk cId="3925926688" sldId="267"/>
            <ac:picMk id="18" creationId="{B1535CDC-B563-42E4-9E8D-6D3B93C4F738}"/>
          </ac:picMkLst>
        </pc:picChg>
      </pc:sldChg>
      <pc:sldChg chg="addSp delSp modSp new mod modAnim">
        <pc:chgData name="li bo" userId="86e360d6c7446f46" providerId="LiveId" clId="{69C4F408-F27F-4263-A906-F55AAF8FCAA7}" dt="2021-11-12T06:17:52.390" v="4809" actId="1076"/>
        <pc:sldMkLst>
          <pc:docMk/>
          <pc:sldMk cId="3544183534" sldId="268"/>
        </pc:sldMkLst>
        <pc:spChg chg="mod">
          <ac:chgData name="li bo" userId="86e360d6c7446f46" providerId="LiveId" clId="{69C4F408-F27F-4263-A906-F55AAF8FCAA7}" dt="2021-11-11T08:44:57.162" v="3977" actId="1076"/>
          <ac:spMkLst>
            <pc:docMk/>
            <pc:sldMk cId="3544183534" sldId="268"/>
            <ac:spMk id="2" creationId="{31E8B6EA-78B3-4D62-B2E6-083E28D8F3E8}"/>
          </ac:spMkLst>
        </pc:spChg>
        <pc:spChg chg="del mod">
          <ac:chgData name="li bo" userId="86e360d6c7446f46" providerId="LiveId" clId="{69C4F408-F27F-4263-A906-F55AAF8FCAA7}" dt="2021-11-11T07:36:39.630" v="3301" actId="478"/>
          <ac:spMkLst>
            <pc:docMk/>
            <pc:sldMk cId="3544183534" sldId="268"/>
            <ac:spMk id="3" creationId="{FDC57AB9-D6BA-4C44-A958-BF7E8E8AFE30}"/>
          </ac:spMkLst>
        </pc:spChg>
        <pc:spChg chg="add del mod">
          <ac:chgData name="li bo" userId="86e360d6c7446f46" providerId="LiveId" clId="{69C4F408-F27F-4263-A906-F55AAF8FCAA7}" dt="2021-11-11T07:36:58.682" v="3311" actId="478"/>
          <ac:spMkLst>
            <pc:docMk/>
            <pc:sldMk cId="3544183534" sldId="268"/>
            <ac:spMk id="5" creationId="{B6DAB031-52ED-4657-91E0-C9CB67439C5F}"/>
          </ac:spMkLst>
        </pc:spChg>
        <pc:spChg chg="add mod">
          <ac:chgData name="li bo" userId="86e360d6c7446f46" providerId="LiveId" clId="{69C4F408-F27F-4263-A906-F55AAF8FCAA7}" dt="2021-11-11T08:44:57.162" v="3977" actId="1076"/>
          <ac:spMkLst>
            <pc:docMk/>
            <pc:sldMk cId="3544183534" sldId="268"/>
            <ac:spMk id="8" creationId="{0C731807-B8EB-49B7-B77E-B2311C54AD31}"/>
          </ac:spMkLst>
        </pc:spChg>
        <pc:spChg chg="add mod">
          <ac:chgData name="li bo" userId="86e360d6c7446f46" providerId="LiveId" clId="{69C4F408-F27F-4263-A906-F55AAF8FCAA7}" dt="2021-11-11T08:44:57.162" v="3977" actId="1076"/>
          <ac:spMkLst>
            <pc:docMk/>
            <pc:sldMk cId="3544183534" sldId="268"/>
            <ac:spMk id="9" creationId="{B6FD448F-04AA-4CDE-9DCF-B93922433855}"/>
          </ac:spMkLst>
        </pc:spChg>
        <pc:spChg chg="add mod">
          <ac:chgData name="li bo" userId="86e360d6c7446f46" providerId="LiveId" clId="{69C4F408-F27F-4263-A906-F55AAF8FCAA7}" dt="2021-11-11T08:44:57.162" v="3977" actId="1076"/>
          <ac:spMkLst>
            <pc:docMk/>
            <pc:sldMk cId="3544183534" sldId="268"/>
            <ac:spMk id="11" creationId="{0CBDEAEE-0E3D-40C2-9183-E6AD5F2AB41B}"/>
          </ac:spMkLst>
        </pc:spChg>
        <pc:spChg chg="add mod">
          <ac:chgData name="li bo" userId="86e360d6c7446f46" providerId="LiveId" clId="{69C4F408-F27F-4263-A906-F55AAF8FCAA7}" dt="2021-11-11T08:46:56.138" v="4047" actId="20577"/>
          <ac:spMkLst>
            <pc:docMk/>
            <pc:sldMk cId="3544183534" sldId="268"/>
            <ac:spMk id="12" creationId="{CBC27758-19CD-4722-B266-19342C799C31}"/>
          </ac:spMkLst>
        </pc:spChg>
        <pc:spChg chg="add mod">
          <ac:chgData name="li bo" userId="86e360d6c7446f46" providerId="LiveId" clId="{69C4F408-F27F-4263-A906-F55AAF8FCAA7}" dt="2021-11-12T06:17:52.390" v="4809" actId="1076"/>
          <ac:spMkLst>
            <pc:docMk/>
            <pc:sldMk cId="3544183534" sldId="268"/>
            <ac:spMk id="14" creationId="{94B19E43-7113-483F-BB05-CD5AB0107092}"/>
          </ac:spMkLst>
        </pc:spChg>
        <pc:graphicFrameChg chg="add mod modGraphic">
          <ac:chgData name="li bo" userId="86e360d6c7446f46" providerId="LiveId" clId="{69C4F408-F27F-4263-A906-F55AAF8FCAA7}" dt="2021-11-11T08:44:57.162" v="3977" actId="1076"/>
          <ac:graphicFrameMkLst>
            <pc:docMk/>
            <pc:sldMk cId="3544183534" sldId="268"/>
            <ac:graphicFrameMk id="6" creationId="{15067127-A540-4D0A-B945-0C75B4EF896A}"/>
          </ac:graphicFrameMkLst>
        </pc:graphicFrameChg>
        <pc:graphicFrameChg chg="add mod modGraphic">
          <ac:chgData name="li bo" userId="86e360d6c7446f46" providerId="LiveId" clId="{69C4F408-F27F-4263-A906-F55AAF8FCAA7}" dt="2021-11-11T08:44:57.162" v="3977" actId="1076"/>
          <ac:graphicFrameMkLst>
            <pc:docMk/>
            <pc:sldMk cId="3544183534" sldId="268"/>
            <ac:graphicFrameMk id="7" creationId="{54AC5455-D924-4EAC-A6E7-DF2AA70A1186}"/>
          </ac:graphicFrameMkLst>
        </pc:graphicFrameChg>
        <pc:cxnChg chg="add mod">
          <ac:chgData name="li bo" userId="86e360d6c7446f46" providerId="LiveId" clId="{69C4F408-F27F-4263-A906-F55AAF8FCAA7}" dt="2021-11-12T06:17:50.156" v="4808" actId="14100"/>
          <ac:cxnSpMkLst>
            <pc:docMk/>
            <pc:sldMk cId="3544183534" sldId="268"/>
            <ac:cxnSpMk id="13" creationId="{18882EBF-6EEB-4083-8432-BB04745AE5C2}"/>
          </ac:cxnSpMkLst>
        </pc:cxnChg>
      </pc:sldChg>
      <pc:sldChg chg="addSp delSp modSp new mod modAnim">
        <pc:chgData name="li bo" userId="86e360d6c7446f46" providerId="LiveId" clId="{69C4F408-F27F-4263-A906-F55AAF8FCAA7}" dt="2021-11-12T03:11:13.052" v="4276"/>
        <pc:sldMkLst>
          <pc:docMk/>
          <pc:sldMk cId="1785870215" sldId="269"/>
        </pc:sldMkLst>
        <pc:spChg chg="del">
          <ac:chgData name="li bo" userId="86e360d6c7446f46" providerId="LiveId" clId="{69C4F408-F27F-4263-A906-F55AAF8FCAA7}" dt="2021-11-10T13:51:51.071" v="1923" actId="478"/>
          <ac:spMkLst>
            <pc:docMk/>
            <pc:sldMk cId="1785870215" sldId="269"/>
            <ac:spMk id="2" creationId="{C0E802FE-2075-48AB-9754-665795B45F60}"/>
          </ac:spMkLst>
        </pc:spChg>
        <pc:spChg chg="del">
          <ac:chgData name="li bo" userId="86e360d6c7446f46" providerId="LiveId" clId="{69C4F408-F27F-4263-A906-F55AAF8FCAA7}" dt="2021-11-10T13:51:49.701" v="1922" actId="478"/>
          <ac:spMkLst>
            <pc:docMk/>
            <pc:sldMk cId="1785870215" sldId="269"/>
            <ac:spMk id="3" creationId="{A962003F-E01B-4EA9-87CE-6251A86F378F}"/>
          </ac:spMkLst>
        </pc:spChg>
        <pc:spChg chg="add mod">
          <ac:chgData name="li bo" userId="86e360d6c7446f46" providerId="LiveId" clId="{69C4F408-F27F-4263-A906-F55AAF8FCAA7}" dt="2021-11-10T13:54:14.413" v="1947" actId="164"/>
          <ac:spMkLst>
            <pc:docMk/>
            <pc:sldMk cId="1785870215" sldId="269"/>
            <ac:spMk id="10" creationId="{034BC3B7-6A82-4BA4-BCBA-F93C99835029}"/>
          </ac:spMkLst>
        </pc:spChg>
        <pc:spChg chg="add mod">
          <ac:chgData name="li bo" userId="86e360d6c7446f46" providerId="LiveId" clId="{69C4F408-F27F-4263-A906-F55AAF8FCAA7}" dt="2021-11-10T13:58:34.307" v="2015" actId="1076"/>
          <ac:spMkLst>
            <pc:docMk/>
            <pc:sldMk cId="1785870215" sldId="269"/>
            <ac:spMk id="16" creationId="{A651B0B7-4B1A-40FA-8A3D-007AC75E2F69}"/>
          </ac:spMkLst>
        </pc:spChg>
        <pc:spChg chg="add mod">
          <ac:chgData name="li bo" userId="86e360d6c7446f46" providerId="LiveId" clId="{69C4F408-F27F-4263-A906-F55AAF8FCAA7}" dt="2021-11-10T13:58:34.307" v="2015" actId="1076"/>
          <ac:spMkLst>
            <pc:docMk/>
            <pc:sldMk cId="1785870215" sldId="269"/>
            <ac:spMk id="17" creationId="{DC50DA6A-05DF-4398-B632-CC481E8862C1}"/>
          </ac:spMkLst>
        </pc:spChg>
        <pc:grpChg chg="add mod">
          <ac:chgData name="li bo" userId="86e360d6c7446f46" providerId="LiveId" clId="{69C4F408-F27F-4263-A906-F55AAF8FCAA7}" dt="2021-11-10T13:58:34.307" v="2015" actId="1076"/>
          <ac:grpSpMkLst>
            <pc:docMk/>
            <pc:sldMk cId="1785870215" sldId="269"/>
            <ac:grpSpMk id="11" creationId="{63D670AB-BE59-4AF1-9042-9BBD3F1F438A}"/>
          </ac:grpSpMkLst>
        </pc:grpChg>
        <pc:picChg chg="add mod">
          <ac:chgData name="li bo" userId="86e360d6c7446f46" providerId="LiveId" clId="{69C4F408-F27F-4263-A906-F55AAF8FCAA7}" dt="2021-11-10T13:58:34.307" v="2015" actId="1076"/>
          <ac:picMkLst>
            <pc:docMk/>
            <pc:sldMk cId="1785870215" sldId="269"/>
            <ac:picMk id="4" creationId="{F975669A-20BF-4A68-B9A2-77B8058BDAB8}"/>
          </ac:picMkLst>
        </pc:picChg>
        <pc:picChg chg="add mod">
          <ac:chgData name="li bo" userId="86e360d6c7446f46" providerId="LiveId" clId="{69C4F408-F27F-4263-A906-F55AAF8FCAA7}" dt="2021-11-10T13:58:36.992" v="2016" actId="1076"/>
          <ac:picMkLst>
            <pc:docMk/>
            <pc:sldMk cId="1785870215" sldId="269"/>
            <ac:picMk id="5" creationId="{028CC6F7-4AF9-4FBB-AA8A-D50C6E1B1FBB}"/>
          </ac:picMkLst>
        </pc:picChg>
        <pc:picChg chg="add mod">
          <ac:chgData name="li bo" userId="86e360d6c7446f46" providerId="LiveId" clId="{69C4F408-F27F-4263-A906-F55AAF8FCAA7}" dt="2021-11-10T13:58:34.307" v="2015" actId="1076"/>
          <ac:picMkLst>
            <pc:docMk/>
            <pc:sldMk cId="1785870215" sldId="269"/>
            <ac:picMk id="7" creationId="{B4C26FE1-67DC-4258-B584-275B8F543473}"/>
          </ac:picMkLst>
        </pc:picChg>
        <pc:picChg chg="add mod">
          <ac:chgData name="li bo" userId="86e360d6c7446f46" providerId="LiveId" clId="{69C4F408-F27F-4263-A906-F55AAF8FCAA7}" dt="2021-11-10T13:54:14.413" v="1947" actId="164"/>
          <ac:picMkLst>
            <pc:docMk/>
            <pc:sldMk cId="1785870215" sldId="269"/>
            <ac:picMk id="9" creationId="{0C415B92-A103-4F9B-9B45-EC7784A3515A}"/>
          </ac:picMkLst>
        </pc:picChg>
        <pc:picChg chg="add mod">
          <ac:chgData name="li bo" userId="86e360d6c7446f46" providerId="LiveId" clId="{69C4F408-F27F-4263-A906-F55AAF8FCAA7}" dt="2021-11-10T13:58:34.307" v="2015" actId="1076"/>
          <ac:picMkLst>
            <pc:docMk/>
            <pc:sldMk cId="1785870215" sldId="269"/>
            <ac:picMk id="13" creationId="{B8283F8B-A420-4CA0-A5FE-607DA57C17EB}"/>
          </ac:picMkLst>
        </pc:picChg>
        <pc:picChg chg="add mod">
          <ac:chgData name="li bo" userId="86e360d6c7446f46" providerId="LiveId" clId="{69C4F408-F27F-4263-A906-F55AAF8FCAA7}" dt="2021-11-12T03:10:55.897" v="4274" actId="1076"/>
          <ac:picMkLst>
            <pc:docMk/>
            <pc:sldMk cId="1785870215" sldId="269"/>
            <ac:picMk id="14" creationId="{EAA8BEDB-8133-473C-912A-A0042D3550D5}"/>
          </ac:picMkLst>
        </pc:picChg>
        <pc:picChg chg="add mod">
          <ac:chgData name="li bo" userId="86e360d6c7446f46" providerId="LiveId" clId="{69C4F408-F27F-4263-A906-F55AAF8FCAA7}" dt="2021-11-10T13:58:34.307" v="2015" actId="1076"/>
          <ac:picMkLst>
            <pc:docMk/>
            <pc:sldMk cId="1785870215" sldId="269"/>
            <ac:picMk id="15" creationId="{C6744AB4-0BF8-4598-B7DB-2A58FA2D513F}"/>
          </ac:picMkLst>
        </pc:picChg>
        <pc:picChg chg="add mod">
          <ac:chgData name="li bo" userId="86e360d6c7446f46" providerId="LiveId" clId="{69C4F408-F27F-4263-A906-F55AAF8FCAA7}" dt="2021-11-12T03:10:53.519" v="4273" actId="1076"/>
          <ac:picMkLst>
            <pc:docMk/>
            <pc:sldMk cId="1785870215" sldId="269"/>
            <ac:picMk id="18" creationId="{A8D01A4F-6ACE-434F-8175-B616D9F96708}"/>
          </ac:picMkLst>
        </pc:picChg>
      </pc:sldChg>
      <pc:sldChg chg="addSp delSp modSp new mod ord delAnim modAnim">
        <pc:chgData name="li bo" userId="86e360d6c7446f46" providerId="LiveId" clId="{69C4F408-F27F-4263-A906-F55AAF8FCAA7}" dt="2021-11-12T07:27:33.884" v="4920"/>
        <pc:sldMkLst>
          <pc:docMk/>
          <pc:sldMk cId="2597293582" sldId="270"/>
        </pc:sldMkLst>
        <pc:spChg chg="del mod">
          <ac:chgData name="li bo" userId="86e360d6c7446f46" providerId="LiveId" clId="{69C4F408-F27F-4263-A906-F55AAF8FCAA7}" dt="2021-11-10T14:37:35.013" v="2326" actId="478"/>
          <ac:spMkLst>
            <pc:docMk/>
            <pc:sldMk cId="2597293582" sldId="270"/>
            <ac:spMk id="2" creationId="{832E5F60-1234-4CEF-A754-A40AA127D112}"/>
          </ac:spMkLst>
        </pc:spChg>
        <pc:spChg chg="del">
          <ac:chgData name="li bo" userId="86e360d6c7446f46" providerId="LiveId" clId="{69C4F408-F27F-4263-A906-F55AAF8FCAA7}" dt="2021-11-10T13:57:29.495" v="1983" actId="22"/>
          <ac:spMkLst>
            <pc:docMk/>
            <pc:sldMk cId="2597293582" sldId="270"/>
            <ac:spMk id="3" creationId="{076A5934-4D46-4C67-8673-901D9C765891}"/>
          </ac:spMkLst>
        </pc:spChg>
        <pc:spChg chg="add del mod">
          <ac:chgData name="li bo" userId="86e360d6c7446f46" providerId="LiveId" clId="{69C4F408-F27F-4263-A906-F55AAF8FCAA7}" dt="2021-11-10T14:37:39.382" v="2327" actId="478"/>
          <ac:spMkLst>
            <pc:docMk/>
            <pc:sldMk cId="2597293582" sldId="270"/>
            <ac:spMk id="6" creationId="{F82A0D4D-E05A-4511-8553-594CD0110D44}"/>
          </ac:spMkLst>
        </pc:spChg>
        <pc:spChg chg="add mod">
          <ac:chgData name="li bo" userId="86e360d6c7446f46" providerId="LiveId" clId="{69C4F408-F27F-4263-A906-F55AAF8FCAA7}" dt="2021-11-12T03:21:25.291" v="4687" actId="1076"/>
          <ac:spMkLst>
            <pc:docMk/>
            <pc:sldMk cId="2597293582" sldId="270"/>
            <ac:spMk id="7" creationId="{F6711329-C063-42DC-AEDB-8B177CBBA739}"/>
          </ac:spMkLst>
        </pc:spChg>
        <pc:spChg chg="add del mod">
          <ac:chgData name="li bo" userId="86e360d6c7446f46" providerId="LiveId" clId="{69C4F408-F27F-4263-A906-F55AAF8FCAA7}" dt="2021-11-12T05:35:33.133" v="4769" actId="27636"/>
          <ac:spMkLst>
            <pc:docMk/>
            <pc:sldMk cId="2597293582" sldId="270"/>
            <ac:spMk id="8" creationId="{8B17DFF2-761C-4587-B407-4F2D7E83F847}"/>
          </ac:spMkLst>
        </pc:spChg>
        <pc:spChg chg="add mod">
          <ac:chgData name="li bo" userId="86e360d6c7446f46" providerId="LiveId" clId="{69C4F408-F27F-4263-A906-F55AAF8FCAA7}" dt="2021-11-12T07:27:21.212" v="4910" actId="164"/>
          <ac:spMkLst>
            <pc:docMk/>
            <pc:sldMk cId="2597293582" sldId="270"/>
            <ac:spMk id="10" creationId="{5E8E703B-0042-48B3-98C4-4F72FE8CA48E}"/>
          </ac:spMkLst>
        </pc:spChg>
        <pc:spChg chg="add mod">
          <ac:chgData name="li bo" userId="86e360d6c7446f46" providerId="LiveId" clId="{69C4F408-F27F-4263-A906-F55AAF8FCAA7}" dt="2021-11-12T03:21:25.291" v="4687" actId="1076"/>
          <ac:spMkLst>
            <pc:docMk/>
            <pc:sldMk cId="2597293582" sldId="270"/>
            <ac:spMk id="11" creationId="{650CCB74-D3FA-4420-A12D-0868DF347BD1}"/>
          </ac:spMkLst>
        </pc:spChg>
        <pc:grpChg chg="add mod">
          <ac:chgData name="li bo" userId="86e360d6c7446f46" providerId="LiveId" clId="{69C4F408-F27F-4263-A906-F55AAF8FCAA7}" dt="2021-11-12T07:27:21.212" v="4910" actId="164"/>
          <ac:grpSpMkLst>
            <pc:docMk/>
            <pc:sldMk cId="2597293582" sldId="270"/>
            <ac:grpSpMk id="13" creationId="{6CD8843D-7741-428F-86FC-5F625C393850}"/>
          </ac:grpSpMkLst>
        </pc:grpChg>
        <pc:picChg chg="add del mod">
          <ac:chgData name="li bo" userId="86e360d6c7446f46" providerId="LiveId" clId="{69C4F408-F27F-4263-A906-F55AAF8FCAA7}" dt="2021-11-10T14:27:43.620" v="2033"/>
          <ac:picMkLst>
            <pc:docMk/>
            <pc:sldMk cId="2597293582" sldId="270"/>
            <ac:picMk id="4" creationId="{FCE34ED3-B2FE-4621-9E7F-95388648C908}"/>
          </ac:picMkLst>
        </pc:picChg>
        <pc:picChg chg="add mod">
          <ac:chgData name="li bo" userId="86e360d6c7446f46" providerId="LiveId" clId="{69C4F408-F27F-4263-A906-F55AAF8FCAA7}" dt="2021-11-11T03:08:58.970" v="2567" actId="1076"/>
          <ac:picMkLst>
            <pc:docMk/>
            <pc:sldMk cId="2597293582" sldId="270"/>
            <ac:picMk id="5" creationId="{5CD4814A-06AB-4C3A-B8DF-E290BCB0036A}"/>
          </ac:picMkLst>
        </pc:picChg>
        <pc:picChg chg="add del mod ord">
          <ac:chgData name="li bo" userId="86e360d6c7446f46" providerId="LiveId" clId="{69C4F408-F27F-4263-A906-F55AAF8FCAA7}" dt="2021-11-10T13:58:42.481" v="2018" actId="21"/>
          <ac:picMkLst>
            <pc:docMk/>
            <pc:sldMk cId="2597293582" sldId="270"/>
            <ac:picMk id="5" creationId="{9B3317B2-6C96-4D1B-821F-229E89C2ADD0}"/>
          </ac:picMkLst>
        </pc:picChg>
        <pc:picChg chg="add del mod">
          <ac:chgData name="li bo" userId="86e360d6c7446f46" providerId="LiveId" clId="{69C4F408-F27F-4263-A906-F55AAF8FCAA7}" dt="2021-11-10T13:58:40.669" v="2017" actId="478"/>
          <ac:picMkLst>
            <pc:docMk/>
            <pc:sldMk cId="2597293582" sldId="270"/>
            <ac:picMk id="6" creationId="{4EBECA1E-A5EC-438B-86A8-E18A28203964}"/>
          </ac:picMkLst>
        </pc:picChg>
        <pc:picChg chg="add del mod modCrop">
          <ac:chgData name="li bo" userId="86e360d6c7446f46" providerId="LiveId" clId="{69C4F408-F27F-4263-A906-F55AAF8FCAA7}" dt="2021-11-11T13:48:18.091" v="4182" actId="478"/>
          <ac:picMkLst>
            <pc:docMk/>
            <pc:sldMk cId="2597293582" sldId="270"/>
            <ac:picMk id="9" creationId="{924F312E-E43B-4765-81A1-F70B8C65163A}"/>
          </ac:picMkLst>
        </pc:picChg>
        <pc:picChg chg="add del mod">
          <ac:chgData name="li bo" userId="86e360d6c7446f46" providerId="LiveId" clId="{69C4F408-F27F-4263-A906-F55AAF8FCAA7}" dt="2021-11-12T03:15:37.034" v="4337" actId="478"/>
          <ac:picMkLst>
            <pc:docMk/>
            <pc:sldMk cId="2597293582" sldId="270"/>
            <ac:picMk id="12" creationId="{57D3F102-8D96-4D8F-9FAF-51953A29CEBB}"/>
          </ac:picMkLst>
        </pc:picChg>
        <pc:picChg chg="add mod">
          <ac:chgData name="li bo" userId="86e360d6c7446f46" providerId="LiveId" clId="{69C4F408-F27F-4263-A906-F55AAF8FCAA7}" dt="2021-11-12T07:27:21.212" v="4910" actId="164"/>
          <ac:picMkLst>
            <pc:docMk/>
            <pc:sldMk cId="2597293582" sldId="270"/>
            <ac:picMk id="1026" creationId="{F1666851-FFA4-4C05-9491-ADA666E80A52}"/>
          </ac:picMkLst>
        </pc:picChg>
      </pc:sldChg>
      <pc:sldChg chg="modSp new mod">
        <pc:chgData name="li bo" userId="86e360d6c7446f46" providerId="LiveId" clId="{69C4F408-F27F-4263-A906-F55AAF8FCAA7}" dt="2021-11-11T07:45:04.054" v="3450" actId="20577"/>
        <pc:sldMkLst>
          <pc:docMk/>
          <pc:sldMk cId="1531539243" sldId="271"/>
        </pc:sldMkLst>
        <pc:spChg chg="mod">
          <ac:chgData name="li bo" userId="86e360d6c7446f46" providerId="LiveId" clId="{69C4F408-F27F-4263-A906-F55AAF8FCAA7}" dt="2021-11-11T07:45:04.054" v="3450" actId="20577"/>
          <ac:spMkLst>
            <pc:docMk/>
            <pc:sldMk cId="1531539243" sldId="271"/>
            <ac:spMk id="2" creationId="{FF4D5D85-30BA-44E4-9953-56E6F98DA8BA}"/>
          </ac:spMkLst>
        </pc:spChg>
        <pc:spChg chg="mod">
          <ac:chgData name="li bo" userId="86e360d6c7446f46" providerId="LiveId" clId="{69C4F408-F27F-4263-A906-F55AAF8FCAA7}" dt="2021-11-11T07:41:23.550" v="3415" actId="5793"/>
          <ac:spMkLst>
            <pc:docMk/>
            <pc:sldMk cId="1531539243" sldId="271"/>
            <ac:spMk id="3" creationId="{0EF14B5A-487D-40AA-9DBF-029A416AC49E}"/>
          </ac:spMkLst>
        </pc:spChg>
      </pc:sldChg>
      <pc:sldChg chg="modSp new mod modAnim">
        <pc:chgData name="li bo" userId="86e360d6c7446f46" providerId="LiveId" clId="{69C4F408-F27F-4263-A906-F55AAF8FCAA7}" dt="2021-11-12T08:40:32.802" v="4942" actId="20577"/>
        <pc:sldMkLst>
          <pc:docMk/>
          <pc:sldMk cId="3786502186" sldId="272"/>
        </pc:sldMkLst>
        <pc:spChg chg="mod">
          <ac:chgData name="li bo" userId="86e360d6c7446f46" providerId="LiveId" clId="{69C4F408-F27F-4263-A906-F55AAF8FCAA7}" dt="2021-11-11T07:45:11.036" v="3452" actId="113"/>
          <ac:spMkLst>
            <pc:docMk/>
            <pc:sldMk cId="3786502186" sldId="272"/>
            <ac:spMk id="2" creationId="{DCA5228F-1EB9-4FF6-8A32-EB666512A705}"/>
          </ac:spMkLst>
        </pc:spChg>
        <pc:spChg chg="mod">
          <ac:chgData name="li bo" userId="86e360d6c7446f46" providerId="LiveId" clId="{69C4F408-F27F-4263-A906-F55AAF8FCAA7}" dt="2021-11-12T08:40:32.802" v="4942" actId="20577"/>
          <ac:spMkLst>
            <pc:docMk/>
            <pc:sldMk cId="3786502186" sldId="272"/>
            <ac:spMk id="3" creationId="{7BCACD27-7937-452F-AF38-FD0E5C2CF690}"/>
          </ac:spMkLst>
        </pc:spChg>
      </pc:sldChg>
      <pc:sldChg chg="addSp delSp modSp add mod modAnim">
        <pc:chgData name="li bo" userId="86e360d6c7446f46" providerId="LiveId" clId="{69C4F408-F27F-4263-A906-F55AAF8FCAA7}" dt="2021-11-12T07:10:41.318" v="4854" actId="1076"/>
        <pc:sldMkLst>
          <pc:docMk/>
          <pc:sldMk cId="183699334" sldId="273"/>
        </pc:sldMkLst>
        <pc:spChg chg="mod">
          <ac:chgData name="li bo" userId="86e360d6c7446f46" providerId="LiveId" clId="{69C4F408-F27F-4263-A906-F55AAF8FCAA7}" dt="2021-11-12T07:10:36.285" v="4853" actId="1076"/>
          <ac:spMkLst>
            <pc:docMk/>
            <pc:sldMk cId="183699334" sldId="273"/>
            <ac:spMk id="3" creationId="{B15836EB-D07D-4F15-8014-3C3D949CA814}"/>
          </ac:spMkLst>
        </pc:spChg>
        <pc:spChg chg="add mod">
          <ac:chgData name="li bo" userId="86e360d6c7446f46" providerId="LiveId" clId="{69C4F408-F27F-4263-A906-F55AAF8FCAA7}" dt="2021-11-12T07:10:41.318" v="4854" actId="1076"/>
          <ac:spMkLst>
            <pc:docMk/>
            <pc:sldMk cId="183699334" sldId="273"/>
            <ac:spMk id="5" creationId="{F32E7E7B-7248-4FFB-9AB5-69C21985EC37}"/>
          </ac:spMkLst>
        </pc:spChg>
        <pc:graphicFrameChg chg="add del mod modGraphic">
          <ac:chgData name="li bo" userId="86e360d6c7446f46" providerId="LiveId" clId="{69C4F408-F27F-4263-A906-F55AAF8FCAA7}" dt="2021-11-11T07:35:06.012" v="3278" actId="478"/>
          <ac:graphicFrameMkLst>
            <pc:docMk/>
            <pc:sldMk cId="183699334" sldId="273"/>
            <ac:graphicFrameMk id="4" creationId="{CA8ECA80-3976-4B47-B154-CF218932235F}"/>
          </ac:graphicFrameMkLst>
        </pc:graphicFrameChg>
        <pc:graphicFrameChg chg="add del">
          <ac:chgData name="li bo" userId="86e360d6c7446f46" providerId="LiveId" clId="{69C4F408-F27F-4263-A906-F55AAF8FCAA7}" dt="2021-11-11T07:35:14.368" v="3280" actId="3680"/>
          <ac:graphicFrameMkLst>
            <pc:docMk/>
            <pc:sldMk cId="183699334" sldId="273"/>
            <ac:graphicFrameMk id="6" creationId="{C02D377C-474B-4984-B0BD-783D5974D39D}"/>
          </ac:graphicFrameMkLst>
        </pc:graphicFrameChg>
        <pc:graphicFrameChg chg="add mod modGraphic">
          <ac:chgData name="li bo" userId="86e360d6c7446f46" providerId="LiveId" clId="{69C4F408-F27F-4263-A906-F55AAF8FCAA7}" dt="2021-11-12T07:10:33.881" v="4852" actId="1076"/>
          <ac:graphicFrameMkLst>
            <pc:docMk/>
            <pc:sldMk cId="183699334" sldId="273"/>
            <ac:graphicFrameMk id="7" creationId="{D7F3ADE2-1278-4BF4-8C8D-21F6C4544FC3}"/>
          </ac:graphicFrameMkLst>
        </pc:graphicFrameChg>
      </pc:sldChg>
      <pc:sldChg chg="delSp modSp new mod modAnim">
        <pc:chgData name="li bo" userId="86e360d6c7446f46" providerId="LiveId" clId="{69C4F408-F27F-4263-A906-F55AAF8FCAA7}" dt="2021-11-12T03:14:33.772" v="4328"/>
        <pc:sldMkLst>
          <pc:docMk/>
          <pc:sldMk cId="521687170" sldId="274"/>
        </pc:sldMkLst>
        <pc:spChg chg="del">
          <ac:chgData name="li bo" userId="86e360d6c7446f46" providerId="LiveId" clId="{69C4F408-F27F-4263-A906-F55AAF8FCAA7}" dt="2021-11-12T03:12:40.700" v="4279" actId="478"/>
          <ac:spMkLst>
            <pc:docMk/>
            <pc:sldMk cId="521687170" sldId="274"/>
            <ac:spMk id="2" creationId="{60AA5537-DF0C-4266-BF72-51BF14748777}"/>
          </ac:spMkLst>
        </pc:spChg>
        <pc:spChg chg="mod">
          <ac:chgData name="li bo" userId="86e360d6c7446f46" providerId="LiveId" clId="{69C4F408-F27F-4263-A906-F55AAF8FCAA7}" dt="2021-11-12T03:14:14.559" v="4323" actId="20577"/>
          <ac:spMkLst>
            <pc:docMk/>
            <pc:sldMk cId="521687170" sldId="274"/>
            <ac:spMk id="3" creationId="{C0ABEAFC-94AE-4999-B4AC-E44BA84CDDDA}"/>
          </ac:spMkLst>
        </pc:spChg>
      </pc:sldChg>
    </pc:docChg>
  </pc:docChgLst>
  <pc:docChgLst>
    <pc:chgData name="li bo" userId="86e360d6c7446f46" providerId="LiveId" clId="{CF09A8D7-3F4C-4C19-8C1F-368D54E099AA}"/>
    <pc:docChg chg="undo custSel addSld delSld modSld sldOrd">
      <pc:chgData name="li bo" userId="86e360d6c7446f46" providerId="LiveId" clId="{CF09A8D7-3F4C-4C19-8C1F-368D54E099AA}" dt="2023-03-09T14:38:46.959" v="27544"/>
      <pc:docMkLst>
        <pc:docMk/>
      </pc:docMkLst>
      <pc:sldChg chg="modSp mod modTransition">
        <pc:chgData name="li bo" userId="86e360d6c7446f46" providerId="LiveId" clId="{CF09A8D7-3F4C-4C19-8C1F-368D54E099AA}" dt="2022-03-15T05:33:19.053" v="2078" actId="20577"/>
        <pc:sldMkLst>
          <pc:docMk/>
          <pc:sldMk cId="136515721" sldId="256"/>
        </pc:sldMkLst>
        <pc:spChg chg="mod">
          <ac:chgData name="li bo" userId="86e360d6c7446f46" providerId="LiveId" clId="{CF09A8D7-3F4C-4C19-8C1F-368D54E099AA}" dt="2022-03-14T06:54:56.153" v="36" actId="20577"/>
          <ac:spMkLst>
            <pc:docMk/>
            <pc:sldMk cId="136515721" sldId="256"/>
            <ac:spMk id="2" creationId="{6C99C43A-F26B-412F-B477-BFBD6C4BAED6}"/>
          </ac:spMkLst>
        </pc:spChg>
        <pc:spChg chg="mod">
          <ac:chgData name="li bo" userId="86e360d6c7446f46" providerId="LiveId" clId="{CF09A8D7-3F4C-4C19-8C1F-368D54E099AA}" dt="2022-03-15T05:33:19.053" v="2078" actId="20577"/>
          <ac:spMkLst>
            <pc:docMk/>
            <pc:sldMk cId="136515721" sldId="256"/>
            <ac:spMk id="4" creationId="{283D9804-FAFF-4614-97AD-923CEEA74B70}"/>
          </ac:spMkLst>
        </pc:spChg>
      </pc:sldChg>
      <pc:sldChg chg="del modTransition">
        <pc:chgData name="li bo" userId="86e360d6c7446f46" providerId="LiveId" clId="{CF09A8D7-3F4C-4C19-8C1F-368D54E099AA}" dt="2022-03-14T14:19:38.553" v="344" actId="47"/>
        <pc:sldMkLst>
          <pc:docMk/>
          <pc:sldMk cId="2985269075" sldId="257"/>
        </pc:sldMkLst>
      </pc:sldChg>
      <pc:sldChg chg="del modTransition">
        <pc:chgData name="li bo" userId="86e360d6c7446f46" providerId="LiveId" clId="{CF09A8D7-3F4C-4C19-8C1F-368D54E099AA}" dt="2022-03-14T14:19:43.805" v="356" actId="47"/>
        <pc:sldMkLst>
          <pc:docMk/>
          <pc:sldMk cId="260527157" sldId="258"/>
        </pc:sldMkLst>
      </pc:sldChg>
      <pc:sldChg chg="addSp delSp modSp add del mod modTransition modAnim modNotesTx">
        <pc:chgData name="li bo" userId="86e360d6c7446f46" providerId="LiveId" clId="{CF09A8D7-3F4C-4C19-8C1F-368D54E099AA}" dt="2022-03-21T01:59:10.651" v="26287"/>
        <pc:sldMkLst>
          <pc:docMk/>
          <pc:sldMk cId="1083828576" sldId="260"/>
        </pc:sldMkLst>
        <pc:spChg chg="del mod">
          <ac:chgData name="li bo" userId="86e360d6c7446f46" providerId="LiveId" clId="{CF09A8D7-3F4C-4C19-8C1F-368D54E099AA}" dt="2022-03-15T07:21:23.822" v="2543" actId="478"/>
          <ac:spMkLst>
            <pc:docMk/>
            <pc:sldMk cId="1083828576" sldId="260"/>
            <ac:spMk id="2" creationId="{821C8546-96CA-4EE7-A245-A77B1129D673}"/>
          </ac:spMkLst>
        </pc:spChg>
        <pc:spChg chg="mod">
          <ac:chgData name="li bo" userId="86e360d6c7446f46" providerId="LiveId" clId="{CF09A8D7-3F4C-4C19-8C1F-368D54E099AA}" dt="2022-03-15T07:25:04.106" v="2669" actId="1076"/>
          <ac:spMkLst>
            <pc:docMk/>
            <pc:sldMk cId="1083828576" sldId="260"/>
            <ac:spMk id="3" creationId="{5B851D74-BFE0-42A0-9B36-CB1D248FD7EF}"/>
          </ac:spMkLst>
        </pc:spChg>
        <pc:spChg chg="mod">
          <ac:chgData name="li bo" userId="86e360d6c7446f46" providerId="LiveId" clId="{CF09A8D7-3F4C-4C19-8C1F-368D54E099AA}" dt="2022-03-15T07:39:26.541" v="3409" actId="20577"/>
          <ac:spMkLst>
            <pc:docMk/>
            <pc:sldMk cId="1083828576" sldId="260"/>
            <ac:spMk id="5" creationId="{360DFA4B-C10C-486B-9A44-CCE72253FD7F}"/>
          </ac:spMkLst>
        </pc:spChg>
        <pc:spChg chg="mod">
          <ac:chgData name="li bo" userId="86e360d6c7446f46" providerId="LiveId" clId="{CF09A8D7-3F4C-4C19-8C1F-368D54E099AA}" dt="2022-03-15T14:41:33.513" v="9988" actId="404"/>
          <ac:spMkLst>
            <pc:docMk/>
            <pc:sldMk cId="1083828576" sldId="260"/>
            <ac:spMk id="6" creationId="{9FA8D12E-A4B7-484D-B369-4159BBBC7DDE}"/>
          </ac:spMkLst>
        </pc:spChg>
        <pc:spChg chg="add del mod">
          <ac:chgData name="li bo" userId="86e360d6c7446f46" providerId="LiveId" clId="{CF09A8D7-3F4C-4C19-8C1F-368D54E099AA}" dt="2022-03-15T07:21:26.005" v="2545" actId="478"/>
          <ac:spMkLst>
            <pc:docMk/>
            <pc:sldMk cId="1083828576" sldId="260"/>
            <ac:spMk id="7" creationId="{FDE862BD-3A21-4176-BF6C-C66F8E2F026A}"/>
          </ac:spMkLst>
        </pc:spChg>
        <pc:spChg chg="add mod">
          <ac:chgData name="li bo" userId="86e360d6c7446f46" providerId="LiveId" clId="{CF09A8D7-3F4C-4C19-8C1F-368D54E099AA}" dt="2022-03-15T07:24:30.189" v="2660" actId="113"/>
          <ac:spMkLst>
            <pc:docMk/>
            <pc:sldMk cId="1083828576" sldId="260"/>
            <ac:spMk id="8" creationId="{086234E3-CCB7-4065-8F82-4A85E887F5AB}"/>
          </ac:spMkLst>
        </pc:spChg>
        <pc:spChg chg="add mod">
          <ac:chgData name="li bo" userId="86e360d6c7446f46" providerId="LiveId" clId="{CF09A8D7-3F4C-4C19-8C1F-368D54E099AA}" dt="2022-03-21T01:58:40.859" v="26281" actId="20577"/>
          <ac:spMkLst>
            <pc:docMk/>
            <pc:sldMk cId="1083828576" sldId="260"/>
            <ac:spMk id="13" creationId="{022D0B73-B124-43C9-91EE-D8A957E7FDFE}"/>
          </ac:spMkLst>
        </pc:spChg>
        <pc:spChg chg="add mod">
          <ac:chgData name="li bo" userId="86e360d6c7446f46" providerId="LiveId" clId="{CF09A8D7-3F4C-4C19-8C1F-368D54E099AA}" dt="2022-03-15T07:57:17.536" v="4289" actId="1076"/>
          <ac:spMkLst>
            <pc:docMk/>
            <pc:sldMk cId="1083828576" sldId="260"/>
            <ac:spMk id="14" creationId="{28D52D26-83B5-4FCE-8129-0E03FC9B8D1E}"/>
          </ac:spMkLst>
        </pc:spChg>
        <pc:spChg chg="add mod">
          <ac:chgData name="li bo" userId="86e360d6c7446f46" providerId="LiveId" clId="{CF09A8D7-3F4C-4C19-8C1F-368D54E099AA}" dt="2022-03-15T07:57:21.791" v="4291" actId="1076"/>
          <ac:spMkLst>
            <pc:docMk/>
            <pc:sldMk cId="1083828576" sldId="260"/>
            <ac:spMk id="15" creationId="{B65EA7E2-26B6-4026-A17F-19F2DDE5D225}"/>
          </ac:spMkLst>
        </pc:spChg>
        <pc:picChg chg="add mod modCrop">
          <ac:chgData name="li bo" userId="86e360d6c7446f46" providerId="LiveId" clId="{CF09A8D7-3F4C-4C19-8C1F-368D54E099AA}" dt="2022-03-15T07:25:41.019" v="2672" actId="1076"/>
          <ac:picMkLst>
            <pc:docMk/>
            <pc:sldMk cId="1083828576" sldId="260"/>
            <ac:picMk id="9" creationId="{D24D4114-BBE3-4CAD-87CE-B7AF78883AF9}"/>
          </ac:picMkLst>
        </pc:picChg>
        <pc:picChg chg="add mod">
          <ac:chgData name="li bo" userId="86e360d6c7446f46" providerId="LiveId" clId="{CF09A8D7-3F4C-4C19-8C1F-368D54E099AA}" dt="2022-03-15T07:34:21.234" v="3020" actId="1076"/>
          <ac:picMkLst>
            <pc:docMk/>
            <pc:sldMk cId="1083828576" sldId="260"/>
            <ac:picMk id="11" creationId="{9F4B58BA-5097-4EB6-86EB-14C948801083}"/>
          </ac:picMkLst>
        </pc:picChg>
        <pc:picChg chg="add mod modCrop">
          <ac:chgData name="li bo" userId="86e360d6c7446f46" providerId="LiveId" clId="{CF09A8D7-3F4C-4C19-8C1F-368D54E099AA}" dt="2022-03-15T07:26:36.893" v="2693" actId="1076"/>
          <ac:picMkLst>
            <pc:docMk/>
            <pc:sldMk cId="1083828576" sldId="260"/>
            <ac:picMk id="12" creationId="{8F90667A-3FBB-4D6F-9E96-5F069396026D}"/>
          </ac:picMkLst>
        </pc:picChg>
      </pc:sldChg>
      <pc:sldChg chg="del modTransition">
        <pc:chgData name="li bo" userId="86e360d6c7446f46" providerId="LiveId" clId="{CF09A8D7-3F4C-4C19-8C1F-368D54E099AA}" dt="2022-03-14T14:19:39.596" v="347" actId="47"/>
        <pc:sldMkLst>
          <pc:docMk/>
          <pc:sldMk cId="3591910722" sldId="261"/>
        </pc:sldMkLst>
      </pc:sldChg>
      <pc:sldChg chg="del modTransition">
        <pc:chgData name="li bo" userId="86e360d6c7446f46" providerId="LiveId" clId="{CF09A8D7-3F4C-4C19-8C1F-368D54E099AA}" dt="2022-03-14T14:19:47.884" v="368" actId="47"/>
        <pc:sldMkLst>
          <pc:docMk/>
          <pc:sldMk cId="3519446226" sldId="262"/>
        </pc:sldMkLst>
      </pc:sldChg>
      <pc:sldChg chg="modSp add del mod modTransition modAnim">
        <pc:chgData name="li bo" userId="86e360d6c7446f46" providerId="LiveId" clId="{CF09A8D7-3F4C-4C19-8C1F-368D54E099AA}" dt="2022-03-21T01:35:11.717" v="25420"/>
        <pc:sldMkLst>
          <pc:docMk/>
          <pc:sldMk cId="2927534121" sldId="264"/>
        </pc:sldMkLst>
        <pc:spChg chg="mod">
          <ac:chgData name="li bo" userId="86e360d6c7446f46" providerId="LiveId" clId="{CF09A8D7-3F4C-4C19-8C1F-368D54E099AA}" dt="2022-03-17T05:58:55.468" v="19326" actId="113"/>
          <ac:spMkLst>
            <pc:docMk/>
            <pc:sldMk cId="2927534121" sldId="264"/>
            <ac:spMk id="2" creationId="{00000000-0000-0000-0000-000000000000}"/>
          </ac:spMkLst>
        </pc:spChg>
        <pc:spChg chg="mod">
          <ac:chgData name="li bo" userId="86e360d6c7446f46" providerId="LiveId" clId="{CF09A8D7-3F4C-4C19-8C1F-368D54E099AA}" dt="2022-03-17T05:21:44.440" v="18917" actId="20577"/>
          <ac:spMkLst>
            <pc:docMk/>
            <pc:sldMk cId="2927534121" sldId="264"/>
            <ac:spMk id="3" creationId="{00000000-0000-0000-0000-000000000000}"/>
          </ac:spMkLst>
        </pc:spChg>
      </pc:sldChg>
      <pc:sldChg chg="delSp modSp add del mod ord modTransition delAnim modAnim">
        <pc:chgData name="li bo" userId="86e360d6c7446f46" providerId="LiveId" clId="{CF09A8D7-3F4C-4C19-8C1F-368D54E099AA}" dt="2023-03-09T10:07:56.380" v="27336" actId="14100"/>
        <pc:sldMkLst>
          <pc:docMk/>
          <pc:sldMk cId="3544183534" sldId="268"/>
        </pc:sldMkLst>
        <pc:spChg chg="mod">
          <ac:chgData name="li bo" userId="86e360d6c7446f46" providerId="LiveId" clId="{CF09A8D7-3F4C-4C19-8C1F-368D54E099AA}" dt="2022-03-17T02:48:06.322" v="18377" actId="1076"/>
          <ac:spMkLst>
            <pc:docMk/>
            <pc:sldMk cId="3544183534" sldId="268"/>
            <ac:spMk id="8" creationId="{0C731807-B8EB-49B7-B77E-B2311C54AD31}"/>
          </ac:spMkLst>
        </pc:spChg>
        <pc:spChg chg="mod">
          <ac:chgData name="li bo" userId="86e360d6c7446f46" providerId="LiveId" clId="{CF09A8D7-3F4C-4C19-8C1F-368D54E099AA}" dt="2022-03-17T06:06:03.040" v="19688" actId="207"/>
          <ac:spMkLst>
            <pc:docMk/>
            <pc:sldMk cId="3544183534" sldId="268"/>
            <ac:spMk id="9" creationId="{B6FD448F-04AA-4CDE-9DCF-B93922433855}"/>
          </ac:spMkLst>
        </pc:spChg>
        <pc:spChg chg="mod">
          <ac:chgData name="li bo" userId="86e360d6c7446f46" providerId="LiveId" clId="{CF09A8D7-3F4C-4C19-8C1F-368D54E099AA}" dt="2022-03-17T02:47:51.999" v="18375" actId="1076"/>
          <ac:spMkLst>
            <pc:docMk/>
            <pc:sldMk cId="3544183534" sldId="268"/>
            <ac:spMk id="11" creationId="{0CBDEAEE-0E3D-40C2-9183-E6AD5F2AB41B}"/>
          </ac:spMkLst>
        </pc:spChg>
        <pc:spChg chg="mod">
          <ac:chgData name="li bo" userId="86e360d6c7446f46" providerId="LiveId" clId="{CF09A8D7-3F4C-4C19-8C1F-368D54E099AA}" dt="2023-03-09T10:07:56.380" v="27336" actId="14100"/>
          <ac:spMkLst>
            <pc:docMk/>
            <pc:sldMk cId="3544183534" sldId="268"/>
            <ac:spMk id="12" creationId="{CBC27758-19CD-4722-B266-19342C799C31}"/>
          </ac:spMkLst>
        </pc:spChg>
        <pc:spChg chg="del mod">
          <ac:chgData name="li bo" userId="86e360d6c7446f46" providerId="LiveId" clId="{CF09A8D7-3F4C-4C19-8C1F-368D54E099AA}" dt="2022-03-15T13:50:00.896" v="8584" actId="478"/>
          <ac:spMkLst>
            <pc:docMk/>
            <pc:sldMk cId="3544183534" sldId="268"/>
            <ac:spMk id="14" creationId="{94B19E43-7113-483F-BB05-CD5AB0107092}"/>
          </ac:spMkLst>
        </pc:spChg>
        <pc:spChg chg="mod">
          <ac:chgData name="li bo" userId="86e360d6c7446f46" providerId="LiveId" clId="{CF09A8D7-3F4C-4C19-8C1F-368D54E099AA}" dt="2022-03-17T02:43:04.741" v="18300" actId="20577"/>
          <ac:spMkLst>
            <pc:docMk/>
            <pc:sldMk cId="3544183534" sldId="268"/>
            <ac:spMk id="15" creationId="{9A378E4C-5119-455A-909A-F69742199648}"/>
          </ac:spMkLst>
        </pc:spChg>
        <pc:spChg chg="del mod">
          <ac:chgData name="li bo" userId="86e360d6c7446f46" providerId="LiveId" clId="{CF09A8D7-3F4C-4C19-8C1F-368D54E099AA}" dt="2022-03-15T13:50:00.896" v="8584" actId="478"/>
          <ac:spMkLst>
            <pc:docMk/>
            <pc:sldMk cId="3544183534" sldId="268"/>
            <ac:spMk id="17" creationId="{64693BEE-2D65-45C2-9A22-15D0B3143818}"/>
          </ac:spMkLst>
        </pc:spChg>
        <pc:graphicFrameChg chg="mod">
          <ac:chgData name="li bo" userId="86e360d6c7446f46" providerId="LiveId" clId="{CF09A8D7-3F4C-4C19-8C1F-368D54E099AA}" dt="2022-03-17T02:48:06.322" v="18377" actId="1076"/>
          <ac:graphicFrameMkLst>
            <pc:docMk/>
            <pc:sldMk cId="3544183534" sldId="268"/>
            <ac:graphicFrameMk id="6" creationId="{15067127-A540-4D0A-B945-0C75B4EF896A}"/>
          </ac:graphicFrameMkLst>
        </pc:graphicFrameChg>
        <pc:graphicFrameChg chg="modGraphic">
          <ac:chgData name="li bo" userId="86e360d6c7446f46" providerId="LiveId" clId="{CF09A8D7-3F4C-4C19-8C1F-368D54E099AA}" dt="2022-03-17T02:46:03.290" v="18370" actId="12385"/>
          <ac:graphicFrameMkLst>
            <pc:docMk/>
            <pc:sldMk cId="3544183534" sldId="268"/>
            <ac:graphicFrameMk id="7" creationId="{54AC5455-D924-4EAC-A6E7-DF2AA70A1186}"/>
          </ac:graphicFrameMkLst>
        </pc:graphicFrameChg>
        <pc:cxnChg chg="del">
          <ac:chgData name="li bo" userId="86e360d6c7446f46" providerId="LiveId" clId="{CF09A8D7-3F4C-4C19-8C1F-368D54E099AA}" dt="2022-03-15T13:50:00.896" v="8584" actId="478"/>
          <ac:cxnSpMkLst>
            <pc:docMk/>
            <pc:sldMk cId="3544183534" sldId="268"/>
            <ac:cxnSpMk id="13" creationId="{18882EBF-6EEB-4083-8432-BB04745AE5C2}"/>
          </ac:cxnSpMkLst>
        </pc:cxnChg>
        <pc:cxnChg chg="del mod">
          <ac:chgData name="li bo" userId="86e360d6c7446f46" providerId="LiveId" clId="{CF09A8D7-3F4C-4C19-8C1F-368D54E099AA}" dt="2022-03-15T13:50:00.896" v="8584" actId="478"/>
          <ac:cxnSpMkLst>
            <pc:docMk/>
            <pc:sldMk cId="3544183534" sldId="268"/>
            <ac:cxnSpMk id="18" creationId="{FDC60E0C-BB92-4048-9EBC-7FC9FAF92CBB}"/>
          </ac:cxnSpMkLst>
        </pc:cxnChg>
      </pc:sldChg>
      <pc:sldChg chg="del modTransition">
        <pc:chgData name="li bo" userId="86e360d6c7446f46" providerId="LiveId" clId="{CF09A8D7-3F4C-4C19-8C1F-368D54E099AA}" dt="2022-03-14T14:19:48.931" v="371" actId="47"/>
        <pc:sldMkLst>
          <pc:docMk/>
          <pc:sldMk cId="2597293582" sldId="270"/>
        </pc:sldMkLst>
      </pc:sldChg>
      <pc:sldChg chg="del modTransition">
        <pc:chgData name="li bo" userId="86e360d6c7446f46" providerId="LiveId" clId="{CF09A8D7-3F4C-4C19-8C1F-368D54E099AA}" dt="2022-03-14T13:50:13.754" v="233" actId="47"/>
        <pc:sldMkLst>
          <pc:docMk/>
          <pc:sldMk cId="1531539243" sldId="271"/>
        </pc:sldMkLst>
      </pc:sldChg>
      <pc:sldChg chg="del modTransition">
        <pc:chgData name="li bo" userId="86e360d6c7446f46" providerId="LiveId" clId="{CF09A8D7-3F4C-4C19-8C1F-368D54E099AA}" dt="2022-03-14T14:19:52.389" v="378" actId="47"/>
        <pc:sldMkLst>
          <pc:docMk/>
          <pc:sldMk cId="3786502186" sldId="272"/>
        </pc:sldMkLst>
      </pc:sldChg>
      <pc:sldChg chg="del modTransition">
        <pc:chgData name="li bo" userId="86e360d6c7446f46" providerId="LiveId" clId="{CF09A8D7-3F4C-4C19-8C1F-368D54E099AA}" dt="2022-03-14T14:19:40.987" v="350" actId="47"/>
        <pc:sldMkLst>
          <pc:docMk/>
          <pc:sldMk cId="183699334" sldId="273"/>
        </pc:sldMkLst>
      </pc:sldChg>
      <pc:sldChg chg="del modTransition">
        <pc:chgData name="li bo" userId="86e360d6c7446f46" providerId="LiveId" clId="{CF09A8D7-3F4C-4C19-8C1F-368D54E099AA}" dt="2022-03-14T14:19:51.342" v="377" actId="47"/>
        <pc:sldMkLst>
          <pc:docMk/>
          <pc:sldMk cId="521687170" sldId="274"/>
        </pc:sldMkLst>
      </pc:sldChg>
      <pc:sldChg chg="modSp add del mod modTransition">
        <pc:chgData name="li bo" userId="86e360d6c7446f46" providerId="LiveId" clId="{CF09A8D7-3F4C-4C19-8C1F-368D54E099AA}" dt="2022-03-16T15:49:00.043" v="17763" actId="20577"/>
        <pc:sldMkLst>
          <pc:docMk/>
          <pc:sldMk cId="4291728626" sldId="275"/>
        </pc:sldMkLst>
        <pc:spChg chg="mod">
          <ac:chgData name="li bo" userId="86e360d6c7446f46" providerId="LiveId" clId="{CF09A8D7-3F4C-4C19-8C1F-368D54E099AA}" dt="2022-03-16T15:49:00.043" v="17763" actId="20577"/>
          <ac:spMkLst>
            <pc:docMk/>
            <pc:sldMk cId="4291728626" sldId="275"/>
            <ac:spMk id="2" creationId="{32534277-282E-44A7-AF57-C05193BFFE37}"/>
          </ac:spMkLst>
        </pc:spChg>
        <pc:spChg chg="mod">
          <ac:chgData name="li bo" userId="86e360d6c7446f46" providerId="LiveId" clId="{CF09A8D7-3F4C-4C19-8C1F-368D54E099AA}" dt="2022-03-15T07:18:16.442" v="2469" actId="1076"/>
          <ac:spMkLst>
            <pc:docMk/>
            <pc:sldMk cId="4291728626" sldId="275"/>
            <ac:spMk id="3" creationId="{B15836EB-D07D-4F15-8014-3C3D949CA814}"/>
          </ac:spMkLst>
        </pc:spChg>
        <pc:spChg chg="mod">
          <ac:chgData name="li bo" userId="86e360d6c7446f46" providerId="LiveId" clId="{CF09A8D7-3F4C-4C19-8C1F-368D54E099AA}" dt="2022-03-15T09:11:11.663" v="6407" actId="1076"/>
          <ac:spMkLst>
            <pc:docMk/>
            <pc:sldMk cId="4291728626" sldId="275"/>
            <ac:spMk id="4" creationId="{D9D5DF18-E742-4EE7-B2EE-45A4294C1271}"/>
          </ac:spMkLst>
        </pc:spChg>
        <pc:spChg chg="mod">
          <ac:chgData name="li bo" userId="86e360d6c7446f46" providerId="LiveId" clId="{CF09A8D7-3F4C-4C19-8C1F-368D54E099AA}" dt="2022-03-15T04:10:59.177" v="1721" actId="1076"/>
          <ac:spMkLst>
            <pc:docMk/>
            <pc:sldMk cId="4291728626" sldId="275"/>
            <ac:spMk id="5" creationId="{624942B8-F97A-42EA-9562-04D2E94C316F}"/>
          </ac:spMkLst>
        </pc:spChg>
        <pc:spChg chg="mod">
          <ac:chgData name="li bo" userId="86e360d6c7446f46" providerId="LiveId" clId="{CF09A8D7-3F4C-4C19-8C1F-368D54E099AA}" dt="2022-03-15T04:10:47.348" v="1718" actId="1076"/>
          <ac:spMkLst>
            <pc:docMk/>
            <pc:sldMk cId="4291728626" sldId="275"/>
            <ac:spMk id="6" creationId="{DD9457B4-A243-49B8-8402-AE75AB695C3B}"/>
          </ac:spMkLst>
        </pc:spChg>
        <pc:spChg chg="mod">
          <ac:chgData name="li bo" userId="86e360d6c7446f46" providerId="LiveId" clId="{CF09A8D7-3F4C-4C19-8C1F-368D54E099AA}" dt="2022-03-15T04:10:47.348" v="1718" actId="1076"/>
          <ac:spMkLst>
            <pc:docMk/>
            <pc:sldMk cId="4291728626" sldId="275"/>
            <ac:spMk id="8" creationId="{DF752A15-8FD9-40B0-81E9-3F0B4AC8F5F7}"/>
          </ac:spMkLst>
        </pc:spChg>
        <pc:spChg chg="mod">
          <ac:chgData name="li bo" userId="86e360d6c7446f46" providerId="LiveId" clId="{CF09A8D7-3F4C-4C19-8C1F-368D54E099AA}" dt="2022-03-15T07:18:14.280" v="2468" actId="1076"/>
          <ac:spMkLst>
            <pc:docMk/>
            <pc:sldMk cId="4291728626" sldId="275"/>
            <ac:spMk id="9" creationId="{E39F6982-2A31-446C-A5EE-C1F32282084D}"/>
          </ac:spMkLst>
        </pc:spChg>
        <pc:spChg chg="mod">
          <ac:chgData name="li bo" userId="86e360d6c7446f46" providerId="LiveId" clId="{CF09A8D7-3F4C-4C19-8C1F-368D54E099AA}" dt="2022-03-15T04:10:47.348" v="1718" actId="1076"/>
          <ac:spMkLst>
            <pc:docMk/>
            <pc:sldMk cId="4291728626" sldId="275"/>
            <ac:spMk id="10" creationId="{D434956E-8A0B-462C-BA4E-9DC2FF929354}"/>
          </ac:spMkLst>
        </pc:spChg>
        <pc:spChg chg="mod">
          <ac:chgData name="li bo" userId="86e360d6c7446f46" providerId="LiveId" clId="{CF09A8D7-3F4C-4C19-8C1F-368D54E099AA}" dt="2022-03-15T04:10:47.348" v="1718" actId="1076"/>
          <ac:spMkLst>
            <pc:docMk/>
            <pc:sldMk cId="4291728626" sldId="275"/>
            <ac:spMk id="11" creationId="{889EA8AB-4A86-4C7C-A688-A77C803F8399}"/>
          </ac:spMkLst>
        </pc:spChg>
        <pc:spChg chg="mod">
          <ac:chgData name="li bo" userId="86e360d6c7446f46" providerId="LiveId" clId="{CF09A8D7-3F4C-4C19-8C1F-368D54E099AA}" dt="2022-03-15T05:28:35.210" v="1953" actId="20577"/>
          <ac:spMkLst>
            <pc:docMk/>
            <pc:sldMk cId="4291728626" sldId="275"/>
            <ac:spMk id="12" creationId="{FB993ADD-304E-4FE3-A5EE-88CB0A140068}"/>
          </ac:spMkLst>
        </pc:spChg>
        <pc:graphicFrameChg chg="mod">
          <ac:chgData name="li bo" userId="86e360d6c7446f46" providerId="LiveId" clId="{CF09A8D7-3F4C-4C19-8C1F-368D54E099AA}" dt="2022-03-15T04:10:47.348" v="1718" actId="1076"/>
          <ac:graphicFrameMkLst>
            <pc:docMk/>
            <pc:sldMk cId="4291728626" sldId="275"/>
            <ac:graphicFrameMk id="7" creationId="{D7F3ADE2-1278-4BF4-8C8D-21F6C4544FC3}"/>
          </ac:graphicFrameMkLst>
        </pc:graphicFrameChg>
      </pc:sldChg>
      <pc:sldChg chg="del modTransition">
        <pc:chgData name="li bo" userId="86e360d6c7446f46" providerId="LiveId" clId="{CF09A8D7-3F4C-4C19-8C1F-368D54E099AA}" dt="2022-03-14T06:58:58.765" v="112" actId="47"/>
        <pc:sldMkLst>
          <pc:docMk/>
          <pc:sldMk cId="675072449" sldId="276"/>
        </pc:sldMkLst>
      </pc:sldChg>
      <pc:sldChg chg="del modTransition">
        <pc:chgData name="li bo" userId="86e360d6c7446f46" providerId="LiveId" clId="{CF09A8D7-3F4C-4C19-8C1F-368D54E099AA}" dt="2022-03-14T14:19:42.805" v="353" actId="47"/>
        <pc:sldMkLst>
          <pc:docMk/>
          <pc:sldMk cId="3433503984" sldId="277"/>
        </pc:sldMkLst>
      </pc:sldChg>
      <pc:sldChg chg="addSp delSp modSp add del mod modTransition modAnim modNotesTx">
        <pc:chgData name="li bo" userId="86e360d6c7446f46" providerId="LiveId" clId="{CF09A8D7-3F4C-4C19-8C1F-368D54E099AA}" dt="2022-03-21T02:00:21.431" v="26411" actId="20577"/>
        <pc:sldMkLst>
          <pc:docMk/>
          <pc:sldMk cId="2237859995" sldId="278"/>
        </pc:sldMkLst>
        <pc:spChg chg="add mod">
          <ac:chgData name="li bo" userId="86e360d6c7446f46" providerId="LiveId" clId="{CF09A8D7-3F4C-4C19-8C1F-368D54E099AA}" dt="2022-03-15T16:20:04.941" v="13225" actId="14100"/>
          <ac:spMkLst>
            <pc:docMk/>
            <pc:sldMk cId="2237859995" sldId="278"/>
            <ac:spMk id="4" creationId="{51BFA152-B2EA-4D99-8613-7F11AAEBA375}"/>
          </ac:spMkLst>
        </pc:spChg>
        <pc:spChg chg="mod">
          <ac:chgData name="li bo" userId="86e360d6c7446f46" providerId="LiveId" clId="{CF09A8D7-3F4C-4C19-8C1F-368D54E099AA}" dt="2022-03-18T03:25:13.616" v="24631" actId="14100"/>
          <ac:spMkLst>
            <pc:docMk/>
            <pc:sldMk cId="2237859995" sldId="278"/>
            <ac:spMk id="8" creationId="{8B17DFF2-761C-4587-B407-4F2D7E83F847}"/>
          </ac:spMkLst>
        </pc:spChg>
        <pc:spChg chg="add del mod">
          <ac:chgData name="li bo" userId="86e360d6c7446f46" providerId="LiveId" clId="{CF09A8D7-3F4C-4C19-8C1F-368D54E099AA}" dt="2022-03-17T08:32:46.937" v="21755" actId="478"/>
          <ac:spMkLst>
            <pc:docMk/>
            <pc:sldMk cId="2237859995" sldId="278"/>
            <ac:spMk id="9" creationId="{2AD4388B-6433-4DC6-BF94-8863B4933F58}"/>
          </ac:spMkLst>
        </pc:spChg>
      </pc:sldChg>
      <pc:sldChg chg="del modTransition">
        <pc:chgData name="li bo" userId="86e360d6c7446f46" providerId="LiveId" clId="{CF09A8D7-3F4C-4C19-8C1F-368D54E099AA}" dt="2022-03-14T06:59:28.493" v="151" actId="47"/>
        <pc:sldMkLst>
          <pc:docMk/>
          <pc:sldMk cId="1000117928" sldId="279"/>
        </pc:sldMkLst>
      </pc:sldChg>
      <pc:sldChg chg="del modTransition">
        <pc:chgData name="li bo" userId="86e360d6c7446f46" providerId="LiveId" clId="{CF09A8D7-3F4C-4C19-8C1F-368D54E099AA}" dt="2022-03-14T13:50:11.074" v="226" actId="47"/>
        <pc:sldMkLst>
          <pc:docMk/>
          <pc:sldMk cId="1257756040" sldId="280"/>
        </pc:sldMkLst>
      </pc:sldChg>
      <pc:sldChg chg="add del">
        <pc:chgData name="li bo" userId="86e360d6c7446f46" providerId="LiveId" clId="{CF09A8D7-3F4C-4C19-8C1F-368D54E099AA}" dt="2022-03-14T06:55:15.984" v="37" actId="47"/>
        <pc:sldMkLst>
          <pc:docMk/>
          <pc:sldMk cId="2679239761" sldId="281"/>
        </pc:sldMkLst>
      </pc:sldChg>
      <pc:sldChg chg="delSp modSp add mod modTransition modAnim">
        <pc:chgData name="li bo" userId="86e360d6c7446f46" providerId="LiveId" clId="{CF09A8D7-3F4C-4C19-8C1F-368D54E099AA}" dt="2022-03-21T01:32:27.650" v="25408"/>
        <pc:sldMkLst>
          <pc:docMk/>
          <pc:sldMk cId="1557941060" sldId="325"/>
        </pc:sldMkLst>
        <pc:spChg chg="mod">
          <ac:chgData name="li bo" userId="86e360d6c7446f46" providerId="LiveId" clId="{CF09A8D7-3F4C-4C19-8C1F-368D54E099AA}" dt="2022-03-15T04:03:24.340" v="1640" actId="113"/>
          <ac:spMkLst>
            <pc:docMk/>
            <pc:sldMk cId="1557941060" sldId="325"/>
            <ac:spMk id="2" creationId="{00000000-0000-0000-0000-000000000000}"/>
          </ac:spMkLst>
        </pc:spChg>
        <pc:spChg chg="mod">
          <ac:chgData name="li bo" userId="86e360d6c7446f46" providerId="LiveId" clId="{CF09A8D7-3F4C-4C19-8C1F-368D54E099AA}" dt="2022-03-15T03:13:26.349" v="1529" actId="20577"/>
          <ac:spMkLst>
            <pc:docMk/>
            <pc:sldMk cId="1557941060" sldId="325"/>
            <ac:spMk id="3" creationId="{00000000-0000-0000-0000-000000000000}"/>
          </ac:spMkLst>
        </pc:spChg>
        <pc:spChg chg="del">
          <ac:chgData name="li bo" userId="86e360d6c7446f46" providerId="LiveId" clId="{CF09A8D7-3F4C-4C19-8C1F-368D54E099AA}" dt="2022-03-15T01:58:51.970" v="586" actId="478"/>
          <ac:spMkLst>
            <pc:docMk/>
            <pc:sldMk cId="1557941060" sldId="325"/>
            <ac:spMk id="4" creationId="{9434B42C-AB21-4360-8DB8-9B6510AB59C7}"/>
          </ac:spMkLst>
        </pc:spChg>
        <pc:picChg chg="del">
          <ac:chgData name="li bo" userId="86e360d6c7446f46" providerId="LiveId" clId="{CF09A8D7-3F4C-4C19-8C1F-368D54E099AA}" dt="2022-03-15T01:58:50.671" v="585" actId="478"/>
          <ac:picMkLst>
            <pc:docMk/>
            <pc:sldMk cId="1557941060" sldId="325"/>
            <ac:picMk id="5" creationId="{184E70F1-8D5C-455D-8AC1-2E3EEF7FDC2B}"/>
          </ac:picMkLst>
        </pc:picChg>
        <pc:cxnChg chg="del">
          <ac:chgData name="li bo" userId="86e360d6c7446f46" providerId="LiveId" clId="{CF09A8D7-3F4C-4C19-8C1F-368D54E099AA}" dt="2022-03-15T01:58:52.554" v="587" actId="478"/>
          <ac:cxnSpMkLst>
            <pc:docMk/>
            <pc:sldMk cId="1557941060" sldId="325"/>
            <ac:cxnSpMk id="7" creationId="{9D28F793-1DF2-4EB2-A8D9-E30B13B494C5}"/>
          </ac:cxnSpMkLst>
        </pc:cxnChg>
      </pc:sldChg>
      <pc:sldChg chg="add del modTransition">
        <pc:chgData name="li bo" userId="86e360d6c7446f46" providerId="LiveId" clId="{CF09A8D7-3F4C-4C19-8C1F-368D54E099AA}" dt="2022-03-14T14:19:23.324" v="323" actId="47"/>
        <pc:sldMkLst>
          <pc:docMk/>
          <pc:sldMk cId="2755141655" sldId="326"/>
        </pc:sldMkLst>
      </pc:sldChg>
      <pc:sldChg chg="addSp delSp modSp new del mod modTransition modAnim">
        <pc:chgData name="li bo" userId="86e360d6c7446f46" providerId="LiveId" clId="{CF09A8D7-3F4C-4C19-8C1F-368D54E099AA}" dt="2022-03-17T08:40:09.176" v="21933" actId="47"/>
        <pc:sldMkLst>
          <pc:docMk/>
          <pc:sldMk cId="3929910632" sldId="326"/>
        </pc:sldMkLst>
        <pc:spChg chg="del">
          <ac:chgData name="li bo" userId="86e360d6c7446f46" providerId="LiveId" clId="{CF09A8D7-3F4C-4C19-8C1F-368D54E099AA}" dt="2022-03-15T01:00:11.756" v="397" actId="478"/>
          <ac:spMkLst>
            <pc:docMk/>
            <pc:sldMk cId="3929910632" sldId="326"/>
            <ac:spMk id="2" creationId="{523AE3DF-D338-4698-8C75-4849992EFBFC}"/>
          </ac:spMkLst>
        </pc:spChg>
        <pc:spChg chg="del">
          <ac:chgData name="li bo" userId="86e360d6c7446f46" providerId="LiveId" clId="{CF09A8D7-3F4C-4C19-8C1F-368D54E099AA}" dt="2022-03-15T01:00:11.756" v="397" actId="478"/>
          <ac:spMkLst>
            <pc:docMk/>
            <pc:sldMk cId="3929910632" sldId="326"/>
            <ac:spMk id="3" creationId="{3B680165-4DF0-47C3-8A06-F8C5B57860B1}"/>
          </ac:spMkLst>
        </pc:spChg>
        <pc:spChg chg="add mod">
          <ac:chgData name="li bo" userId="86e360d6c7446f46" providerId="LiveId" clId="{CF09A8D7-3F4C-4C19-8C1F-368D54E099AA}" dt="2022-03-15T14:58:17.517" v="10194" actId="20577"/>
          <ac:spMkLst>
            <pc:docMk/>
            <pc:sldMk cId="3929910632" sldId="326"/>
            <ac:spMk id="4" creationId="{A4A5978C-A2B6-4BCE-8B96-CF90F2B94666}"/>
          </ac:spMkLst>
        </pc:spChg>
        <pc:spChg chg="add mod">
          <ac:chgData name="li bo" userId="86e360d6c7446f46" providerId="LiveId" clId="{CF09A8D7-3F4C-4C19-8C1F-368D54E099AA}" dt="2022-03-15T15:41:31.214" v="11053" actId="1076"/>
          <ac:spMkLst>
            <pc:docMk/>
            <pc:sldMk cId="3929910632" sldId="326"/>
            <ac:spMk id="5" creationId="{165498BB-0ABF-47D2-916E-A1128297C1C4}"/>
          </ac:spMkLst>
        </pc:spChg>
        <pc:spChg chg="add mod">
          <ac:chgData name="li bo" userId="86e360d6c7446f46" providerId="LiveId" clId="{CF09A8D7-3F4C-4C19-8C1F-368D54E099AA}" dt="2022-03-17T07:30:05.575" v="21224" actId="20577"/>
          <ac:spMkLst>
            <pc:docMk/>
            <pc:sldMk cId="3929910632" sldId="326"/>
            <ac:spMk id="16" creationId="{A6F49A07-2E1E-4C2D-88FA-534F7C79A767}"/>
          </ac:spMkLst>
        </pc:spChg>
        <pc:spChg chg="add mod">
          <ac:chgData name="li bo" userId="86e360d6c7446f46" providerId="LiveId" clId="{CF09A8D7-3F4C-4C19-8C1F-368D54E099AA}" dt="2022-03-17T07:30:17.509" v="21225" actId="20577"/>
          <ac:spMkLst>
            <pc:docMk/>
            <pc:sldMk cId="3929910632" sldId="326"/>
            <ac:spMk id="17" creationId="{C2D155C2-3827-4C56-BFE9-2486F14CD12E}"/>
          </ac:spMkLst>
        </pc:spChg>
        <pc:picChg chg="add del mod">
          <ac:chgData name="li bo" userId="86e360d6c7446f46" providerId="LiveId" clId="{CF09A8D7-3F4C-4C19-8C1F-368D54E099AA}" dt="2022-03-15T15:40:31.638" v="11045" actId="1076"/>
          <ac:picMkLst>
            <pc:docMk/>
            <pc:sldMk cId="3929910632" sldId="326"/>
            <ac:picMk id="7" creationId="{98793D5C-62C7-4163-BF25-096CBE3A4439}"/>
          </ac:picMkLst>
        </pc:picChg>
        <pc:picChg chg="add del mod">
          <ac:chgData name="li bo" userId="86e360d6c7446f46" providerId="LiveId" clId="{CF09A8D7-3F4C-4C19-8C1F-368D54E099AA}" dt="2022-03-15T15:40:31.638" v="11045" actId="1076"/>
          <ac:picMkLst>
            <pc:docMk/>
            <pc:sldMk cId="3929910632" sldId="326"/>
            <ac:picMk id="9" creationId="{3A0A2B69-71A6-430D-8301-9853389FF4FC}"/>
          </ac:picMkLst>
        </pc:picChg>
        <pc:picChg chg="add del mod">
          <ac:chgData name="li bo" userId="86e360d6c7446f46" providerId="LiveId" clId="{CF09A8D7-3F4C-4C19-8C1F-368D54E099AA}" dt="2022-03-15T15:40:31.638" v="11045" actId="1076"/>
          <ac:picMkLst>
            <pc:docMk/>
            <pc:sldMk cId="3929910632" sldId="326"/>
            <ac:picMk id="11" creationId="{A50B7DE3-E368-4EE4-95FF-3F88966BFCBD}"/>
          </ac:picMkLst>
        </pc:picChg>
        <pc:picChg chg="add del mod">
          <ac:chgData name="li bo" userId="86e360d6c7446f46" providerId="LiveId" clId="{CF09A8D7-3F4C-4C19-8C1F-368D54E099AA}" dt="2022-03-15T15:40:31.638" v="11045" actId="1076"/>
          <ac:picMkLst>
            <pc:docMk/>
            <pc:sldMk cId="3929910632" sldId="326"/>
            <ac:picMk id="13" creationId="{89766FB1-D857-4B02-9A53-C4032E8D9DA4}"/>
          </ac:picMkLst>
        </pc:picChg>
        <pc:picChg chg="add del mod">
          <ac:chgData name="li bo" userId="86e360d6c7446f46" providerId="LiveId" clId="{CF09A8D7-3F4C-4C19-8C1F-368D54E099AA}" dt="2022-03-15T13:35:14.771" v="8256" actId="478"/>
          <ac:picMkLst>
            <pc:docMk/>
            <pc:sldMk cId="3929910632" sldId="326"/>
            <ac:picMk id="15" creationId="{052BAECE-04BF-4EC7-90B8-8459CB8F0F0B}"/>
          </ac:picMkLst>
        </pc:picChg>
      </pc:sldChg>
      <pc:sldChg chg="addSp delSp modSp new mod modTransition modAnim modNotesTx">
        <pc:chgData name="li bo" userId="86e360d6c7446f46" providerId="LiveId" clId="{CF09A8D7-3F4C-4C19-8C1F-368D54E099AA}" dt="2022-03-21T01:35:09.712" v="25412"/>
        <pc:sldMkLst>
          <pc:docMk/>
          <pc:sldMk cId="3919629060" sldId="327"/>
        </pc:sldMkLst>
        <pc:spChg chg="del">
          <ac:chgData name="li bo" userId="86e360d6c7446f46" providerId="LiveId" clId="{CF09A8D7-3F4C-4C19-8C1F-368D54E099AA}" dt="2022-03-15T01:42:03.674" v="503" actId="478"/>
          <ac:spMkLst>
            <pc:docMk/>
            <pc:sldMk cId="3919629060" sldId="327"/>
            <ac:spMk id="2" creationId="{D29998AB-B963-416B-BACF-57A73CF8A194}"/>
          </ac:spMkLst>
        </pc:spChg>
        <pc:spChg chg="del">
          <ac:chgData name="li bo" userId="86e360d6c7446f46" providerId="LiveId" clId="{CF09A8D7-3F4C-4C19-8C1F-368D54E099AA}" dt="2022-03-15T01:42:03.674" v="503" actId="478"/>
          <ac:spMkLst>
            <pc:docMk/>
            <pc:sldMk cId="3919629060" sldId="327"/>
            <ac:spMk id="3" creationId="{5FE27DC2-A9EE-47FC-84EF-C3FF176CAEAA}"/>
          </ac:spMkLst>
        </pc:spChg>
        <pc:spChg chg="add mod">
          <ac:chgData name="li bo" userId="86e360d6c7446f46" providerId="LiveId" clId="{CF09A8D7-3F4C-4C19-8C1F-368D54E099AA}" dt="2022-03-15T07:13:27.909" v="2374" actId="20577"/>
          <ac:spMkLst>
            <pc:docMk/>
            <pc:sldMk cId="3919629060" sldId="327"/>
            <ac:spMk id="4" creationId="{F7209689-ED22-4E00-82B2-03C228F2F7C8}"/>
          </ac:spMkLst>
        </pc:spChg>
        <pc:spChg chg="add del mod">
          <ac:chgData name="li bo" userId="86e360d6c7446f46" providerId="LiveId" clId="{CF09A8D7-3F4C-4C19-8C1F-368D54E099AA}" dt="2022-03-15T02:15:57.838" v="921"/>
          <ac:spMkLst>
            <pc:docMk/>
            <pc:sldMk cId="3919629060" sldId="327"/>
            <ac:spMk id="13" creationId="{8BE8FC03-2633-40AD-9BBE-BB0293E42CD9}"/>
          </ac:spMkLst>
        </pc:spChg>
        <pc:spChg chg="add mod">
          <ac:chgData name="li bo" userId="86e360d6c7446f46" providerId="LiveId" clId="{CF09A8D7-3F4C-4C19-8C1F-368D54E099AA}" dt="2022-03-17T06:03:59.931" v="19654" actId="14100"/>
          <ac:spMkLst>
            <pc:docMk/>
            <pc:sldMk cId="3919629060" sldId="327"/>
            <ac:spMk id="28" creationId="{8E5557E5-E2C3-41B8-83BE-47F1812EDF25}"/>
          </ac:spMkLst>
        </pc:spChg>
        <pc:picChg chg="add del mod">
          <ac:chgData name="li bo" userId="86e360d6c7446f46" providerId="LiveId" clId="{CF09A8D7-3F4C-4C19-8C1F-368D54E099AA}" dt="2022-03-15T02:13:29.217" v="852" actId="478"/>
          <ac:picMkLst>
            <pc:docMk/>
            <pc:sldMk cId="3919629060" sldId="327"/>
            <ac:picMk id="6" creationId="{AB508471-1FBC-49E1-A40E-5CFC34C15783}"/>
          </ac:picMkLst>
        </pc:picChg>
        <pc:picChg chg="add mod">
          <ac:chgData name="li bo" userId="86e360d6c7446f46" providerId="LiveId" clId="{CF09A8D7-3F4C-4C19-8C1F-368D54E099AA}" dt="2022-03-17T05:17:31.158" v="18870" actId="1076"/>
          <ac:picMkLst>
            <pc:docMk/>
            <pc:sldMk cId="3919629060" sldId="327"/>
            <ac:picMk id="8" creationId="{FA0F2B6C-51CA-46D4-B6F8-9F4A8E67624E}"/>
          </ac:picMkLst>
        </pc:picChg>
        <pc:picChg chg="add mod">
          <ac:chgData name="li bo" userId="86e360d6c7446f46" providerId="LiveId" clId="{CF09A8D7-3F4C-4C19-8C1F-368D54E099AA}" dt="2022-03-17T05:17:30.118" v="18869" actId="1076"/>
          <ac:picMkLst>
            <pc:docMk/>
            <pc:sldMk cId="3919629060" sldId="327"/>
            <ac:picMk id="10" creationId="{E9308309-BC2D-4CEC-AB1A-F93AF8AA0F67}"/>
          </ac:picMkLst>
        </pc:picChg>
        <pc:picChg chg="add del mod">
          <ac:chgData name="li bo" userId="86e360d6c7446f46" providerId="LiveId" clId="{CF09A8D7-3F4C-4C19-8C1F-368D54E099AA}" dt="2022-03-15T02:14:35.673" v="866" actId="478"/>
          <ac:picMkLst>
            <pc:docMk/>
            <pc:sldMk cId="3919629060" sldId="327"/>
            <ac:picMk id="12" creationId="{24C8DD80-53FE-4187-8D01-9BBE934E9930}"/>
          </ac:picMkLst>
        </pc:picChg>
        <pc:picChg chg="add mod">
          <ac:chgData name="li bo" userId="86e360d6c7446f46" providerId="LiveId" clId="{CF09A8D7-3F4C-4C19-8C1F-368D54E099AA}" dt="2022-03-17T05:55:05.101" v="19241" actId="1076"/>
          <ac:picMkLst>
            <pc:docMk/>
            <pc:sldMk cId="3919629060" sldId="327"/>
            <ac:picMk id="15" creationId="{5AB6B88E-9FB2-46C2-9921-FACA41A9A0C8}"/>
          </ac:picMkLst>
        </pc:picChg>
        <pc:picChg chg="add mod">
          <ac:chgData name="li bo" userId="86e360d6c7446f46" providerId="LiveId" clId="{CF09A8D7-3F4C-4C19-8C1F-368D54E099AA}" dt="2022-03-17T05:55:05.101" v="19241" actId="1076"/>
          <ac:picMkLst>
            <pc:docMk/>
            <pc:sldMk cId="3919629060" sldId="327"/>
            <ac:picMk id="17" creationId="{08DD5591-5C2C-49B6-AA18-3D7CB2505A4B}"/>
          </ac:picMkLst>
        </pc:picChg>
        <pc:picChg chg="add mod">
          <ac:chgData name="li bo" userId="86e360d6c7446f46" providerId="LiveId" clId="{CF09A8D7-3F4C-4C19-8C1F-368D54E099AA}" dt="2022-03-17T05:17:28.765" v="18868" actId="1076"/>
          <ac:picMkLst>
            <pc:docMk/>
            <pc:sldMk cId="3919629060" sldId="327"/>
            <ac:picMk id="19" creationId="{91DE49E4-C942-4C3D-84BC-669347A62EAF}"/>
          </ac:picMkLst>
        </pc:picChg>
        <pc:picChg chg="add mod">
          <ac:chgData name="li bo" userId="86e360d6c7446f46" providerId="LiveId" clId="{CF09A8D7-3F4C-4C19-8C1F-368D54E099AA}" dt="2022-03-17T05:55:05.101" v="19241" actId="1076"/>
          <ac:picMkLst>
            <pc:docMk/>
            <pc:sldMk cId="3919629060" sldId="327"/>
            <ac:picMk id="21" creationId="{0C0B528A-8AB7-4F95-BDF2-24D8A1C0B876}"/>
          </ac:picMkLst>
        </pc:picChg>
        <pc:picChg chg="add del mod">
          <ac:chgData name="li bo" userId="86e360d6c7446f46" providerId="LiveId" clId="{CF09A8D7-3F4C-4C19-8C1F-368D54E099AA}" dt="2022-03-17T05:18:20.468" v="18880" actId="478"/>
          <ac:picMkLst>
            <pc:docMk/>
            <pc:sldMk cId="3919629060" sldId="327"/>
            <ac:picMk id="23" creationId="{1AE3F4C2-FCCB-4988-88DE-D578CD321CD1}"/>
          </ac:picMkLst>
        </pc:picChg>
        <pc:picChg chg="add mod">
          <ac:chgData name="li bo" userId="86e360d6c7446f46" providerId="LiveId" clId="{CF09A8D7-3F4C-4C19-8C1F-368D54E099AA}" dt="2022-03-17T05:55:05.101" v="19241" actId="1076"/>
          <ac:picMkLst>
            <pc:docMk/>
            <pc:sldMk cId="3919629060" sldId="327"/>
            <ac:picMk id="25" creationId="{96B6214E-8F63-4F03-8D90-290BF2B3A34A}"/>
          </ac:picMkLst>
        </pc:picChg>
        <pc:picChg chg="add mod">
          <ac:chgData name="li bo" userId="86e360d6c7446f46" providerId="LiveId" clId="{CF09A8D7-3F4C-4C19-8C1F-368D54E099AA}" dt="2022-03-17T05:55:05.101" v="19241" actId="1076"/>
          <ac:picMkLst>
            <pc:docMk/>
            <pc:sldMk cId="3919629060" sldId="327"/>
            <ac:picMk id="27" creationId="{2D277EF9-2B85-4948-9D62-4D92BA3E07A2}"/>
          </ac:picMkLst>
        </pc:picChg>
      </pc:sldChg>
      <pc:sldChg chg="addSp delSp modSp new mod modTransition delAnim modAnim modNotesTx">
        <pc:chgData name="li bo" userId="86e360d6c7446f46" providerId="LiveId" clId="{CF09A8D7-3F4C-4C19-8C1F-368D54E099AA}" dt="2022-03-20T13:25:43.837" v="25266"/>
        <pc:sldMkLst>
          <pc:docMk/>
          <pc:sldMk cId="2228704969" sldId="328"/>
        </pc:sldMkLst>
        <pc:spChg chg="del">
          <ac:chgData name="li bo" userId="86e360d6c7446f46" providerId="LiveId" clId="{CF09A8D7-3F4C-4C19-8C1F-368D54E099AA}" dt="2022-03-15T02:15:10.597" v="872" actId="478"/>
          <ac:spMkLst>
            <pc:docMk/>
            <pc:sldMk cId="2228704969" sldId="328"/>
            <ac:spMk id="2" creationId="{37F1FC4C-545C-4FCB-B778-25F237DAB554}"/>
          </ac:spMkLst>
        </pc:spChg>
        <pc:spChg chg="del">
          <ac:chgData name="li bo" userId="86e360d6c7446f46" providerId="LiveId" clId="{CF09A8D7-3F4C-4C19-8C1F-368D54E099AA}" dt="2022-03-15T02:15:10.597" v="872" actId="478"/>
          <ac:spMkLst>
            <pc:docMk/>
            <pc:sldMk cId="2228704969" sldId="328"/>
            <ac:spMk id="3" creationId="{84D63F68-01D9-4FD2-9F9F-8FACD9098887}"/>
          </ac:spMkLst>
        </pc:spChg>
        <pc:spChg chg="add mod">
          <ac:chgData name="li bo" userId="86e360d6c7446f46" providerId="LiveId" clId="{CF09A8D7-3F4C-4C19-8C1F-368D54E099AA}" dt="2022-03-18T03:27:53.089" v="24702" actId="20577"/>
          <ac:spMkLst>
            <pc:docMk/>
            <pc:sldMk cId="2228704969" sldId="328"/>
            <ac:spMk id="4" creationId="{55E7A379-AD00-4D27-AD5D-3BAA6EC76256}"/>
          </ac:spMkLst>
        </pc:spChg>
        <pc:spChg chg="add mod">
          <ac:chgData name="li bo" userId="86e360d6c7446f46" providerId="LiveId" clId="{CF09A8D7-3F4C-4C19-8C1F-368D54E099AA}" dt="2022-03-19T09:43:06.256" v="25197" actId="1076"/>
          <ac:spMkLst>
            <pc:docMk/>
            <pc:sldMk cId="2228704969" sldId="328"/>
            <ac:spMk id="15" creationId="{E0EC5F5A-EB38-48F6-B688-6B41848C73D8}"/>
          </ac:spMkLst>
        </pc:spChg>
        <pc:spChg chg="add mod">
          <ac:chgData name="li bo" userId="86e360d6c7446f46" providerId="LiveId" clId="{CF09A8D7-3F4C-4C19-8C1F-368D54E099AA}" dt="2022-03-17T06:09:57.704" v="20075" actId="1076"/>
          <ac:spMkLst>
            <pc:docMk/>
            <pc:sldMk cId="2228704969" sldId="328"/>
            <ac:spMk id="16" creationId="{396283C8-96A4-476F-856F-D42A76ED2385}"/>
          </ac:spMkLst>
        </pc:spChg>
        <pc:picChg chg="add del mod">
          <ac:chgData name="li bo" userId="86e360d6c7446f46" providerId="LiveId" clId="{CF09A8D7-3F4C-4C19-8C1F-368D54E099AA}" dt="2022-03-15T02:23:41.134" v="943" actId="478"/>
          <ac:picMkLst>
            <pc:docMk/>
            <pc:sldMk cId="2228704969" sldId="328"/>
            <ac:picMk id="6" creationId="{485809EE-25F7-486B-BB76-7DDC980F586F}"/>
          </ac:picMkLst>
        </pc:picChg>
        <pc:picChg chg="add mod">
          <ac:chgData name="li bo" userId="86e360d6c7446f46" providerId="LiveId" clId="{CF09A8D7-3F4C-4C19-8C1F-368D54E099AA}" dt="2022-03-19T09:43:20.954" v="25202" actId="1076"/>
          <ac:picMkLst>
            <pc:docMk/>
            <pc:sldMk cId="2228704969" sldId="328"/>
            <ac:picMk id="8" creationId="{1183D38F-F2A7-4F8F-9979-7EFEDB5ED067}"/>
          </ac:picMkLst>
        </pc:picChg>
        <pc:picChg chg="add del mod">
          <ac:chgData name="li bo" userId="86e360d6c7446f46" providerId="LiveId" clId="{CF09A8D7-3F4C-4C19-8C1F-368D54E099AA}" dt="2022-03-15T02:36:24.265" v="1075" actId="478"/>
          <ac:picMkLst>
            <pc:docMk/>
            <pc:sldMk cId="2228704969" sldId="328"/>
            <ac:picMk id="8" creationId="{9CA7D7AA-1249-4BAA-B1B7-62122B4CF85D}"/>
          </ac:picMkLst>
        </pc:picChg>
        <pc:picChg chg="add mod">
          <ac:chgData name="li bo" userId="86e360d6c7446f46" providerId="LiveId" clId="{CF09A8D7-3F4C-4C19-8C1F-368D54E099AA}" dt="2022-03-15T14:35:21.213" v="9720" actId="1076"/>
          <ac:picMkLst>
            <pc:docMk/>
            <pc:sldMk cId="2228704969" sldId="328"/>
            <ac:picMk id="10" creationId="{772AB855-BCEF-41F6-90DF-3360F5E106BB}"/>
          </ac:picMkLst>
        </pc:picChg>
        <pc:picChg chg="add del mod">
          <ac:chgData name="li bo" userId="86e360d6c7446f46" providerId="LiveId" clId="{CF09A8D7-3F4C-4C19-8C1F-368D54E099AA}" dt="2022-03-15T02:47:27.319" v="1200" actId="21"/>
          <ac:picMkLst>
            <pc:docMk/>
            <pc:sldMk cId="2228704969" sldId="328"/>
            <ac:picMk id="12" creationId="{EC5B2D55-6DFD-46CA-BA6C-1FE8227DBCE9}"/>
          </ac:picMkLst>
        </pc:picChg>
        <pc:picChg chg="add mod">
          <ac:chgData name="li bo" userId="86e360d6c7446f46" providerId="LiveId" clId="{CF09A8D7-3F4C-4C19-8C1F-368D54E099AA}" dt="2022-03-15T14:35:21.213" v="9720" actId="1076"/>
          <ac:picMkLst>
            <pc:docMk/>
            <pc:sldMk cId="2228704969" sldId="328"/>
            <ac:picMk id="14" creationId="{EB5522F8-CCCD-48C9-81B4-66FF4ED8BA93}"/>
          </ac:picMkLst>
        </pc:picChg>
        <pc:picChg chg="add del mod">
          <ac:chgData name="li bo" userId="86e360d6c7446f46" providerId="LiveId" clId="{CF09A8D7-3F4C-4C19-8C1F-368D54E099AA}" dt="2022-03-19T09:41:56.893" v="25171" actId="478"/>
          <ac:picMkLst>
            <pc:docMk/>
            <pc:sldMk cId="2228704969" sldId="328"/>
            <ac:picMk id="18" creationId="{25D6848E-BAC2-4306-9C77-7CFD3DC556E5}"/>
          </ac:picMkLst>
        </pc:picChg>
      </pc:sldChg>
      <pc:sldChg chg="addSp delSp modSp new del mod modTransition">
        <pc:chgData name="li bo" userId="86e360d6c7446f46" providerId="LiveId" clId="{CF09A8D7-3F4C-4C19-8C1F-368D54E099AA}" dt="2022-03-19T09:43:27.487" v="25203" actId="47"/>
        <pc:sldMkLst>
          <pc:docMk/>
          <pc:sldMk cId="3896633813" sldId="329"/>
        </pc:sldMkLst>
        <pc:spChg chg="del">
          <ac:chgData name="li bo" userId="86e360d6c7446f46" providerId="LiveId" clId="{CF09A8D7-3F4C-4C19-8C1F-368D54E099AA}" dt="2022-03-15T02:34:19.769" v="1032" actId="478"/>
          <ac:spMkLst>
            <pc:docMk/>
            <pc:sldMk cId="3896633813" sldId="329"/>
            <ac:spMk id="2" creationId="{DAA5336B-59D3-4D1B-ABB0-568998EEDA53}"/>
          </ac:spMkLst>
        </pc:spChg>
        <pc:spChg chg="del">
          <ac:chgData name="li bo" userId="86e360d6c7446f46" providerId="LiveId" clId="{CF09A8D7-3F4C-4C19-8C1F-368D54E099AA}" dt="2022-03-15T02:34:19.769" v="1032" actId="478"/>
          <ac:spMkLst>
            <pc:docMk/>
            <pc:sldMk cId="3896633813" sldId="329"/>
            <ac:spMk id="3" creationId="{91E81760-1BFC-4D53-8A40-B3BC23F515F7}"/>
          </ac:spMkLst>
        </pc:spChg>
        <pc:spChg chg="add del mod">
          <ac:chgData name="li bo" userId="86e360d6c7446f46" providerId="LiveId" clId="{CF09A8D7-3F4C-4C19-8C1F-368D54E099AA}" dt="2022-03-18T03:27:58.715" v="24703" actId="478"/>
          <ac:spMkLst>
            <pc:docMk/>
            <pc:sldMk cId="3896633813" sldId="329"/>
            <ac:spMk id="4" creationId="{F9A29DB2-B0C9-424C-946C-3E87B0AEF2E1}"/>
          </ac:spMkLst>
        </pc:spChg>
        <pc:spChg chg="add del mod">
          <ac:chgData name="li bo" userId="86e360d6c7446f46" providerId="LiveId" clId="{CF09A8D7-3F4C-4C19-8C1F-368D54E099AA}" dt="2022-03-18T03:28:00.660" v="24705" actId="478"/>
          <ac:spMkLst>
            <pc:docMk/>
            <pc:sldMk cId="3896633813" sldId="329"/>
            <ac:spMk id="15" creationId="{0E3B935A-1D0D-447E-A066-1FF5BDE8667E}"/>
          </ac:spMkLst>
        </pc:spChg>
        <pc:spChg chg="add mod">
          <ac:chgData name="li bo" userId="86e360d6c7446f46" providerId="LiveId" clId="{CF09A8D7-3F4C-4C19-8C1F-368D54E099AA}" dt="2022-03-18T03:27:58.906" v="24704"/>
          <ac:spMkLst>
            <pc:docMk/>
            <pc:sldMk cId="3896633813" sldId="329"/>
            <ac:spMk id="16" creationId="{98D1420C-21B4-4586-A574-39C39CD83E0F}"/>
          </ac:spMkLst>
        </pc:spChg>
        <pc:picChg chg="add del mod">
          <ac:chgData name="li bo" userId="86e360d6c7446f46" providerId="LiveId" clId="{CF09A8D7-3F4C-4C19-8C1F-368D54E099AA}" dt="2022-03-15T02:39:03.565" v="1101" actId="478"/>
          <ac:picMkLst>
            <pc:docMk/>
            <pc:sldMk cId="3896633813" sldId="329"/>
            <ac:picMk id="6" creationId="{E9301FA3-D92B-4422-BD44-02B1DB591D23}"/>
          </ac:picMkLst>
        </pc:picChg>
        <pc:picChg chg="add del mod">
          <ac:chgData name="li bo" userId="86e360d6c7446f46" providerId="LiveId" clId="{CF09A8D7-3F4C-4C19-8C1F-368D54E099AA}" dt="2022-03-15T02:45:25.837" v="1142" actId="478"/>
          <ac:picMkLst>
            <pc:docMk/>
            <pc:sldMk cId="3896633813" sldId="329"/>
            <ac:picMk id="8" creationId="{CF9BF124-FDA1-4B93-BA3A-A4FB96AD4DAC}"/>
          </ac:picMkLst>
        </pc:picChg>
        <pc:picChg chg="add del mod">
          <ac:chgData name="li bo" userId="86e360d6c7446f46" providerId="LiveId" clId="{CF09A8D7-3F4C-4C19-8C1F-368D54E099AA}" dt="2022-03-15T06:56:41.223" v="2245" actId="478"/>
          <ac:picMkLst>
            <pc:docMk/>
            <pc:sldMk cId="3896633813" sldId="329"/>
            <ac:picMk id="10" creationId="{E190FCE4-6129-4B38-9F5C-13274D449146}"/>
          </ac:picMkLst>
        </pc:picChg>
        <pc:picChg chg="add del mod">
          <ac:chgData name="li bo" userId="86e360d6c7446f46" providerId="LiveId" clId="{CF09A8D7-3F4C-4C19-8C1F-368D54E099AA}" dt="2022-03-19T09:43:11.363" v="25198" actId="21"/>
          <ac:picMkLst>
            <pc:docMk/>
            <pc:sldMk cId="3896633813" sldId="329"/>
            <ac:picMk id="11" creationId="{D3796DEA-FA50-4083-BD6C-97CA25EBA1CF}"/>
          </ac:picMkLst>
        </pc:picChg>
        <pc:picChg chg="add del mod">
          <ac:chgData name="li bo" userId="86e360d6c7446f46" providerId="LiveId" clId="{CF09A8D7-3F4C-4C19-8C1F-368D54E099AA}" dt="2022-03-15T06:56:50.572" v="2249" actId="478"/>
          <ac:picMkLst>
            <pc:docMk/>
            <pc:sldMk cId="3896633813" sldId="329"/>
            <ac:picMk id="13" creationId="{8A7D717B-CF13-4A17-A9C5-DE96C1CAFB5A}"/>
          </ac:picMkLst>
        </pc:picChg>
      </pc:sldChg>
      <pc:sldChg chg="addSp delSp modSp add del mod delAnim modAnim modNotesTx">
        <pc:chgData name="li bo" userId="86e360d6c7446f46" providerId="LiveId" clId="{CF09A8D7-3F4C-4C19-8C1F-368D54E099AA}" dt="2022-03-16T15:02:12.385" v="16837" actId="47"/>
        <pc:sldMkLst>
          <pc:docMk/>
          <pc:sldMk cId="3591959203" sldId="330"/>
        </pc:sldMkLst>
        <pc:spChg chg="add del mod">
          <ac:chgData name="li bo" userId="86e360d6c7446f46" providerId="LiveId" clId="{CF09A8D7-3F4C-4C19-8C1F-368D54E099AA}" dt="2022-03-15T02:54:24.796" v="1400" actId="478"/>
          <ac:spMkLst>
            <pc:docMk/>
            <pc:sldMk cId="3591959203" sldId="330"/>
            <ac:spMk id="3" creationId="{B532D9F9-DE02-4F74-9752-53C56FBC44BF}"/>
          </ac:spMkLst>
        </pc:spChg>
        <pc:spChg chg="mod">
          <ac:chgData name="li bo" userId="86e360d6c7446f46" providerId="LiveId" clId="{CF09A8D7-3F4C-4C19-8C1F-368D54E099AA}" dt="2022-03-15T05:32:48.407" v="2052" actId="14100"/>
          <ac:spMkLst>
            <pc:docMk/>
            <pc:sldMk cId="3591959203" sldId="330"/>
            <ac:spMk id="4" creationId="{F9A29DB2-B0C9-424C-946C-3E87B0AEF2E1}"/>
          </ac:spMkLst>
        </pc:spChg>
        <pc:spChg chg="add del mod">
          <ac:chgData name="li bo" userId="86e360d6c7446f46" providerId="LiveId" clId="{CF09A8D7-3F4C-4C19-8C1F-368D54E099AA}" dt="2022-03-15T02:54:22.062" v="1399" actId="478"/>
          <ac:spMkLst>
            <pc:docMk/>
            <pc:sldMk cId="3591959203" sldId="330"/>
            <ac:spMk id="5" creationId="{FB31DF67-6600-4D46-BC2D-63B53B5B7035}"/>
          </ac:spMkLst>
        </pc:spChg>
        <pc:spChg chg="add del mod">
          <ac:chgData name="li bo" userId="86e360d6c7446f46" providerId="LiveId" clId="{CF09A8D7-3F4C-4C19-8C1F-368D54E099AA}" dt="2022-03-15T03:16:39.579" v="1541" actId="478"/>
          <ac:spMkLst>
            <pc:docMk/>
            <pc:sldMk cId="3591959203" sldId="330"/>
            <ac:spMk id="7" creationId="{B5477175-F745-401A-952A-E6FEF70CFC43}"/>
          </ac:spMkLst>
        </pc:spChg>
        <pc:spChg chg="add mod">
          <ac:chgData name="li bo" userId="86e360d6c7446f46" providerId="LiveId" clId="{CF09A8D7-3F4C-4C19-8C1F-368D54E099AA}" dt="2022-03-15T13:47:22.208" v="8527" actId="20577"/>
          <ac:spMkLst>
            <pc:docMk/>
            <pc:sldMk cId="3591959203" sldId="330"/>
            <ac:spMk id="9" creationId="{559796DA-7820-4688-A938-34FD6B369C2A}"/>
          </ac:spMkLst>
        </pc:spChg>
        <pc:spChg chg="del mod topLvl">
          <ac:chgData name="li bo" userId="86e360d6c7446f46" providerId="LiveId" clId="{CF09A8D7-3F4C-4C19-8C1F-368D54E099AA}" dt="2022-03-15T03:16:17.330" v="1533" actId="478"/>
          <ac:spMkLst>
            <pc:docMk/>
            <pc:sldMk cId="3591959203" sldId="330"/>
            <ac:spMk id="12" creationId="{AC982CAA-ACB8-4E1D-9D12-1CE444E8468A}"/>
          </ac:spMkLst>
        </pc:spChg>
        <pc:spChg chg="add del mod">
          <ac:chgData name="li bo" userId="86e360d6c7446f46" providerId="LiveId" clId="{CF09A8D7-3F4C-4C19-8C1F-368D54E099AA}" dt="2022-03-15T03:16:18.996" v="1534" actId="478"/>
          <ac:spMkLst>
            <pc:docMk/>
            <pc:sldMk cId="3591959203" sldId="330"/>
            <ac:spMk id="14" creationId="{488324DE-B606-485E-9DC3-A31705040E3F}"/>
          </ac:spMkLst>
        </pc:spChg>
        <pc:spChg chg="add mod">
          <ac:chgData name="li bo" userId="86e360d6c7446f46" providerId="LiveId" clId="{CF09A8D7-3F4C-4C19-8C1F-368D54E099AA}" dt="2022-03-15T14:29:16.922" v="9657" actId="20577"/>
          <ac:spMkLst>
            <pc:docMk/>
            <pc:sldMk cId="3591959203" sldId="330"/>
            <ac:spMk id="17" creationId="{726233FF-DBB0-4EF0-8EBC-2A95717668D0}"/>
          </ac:spMkLst>
        </pc:spChg>
        <pc:spChg chg="add mod">
          <ac:chgData name="li bo" userId="86e360d6c7446f46" providerId="LiveId" clId="{CF09A8D7-3F4C-4C19-8C1F-368D54E099AA}" dt="2022-03-15T14:29:31.688" v="9660" actId="1076"/>
          <ac:spMkLst>
            <pc:docMk/>
            <pc:sldMk cId="3591959203" sldId="330"/>
            <ac:spMk id="20" creationId="{F6679248-1881-42EC-BC22-7DFB9065F99D}"/>
          </ac:spMkLst>
        </pc:spChg>
        <pc:spChg chg="add mod">
          <ac:chgData name="li bo" userId="86e360d6c7446f46" providerId="LiveId" clId="{CF09A8D7-3F4C-4C19-8C1F-368D54E099AA}" dt="2022-03-15T14:34:50.965" v="9713" actId="1076"/>
          <ac:spMkLst>
            <pc:docMk/>
            <pc:sldMk cId="3591959203" sldId="330"/>
            <ac:spMk id="21" creationId="{8E105A22-E8FC-47C0-90FC-F21CFF3D6B82}"/>
          </ac:spMkLst>
        </pc:spChg>
        <pc:spChg chg="add mod">
          <ac:chgData name="li bo" userId="86e360d6c7446f46" providerId="LiveId" clId="{CF09A8D7-3F4C-4C19-8C1F-368D54E099AA}" dt="2022-03-15T14:34:45.622" v="9711" actId="14100"/>
          <ac:spMkLst>
            <pc:docMk/>
            <pc:sldMk cId="3591959203" sldId="330"/>
            <ac:spMk id="22" creationId="{AAB3C060-EDF0-40F2-9784-78921A225B97}"/>
          </ac:spMkLst>
        </pc:spChg>
        <pc:spChg chg="add mod">
          <ac:chgData name="li bo" userId="86e360d6c7446f46" providerId="LiveId" clId="{CF09A8D7-3F4C-4C19-8C1F-368D54E099AA}" dt="2022-03-15T14:34:50.965" v="9713" actId="1076"/>
          <ac:spMkLst>
            <pc:docMk/>
            <pc:sldMk cId="3591959203" sldId="330"/>
            <ac:spMk id="23" creationId="{7151EA6C-1878-4087-97F3-5500F5C37D4D}"/>
          </ac:spMkLst>
        </pc:spChg>
        <pc:spChg chg="add mod">
          <ac:chgData name="li bo" userId="86e360d6c7446f46" providerId="LiveId" clId="{CF09A8D7-3F4C-4C19-8C1F-368D54E099AA}" dt="2022-03-15T14:34:50.965" v="9713" actId="1076"/>
          <ac:spMkLst>
            <pc:docMk/>
            <pc:sldMk cId="3591959203" sldId="330"/>
            <ac:spMk id="24" creationId="{008C1B13-1447-475F-9D98-489090B4135D}"/>
          </ac:spMkLst>
        </pc:spChg>
        <pc:grpChg chg="add del mod">
          <ac:chgData name="li bo" userId="86e360d6c7446f46" providerId="LiveId" clId="{CF09A8D7-3F4C-4C19-8C1F-368D54E099AA}" dt="2022-03-15T03:16:16.367" v="1532" actId="478"/>
          <ac:grpSpMkLst>
            <pc:docMk/>
            <pc:sldMk cId="3591959203" sldId="330"/>
            <ac:grpSpMk id="11" creationId="{456EE5E9-419F-4E98-B40A-862C6BB0D18E}"/>
          </ac:grpSpMkLst>
        </pc:grpChg>
        <pc:picChg chg="add del mod">
          <ac:chgData name="li bo" userId="86e360d6c7446f46" providerId="LiveId" clId="{CF09A8D7-3F4C-4C19-8C1F-368D54E099AA}" dt="2022-03-15T02:47:17.925" v="1195" actId="478"/>
          <ac:picMkLst>
            <pc:docMk/>
            <pc:sldMk cId="3591959203" sldId="330"/>
            <ac:picMk id="6" creationId="{E3880758-10D9-4CE1-8342-26144526C15F}"/>
          </ac:picMkLst>
        </pc:picChg>
        <pc:picChg chg="del">
          <ac:chgData name="li bo" userId="86e360d6c7446f46" providerId="LiveId" clId="{CF09A8D7-3F4C-4C19-8C1F-368D54E099AA}" dt="2022-03-15T02:45:51.200" v="1172" actId="478"/>
          <ac:picMkLst>
            <pc:docMk/>
            <pc:sldMk cId="3591959203" sldId="330"/>
            <ac:picMk id="10" creationId="{E190FCE4-6129-4B38-9F5C-13274D449146}"/>
          </ac:picMkLst>
        </pc:picChg>
        <pc:picChg chg="add del mod modCrop">
          <ac:chgData name="li bo" userId="86e360d6c7446f46" providerId="LiveId" clId="{CF09A8D7-3F4C-4C19-8C1F-368D54E099AA}" dt="2022-03-15T02:58:51.728" v="1476" actId="478"/>
          <ac:picMkLst>
            <pc:docMk/>
            <pc:sldMk cId="3591959203" sldId="330"/>
            <ac:picMk id="18" creationId="{8064E34F-C74B-4F2D-9F50-09DBA733B82B}"/>
          </ac:picMkLst>
        </pc:picChg>
        <pc:picChg chg="add mod modCrop">
          <ac:chgData name="li bo" userId="86e360d6c7446f46" providerId="LiveId" clId="{CF09A8D7-3F4C-4C19-8C1F-368D54E099AA}" dt="2022-03-15T14:27:39.102" v="9623" actId="1076"/>
          <ac:picMkLst>
            <pc:docMk/>
            <pc:sldMk cId="3591959203" sldId="330"/>
            <ac:picMk id="19" creationId="{F0B6A9AA-6C87-49F2-819D-3A6B9067C229}"/>
          </ac:picMkLst>
        </pc:picChg>
        <pc:cxnChg chg="del mod topLvl">
          <ac:chgData name="li bo" userId="86e360d6c7446f46" providerId="LiveId" clId="{CF09A8D7-3F4C-4C19-8C1F-368D54E099AA}" dt="2022-03-15T03:16:16.367" v="1532" actId="478"/>
          <ac:cxnSpMkLst>
            <pc:docMk/>
            <pc:sldMk cId="3591959203" sldId="330"/>
            <ac:cxnSpMk id="13" creationId="{0BB2450A-71DA-41AC-89CC-492D85751FA6}"/>
          </ac:cxnSpMkLst>
        </pc:cxnChg>
      </pc:sldChg>
      <pc:sldChg chg="addSp delSp modSp new mod modTransition modAnim">
        <pc:chgData name="li bo" userId="86e360d6c7446f46" providerId="LiveId" clId="{CF09A8D7-3F4C-4C19-8C1F-368D54E099AA}" dt="2023-03-09T10:21:00.290" v="27469" actId="20577"/>
        <pc:sldMkLst>
          <pc:docMk/>
          <pc:sldMk cId="1838451849" sldId="331"/>
        </pc:sldMkLst>
        <pc:spChg chg="del">
          <ac:chgData name="li bo" userId="86e360d6c7446f46" providerId="LiveId" clId="{CF09A8D7-3F4C-4C19-8C1F-368D54E099AA}" dt="2022-03-15T02:58:58.482" v="1481" actId="478"/>
          <ac:spMkLst>
            <pc:docMk/>
            <pc:sldMk cId="1838451849" sldId="331"/>
            <ac:spMk id="2" creationId="{FA63946D-0EAF-4E8A-B261-239172B414A1}"/>
          </ac:spMkLst>
        </pc:spChg>
        <pc:spChg chg="del">
          <ac:chgData name="li bo" userId="86e360d6c7446f46" providerId="LiveId" clId="{CF09A8D7-3F4C-4C19-8C1F-368D54E099AA}" dt="2022-03-15T02:58:58.482" v="1481" actId="478"/>
          <ac:spMkLst>
            <pc:docMk/>
            <pc:sldMk cId="1838451849" sldId="331"/>
            <ac:spMk id="3" creationId="{4CDC2DBE-6B73-4973-9FC3-DFCF6B7AA820}"/>
          </ac:spMkLst>
        </pc:spChg>
        <pc:spChg chg="add del mod">
          <ac:chgData name="li bo" userId="86e360d6c7446f46" providerId="LiveId" clId="{CF09A8D7-3F4C-4C19-8C1F-368D54E099AA}" dt="2022-03-15T05:30:06.038" v="2001"/>
          <ac:spMkLst>
            <pc:docMk/>
            <pc:sldMk cId="1838451849" sldId="331"/>
            <ac:spMk id="5" creationId="{4B6E5D29-55F6-4B40-ACD4-5E463821D30A}"/>
          </ac:spMkLst>
        </pc:spChg>
        <pc:spChg chg="add mod">
          <ac:chgData name="li bo" userId="86e360d6c7446f46" providerId="LiveId" clId="{CF09A8D7-3F4C-4C19-8C1F-368D54E099AA}" dt="2023-03-09T10:21:00.290" v="27469" actId="20577"/>
          <ac:spMkLst>
            <pc:docMk/>
            <pc:sldMk cId="1838451849" sldId="331"/>
            <ac:spMk id="6" creationId="{087B1CD7-AB71-4779-99FC-0F736A84C672}"/>
          </ac:spMkLst>
        </pc:spChg>
        <pc:spChg chg="add mod">
          <ac:chgData name="li bo" userId="86e360d6c7446f46" providerId="LiveId" clId="{CF09A8D7-3F4C-4C19-8C1F-368D54E099AA}" dt="2022-03-21T02:18:32.411" v="26665" actId="1076"/>
          <ac:spMkLst>
            <pc:docMk/>
            <pc:sldMk cId="1838451849" sldId="331"/>
            <ac:spMk id="7" creationId="{E88A4AF9-A3B9-49F9-8788-03347F983CFA}"/>
          </ac:spMkLst>
        </pc:spChg>
        <pc:spChg chg="add del mod">
          <ac:chgData name="li bo" userId="86e360d6c7446f46" providerId="LiveId" clId="{CF09A8D7-3F4C-4C19-8C1F-368D54E099AA}" dt="2022-03-15T16:04:36.443" v="12349" actId="478"/>
          <ac:spMkLst>
            <pc:docMk/>
            <pc:sldMk cId="1838451849" sldId="331"/>
            <ac:spMk id="13" creationId="{2EDAA79A-C4CF-42AF-9723-9CBB17110733}"/>
          </ac:spMkLst>
        </pc:spChg>
        <pc:spChg chg="add del mod">
          <ac:chgData name="li bo" userId="86e360d6c7446f46" providerId="LiveId" clId="{CF09A8D7-3F4C-4C19-8C1F-368D54E099AA}" dt="2022-03-15T13:16:09.213" v="7917" actId="478"/>
          <ac:spMkLst>
            <pc:docMk/>
            <pc:sldMk cId="1838451849" sldId="331"/>
            <ac:spMk id="14" creationId="{FAF60797-4D29-4679-8955-4C68FDA4B7F7}"/>
          </ac:spMkLst>
        </pc:spChg>
        <pc:picChg chg="add del mod">
          <ac:chgData name="li bo" userId="86e360d6c7446f46" providerId="LiveId" clId="{CF09A8D7-3F4C-4C19-8C1F-368D54E099AA}" dt="2022-03-15T08:37:53.332" v="5644" actId="478"/>
          <ac:picMkLst>
            <pc:docMk/>
            <pc:sldMk cId="1838451849" sldId="331"/>
            <ac:picMk id="7" creationId="{0D00C6F1-D150-4263-9A63-9671C168D94C}"/>
          </ac:picMkLst>
        </pc:picChg>
        <pc:picChg chg="add mod">
          <ac:chgData name="li bo" userId="86e360d6c7446f46" providerId="LiveId" clId="{CF09A8D7-3F4C-4C19-8C1F-368D54E099AA}" dt="2022-03-15T16:10:57.783" v="12494" actId="1076"/>
          <ac:picMkLst>
            <pc:docMk/>
            <pc:sldMk cId="1838451849" sldId="331"/>
            <ac:picMk id="8" creationId="{50725E18-6321-42EE-8F7B-8029080E76F0}"/>
          </ac:picMkLst>
        </pc:picChg>
        <pc:picChg chg="add del mod">
          <ac:chgData name="li bo" userId="86e360d6c7446f46" providerId="LiveId" clId="{CF09A8D7-3F4C-4C19-8C1F-368D54E099AA}" dt="2022-03-15T16:26:35.684" v="13440" actId="478"/>
          <ac:picMkLst>
            <pc:docMk/>
            <pc:sldMk cId="1838451849" sldId="331"/>
            <ac:picMk id="10" creationId="{46E3B068-898B-4C92-8564-E986B4988376}"/>
          </ac:picMkLst>
        </pc:picChg>
        <pc:picChg chg="add del mod">
          <ac:chgData name="li bo" userId="86e360d6c7446f46" providerId="LiveId" clId="{CF09A8D7-3F4C-4C19-8C1F-368D54E099AA}" dt="2022-03-15T16:26:35.684" v="13440" actId="478"/>
          <ac:picMkLst>
            <pc:docMk/>
            <pc:sldMk cId="1838451849" sldId="331"/>
            <ac:picMk id="12" creationId="{A9E00BDB-E1C4-4BAB-8046-BCF81693E09F}"/>
          </ac:picMkLst>
        </pc:picChg>
        <pc:picChg chg="add mod">
          <ac:chgData name="li bo" userId="86e360d6c7446f46" providerId="LiveId" clId="{CF09A8D7-3F4C-4C19-8C1F-368D54E099AA}" dt="2022-03-15T16:26:56.626" v="13442" actId="1076"/>
          <ac:picMkLst>
            <pc:docMk/>
            <pc:sldMk cId="1838451849" sldId="331"/>
            <ac:picMk id="16" creationId="{9828D5DC-BAD4-40B6-87A0-A11F36A849C0}"/>
          </ac:picMkLst>
        </pc:picChg>
        <pc:picChg chg="add mod">
          <ac:chgData name="li bo" userId="86e360d6c7446f46" providerId="LiveId" clId="{CF09A8D7-3F4C-4C19-8C1F-368D54E099AA}" dt="2022-03-15T16:27:23.917" v="13447" actId="1076"/>
          <ac:picMkLst>
            <pc:docMk/>
            <pc:sldMk cId="1838451849" sldId="331"/>
            <ac:picMk id="18" creationId="{1DA17186-BA38-4104-AB1F-ADADD48877F7}"/>
          </ac:picMkLst>
        </pc:picChg>
      </pc:sldChg>
      <pc:sldChg chg="addSp delSp modSp new mod modTransition">
        <pc:chgData name="li bo" userId="86e360d6c7446f46" providerId="LiveId" clId="{CF09A8D7-3F4C-4C19-8C1F-368D54E099AA}" dt="2022-03-21T04:25:10.390" v="26938"/>
        <pc:sldMkLst>
          <pc:docMk/>
          <pc:sldMk cId="258296489" sldId="332"/>
        </pc:sldMkLst>
        <pc:spChg chg="del">
          <ac:chgData name="li bo" userId="86e360d6c7446f46" providerId="LiveId" clId="{CF09A8D7-3F4C-4C19-8C1F-368D54E099AA}" dt="2022-03-15T05:35:04.640" v="2110" actId="478"/>
          <ac:spMkLst>
            <pc:docMk/>
            <pc:sldMk cId="258296489" sldId="332"/>
            <ac:spMk id="2" creationId="{F94721A2-7868-4FE0-A593-0C1748026280}"/>
          </ac:spMkLst>
        </pc:spChg>
        <pc:spChg chg="del">
          <ac:chgData name="li bo" userId="86e360d6c7446f46" providerId="LiveId" clId="{CF09A8D7-3F4C-4C19-8C1F-368D54E099AA}" dt="2022-03-15T05:35:04.640" v="2110" actId="478"/>
          <ac:spMkLst>
            <pc:docMk/>
            <pc:sldMk cId="258296489" sldId="332"/>
            <ac:spMk id="3" creationId="{8C1772A1-2544-4EC9-BF32-8F25AF071FA0}"/>
          </ac:spMkLst>
        </pc:spChg>
        <pc:spChg chg="mod">
          <ac:chgData name="li bo" userId="86e360d6c7446f46" providerId="LiveId" clId="{CF09A8D7-3F4C-4C19-8C1F-368D54E099AA}" dt="2022-03-20T09:24:24.975" v="25246" actId="1076"/>
          <ac:spMkLst>
            <pc:docMk/>
            <pc:sldMk cId="258296489" sldId="332"/>
            <ac:spMk id="10" creationId="{E7EF1EF7-0EE0-40F0-8043-6FB6055F61E4}"/>
          </ac:spMkLst>
        </pc:spChg>
        <pc:grpChg chg="add del mod">
          <ac:chgData name="li bo" userId="86e360d6c7446f46" providerId="LiveId" clId="{CF09A8D7-3F4C-4C19-8C1F-368D54E099AA}" dt="2022-03-20T09:26:24.132" v="25247" actId="478"/>
          <ac:grpSpMkLst>
            <pc:docMk/>
            <pc:sldMk cId="258296489" sldId="332"/>
            <ac:grpSpMk id="6" creationId="{B6896B2E-FDFE-4BF6-A63C-DE5DB6B2FC1B}"/>
          </ac:grpSpMkLst>
        </pc:grpChg>
        <pc:picChg chg="add mod modCrop">
          <ac:chgData name="li bo" userId="86e360d6c7446f46" providerId="LiveId" clId="{CF09A8D7-3F4C-4C19-8C1F-368D54E099AA}" dt="2022-03-20T12:41:04.012" v="25260" actId="1076"/>
          <ac:picMkLst>
            <pc:docMk/>
            <pc:sldMk cId="258296489" sldId="332"/>
            <ac:picMk id="5" creationId="{EACD66F3-714B-4C78-981A-E3D6C6949152}"/>
          </ac:picMkLst>
        </pc:picChg>
        <pc:picChg chg="mod">
          <ac:chgData name="li bo" userId="86e360d6c7446f46" providerId="LiveId" clId="{CF09A8D7-3F4C-4C19-8C1F-368D54E099AA}" dt="2022-03-17T02:22:35.436" v="17985"/>
          <ac:picMkLst>
            <pc:docMk/>
            <pc:sldMk cId="258296489" sldId="332"/>
            <ac:picMk id="7" creationId="{D1781CA0-09E9-461D-970C-93CB568AE314}"/>
          </ac:picMkLst>
        </pc:picChg>
        <pc:picChg chg="mod">
          <ac:chgData name="li bo" userId="86e360d6c7446f46" providerId="LiveId" clId="{CF09A8D7-3F4C-4C19-8C1F-368D54E099AA}" dt="2022-03-17T02:22:35.436" v="17985"/>
          <ac:picMkLst>
            <pc:docMk/>
            <pc:sldMk cId="258296489" sldId="332"/>
            <ac:picMk id="8" creationId="{21466C1A-A2B7-4206-AC01-3E604ABFF4DD}"/>
          </ac:picMkLst>
        </pc:picChg>
        <pc:picChg chg="mod">
          <ac:chgData name="li bo" userId="86e360d6c7446f46" providerId="LiveId" clId="{CF09A8D7-3F4C-4C19-8C1F-368D54E099AA}" dt="2022-03-17T02:22:35.436" v="17985"/>
          <ac:picMkLst>
            <pc:docMk/>
            <pc:sldMk cId="258296489" sldId="332"/>
            <ac:picMk id="9" creationId="{A8E7A041-499F-4C0C-A21B-AC4822225E3D}"/>
          </ac:picMkLst>
        </pc:picChg>
        <pc:picChg chg="add del mod">
          <ac:chgData name="li bo" userId="86e360d6c7446f46" providerId="LiveId" clId="{CF09A8D7-3F4C-4C19-8C1F-368D54E099AA}" dt="2022-03-20T12:31:50.003" v="25255" actId="478"/>
          <ac:picMkLst>
            <pc:docMk/>
            <pc:sldMk cId="258296489" sldId="332"/>
            <ac:picMk id="1026" creationId="{121D8668-F507-4A0A-B491-305ECBC46F46}"/>
          </ac:picMkLst>
        </pc:picChg>
        <pc:picChg chg="add mod">
          <ac:chgData name="li bo" userId="86e360d6c7446f46" providerId="LiveId" clId="{CF09A8D7-3F4C-4C19-8C1F-368D54E099AA}" dt="2022-03-20T12:41:32.936" v="25265" actId="1076"/>
          <ac:picMkLst>
            <pc:docMk/>
            <pc:sldMk cId="258296489" sldId="332"/>
            <ac:picMk id="1028" creationId="{B380D70C-62BF-4589-94B7-138F09312C06}"/>
          </ac:picMkLst>
        </pc:picChg>
      </pc:sldChg>
      <pc:sldChg chg="new del modTransition">
        <pc:chgData name="li bo" userId="86e360d6c7446f46" providerId="LiveId" clId="{CF09A8D7-3F4C-4C19-8C1F-368D54E099AA}" dt="2022-03-15T05:34:53.905" v="2106" actId="47"/>
        <pc:sldMkLst>
          <pc:docMk/>
          <pc:sldMk cId="2645636056" sldId="332"/>
        </pc:sldMkLst>
      </pc:sldChg>
      <pc:sldChg chg="modSp add del modTransition">
        <pc:chgData name="li bo" userId="86e360d6c7446f46" providerId="LiveId" clId="{CF09A8D7-3F4C-4C19-8C1F-368D54E099AA}" dt="2022-03-14T14:19:21.748" v="317" actId="47"/>
        <pc:sldMkLst>
          <pc:docMk/>
          <pc:sldMk cId="3867353767" sldId="332"/>
        </pc:sldMkLst>
        <pc:picChg chg="mod">
          <ac:chgData name="li bo" userId="86e360d6c7446f46" providerId="LiveId" clId="{CF09A8D7-3F4C-4C19-8C1F-368D54E099AA}" dt="2022-03-14T14:19:16.835" v="308" actId="1076"/>
          <ac:picMkLst>
            <pc:docMk/>
            <pc:sldMk cId="3867353767" sldId="332"/>
            <ac:picMk id="1028" creationId="{FB914878-2B47-40AE-8DFF-7EC13A31B366}"/>
          </ac:picMkLst>
        </pc:picChg>
      </pc:sldChg>
      <pc:sldChg chg="addSp delSp modSp new del mod modTransition modAnim">
        <pc:chgData name="li bo" userId="86e360d6c7446f46" providerId="LiveId" clId="{CF09A8D7-3F4C-4C19-8C1F-368D54E099AA}" dt="2023-03-09T10:05:10.873" v="27295" actId="2696"/>
        <pc:sldMkLst>
          <pc:docMk/>
          <pc:sldMk cId="2787196396" sldId="333"/>
        </pc:sldMkLst>
        <pc:spChg chg="del">
          <ac:chgData name="li bo" userId="86e360d6c7446f46" providerId="LiveId" clId="{CF09A8D7-3F4C-4C19-8C1F-368D54E099AA}" dt="2022-03-15T06:56:58.127" v="2257" actId="478"/>
          <ac:spMkLst>
            <pc:docMk/>
            <pc:sldMk cId="2787196396" sldId="333"/>
            <ac:spMk id="2" creationId="{65CDD8EC-29C0-49EE-B9A2-FECAE550CDF3}"/>
          </ac:spMkLst>
        </pc:spChg>
        <pc:spChg chg="del">
          <ac:chgData name="li bo" userId="86e360d6c7446f46" providerId="LiveId" clId="{CF09A8D7-3F4C-4C19-8C1F-368D54E099AA}" dt="2022-03-15T06:56:58.127" v="2257" actId="478"/>
          <ac:spMkLst>
            <pc:docMk/>
            <pc:sldMk cId="2787196396" sldId="333"/>
            <ac:spMk id="3" creationId="{96275917-5863-4116-B3FB-ADD6FE4B17F0}"/>
          </ac:spMkLst>
        </pc:spChg>
        <pc:spChg chg="add del mod">
          <ac:chgData name="li bo" userId="86e360d6c7446f46" providerId="LiveId" clId="{CF09A8D7-3F4C-4C19-8C1F-368D54E099AA}" dt="2022-03-18T03:28:04.722" v="24706" actId="478"/>
          <ac:spMkLst>
            <pc:docMk/>
            <pc:sldMk cId="2787196396" sldId="333"/>
            <ac:spMk id="4" creationId="{B828A40F-72A4-4FE5-A07B-2C5E96678A5A}"/>
          </ac:spMkLst>
        </pc:spChg>
        <pc:spChg chg="add del mod">
          <ac:chgData name="li bo" userId="86e360d6c7446f46" providerId="LiveId" clId="{CF09A8D7-3F4C-4C19-8C1F-368D54E099AA}" dt="2022-03-18T03:28:07.763" v="24708" actId="478"/>
          <ac:spMkLst>
            <pc:docMk/>
            <pc:sldMk cId="2787196396" sldId="333"/>
            <ac:spMk id="26" creationId="{0B2373D4-7EBD-4F4C-9636-1CD90EC9AA61}"/>
          </ac:spMkLst>
        </pc:spChg>
        <pc:spChg chg="add mod">
          <ac:chgData name="li bo" userId="86e360d6c7446f46" providerId="LiveId" clId="{CF09A8D7-3F4C-4C19-8C1F-368D54E099AA}" dt="2022-03-18T03:28:04.928" v="24707"/>
          <ac:spMkLst>
            <pc:docMk/>
            <pc:sldMk cId="2787196396" sldId="333"/>
            <ac:spMk id="27" creationId="{27544040-AB77-4F5B-AB70-70D05AA9E177}"/>
          </ac:spMkLst>
        </pc:spChg>
        <pc:grpChg chg="add del mod">
          <ac:chgData name="li bo" userId="86e360d6c7446f46" providerId="LiveId" clId="{CF09A8D7-3F4C-4C19-8C1F-368D54E099AA}" dt="2022-03-17T14:29:26.295" v="23762" actId="478"/>
          <ac:grpSpMkLst>
            <pc:docMk/>
            <pc:sldMk cId="2787196396" sldId="333"/>
            <ac:grpSpMk id="11" creationId="{FAD274BF-D751-4781-9E68-BD767976C91A}"/>
          </ac:grpSpMkLst>
        </pc:grpChg>
        <pc:grpChg chg="add del mod">
          <ac:chgData name="li bo" userId="86e360d6c7446f46" providerId="LiveId" clId="{CF09A8D7-3F4C-4C19-8C1F-368D54E099AA}" dt="2022-03-17T14:38:48.808" v="23849" actId="478"/>
          <ac:grpSpMkLst>
            <pc:docMk/>
            <pc:sldMk cId="2787196396" sldId="333"/>
            <ac:grpSpMk id="24" creationId="{AFC50D16-DCFB-445A-A3E3-782399E45731}"/>
          </ac:grpSpMkLst>
        </pc:grpChg>
        <pc:picChg chg="add mod">
          <ac:chgData name="li bo" userId="86e360d6c7446f46" providerId="LiveId" clId="{CF09A8D7-3F4C-4C19-8C1F-368D54E099AA}" dt="2022-03-17T14:52:22.957" v="23850" actId="1076"/>
          <ac:picMkLst>
            <pc:docMk/>
            <pc:sldMk cId="2787196396" sldId="333"/>
            <ac:picMk id="6" creationId="{A1FB3815-0EAF-42C0-9BB6-2E69259C2DEB}"/>
          </ac:picMkLst>
        </pc:picChg>
        <pc:picChg chg="add del mod">
          <ac:chgData name="li bo" userId="86e360d6c7446f46" providerId="LiveId" clId="{CF09A8D7-3F4C-4C19-8C1F-368D54E099AA}" dt="2022-03-15T07:14:23.243" v="2414" actId="478"/>
          <ac:picMkLst>
            <pc:docMk/>
            <pc:sldMk cId="2787196396" sldId="333"/>
            <ac:picMk id="8" creationId="{2112537A-D1DB-43B3-BE23-C581D704FE7A}"/>
          </ac:picMkLst>
        </pc:picChg>
        <pc:picChg chg="add mod">
          <ac:chgData name="li bo" userId="86e360d6c7446f46" providerId="LiveId" clId="{CF09A8D7-3F4C-4C19-8C1F-368D54E099AA}" dt="2022-03-18T03:28:16.800" v="24713" actId="1076"/>
          <ac:picMkLst>
            <pc:docMk/>
            <pc:sldMk cId="2787196396" sldId="333"/>
            <ac:picMk id="10" creationId="{A470274D-656F-4A8E-832E-706EE3CE2539}"/>
          </ac:picMkLst>
        </pc:picChg>
        <pc:picChg chg="mod">
          <ac:chgData name="li bo" userId="86e360d6c7446f46" providerId="LiveId" clId="{CF09A8D7-3F4C-4C19-8C1F-368D54E099AA}" dt="2022-03-17T14:29:11.787" v="23760"/>
          <ac:picMkLst>
            <pc:docMk/>
            <pc:sldMk cId="2787196396" sldId="333"/>
            <ac:picMk id="12" creationId="{28CB6A0A-414C-4363-84FD-00E8498CBD6A}"/>
          </ac:picMkLst>
        </pc:picChg>
        <pc:picChg chg="mod">
          <ac:chgData name="li bo" userId="86e360d6c7446f46" providerId="LiveId" clId="{CF09A8D7-3F4C-4C19-8C1F-368D54E099AA}" dt="2022-03-17T14:29:11.787" v="23760"/>
          <ac:picMkLst>
            <pc:docMk/>
            <pc:sldMk cId="2787196396" sldId="333"/>
            <ac:picMk id="13" creationId="{28EA3E85-F979-4E63-A1BC-6233AD843F7B}"/>
          </ac:picMkLst>
        </pc:picChg>
        <pc:picChg chg="mod">
          <ac:chgData name="li bo" userId="86e360d6c7446f46" providerId="LiveId" clId="{CF09A8D7-3F4C-4C19-8C1F-368D54E099AA}" dt="2022-03-17T14:29:11.787" v="23760"/>
          <ac:picMkLst>
            <pc:docMk/>
            <pc:sldMk cId="2787196396" sldId="333"/>
            <ac:picMk id="14" creationId="{43127D99-DA97-4485-B0AC-2C047FC14F6A}"/>
          </ac:picMkLst>
        </pc:picChg>
        <pc:picChg chg="mod">
          <ac:chgData name="li bo" userId="86e360d6c7446f46" providerId="LiveId" clId="{CF09A8D7-3F4C-4C19-8C1F-368D54E099AA}" dt="2022-03-17T14:29:11.787" v="23760"/>
          <ac:picMkLst>
            <pc:docMk/>
            <pc:sldMk cId="2787196396" sldId="333"/>
            <ac:picMk id="15" creationId="{4AA5F187-879B-4223-B3DB-E20669009AAB}"/>
          </ac:picMkLst>
        </pc:picChg>
        <pc:picChg chg="add del mod">
          <ac:chgData name="li bo" userId="86e360d6c7446f46" providerId="LiveId" clId="{CF09A8D7-3F4C-4C19-8C1F-368D54E099AA}" dt="2022-03-17T14:37:02.012" v="23823" actId="22"/>
          <ac:picMkLst>
            <pc:docMk/>
            <pc:sldMk cId="2787196396" sldId="333"/>
            <ac:picMk id="17" creationId="{51972431-7DA9-4872-AF2C-8026E4FBFF69}"/>
          </ac:picMkLst>
        </pc:picChg>
        <pc:picChg chg="add del mod">
          <ac:chgData name="li bo" userId="86e360d6c7446f46" providerId="LiveId" clId="{CF09A8D7-3F4C-4C19-8C1F-368D54E099AA}" dt="2022-03-17T14:37:27.195" v="23833" actId="478"/>
          <ac:picMkLst>
            <pc:docMk/>
            <pc:sldMk cId="2787196396" sldId="333"/>
            <ac:picMk id="19" creationId="{FA355E4B-161F-46FE-9B7B-DABDC467FD27}"/>
          </ac:picMkLst>
        </pc:picChg>
        <pc:picChg chg="add mod modCrop">
          <ac:chgData name="li bo" userId="86e360d6c7446f46" providerId="LiveId" clId="{CF09A8D7-3F4C-4C19-8C1F-368D54E099AA}" dt="2022-03-17T14:38:16.366" v="23846" actId="164"/>
          <ac:picMkLst>
            <pc:docMk/>
            <pc:sldMk cId="2787196396" sldId="333"/>
            <ac:picMk id="21" creationId="{16D8B398-15AA-4EAE-B361-8B70257AEAF2}"/>
          </ac:picMkLst>
        </pc:picChg>
        <pc:picChg chg="add mod">
          <ac:chgData name="li bo" userId="86e360d6c7446f46" providerId="LiveId" clId="{CF09A8D7-3F4C-4C19-8C1F-368D54E099AA}" dt="2022-03-17T14:38:16.366" v="23846" actId="164"/>
          <ac:picMkLst>
            <pc:docMk/>
            <pc:sldMk cId="2787196396" sldId="333"/>
            <ac:picMk id="23" creationId="{2EC43FD8-09BE-4E68-B2BD-10B11A4E6857}"/>
          </ac:picMkLst>
        </pc:picChg>
      </pc:sldChg>
      <pc:sldChg chg="addSp delSp modSp new mod modTransition modAnim">
        <pc:chgData name="li bo" userId="86e360d6c7446f46" providerId="LiveId" clId="{CF09A8D7-3F4C-4C19-8C1F-368D54E099AA}" dt="2022-03-21T02:16:56.528" v="26596"/>
        <pc:sldMkLst>
          <pc:docMk/>
          <pc:sldMk cId="2417608278" sldId="334"/>
        </pc:sldMkLst>
        <pc:spChg chg="del">
          <ac:chgData name="li bo" userId="86e360d6c7446f46" providerId="LiveId" clId="{CF09A8D7-3F4C-4C19-8C1F-368D54E099AA}" dt="2022-03-15T07:33:44.744" v="2963" actId="478"/>
          <ac:spMkLst>
            <pc:docMk/>
            <pc:sldMk cId="2417608278" sldId="334"/>
            <ac:spMk id="2" creationId="{E0C7A386-7789-4AF3-8003-CDF95428B27D}"/>
          </ac:spMkLst>
        </pc:spChg>
        <pc:spChg chg="del">
          <ac:chgData name="li bo" userId="86e360d6c7446f46" providerId="LiveId" clId="{CF09A8D7-3F4C-4C19-8C1F-368D54E099AA}" dt="2022-03-15T07:33:44.744" v="2963" actId="478"/>
          <ac:spMkLst>
            <pc:docMk/>
            <pc:sldMk cId="2417608278" sldId="334"/>
            <ac:spMk id="3" creationId="{D19451B9-C8CD-4365-8169-CF194203A1B0}"/>
          </ac:spMkLst>
        </pc:spChg>
        <pc:spChg chg="add mod">
          <ac:chgData name="li bo" userId="86e360d6c7446f46" providerId="LiveId" clId="{CF09A8D7-3F4C-4C19-8C1F-368D54E099AA}" dt="2022-03-15T08:07:24.631" v="4793" actId="1076"/>
          <ac:spMkLst>
            <pc:docMk/>
            <pc:sldMk cId="2417608278" sldId="334"/>
            <ac:spMk id="4" creationId="{790602A7-D444-4B48-B5B0-F457DCA2AE19}"/>
          </ac:spMkLst>
        </pc:spChg>
        <pc:spChg chg="add mod">
          <ac:chgData name="li bo" userId="86e360d6c7446f46" providerId="LiveId" clId="{CF09A8D7-3F4C-4C19-8C1F-368D54E099AA}" dt="2022-03-16T09:16:07.110" v="15878" actId="207"/>
          <ac:spMkLst>
            <pc:docMk/>
            <pc:sldMk cId="2417608278" sldId="334"/>
            <ac:spMk id="5" creationId="{9F13B8F5-5394-4293-BD48-F14D7783A574}"/>
          </ac:spMkLst>
        </pc:spChg>
        <pc:spChg chg="add del">
          <ac:chgData name="li bo" userId="86e360d6c7446f46" providerId="LiveId" clId="{CF09A8D7-3F4C-4C19-8C1F-368D54E099AA}" dt="2022-03-15T07:59:53.652" v="4350" actId="22"/>
          <ac:spMkLst>
            <pc:docMk/>
            <pc:sldMk cId="2417608278" sldId="334"/>
            <ac:spMk id="7" creationId="{FBDC5289-0C88-488B-B575-F4E746E1F51B}"/>
          </ac:spMkLst>
        </pc:spChg>
        <pc:spChg chg="add del">
          <ac:chgData name="li bo" userId="86e360d6c7446f46" providerId="LiveId" clId="{CF09A8D7-3F4C-4C19-8C1F-368D54E099AA}" dt="2022-03-15T08:07:08.402" v="4783"/>
          <ac:spMkLst>
            <pc:docMk/>
            <pc:sldMk cId="2417608278" sldId="334"/>
            <ac:spMk id="8" creationId="{65AC1150-B0CD-4A10-91C9-D52C7D2456BC}"/>
          </ac:spMkLst>
        </pc:spChg>
      </pc:sldChg>
      <pc:sldChg chg="addSp modSp add mod modAnim">
        <pc:chgData name="li bo" userId="86e360d6c7446f46" providerId="LiveId" clId="{CF09A8D7-3F4C-4C19-8C1F-368D54E099AA}" dt="2022-03-18T05:02:18.378" v="24985"/>
        <pc:sldMkLst>
          <pc:docMk/>
          <pc:sldMk cId="4250140289" sldId="335"/>
        </pc:sldMkLst>
        <pc:spChg chg="mod">
          <ac:chgData name="li bo" userId="86e360d6c7446f46" providerId="LiveId" clId="{CF09A8D7-3F4C-4C19-8C1F-368D54E099AA}" dt="2022-03-15T15:16:07.163" v="10407" actId="20577"/>
          <ac:spMkLst>
            <pc:docMk/>
            <pc:sldMk cId="4250140289" sldId="335"/>
            <ac:spMk id="5" creationId="{9F13B8F5-5394-4293-BD48-F14D7783A574}"/>
          </ac:spMkLst>
        </pc:spChg>
        <pc:spChg chg="add mod">
          <ac:chgData name="li bo" userId="86e360d6c7446f46" providerId="LiveId" clId="{CF09A8D7-3F4C-4C19-8C1F-368D54E099AA}" dt="2022-03-15T08:11:39.656" v="5012" actId="20577"/>
          <ac:spMkLst>
            <pc:docMk/>
            <pc:sldMk cId="4250140289" sldId="335"/>
            <ac:spMk id="6" creationId="{BB1B61B1-DC8B-456B-8D4B-ACE7713C9089}"/>
          </ac:spMkLst>
        </pc:spChg>
        <pc:picChg chg="add mod">
          <ac:chgData name="li bo" userId="86e360d6c7446f46" providerId="LiveId" clId="{CF09A8D7-3F4C-4C19-8C1F-368D54E099AA}" dt="2022-03-15T08:08:52.579" v="4854" actId="1076"/>
          <ac:picMkLst>
            <pc:docMk/>
            <pc:sldMk cId="4250140289" sldId="335"/>
            <ac:picMk id="3" creationId="{718F79B4-A050-4FA6-B35C-2FD248E548F5}"/>
          </ac:picMkLst>
        </pc:picChg>
      </pc:sldChg>
      <pc:sldChg chg="add del">
        <pc:chgData name="li bo" userId="86e360d6c7446f46" providerId="LiveId" clId="{CF09A8D7-3F4C-4C19-8C1F-368D54E099AA}" dt="2022-03-15T08:01:46.526" v="4597"/>
        <pc:sldMkLst>
          <pc:docMk/>
          <pc:sldMk cId="1449448638" sldId="336"/>
        </pc:sldMkLst>
      </pc:sldChg>
      <pc:sldChg chg="addSp delSp modSp new mod modTransition modAnim">
        <pc:chgData name="li bo" userId="86e360d6c7446f46" providerId="LiveId" clId="{CF09A8D7-3F4C-4C19-8C1F-368D54E099AA}" dt="2022-03-21T02:15:57.863" v="26463"/>
        <pc:sldMkLst>
          <pc:docMk/>
          <pc:sldMk cId="4211859516" sldId="336"/>
        </pc:sldMkLst>
        <pc:spChg chg="del">
          <ac:chgData name="li bo" userId="86e360d6c7446f46" providerId="LiveId" clId="{CF09A8D7-3F4C-4C19-8C1F-368D54E099AA}" dt="2022-03-15T08:15:55.384" v="5020" actId="478"/>
          <ac:spMkLst>
            <pc:docMk/>
            <pc:sldMk cId="4211859516" sldId="336"/>
            <ac:spMk id="2" creationId="{F42591A2-2E65-4163-9DE1-5AF4768A6D5E}"/>
          </ac:spMkLst>
        </pc:spChg>
        <pc:spChg chg="del">
          <ac:chgData name="li bo" userId="86e360d6c7446f46" providerId="LiveId" clId="{CF09A8D7-3F4C-4C19-8C1F-368D54E099AA}" dt="2022-03-15T08:15:55.384" v="5020" actId="478"/>
          <ac:spMkLst>
            <pc:docMk/>
            <pc:sldMk cId="4211859516" sldId="336"/>
            <ac:spMk id="3" creationId="{13BD5813-589B-4628-A144-B27B851AF686}"/>
          </ac:spMkLst>
        </pc:spChg>
        <pc:spChg chg="add mod">
          <ac:chgData name="li bo" userId="86e360d6c7446f46" providerId="LiveId" clId="{CF09A8D7-3F4C-4C19-8C1F-368D54E099AA}" dt="2022-03-15T08:15:59.488" v="5025"/>
          <ac:spMkLst>
            <pc:docMk/>
            <pc:sldMk cId="4211859516" sldId="336"/>
            <ac:spMk id="4" creationId="{A5D9878A-620B-4200-80CD-FEFF33689F7A}"/>
          </ac:spMkLst>
        </pc:spChg>
        <pc:spChg chg="add mod">
          <ac:chgData name="li bo" userId="86e360d6c7446f46" providerId="LiveId" clId="{CF09A8D7-3F4C-4C19-8C1F-368D54E099AA}" dt="2022-03-15T08:56:52.664" v="6360" actId="20577"/>
          <ac:spMkLst>
            <pc:docMk/>
            <pc:sldMk cId="4211859516" sldId="336"/>
            <ac:spMk id="14" creationId="{C67BCFA8-B0BB-44F0-83D7-0580F447DA72}"/>
          </ac:spMkLst>
        </pc:spChg>
        <pc:grpChg chg="add mod">
          <ac:chgData name="li bo" userId="86e360d6c7446f46" providerId="LiveId" clId="{CF09A8D7-3F4C-4C19-8C1F-368D54E099AA}" dt="2022-03-15T08:19:20.469" v="5043" actId="164"/>
          <ac:grpSpMkLst>
            <pc:docMk/>
            <pc:sldMk cId="4211859516" sldId="336"/>
            <ac:grpSpMk id="13" creationId="{7F06F442-83D8-4CB3-83F7-8D6091E14FDC}"/>
          </ac:grpSpMkLst>
        </pc:grpChg>
        <pc:picChg chg="add mod">
          <ac:chgData name="li bo" userId="86e360d6c7446f46" providerId="LiveId" clId="{CF09A8D7-3F4C-4C19-8C1F-368D54E099AA}" dt="2022-03-15T08:20:40.937" v="5127" actId="1076"/>
          <ac:picMkLst>
            <pc:docMk/>
            <pc:sldMk cId="4211859516" sldId="336"/>
            <ac:picMk id="6" creationId="{D70F0BC4-462B-4474-A700-0DDB19DAAC4F}"/>
          </ac:picMkLst>
        </pc:picChg>
        <pc:picChg chg="add mod">
          <ac:chgData name="li bo" userId="86e360d6c7446f46" providerId="LiveId" clId="{CF09A8D7-3F4C-4C19-8C1F-368D54E099AA}" dt="2022-03-15T08:20:40.937" v="5127" actId="1076"/>
          <ac:picMkLst>
            <pc:docMk/>
            <pc:sldMk cId="4211859516" sldId="336"/>
            <ac:picMk id="8" creationId="{3BFF99C5-B9EE-40B9-B0D0-0C81DA5051DC}"/>
          </ac:picMkLst>
        </pc:picChg>
        <pc:picChg chg="add mod">
          <ac:chgData name="li bo" userId="86e360d6c7446f46" providerId="LiveId" clId="{CF09A8D7-3F4C-4C19-8C1F-368D54E099AA}" dt="2022-03-15T08:19:20.469" v="5043" actId="164"/>
          <ac:picMkLst>
            <pc:docMk/>
            <pc:sldMk cId="4211859516" sldId="336"/>
            <ac:picMk id="10" creationId="{1BDF72CA-EDE8-4A45-ACFB-D067A1B37BDD}"/>
          </ac:picMkLst>
        </pc:picChg>
        <pc:picChg chg="add mod">
          <ac:chgData name="li bo" userId="86e360d6c7446f46" providerId="LiveId" clId="{CF09A8D7-3F4C-4C19-8C1F-368D54E099AA}" dt="2022-03-15T08:19:20.469" v="5043" actId="164"/>
          <ac:picMkLst>
            <pc:docMk/>
            <pc:sldMk cId="4211859516" sldId="336"/>
            <ac:picMk id="12" creationId="{4C431400-DE21-472C-807A-C4FDA0B949EB}"/>
          </ac:picMkLst>
        </pc:picChg>
        <pc:picChg chg="add mod">
          <ac:chgData name="li bo" userId="86e360d6c7446f46" providerId="LiveId" clId="{CF09A8D7-3F4C-4C19-8C1F-368D54E099AA}" dt="2022-03-15T08:20:43.739" v="5128" actId="1076"/>
          <ac:picMkLst>
            <pc:docMk/>
            <pc:sldMk cId="4211859516" sldId="336"/>
            <ac:picMk id="15" creationId="{CD7F3CD0-E268-47DE-B644-307F1224E427}"/>
          </ac:picMkLst>
        </pc:picChg>
      </pc:sldChg>
      <pc:sldChg chg="addSp delSp modSp new mod modTransition modAnim modNotesTx">
        <pc:chgData name="li bo" userId="86e360d6c7446f46" providerId="LiveId" clId="{CF09A8D7-3F4C-4C19-8C1F-368D54E099AA}" dt="2023-03-09T09:35:29.695" v="27221" actId="207"/>
        <pc:sldMkLst>
          <pc:docMk/>
          <pc:sldMk cId="580619659" sldId="337"/>
        </pc:sldMkLst>
        <pc:spChg chg="del">
          <ac:chgData name="li bo" userId="86e360d6c7446f46" providerId="LiveId" clId="{CF09A8D7-3F4C-4C19-8C1F-368D54E099AA}" dt="2022-03-15T08:24:53.376" v="5351" actId="478"/>
          <ac:spMkLst>
            <pc:docMk/>
            <pc:sldMk cId="580619659" sldId="337"/>
            <ac:spMk id="2" creationId="{F2549BB3-F918-4179-A744-CEAF018B4E77}"/>
          </ac:spMkLst>
        </pc:spChg>
        <pc:spChg chg="del">
          <ac:chgData name="li bo" userId="86e360d6c7446f46" providerId="LiveId" clId="{CF09A8D7-3F4C-4C19-8C1F-368D54E099AA}" dt="2022-03-15T08:24:53.376" v="5351" actId="478"/>
          <ac:spMkLst>
            <pc:docMk/>
            <pc:sldMk cId="580619659" sldId="337"/>
            <ac:spMk id="3" creationId="{3CD880CF-3C3A-4B74-B064-1D3D5142B65D}"/>
          </ac:spMkLst>
        </pc:spChg>
        <pc:spChg chg="add mod">
          <ac:chgData name="li bo" userId="86e360d6c7446f46" providerId="LiveId" clId="{CF09A8D7-3F4C-4C19-8C1F-368D54E099AA}" dt="2023-03-09T09:35:29.695" v="27221" actId="207"/>
          <ac:spMkLst>
            <pc:docMk/>
            <pc:sldMk cId="580619659" sldId="337"/>
            <ac:spMk id="4" creationId="{56403390-530F-4221-A310-AB8CC451D9AF}"/>
          </ac:spMkLst>
        </pc:spChg>
        <pc:spChg chg="add mod">
          <ac:chgData name="li bo" userId="86e360d6c7446f46" providerId="LiveId" clId="{CF09A8D7-3F4C-4C19-8C1F-368D54E099AA}" dt="2022-03-17T08:35:14.374" v="21837" actId="1076"/>
          <ac:spMkLst>
            <pc:docMk/>
            <pc:sldMk cId="580619659" sldId="337"/>
            <ac:spMk id="7" creationId="{5061C93A-F5AD-41CB-9236-989568FB1EA5}"/>
          </ac:spMkLst>
        </pc:spChg>
        <pc:picChg chg="add mod">
          <ac:chgData name="li bo" userId="86e360d6c7446f46" providerId="LiveId" clId="{CF09A8D7-3F4C-4C19-8C1F-368D54E099AA}" dt="2022-03-15T09:12:34.940" v="6439" actId="1076"/>
          <ac:picMkLst>
            <pc:docMk/>
            <pc:sldMk cId="580619659" sldId="337"/>
            <ac:picMk id="6" creationId="{1C99C355-8A24-4FEF-ABBB-8FD5926626AC}"/>
          </ac:picMkLst>
        </pc:picChg>
      </pc:sldChg>
      <pc:sldChg chg="addSp delSp modSp new del mod ord modTransition modAnim modNotesTx">
        <pc:chgData name="li bo" userId="86e360d6c7446f46" providerId="LiveId" clId="{CF09A8D7-3F4C-4C19-8C1F-368D54E099AA}" dt="2023-03-09T09:36:01.435" v="27240" actId="2696"/>
        <pc:sldMkLst>
          <pc:docMk/>
          <pc:sldMk cId="2108296083" sldId="338"/>
        </pc:sldMkLst>
        <pc:spChg chg="del">
          <ac:chgData name="li bo" userId="86e360d6c7446f46" providerId="LiveId" clId="{CF09A8D7-3F4C-4C19-8C1F-368D54E099AA}" dt="2022-03-15T09:13:06.199" v="6466" actId="478"/>
          <ac:spMkLst>
            <pc:docMk/>
            <pc:sldMk cId="2108296083" sldId="338"/>
            <ac:spMk id="2" creationId="{CC31C30A-CBE0-4ADC-A4AA-31F2E93A5AAE}"/>
          </ac:spMkLst>
        </pc:spChg>
        <pc:spChg chg="del">
          <ac:chgData name="li bo" userId="86e360d6c7446f46" providerId="LiveId" clId="{CF09A8D7-3F4C-4C19-8C1F-368D54E099AA}" dt="2022-03-15T09:13:06.199" v="6466" actId="478"/>
          <ac:spMkLst>
            <pc:docMk/>
            <pc:sldMk cId="2108296083" sldId="338"/>
            <ac:spMk id="3" creationId="{39958DC0-810E-4EE1-8F2E-0F8BCECEB8E2}"/>
          </ac:spMkLst>
        </pc:spChg>
        <pc:spChg chg="add mod">
          <ac:chgData name="li bo" userId="86e360d6c7446f46" providerId="LiveId" clId="{CF09A8D7-3F4C-4C19-8C1F-368D54E099AA}" dt="2022-03-15T09:13:52.948" v="6508" actId="20577"/>
          <ac:spMkLst>
            <pc:docMk/>
            <pc:sldMk cId="2108296083" sldId="338"/>
            <ac:spMk id="4" creationId="{BADFBE08-DAB8-436F-A6B1-F614DB14C128}"/>
          </ac:spMkLst>
        </pc:spChg>
        <pc:spChg chg="add mod">
          <ac:chgData name="li bo" userId="86e360d6c7446f46" providerId="LiveId" clId="{CF09A8D7-3F4C-4C19-8C1F-368D54E099AA}" dt="2022-03-15T14:39:06.638" v="9879" actId="14100"/>
          <ac:spMkLst>
            <pc:docMk/>
            <pc:sldMk cId="2108296083" sldId="338"/>
            <ac:spMk id="11" creationId="{533C9195-8D6B-47C0-810F-57C1DC6370E0}"/>
          </ac:spMkLst>
        </pc:spChg>
        <pc:spChg chg="add mod">
          <ac:chgData name="li bo" userId="86e360d6c7446f46" providerId="LiveId" clId="{CF09A8D7-3F4C-4C19-8C1F-368D54E099AA}" dt="2022-03-15T09:46:03.843" v="7274" actId="14100"/>
          <ac:spMkLst>
            <pc:docMk/>
            <pc:sldMk cId="2108296083" sldId="338"/>
            <ac:spMk id="16" creationId="{A8CF8D10-DA22-46F4-85CC-1F8650B8B3E8}"/>
          </ac:spMkLst>
        </pc:spChg>
        <pc:spChg chg="add mod">
          <ac:chgData name="li bo" userId="86e360d6c7446f46" providerId="LiveId" clId="{CF09A8D7-3F4C-4C19-8C1F-368D54E099AA}" dt="2022-03-15T14:39:46.740" v="9901" actId="20577"/>
          <ac:spMkLst>
            <pc:docMk/>
            <pc:sldMk cId="2108296083" sldId="338"/>
            <ac:spMk id="19" creationId="{B86D3FBD-1DF4-4413-A01D-F82D5FB3F74E}"/>
          </ac:spMkLst>
        </pc:spChg>
        <pc:picChg chg="add mod">
          <ac:chgData name="li bo" userId="86e360d6c7446f46" providerId="LiveId" clId="{CF09A8D7-3F4C-4C19-8C1F-368D54E099AA}" dt="2022-03-15T09:49:36.674" v="7366" actId="1076"/>
          <ac:picMkLst>
            <pc:docMk/>
            <pc:sldMk cId="2108296083" sldId="338"/>
            <ac:picMk id="6" creationId="{20356D79-509C-4C59-8FC4-5432662DBF59}"/>
          </ac:picMkLst>
        </pc:picChg>
        <pc:picChg chg="add del mod">
          <ac:chgData name="li bo" userId="86e360d6c7446f46" providerId="LiveId" clId="{CF09A8D7-3F4C-4C19-8C1F-368D54E099AA}" dt="2022-03-15T09:36:21.814" v="6978" actId="478"/>
          <ac:picMkLst>
            <pc:docMk/>
            <pc:sldMk cId="2108296083" sldId="338"/>
            <ac:picMk id="8" creationId="{473933CC-6D94-4B19-B09E-DF5C18DB83A1}"/>
          </ac:picMkLst>
        </pc:picChg>
        <pc:picChg chg="add del mod">
          <ac:chgData name="li bo" userId="86e360d6c7446f46" providerId="LiveId" clId="{CF09A8D7-3F4C-4C19-8C1F-368D54E099AA}" dt="2022-03-15T09:43:45.378" v="7245" actId="478"/>
          <ac:picMkLst>
            <pc:docMk/>
            <pc:sldMk cId="2108296083" sldId="338"/>
            <ac:picMk id="10" creationId="{CF1AAB0B-9D26-4113-AF81-C00A078E424A}"/>
          </ac:picMkLst>
        </pc:picChg>
        <pc:picChg chg="add mod">
          <ac:chgData name="li bo" userId="86e360d6c7446f46" providerId="LiveId" clId="{CF09A8D7-3F4C-4C19-8C1F-368D54E099AA}" dt="2022-03-15T09:54:36.128" v="7636" actId="1076"/>
          <ac:picMkLst>
            <pc:docMk/>
            <pc:sldMk cId="2108296083" sldId="338"/>
            <ac:picMk id="13" creationId="{9F595CFD-5503-446A-BF6C-3D4BA818ADAD}"/>
          </ac:picMkLst>
        </pc:picChg>
        <pc:picChg chg="add del mod">
          <ac:chgData name="li bo" userId="86e360d6c7446f46" providerId="LiveId" clId="{CF09A8D7-3F4C-4C19-8C1F-368D54E099AA}" dt="2022-03-15T09:47:28.878" v="7275" actId="478"/>
          <ac:picMkLst>
            <pc:docMk/>
            <pc:sldMk cId="2108296083" sldId="338"/>
            <ac:picMk id="15" creationId="{E303F251-16E2-4C54-8092-9E1AC3D94516}"/>
          </ac:picMkLst>
        </pc:picChg>
        <pc:picChg chg="add mod">
          <ac:chgData name="li bo" userId="86e360d6c7446f46" providerId="LiveId" clId="{CF09A8D7-3F4C-4C19-8C1F-368D54E099AA}" dt="2022-03-15T09:49:38.053" v="7367" actId="1076"/>
          <ac:picMkLst>
            <pc:docMk/>
            <pc:sldMk cId="2108296083" sldId="338"/>
            <ac:picMk id="18" creationId="{35E377FB-4FB8-4224-83A4-BEF8B1917D30}"/>
          </ac:picMkLst>
        </pc:picChg>
      </pc:sldChg>
      <pc:sldChg chg="addSp delSp modSp new mod modTransition delAnim modAnim">
        <pc:chgData name="li bo" userId="86e360d6c7446f46" providerId="LiveId" clId="{CF09A8D7-3F4C-4C19-8C1F-368D54E099AA}" dt="2022-03-21T02:19:24.032" v="26690"/>
        <pc:sldMkLst>
          <pc:docMk/>
          <pc:sldMk cId="1040093817" sldId="339"/>
        </pc:sldMkLst>
        <pc:spChg chg="del">
          <ac:chgData name="li bo" userId="86e360d6c7446f46" providerId="LiveId" clId="{CF09A8D7-3F4C-4C19-8C1F-368D54E099AA}" dt="2022-03-15T09:27:32.464" v="6560" actId="478"/>
          <ac:spMkLst>
            <pc:docMk/>
            <pc:sldMk cId="1040093817" sldId="339"/>
            <ac:spMk id="2" creationId="{1A1FDDC1-F0B3-4634-B295-AE28CE9F7831}"/>
          </ac:spMkLst>
        </pc:spChg>
        <pc:spChg chg="mod">
          <ac:chgData name="li bo" userId="86e360d6c7446f46" providerId="LiveId" clId="{CF09A8D7-3F4C-4C19-8C1F-368D54E099AA}" dt="2022-03-15T14:45:47.410" v="10145" actId="20577"/>
          <ac:spMkLst>
            <pc:docMk/>
            <pc:sldMk cId="1040093817" sldId="339"/>
            <ac:spMk id="3" creationId="{53CDE676-18AE-42A8-9DBE-5A75B9D00675}"/>
          </ac:spMkLst>
        </pc:spChg>
        <pc:spChg chg="add mod">
          <ac:chgData name="li bo" userId="86e360d6c7446f46" providerId="LiveId" clId="{CF09A8D7-3F4C-4C19-8C1F-368D54E099AA}" dt="2022-03-18T03:32:43.285" v="24781" actId="14100"/>
          <ac:spMkLst>
            <pc:docMk/>
            <pc:sldMk cId="1040093817" sldId="339"/>
            <ac:spMk id="4" creationId="{86CBAB5E-A5AF-448D-8436-5C9BF428F735}"/>
          </ac:spMkLst>
        </pc:spChg>
        <pc:picChg chg="add del mod ord">
          <ac:chgData name="li bo" userId="86e360d6c7446f46" providerId="LiveId" clId="{CF09A8D7-3F4C-4C19-8C1F-368D54E099AA}" dt="2022-03-18T03:35:39.037" v="24797" actId="478"/>
          <ac:picMkLst>
            <pc:docMk/>
            <pc:sldMk cId="1040093817" sldId="339"/>
            <ac:picMk id="6" creationId="{333652C5-751B-400C-8B36-D6632CB665D7}"/>
          </ac:picMkLst>
        </pc:picChg>
        <pc:picChg chg="add del mod">
          <ac:chgData name="li bo" userId="86e360d6c7446f46" providerId="LiveId" clId="{CF09A8D7-3F4C-4C19-8C1F-368D54E099AA}" dt="2022-03-18T03:35:39.652" v="24798" actId="478"/>
          <ac:picMkLst>
            <pc:docMk/>
            <pc:sldMk cId="1040093817" sldId="339"/>
            <ac:picMk id="8" creationId="{E1C549ED-8FA5-48D6-B845-1D8B73BE2A0F}"/>
          </ac:picMkLst>
        </pc:picChg>
        <pc:picChg chg="add mod ord">
          <ac:chgData name="li bo" userId="86e360d6c7446f46" providerId="LiveId" clId="{CF09A8D7-3F4C-4C19-8C1F-368D54E099AA}" dt="2022-03-18T03:35:41.364" v="24799" actId="1076"/>
          <ac:picMkLst>
            <pc:docMk/>
            <pc:sldMk cId="1040093817" sldId="339"/>
            <ac:picMk id="10" creationId="{A1E4C031-75F3-49D3-8371-17259C8FC7EB}"/>
          </ac:picMkLst>
        </pc:picChg>
      </pc:sldChg>
      <pc:sldChg chg="delSp new del mod modTransition">
        <pc:chgData name="li bo" userId="86e360d6c7446f46" providerId="LiveId" clId="{CF09A8D7-3F4C-4C19-8C1F-368D54E099AA}" dt="2022-03-15T09:36:17.232" v="6969" actId="47"/>
        <pc:sldMkLst>
          <pc:docMk/>
          <pc:sldMk cId="275907866" sldId="340"/>
        </pc:sldMkLst>
        <pc:spChg chg="del">
          <ac:chgData name="li bo" userId="86e360d6c7446f46" providerId="LiveId" clId="{CF09A8D7-3F4C-4C19-8C1F-368D54E099AA}" dt="2022-03-15T09:36:12.747" v="6960" actId="478"/>
          <ac:spMkLst>
            <pc:docMk/>
            <pc:sldMk cId="275907866" sldId="340"/>
            <ac:spMk id="2" creationId="{A682B943-3C9C-4AA1-AD25-3FDA5B07E819}"/>
          </ac:spMkLst>
        </pc:spChg>
        <pc:spChg chg="del">
          <ac:chgData name="li bo" userId="86e360d6c7446f46" providerId="LiveId" clId="{CF09A8D7-3F4C-4C19-8C1F-368D54E099AA}" dt="2022-03-15T09:36:12.747" v="6960" actId="478"/>
          <ac:spMkLst>
            <pc:docMk/>
            <pc:sldMk cId="275907866" sldId="340"/>
            <ac:spMk id="3" creationId="{FD764ED6-2A3F-4B57-9D14-EA721475488C}"/>
          </ac:spMkLst>
        </pc:spChg>
      </pc:sldChg>
      <pc:sldChg chg="addSp delSp modSp new del mod modTransition delAnim modAnim">
        <pc:chgData name="li bo" userId="86e360d6c7446f46" providerId="LiveId" clId="{CF09A8D7-3F4C-4C19-8C1F-368D54E099AA}" dt="2022-03-17T08:40:13.560" v="21946" actId="47"/>
        <pc:sldMkLst>
          <pc:docMk/>
          <pc:sldMk cId="3166162483" sldId="340"/>
        </pc:sldMkLst>
        <pc:spChg chg="del">
          <ac:chgData name="li bo" userId="86e360d6c7446f46" providerId="LiveId" clId="{CF09A8D7-3F4C-4C19-8C1F-368D54E099AA}" dt="2022-03-15T13:12:11.775" v="7746" actId="478"/>
          <ac:spMkLst>
            <pc:docMk/>
            <pc:sldMk cId="3166162483" sldId="340"/>
            <ac:spMk id="2" creationId="{36B247A6-6F7F-4A7B-A54B-47F1B9D6C1EC}"/>
          </ac:spMkLst>
        </pc:spChg>
        <pc:spChg chg="del">
          <ac:chgData name="li bo" userId="86e360d6c7446f46" providerId="LiveId" clId="{CF09A8D7-3F4C-4C19-8C1F-368D54E099AA}" dt="2022-03-15T13:12:11.775" v="7746" actId="478"/>
          <ac:spMkLst>
            <pc:docMk/>
            <pc:sldMk cId="3166162483" sldId="340"/>
            <ac:spMk id="3" creationId="{146DB2B8-4B19-4CE3-8A32-97C1AF6EC2EE}"/>
          </ac:spMkLst>
        </pc:spChg>
        <pc:spChg chg="add mod">
          <ac:chgData name="li bo" userId="86e360d6c7446f46" providerId="LiveId" clId="{CF09A8D7-3F4C-4C19-8C1F-368D54E099AA}" dt="2022-03-15T13:22:05.785" v="8102" actId="1076"/>
          <ac:spMkLst>
            <pc:docMk/>
            <pc:sldMk cId="3166162483" sldId="340"/>
            <ac:spMk id="4" creationId="{F68C910A-627F-45F9-8EA2-7884191862FB}"/>
          </ac:spMkLst>
        </pc:spChg>
        <pc:spChg chg="add mod">
          <ac:chgData name="li bo" userId="86e360d6c7446f46" providerId="LiveId" clId="{CF09A8D7-3F4C-4C19-8C1F-368D54E099AA}" dt="2022-03-16T09:15:23.868" v="15815" actId="1076"/>
          <ac:spMkLst>
            <pc:docMk/>
            <pc:sldMk cId="3166162483" sldId="340"/>
            <ac:spMk id="5" creationId="{A85638BD-BFC7-4AF6-90A3-7DAE35C2C475}"/>
          </ac:spMkLst>
        </pc:spChg>
        <pc:spChg chg="add del mod">
          <ac:chgData name="li bo" userId="86e360d6c7446f46" providerId="LiveId" clId="{CF09A8D7-3F4C-4C19-8C1F-368D54E099AA}" dt="2022-03-15T15:31:45.526" v="10812" actId="478"/>
          <ac:spMkLst>
            <pc:docMk/>
            <pc:sldMk cId="3166162483" sldId="340"/>
            <ac:spMk id="11" creationId="{DE636301-5C72-4C15-94BB-BC034CE12946}"/>
          </ac:spMkLst>
        </pc:spChg>
        <pc:spChg chg="add mod">
          <ac:chgData name="li bo" userId="86e360d6c7446f46" providerId="LiveId" clId="{CF09A8D7-3F4C-4C19-8C1F-368D54E099AA}" dt="2022-03-17T02:23:18.234" v="18001" actId="688"/>
          <ac:spMkLst>
            <pc:docMk/>
            <pc:sldMk cId="3166162483" sldId="340"/>
            <ac:spMk id="13" creationId="{0FEEB40A-66D5-4BFA-9896-2C46EE5FABA8}"/>
          </ac:spMkLst>
        </pc:spChg>
        <pc:spChg chg="add mod">
          <ac:chgData name="li bo" userId="86e360d6c7446f46" providerId="LiveId" clId="{CF09A8D7-3F4C-4C19-8C1F-368D54E099AA}" dt="2022-03-17T07:24:28.001" v="21183" actId="1076"/>
          <ac:spMkLst>
            <pc:docMk/>
            <pc:sldMk cId="3166162483" sldId="340"/>
            <ac:spMk id="20" creationId="{E6C8FE36-FB66-47DC-B272-CABA3C5EF3C3}"/>
          </ac:spMkLst>
        </pc:spChg>
        <pc:spChg chg="add mod">
          <ac:chgData name="li bo" userId="86e360d6c7446f46" providerId="LiveId" clId="{CF09A8D7-3F4C-4C19-8C1F-368D54E099AA}" dt="2022-03-17T07:24:12.553" v="21176" actId="1076"/>
          <ac:spMkLst>
            <pc:docMk/>
            <pc:sldMk cId="3166162483" sldId="340"/>
            <ac:spMk id="21" creationId="{40A6D355-7DC2-4ECF-BD0F-FC9379483AFE}"/>
          </ac:spMkLst>
        </pc:spChg>
        <pc:spChg chg="add mod">
          <ac:chgData name="li bo" userId="86e360d6c7446f46" providerId="LiveId" clId="{CF09A8D7-3F4C-4C19-8C1F-368D54E099AA}" dt="2022-03-16T09:15:19.934" v="15814" actId="1076"/>
          <ac:spMkLst>
            <pc:docMk/>
            <pc:sldMk cId="3166162483" sldId="340"/>
            <ac:spMk id="22" creationId="{E958C2CD-C9CF-47CC-B538-303315C46634}"/>
          </ac:spMkLst>
        </pc:spChg>
        <pc:spChg chg="add del mod">
          <ac:chgData name="li bo" userId="86e360d6c7446f46" providerId="LiveId" clId="{CF09A8D7-3F4C-4C19-8C1F-368D54E099AA}" dt="2022-03-17T07:24:33.729" v="21184" actId="1076"/>
          <ac:spMkLst>
            <pc:docMk/>
            <pc:sldMk cId="3166162483" sldId="340"/>
            <ac:spMk id="23" creationId="{DB8627B7-9B0B-4250-8A63-FD0DBD5F21EE}"/>
          </ac:spMkLst>
        </pc:spChg>
        <pc:spChg chg="add mod">
          <ac:chgData name="li bo" userId="86e360d6c7446f46" providerId="LiveId" clId="{CF09A8D7-3F4C-4C19-8C1F-368D54E099AA}" dt="2022-03-17T07:24:10.539" v="21175" actId="1076"/>
          <ac:spMkLst>
            <pc:docMk/>
            <pc:sldMk cId="3166162483" sldId="340"/>
            <ac:spMk id="24" creationId="{3C570D62-DBE1-4E1F-8B16-0C2DCB4FD444}"/>
          </ac:spMkLst>
        </pc:spChg>
        <pc:spChg chg="add mod">
          <ac:chgData name="li bo" userId="86e360d6c7446f46" providerId="LiveId" clId="{CF09A8D7-3F4C-4C19-8C1F-368D54E099AA}" dt="2022-03-17T07:25:22.057" v="21196" actId="1076"/>
          <ac:spMkLst>
            <pc:docMk/>
            <pc:sldMk cId="3166162483" sldId="340"/>
            <ac:spMk id="26" creationId="{A1DDA9BC-41A7-44A5-8E4B-B387D695EB36}"/>
          </ac:spMkLst>
        </pc:spChg>
        <pc:grpChg chg="add mod">
          <ac:chgData name="li bo" userId="86e360d6c7446f46" providerId="LiveId" clId="{CF09A8D7-3F4C-4C19-8C1F-368D54E099AA}" dt="2022-03-16T09:15:19.934" v="15814" actId="1076"/>
          <ac:grpSpMkLst>
            <pc:docMk/>
            <pc:sldMk cId="3166162483" sldId="340"/>
            <ac:grpSpMk id="19" creationId="{135BF044-E7FC-4309-9A0C-6EA15DF3103B}"/>
          </ac:grpSpMkLst>
        </pc:grpChg>
        <pc:picChg chg="add mod">
          <ac:chgData name="li bo" userId="86e360d6c7446f46" providerId="LiveId" clId="{CF09A8D7-3F4C-4C19-8C1F-368D54E099AA}" dt="2022-03-16T09:15:19.934" v="15814" actId="1076"/>
          <ac:picMkLst>
            <pc:docMk/>
            <pc:sldMk cId="3166162483" sldId="340"/>
            <ac:picMk id="7" creationId="{53A105D0-E17A-4667-90D0-8D050B4F1E46}"/>
          </ac:picMkLst>
        </pc:picChg>
        <pc:picChg chg="add mod">
          <ac:chgData name="li bo" userId="86e360d6c7446f46" providerId="LiveId" clId="{CF09A8D7-3F4C-4C19-8C1F-368D54E099AA}" dt="2022-03-16T09:15:19.934" v="15814" actId="1076"/>
          <ac:picMkLst>
            <pc:docMk/>
            <pc:sldMk cId="3166162483" sldId="340"/>
            <ac:picMk id="9" creationId="{FF3E229D-8D56-418E-8CE4-7E1820D5B755}"/>
          </ac:picMkLst>
        </pc:picChg>
        <pc:picChg chg="add mod">
          <ac:chgData name="li bo" userId="86e360d6c7446f46" providerId="LiveId" clId="{CF09A8D7-3F4C-4C19-8C1F-368D54E099AA}" dt="2022-03-17T07:24:14.621" v="21177" actId="1076"/>
          <ac:picMkLst>
            <pc:docMk/>
            <pc:sldMk cId="3166162483" sldId="340"/>
            <ac:picMk id="12" creationId="{BDD070D3-DF04-4E8C-B03A-5DA63C5B85B0}"/>
          </ac:picMkLst>
        </pc:picChg>
        <pc:picChg chg="add del mod">
          <ac:chgData name="li bo" userId="86e360d6c7446f46" providerId="LiveId" clId="{CF09A8D7-3F4C-4C19-8C1F-368D54E099AA}" dt="2022-03-15T15:28:10.261" v="10714" actId="478"/>
          <ac:picMkLst>
            <pc:docMk/>
            <pc:sldMk cId="3166162483" sldId="340"/>
            <ac:picMk id="14" creationId="{3A5264BD-78BC-4156-B20D-DF1238E4C81A}"/>
          </ac:picMkLst>
        </pc:picChg>
        <pc:picChg chg="add del mod">
          <ac:chgData name="li bo" userId="86e360d6c7446f46" providerId="LiveId" clId="{CF09A8D7-3F4C-4C19-8C1F-368D54E099AA}" dt="2022-03-15T15:28:10.261" v="10714" actId="478"/>
          <ac:picMkLst>
            <pc:docMk/>
            <pc:sldMk cId="3166162483" sldId="340"/>
            <ac:picMk id="15" creationId="{E6766540-2A4F-4CF6-B2EB-27B3D7EFC1D8}"/>
          </ac:picMkLst>
        </pc:picChg>
        <pc:picChg chg="add mod">
          <ac:chgData name="li bo" userId="86e360d6c7446f46" providerId="LiveId" clId="{CF09A8D7-3F4C-4C19-8C1F-368D54E099AA}" dt="2022-03-16T09:15:19.934" v="15814" actId="1076"/>
          <ac:picMkLst>
            <pc:docMk/>
            <pc:sldMk cId="3166162483" sldId="340"/>
            <ac:picMk id="16" creationId="{5E98FFF3-1132-4BA5-AE06-89E55B1625BE}"/>
          </ac:picMkLst>
        </pc:picChg>
        <pc:picChg chg="add mod ord">
          <ac:chgData name="li bo" userId="86e360d6c7446f46" providerId="LiveId" clId="{CF09A8D7-3F4C-4C19-8C1F-368D54E099AA}" dt="2022-03-16T09:15:19.934" v="15814" actId="1076"/>
          <ac:picMkLst>
            <pc:docMk/>
            <pc:sldMk cId="3166162483" sldId="340"/>
            <ac:picMk id="17" creationId="{63BBD55D-B955-4EFF-AAAF-A9D7357878E5}"/>
          </ac:picMkLst>
        </pc:picChg>
        <pc:picChg chg="add mod ord">
          <ac:chgData name="li bo" userId="86e360d6c7446f46" providerId="LiveId" clId="{CF09A8D7-3F4C-4C19-8C1F-368D54E099AA}" dt="2022-03-16T09:15:19.934" v="15814" actId="1076"/>
          <ac:picMkLst>
            <pc:docMk/>
            <pc:sldMk cId="3166162483" sldId="340"/>
            <ac:picMk id="18" creationId="{66DBC11E-FE14-4A36-87EB-ADF4D3426133}"/>
          </ac:picMkLst>
        </pc:picChg>
        <pc:picChg chg="add mod">
          <ac:chgData name="li bo" userId="86e360d6c7446f46" providerId="LiveId" clId="{CF09A8D7-3F4C-4C19-8C1F-368D54E099AA}" dt="2022-03-16T09:15:19.934" v="15814" actId="1076"/>
          <ac:picMkLst>
            <pc:docMk/>
            <pc:sldMk cId="3166162483" sldId="340"/>
            <ac:picMk id="2050" creationId="{08C05C05-AAB9-4A59-AF74-ACCD743770F3}"/>
          </ac:picMkLst>
        </pc:picChg>
      </pc:sldChg>
      <pc:sldChg chg="addSp delSp modSp add del mod ord modTransition delAnim modNotesTx">
        <pc:chgData name="li bo" userId="86e360d6c7446f46" providerId="LiveId" clId="{CF09A8D7-3F4C-4C19-8C1F-368D54E099AA}" dt="2022-03-17T08:40:12.457" v="21945" actId="47"/>
        <pc:sldMkLst>
          <pc:docMk/>
          <pc:sldMk cId="2228788345" sldId="341"/>
        </pc:sldMkLst>
        <pc:spChg chg="mod">
          <ac:chgData name="li bo" userId="86e360d6c7446f46" providerId="LiveId" clId="{CF09A8D7-3F4C-4C19-8C1F-368D54E099AA}" dt="2022-03-15T14:46:06.355" v="10154" actId="20577"/>
          <ac:spMkLst>
            <pc:docMk/>
            <pc:sldMk cId="2228788345" sldId="341"/>
            <ac:spMk id="4" creationId="{A4A5978C-A2B6-4BCE-8B96-CF90F2B94666}"/>
          </ac:spMkLst>
        </pc:spChg>
        <pc:spChg chg="del">
          <ac:chgData name="li bo" userId="86e360d6c7446f46" providerId="LiveId" clId="{CF09A8D7-3F4C-4C19-8C1F-368D54E099AA}" dt="2022-03-15T13:35:25.305" v="8270" actId="478"/>
          <ac:spMkLst>
            <pc:docMk/>
            <pc:sldMk cId="2228788345" sldId="341"/>
            <ac:spMk id="5" creationId="{165498BB-0ABF-47D2-916E-A1128297C1C4}"/>
          </ac:spMkLst>
        </pc:spChg>
        <pc:picChg chg="add mod">
          <ac:chgData name="li bo" userId="86e360d6c7446f46" providerId="LiveId" clId="{CF09A8D7-3F4C-4C19-8C1F-368D54E099AA}" dt="2022-03-15T14:44:06.805" v="10057" actId="1076"/>
          <ac:picMkLst>
            <pc:docMk/>
            <pc:sldMk cId="2228788345" sldId="341"/>
            <ac:picMk id="3" creationId="{E8226D04-B78F-4CBE-ADDF-823AE8C96907}"/>
          </ac:picMkLst>
        </pc:picChg>
        <pc:picChg chg="del">
          <ac:chgData name="li bo" userId="86e360d6c7446f46" providerId="LiveId" clId="{CF09A8D7-3F4C-4C19-8C1F-368D54E099AA}" dt="2022-03-15T13:35:25.305" v="8270" actId="478"/>
          <ac:picMkLst>
            <pc:docMk/>
            <pc:sldMk cId="2228788345" sldId="341"/>
            <ac:picMk id="7" creationId="{98793D5C-62C7-4163-BF25-096CBE3A4439}"/>
          </ac:picMkLst>
        </pc:picChg>
        <pc:picChg chg="add mod">
          <ac:chgData name="li bo" userId="86e360d6c7446f46" providerId="LiveId" clId="{CF09A8D7-3F4C-4C19-8C1F-368D54E099AA}" dt="2022-03-15T14:44:06.805" v="10057" actId="1076"/>
          <ac:picMkLst>
            <pc:docMk/>
            <pc:sldMk cId="2228788345" sldId="341"/>
            <ac:picMk id="8" creationId="{6EE1BF22-4FA2-4379-BCA1-9F5BBEE4FD13}"/>
          </ac:picMkLst>
        </pc:picChg>
        <pc:picChg chg="del">
          <ac:chgData name="li bo" userId="86e360d6c7446f46" providerId="LiveId" clId="{CF09A8D7-3F4C-4C19-8C1F-368D54E099AA}" dt="2022-03-15T13:35:25.305" v="8270" actId="478"/>
          <ac:picMkLst>
            <pc:docMk/>
            <pc:sldMk cId="2228788345" sldId="341"/>
            <ac:picMk id="9" creationId="{3A0A2B69-71A6-430D-8301-9853389FF4FC}"/>
          </ac:picMkLst>
        </pc:picChg>
        <pc:picChg chg="del">
          <ac:chgData name="li bo" userId="86e360d6c7446f46" providerId="LiveId" clId="{CF09A8D7-3F4C-4C19-8C1F-368D54E099AA}" dt="2022-03-15T13:35:25.305" v="8270" actId="478"/>
          <ac:picMkLst>
            <pc:docMk/>
            <pc:sldMk cId="2228788345" sldId="341"/>
            <ac:picMk id="11" creationId="{A50B7DE3-E368-4EE4-95FF-3F88966BFCBD}"/>
          </ac:picMkLst>
        </pc:picChg>
        <pc:picChg chg="add mod">
          <ac:chgData name="li bo" userId="86e360d6c7446f46" providerId="LiveId" clId="{CF09A8D7-3F4C-4C19-8C1F-368D54E099AA}" dt="2022-03-15T14:44:06.805" v="10057" actId="1076"/>
          <ac:picMkLst>
            <pc:docMk/>
            <pc:sldMk cId="2228788345" sldId="341"/>
            <ac:picMk id="12" creationId="{D3FE0CD0-8FD9-450A-A15E-831896CEA5C0}"/>
          </ac:picMkLst>
        </pc:picChg>
        <pc:picChg chg="del">
          <ac:chgData name="li bo" userId="86e360d6c7446f46" providerId="LiveId" clId="{CF09A8D7-3F4C-4C19-8C1F-368D54E099AA}" dt="2022-03-15T13:35:25.305" v="8270" actId="478"/>
          <ac:picMkLst>
            <pc:docMk/>
            <pc:sldMk cId="2228788345" sldId="341"/>
            <ac:picMk id="13" creationId="{89766FB1-D857-4B02-9A53-C4032E8D9DA4}"/>
          </ac:picMkLst>
        </pc:picChg>
        <pc:picChg chg="add mod">
          <ac:chgData name="li bo" userId="86e360d6c7446f46" providerId="LiveId" clId="{CF09A8D7-3F4C-4C19-8C1F-368D54E099AA}" dt="2022-03-15T14:44:06.805" v="10057" actId="1076"/>
          <ac:picMkLst>
            <pc:docMk/>
            <pc:sldMk cId="2228788345" sldId="341"/>
            <ac:picMk id="15" creationId="{9D8803F7-4374-4700-B37D-CD5D2B323BC9}"/>
          </ac:picMkLst>
        </pc:picChg>
      </pc:sldChg>
      <pc:sldChg chg="addSp delSp modSp new mod modTransition modAnim modNotesTx">
        <pc:chgData name="li bo" userId="86e360d6c7446f46" providerId="LiveId" clId="{CF09A8D7-3F4C-4C19-8C1F-368D54E099AA}" dt="2022-03-21T01:51:11.795" v="25970" actId="20577"/>
        <pc:sldMkLst>
          <pc:docMk/>
          <pc:sldMk cId="1671433904" sldId="342"/>
        </pc:sldMkLst>
        <pc:spChg chg="del">
          <ac:chgData name="li bo" userId="86e360d6c7446f46" providerId="LiveId" clId="{CF09A8D7-3F4C-4C19-8C1F-368D54E099AA}" dt="2022-03-15T13:44:48.764" v="8415" actId="478"/>
          <ac:spMkLst>
            <pc:docMk/>
            <pc:sldMk cId="1671433904" sldId="342"/>
            <ac:spMk id="2" creationId="{AE001F01-3351-490C-8675-BC3DB6382B98}"/>
          </ac:spMkLst>
        </pc:spChg>
        <pc:spChg chg="del">
          <ac:chgData name="li bo" userId="86e360d6c7446f46" providerId="LiveId" clId="{CF09A8D7-3F4C-4C19-8C1F-368D54E099AA}" dt="2022-03-15T13:44:48.764" v="8415" actId="478"/>
          <ac:spMkLst>
            <pc:docMk/>
            <pc:sldMk cId="1671433904" sldId="342"/>
            <ac:spMk id="3" creationId="{C2A9F031-0A4A-4C30-A16A-8AB405B85046}"/>
          </ac:spMkLst>
        </pc:spChg>
        <pc:spChg chg="add mod">
          <ac:chgData name="li bo" userId="86e360d6c7446f46" providerId="LiveId" clId="{CF09A8D7-3F4C-4C19-8C1F-368D54E099AA}" dt="2022-03-15T14:09:32.558" v="8993" actId="20577"/>
          <ac:spMkLst>
            <pc:docMk/>
            <pc:sldMk cId="1671433904" sldId="342"/>
            <ac:spMk id="4" creationId="{8B918676-AAAB-4670-AD28-B4125DAB14F1}"/>
          </ac:spMkLst>
        </pc:spChg>
        <pc:spChg chg="add mod">
          <ac:chgData name="li bo" userId="86e360d6c7446f46" providerId="LiveId" clId="{CF09A8D7-3F4C-4C19-8C1F-368D54E099AA}" dt="2022-03-18T02:37:19.856" v="24003"/>
          <ac:spMkLst>
            <pc:docMk/>
            <pc:sldMk cId="1671433904" sldId="342"/>
            <ac:spMk id="8" creationId="{9C64DE23-6CAD-49F1-B1CB-5F021C7730A3}"/>
          </ac:spMkLst>
        </pc:spChg>
        <pc:spChg chg="add mod">
          <ac:chgData name="li bo" userId="86e360d6c7446f46" providerId="LiveId" clId="{CF09A8D7-3F4C-4C19-8C1F-368D54E099AA}" dt="2022-03-18T04:56:45.591" v="24895" actId="164"/>
          <ac:spMkLst>
            <pc:docMk/>
            <pc:sldMk cId="1671433904" sldId="342"/>
            <ac:spMk id="9" creationId="{437B37BE-4836-4207-8574-51B3A8B76022}"/>
          </ac:spMkLst>
        </pc:spChg>
        <pc:spChg chg="add mod">
          <ac:chgData name="li bo" userId="86e360d6c7446f46" providerId="LiveId" clId="{CF09A8D7-3F4C-4C19-8C1F-368D54E099AA}" dt="2022-03-18T04:56:45.591" v="24895" actId="164"/>
          <ac:spMkLst>
            <pc:docMk/>
            <pc:sldMk cId="1671433904" sldId="342"/>
            <ac:spMk id="10" creationId="{A4AD8BC1-AB72-4500-8899-C1912A47BE11}"/>
          </ac:spMkLst>
        </pc:spChg>
        <pc:spChg chg="add mod">
          <ac:chgData name="li bo" userId="86e360d6c7446f46" providerId="LiveId" clId="{CF09A8D7-3F4C-4C19-8C1F-368D54E099AA}" dt="2022-03-15T14:08:22.386" v="8967" actId="208"/>
          <ac:spMkLst>
            <pc:docMk/>
            <pc:sldMk cId="1671433904" sldId="342"/>
            <ac:spMk id="11" creationId="{5256CAFF-37D3-4C2B-9C36-4A0FEDB1DF8B}"/>
          </ac:spMkLst>
        </pc:spChg>
        <pc:spChg chg="add mod">
          <ac:chgData name="li bo" userId="86e360d6c7446f46" providerId="LiveId" clId="{CF09A8D7-3F4C-4C19-8C1F-368D54E099AA}" dt="2022-03-18T04:57:24.826" v="24904" actId="164"/>
          <ac:spMkLst>
            <pc:docMk/>
            <pc:sldMk cId="1671433904" sldId="342"/>
            <ac:spMk id="12" creationId="{DA48CC79-C761-4365-A936-675A42F8CD01}"/>
          </ac:spMkLst>
        </pc:spChg>
        <pc:spChg chg="add mod">
          <ac:chgData name="li bo" userId="86e360d6c7446f46" providerId="LiveId" clId="{CF09A8D7-3F4C-4C19-8C1F-368D54E099AA}" dt="2022-03-18T04:57:24.826" v="24904" actId="164"/>
          <ac:spMkLst>
            <pc:docMk/>
            <pc:sldMk cId="1671433904" sldId="342"/>
            <ac:spMk id="13" creationId="{EEA69D52-51A0-4683-91B3-1A94CD62CBA9}"/>
          </ac:spMkLst>
        </pc:spChg>
        <pc:spChg chg="add mod">
          <ac:chgData name="li bo" userId="86e360d6c7446f46" providerId="LiveId" clId="{CF09A8D7-3F4C-4C19-8C1F-368D54E099AA}" dt="2022-03-18T02:42:24.009" v="24135" actId="1076"/>
          <ac:spMkLst>
            <pc:docMk/>
            <pc:sldMk cId="1671433904" sldId="342"/>
            <ac:spMk id="14" creationId="{C14C57FC-C681-44A4-864F-62F6AF6E82D3}"/>
          </ac:spMkLst>
        </pc:spChg>
        <pc:spChg chg="add mod">
          <ac:chgData name="li bo" userId="86e360d6c7446f46" providerId="LiveId" clId="{CF09A8D7-3F4C-4C19-8C1F-368D54E099AA}" dt="2022-03-18T02:42:22.475" v="24134" actId="1076"/>
          <ac:spMkLst>
            <pc:docMk/>
            <pc:sldMk cId="1671433904" sldId="342"/>
            <ac:spMk id="15" creationId="{8D73FC54-7C3C-4F57-A64C-15BC0DE5705C}"/>
          </ac:spMkLst>
        </pc:spChg>
        <pc:spChg chg="add del mod">
          <ac:chgData name="li bo" userId="86e360d6c7446f46" providerId="LiveId" clId="{CF09A8D7-3F4C-4C19-8C1F-368D54E099AA}" dt="2022-03-18T02:41:06.971" v="24112" actId="478"/>
          <ac:spMkLst>
            <pc:docMk/>
            <pc:sldMk cId="1671433904" sldId="342"/>
            <ac:spMk id="16" creationId="{630F6973-0B2D-4E84-899B-DABDBB0E7BBD}"/>
          </ac:spMkLst>
        </pc:spChg>
        <pc:spChg chg="add mod">
          <ac:chgData name="li bo" userId="86e360d6c7446f46" providerId="LiveId" clId="{CF09A8D7-3F4C-4C19-8C1F-368D54E099AA}" dt="2022-03-18T04:56:45.591" v="24895" actId="164"/>
          <ac:spMkLst>
            <pc:docMk/>
            <pc:sldMk cId="1671433904" sldId="342"/>
            <ac:spMk id="17" creationId="{FE261401-2869-46A0-8300-C94753F7427D}"/>
          </ac:spMkLst>
        </pc:spChg>
        <pc:spChg chg="add mod">
          <ac:chgData name="li bo" userId="86e360d6c7446f46" providerId="LiveId" clId="{CF09A8D7-3F4C-4C19-8C1F-368D54E099AA}" dt="2022-03-18T04:56:45.591" v="24895" actId="164"/>
          <ac:spMkLst>
            <pc:docMk/>
            <pc:sldMk cId="1671433904" sldId="342"/>
            <ac:spMk id="18" creationId="{FC9F893E-C87C-40FF-9775-F42FDA29AAAC}"/>
          </ac:spMkLst>
        </pc:spChg>
        <pc:spChg chg="add mod">
          <ac:chgData name="li bo" userId="86e360d6c7446f46" providerId="LiveId" clId="{CF09A8D7-3F4C-4C19-8C1F-368D54E099AA}" dt="2022-03-18T04:56:45.591" v="24895" actId="164"/>
          <ac:spMkLst>
            <pc:docMk/>
            <pc:sldMk cId="1671433904" sldId="342"/>
            <ac:spMk id="19" creationId="{9D988A55-8CA1-45B1-A880-CC6596177305}"/>
          </ac:spMkLst>
        </pc:spChg>
        <pc:spChg chg="add mod">
          <ac:chgData name="li bo" userId="86e360d6c7446f46" providerId="LiveId" clId="{CF09A8D7-3F4C-4C19-8C1F-368D54E099AA}" dt="2022-03-18T04:56:45.591" v="24895" actId="164"/>
          <ac:spMkLst>
            <pc:docMk/>
            <pc:sldMk cId="1671433904" sldId="342"/>
            <ac:spMk id="20" creationId="{897AA59B-6D77-4883-BCD7-F6A9FFD5AEEB}"/>
          </ac:spMkLst>
        </pc:spChg>
        <pc:grpChg chg="add mod">
          <ac:chgData name="li bo" userId="86e360d6c7446f46" providerId="LiveId" clId="{CF09A8D7-3F4C-4C19-8C1F-368D54E099AA}" dt="2022-03-18T04:56:45.591" v="24895" actId="164"/>
          <ac:grpSpMkLst>
            <pc:docMk/>
            <pc:sldMk cId="1671433904" sldId="342"/>
            <ac:grpSpMk id="21" creationId="{624CD0E1-53CD-43ED-B49B-F776B2B78316}"/>
          </ac:grpSpMkLst>
        </pc:grpChg>
        <pc:grpChg chg="add mod">
          <ac:chgData name="li bo" userId="86e360d6c7446f46" providerId="LiveId" clId="{CF09A8D7-3F4C-4C19-8C1F-368D54E099AA}" dt="2022-03-18T04:57:24.826" v="24904" actId="164"/>
          <ac:grpSpMkLst>
            <pc:docMk/>
            <pc:sldMk cId="1671433904" sldId="342"/>
            <ac:grpSpMk id="22" creationId="{281A993C-36E9-41A8-94B6-83AF43927B26}"/>
          </ac:grpSpMkLst>
        </pc:grpChg>
        <pc:picChg chg="add mod">
          <ac:chgData name="li bo" userId="86e360d6c7446f46" providerId="LiveId" clId="{CF09A8D7-3F4C-4C19-8C1F-368D54E099AA}" dt="2022-03-15T14:04:34.550" v="8849" actId="1076"/>
          <ac:picMkLst>
            <pc:docMk/>
            <pc:sldMk cId="1671433904" sldId="342"/>
            <ac:picMk id="5" creationId="{F51353A6-EBD6-4CE0-899B-9398C5552BB3}"/>
          </ac:picMkLst>
        </pc:picChg>
        <pc:picChg chg="add mod">
          <ac:chgData name="li bo" userId="86e360d6c7446f46" providerId="LiveId" clId="{CF09A8D7-3F4C-4C19-8C1F-368D54E099AA}" dt="2022-03-15T14:04:34.550" v="8849" actId="1076"/>
          <ac:picMkLst>
            <pc:docMk/>
            <pc:sldMk cId="1671433904" sldId="342"/>
            <ac:picMk id="6" creationId="{3AEA78B9-8F4F-47D3-8353-3C200C416CB9}"/>
          </ac:picMkLst>
        </pc:picChg>
        <pc:picChg chg="add mod">
          <ac:chgData name="li bo" userId="86e360d6c7446f46" providerId="LiveId" clId="{CF09A8D7-3F4C-4C19-8C1F-368D54E099AA}" dt="2022-03-15T14:04:34.550" v="8849" actId="1076"/>
          <ac:picMkLst>
            <pc:docMk/>
            <pc:sldMk cId="1671433904" sldId="342"/>
            <ac:picMk id="7" creationId="{EB458CEC-24ED-41AA-9C20-710BCC51ED5F}"/>
          </ac:picMkLst>
        </pc:picChg>
      </pc:sldChg>
      <pc:sldChg chg="add del modTransition">
        <pc:chgData name="li bo" userId="86e360d6c7446f46" providerId="LiveId" clId="{CF09A8D7-3F4C-4C19-8C1F-368D54E099AA}" dt="2022-03-15T13:44:55.988" v="8432" actId="47"/>
        <pc:sldMkLst>
          <pc:docMk/>
          <pc:sldMk cId="2052474909" sldId="343"/>
        </pc:sldMkLst>
      </pc:sldChg>
      <pc:sldChg chg="addSp delSp modSp add del mod modNotesTx">
        <pc:chgData name="li bo" userId="86e360d6c7446f46" providerId="LiveId" clId="{CF09A8D7-3F4C-4C19-8C1F-368D54E099AA}" dt="2022-03-17T08:40:11.565" v="21944" actId="47"/>
        <pc:sldMkLst>
          <pc:docMk/>
          <pc:sldMk cId="2067364513" sldId="343"/>
        </pc:sldMkLst>
        <pc:spChg chg="mod">
          <ac:chgData name="li bo" userId="86e360d6c7446f46" providerId="LiveId" clId="{CF09A8D7-3F4C-4C19-8C1F-368D54E099AA}" dt="2022-03-15T15:19:13.542" v="10558" actId="20577"/>
          <ac:spMkLst>
            <pc:docMk/>
            <pc:sldMk cId="2067364513" sldId="343"/>
            <ac:spMk id="4" creationId="{A4A5978C-A2B6-4BCE-8B96-CF90F2B94666}"/>
          </ac:spMkLst>
        </pc:spChg>
        <pc:spChg chg="add mod">
          <ac:chgData name="li bo" userId="86e360d6c7446f46" providerId="LiveId" clId="{CF09A8D7-3F4C-4C19-8C1F-368D54E099AA}" dt="2022-03-17T07:21:44.355" v="21144" actId="1076"/>
          <ac:spMkLst>
            <pc:docMk/>
            <pc:sldMk cId="2067364513" sldId="343"/>
            <ac:spMk id="9" creationId="{B8CD4142-45B7-43A5-9B21-DB629A1E71F3}"/>
          </ac:spMkLst>
        </pc:spChg>
        <pc:spChg chg="add del mod">
          <ac:chgData name="li bo" userId="86e360d6c7446f46" providerId="LiveId" clId="{CF09A8D7-3F4C-4C19-8C1F-368D54E099AA}" dt="2022-03-15T15:51:25.306" v="11377" actId="478"/>
          <ac:spMkLst>
            <pc:docMk/>
            <pc:sldMk cId="2067364513" sldId="343"/>
            <ac:spMk id="13" creationId="{CB55B14B-FD25-44BC-905D-A2857998D2C5}"/>
          </ac:spMkLst>
        </pc:spChg>
        <pc:picChg chg="del">
          <ac:chgData name="li bo" userId="86e360d6c7446f46" providerId="LiveId" clId="{CF09A8D7-3F4C-4C19-8C1F-368D54E099AA}" dt="2022-03-15T14:44:45.527" v="10102" actId="478"/>
          <ac:picMkLst>
            <pc:docMk/>
            <pc:sldMk cId="2067364513" sldId="343"/>
            <ac:picMk id="3" creationId="{E8226D04-B78F-4CBE-ADDF-823AE8C96907}"/>
          </ac:picMkLst>
        </pc:picChg>
        <pc:picChg chg="add mod">
          <ac:chgData name="li bo" userId="86e360d6c7446f46" providerId="LiveId" clId="{CF09A8D7-3F4C-4C19-8C1F-368D54E099AA}" dt="2022-03-17T07:21:44.355" v="21144" actId="1076"/>
          <ac:picMkLst>
            <pc:docMk/>
            <pc:sldMk cId="2067364513" sldId="343"/>
            <ac:picMk id="5" creationId="{16871FA4-5DF4-4CD1-A3B5-77A2DA205395}"/>
          </ac:picMkLst>
        </pc:picChg>
        <pc:picChg chg="add mod">
          <ac:chgData name="li bo" userId="86e360d6c7446f46" providerId="LiveId" clId="{CF09A8D7-3F4C-4C19-8C1F-368D54E099AA}" dt="2022-03-17T07:21:44.355" v="21144" actId="1076"/>
          <ac:picMkLst>
            <pc:docMk/>
            <pc:sldMk cId="2067364513" sldId="343"/>
            <ac:picMk id="7" creationId="{2787D1DA-9494-4422-9279-04ACBB9D9C27}"/>
          </ac:picMkLst>
        </pc:picChg>
        <pc:picChg chg="del">
          <ac:chgData name="li bo" userId="86e360d6c7446f46" providerId="LiveId" clId="{CF09A8D7-3F4C-4C19-8C1F-368D54E099AA}" dt="2022-03-15T14:44:45.527" v="10102" actId="478"/>
          <ac:picMkLst>
            <pc:docMk/>
            <pc:sldMk cId="2067364513" sldId="343"/>
            <ac:picMk id="8" creationId="{6EE1BF22-4FA2-4379-BCA1-9F5BBEE4FD13}"/>
          </ac:picMkLst>
        </pc:picChg>
        <pc:picChg chg="add del mod">
          <ac:chgData name="li bo" userId="86e360d6c7446f46" providerId="LiveId" clId="{CF09A8D7-3F4C-4C19-8C1F-368D54E099AA}" dt="2022-03-15T15:13:44.070" v="10395" actId="478"/>
          <ac:picMkLst>
            <pc:docMk/>
            <pc:sldMk cId="2067364513" sldId="343"/>
            <ac:picMk id="11" creationId="{9A4E2703-C3BF-4262-94D8-22175C6CB215}"/>
          </ac:picMkLst>
        </pc:picChg>
        <pc:picChg chg="del">
          <ac:chgData name="li bo" userId="86e360d6c7446f46" providerId="LiveId" clId="{CF09A8D7-3F4C-4C19-8C1F-368D54E099AA}" dt="2022-03-15T14:44:45.527" v="10102" actId="478"/>
          <ac:picMkLst>
            <pc:docMk/>
            <pc:sldMk cId="2067364513" sldId="343"/>
            <ac:picMk id="12" creationId="{D3FE0CD0-8FD9-450A-A15E-831896CEA5C0}"/>
          </ac:picMkLst>
        </pc:picChg>
        <pc:picChg chg="add mod">
          <ac:chgData name="li bo" userId="86e360d6c7446f46" providerId="LiveId" clId="{CF09A8D7-3F4C-4C19-8C1F-368D54E099AA}" dt="2022-03-17T07:21:47.485" v="21145" actId="1076"/>
          <ac:picMkLst>
            <pc:docMk/>
            <pc:sldMk cId="2067364513" sldId="343"/>
            <ac:picMk id="14" creationId="{D6A5F5D3-20D4-411B-BE8A-929517DBE3A3}"/>
          </ac:picMkLst>
        </pc:picChg>
        <pc:picChg chg="del">
          <ac:chgData name="li bo" userId="86e360d6c7446f46" providerId="LiveId" clId="{CF09A8D7-3F4C-4C19-8C1F-368D54E099AA}" dt="2022-03-15T14:44:45.527" v="10102" actId="478"/>
          <ac:picMkLst>
            <pc:docMk/>
            <pc:sldMk cId="2067364513" sldId="343"/>
            <ac:picMk id="15" creationId="{9D8803F7-4374-4700-B37D-CD5D2B323BC9}"/>
          </ac:picMkLst>
        </pc:picChg>
        <pc:picChg chg="add mod modCrop">
          <ac:chgData name="li bo" userId="86e360d6c7446f46" providerId="LiveId" clId="{CF09A8D7-3F4C-4C19-8C1F-368D54E099AA}" dt="2022-03-17T07:21:52.412" v="21148" actId="1076"/>
          <ac:picMkLst>
            <pc:docMk/>
            <pc:sldMk cId="2067364513" sldId="343"/>
            <ac:picMk id="17" creationId="{5D69908C-AC15-4B43-A04F-A23D1E55381E}"/>
          </ac:picMkLst>
        </pc:picChg>
      </pc:sldChg>
      <pc:sldChg chg="addSp delSp modSp add mod ord modTransition modNotesTx">
        <pc:chgData name="li bo" userId="86e360d6c7446f46" providerId="LiveId" clId="{CF09A8D7-3F4C-4C19-8C1F-368D54E099AA}" dt="2023-03-09T14:38:46.353" v="27536"/>
        <pc:sldMkLst>
          <pc:docMk/>
          <pc:sldMk cId="2295157838" sldId="344"/>
        </pc:sldMkLst>
        <pc:spChg chg="del mod">
          <ac:chgData name="li bo" userId="86e360d6c7446f46" providerId="LiveId" clId="{CF09A8D7-3F4C-4C19-8C1F-368D54E099AA}" dt="2022-03-15T16:01:19.987" v="11411"/>
          <ac:spMkLst>
            <pc:docMk/>
            <pc:sldMk cId="2295157838" sldId="344"/>
            <ac:spMk id="2" creationId="{A77C7E0A-24FB-4A9D-8D76-5E958AC31AAC}"/>
          </ac:spMkLst>
        </pc:spChg>
        <pc:spChg chg="del mod">
          <ac:chgData name="li bo" userId="86e360d6c7446f46" providerId="LiveId" clId="{CF09A8D7-3F4C-4C19-8C1F-368D54E099AA}" dt="2022-03-15T16:01:19.987" v="11411"/>
          <ac:spMkLst>
            <pc:docMk/>
            <pc:sldMk cId="2295157838" sldId="344"/>
            <ac:spMk id="3" creationId="{8A2AE847-9BFC-4AD2-85D6-905B54AE9A9F}"/>
          </ac:spMkLst>
        </pc:spChg>
        <pc:spChg chg="mod ord">
          <ac:chgData name="li bo" userId="86e360d6c7446f46" providerId="LiveId" clId="{CF09A8D7-3F4C-4C19-8C1F-368D54E099AA}" dt="2023-03-09T14:38:46.353" v="27536"/>
          <ac:spMkLst>
            <pc:docMk/>
            <pc:sldMk cId="2295157838" sldId="344"/>
            <ac:spMk id="4" creationId="{CA135E19-A94A-2EAC-E05D-EA6EADF48EA8}"/>
          </ac:spMkLst>
        </pc:spChg>
        <pc:spChg chg="add mod">
          <ac:chgData name="li bo" userId="86e360d6c7446f46" providerId="LiveId" clId="{CF09A8D7-3F4C-4C19-8C1F-368D54E099AA}" dt="2022-03-16T09:01:25.820" v="15288" actId="20577"/>
          <ac:spMkLst>
            <pc:docMk/>
            <pc:sldMk cId="2295157838" sldId="344"/>
            <ac:spMk id="6" creationId="{00D080E8-7525-452C-85FC-337549AFEA79}"/>
          </ac:spMkLst>
        </pc:spChg>
        <pc:spChg chg="add mod">
          <ac:chgData name="li bo" userId="86e360d6c7446f46" providerId="LiveId" clId="{CF09A8D7-3F4C-4C19-8C1F-368D54E099AA}" dt="2022-03-16T09:01:33.292" v="15310" actId="20577"/>
          <ac:spMkLst>
            <pc:docMk/>
            <pc:sldMk cId="2295157838" sldId="344"/>
            <ac:spMk id="7" creationId="{35916541-A885-4C3D-A1AC-4CADD9E88CF5}"/>
          </ac:spMkLst>
        </pc:spChg>
        <pc:spChg chg="add mod">
          <ac:chgData name="li bo" userId="86e360d6c7446f46" providerId="LiveId" clId="{CF09A8D7-3F4C-4C19-8C1F-368D54E099AA}" dt="2022-03-16T09:01:35.786" v="15325" actId="20577"/>
          <ac:spMkLst>
            <pc:docMk/>
            <pc:sldMk cId="2295157838" sldId="344"/>
            <ac:spMk id="8" creationId="{0606D456-11CD-49A7-8682-7934DDA25056}"/>
          </ac:spMkLst>
        </pc:spChg>
        <pc:spChg chg="add del mod">
          <ac:chgData name="li bo" userId="86e360d6c7446f46" providerId="LiveId" clId="{CF09A8D7-3F4C-4C19-8C1F-368D54E099AA}" dt="2022-03-15T16:18:19.137" v="13034" actId="478"/>
          <ac:spMkLst>
            <pc:docMk/>
            <pc:sldMk cId="2295157838" sldId="344"/>
            <ac:spMk id="9" creationId="{81B8AC66-725C-4851-8826-E55FF945E5B0}"/>
          </ac:spMkLst>
        </pc:spChg>
        <pc:spChg chg="mod">
          <ac:chgData name="li bo" userId="86e360d6c7446f46" providerId="LiveId" clId="{CF09A8D7-3F4C-4C19-8C1F-368D54E099AA}" dt="2023-03-09T14:38:46.352" v="27530"/>
          <ac:spMkLst>
            <pc:docMk/>
            <pc:sldMk cId="2295157838" sldId="344"/>
            <ac:spMk id="9" creationId="{C1793C20-A9E9-5FEA-8B4A-AE9ADA1B304C}"/>
          </ac:spMkLst>
        </pc:spChg>
        <pc:spChg chg="add del mod">
          <ac:chgData name="li bo" userId="86e360d6c7446f46" providerId="LiveId" clId="{CF09A8D7-3F4C-4C19-8C1F-368D54E099AA}" dt="2022-03-15T16:18:15.385" v="12992" actId="478"/>
          <ac:spMkLst>
            <pc:docMk/>
            <pc:sldMk cId="2295157838" sldId="344"/>
            <ac:spMk id="10" creationId="{404F7064-C3BD-41A7-9B62-9E709A7B7931}"/>
          </ac:spMkLst>
        </pc:spChg>
        <pc:spChg chg="add mod">
          <ac:chgData name="li bo" userId="86e360d6c7446f46" providerId="LiveId" clId="{CF09A8D7-3F4C-4C19-8C1F-368D54E099AA}" dt="2022-03-16T09:01:45.530" v="15343" actId="207"/>
          <ac:spMkLst>
            <pc:docMk/>
            <pc:sldMk cId="2295157838" sldId="344"/>
            <ac:spMk id="11" creationId="{70A95717-08EE-4FC1-A6A0-01740A167F64}"/>
          </ac:spMkLst>
        </pc:spChg>
        <pc:spChg chg="add mod">
          <ac:chgData name="li bo" userId="86e360d6c7446f46" providerId="LiveId" clId="{CF09A8D7-3F4C-4C19-8C1F-368D54E099AA}" dt="2022-03-21T04:23:54.661" v="26914" actId="207"/>
          <ac:spMkLst>
            <pc:docMk/>
            <pc:sldMk cId="2295157838" sldId="344"/>
            <ac:spMk id="12" creationId="{AAC4850D-9BEB-4997-A2EC-5A5B407F8281}"/>
          </ac:spMkLst>
        </pc:spChg>
        <pc:spChg chg="add del mod">
          <ac:chgData name="li bo" userId="86e360d6c7446f46" providerId="LiveId" clId="{CF09A8D7-3F4C-4C19-8C1F-368D54E099AA}" dt="2022-03-15T16:18:20.806" v="13051" actId="478"/>
          <ac:spMkLst>
            <pc:docMk/>
            <pc:sldMk cId="2295157838" sldId="344"/>
            <ac:spMk id="13" creationId="{C49FEBC6-E110-49C9-8A0A-0DAE1E0C8729}"/>
          </ac:spMkLst>
        </pc:spChg>
        <pc:spChg chg="add del mod">
          <ac:chgData name="li bo" userId="86e360d6c7446f46" providerId="LiveId" clId="{CF09A8D7-3F4C-4C19-8C1F-368D54E099AA}" dt="2022-03-15T16:18:17.579" v="13017" actId="478"/>
          <ac:spMkLst>
            <pc:docMk/>
            <pc:sldMk cId="2295157838" sldId="344"/>
            <ac:spMk id="14" creationId="{DFEFDF47-D785-4CBA-875A-36136289EC1F}"/>
          </ac:spMkLst>
        </pc:spChg>
        <pc:spChg chg="add mod modVis">
          <ac:chgData name="li bo" userId="86e360d6c7446f46" providerId="LiveId" clId="{CF09A8D7-3F4C-4C19-8C1F-368D54E099AA}" dt="2022-03-21T04:23:54.658" v="26910"/>
          <ac:spMkLst>
            <pc:docMk/>
            <pc:sldMk cId="2295157838" sldId="344"/>
            <ac:spMk id="15" creationId="{D62D1399-D2D4-4962-BCFA-DF3ECA89309B}"/>
          </ac:spMkLst>
        </pc:spChg>
        <pc:spChg chg="add mod">
          <ac:chgData name="li bo" userId="86e360d6c7446f46" providerId="LiveId" clId="{CF09A8D7-3F4C-4C19-8C1F-368D54E099AA}" dt="2023-03-09T14:38:46.352" v="27531"/>
          <ac:spMkLst>
            <pc:docMk/>
            <pc:sldMk cId="2295157838" sldId="344"/>
            <ac:spMk id="16" creationId="{440C2F77-6A85-4935-8B45-A62AB3EF5A57}"/>
          </ac:spMkLst>
        </pc:spChg>
        <pc:spChg chg="add mod">
          <ac:chgData name="li bo" userId="86e360d6c7446f46" providerId="LiveId" clId="{CF09A8D7-3F4C-4C19-8C1F-368D54E099AA}" dt="2023-03-09T14:38:46.352" v="27530"/>
          <ac:spMkLst>
            <pc:docMk/>
            <pc:sldMk cId="2295157838" sldId="344"/>
            <ac:spMk id="17" creationId="{3AA393B2-BAF2-4B9A-B277-078956C62D30}"/>
          </ac:spMkLst>
        </pc:spChg>
        <pc:spChg chg="add mod">
          <ac:chgData name="li bo" userId="86e360d6c7446f46" providerId="LiveId" clId="{CF09A8D7-3F4C-4C19-8C1F-368D54E099AA}" dt="2023-03-09T14:38:46.352" v="27530"/>
          <ac:spMkLst>
            <pc:docMk/>
            <pc:sldMk cId="2295157838" sldId="344"/>
            <ac:spMk id="18" creationId="{9771491D-86C0-490F-BF86-4E5B2E1DFC42}"/>
          </ac:spMkLst>
        </pc:spChg>
        <pc:spChg chg="add mod">
          <ac:chgData name="li bo" userId="86e360d6c7446f46" providerId="LiveId" clId="{CF09A8D7-3F4C-4C19-8C1F-368D54E099AA}" dt="2022-03-21T04:26:37.362" v="26948"/>
          <ac:spMkLst>
            <pc:docMk/>
            <pc:sldMk cId="2295157838" sldId="344"/>
            <ac:spMk id="19" creationId="{A87C3B12-BC9D-4149-8B0B-88B12A65AFA7}"/>
          </ac:spMkLst>
        </pc:spChg>
        <pc:spChg chg="add del mod ord">
          <ac:chgData name="li bo" userId="86e360d6c7446f46" providerId="LiveId" clId="{CF09A8D7-3F4C-4C19-8C1F-368D54E099AA}" dt="2022-03-16T09:01:45.537" v="15349"/>
          <ac:spMkLst>
            <pc:docMk/>
            <pc:sldMk cId="2295157838" sldId="344"/>
            <ac:spMk id="21" creationId="{D2FB23DC-D60C-4508-919B-099FBEA2B5CD}"/>
          </ac:spMkLst>
        </pc:spChg>
        <pc:spChg chg="add mod">
          <ac:chgData name="li bo" userId="86e360d6c7446f46" providerId="LiveId" clId="{CF09A8D7-3F4C-4C19-8C1F-368D54E099AA}" dt="2022-03-16T09:26:31.626" v="16113" actId="1076"/>
          <ac:spMkLst>
            <pc:docMk/>
            <pc:sldMk cId="2295157838" sldId="344"/>
            <ac:spMk id="23" creationId="{ECAFCFDD-74E6-4682-9DC8-4B9B540ED3BF}"/>
          </ac:spMkLst>
        </pc:spChg>
        <pc:grpChg chg="mod">
          <ac:chgData name="li bo" userId="86e360d6c7446f46" providerId="LiveId" clId="{CF09A8D7-3F4C-4C19-8C1F-368D54E099AA}" dt="2023-03-09T14:38:46.353" v="27532"/>
          <ac:grpSpMkLst>
            <pc:docMk/>
            <pc:sldMk cId="2295157838" sldId="344"/>
            <ac:grpSpMk id="10" creationId="{2E2D698A-95F1-4553-0C25-B4A3A922A165}"/>
          </ac:grpSpMkLst>
        </pc:grpChg>
        <pc:grpChg chg="add mod">
          <ac:chgData name="li bo" userId="86e360d6c7446f46" providerId="LiveId" clId="{CF09A8D7-3F4C-4C19-8C1F-368D54E099AA}" dt="2022-03-21T04:26:37.363" v="26950"/>
          <ac:grpSpMkLst>
            <pc:docMk/>
            <pc:sldMk cId="2295157838" sldId="344"/>
            <ac:grpSpMk id="20" creationId="{92ACFD77-2C5C-4594-B4D8-4624B8DF8586}"/>
          </ac:grpSpMkLst>
        </pc:grpChg>
        <pc:picChg chg="add mod ord modVis">
          <ac:chgData name="li bo" userId="86e360d6c7446f46" providerId="LiveId" clId="{CF09A8D7-3F4C-4C19-8C1F-368D54E099AA}" dt="2023-03-09T14:38:46.353" v="27534"/>
          <ac:picMkLst>
            <pc:docMk/>
            <pc:sldMk cId="2295157838" sldId="344"/>
            <ac:picMk id="5" creationId="{F5260B2F-DC9C-4A7E-9004-EB70F0DB472B}"/>
          </ac:picMkLst>
        </pc:picChg>
        <pc:picChg chg="add mod">
          <ac:chgData name="li bo" userId="86e360d6c7446f46" providerId="LiveId" clId="{CF09A8D7-3F4C-4C19-8C1F-368D54E099AA}" dt="2022-03-18T03:26:17.973" v="24639" actId="1076"/>
          <ac:picMkLst>
            <pc:docMk/>
            <pc:sldMk cId="2295157838" sldId="344"/>
            <ac:picMk id="22" creationId="{874720AB-2178-4EC2-9242-FC19AF83AD5A}"/>
          </ac:picMkLst>
        </pc:picChg>
      </pc:sldChg>
      <pc:sldChg chg="addSp delSp modSp add mod modTransition">
        <pc:chgData name="li bo" userId="86e360d6c7446f46" providerId="LiveId" clId="{CF09A8D7-3F4C-4C19-8C1F-368D54E099AA}" dt="2023-03-09T14:38:45.540" v="27528"/>
        <pc:sldMkLst>
          <pc:docMk/>
          <pc:sldMk cId="3717073540" sldId="345"/>
        </pc:sldMkLst>
        <pc:spChg chg="del mod">
          <ac:chgData name="li bo" userId="86e360d6c7446f46" providerId="LiveId" clId="{CF09A8D7-3F4C-4C19-8C1F-368D54E099AA}" dt="2022-03-15T16:04:15.810" v="12070"/>
          <ac:spMkLst>
            <pc:docMk/>
            <pc:sldMk cId="3717073540" sldId="345"/>
            <ac:spMk id="2" creationId="{2DFA84B5-24F4-40E9-BCC9-C1A6F2BB86FC}"/>
          </ac:spMkLst>
        </pc:spChg>
        <pc:spChg chg="del mod">
          <ac:chgData name="li bo" userId="86e360d6c7446f46" providerId="LiveId" clId="{CF09A8D7-3F4C-4C19-8C1F-368D54E099AA}" dt="2022-03-15T16:04:15.810" v="12070"/>
          <ac:spMkLst>
            <pc:docMk/>
            <pc:sldMk cId="3717073540" sldId="345"/>
            <ac:spMk id="3" creationId="{25F480C0-7CCE-4B8C-95C8-556C1754D2CA}"/>
          </ac:spMkLst>
        </pc:spChg>
        <pc:spChg chg="add mod">
          <ac:chgData name="li bo" userId="86e360d6c7446f46" providerId="LiveId" clId="{CF09A8D7-3F4C-4C19-8C1F-368D54E099AA}" dt="2022-03-16T09:03:23.522" v="15563" actId="20577"/>
          <ac:spMkLst>
            <pc:docMk/>
            <pc:sldMk cId="3717073540" sldId="345"/>
            <ac:spMk id="6" creationId="{5E6CE952-B487-4ECC-A001-5E0BB688BFF9}"/>
          </ac:spMkLst>
        </pc:spChg>
        <pc:spChg chg="add mod">
          <ac:chgData name="li bo" userId="86e360d6c7446f46" providerId="LiveId" clId="{CF09A8D7-3F4C-4C19-8C1F-368D54E099AA}" dt="2022-03-16T09:03:35.838" v="15613" actId="20577"/>
          <ac:spMkLst>
            <pc:docMk/>
            <pc:sldMk cId="3717073540" sldId="345"/>
            <ac:spMk id="7" creationId="{1F6CFE64-851C-4CE7-9A97-222129C737FC}"/>
          </ac:spMkLst>
        </pc:spChg>
        <pc:spChg chg="add mod">
          <ac:chgData name="li bo" userId="86e360d6c7446f46" providerId="LiveId" clId="{CF09A8D7-3F4C-4C19-8C1F-368D54E099AA}" dt="2022-03-16T09:03:38.026" v="15626" actId="20577"/>
          <ac:spMkLst>
            <pc:docMk/>
            <pc:sldMk cId="3717073540" sldId="345"/>
            <ac:spMk id="8" creationId="{A002F8E0-EFF7-46E4-8EF9-F95066CD46BF}"/>
          </ac:spMkLst>
        </pc:spChg>
        <pc:spChg chg="add del mod">
          <ac:chgData name="li bo" userId="86e360d6c7446f46" providerId="LiveId" clId="{CF09A8D7-3F4C-4C19-8C1F-368D54E099AA}" dt="2022-03-16T09:03:29.880" v="15582" actId="478"/>
          <ac:spMkLst>
            <pc:docMk/>
            <pc:sldMk cId="3717073540" sldId="345"/>
            <ac:spMk id="9" creationId="{3DD96E18-0941-4CEE-9CFE-4E020C812768}"/>
          </ac:spMkLst>
        </pc:spChg>
        <pc:spChg chg="add del mod">
          <ac:chgData name="li bo" userId="86e360d6c7446f46" providerId="LiveId" clId="{CF09A8D7-3F4C-4C19-8C1F-368D54E099AA}" dt="2022-03-16T09:03:29.880" v="15582" actId="478"/>
          <ac:spMkLst>
            <pc:docMk/>
            <pc:sldMk cId="3717073540" sldId="345"/>
            <ac:spMk id="10" creationId="{59F465C8-2563-412D-9202-76EF4842CABF}"/>
          </ac:spMkLst>
        </pc:spChg>
        <pc:spChg chg="add mod">
          <ac:chgData name="li bo" userId="86e360d6c7446f46" providerId="LiveId" clId="{CF09A8D7-3F4C-4C19-8C1F-368D54E099AA}" dt="2022-03-15T16:04:15.870" v="12170" actId="207"/>
          <ac:spMkLst>
            <pc:docMk/>
            <pc:sldMk cId="3717073540" sldId="345"/>
            <ac:spMk id="11" creationId="{7D37BCAC-3067-407A-8E68-4B57CDFDC632}"/>
          </ac:spMkLst>
        </pc:spChg>
        <pc:spChg chg="add mod">
          <ac:chgData name="li bo" userId="86e360d6c7446f46" providerId="LiveId" clId="{CF09A8D7-3F4C-4C19-8C1F-368D54E099AA}" dt="2022-03-15T16:04:15.883" v="12192" actId="207"/>
          <ac:spMkLst>
            <pc:docMk/>
            <pc:sldMk cId="3717073540" sldId="345"/>
            <ac:spMk id="12" creationId="{DDDF460C-EE08-4BAD-BD8B-4D6ACDEAC158}"/>
          </ac:spMkLst>
        </pc:spChg>
        <pc:spChg chg="add del mod">
          <ac:chgData name="li bo" userId="86e360d6c7446f46" providerId="LiveId" clId="{CF09A8D7-3F4C-4C19-8C1F-368D54E099AA}" dt="2022-03-16T09:03:29.880" v="15582" actId="478"/>
          <ac:spMkLst>
            <pc:docMk/>
            <pc:sldMk cId="3717073540" sldId="345"/>
            <ac:spMk id="13" creationId="{FCD3635A-9716-473F-874B-8F723A33D447}"/>
          </ac:spMkLst>
        </pc:spChg>
        <pc:spChg chg="add del mod">
          <ac:chgData name="li bo" userId="86e360d6c7446f46" providerId="LiveId" clId="{CF09A8D7-3F4C-4C19-8C1F-368D54E099AA}" dt="2022-03-16T09:03:29.880" v="15582" actId="478"/>
          <ac:spMkLst>
            <pc:docMk/>
            <pc:sldMk cId="3717073540" sldId="345"/>
            <ac:spMk id="14" creationId="{84CF345E-224A-46C8-9C60-A3ED42896663}"/>
          </ac:spMkLst>
        </pc:spChg>
        <pc:spChg chg="add mod modVis">
          <ac:chgData name="li bo" userId="86e360d6c7446f46" providerId="LiveId" clId="{CF09A8D7-3F4C-4C19-8C1F-368D54E099AA}" dt="2022-03-21T04:23:54.661" v="26916"/>
          <ac:spMkLst>
            <pc:docMk/>
            <pc:sldMk cId="3717073540" sldId="345"/>
            <ac:spMk id="15" creationId="{4E73FF56-4A3E-4371-B7CD-0D568E72992E}"/>
          </ac:spMkLst>
        </pc:spChg>
        <pc:spChg chg="add mod">
          <ac:chgData name="li bo" userId="86e360d6c7446f46" providerId="LiveId" clId="{CF09A8D7-3F4C-4C19-8C1F-368D54E099AA}" dt="2023-03-09T14:38:45.539" v="27525"/>
          <ac:spMkLst>
            <pc:docMk/>
            <pc:sldMk cId="3717073540" sldId="345"/>
            <ac:spMk id="16" creationId="{63F13AC4-684E-435C-BD82-3B4427336EDD}"/>
          </ac:spMkLst>
        </pc:spChg>
        <pc:spChg chg="add mod">
          <ac:chgData name="li bo" userId="86e360d6c7446f46" providerId="LiveId" clId="{CF09A8D7-3F4C-4C19-8C1F-368D54E099AA}" dt="2023-03-09T14:38:45.539" v="27524"/>
          <ac:spMkLst>
            <pc:docMk/>
            <pc:sldMk cId="3717073540" sldId="345"/>
            <ac:spMk id="17" creationId="{B00C7F07-19CE-4A8C-8086-3F200B2539F3}"/>
          </ac:spMkLst>
        </pc:spChg>
        <pc:spChg chg="add mod">
          <ac:chgData name="li bo" userId="86e360d6c7446f46" providerId="LiveId" clId="{CF09A8D7-3F4C-4C19-8C1F-368D54E099AA}" dt="2023-03-09T14:38:45.539" v="27524"/>
          <ac:spMkLst>
            <pc:docMk/>
            <pc:sldMk cId="3717073540" sldId="345"/>
            <ac:spMk id="18" creationId="{E13DD39A-7ABC-46DB-B2C0-E02E86D72BA5}"/>
          </ac:spMkLst>
        </pc:spChg>
        <pc:spChg chg="add mod">
          <ac:chgData name="li bo" userId="86e360d6c7446f46" providerId="LiveId" clId="{CF09A8D7-3F4C-4C19-8C1F-368D54E099AA}" dt="2023-03-09T14:38:45.539" v="27524"/>
          <ac:spMkLst>
            <pc:docMk/>
            <pc:sldMk cId="3717073540" sldId="345"/>
            <ac:spMk id="19" creationId="{4C3C7F3B-D0C5-49C5-B578-610F48425375}"/>
          </ac:spMkLst>
        </pc:spChg>
        <pc:grpChg chg="add mod">
          <ac:chgData name="li bo" userId="86e360d6c7446f46" providerId="LiveId" clId="{CF09A8D7-3F4C-4C19-8C1F-368D54E099AA}" dt="2023-03-09T14:38:45.540" v="27526"/>
          <ac:grpSpMkLst>
            <pc:docMk/>
            <pc:sldMk cId="3717073540" sldId="345"/>
            <ac:grpSpMk id="20" creationId="{C615FA85-942C-4485-9D61-353674D40115}"/>
          </ac:grpSpMkLst>
        </pc:grpChg>
        <pc:picChg chg="add mod ord modVis">
          <ac:chgData name="li bo" userId="86e360d6c7446f46" providerId="LiveId" clId="{CF09A8D7-3F4C-4C19-8C1F-368D54E099AA}" dt="2023-03-09T14:38:45.540" v="27528"/>
          <ac:picMkLst>
            <pc:docMk/>
            <pc:sldMk cId="3717073540" sldId="345"/>
            <ac:picMk id="5" creationId="{40E36F23-1BA4-442E-AFB6-46E98E1DDEC6}"/>
          </ac:picMkLst>
        </pc:picChg>
        <pc:picChg chg="add del mod">
          <ac:chgData name="li bo" userId="86e360d6c7446f46" providerId="LiveId" clId="{CF09A8D7-3F4C-4C19-8C1F-368D54E099AA}" dt="2022-03-15T16:27:27.666" v="13464" actId="478"/>
          <ac:picMkLst>
            <pc:docMk/>
            <pc:sldMk cId="3717073540" sldId="345"/>
            <ac:picMk id="21" creationId="{1228DA8E-FB63-4F1B-BF1B-3D0E920EB766}"/>
          </ac:picMkLst>
        </pc:picChg>
        <pc:picChg chg="add mod">
          <ac:chgData name="li bo" userId="86e360d6c7446f46" providerId="LiveId" clId="{CF09A8D7-3F4C-4C19-8C1F-368D54E099AA}" dt="2022-03-16T09:02:48.916" v="15491" actId="1076"/>
          <ac:picMkLst>
            <pc:docMk/>
            <pc:sldMk cId="3717073540" sldId="345"/>
            <ac:picMk id="22" creationId="{41D1566B-CD29-46A6-B9DC-35A04D6D035C}"/>
          </ac:picMkLst>
        </pc:picChg>
      </pc:sldChg>
      <pc:sldChg chg="addSp delSp modSp add del mod modTransition">
        <pc:chgData name="li bo" userId="86e360d6c7446f46" providerId="LiveId" clId="{CF09A8D7-3F4C-4C19-8C1F-368D54E099AA}" dt="2022-03-15T16:04:07.421" v="12054" actId="47"/>
        <pc:sldMkLst>
          <pc:docMk/>
          <pc:sldMk cId="4191172883" sldId="345"/>
        </pc:sldMkLst>
        <pc:spChg chg="del mod">
          <ac:chgData name="li bo" userId="86e360d6c7446f46" providerId="LiveId" clId="{CF09A8D7-3F4C-4C19-8C1F-368D54E099AA}" dt="2022-03-15T16:04:02.609" v="11762"/>
          <ac:spMkLst>
            <pc:docMk/>
            <pc:sldMk cId="4191172883" sldId="345"/>
            <ac:spMk id="2" creationId="{613C115C-5AFD-42D7-BD9D-C3E5397C75FB}"/>
          </ac:spMkLst>
        </pc:spChg>
        <pc:spChg chg="del mod">
          <ac:chgData name="li bo" userId="86e360d6c7446f46" providerId="LiveId" clId="{CF09A8D7-3F4C-4C19-8C1F-368D54E099AA}" dt="2022-03-15T16:04:02.609" v="11762"/>
          <ac:spMkLst>
            <pc:docMk/>
            <pc:sldMk cId="4191172883" sldId="345"/>
            <ac:spMk id="3" creationId="{52EDE560-2AFC-4D42-A8C1-2CF038338AC6}"/>
          </ac:spMkLst>
        </pc:spChg>
        <pc:spChg chg="add mod">
          <ac:chgData name="li bo" userId="86e360d6c7446f46" providerId="LiveId" clId="{CF09A8D7-3F4C-4C19-8C1F-368D54E099AA}" dt="2022-03-15T16:04:02.620" v="11780" actId="948"/>
          <ac:spMkLst>
            <pc:docMk/>
            <pc:sldMk cId="4191172883" sldId="345"/>
            <ac:spMk id="6" creationId="{19E5BAA4-00BB-4B7F-8219-22C2C0E6A2D5}"/>
          </ac:spMkLst>
        </pc:spChg>
        <pc:spChg chg="add mod">
          <ac:chgData name="li bo" userId="86e360d6c7446f46" providerId="LiveId" clId="{CF09A8D7-3F4C-4C19-8C1F-368D54E099AA}" dt="2022-03-15T16:04:02.628" v="11795" actId="947"/>
          <ac:spMkLst>
            <pc:docMk/>
            <pc:sldMk cId="4191172883" sldId="345"/>
            <ac:spMk id="7" creationId="{B8DB0CB0-0EB3-4787-A509-E009F1CC55C4}"/>
          </ac:spMkLst>
        </pc:spChg>
        <pc:spChg chg="add mod">
          <ac:chgData name="li bo" userId="86e360d6c7446f46" providerId="LiveId" clId="{CF09A8D7-3F4C-4C19-8C1F-368D54E099AA}" dt="2022-03-15T16:04:02.637" v="11810" actId="947"/>
          <ac:spMkLst>
            <pc:docMk/>
            <pc:sldMk cId="4191172883" sldId="345"/>
            <ac:spMk id="8" creationId="{C7E47FB4-3B7A-4326-9201-D8D83BEAC4E2}"/>
          </ac:spMkLst>
        </pc:spChg>
        <pc:spChg chg="add mod">
          <ac:chgData name="li bo" userId="86e360d6c7446f46" providerId="LiveId" clId="{CF09A8D7-3F4C-4C19-8C1F-368D54E099AA}" dt="2022-03-15T16:04:02.645" v="11825" actId="947"/>
          <ac:spMkLst>
            <pc:docMk/>
            <pc:sldMk cId="4191172883" sldId="345"/>
            <ac:spMk id="9" creationId="{B79B5E5F-6EC1-4645-A928-2F26DCE0C968}"/>
          </ac:spMkLst>
        </pc:spChg>
        <pc:spChg chg="add mod">
          <ac:chgData name="li bo" userId="86e360d6c7446f46" providerId="LiveId" clId="{CF09A8D7-3F4C-4C19-8C1F-368D54E099AA}" dt="2022-03-15T16:04:02.655" v="11840" actId="947"/>
          <ac:spMkLst>
            <pc:docMk/>
            <pc:sldMk cId="4191172883" sldId="345"/>
            <ac:spMk id="10" creationId="{E0E2995A-7588-4E7D-A6FC-68DE0151BD7B}"/>
          </ac:spMkLst>
        </pc:spChg>
        <pc:spChg chg="add mod">
          <ac:chgData name="li bo" userId="86e360d6c7446f46" providerId="LiveId" clId="{CF09A8D7-3F4C-4C19-8C1F-368D54E099AA}" dt="2022-03-15T16:04:02.668" v="11862" actId="207"/>
          <ac:spMkLst>
            <pc:docMk/>
            <pc:sldMk cId="4191172883" sldId="345"/>
            <ac:spMk id="11" creationId="{6F6E9545-B8F6-4456-8826-8C80F458DBD7}"/>
          </ac:spMkLst>
        </pc:spChg>
        <pc:spChg chg="add mod">
          <ac:chgData name="li bo" userId="86e360d6c7446f46" providerId="LiveId" clId="{CF09A8D7-3F4C-4C19-8C1F-368D54E099AA}" dt="2022-03-15T16:04:02.681" v="11884" actId="207"/>
          <ac:spMkLst>
            <pc:docMk/>
            <pc:sldMk cId="4191172883" sldId="345"/>
            <ac:spMk id="12" creationId="{D94FF6E0-93FC-4931-AE60-9E3D8D2DAD2E}"/>
          </ac:spMkLst>
        </pc:spChg>
        <pc:spChg chg="add mod">
          <ac:chgData name="li bo" userId="86e360d6c7446f46" providerId="LiveId" clId="{CF09A8D7-3F4C-4C19-8C1F-368D54E099AA}" dt="2022-03-15T16:04:02.694" v="11906" actId="207"/>
          <ac:spMkLst>
            <pc:docMk/>
            <pc:sldMk cId="4191172883" sldId="345"/>
            <ac:spMk id="13" creationId="{1943A93F-E757-40CC-9BAA-032CE0820D5A}"/>
          </ac:spMkLst>
        </pc:spChg>
        <pc:spChg chg="add mod">
          <ac:chgData name="li bo" userId="86e360d6c7446f46" providerId="LiveId" clId="{CF09A8D7-3F4C-4C19-8C1F-368D54E099AA}" dt="2022-03-15T16:04:02.707" v="11928" actId="207"/>
          <ac:spMkLst>
            <pc:docMk/>
            <pc:sldMk cId="4191172883" sldId="345"/>
            <ac:spMk id="14" creationId="{59D6177C-B2A0-4C73-B252-E6593CB7F7AE}"/>
          </ac:spMkLst>
        </pc:spChg>
        <pc:spChg chg="add mod">
          <ac:chgData name="li bo" userId="86e360d6c7446f46" providerId="LiveId" clId="{CF09A8D7-3F4C-4C19-8C1F-368D54E099AA}" dt="2022-03-15T16:04:02.716" v="11946" actId="948"/>
          <ac:spMkLst>
            <pc:docMk/>
            <pc:sldMk cId="4191172883" sldId="345"/>
            <ac:spMk id="15" creationId="{354A77AD-1551-465F-A491-EC759E795CEC}"/>
          </ac:spMkLst>
        </pc:spChg>
        <pc:spChg chg="add mod">
          <ac:chgData name="li bo" userId="86e360d6c7446f46" providerId="LiveId" clId="{CF09A8D7-3F4C-4C19-8C1F-368D54E099AA}" dt="2022-03-15T16:04:06.383" v="12048"/>
          <ac:spMkLst>
            <pc:docMk/>
            <pc:sldMk cId="4191172883" sldId="345"/>
            <ac:spMk id="16" creationId="{1D011AAC-FBA1-4077-BE7C-286A81012AE2}"/>
          </ac:spMkLst>
        </pc:spChg>
        <pc:spChg chg="add mod">
          <ac:chgData name="li bo" userId="86e360d6c7446f46" providerId="LiveId" clId="{CF09A8D7-3F4C-4C19-8C1F-368D54E099AA}" dt="2022-03-15T16:04:06.383" v="12047"/>
          <ac:spMkLst>
            <pc:docMk/>
            <pc:sldMk cId="4191172883" sldId="345"/>
            <ac:spMk id="17" creationId="{7BF65ABC-BAFA-47FA-8977-60F617E857B5}"/>
          </ac:spMkLst>
        </pc:spChg>
        <pc:spChg chg="add mod">
          <ac:chgData name="li bo" userId="86e360d6c7446f46" providerId="LiveId" clId="{CF09A8D7-3F4C-4C19-8C1F-368D54E099AA}" dt="2022-03-15T16:04:06.383" v="12047"/>
          <ac:spMkLst>
            <pc:docMk/>
            <pc:sldMk cId="4191172883" sldId="345"/>
            <ac:spMk id="18" creationId="{95E3E810-D584-480F-B9E1-AC7E3869A667}"/>
          </ac:spMkLst>
        </pc:spChg>
        <pc:spChg chg="add mod">
          <ac:chgData name="li bo" userId="86e360d6c7446f46" providerId="LiveId" clId="{CF09A8D7-3F4C-4C19-8C1F-368D54E099AA}" dt="2022-03-15T16:04:06.383" v="12047"/>
          <ac:spMkLst>
            <pc:docMk/>
            <pc:sldMk cId="4191172883" sldId="345"/>
            <ac:spMk id="19" creationId="{AC199AE6-B118-4E74-AD06-AD6552E68E10}"/>
          </ac:spMkLst>
        </pc:spChg>
        <pc:spChg chg="add mod ord">
          <ac:chgData name="li bo" userId="86e360d6c7446f46" providerId="LiveId" clId="{CF09A8D7-3F4C-4C19-8C1F-368D54E099AA}" dt="2022-03-15T16:04:06.384" v="12053"/>
          <ac:spMkLst>
            <pc:docMk/>
            <pc:sldMk cId="4191172883" sldId="345"/>
            <ac:spMk id="21" creationId="{01950689-5235-4104-856C-7732622E77EF}"/>
          </ac:spMkLst>
        </pc:spChg>
        <pc:grpChg chg="add mod">
          <ac:chgData name="li bo" userId="86e360d6c7446f46" providerId="LiveId" clId="{CF09A8D7-3F4C-4C19-8C1F-368D54E099AA}" dt="2022-03-15T16:04:06.383" v="12049"/>
          <ac:grpSpMkLst>
            <pc:docMk/>
            <pc:sldMk cId="4191172883" sldId="345"/>
            <ac:grpSpMk id="20" creationId="{E659DC34-DBC5-445F-94E6-BCD233CEB924}"/>
          </ac:grpSpMkLst>
        </pc:grpChg>
        <pc:picChg chg="add mod ord">
          <ac:chgData name="li bo" userId="86e360d6c7446f46" providerId="LiveId" clId="{CF09A8D7-3F4C-4C19-8C1F-368D54E099AA}" dt="2022-03-15T16:04:06.384" v="12051"/>
          <ac:picMkLst>
            <pc:docMk/>
            <pc:sldMk cId="4191172883" sldId="345"/>
            <ac:picMk id="5" creationId="{6AB7C083-239E-4C35-9B44-6741FC73E383}"/>
          </ac:picMkLst>
        </pc:picChg>
      </pc:sldChg>
      <pc:sldChg chg="addSp delSp modSp add mod modAnim">
        <pc:chgData name="li bo" userId="86e360d6c7446f46" providerId="LiveId" clId="{CF09A8D7-3F4C-4C19-8C1F-368D54E099AA}" dt="2023-03-09T10:21:57.647" v="27492"/>
        <pc:sldMkLst>
          <pc:docMk/>
          <pc:sldMk cId="2976601861" sldId="346"/>
        </pc:sldMkLst>
        <pc:spChg chg="mod">
          <ac:chgData name="li bo" userId="86e360d6c7446f46" providerId="LiveId" clId="{CF09A8D7-3F4C-4C19-8C1F-368D54E099AA}" dt="2022-03-15T16:05:23.983" v="12403" actId="20577"/>
          <ac:spMkLst>
            <pc:docMk/>
            <pc:sldMk cId="2976601861" sldId="346"/>
            <ac:spMk id="6" creationId="{087B1CD7-AB71-4779-99FC-0F736A84C672}"/>
          </ac:spMkLst>
        </pc:spChg>
        <pc:spChg chg="mod">
          <ac:chgData name="li bo" userId="86e360d6c7446f46" providerId="LiveId" clId="{CF09A8D7-3F4C-4C19-8C1F-368D54E099AA}" dt="2023-03-09T10:21:30.758" v="27488" actId="20577"/>
          <ac:spMkLst>
            <pc:docMk/>
            <pc:sldMk cId="2976601861" sldId="346"/>
            <ac:spMk id="13" creationId="{2EDAA79A-C4CF-42AF-9723-9CBB17110733}"/>
          </ac:spMkLst>
        </pc:spChg>
        <pc:picChg chg="add mod">
          <ac:chgData name="li bo" userId="86e360d6c7446f46" providerId="LiveId" clId="{CF09A8D7-3F4C-4C19-8C1F-368D54E099AA}" dt="2022-03-16T09:04:45.543" v="15660" actId="1076"/>
          <ac:picMkLst>
            <pc:docMk/>
            <pc:sldMk cId="2976601861" sldId="346"/>
            <ac:picMk id="7" creationId="{1A808B3F-D86A-4DAC-B3B7-B60C822348BE}"/>
          </ac:picMkLst>
        </pc:picChg>
        <pc:picChg chg="del">
          <ac:chgData name="li bo" userId="86e360d6c7446f46" providerId="LiveId" clId="{CF09A8D7-3F4C-4C19-8C1F-368D54E099AA}" dt="2022-03-15T16:04:50.220" v="12353" actId="478"/>
          <ac:picMkLst>
            <pc:docMk/>
            <pc:sldMk cId="2976601861" sldId="346"/>
            <ac:picMk id="8" creationId="{50725E18-6321-42EE-8F7B-8029080E76F0}"/>
          </ac:picMkLst>
        </pc:picChg>
        <pc:picChg chg="add mod modCrop">
          <ac:chgData name="li bo" userId="86e360d6c7446f46" providerId="LiveId" clId="{CF09A8D7-3F4C-4C19-8C1F-368D54E099AA}" dt="2022-03-16T09:04:45.543" v="15660" actId="1076"/>
          <ac:picMkLst>
            <pc:docMk/>
            <pc:sldMk cId="2976601861" sldId="346"/>
            <ac:picMk id="9" creationId="{16AB394F-4C2E-4C88-BB34-867B20DFF098}"/>
          </ac:picMkLst>
        </pc:picChg>
        <pc:picChg chg="del">
          <ac:chgData name="li bo" userId="86e360d6c7446f46" providerId="LiveId" clId="{CF09A8D7-3F4C-4C19-8C1F-368D54E099AA}" dt="2022-03-15T16:04:52.854" v="12354" actId="478"/>
          <ac:picMkLst>
            <pc:docMk/>
            <pc:sldMk cId="2976601861" sldId="346"/>
            <ac:picMk id="10" creationId="{46E3B068-898B-4C92-8564-E986B4988376}"/>
          </ac:picMkLst>
        </pc:picChg>
        <pc:picChg chg="del mod">
          <ac:chgData name="li bo" userId="86e360d6c7446f46" providerId="LiveId" clId="{CF09A8D7-3F4C-4C19-8C1F-368D54E099AA}" dt="2022-03-15T16:27:31.971" v="13475" actId="478"/>
          <ac:picMkLst>
            <pc:docMk/>
            <pc:sldMk cId="2976601861" sldId="346"/>
            <ac:picMk id="12" creationId="{A9E00BDB-E1C4-4BAB-8046-BCF81693E09F}"/>
          </ac:picMkLst>
        </pc:picChg>
      </pc:sldChg>
      <pc:sldChg chg="addSp delSp modSp add mod ord modTransition modNotesTx">
        <pc:chgData name="li bo" userId="86e360d6c7446f46" providerId="LiveId" clId="{CF09A8D7-3F4C-4C19-8C1F-368D54E099AA}" dt="2023-03-09T10:23:28.966" v="27500"/>
        <pc:sldMkLst>
          <pc:docMk/>
          <pc:sldMk cId="318755458" sldId="347"/>
        </pc:sldMkLst>
        <pc:spChg chg="del mod">
          <ac:chgData name="li bo" userId="86e360d6c7446f46" providerId="LiveId" clId="{CF09A8D7-3F4C-4C19-8C1F-368D54E099AA}" dt="2022-03-15T16:17:12.033" v="12595"/>
          <ac:spMkLst>
            <pc:docMk/>
            <pc:sldMk cId="318755458" sldId="347"/>
            <ac:spMk id="2" creationId="{9D1AE26C-8625-4CFD-8B03-1D836BCC9C95}"/>
          </ac:spMkLst>
        </pc:spChg>
        <pc:spChg chg="del mod">
          <ac:chgData name="li bo" userId="86e360d6c7446f46" providerId="LiveId" clId="{CF09A8D7-3F4C-4C19-8C1F-368D54E099AA}" dt="2022-03-15T16:17:12.033" v="12595"/>
          <ac:spMkLst>
            <pc:docMk/>
            <pc:sldMk cId="318755458" sldId="347"/>
            <ac:spMk id="3" creationId="{14577A7D-3153-4272-ADE6-3CC1DD18B215}"/>
          </ac:spMkLst>
        </pc:spChg>
        <pc:spChg chg="mod ord">
          <ac:chgData name="li bo" userId="86e360d6c7446f46" providerId="LiveId" clId="{CF09A8D7-3F4C-4C19-8C1F-368D54E099AA}" dt="2023-03-09T10:23:28.966" v="27500"/>
          <ac:spMkLst>
            <pc:docMk/>
            <pc:sldMk cId="318755458" sldId="347"/>
            <ac:spMk id="4" creationId="{952FAA61-3D40-11C4-F1E8-F0EFF9D50DF7}"/>
          </ac:spMkLst>
        </pc:spChg>
        <pc:spChg chg="add mod">
          <ac:chgData name="li bo" userId="86e360d6c7446f46" providerId="LiveId" clId="{CF09A8D7-3F4C-4C19-8C1F-368D54E099AA}" dt="2022-03-18T02:42:43.591" v="24187" actId="20577"/>
          <ac:spMkLst>
            <pc:docMk/>
            <pc:sldMk cId="318755458" sldId="347"/>
            <ac:spMk id="6" creationId="{98DAAA50-4A0F-47F9-82C7-2D887DD119AC}"/>
          </ac:spMkLst>
        </pc:spChg>
        <pc:spChg chg="add mod">
          <ac:chgData name="li bo" userId="86e360d6c7446f46" providerId="LiveId" clId="{CF09A8D7-3F4C-4C19-8C1F-368D54E099AA}" dt="2022-03-18T02:40:17.494" v="24044" actId="5793"/>
          <ac:spMkLst>
            <pc:docMk/>
            <pc:sldMk cId="318755458" sldId="347"/>
            <ac:spMk id="7" creationId="{25D87150-7D82-4C8A-8B69-AD0C32142CBF}"/>
          </ac:spMkLst>
        </pc:spChg>
        <pc:spChg chg="add mod">
          <ac:chgData name="li bo" userId="86e360d6c7446f46" providerId="LiveId" clId="{CF09A8D7-3F4C-4C19-8C1F-368D54E099AA}" dt="2022-03-18T02:40:31.481" v="24082" actId="5793"/>
          <ac:spMkLst>
            <pc:docMk/>
            <pc:sldMk cId="318755458" sldId="347"/>
            <ac:spMk id="8" creationId="{FA4E2A90-ACFF-40C4-AC48-8C30B453A074}"/>
          </ac:spMkLst>
        </pc:spChg>
        <pc:spChg chg="add mod">
          <ac:chgData name="li bo" userId="86e360d6c7446f46" providerId="LiveId" clId="{CF09A8D7-3F4C-4C19-8C1F-368D54E099AA}" dt="2022-03-18T02:40:45.775" v="24103" actId="20577"/>
          <ac:spMkLst>
            <pc:docMk/>
            <pc:sldMk cId="318755458" sldId="347"/>
            <ac:spMk id="9" creationId="{60CBAB6A-C1F4-46AD-97EC-1F6D8091997C}"/>
          </ac:spMkLst>
        </pc:spChg>
        <pc:spChg chg="mod">
          <ac:chgData name="li bo" userId="86e360d6c7446f46" providerId="LiveId" clId="{CF09A8D7-3F4C-4C19-8C1F-368D54E099AA}" dt="2023-03-09T10:23:28.966" v="27494"/>
          <ac:spMkLst>
            <pc:docMk/>
            <pc:sldMk cId="318755458" sldId="347"/>
            <ac:spMk id="10" creationId="{9D33BC8D-0DD4-06DA-AC80-DD383F4759EF}"/>
          </ac:spMkLst>
        </pc:spChg>
        <pc:spChg chg="add del mod">
          <ac:chgData name="li bo" userId="86e360d6c7446f46" providerId="LiveId" clId="{CF09A8D7-3F4C-4C19-8C1F-368D54E099AA}" dt="2022-03-16T08:58:07.560" v="14950" actId="478"/>
          <ac:spMkLst>
            <pc:docMk/>
            <pc:sldMk cId="318755458" sldId="347"/>
            <ac:spMk id="10" creationId="{DCCD71FE-FD46-4DDE-A527-EB2B961DD65E}"/>
          </ac:spMkLst>
        </pc:spChg>
        <pc:spChg chg="add mod">
          <ac:chgData name="li bo" userId="86e360d6c7446f46" providerId="LiveId" clId="{CF09A8D7-3F4C-4C19-8C1F-368D54E099AA}" dt="2022-03-16T08:58:15.863" v="14976" actId="207"/>
          <ac:spMkLst>
            <pc:docMk/>
            <pc:sldMk cId="318755458" sldId="347"/>
            <ac:spMk id="11" creationId="{9095373F-703B-4837-B46C-C31186AB551F}"/>
          </ac:spMkLst>
        </pc:spChg>
        <pc:spChg chg="add mod">
          <ac:chgData name="li bo" userId="86e360d6c7446f46" providerId="LiveId" clId="{CF09A8D7-3F4C-4C19-8C1F-368D54E099AA}" dt="2022-03-16T08:58:15.864" v="14978" actId="207"/>
          <ac:spMkLst>
            <pc:docMk/>
            <pc:sldMk cId="318755458" sldId="347"/>
            <ac:spMk id="12" creationId="{434770F2-7188-408A-BAA4-927F425A823B}"/>
          </ac:spMkLst>
        </pc:spChg>
        <pc:spChg chg="add mod">
          <ac:chgData name="li bo" userId="86e360d6c7446f46" providerId="LiveId" clId="{CF09A8D7-3F4C-4C19-8C1F-368D54E099AA}" dt="2022-03-21T04:23:54.654" v="26902" actId="207"/>
          <ac:spMkLst>
            <pc:docMk/>
            <pc:sldMk cId="318755458" sldId="347"/>
            <ac:spMk id="13" creationId="{EFB038A1-23A7-49AA-A28F-FAC3FDCEA8DD}"/>
          </ac:spMkLst>
        </pc:spChg>
        <pc:spChg chg="add del mod">
          <ac:chgData name="li bo" userId="86e360d6c7446f46" providerId="LiveId" clId="{CF09A8D7-3F4C-4C19-8C1F-368D54E099AA}" dt="2022-03-16T08:58:07.560" v="14950" actId="478"/>
          <ac:spMkLst>
            <pc:docMk/>
            <pc:sldMk cId="318755458" sldId="347"/>
            <ac:spMk id="14" creationId="{B6A5037F-95FD-4A6E-8ACC-E061FF8ABC60}"/>
          </ac:spMkLst>
        </pc:spChg>
        <pc:spChg chg="add mod modVis">
          <ac:chgData name="li bo" userId="86e360d6c7446f46" providerId="LiveId" clId="{CF09A8D7-3F4C-4C19-8C1F-368D54E099AA}" dt="2022-03-21T04:23:54.651" v="26898"/>
          <ac:spMkLst>
            <pc:docMk/>
            <pc:sldMk cId="318755458" sldId="347"/>
            <ac:spMk id="15" creationId="{B292781F-D2FD-4DB0-B449-7841E481789A}"/>
          </ac:spMkLst>
        </pc:spChg>
        <pc:spChg chg="add mod">
          <ac:chgData name="li bo" userId="86e360d6c7446f46" providerId="LiveId" clId="{CF09A8D7-3F4C-4C19-8C1F-368D54E099AA}" dt="2023-03-09T10:23:28.966" v="27495"/>
          <ac:spMkLst>
            <pc:docMk/>
            <pc:sldMk cId="318755458" sldId="347"/>
            <ac:spMk id="16" creationId="{CC3C4BCC-350A-4DD5-9B77-90D3EC5FB8AE}"/>
          </ac:spMkLst>
        </pc:spChg>
        <pc:spChg chg="add mod">
          <ac:chgData name="li bo" userId="86e360d6c7446f46" providerId="LiveId" clId="{CF09A8D7-3F4C-4C19-8C1F-368D54E099AA}" dt="2023-03-09T10:23:28.966" v="27494"/>
          <ac:spMkLst>
            <pc:docMk/>
            <pc:sldMk cId="318755458" sldId="347"/>
            <ac:spMk id="17" creationId="{2E59C25F-8CC9-46F6-8654-9A2C0EF6A9C6}"/>
          </ac:spMkLst>
        </pc:spChg>
        <pc:spChg chg="add mod">
          <ac:chgData name="li bo" userId="86e360d6c7446f46" providerId="LiveId" clId="{CF09A8D7-3F4C-4C19-8C1F-368D54E099AA}" dt="2023-03-09T10:23:28.966" v="27494"/>
          <ac:spMkLst>
            <pc:docMk/>
            <pc:sldMk cId="318755458" sldId="347"/>
            <ac:spMk id="18" creationId="{3B89B4A1-9E84-4C2C-90B5-A4C351FF6873}"/>
          </ac:spMkLst>
        </pc:spChg>
        <pc:spChg chg="add mod">
          <ac:chgData name="li bo" userId="86e360d6c7446f46" providerId="LiveId" clId="{CF09A8D7-3F4C-4C19-8C1F-368D54E099AA}" dt="2022-03-21T04:26:42.518" v="26966"/>
          <ac:spMkLst>
            <pc:docMk/>
            <pc:sldMk cId="318755458" sldId="347"/>
            <ac:spMk id="19" creationId="{380954BE-DE3E-40D2-A890-C5D49AD9590A}"/>
          </ac:spMkLst>
        </pc:spChg>
        <pc:spChg chg="add del mod ord">
          <ac:chgData name="li bo" userId="86e360d6c7446f46" providerId="LiveId" clId="{CF09A8D7-3F4C-4C19-8C1F-368D54E099AA}" dt="2022-03-16T08:58:15.868" v="14984"/>
          <ac:spMkLst>
            <pc:docMk/>
            <pc:sldMk cId="318755458" sldId="347"/>
            <ac:spMk id="21" creationId="{379E95FF-BA7E-46FF-94F2-286D2D2538A4}"/>
          </ac:spMkLst>
        </pc:spChg>
        <pc:grpChg chg="mod">
          <ac:chgData name="li bo" userId="86e360d6c7446f46" providerId="LiveId" clId="{CF09A8D7-3F4C-4C19-8C1F-368D54E099AA}" dt="2023-03-09T10:23:28.966" v="27496"/>
          <ac:grpSpMkLst>
            <pc:docMk/>
            <pc:sldMk cId="318755458" sldId="347"/>
            <ac:grpSpMk id="14" creationId="{DD771647-449E-7FB9-BA3D-1995102CFF9C}"/>
          </ac:grpSpMkLst>
        </pc:grpChg>
        <pc:grpChg chg="add mod">
          <ac:chgData name="li bo" userId="86e360d6c7446f46" providerId="LiveId" clId="{CF09A8D7-3F4C-4C19-8C1F-368D54E099AA}" dt="2022-03-21T04:26:42.519" v="26968"/>
          <ac:grpSpMkLst>
            <pc:docMk/>
            <pc:sldMk cId="318755458" sldId="347"/>
            <ac:grpSpMk id="20" creationId="{9B3C59D5-418D-4D5C-AAAC-F11BED862054}"/>
          </ac:grpSpMkLst>
        </pc:grpChg>
        <pc:picChg chg="add mod ord modVis">
          <ac:chgData name="li bo" userId="86e360d6c7446f46" providerId="LiveId" clId="{CF09A8D7-3F4C-4C19-8C1F-368D54E099AA}" dt="2023-03-09T10:23:28.966" v="27498"/>
          <ac:picMkLst>
            <pc:docMk/>
            <pc:sldMk cId="318755458" sldId="347"/>
            <ac:picMk id="5" creationId="{80507FCA-04D4-4FB4-B8BE-685A6CA3593B}"/>
          </ac:picMkLst>
        </pc:picChg>
      </pc:sldChg>
      <pc:sldChg chg="addSp delSp modSp add del mod modTransition">
        <pc:chgData name="li bo" userId="86e360d6c7446f46" providerId="LiveId" clId="{CF09A8D7-3F4C-4C19-8C1F-368D54E099AA}" dt="2022-03-17T08:40:10" v="21942" actId="47"/>
        <pc:sldMkLst>
          <pc:docMk/>
          <pc:sldMk cId="1678499474" sldId="348"/>
        </pc:sldMkLst>
        <pc:spChg chg="del mod">
          <ac:chgData name="li bo" userId="86e360d6c7446f46" providerId="LiveId" clId="{CF09A8D7-3F4C-4C19-8C1F-368D54E099AA}" dt="2022-03-16T09:28:04.967" v="16183"/>
          <ac:spMkLst>
            <pc:docMk/>
            <pc:sldMk cId="1678499474" sldId="348"/>
            <ac:spMk id="2" creationId="{E2A31419-B358-49B3-ACEF-480B1D23D6EF}"/>
          </ac:spMkLst>
        </pc:spChg>
        <pc:spChg chg="del mod">
          <ac:chgData name="li bo" userId="86e360d6c7446f46" providerId="LiveId" clId="{CF09A8D7-3F4C-4C19-8C1F-368D54E099AA}" dt="2022-03-16T09:28:04.967" v="16183"/>
          <ac:spMkLst>
            <pc:docMk/>
            <pc:sldMk cId="1678499474" sldId="348"/>
            <ac:spMk id="3" creationId="{C2E4969A-D296-4803-B31C-E8609407B11D}"/>
          </ac:spMkLst>
        </pc:spChg>
        <pc:spChg chg="add mod">
          <ac:chgData name="li bo" userId="86e360d6c7446f46" providerId="LiveId" clId="{CF09A8D7-3F4C-4C19-8C1F-368D54E099AA}" dt="2022-03-16T15:47:08.882" v="17660" actId="20577"/>
          <ac:spMkLst>
            <pc:docMk/>
            <pc:sldMk cId="1678499474" sldId="348"/>
            <ac:spMk id="6" creationId="{82CD64C8-1B11-44D9-9C85-BE9D3D413072}"/>
          </ac:spMkLst>
        </pc:spChg>
        <pc:spChg chg="add mod">
          <ac:chgData name="li bo" userId="86e360d6c7446f46" providerId="LiveId" clId="{CF09A8D7-3F4C-4C19-8C1F-368D54E099AA}" dt="2022-03-17T06:53:49.727" v="20943" actId="1076"/>
          <ac:spMkLst>
            <pc:docMk/>
            <pc:sldMk cId="1678499474" sldId="348"/>
            <ac:spMk id="7" creationId="{4774ADF2-7A06-4ECF-8D2B-7254E5FCC76C}"/>
          </ac:spMkLst>
        </pc:spChg>
        <pc:spChg chg="add mod">
          <ac:chgData name="li bo" userId="86e360d6c7446f46" providerId="LiveId" clId="{CF09A8D7-3F4C-4C19-8C1F-368D54E099AA}" dt="2022-03-17T06:53:37.940" v="20888" actId="1076"/>
          <ac:spMkLst>
            <pc:docMk/>
            <pc:sldMk cId="1678499474" sldId="348"/>
            <ac:spMk id="8" creationId="{2CF13F14-2698-4885-A600-DF8EE24A50A9}"/>
          </ac:spMkLst>
        </pc:spChg>
        <pc:spChg chg="add mod">
          <ac:chgData name="li bo" userId="86e360d6c7446f46" providerId="LiveId" clId="{CF09A8D7-3F4C-4C19-8C1F-368D54E099AA}" dt="2022-03-16T09:28:05.012" v="16246" actId="947"/>
          <ac:spMkLst>
            <pc:docMk/>
            <pc:sldMk cId="1678499474" sldId="348"/>
            <ac:spMk id="9" creationId="{67A181A4-C25D-4220-A16D-C9015199A607}"/>
          </ac:spMkLst>
        </pc:spChg>
        <pc:spChg chg="add mod">
          <ac:chgData name="li bo" userId="86e360d6c7446f46" providerId="LiveId" clId="{CF09A8D7-3F4C-4C19-8C1F-368D54E099AA}" dt="2022-03-16T09:28:05.021" v="16261" actId="947"/>
          <ac:spMkLst>
            <pc:docMk/>
            <pc:sldMk cId="1678499474" sldId="348"/>
            <ac:spMk id="10" creationId="{6F681124-2A23-4F6F-802E-0DFAA284316B}"/>
          </ac:spMkLst>
        </pc:spChg>
        <pc:spChg chg="add mod">
          <ac:chgData name="li bo" userId="86e360d6c7446f46" providerId="LiveId" clId="{CF09A8D7-3F4C-4C19-8C1F-368D54E099AA}" dt="2022-03-16T09:28:05.037" v="16283" actId="207"/>
          <ac:spMkLst>
            <pc:docMk/>
            <pc:sldMk cId="1678499474" sldId="348"/>
            <ac:spMk id="11" creationId="{6F332000-C18E-4995-9F93-35A1900A8A0D}"/>
          </ac:spMkLst>
        </pc:spChg>
        <pc:spChg chg="add mod">
          <ac:chgData name="li bo" userId="86e360d6c7446f46" providerId="LiveId" clId="{CF09A8D7-3F4C-4C19-8C1F-368D54E099AA}" dt="2022-03-16T09:28:05.048" v="16305" actId="207"/>
          <ac:spMkLst>
            <pc:docMk/>
            <pc:sldMk cId="1678499474" sldId="348"/>
            <ac:spMk id="12" creationId="{D7A220A3-7B62-4DD1-8610-B2446937996C}"/>
          </ac:spMkLst>
        </pc:spChg>
        <pc:spChg chg="add mod">
          <ac:chgData name="li bo" userId="86e360d6c7446f46" providerId="LiveId" clId="{CF09A8D7-3F4C-4C19-8C1F-368D54E099AA}" dt="2022-03-16T09:28:05.061" v="16327" actId="207"/>
          <ac:spMkLst>
            <pc:docMk/>
            <pc:sldMk cId="1678499474" sldId="348"/>
            <ac:spMk id="13" creationId="{DB007CF4-7D69-4EF6-BD97-2B23013CC925}"/>
          </ac:spMkLst>
        </pc:spChg>
        <pc:spChg chg="add mod">
          <ac:chgData name="li bo" userId="86e360d6c7446f46" providerId="LiveId" clId="{CF09A8D7-3F4C-4C19-8C1F-368D54E099AA}" dt="2022-03-16T09:28:05.075" v="16349" actId="207"/>
          <ac:spMkLst>
            <pc:docMk/>
            <pc:sldMk cId="1678499474" sldId="348"/>
            <ac:spMk id="14" creationId="{B9212BAC-D736-4A0A-B3A3-FA2CB2BCB8CE}"/>
          </ac:spMkLst>
        </pc:spChg>
        <pc:spChg chg="add mod">
          <ac:chgData name="li bo" userId="86e360d6c7446f46" providerId="LiveId" clId="{CF09A8D7-3F4C-4C19-8C1F-368D54E099AA}" dt="2022-03-16T09:28:05.083" v="16367" actId="948"/>
          <ac:spMkLst>
            <pc:docMk/>
            <pc:sldMk cId="1678499474" sldId="348"/>
            <ac:spMk id="15" creationId="{92D8C428-C27B-48A0-A1D9-C42258C410DF}"/>
          </ac:spMkLst>
        </pc:spChg>
        <pc:spChg chg="add mod">
          <ac:chgData name="li bo" userId="86e360d6c7446f46" providerId="LiveId" clId="{CF09A8D7-3F4C-4C19-8C1F-368D54E099AA}" dt="2022-03-17T08:40:09.180" v="21936"/>
          <ac:spMkLst>
            <pc:docMk/>
            <pc:sldMk cId="1678499474" sldId="348"/>
            <ac:spMk id="16" creationId="{1F1FBE69-0A77-4257-B0D0-0C20BC016A1F}"/>
          </ac:spMkLst>
        </pc:spChg>
        <pc:spChg chg="add mod">
          <ac:chgData name="li bo" userId="86e360d6c7446f46" providerId="LiveId" clId="{CF09A8D7-3F4C-4C19-8C1F-368D54E099AA}" dt="2022-03-17T08:40:09.179" v="21935"/>
          <ac:spMkLst>
            <pc:docMk/>
            <pc:sldMk cId="1678499474" sldId="348"/>
            <ac:spMk id="17" creationId="{8CD076F3-597C-4F01-BFA8-BB85BCAC6CA4}"/>
          </ac:spMkLst>
        </pc:spChg>
        <pc:spChg chg="add mod">
          <ac:chgData name="li bo" userId="86e360d6c7446f46" providerId="LiveId" clId="{CF09A8D7-3F4C-4C19-8C1F-368D54E099AA}" dt="2022-03-17T08:40:09.179" v="21935"/>
          <ac:spMkLst>
            <pc:docMk/>
            <pc:sldMk cId="1678499474" sldId="348"/>
            <ac:spMk id="18" creationId="{1DFBC5FB-E085-4599-9175-BD81F1E7135E}"/>
          </ac:spMkLst>
        </pc:spChg>
        <pc:spChg chg="add mod">
          <ac:chgData name="li bo" userId="86e360d6c7446f46" providerId="LiveId" clId="{CF09A8D7-3F4C-4C19-8C1F-368D54E099AA}" dt="2022-03-17T08:40:09.179" v="21935"/>
          <ac:spMkLst>
            <pc:docMk/>
            <pc:sldMk cId="1678499474" sldId="348"/>
            <ac:spMk id="19" creationId="{7B7A26E0-8435-4B92-BD27-A776414A5D39}"/>
          </ac:spMkLst>
        </pc:spChg>
        <pc:spChg chg="add mod ord">
          <ac:chgData name="li bo" userId="86e360d6c7446f46" providerId="LiveId" clId="{CF09A8D7-3F4C-4C19-8C1F-368D54E099AA}" dt="2022-03-17T08:40:09.180" v="21941"/>
          <ac:spMkLst>
            <pc:docMk/>
            <pc:sldMk cId="1678499474" sldId="348"/>
            <ac:spMk id="21" creationId="{31585270-BF0B-45D2-86E0-E906A520384C}"/>
          </ac:spMkLst>
        </pc:spChg>
        <pc:grpChg chg="add mod">
          <ac:chgData name="li bo" userId="86e360d6c7446f46" providerId="LiveId" clId="{CF09A8D7-3F4C-4C19-8C1F-368D54E099AA}" dt="2022-03-17T08:40:09.180" v="21937"/>
          <ac:grpSpMkLst>
            <pc:docMk/>
            <pc:sldMk cId="1678499474" sldId="348"/>
            <ac:grpSpMk id="20" creationId="{E33B6979-21AE-44E4-843F-C3F2BD0BC279}"/>
          </ac:grpSpMkLst>
        </pc:grpChg>
        <pc:picChg chg="add mod ord">
          <ac:chgData name="li bo" userId="86e360d6c7446f46" providerId="LiveId" clId="{CF09A8D7-3F4C-4C19-8C1F-368D54E099AA}" dt="2022-03-17T08:40:09.180" v="21939"/>
          <ac:picMkLst>
            <pc:docMk/>
            <pc:sldMk cId="1678499474" sldId="348"/>
            <ac:picMk id="5" creationId="{FA08628F-CFB0-450F-8255-5F95AE978679}"/>
          </ac:picMkLst>
        </pc:picChg>
        <pc:picChg chg="add del">
          <ac:chgData name="li bo" userId="86e360d6c7446f46" providerId="LiveId" clId="{CF09A8D7-3F4C-4C19-8C1F-368D54E099AA}" dt="2022-03-17T06:53:39.933" v="20890" actId="22"/>
          <ac:picMkLst>
            <pc:docMk/>
            <pc:sldMk cId="1678499474" sldId="348"/>
            <ac:picMk id="23" creationId="{AE9E434B-B05B-40DA-AFF9-9E55E31DDF13}"/>
          </ac:picMkLst>
        </pc:picChg>
        <pc:picChg chg="add mod">
          <ac:chgData name="li bo" userId="86e360d6c7446f46" providerId="LiveId" clId="{CF09A8D7-3F4C-4C19-8C1F-368D54E099AA}" dt="2022-03-17T06:53:55.128" v="20962" actId="1076"/>
          <ac:picMkLst>
            <pc:docMk/>
            <pc:sldMk cId="1678499474" sldId="348"/>
            <ac:picMk id="24" creationId="{B66377EB-16FA-4388-A96D-2FD75247692A}"/>
          </ac:picMkLst>
        </pc:picChg>
      </pc:sldChg>
      <pc:sldChg chg="addSp delSp modSp add del mod addAnim delAnim modAnim modNotesTx">
        <pc:chgData name="li bo" userId="86e360d6c7446f46" providerId="LiveId" clId="{CF09A8D7-3F4C-4C19-8C1F-368D54E099AA}" dt="2022-03-21T01:37:45.227" v="25629" actId="20577"/>
        <pc:sldMkLst>
          <pc:docMk/>
          <pc:sldMk cId="251466423" sldId="349"/>
        </pc:sldMkLst>
        <pc:spChg chg="mod">
          <ac:chgData name="li bo" userId="86e360d6c7446f46" providerId="LiveId" clId="{CF09A8D7-3F4C-4C19-8C1F-368D54E099AA}" dt="2022-03-17T14:00:23.115" v="23582" actId="20577"/>
          <ac:spMkLst>
            <pc:docMk/>
            <pc:sldMk cId="251466423" sldId="349"/>
            <ac:spMk id="4" creationId="{F9A29DB2-B0C9-424C-946C-3E87B0AEF2E1}"/>
          </ac:spMkLst>
        </pc:spChg>
        <pc:spChg chg="mod">
          <ac:chgData name="li bo" userId="86e360d6c7446f46" providerId="LiveId" clId="{CF09A8D7-3F4C-4C19-8C1F-368D54E099AA}" dt="2022-03-20T13:27:47.441" v="25272" actId="20577"/>
          <ac:spMkLst>
            <pc:docMk/>
            <pc:sldMk cId="251466423" sldId="349"/>
            <ac:spMk id="9" creationId="{559796DA-7820-4688-A938-34FD6B369C2A}"/>
          </ac:spMkLst>
        </pc:spChg>
        <pc:spChg chg="add mod">
          <ac:chgData name="li bo" userId="86e360d6c7446f46" providerId="LiveId" clId="{CF09A8D7-3F4C-4C19-8C1F-368D54E099AA}" dt="2022-03-16T15:36:11.518" v="17487" actId="1076"/>
          <ac:spMkLst>
            <pc:docMk/>
            <pc:sldMk cId="251466423" sldId="349"/>
            <ac:spMk id="13" creationId="{7EF655D2-47ED-43D7-9862-FDAB9C8FE1BE}"/>
          </ac:spMkLst>
        </pc:spChg>
        <pc:spChg chg="add mod">
          <ac:chgData name="li bo" userId="86e360d6c7446f46" providerId="LiveId" clId="{CF09A8D7-3F4C-4C19-8C1F-368D54E099AA}" dt="2022-03-16T15:39:07.637" v="17555" actId="1076"/>
          <ac:spMkLst>
            <pc:docMk/>
            <pc:sldMk cId="251466423" sldId="349"/>
            <ac:spMk id="15" creationId="{99F81B8C-E498-422D-A84C-AD4D190C8530}"/>
          </ac:spMkLst>
        </pc:spChg>
        <pc:spChg chg="add mod">
          <ac:chgData name="li bo" userId="86e360d6c7446f46" providerId="LiveId" clId="{CF09A8D7-3F4C-4C19-8C1F-368D54E099AA}" dt="2022-03-16T15:38:43.622" v="17550" actId="14100"/>
          <ac:spMkLst>
            <pc:docMk/>
            <pc:sldMk cId="251466423" sldId="349"/>
            <ac:spMk id="16" creationId="{3CEC1DE1-5BB6-46CD-88E2-239C3176FB36}"/>
          </ac:spMkLst>
        </pc:spChg>
        <pc:spChg chg="mod">
          <ac:chgData name="li bo" userId="86e360d6c7446f46" providerId="LiveId" clId="{CF09A8D7-3F4C-4C19-8C1F-368D54E099AA}" dt="2022-03-17T02:34:06.862" v="18220"/>
          <ac:spMkLst>
            <pc:docMk/>
            <pc:sldMk cId="251466423" sldId="349"/>
            <ac:spMk id="17" creationId="{726233FF-DBB0-4EF0-8EBC-2A95717668D0}"/>
          </ac:spMkLst>
        </pc:spChg>
        <pc:spChg chg="mod">
          <ac:chgData name="li bo" userId="86e360d6c7446f46" providerId="LiveId" clId="{CF09A8D7-3F4C-4C19-8C1F-368D54E099AA}" dt="2022-03-16T15:38:43.622" v="17550" actId="14100"/>
          <ac:spMkLst>
            <pc:docMk/>
            <pc:sldMk cId="251466423" sldId="349"/>
            <ac:spMk id="20" creationId="{F6679248-1881-42EC-BC22-7DFB9065F99D}"/>
          </ac:spMkLst>
        </pc:spChg>
        <pc:spChg chg="mod">
          <ac:chgData name="li bo" userId="86e360d6c7446f46" providerId="LiveId" clId="{CF09A8D7-3F4C-4C19-8C1F-368D54E099AA}" dt="2022-03-17T06:52:38.812" v="20831" actId="14100"/>
          <ac:spMkLst>
            <pc:docMk/>
            <pc:sldMk cId="251466423" sldId="349"/>
            <ac:spMk id="21" creationId="{8E105A22-E8FC-47C0-90FC-F21CFF3D6B82}"/>
          </ac:spMkLst>
        </pc:spChg>
        <pc:spChg chg="add del mod">
          <ac:chgData name="li bo" userId="86e360d6c7446f46" providerId="LiveId" clId="{CF09A8D7-3F4C-4C19-8C1F-368D54E099AA}" dt="2022-03-16T15:04:20.138" v="16864" actId="21"/>
          <ac:spMkLst>
            <pc:docMk/>
            <pc:sldMk cId="251466423" sldId="349"/>
            <ac:spMk id="22" creationId="{AAB3C060-EDF0-40F2-9784-78921A225B97}"/>
          </ac:spMkLst>
        </pc:spChg>
        <pc:spChg chg="del mod">
          <ac:chgData name="li bo" userId="86e360d6c7446f46" providerId="LiveId" clId="{CF09A8D7-3F4C-4C19-8C1F-368D54E099AA}" dt="2022-03-16T15:03:51.658" v="16857" actId="478"/>
          <ac:spMkLst>
            <pc:docMk/>
            <pc:sldMk cId="251466423" sldId="349"/>
            <ac:spMk id="23" creationId="{7151EA6C-1878-4087-97F3-5500F5C37D4D}"/>
          </ac:spMkLst>
        </pc:spChg>
        <pc:spChg chg="del mod">
          <ac:chgData name="li bo" userId="86e360d6c7446f46" providerId="LiveId" clId="{CF09A8D7-3F4C-4C19-8C1F-368D54E099AA}" dt="2022-03-16T14:57:48.447" v="16765" actId="478"/>
          <ac:spMkLst>
            <pc:docMk/>
            <pc:sldMk cId="251466423" sldId="349"/>
            <ac:spMk id="24" creationId="{008C1B13-1447-475F-9D98-489090B4135D}"/>
          </ac:spMkLst>
        </pc:spChg>
        <pc:picChg chg="add mod ord modCrop">
          <ac:chgData name="li bo" userId="86e360d6c7446f46" providerId="LiveId" clId="{CF09A8D7-3F4C-4C19-8C1F-368D54E099AA}" dt="2022-03-17T02:32:56.620" v="18111" actId="167"/>
          <ac:picMkLst>
            <pc:docMk/>
            <pc:sldMk cId="251466423" sldId="349"/>
            <ac:picMk id="11" creationId="{7EC82A7E-8012-40E2-974A-4E86B712FA89}"/>
          </ac:picMkLst>
        </pc:picChg>
        <pc:picChg chg="del mod">
          <ac:chgData name="li bo" userId="86e360d6c7446f46" providerId="LiveId" clId="{CF09A8D7-3F4C-4C19-8C1F-368D54E099AA}" dt="2022-03-16T15:27:05.146" v="17306" actId="478"/>
          <ac:picMkLst>
            <pc:docMk/>
            <pc:sldMk cId="251466423" sldId="349"/>
            <ac:picMk id="19" creationId="{F0B6A9AA-6C87-49F2-819D-3A6B9067C229}"/>
          </ac:picMkLst>
        </pc:picChg>
      </pc:sldChg>
      <pc:sldChg chg="new del modTransition">
        <pc:chgData name="li bo" userId="86e360d6c7446f46" providerId="LiveId" clId="{CF09A8D7-3F4C-4C19-8C1F-368D54E099AA}" dt="2022-03-16T13:41:04.075" v="16562" actId="47"/>
        <pc:sldMkLst>
          <pc:docMk/>
          <pc:sldMk cId="1201017322" sldId="349"/>
        </pc:sldMkLst>
      </pc:sldChg>
      <pc:sldChg chg="modSp add del mod">
        <pc:chgData name="li bo" userId="86e360d6c7446f46" providerId="LiveId" clId="{CF09A8D7-3F4C-4C19-8C1F-368D54E099AA}" dt="2022-03-16T13:41:53.812" v="16566"/>
        <pc:sldMkLst>
          <pc:docMk/>
          <pc:sldMk cId="2741059021" sldId="349"/>
        </pc:sldMkLst>
        <pc:spChg chg="mod">
          <ac:chgData name="li bo" userId="86e360d6c7446f46" providerId="LiveId" clId="{CF09A8D7-3F4C-4C19-8C1F-368D54E099AA}" dt="2022-03-16T13:41:52.953" v="16565" actId="14100"/>
          <ac:spMkLst>
            <pc:docMk/>
            <pc:sldMk cId="2741059021" sldId="349"/>
            <ac:spMk id="4" creationId="{F9A29DB2-B0C9-424C-946C-3E87B0AEF2E1}"/>
          </ac:spMkLst>
        </pc:spChg>
      </pc:sldChg>
      <pc:sldChg chg="addSp delSp modSp add mod ord modAnim modNotesTx">
        <pc:chgData name="li bo" userId="86e360d6c7446f46" providerId="LiveId" clId="{CF09A8D7-3F4C-4C19-8C1F-368D54E099AA}" dt="2022-03-18T06:13:37.511" v="25051"/>
        <pc:sldMkLst>
          <pc:docMk/>
          <pc:sldMk cId="819263749" sldId="350"/>
        </pc:sldMkLst>
        <pc:spChg chg="mod">
          <ac:chgData name="li bo" userId="86e360d6c7446f46" providerId="LiveId" clId="{CF09A8D7-3F4C-4C19-8C1F-368D54E099AA}" dt="2022-03-17T12:26:19.511" v="22738" actId="113"/>
          <ac:spMkLst>
            <pc:docMk/>
            <pc:sldMk cId="819263749" sldId="350"/>
            <ac:spMk id="4" creationId="{BADFBE08-DAB8-436F-A6B1-F614DB14C128}"/>
          </ac:spMkLst>
        </pc:spChg>
        <pc:spChg chg="del">
          <ac:chgData name="li bo" userId="86e360d6c7446f46" providerId="LiveId" clId="{CF09A8D7-3F4C-4C19-8C1F-368D54E099AA}" dt="2022-03-17T02:50:13.970" v="18780" actId="478"/>
          <ac:spMkLst>
            <pc:docMk/>
            <pc:sldMk cId="819263749" sldId="350"/>
            <ac:spMk id="11" creationId="{533C9195-8D6B-47C0-810F-57C1DC6370E0}"/>
          </ac:spMkLst>
        </pc:spChg>
        <pc:spChg chg="del">
          <ac:chgData name="li bo" userId="86e360d6c7446f46" providerId="LiveId" clId="{CF09A8D7-3F4C-4C19-8C1F-368D54E099AA}" dt="2022-03-17T02:50:16.459" v="18781" actId="478"/>
          <ac:spMkLst>
            <pc:docMk/>
            <pc:sldMk cId="819263749" sldId="350"/>
            <ac:spMk id="16" creationId="{A8CF8D10-DA22-46F4-85CC-1F8650B8B3E8}"/>
          </ac:spMkLst>
        </pc:spChg>
        <pc:spChg chg="add mod">
          <ac:chgData name="li bo" userId="86e360d6c7446f46" providerId="LiveId" clId="{CF09A8D7-3F4C-4C19-8C1F-368D54E099AA}" dt="2022-03-17T12:00:30.593" v="22467" actId="2711"/>
          <ac:spMkLst>
            <pc:docMk/>
            <pc:sldMk cId="819263749" sldId="350"/>
            <ac:spMk id="17" creationId="{43C62627-F985-4A33-A738-F12923AF2CA8}"/>
          </ac:spMkLst>
        </pc:spChg>
        <pc:spChg chg="del">
          <ac:chgData name="li bo" userId="86e360d6c7446f46" providerId="LiveId" clId="{CF09A8D7-3F4C-4C19-8C1F-368D54E099AA}" dt="2022-03-17T02:50:18.351" v="18782" actId="478"/>
          <ac:spMkLst>
            <pc:docMk/>
            <pc:sldMk cId="819263749" sldId="350"/>
            <ac:spMk id="19" creationId="{B86D3FBD-1DF4-4413-A01D-F82D5FB3F74E}"/>
          </ac:spMkLst>
        </pc:spChg>
        <pc:spChg chg="add mod">
          <ac:chgData name="li bo" userId="86e360d6c7446f46" providerId="LiveId" clId="{CF09A8D7-3F4C-4C19-8C1F-368D54E099AA}" dt="2022-03-17T05:54:36.910" v="19236" actId="2711"/>
          <ac:spMkLst>
            <pc:docMk/>
            <pc:sldMk cId="819263749" sldId="350"/>
            <ac:spMk id="20" creationId="{A8F9CA88-C583-4EF6-8327-C4AB59816C87}"/>
          </ac:spMkLst>
        </pc:spChg>
        <pc:picChg chg="add del mod">
          <ac:chgData name="li bo" userId="86e360d6c7446f46" providerId="LiveId" clId="{CF09A8D7-3F4C-4C19-8C1F-368D54E099AA}" dt="2022-03-17T05:48:48.748" v="18979" actId="478"/>
          <ac:picMkLst>
            <pc:docMk/>
            <pc:sldMk cId="819263749" sldId="350"/>
            <ac:picMk id="3" creationId="{95927973-55FD-4CD5-B860-211FCF8BAC1C}"/>
          </ac:picMkLst>
        </pc:picChg>
        <pc:picChg chg="del">
          <ac:chgData name="li bo" userId="86e360d6c7446f46" providerId="LiveId" clId="{CF09A8D7-3F4C-4C19-8C1F-368D54E099AA}" dt="2022-03-17T02:50:12.915" v="18779" actId="478"/>
          <ac:picMkLst>
            <pc:docMk/>
            <pc:sldMk cId="819263749" sldId="350"/>
            <ac:picMk id="6" creationId="{20356D79-509C-4C59-8FC4-5432662DBF59}"/>
          </ac:picMkLst>
        </pc:picChg>
        <pc:picChg chg="add mod">
          <ac:chgData name="li bo" userId="86e360d6c7446f46" providerId="LiveId" clId="{CF09A8D7-3F4C-4C19-8C1F-368D54E099AA}" dt="2022-03-17T06:02:05.212" v="19517" actId="1076"/>
          <ac:picMkLst>
            <pc:docMk/>
            <pc:sldMk cId="819263749" sldId="350"/>
            <ac:picMk id="7" creationId="{5F6FC370-6691-4CD7-8379-FF0514E92E5A}"/>
          </ac:picMkLst>
        </pc:picChg>
        <pc:picChg chg="add del mod">
          <ac:chgData name="li bo" userId="86e360d6c7446f46" providerId="LiveId" clId="{CF09A8D7-3F4C-4C19-8C1F-368D54E099AA}" dt="2022-03-17T05:51:15.192" v="18980" actId="478"/>
          <ac:picMkLst>
            <pc:docMk/>
            <pc:sldMk cId="819263749" sldId="350"/>
            <ac:picMk id="9" creationId="{4ABC717D-9269-4D1C-8DE7-4F6C48397742}"/>
          </ac:picMkLst>
        </pc:picChg>
        <pc:picChg chg="add mod">
          <ac:chgData name="li bo" userId="86e360d6c7446f46" providerId="LiveId" clId="{CF09A8D7-3F4C-4C19-8C1F-368D54E099AA}" dt="2022-03-17T06:18:00.032" v="20529" actId="1076"/>
          <ac:picMkLst>
            <pc:docMk/>
            <pc:sldMk cId="819263749" sldId="350"/>
            <ac:picMk id="12" creationId="{EF96A9D6-EF6D-48F1-914E-6CC4137FABFD}"/>
          </ac:picMkLst>
        </pc:picChg>
        <pc:picChg chg="del">
          <ac:chgData name="li bo" userId="86e360d6c7446f46" providerId="LiveId" clId="{CF09A8D7-3F4C-4C19-8C1F-368D54E099AA}" dt="2022-03-17T02:28:37.183" v="18021" actId="478"/>
          <ac:picMkLst>
            <pc:docMk/>
            <pc:sldMk cId="819263749" sldId="350"/>
            <ac:picMk id="13" creationId="{9F595CFD-5503-446A-BF6C-3D4BA818ADAD}"/>
          </ac:picMkLst>
        </pc:picChg>
        <pc:picChg chg="del">
          <ac:chgData name="li bo" userId="86e360d6c7446f46" providerId="LiveId" clId="{CF09A8D7-3F4C-4C19-8C1F-368D54E099AA}" dt="2022-03-17T02:50:12.231" v="18778" actId="478"/>
          <ac:picMkLst>
            <pc:docMk/>
            <pc:sldMk cId="819263749" sldId="350"/>
            <ac:picMk id="18" creationId="{35E377FB-4FB8-4224-83A4-BEF8B1917D30}"/>
          </ac:picMkLst>
        </pc:picChg>
        <pc:picChg chg="add mod">
          <ac:chgData name="li bo" userId="86e360d6c7446f46" providerId="LiveId" clId="{CF09A8D7-3F4C-4C19-8C1F-368D54E099AA}" dt="2022-03-17T06:02:55.185" v="19573" actId="1076"/>
          <ac:picMkLst>
            <pc:docMk/>
            <pc:sldMk cId="819263749" sldId="350"/>
            <ac:picMk id="21" creationId="{F66ABB5E-DF1E-436D-A274-BB92760789E4}"/>
          </ac:picMkLst>
        </pc:picChg>
      </pc:sldChg>
      <pc:sldChg chg="delSp add del mod">
        <pc:chgData name="li bo" userId="86e360d6c7446f46" providerId="LiveId" clId="{CF09A8D7-3F4C-4C19-8C1F-368D54E099AA}" dt="2022-03-16T15:42:44.143" v="17569" actId="47"/>
        <pc:sldMkLst>
          <pc:docMk/>
          <pc:sldMk cId="888114615" sldId="350"/>
        </pc:sldMkLst>
        <pc:spChg chg="del">
          <ac:chgData name="li bo" userId="86e360d6c7446f46" providerId="LiveId" clId="{CF09A8D7-3F4C-4C19-8C1F-368D54E099AA}" dt="2022-03-16T15:32:46.422" v="17395" actId="478"/>
          <ac:spMkLst>
            <pc:docMk/>
            <pc:sldMk cId="888114615" sldId="350"/>
            <ac:spMk id="13" creationId="{7EF655D2-47ED-43D7-9862-FDAB9C8FE1BE}"/>
          </ac:spMkLst>
        </pc:spChg>
      </pc:sldChg>
      <pc:sldChg chg="add del modTransition">
        <pc:chgData name="li bo" userId="86e360d6c7446f46" providerId="LiveId" clId="{CF09A8D7-3F4C-4C19-8C1F-368D54E099AA}" dt="2022-03-14T14:19:36.208" v="341" actId="47"/>
        <pc:sldMkLst>
          <pc:docMk/>
          <pc:sldMk cId="1339233777" sldId="350"/>
        </pc:sldMkLst>
      </pc:sldChg>
      <pc:sldChg chg="new del">
        <pc:chgData name="li bo" userId="86e360d6c7446f46" providerId="LiveId" clId="{CF09A8D7-3F4C-4C19-8C1F-368D54E099AA}" dt="2022-03-17T02:48:37.550" v="18674" actId="47"/>
        <pc:sldMkLst>
          <pc:docMk/>
          <pc:sldMk cId="1046102873" sldId="351"/>
        </pc:sldMkLst>
      </pc:sldChg>
      <pc:sldChg chg="addSp delSp modSp add mod modTransition modNotesTx">
        <pc:chgData name="li bo" userId="86e360d6c7446f46" providerId="LiveId" clId="{CF09A8D7-3F4C-4C19-8C1F-368D54E099AA}" dt="2023-03-09T14:38:46.959" v="27544"/>
        <pc:sldMkLst>
          <pc:docMk/>
          <pc:sldMk cId="1086497224" sldId="352"/>
        </pc:sldMkLst>
        <pc:spChg chg="del mod">
          <ac:chgData name="li bo" userId="86e360d6c7446f46" providerId="LiveId" clId="{CF09A8D7-3F4C-4C19-8C1F-368D54E099AA}" dt="2022-03-17T02:48:35.680" v="18394"/>
          <ac:spMkLst>
            <pc:docMk/>
            <pc:sldMk cId="1086497224" sldId="352"/>
            <ac:spMk id="2" creationId="{777A7C3F-F82C-4B8B-A3CC-7EAA21C6CED8}"/>
          </ac:spMkLst>
        </pc:spChg>
        <pc:spChg chg="add del mod">
          <ac:chgData name="li bo" userId="86e360d6c7446f46" providerId="LiveId" clId="{CF09A8D7-3F4C-4C19-8C1F-368D54E099AA}" dt="2023-03-09T09:34:44.057" v="27068"/>
          <ac:spMkLst>
            <pc:docMk/>
            <pc:sldMk cId="1086497224" sldId="352"/>
            <ac:spMk id="3" creationId="{77356F1B-0AA2-4F3F-A648-922D5F9C60AE}"/>
          </ac:spMkLst>
        </pc:spChg>
        <pc:spChg chg="del mod">
          <ac:chgData name="li bo" userId="86e360d6c7446f46" providerId="LiveId" clId="{CF09A8D7-3F4C-4C19-8C1F-368D54E099AA}" dt="2022-03-17T02:48:35.680" v="18394"/>
          <ac:spMkLst>
            <pc:docMk/>
            <pc:sldMk cId="1086497224" sldId="352"/>
            <ac:spMk id="3" creationId="{804CC0BE-97B1-459B-B346-2F47BFF0405B}"/>
          </ac:spMkLst>
        </pc:spChg>
        <pc:spChg chg="add mod ord">
          <ac:chgData name="li bo" userId="86e360d6c7446f46" providerId="LiveId" clId="{CF09A8D7-3F4C-4C19-8C1F-368D54E099AA}" dt="2023-03-09T14:38:46.959" v="27544"/>
          <ac:spMkLst>
            <pc:docMk/>
            <pc:sldMk cId="1086497224" sldId="352"/>
            <ac:spMk id="4" creationId="{71186C8D-DFE7-4B17-A5D6-9573ECFE8E7C}"/>
          </ac:spMkLst>
        </pc:spChg>
        <pc:spChg chg="add mod">
          <ac:chgData name="li bo" userId="86e360d6c7446f46" providerId="LiveId" clId="{CF09A8D7-3F4C-4C19-8C1F-368D54E099AA}" dt="2022-03-17T06:52:30.584" v="20815" actId="20577"/>
          <ac:spMkLst>
            <pc:docMk/>
            <pc:sldMk cId="1086497224" sldId="352"/>
            <ac:spMk id="6" creationId="{B8050430-96D4-4458-9F47-2E847A13B1A5}"/>
          </ac:spMkLst>
        </pc:spChg>
        <pc:spChg chg="add mod">
          <ac:chgData name="li bo" userId="86e360d6c7446f46" providerId="LiveId" clId="{CF09A8D7-3F4C-4C19-8C1F-368D54E099AA}" dt="2022-03-17T08:43:54.788" v="22058" actId="114"/>
          <ac:spMkLst>
            <pc:docMk/>
            <pc:sldMk cId="1086497224" sldId="352"/>
            <ac:spMk id="7" creationId="{94670E24-3DC8-4850-857E-3D198AA5ECD8}"/>
          </ac:spMkLst>
        </pc:spChg>
        <pc:spChg chg="add mod">
          <ac:chgData name="li bo" userId="86e360d6c7446f46" providerId="LiveId" clId="{CF09A8D7-3F4C-4C19-8C1F-368D54E099AA}" dt="2022-03-17T08:43:32.107" v="22029"/>
          <ac:spMkLst>
            <pc:docMk/>
            <pc:sldMk cId="1086497224" sldId="352"/>
            <ac:spMk id="8" creationId="{C696EE70-2CA2-4429-9293-BCF5B8F1A739}"/>
          </ac:spMkLst>
        </pc:spChg>
        <pc:spChg chg="add mod">
          <ac:chgData name="li bo" userId="86e360d6c7446f46" providerId="LiveId" clId="{CF09A8D7-3F4C-4C19-8C1F-368D54E099AA}" dt="2022-03-17T06:14:25.951" v="20433" actId="20577"/>
          <ac:spMkLst>
            <pc:docMk/>
            <pc:sldMk cId="1086497224" sldId="352"/>
            <ac:spMk id="9" creationId="{E60AA64D-F4EA-40FF-8C9F-C374417FA6F5}"/>
          </ac:spMkLst>
        </pc:spChg>
        <pc:spChg chg="add del mod">
          <ac:chgData name="li bo" userId="86e360d6c7446f46" providerId="LiveId" clId="{CF09A8D7-3F4C-4C19-8C1F-368D54E099AA}" dt="2022-03-17T06:08:30.266" v="19949" actId="478"/>
          <ac:spMkLst>
            <pc:docMk/>
            <pc:sldMk cId="1086497224" sldId="352"/>
            <ac:spMk id="10" creationId="{69B9E04A-E0C1-463E-9C33-F40F8F26C11D}"/>
          </ac:spMkLst>
        </pc:spChg>
        <pc:spChg chg="add mod ord">
          <ac:chgData name="li bo" userId="86e360d6c7446f46" providerId="LiveId" clId="{CF09A8D7-3F4C-4C19-8C1F-368D54E099AA}" dt="2023-03-09T14:38:46.959" v="27538"/>
          <ac:spMkLst>
            <pc:docMk/>
            <pc:sldMk cId="1086497224" sldId="352"/>
            <ac:spMk id="10" creationId="{D7B47179-8E1B-47D7-85C1-53FA9C9EA010}"/>
          </ac:spMkLst>
        </pc:spChg>
        <pc:spChg chg="add mod">
          <ac:chgData name="li bo" userId="86e360d6c7446f46" providerId="LiveId" clId="{CF09A8D7-3F4C-4C19-8C1F-368D54E099AA}" dt="2022-03-17T06:14:29.178" v="20451" actId="207"/>
          <ac:spMkLst>
            <pc:docMk/>
            <pc:sldMk cId="1086497224" sldId="352"/>
            <ac:spMk id="11" creationId="{57557374-52B5-4CBE-B728-3CF02493D069}"/>
          </ac:spMkLst>
        </pc:spChg>
        <pc:spChg chg="add mod">
          <ac:chgData name="li bo" userId="86e360d6c7446f46" providerId="LiveId" clId="{CF09A8D7-3F4C-4C19-8C1F-368D54E099AA}" dt="2023-03-09T09:34:40.919" v="27041" actId="207"/>
          <ac:spMkLst>
            <pc:docMk/>
            <pc:sldMk cId="1086497224" sldId="352"/>
            <ac:spMk id="12" creationId="{05D9F34A-D1D1-44A4-B08F-BE7ED6838D33}"/>
          </ac:spMkLst>
        </pc:spChg>
        <pc:spChg chg="add mod">
          <ac:chgData name="li bo" userId="86e360d6c7446f46" providerId="LiveId" clId="{CF09A8D7-3F4C-4C19-8C1F-368D54E099AA}" dt="2022-03-17T06:14:29.184" v="20457" actId="207"/>
          <ac:spMkLst>
            <pc:docMk/>
            <pc:sldMk cId="1086497224" sldId="352"/>
            <ac:spMk id="13" creationId="{16B4CE76-E4BE-4B7A-874D-8578FCBBE986}"/>
          </ac:spMkLst>
        </pc:spChg>
        <pc:spChg chg="add del mod">
          <ac:chgData name="li bo" userId="86e360d6c7446f46" providerId="LiveId" clId="{CF09A8D7-3F4C-4C19-8C1F-368D54E099AA}" dt="2022-03-17T06:08:30.266" v="19949" actId="478"/>
          <ac:spMkLst>
            <pc:docMk/>
            <pc:sldMk cId="1086497224" sldId="352"/>
            <ac:spMk id="14" creationId="{BB5F75AB-D482-4190-8D27-9E8C0A91CA58}"/>
          </ac:spMkLst>
        </pc:spChg>
        <pc:spChg chg="add mod modVis">
          <ac:chgData name="li bo" userId="86e360d6c7446f46" providerId="LiveId" clId="{CF09A8D7-3F4C-4C19-8C1F-368D54E099AA}" dt="2022-03-21T04:23:54.655" v="26904"/>
          <ac:spMkLst>
            <pc:docMk/>
            <pc:sldMk cId="1086497224" sldId="352"/>
            <ac:spMk id="15" creationId="{1B70E562-2702-43A7-A1CC-41323B15555B}"/>
          </ac:spMkLst>
        </pc:spChg>
        <pc:spChg chg="add mod topLvl">
          <ac:chgData name="li bo" userId="86e360d6c7446f46" providerId="LiveId" clId="{CF09A8D7-3F4C-4C19-8C1F-368D54E099AA}" dt="2023-03-09T14:38:46.959" v="27539"/>
          <ac:spMkLst>
            <pc:docMk/>
            <pc:sldMk cId="1086497224" sldId="352"/>
            <ac:spMk id="16" creationId="{3B0BA16D-8D23-4588-99E5-001E4B36DB7B}"/>
          </ac:spMkLst>
        </pc:spChg>
        <pc:spChg chg="add mod topLvl">
          <ac:chgData name="li bo" userId="86e360d6c7446f46" providerId="LiveId" clId="{CF09A8D7-3F4C-4C19-8C1F-368D54E099AA}" dt="2023-03-09T14:38:46.959" v="27538"/>
          <ac:spMkLst>
            <pc:docMk/>
            <pc:sldMk cId="1086497224" sldId="352"/>
            <ac:spMk id="17" creationId="{F06DDE2C-5A6F-4CF9-863A-B34563A79D7C}"/>
          </ac:spMkLst>
        </pc:spChg>
        <pc:spChg chg="add mod topLvl">
          <ac:chgData name="li bo" userId="86e360d6c7446f46" providerId="LiveId" clId="{CF09A8D7-3F4C-4C19-8C1F-368D54E099AA}" dt="2023-03-09T14:38:46.959" v="27538"/>
          <ac:spMkLst>
            <pc:docMk/>
            <pc:sldMk cId="1086497224" sldId="352"/>
            <ac:spMk id="18" creationId="{CEE72DD7-ABF4-45E0-B86A-30F7FF327D02}"/>
          </ac:spMkLst>
        </pc:spChg>
        <pc:spChg chg="add del mod">
          <ac:chgData name="li bo" userId="86e360d6c7446f46" providerId="LiveId" clId="{CF09A8D7-3F4C-4C19-8C1F-368D54E099AA}" dt="2023-03-09T09:34:40.903" v="27037"/>
          <ac:spMkLst>
            <pc:docMk/>
            <pc:sldMk cId="1086497224" sldId="352"/>
            <ac:spMk id="19" creationId="{2712F10B-04F4-44A6-BEE1-E79279C623E6}"/>
          </ac:spMkLst>
        </pc:spChg>
        <pc:spChg chg="add del mod ord">
          <ac:chgData name="li bo" userId="86e360d6c7446f46" providerId="LiveId" clId="{CF09A8D7-3F4C-4C19-8C1F-368D54E099AA}" dt="2022-03-17T06:14:29.186" v="20459"/>
          <ac:spMkLst>
            <pc:docMk/>
            <pc:sldMk cId="1086497224" sldId="352"/>
            <ac:spMk id="21" creationId="{B77CF270-2985-4C3A-9A39-D36AF91D75BA}"/>
          </ac:spMkLst>
        </pc:spChg>
        <pc:grpChg chg="add mod">
          <ac:chgData name="li bo" userId="86e360d6c7446f46" providerId="LiveId" clId="{CF09A8D7-3F4C-4C19-8C1F-368D54E099AA}" dt="2023-03-09T14:38:46.959" v="27540"/>
          <ac:grpSpMkLst>
            <pc:docMk/>
            <pc:sldMk cId="1086497224" sldId="352"/>
            <ac:grpSpMk id="14" creationId="{513519A5-B3BC-4E5F-A96A-6E26A8220862}"/>
          </ac:grpSpMkLst>
        </pc:grpChg>
        <pc:grpChg chg="add del mod">
          <ac:chgData name="li bo" userId="86e360d6c7446f46" providerId="LiveId" clId="{CF09A8D7-3F4C-4C19-8C1F-368D54E099AA}" dt="2023-03-09T09:34:45.513" v="27129"/>
          <ac:grpSpMkLst>
            <pc:docMk/>
            <pc:sldMk cId="1086497224" sldId="352"/>
            <ac:grpSpMk id="20" creationId="{08290719-D2AB-4EF4-ACF0-32BCE6D72287}"/>
          </ac:grpSpMkLst>
        </pc:grpChg>
        <pc:picChg chg="add mod ord modVis">
          <ac:chgData name="li bo" userId="86e360d6c7446f46" providerId="LiveId" clId="{CF09A8D7-3F4C-4C19-8C1F-368D54E099AA}" dt="2023-03-09T14:38:46.959" v="27542"/>
          <ac:picMkLst>
            <pc:docMk/>
            <pc:sldMk cId="1086497224" sldId="352"/>
            <ac:picMk id="5" creationId="{F2A25D37-AFE3-440B-A1A5-4D9238D25F0C}"/>
          </ac:picMkLst>
        </pc:picChg>
      </pc:sldChg>
      <pc:sldChg chg="delSp new del mod">
        <pc:chgData name="li bo" userId="86e360d6c7446f46" providerId="LiveId" clId="{CF09A8D7-3F4C-4C19-8C1F-368D54E099AA}" dt="2022-03-17T05:20:25.549" v="18900" actId="47"/>
        <pc:sldMkLst>
          <pc:docMk/>
          <pc:sldMk cId="3515041098" sldId="353"/>
        </pc:sldMkLst>
        <pc:spChg chg="del">
          <ac:chgData name="li bo" userId="86e360d6c7446f46" providerId="LiveId" clId="{CF09A8D7-3F4C-4C19-8C1F-368D54E099AA}" dt="2022-03-17T05:19:20.727" v="18899" actId="478"/>
          <ac:spMkLst>
            <pc:docMk/>
            <pc:sldMk cId="3515041098" sldId="353"/>
            <ac:spMk id="2" creationId="{D20AD823-E7F8-4BA0-A9C5-8273E0A33CD9}"/>
          </ac:spMkLst>
        </pc:spChg>
        <pc:spChg chg="del">
          <ac:chgData name="li bo" userId="86e360d6c7446f46" providerId="LiveId" clId="{CF09A8D7-3F4C-4C19-8C1F-368D54E099AA}" dt="2022-03-17T05:19:20.727" v="18899" actId="478"/>
          <ac:spMkLst>
            <pc:docMk/>
            <pc:sldMk cId="3515041098" sldId="353"/>
            <ac:spMk id="3" creationId="{7F24D10E-A3D8-4F8F-99CA-FCC714CA3AF8}"/>
          </ac:spMkLst>
        </pc:spChg>
      </pc:sldChg>
      <pc:sldChg chg="addSp modSp add modTransition modAnim">
        <pc:chgData name="li bo" userId="86e360d6c7446f46" providerId="LiveId" clId="{CF09A8D7-3F4C-4C19-8C1F-368D54E099AA}" dt="2022-03-21T01:35:10.715" v="25416"/>
        <pc:sldMkLst>
          <pc:docMk/>
          <pc:sldMk cId="3867353767" sldId="353"/>
        </pc:sldMkLst>
        <pc:picChg chg="add mod">
          <ac:chgData name="li bo" userId="86e360d6c7446f46" providerId="LiveId" clId="{CF09A8D7-3F4C-4C19-8C1F-368D54E099AA}" dt="2022-03-17T05:59:57.662" v="19335" actId="1076"/>
          <ac:picMkLst>
            <pc:docMk/>
            <pc:sldMk cId="3867353767" sldId="353"/>
            <ac:picMk id="7" creationId="{0FD910D5-612A-431A-99D5-F9E651F540C2}"/>
          </ac:picMkLst>
        </pc:picChg>
        <pc:picChg chg="mod">
          <ac:chgData name="li bo" userId="86e360d6c7446f46" providerId="LiveId" clId="{CF09A8D7-3F4C-4C19-8C1F-368D54E099AA}" dt="2022-03-17T05:57:34.367" v="19304" actId="1076"/>
          <ac:picMkLst>
            <pc:docMk/>
            <pc:sldMk cId="3867353767" sldId="353"/>
            <ac:picMk id="1026" creationId="{4E802A0D-F3C1-45A3-8CD1-C5A4DAE11515}"/>
          </ac:picMkLst>
        </pc:picChg>
        <pc:picChg chg="mod">
          <ac:chgData name="li bo" userId="86e360d6c7446f46" providerId="LiveId" clId="{CF09A8D7-3F4C-4C19-8C1F-368D54E099AA}" dt="2022-03-17T05:57:34.367" v="19304" actId="1076"/>
          <ac:picMkLst>
            <pc:docMk/>
            <pc:sldMk cId="3867353767" sldId="353"/>
            <ac:picMk id="1028" creationId="{FB914878-2B47-40AE-8DFF-7EC13A31B366}"/>
          </ac:picMkLst>
        </pc:picChg>
        <pc:picChg chg="add mod">
          <ac:chgData name="li bo" userId="86e360d6c7446f46" providerId="LiveId" clId="{CF09A8D7-3F4C-4C19-8C1F-368D54E099AA}" dt="2022-03-17T05:58:22.557" v="19320" actId="1076"/>
          <ac:picMkLst>
            <pc:docMk/>
            <pc:sldMk cId="3867353767" sldId="353"/>
            <ac:picMk id="3074" creationId="{DA8956DB-9C5B-463D-AB5A-D334E1D47697}"/>
          </ac:picMkLst>
        </pc:picChg>
      </pc:sldChg>
      <pc:sldChg chg="addSp modSp add mod modTransition modAnim">
        <pc:chgData name="li bo" userId="86e360d6c7446f46" providerId="LiveId" clId="{CF09A8D7-3F4C-4C19-8C1F-368D54E099AA}" dt="2022-03-21T01:35:12.735" v="25424"/>
        <pc:sldMkLst>
          <pc:docMk/>
          <pc:sldMk cId="2755141655" sldId="354"/>
        </pc:sldMkLst>
        <pc:spChg chg="mod">
          <ac:chgData name="li bo" userId="86e360d6c7446f46" providerId="LiveId" clId="{CF09A8D7-3F4C-4C19-8C1F-368D54E099AA}" dt="2022-03-17T05:59:17.900" v="19333" actId="113"/>
          <ac:spMkLst>
            <pc:docMk/>
            <pc:sldMk cId="2755141655" sldId="354"/>
            <ac:spMk id="2" creationId="{00000000-0000-0000-0000-000000000000}"/>
          </ac:spMkLst>
        </pc:spChg>
        <pc:spChg chg="mod">
          <ac:chgData name="li bo" userId="86e360d6c7446f46" providerId="LiveId" clId="{CF09A8D7-3F4C-4C19-8C1F-368D54E099AA}" dt="2022-03-17T05:59:20.010" v="19334" actId="20577"/>
          <ac:spMkLst>
            <pc:docMk/>
            <pc:sldMk cId="2755141655" sldId="354"/>
            <ac:spMk id="3" creationId="{00000000-0000-0000-0000-000000000000}"/>
          </ac:spMkLst>
        </pc:spChg>
        <pc:spChg chg="add mod">
          <ac:chgData name="li bo" userId="86e360d6c7446f46" providerId="LiveId" clId="{CF09A8D7-3F4C-4C19-8C1F-368D54E099AA}" dt="2022-03-17T06:01:12.751" v="19438" actId="20577"/>
          <ac:spMkLst>
            <pc:docMk/>
            <pc:sldMk cId="2755141655" sldId="354"/>
            <ac:spMk id="4" creationId="{2F24D087-4C8E-4F50-85CE-29DD6D8550AE}"/>
          </ac:spMkLst>
        </pc:spChg>
      </pc:sldChg>
      <pc:sldChg chg="addSp delSp modSp add mod modTransition delAnim modAnim modNotesTx">
        <pc:chgData name="li bo" userId="86e360d6c7446f46" providerId="LiveId" clId="{CF09A8D7-3F4C-4C19-8C1F-368D54E099AA}" dt="2022-03-21T02:21:15.109" v="26754"/>
        <pc:sldMkLst>
          <pc:docMk/>
          <pc:sldMk cId="1022010447" sldId="355"/>
        </pc:sldMkLst>
        <pc:spChg chg="mod">
          <ac:chgData name="li bo" userId="86e360d6c7446f46" providerId="LiveId" clId="{CF09A8D7-3F4C-4C19-8C1F-368D54E099AA}" dt="2022-03-17T12:26:36.465" v="22745" actId="404"/>
          <ac:spMkLst>
            <pc:docMk/>
            <pc:sldMk cId="1022010447" sldId="355"/>
            <ac:spMk id="4" creationId="{BADFBE08-DAB8-436F-A6B1-F614DB14C128}"/>
          </ac:spMkLst>
        </pc:spChg>
        <pc:spChg chg="add del mod ord">
          <ac:chgData name="li bo" userId="86e360d6c7446f46" providerId="LiveId" clId="{CF09A8D7-3F4C-4C19-8C1F-368D54E099AA}" dt="2022-03-17T12:25:33.611" v="22720" actId="1076"/>
          <ac:spMkLst>
            <pc:docMk/>
            <pc:sldMk cId="1022010447" sldId="355"/>
            <ac:spMk id="19" creationId="{B17D509B-80CC-4D0D-805C-F602B552758C}"/>
          </ac:spMkLst>
        </pc:spChg>
        <pc:grpChg chg="add mod">
          <ac:chgData name="li bo" userId="86e360d6c7446f46" providerId="LiveId" clId="{CF09A8D7-3F4C-4C19-8C1F-368D54E099AA}" dt="2022-03-17T12:25:35.457" v="22721" actId="1076"/>
          <ac:grpSpMkLst>
            <pc:docMk/>
            <pc:sldMk cId="1022010447" sldId="355"/>
            <ac:grpSpMk id="6" creationId="{D3D482EE-90AA-4DF8-A8B7-D6486B6D2310}"/>
          </ac:grpSpMkLst>
        </pc:grpChg>
        <pc:picChg chg="mod">
          <ac:chgData name="li bo" userId="86e360d6c7446f46" providerId="LiveId" clId="{CF09A8D7-3F4C-4C19-8C1F-368D54E099AA}" dt="2022-03-17T05:44:30.062" v="18944" actId="164"/>
          <ac:picMkLst>
            <pc:docMk/>
            <pc:sldMk cId="1022010447" sldId="355"/>
            <ac:picMk id="3" creationId="{95927973-55FD-4CD5-B860-211FCF8BAC1C}"/>
          </ac:picMkLst>
        </pc:picChg>
        <pc:picChg chg="add mod">
          <ac:chgData name="li bo" userId="86e360d6c7446f46" providerId="LiveId" clId="{CF09A8D7-3F4C-4C19-8C1F-368D54E099AA}" dt="2022-03-17T05:44:30.062" v="18944" actId="164"/>
          <ac:picMkLst>
            <pc:docMk/>
            <pc:sldMk cId="1022010447" sldId="355"/>
            <ac:picMk id="5" creationId="{23D59AEC-D7D4-4769-8157-1E0B28F48A42}"/>
          </ac:picMkLst>
        </pc:picChg>
        <pc:picChg chg="del">
          <ac:chgData name="li bo" userId="86e360d6c7446f46" providerId="LiveId" clId="{CF09A8D7-3F4C-4C19-8C1F-368D54E099AA}" dt="2022-03-17T05:43:52.101" v="18937" actId="478"/>
          <ac:picMkLst>
            <pc:docMk/>
            <pc:sldMk cId="1022010447" sldId="355"/>
            <ac:picMk id="7" creationId="{5F6FC370-6691-4CD7-8379-FF0514E92E5A}"/>
          </ac:picMkLst>
        </pc:picChg>
        <pc:picChg chg="del">
          <ac:chgData name="li bo" userId="86e360d6c7446f46" providerId="LiveId" clId="{CF09A8D7-3F4C-4C19-8C1F-368D54E099AA}" dt="2022-03-17T05:43:51.629" v="18936" actId="478"/>
          <ac:picMkLst>
            <pc:docMk/>
            <pc:sldMk cId="1022010447" sldId="355"/>
            <ac:picMk id="9" creationId="{4ABC717D-9269-4D1C-8DE7-4F6C48397742}"/>
          </ac:picMkLst>
        </pc:picChg>
        <pc:picChg chg="add del mod">
          <ac:chgData name="li bo" userId="86e360d6c7446f46" providerId="LiveId" clId="{CF09A8D7-3F4C-4C19-8C1F-368D54E099AA}" dt="2022-03-17T05:47:25.592" v="18965" actId="478"/>
          <ac:picMkLst>
            <pc:docMk/>
            <pc:sldMk cId="1022010447" sldId="355"/>
            <ac:picMk id="10" creationId="{D7653EB6-9E91-4B8A-9A1F-98DBAC5B4501}"/>
          </ac:picMkLst>
        </pc:picChg>
        <pc:picChg chg="add del mod">
          <ac:chgData name="li bo" userId="86e360d6c7446f46" providerId="LiveId" clId="{CF09A8D7-3F4C-4C19-8C1F-368D54E099AA}" dt="2022-03-17T05:46:27.921" v="18950" actId="478"/>
          <ac:picMkLst>
            <pc:docMk/>
            <pc:sldMk cId="1022010447" sldId="355"/>
            <ac:picMk id="12" creationId="{AF9E012D-DED7-4391-A60B-5CF422B5CE42}"/>
          </ac:picMkLst>
        </pc:picChg>
        <pc:picChg chg="add del mod">
          <ac:chgData name="li bo" userId="86e360d6c7446f46" providerId="LiveId" clId="{CF09A8D7-3F4C-4C19-8C1F-368D54E099AA}" dt="2022-03-17T05:47:26.037" v="18966" actId="478"/>
          <ac:picMkLst>
            <pc:docMk/>
            <pc:sldMk cId="1022010447" sldId="355"/>
            <ac:picMk id="14" creationId="{A989CB2A-9C54-4297-960E-F6E1F78B2004}"/>
          </ac:picMkLst>
        </pc:picChg>
        <pc:picChg chg="add mod">
          <ac:chgData name="li bo" userId="86e360d6c7446f46" providerId="LiveId" clId="{CF09A8D7-3F4C-4C19-8C1F-368D54E099AA}" dt="2022-03-20T13:35:15.685" v="25290" actId="1076"/>
          <ac:picMkLst>
            <pc:docMk/>
            <pc:sldMk cId="1022010447" sldId="355"/>
            <ac:picMk id="16" creationId="{6435DBDA-E4C4-45DF-8102-30F57397D60E}"/>
          </ac:picMkLst>
        </pc:picChg>
        <pc:picChg chg="add del mod">
          <ac:chgData name="li bo" userId="86e360d6c7446f46" providerId="LiveId" clId="{CF09A8D7-3F4C-4C19-8C1F-368D54E099AA}" dt="2022-03-20T13:35:10.902" v="25289" actId="478"/>
          <ac:picMkLst>
            <pc:docMk/>
            <pc:sldMk cId="1022010447" sldId="355"/>
            <ac:picMk id="18" creationId="{1C77A7BB-B11F-4E95-AB5B-5760DA0C7DC0}"/>
          </ac:picMkLst>
        </pc:picChg>
        <pc:picChg chg="add del mod">
          <ac:chgData name="li bo" userId="86e360d6c7446f46" providerId="LiveId" clId="{CF09A8D7-3F4C-4C19-8C1F-368D54E099AA}" dt="2022-03-17T09:56:47.580" v="22246" actId="478"/>
          <ac:picMkLst>
            <pc:docMk/>
            <pc:sldMk cId="1022010447" sldId="355"/>
            <ac:picMk id="21" creationId="{241A74EE-A1C4-406B-A65C-D609EDF3CAAD}"/>
          </ac:picMkLst>
        </pc:picChg>
      </pc:sldChg>
      <pc:sldChg chg="addSp delSp modSp add mod ord delAnim modAnim">
        <pc:chgData name="li bo" userId="86e360d6c7446f46" providerId="LiveId" clId="{CF09A8D7-3F4C-4C19-8C1F-368D54E099AA}" dt="2022-03-18T06:14:05.757" v="25055"/>
        <pc:sldMkLst>
          <pc:docMk/>
          <pc:sldMk cId="3685524916" sldId="356"/>
        </pc:sldMkLst>
        <pc:spChg chg="mod">
          <ac:chgData name="li bo" userId="86e360d6c7446f46" providerId="LiveId" clId="{CF09A8D7-3F4C-4C19-8C1F-368D54E099AA}" dt="2022-03-17T12:26:26.872" v="22744" actId="113"/>
          <ac:spMkLst>
            <pc:docMk/>
            <pc:sldMk cId="3685524916" sldId="356"/>
            <ac:spMk id="4" creationId="{BADFBE08-DAB8-436F-A6B1-F614DB14C128}"/>
          </ac:spMkLst>
        </pc:spChg>
        <pc:spChg chg="add mod">
          <ac:chgData name="li bo" userId="86e360d6c7446f46" providerId="LiveId" clId="{CF09A8D7-3F4C-4C19-8C1F-368D54E099AA}" dt="2022-03-17T06:21:43.882" v="20586" actId="1076"/>
          <ac:spMkLst>
            <pc:docMk/>
            <pc:sldMk cId="3685524916" sldId="356"/>
            <ac:spMk id="5" creationId="{317DD4E1-DF25-44EC-9968-EF82C6051E2C}"/>
          </ac:spMkLst>
        </pc:spChg>
        <pc:spChg chg="mod">
          <ac:chgData name="li bo" userId="86e360d6c7446f46" providerId="LiveId" clId="{CF09A8D7-3F4C-4C19-8C1F-368D54E099AA}" dt="2022-03-17T12:17:52.689" v="22708" actId="20577"/>
          <ac:spMkLst>
            <pc:docMk/>
            <pc:sldMk cId="3685524916" sldId="356"/>
            <ac:spMk id="17" creationId="{43C62627-F985-4A33-A738-F12923AF2CA8}"/>
          </ac:spMkLst>
        </pc:spChg>
        <pc:spChg chg="del">
          <ac:chgData name="li bo" userId="86e360d6c7446f46" providerId="LiveId" clId="{CF09A8D7-3F4C-4C19-8C1F-368D54E099AA}" dt="2022-03-17T06:18:52.502" v="20532" actId="478"/>
          <ac:spMkLst>
            <pc:docMk/>
            <pc:sldMk cId="3685524916" sldId="356"/>
            <ac:spMk id="20" creationId="{A8F9CA88-C583-4EF6-8327-C4AB59816C87}"/>
          </ac:spMkLst>
        </pc:spChg>
        <pc:picChg chg="add mod">
          <ac:chgData name="li bo" userId="86e360d6c7446f46" providerId="LiveId" clId="{CF09A8D7-3F4C-4C19-8C1F-368D54E099AA}" dt="2022-03-17T06:21:45.793" v="20587" actId="1076"/>
          <ac:picMkLst>
            <pc:docMk/>
            <pc:sldMk cId="3685524916" sldId="356"/>
            <ac:picMk id="3" creationId="{983D5C24-BE18-435E-9405-16C28B103248}"/>
          </ac:picMkLst>
        </pc:picChg>
        <pc:picChg chg="del">
          <ac:chgData name="li bo" userId="86e360d6c7446f46" providerId="LiveId" clId="{CF09A8D7-3F4C-4C19-8C1F-368D54E099AA}" dt="2022-03-17T06:18:49.453" v="20531" actId="478"/>
          <ac:picMkLst>
            <pc:docMk/>
            <pc:sldMk cId="3685524916" sldId="356"/>
            <ac:picMk id="7" creationId="{5F6FC370-6691-4CD7-8379-FF0514E92E5A}"/>
          </ac:picMkLst>
        </pc:picChg>
        <pc:picChg chg="del">
          <ac:chgData name="li bo" userId="86e360d6c7446f46" providerId="LiveId" clId="{CF09A8D7-3F4C-4C19-8C1F-368D54E099AA}" dt="2022-03-17T06:18:54.584" v="20533" actId="478"/>
          <ac:picMkLst>
            <pc:docMk/>
            <pc:sldMk cId="3685524916" sldId="356"/>
            <ac:picMk id="12" creationId="{EF96A9D6-EF6D-48F1-914E-6CC4137FABFD}"/>
          </ac:picMkLst>
        </pc:picChg>
      </pc:sldChg>
      <pc:sldChg chg="addSp delSp modSp add del mod">
        <pc:chgData name="li bo" userId="86e360d6c7446f46" providerId="LiveId" clId="{CF09A8D7-3F4C-4C19-8C1F-368D54E099AA}" dt="2022-03-17T08:40:10.845" v="21943" actId="47"/>
        <pc:sldMkLst>
          <pc:docMk/>
          <pc:sldMk cId="3862960062" sldId="357"/>
        </pc:sldMkLst>
        <pc:spChg chg="add del mod">
          <ac:chgData name="li bo" userId="86e360d6c7446f46" providerId="LiveId" clId="{CF09A8D7-3F4C-4C19-8C1F-368D54E099AA}" dt="2022-03-17T07:29:27.079" v="21213" actId="478"/>
          <ac:spMkLst>
            <pc:docMk/>
            <pc:sldMk cId="3862960062" sldId="357"/>
            <ac:spMk id="2" creationId="{9C07858F-54A3-4B9B-B422-9554B1457C20}"/>
          </ac:spMkLst>
        </pc:spChg>
        <pc:picChg chg="mod">
          <ac:chgData name="li bo" userId="86e360d6c7446f46" providerId="LiveId" clId="{CF09A8D7-3F4C-4C19-8C1F-368D54E099AA}" dt="2022-03-17T07:28:52.404" v="21198" actId="1076"/>
          <ac:picMkLst>
            <pc:docMk/>
            <pc:sldMk cId="3862960062" sldId="357"/>
            <ac:picMk id="14" creationId="{D6A5F5D3-20D4-411B-BE8A-929517DBE3A3}"/>
          </ac:picMkLst>
        </pc:picChg>
      </pc:sldChg>
      <pc:sldChg chg="addSp delSp modSp new del mod">
        <pc:chgData name="li bo" userId="86e360d6c7446f46" providerId="LiveId" clId="{CF09A8D7-3F4C-4C19-8C1F-368D54E099AA}" dt="2022-03-17T08:40:14.284" v="21947" actId="47"/>
        <pc:sldMkLst>
          <pc:docMk/>
          <pc:sldMk cId="1872647147" sldId="358"/>
        </pc:sldMkLst>
        <pc:spChg chg="del">
          <ac:chgData name="li bo" userId="86e360d6c7446f46" providerId="LiveId" clId="{CF09A8D7-3F4C-4C19-8C1F-368D54E099AA}" dt="2022-03-17T07:49:27.802" v="21431" actId="478"/>
          <ac:spMkLst>
            <pc:docMk/>
            <pc:sldMk cId="1872647147" sldId="358"/>
            <ac:spMk id="2" creationId="{AEFFCDAA-8364-49F0-B40F-58AE0246D3E2}"/>
          </ac:spMkLst>
        </pc:spChg>
        <pc:spChg chg="del">
          <ac:chgData name="li bo" userId="86e360d6c7446f46" providerId="LiveId" clId="{CF09A8D7-3F4C-4C19-8C1F-368D54E099AA}" dt="2022-03-17T07:49:27.802" v="21431" actId="478"/>
          <ac:spMkLst>
            <pc:docMk/>
            <pc:sldMk cId="1872647147" sldId="358"/>
            <ac:spMk id="3" creationId="{065109C8-BB99-471A-8A96-B55E71E71BCF}"/>
          </ac:spMkLst>
        </pc:spChg>
        <pc:spChg chg="add mod">
          <ac:chgData name="li bo" userId="86e360d6c7446f46" providerId="LiveId" clId="{CF09A8D7-3F4C-4C19-8C1F-368D54E099AA}" dt="2022-03-17T07:53:19.166" v="21546" actId="20577"/>
          <ac:spMkLst>
            <pc:docMk/>
            <pc:sldMk cId="1872647147" sldId="358"/>
            <ac:spMk id="4" creationId="{4F888D46-28A0-44C6-908E-CD08FBFB7994}"/>
          </ac:spMkLst>
        </pc:spChg>
        <pc:picChg chg="add mod">
          <ac:chgData name="li bo" userId="86e360d6c7446f46" providerId="LiveId" clId="{CF09A8D7-3F4C-4C19-8C1F-368D54E099AA}" dt="2022-03-17T07:53:25.334" v="21547" actId="1076"/>
          <ac:picMkLst>
            <pc:docMk/>
            <pc:sldMk cId="1872647147" sldId="358"/>
            <ac:picMk id="6" creationId="{09A714D9-6E83-4A15-A841-8CFBC0DF3BAE}"/>
          </ac:picMkLst>
        </pc:picChg>
        <pc:picChg chg="add mod">
          <ac:chgData name="li bo" userId="86e360d6c7446f46" providerId="LiveId" clId="{CF09A8D7-3F4C-4C19-8C1F-368D54E099AA}" dt="2022-03-17T07:54:48.708" v="21554" actId="1076"/>
          <ac:picMkLst>
            <pc:docMk/>
            <pc:sldMk cId="1872647147" sldId="358"/>
            <ac:picMk id="8" creationId="{979A36AF-AB17-4D66-A550-0CB6294FC6C3}"/>
          </ac:picMkLst>
        </pc:picChg>
        <pc:picChg chg="add del mod">
          <ac:chgData name="li bo" userId="86e360d6c7446f46" providerId="LiveId" clId="{CF09A8D7-3F4C-4C19-8C1F-368D54E099AA}" dt="2022-03-17T07:54:42.395" v="21550" actId="478"/>
          <ac:picMkLst>
            <pc:docMk/>
            <pc:sldMk cId="1872647147" sldId="358"/>
            <ac:picMk id="10" creationId="{F15F0C0E-62CC-4747-94F7-A4DF34D4F760}"/>
          </ac:picMkLst>
        </pc:picChg>
        <pc:picChg chg="add mod">
          <ac:chgData name="li bo" userId="86e360d6c7446f46" providerId="LiveId" clId="{CF09A8D7-3F4C-4C19-8C1F-368D54E099AA}" dt="2022-03-17T07:54:47.361" v="21553" actId="1076"/>
          <ac:picMkLst>
            <pc:docMk/>
            <pc:sldMk cId="1872647147" sldId="358"/>
            <ac:picMk id="12" creationId="{9FF08235-07A9-4981-A45F-02CD126967A7}"/>
          </ac:picMkLst>
        </pc:picChg>
      </pc:sldChg>
      <pc:sldChg chg="addSp delSp modSp new mod modTransition modAnim">
        <pc:chgData name="li bo" userId="86e360d6c7446f46" providerId="LiveId" clId="{CF09A8D7-3F4C-4C19-8C1F-368D54E099AA}" dt="2022-03-21T02:21:15.109" v="26756"/>
        <pc:sldMkLst>
          <pc:docMk/>
          <pc:sldMk cId="3280205868" sldId="359"/>
        </pc:sldMkLst>
        <pc:spChg chg="del">
          <ac:chgData name="li bo" userId="86e360d6c7446f46" providerId="LiveId" clId="{CF09A8D7-3F4C-4C19-8C1F-368D54E099AA}" dt="2022-03-17T08:01:37.605" v="21597" actId="478"/>
          <ac:spMkLst>
            <pc:docMk/>
            <pc:sldMk cId="3280205868" sldId="359"/>
            <ac:spMk id="2" creationId="{CDE02A4D-01EB-4A5E-9A69-834ACA17AFD1}"/>
          </ac:spMkLst>
        </pc:spChg>
        <pc:spChg chg="del">
          <ac:chgData name="li bo" userId="86e360d6c7446f46" providerId="LiveId" clId="{CF09A8D7-3F4C-4C19-8C1F-368D54E099AA}" dt="2022-03-17T08:01:29.479" v="21594" actId="478"/>
          <ac:spMkLst>
            <pc:docMk/>
            <pc:sldMk cId="3280205868" sldId="359"/>
            <ac:spMk id="3" creationId="{B51FEF0C-DF73-463C-B405-A1A6EF80FFEA}"/>
          </ac:spMkLst>
        </pc:spChg>
        <pc:spChg chg="add mod">
          <ac:chgData name="li bo" userId="86e360d6c7446f46" providerId="LiveId" clId="{CF09A8D7-3F4C-4C19-8C1F-368D54E099AA}" dt="2022-03-17T12:26:46.583" v="22746" actId="404"/>
          <ac:spMkLst>
            <pc:docMk/>
            <pc:sldMk cId="3280205868" sldId="359"/>
            <ac:spMk id="6" creationId="{3A5FE25D-F280-4138-A349-68CBCE0867E2}"/>
          </ac:spMkLst>
        </pc:spChg>
        <pc:spChg chg="add mod">
          <ac:chgData name="li bo" userId="86e360d6c7446f46" providerId="LiveId" clId="{CF09A8D7-3F4C-4C19-8C1F-368D54E099AA}" dt="2022-03-17T08:36:27.074" v="21919" actId="14100"/>
          <ac:spMkLst>
            <pc:docMk/>
            <pc:sldMk cId="3280205868" sldId="359"/>
            <ac:spMk id="7" creationId="{0700DE77-AF76-4B45-B1E4-60B301F81674}"/>
          </ac:spMkLst>
        </pc:spChg>
        <pc:picChg chg="add mod">
          <ac:chgData name="li bo" userId="86e360d6c7446f46" providerId="LiveId" clId="{CF09A8D7-3F4C-4C19-8C1F-368D54E099AA}" dt="2022-03-17T08:36:28.693" v="21920" actId="1076"/>
          <ac:picMkLst>
            <pc:docMk/>
            <pc:sldMk cId="3280205868" sldId="359"/>
            <ac:picMk id="5" creationId="{06435A81-36D9-4E08-8832-42FF3B3089C6}"/>
          </ac:picMkLst>
        </pc:picChg>
      </pc:sldChg>
      <pc:sldChg chg="addSp delSp modSp add mod modTransition modAnim modNotesTx">
        <pc:chgData name="li bo" userId="86e360d6c7446f46" providerId="LiveId" clId="{CF09A8D7-3F4C-4C19-8C1F-368D54E099AA}" dt="2022-03-21T04:24:32.280" v="26934"/>
        <pc:sldMkLst>
          <pc:docMk/>
          <pc:sldMk cId="1524726661" sldId="360"/>
        </pc:sldMkLst>
        <pc:spChg chg="mod">
          <ac:chgData name="li bo" userId="86e360d6c7446f46" providerId="LiveId" clId="{CF09A8D7-3F4C-4C19-8C1F-368D54E099AA}" dt="2022-03-17T12:08:08.735" v="22662" actId="404"/>
          <ac:spMkLst>
            <pc:docMk/>
            <pc:sldMk cId="1524726661" sldId="360"/>
            <ac:spMk id="4" creationId="{BADFBE08-DAB8-436F-A6B1-F614DB14C128}"/>
          </ac:spMkLst>
        </pc:spChg>
        <pc:spChg chg="add mod">
          <ac:chgData name="li bo" userId="86e360d6c7446f46" providerId="LiveId" clId="{CF09A8D7-3F4C-4C19-8C1F-368D54E099AA}" dt="2022-03-17T12:36:34.179" v="22889" actId="1076"/>
          <ac:spMkLst>
            <pc:docMk/>
            <pc:sldMk cId="1524726661" sldId="360"/>
            <ac:spMk id="15" creationId="{59AEA53A-70EE-4CA5-BA5E-7CE5B799D749}"/>
          </ac:spMkLst>
        </pc:spChg>
        <pc:spChg chg="mod ord">
          <ac:chgData name="li bo" userId="86e360d6c7446f46" providerId="LiveId" clId="{CF09A8D7-3F4C-4C19-8C1F-368D54E099AA}" dt="2022-03-17T12:40:22.980" v="22927" actId="20577"/>
          <ac:spMkLst>
            <pc:docMk/>
            <pc:sldMk cId="1524726661" sldId="360"/>
            <ac:spMk id="19" creationId="{B17D509B-80CC-4D0D-805C-F602B552758C}"/>
          </ac:spMkLst>
        </pc:spChg>
        <pc:grpChg chg="del">
          <ac:chgData name="li bo" userId="86e360d6c7446f46" providerId="LiveId" clId="{CF09A8D7-3F4C-4C19-8C1F-368D54E099AA}" dt="2022-03-17T09:56:33.805" v="22239" actId="478"/>
          <ac:grpSpMkLst>
            <pc:docMk/>
            <pc:sldMk cId="1524726661" sldId="360"/>
            <ac:grpSpMk id="6" creationId="{D3D482EE-90AA-4DF8-A8B7-D6486B6D2310}"/>
          </ac:grpSpMkLst>
        </pc:grpChg>
        <pc:grpChg chg="add mod">
          <ac:chgData name="li bo" userId="86e360d6c7446f46" providerId="LiveId" clId="{CF09A8D7-3F4C-4C19-8C1F-368D54E099AA}" dt="2022-03-17T12:36:10.624" v="22882" actId="1076"/>
          <ac:grpSpMkLst>
            <pc:docMk/>
            <pc:sldMk cId="1524726661" sldId="360"/>
            <ac:grpSpMk id="10" creationId="{D5189C28-4844-4D90-B623-D06B1F6C5251}"/>
          </ac:grpSpMkLst>
        </pc:grpChg>
        <pc:picChg chg="mod">
          <ac:chgData name="li bo" userId="86e360d6c7446f46" providerId="LiveId" clId="{CF09A8D7-3F4C-4C19-8C1F-368D54E099AA}" dt="2022-03-17T10:32:40.337" v="22376"/>
          <ac:picMkLst>
            <pc:docMk/>
            <pc:sldMk cId="1524726661" sldId="360"/>
            <ac:picMk id="11" creationId="{0B31858E-31BC-409F-BF18-A6E2209397CB}"/>
          </ac:picMkLst>
        </pc:picChg>
        <pc:picChg chg="mod">
          <ac:chgData name="li bo" userId="86e360d6c7446f46" providerId="LiveId" clId="{CF09A8D7-3F4C-4C19-8C1F-368D54E099AA}" dt="2022-03-17T10:32:40.337" v="22376"/>
          <ac:picMkLst>
            <pc:docMk/>
            <pc:sldMk cId="1524726661" sldId="360"/>
            <ac:picMk id="12" creationId="{20EA320E-5184-48F8-8979-73D03D3E0499}"/>
          </ac:picMkLst>
        </pc:picChg>
        <pc:picChg chg="add mod">
          <ac:chgData name="li bo" userId="86e360d6c7446f46" providerId="LiveId" clId="{CF09A8D7-3F4C-4C19-8C1F-368D54E099AA}" dt="2022-03-17T10:34:05.600" v="22392" actId="1076"/>
          <ac:picMkLst>
            <pc:docMk/>
            <pc:sldMk cId="1524726661" sldId="360"/>
            <ac:picMk id="13" creationId="{51058AF5-4592-469F-8053-D9A54793920A}"/>
          </ac:picMkLst>
        </pc:picChg>
        <pc:picChg chg="del">
          <ac:chgData name="li bo" userId="86e360d6c7446f46" providerId="LiveId" clId="{CF09A8D7-3F4C-4C19-8C1F-368D54E099AA}" dt="2022-03-17T09:56:34.999" v="22240" actId="478"/>
          <ac:picMkLst>
            <pc:docMk/>
            <pc:sldMk cId="1524726661" sldId="360"/>
            <ac:picMk id="16" creationId="{6435DBDA-E4C4-45DF-8102-30F57397D60E}"/>
          </ac:picMkLst>
        </pc:picChg>
        <pc:picChg chg="del mod">
          <ac:chgData name="li bo" userId="86e360d6c7446f46" providerId="LiveId" clId="{CF09A8D7-3F4C-4C19-8C1F-368D54E099AA}" dt="2022-03-17T09:56:44.012" v="22244" actId="478"/>
          <ac:picMkLst>
            <pc:docMk/>
            <pc:sldMk cId="1524726661" sldId="360"/>
            <ac:picMk id="18" creationId="{1C77A7BB-B11F-4E95-AB5B-5760DA0C7DC0}"/>
          </ac:picMkLst>
        </pc:picChg>
        <pc:picChg chg="mod ord">
          <ac:chgData name="li bo" userId="86e360d6c7446f46" providerId="LiveId" clId="{CF09A8D7-3F4C-4C19-8C1F-368D54E099AA}" dt="2022-03-18T05:04:43.854" v="25023" actId="1076"/>
          <ac:picMkLst>
            <pc:docMk/>
            <pc:sldMk cId="1524726661" sldId="360"/>
            <ac:picMk id="21" creationId="{241A74EE-A1C4-406B-A65C-D609EDF3CAAD}"/>
          </ac:picMkLst>
        </pc:picChg>
      </pc:sldChg>
      <pc:sldChg chg="addSp delSp modSp new mod modTransition modAnim modShow modNotesTx">
        <pc:chgData name="li bo" userId="86e360d6c7446f46" providerId="LiveId" clId="{CF09A8D7-3F4C-4C19-8C1F-368D54E099AA}" dt="2022-03-21T04:25:10.390" v="26940"/>
        <pc:sldMkLst>
          <pc:docMk/>
          <pc:sldMk cId="4258133352" sldId="361"/>
        </pc:sldMkLst>
        <pc:spChg chg="del">
          <ac:chgData name="li bo" userId="86e360d6c7446f46" providerId="LiveId" clId="{CF09A8D7-3F4C-4C19-8C1F-368D54E099AA}" dt="2022-03-17T12:39:01.182" v="22891" actId="478"/>
          <ac:spMkLst>
            <pc:docMk/>
            <pc:sldMk cId="4258133352" sldId="361"/>
            <ac:spMk id="2" creationId="{6FAE7F76-2D74-4E77-A892-570D9DB6D79F}"/>
          </ac:spMkLst>
        </pc:spChg>
        <pc:spChg chg="del">
          <ac:chgData name="li bo" userId="86e360d6c7446f46" providerId="LiveId" clId="{CF09A8D7-3F4C-4C19-8C1F-368D54E099AA}" dt="2022-03-17T12:39:01.182" v="22891" actId="478"/>
          <ac:spMkLst>
            <pc:docMk/>
            <pc:sldMk cId="4258133352" sldId="361"/>
            <ac:spMk id="3" creationId="{E1AC36B9-76C8-4056-859A-949C5FABEE77}"/>
          </ac:spMkLst>
        </pc:spChg>
        <pc:spChg chg="add mod">
          <ac:chgData name="li bo" userId="86e360d6c7446f46" providerId="LiveId" clId="{CF09A8D7-3F4C-4C19-8C1F-368D54E099AA}" dt="2022-03-17T13:58:38.778" v="23492" actId="20577"/>
          <ac:spMkLst>
            <pc:docMk/>
            <pc:sldMk cId="4258133352" sldId="361"/>
            <ac:spMk id="4" creationId="{E5938D28-263B-41A3-BBE6-F998B19E98F2}"/>
          </ac:spMkLst>
        </pc:spChg>
        <pc:spChg chg="add mod">
          <ac:chgData name="li bo" userId="86e360d6c7446f46" providerId="LiveId" clId="{CF09A8D7-3F4C-4C19-8C1F-368D54E099AA}" dt="2022-03-17T13:57:45.648" v="23421" actId="20577"/>
          <ac:spMkLst>
            <pc:docMk/>
            <pc:sldMk cId="4258133352" sldId="361"/>
            <ac:spMk id="5" creationId="{29E52D16-EB99-46D0-8E59-828EC8EC3229}"/>
          </ac:spMkLst>
        </pc:spChg>
        <pc:grpChg chg="add mod">
          <ac:chgData name="li bo" userId="86e360d6c7446f46" providerId="LiveId" clId="{CF09A8D7-3F4C-4C19-8C1F-368D54E099AA}" dt="2022-03-17T12:56:35.725" v="23328" actId="1076"/>
          <ac:grpSpMkLst>
            <pc:docMk/>
            <pc:sldMk cId="4258133352" sldId="361"/>
            <ac:grpSpMk id="6" creationId="{AAF7D99C-728F-476A-9B00-1A78EF9981DD}"/>
          </ac:grpSpMkLst>
        </pc:grpChg>
        <pc:grpChg chg="add mod">
          <ac:chgData name="li bo" userId="86e360d6c7446f46" providerId="LiveId" clId="{CF09A8D7-3F4C-4C19-8C1F-368D54E099AA}" dt="2022-03-17T13:46:52.876" v="23346" actId="1076"/>
          <ac:grpSpMkLst>
            <pc:docMk/>
            <pc:sldMk cId="4258133352" sldId="361"/>
            <ac:grpSpMk id="13" creationId="{87309FE1-91C5-40A6-A762-050E95E4C38C}"/>
          </ac:grpSpMkLst>
        </pc:grpChg>
        <pc:grpChg chg="add mod">
          <ac:chgData name="li bo" userId="86e360d6c7446f46" providerId="LiveId" clId="{CF09A8D7-3F4C-4C19-8C1F-368D54E099AA}" dt="2022-03-17T13:52:57.997" v="23373" actId="1076"/>
          <ac:grpSpMkLst>
            <pc:docMk/>
            <pc:sldMk cId="4258133352" sldId="361"/>
            <ac:grpSpMk id="26" creationId="{B5481001-C9A5-47FB-A06A-5E241C1AE407}"/>
          </ac:grpSpMkLst>
        </pc:grpChg>
        <pc:picChg chg="mod">
          <ac:chgData name="li bo" userId="86e360d6c7446f46" providerId="LiveId" clId="{CF09A8D7-3F4C-4C19-8C1F-368D54E099AA}" dt="2022-03-17T12:54:31.767" v="23317"/>
          <ac:picMkLst>
            <pc:docMk/>
            <pc:sldMk cId="4258133352" sldId="361"/>
            <ac:picMk id="7" creationId="{FDB261F9-54B4-4F9F-A551-D41A99ADE29D}"/>
          </ac:picMkLst>
        </pc:picChg>
        <pc:picChg chg="mod">
          <ac:chgData name="li bo" userId="86e360d6c7446f46" providerId="LiveId" clId="{CF09A8D7-3F4C-4C19-8C1F-368D54E099AA}" dt="2022-03-17T12:54:31.767" v="23317"/>
          <ac:picMkLst>
            <pc:docMk/>
            <pc:sldMk cId="4258133352" sldId="361"/>
            <ac:picMk id="8" creationId="{CB21D3C2-E5FB-4F2F-8530-B5B6B8B20780}"/>
          </ac:picMkLst>
        </pc:picChg>
        <pc:picChg chg="add mod">
          <ac:chgData name="li bo" userId="86e360d6c7446f46" providerId="LiveId" clId="{CF09A8D7-3F4C-4C19-8C1F-368D54E099AA}" dt="2022-03-17T13:00:35.590" v="23340" actId="164"/>
          <ac:picMkLst>
            <pc:docMk/>
            <pc:sldMk cId="4258133352" sldId="361"/>
            <ac:picMk id="10" creationId="{3C85ABF5-EADF-415A-9823-4FB8B336D927}"/>
          </ac:picMkLst>
        </pc:picChg>
        <pc:picChg chg="add mod">
          <ac:chgData name="li bo" userId="86e360d6c7446f46" providerId="LiveId" clId="{CF09A8D7-3F4C-4C19-8C1F-368D54E099AA}" dt="2022-03-17T13:00:35.590" v="23340" actId="164"/>
          <ac:picMkLst>
            <pc:docMk/>
            <pc:sldMk cId="4258133352" sldId="361"/>
            <ac:picMk id="12" creationId="{F5495A32-660E-4032-9A46-7F768561278D}"/>
          </ac:picMkLst>
        </pc:picChg>
        <pc:picChg chg="add mod ord">
          <ac:chgData name="li bo" userId="86e360d6c7446f46" providerId="LiveId" clId="{CF09A8D7-3F4C-4C19-8C1F-368D54E099AA}" dt="2022-03-17T13:53:23.584" v="23379" actId="1076"/>
          <ac:picMkLst>
            <pc:docMk/>
            <pc:sldMk cId="4258133352" sldId="361"/>
            <ac:picMk id="15" creationId="{211BB5BB-15DC-4627-B7D6-62CC75FE8ABA}"/>
          </ac:picMkLst>
        </pc:picChg>
        <pc:picChg chg="add mod">
          <ac:chgData name="li bo" userId="86e360d6c7446f46" providerId="LiveId" clId="{CF09A8D7-3F4C-4C19-8C1F-368D54E099AA}" dt="2022-03-17T13:52:31.436" v="23371" actId="164"/>
          <ac:picMkLst>
            <pc:docMk/>
            <pc:sldMk cId="4258133352" sldId="361"/>
            <ac:picMk id="16" creationId="{86B59B79-D3D5-4581-8C31-46B844DF2A07}"/>
          </ac:picMkLst>
        </pc:picChg>
        <pc:picChg chg="add del">
          <ac:chgData name="li bo" userId="86e360d6c7446f46" providerId="LiveId" clId="{CF09A8D7-3F4C-4C19-8C1F-368D54E099AA}" dt="2022-03-17T13:51:06.830" v="23358" actId="22"/>
          <ac:picMkLst>
            <pc:docMk/>
            <pc:sldMk cId="4258133352" sldId="361"/>
            <ac:picMk id="18" creationId="{2DAF866A-8462-4E05-AB39-2CCB35709817}"/>
          </ac:picMkLst>
        </pc:picChg>
        <pc:picChg chg="add del">
          <ac:chgData name="li bo" userId="86e360d6c7446f46" providerId="LiveId" clId="{CF09A8D7-3F4C-4C19-8C1F-368D54E099AA}" dt="2022-03-17T13:51:05.507" v="23357" actId="22"/>
          <ac:picMkLst>
            <pc:docMk/>
            <pc:sldMk cId="4258133352" sldId="361"/>
            <ac:picMk id="20" creationId="{5EA58CDF-A9C9-454A-85CB-23530A83DAE0}"/>
          </ac:picMkLst>
        </pc:picChg>
        <pc:picChg chg="add mod">
          <ac:chgData name="li bo" userId="86e360d6c7446f46" providerId="LiveId" clId="{CF09A8D7-3F4C-4C19-8C1F-368D54E099AA}" dt="2022-03-17T13:52:31.436" v="23371" actId="164"/>
          <ac:picMkLst>
            <pc:docMk/>
            <pc:sldMk cId="4258133352" sldId="361"/>
            <ac:picMk id="22" creationId="{B41E9399-BD6D-4A67-A436-A54AE4D46F3C}"/>
          </ac:picMkLst>
        </pc:picChg>
        <pc:picChg chg="add mod">
          <ac:chgData name="li bo" userId="86e360d6c7446f46" providerId="LiveId" clId="{CF09A8D7-3F4C-4C19-8C1F-368D54E099AA}" dt="2022-03-17T13:52:31.436" v="23371" actId="164"/>
          <ac:picMkLst>
            <pc:docMk/>
            <pc:sldMk cId="4258133352" sldId="361"/>
            <ac:picMk id="23" creationId="{17617896-BF81-4B07-88F0-863DFCE92E7F}"/>
          </ac:picMkLst>
        </pc:picChg>
        <pc:picChg chg="add mod">
          <ac:chgData name="li bo" userId="86e360d6c7446f46" providerId="LiveId" clId="{CF09A8D7-3F4C-4C19-8C1F-368D54E099AA}" dt="2022-03-17T13:52:31.436" v="23371" actId="164"/>
          <ac:picMkLst>
            <pc:docMk/>
            <pc:sldMk cId="4258133352" sldId="361"/>
            <ac:picMk id="25" creationId="{D371E60F-9628-4B96-AFC2-23589E1B4D0A}"/>
          </ac:picMkLst>
        </pc:picChg>
      </pc:sldChg>
      <pc:sldChg chg="addSp delSp modSp new del mod modTransition modAnim">
        <pc:chgData name="li bo" userId="86e360d6c7446f46" providerId="LiveId" clId="{CF09A8D7-3F4C-4C19-8C1F-368D54E099AA}" dt="2023-01-06T09:47:51.833" v="26971" actId="47"/>
        <pc:sldMkLst>
          <pc:docMk/>
          <pc:sldMk cId="1386865054" sldId="362"/>
        </pc:sldMkLst>
        <pc:spChg chg="del">
          <ac:chgData name="li bo" userId="86e360d6c7446f46" providerId="LiveId" clId="{CF09A8D7-3F4C-4C19-8C1F-368D54E099AA}" dt="2022-03-17T14:00:29.125" v="23584" actId="478"/>
          <ac:spMkLst>
            <pc:docMk/>
            <pc:sldMk cId="1386865054" sldId="362"/>
            <ac:spMk id="2" creationId="{8DFCB01B-FC16-43B8-9363-8C8BCF6F4F9D}"/>
          </ac:spMkLst>
        </pc:spChg>
        <pc:spChg chg="del">
          <ac:chgData name="li bo" userId="86e360d6c7446f46" providerId="LiveId" clId="{CF09A8D7-3F4C-4C19-8C1F-368D54E099AA}" dt="2022-03-17T14:00:29.125" v="23584" actId="478"/>
          <ac:spMkLst>
            <pc:docMk/>
            <pc:sldMk cId="1386865054" sldId="362"/>
            <ac:spMk id="3" creationId="{1A4B00AF-3D7C-4D72-8595-99FE0B641529}"/>
          </ac:spMkLst>
        </pc:spChg>
        <pc:spChg chg="add mod">
          <ac:chgData name="li bo" userId="86e360d6c7446f46" providerId="LiveId" clId="{CF09A8D7-3F4C-4C19-8C1F-368D54E099AA}" dt="2022-03-17T14:01:05.418" v="23631" actId="14100"/>
          <ac:spMkLst>
            <pc:docMk/>
            <pc:sldMk cId="1386865054" sldId="362"/>
            <ac:spMk id="4" creationId="{2C6662C8-22CA-4911-883E-A1D49432C5C2}"/>
          </ac:spMkLst>
        </pc:spChg>
        <pc:grpChg chg="add mod">
          <ac:chgData name="li bo" userId="86e360d6c7446f46" providerId="LiveId" clId="{CF09A8D7-3F4C-4C19-8C1F-368D54E099AA}" dt="2022-03-17T14:02:54.911" v="23649" actId="164"/>
          <ac:grpSpMkLst>
            <pc:docMk/>
            <pc:sldMk cId="1386865054" sldId="362"/>
            <ac:grpSpMk id="10" creationId="{114B8DC7-5012-4BFB-9ED5-6E3B9BDD39F6}"/>
          </ac:grpSpMkLst>
        </pc:grpChg>
        <pc:grpChg chg="add mod">
          <ac:chgData name="li bo" userId="86e360d6c7446f46" providerId="LiveId" clId="{CF09A8D7-3F4C-4C19-8C1F-368D54E099AA}" dt="2022-03-17T15:23:16.729" v="23873" actId="1076"/>
          <ac:grpSpMkLst>
            <pc:docMk/>
            <pc:sldMk cId="1386865054" sldId="362"/>
            <ac:grpSpMk id="13" creationId="{723B3316-AA82-4221-B723-B5664D53478D}"/>
          </ac:grpSpMkLst>
        </pc:grpChg>
        <pc:grpChg chg="add mod">
          <ac:chgData name="li bo" userId="86e360d6c7446f46" providerId="LiveId" clId="{CF09A8D7-3F4C-4C19-8C1F-368D54E099AA}" dt="2022-03-18T03:00:06.645" v="24245" actId="1076"/>
          <ac:grpSpMkLst>
            <pc:docMk/>
            <pc:sldMk cId="1386865054" sldId="362"/>
            <ac:grpSpMk id="22" creationId="{C7E1DDA3-FB56-47EC-9A52-2BD08FF62512}"/>
          </ac:grpSpMkLst>
        </pc:grpChg>
        <pc:picChg chg="add mod">
          <ac:chgData name="li bo" userId="86e360d6c7446f46" providerId="LiveId" clId="{CF09A8D7-3F4C-4C19-8C1F-368D54E099AA}" dt="2022-03-17T14:02:35.248" v="23646" actId="164"/>
          <ac:picMkLst>
            <pc:docMk/>
            <pc:sldMk cId="1386865054" sldId="362"/>
            <ac:picMk id="6" creationId="{CA3779B4-5E52-4223-9987-C620D7D80648}"/>
          </ac:picMkLst>
        </pc:picChg>
        <pc:picChg chg="add mod">
          <ac:chgData name="li bo" userId="86e360d6c7446f46" providerId="LiveId" clId="{CF09A8D7-3F4C-4C19-8C1F-368D54E099AA}" dt="2022-03-17T14:02:35.248" v="23646" actId="164"/>
          <ac:picMkLst>
            <pc:docMk/>
            <pc:sldMk cId="1386865054" sldId="362"/>
            <ac:picMk id="8" creationId="{12DEC3F8-F81A-4BCE-8505-BB84EA1756E1}"/>
          </ac:picMkLst>
        </pc:picChg>
        <pc:picChg chg="add mod">
          <ac:chgData name="li bo" userId="86e360d6c7446f46" providerId="LiveId" clId="{CF09A8D7-3F4C-4C19-8C1F-368D54E099AA}" dt="2022-03-17T14:02:35.248" v="23646" actId="164"/>
          <ac:picMkLst>
            <pc:docMk/>
            <pc:sldMk cId="1386865054" sldId="362"/>
            <ac:picMk id="9" creationId="{6EAEEFF1-2531-46EB-A7DC-23018E167376}"/>
          </ac:picMkLst>
        </pc:picChg>
        <pc:picChg chg="add mod">
          <ac:chgData name="li bo" userId="86e360d6c7446f46" providerId="LiveId" clId="{CF09A8D7-3F4C-4C19-8C1F-368D54E099AA}" dt="2022-03-17T14:02:54.911" v="23649" actId="164"/>
          <ac:picMkLst>
            <pc:docMk/>
            <pc:sldMk cId="1386865054" sldId="362"/>
            <ac:picMk id="12" creationId="{D80C4B42-CD76-4DA2-B61E-4B9FF00EBCEB}"/>
          </ac:picMkLst>
        </pc:picChg>
        <pc:picChg chg="add del mod">
          <ac:chgData name="li bo" userId="86e360d6c7446f46" providerId="LiveId" clId="{CF09A8D7-3F4C-4C19-8C1F-368D54E099AA}" dt="2022-03-17T15:22:06.391" v="23855" actId="478"/>
          <ac:picMkLst>
            <pc:docMk/>
            <pc:sldMk cId="1386865054" sldId="362"/>
            <ac:picMk id="15" creationId="{C9E2091C-5488-4774-8F89-2360D014F617}"/>
          </ac:picMkLst>
        </pc:picChg>
        <pc:picChg chg="add mod">
          <ac:chgData name="li bo" userId="86e360d6c7446f46" providerId="LiveId" clId="{CF09A8D7-3F4C-4C19-8C1F-368D54E099AA}" dt="2022-03-17T15:23:03.870" v="23869" actId="164"/>
          <ac:picMkLst>
            <pc:docMk/>
            <pc:sldMk cId="1386865054" sldId="362"/>
            <ac:picMk id="17" creationId="{54A96966-C272-45A5-94AC-1D6742FF824A}"/>
          </ac:picMkLst>
        </pc:picChg>
        <pc:picChg chg="add mod">
          <ac:chgData name="li bo" userId="86e360d6c7446f46" providerId="LiveId" clId="{CF09A8D7-3F4C-4C19-8C1F-368D54E099AA}" dt="2022-03-17T15:23:03.870" v="23869" actId="164"/>
          <ac:picMkLst>
            <pc:docMk/>
            <pc:sldMk cId="1386865054" sldId="362"/>
            <ac:picMk id="19" creationId="{1D64A926-CB69-4E2E-ABF3-C82315CB0386}"/>
          </ac:picMkLst>
        </pc:picChg>
        <pc:picChg chg="add mod">
          <ac:chgData name="li bo" userId="86e360d6c7446f46" providerId="LiveId" clId="{CF09A8D7-3F4C-4C19-8C1F-368D54E099AA}" dt="2022-03-18T03:00:02.581" v="24244" actId="1076"/>
          <ac:picMkLst>
            <pc:docMk/>
            <pc:sldMk cId="1386865054" sldId="362"/>
            <ac:picMk id="21" creationId="{6C313AF6-3D87-445C-9DB2-9F7D1D08594D}"/>
          </ac:picMkLst>
        </pc:picChg>
        <pc:picChg chg="add del">
          <ac:chgData name="li bo" userId="86e360d6c7446f46" providerId="LiveId" clId="{CF09A8D7-3F4C-4C19-8C1F-368D54E099AA}" dt="2022-03-17T15:23:25.049" v="23875" actId="22"/>
          <ac:picMkLst>
            <pc:docMk/>
            <pc:sldMk cId="1386865054" sldId="362"/>
            <ac:picMk id="24" creationId="{BBA3BD86-32C7-4481-9D0A-C1A0E55AFBAB}"/>
          </ac:picMkLst>
        </pc:picChg>
      </pc:sldChg>
      <pc:sldChg chg="addSp delSp modSp new del mod modAnim modNotesTx">
        <pc:chgData name="li bo" userId="86e360d6c7446f46" providerId="LiveId" clId="{CF09A8D7-3F4C-4C19-8C1F-368D54E099AA}" dt="2023-01-06T09:47:51.833" v="26971" actId="47"/>
        <pc:sldMkLst>
          <pc:docMk/>
          <pc:sldMk cId="3395867362" sldId="363"/>
        </pc:sldMkLst>
        <pc:spChg chg="del">
          <ac:chgData name="li bo" userId="86e360d6c7446f46" providerId="LiveId" clId="{CF09A8D7-3F4C-4C19-8C1F-368D54E099AA}" dt="2022-03-17T15:23:29.632" v="23877" actId="478"/>
          <ac:spMkLst>
            <pc:docMk/>
            <pc:sldMk cId="3395867362" sldId="363"/>
            <ac:spMk id="2" creationId="{CE884FBA-CE9E-475B-A8FD-85EFFDF8A891}"/>
          </ac:spMkLst>
        </pc:spChg>
        <pc:spChg chg="del">
          <ac:chgData name="li bo" userId="86e360d6c7446f46" providerId="LiveId" clId="{CF09A8D7-3F4C-4C19-8C1F-368D54E099AA}" dt="2022-03-17T15:23:29.632" v="23877" actId="478"/>
          <ac:spMkLst>
            <pc:docMk/>
            <pc:sldMk cId="3395867362" sldId="363"/>
            <ac:spMk id="3" creationId="{EA73AD15-2FD2-4EFD-98DE-572AFC8C46B7}"/>
          </ac:spMkLst>
        </pc:spChg>
        <pc:spChg chg="add mod">
          <ac:chgData name="li bo" userId="86e360d6c7446f46" providerId="LiveId" clId="{CF09A8D7-3F4C-4C19-8C1F-368D54E099AA}" dt="2022-03-17T15:58:49.610" v="23891" actId="20577"/>
          <ac:spMkLst>
            <pc:docMk/>
            <pc:sldMk cId="3395867362" sldId="363"/>
            <ac:spMk id="4" creationId="{BEC52CB3-735B-40B0-A865-497DAA6F2592}"/>
          </ac:spMkLst>
        </pc:spChg>
        <pc:spChg chg="add mod">
          <ac:chgData name="li bo" userId="86e360d6c7446f46" providerId="LiveId" clId="{CF09A8D7-3F4C-4C19-8C1F-368D54E099AA}" dt="2022-03-18T03:13:22.271" v="24345" actId="1076"/>
          <ac:spMkLst>
            <pc:docMk/>
            <pc:sldMk cId="3395867362" sldId="363"/>
            <ac:spMk id="17" creationId="{18C7F723-76D6-4E88-9F9E-40B2986154D4}"/>
          </ac:spMkLst>
        </pc:spChg>
        <pc:spChg chg="add mod">
          <ac:chgData name="li bo" userId="86e360d6c7446f46" providerId="LiveId" clId="{CF09A8D7-3F4C-4C19-8C1F-368D54E099AA}" dt="2022-03-18T03:14:01.621" v="24374" actId="207"/>
          <ac:spMkLst>
            <pc:docMk/>
            <pc:sldMk cId="3395867362" sldId="363"/>
            <ac:spMk id="19" creationId="{CA301D66-3D66-4123-AE1A-C107BE8C1D7F}"/>
          </ac:spMkLst>
        </pc:spChg>
        <pc:spChg chg="add mod">
          <ac:chgData name="li bo" userId="86e360d6c7446f46" providerId="LiveId" clId="{CF09A8D7-3F4C-4C19-8C1F-368D54E099AA}" dt="2022-03-18T03:22:18.241" v="24501" actId="14100"/>
          <ac:spMkLst>
            <pc:docMk/>
            <pc:sldMk cId="3395867362" sldId="363"/>
            <ac:spMk id="26" creationId="{E4050D3F-DFE4-4DF3-BA00-43BE462F6F36}"/>
          </ac:spMkLst>
        </pc:spChg>
        <pc:picChg chg="add del mod">
          <ac:chgData name="li bo" userId="86e360d6c7446f46" providerId="LiveId" clId="{CF09A8D7-3F4C-4C19-8C1F-368D54E099AA}" dt="2022-03-17T16:00:17.854" v="23895" actId="478"/>
          <ac:picMkLst>
            <pc:docMk/>
            <pc:sldMk cId="3395867362" sldId="363"/>
            <ac:picMk id="6" creationId="{7BC9FA82-FDB6-4F13-AD20-E03CC117B0B7}"/>
          </ac:picMkLst>
        </pc:picChg>
        <pc:picChg chg="add del mod">
          <ac:chgData name="li bo" userId="86e360d6c7446f46" providerId="LiveId" clId="{CF09A8D7-3F4C-4C19-8C1F-368D54E099AA}" dt="2022-03-18T02:23:24.679" v="23935" actId="478"/>
          <ac:picMkLst>
            <pc:docMk/>
            <pc:sldMk cId="3395867362" sldId="363"/>
            <ac:picMk id="8" creationId="{7D33034F-2CBA-4751-869B-10896CE5F38C}"/>
          </ac:picMkLst>
        </pc:picChg>
        <pc:picChg chg="add del mod">
          <ac:chgData name="li bo" userId="86e360d6c7446f46" providerId="LiveId" clId="{CF09A8D7-3F4C-4C19-8C1F-368D54E099AA}" dt="2022-03-17T16:02:12.062" v="23899" actId="478"/>
          <ac:picMkLst>
            <pc:docMk/>
            <pc:sldMk cId="3395867362" sldId="363"/>
            <ac:picMk id="10" creationId="{408A3ADE-D872-45E0-8249-96FBFE6C5540}"/>
          </ac:picMkLst>
        </pc:picChg>
        <pc:picChg chg="add del mod">
          <ac:chgData name="li bo" userId="86e360d6c7446f46" providerId="LiveId" clId="{CF09A8D7-3F4C-4C19-8C1F-368D54E099AA}" dt="2022-03-18T02:27:44.251" v="23942" actId="478"/>
          <ac:picMkLst>
            <pc:docMk/>
            <pc:sldMk cId="3395867362" sldId="363"/>
            <ac:picMk id="12" creationId="{20C8CEE0-63DA-41D1-BF96-2CDB006ACF0D}"/>
          </ac:picMkLst>
        </pc:picChg>
        <pc:picChg chg="add del mod">
          <ac:chgData name="li bo" userId="86e360d6c7446f46" providerId="LiveId" clId="{CF09A8D7-3F4C-4C19-8C1F-368D54E099AA}" dt="2022-03-17T16:20:23.422" v="23914" actId="478"/>
          <ac:picMkLst>
            <pc:docMk/>
            <pc:sldMk cId="3395867362" sldId="363"/>
            <ac:picMk id="14" creationId="{ECA88C3D-C0E5-486F-9D81-7257BAF7B47E}"/>
          </ac:picMkLst>
        </pc:picChg>
        <pc:picChg chg="add del mod">
          <ac:chgData name="li bo" userId="86e360d6c7446f46" providerId="LiveId" clId="{CF09A8D7-3F4C-4C19-8C1F-368D54E099AA}" dt="2022-03-18T02:28:37.501" v="23950" actId="21"/>
          <ac:picMkLst>
            <pc:docMk/>
            <pc:sldMk cId="3395867362" sldId="363"/>
            <ac:picMk id="15" creationId="{CDF0A401-9E46-4FA2-87EA-987DB4D8DBAF}"/>
          </ac:picMkLst>
        </pc:picChg>
        <pc:picChg chg="add del mod">
          <ac:chgData name="li bo" userId="86e360d6c7446f46" providerId="LiveId" clId="{CF09A8D7-3F4C-4C19-8C1F-368D54E099AA}" dt="2022-03-18T02:59:48.824" v="24238" actId="478"/>
          <ac:picMkLst>
            <pc:docMk/>
            <pc:sldMk cId="3395867362" sldId="363"/>
            <ac:picMk id="16" creationId="{2DF22152-B2A5-49B2-8888-8D7D213896EE}"/>
          </ac:picMkLst>
        </pc:picChg>
        <pc:picChg chg="add mod">
          <ac:chgData name="li bo" userId="86e360d6c7446f46" providerId="LiveId" clId="{CF09A8D7-3F4C-4C19-8C1F-368D54E099AA}" dt="2022-03-18T03:13:22.271" v="24345" actId="1076"/>
          <ac:picMkLst>
            <pc:docMk/>
            <pc:sldMk cId="3395867362" sldId="363"/>
            <ac:picMk id="18" creationId="{631470F2-5947-4CE6-BDB9-7A3189F49AD2}"/>
          </ac:picMkLst>
        </pc:picChg>
        <pc:picChg chg="add mod">
          <ac:chgData name="li bo" userId="86e360d6c7446f46" providerId="LiveId" clId="{CF09A8D7-3F4C-4C19-8C1F-368D54E099AA}" dt="2022-03-18T03:15:31.738" v="24381" actId="1076"/>
          <ac:picMkLst>
            <pc:docMk/>
            <pc:sldMk cId="3395867362" sldId="363"/>
            <ac:picMk id="21" creationId="{90D60613-D346-490C-9B9D-746FCCC51041}"/>
          </ac:picMkLst>
        </pc:picChg>
        <pc:picChg chg="add mod">
          <ac:chgData name="li bo" userId="86e360d6c7446f46" providerId="LiveId" clId="{CF09A8D7-3F4C-4C19-8C1F-368D54E099AA}" dt="2022-03-18T03:15:34.366" v="24382" actId="1076"/>
          <ac:picMkLst>
            <pc:docMk/>
            <pc:sldMk cId="3395867362" sldId="363"/>
            <ac:picMk id="23" creationId="{6C5BC1EB-E865-4CD9-92FF-CEE95CE0D7DD}"/>
          </ac:picMkLst>
        </pc:picChg>
        <pc:picChg chg="add mod">
          <ac:chgData name="li bo" userId="86e360d6c7446f46" providerId="LiveId" clId="{CF09A8D7-3F4C-4C19-8C1F-368D54E099AA}" dt="2022-03-18T03:15:40.361" v="24383" actId="1076"/>
          <ac:picMkLst>
            <pc:docMk/>
            <pc:sldMk cId="3395867362" sldId="363"/>
            <ac:picMk id="25" creationId="{128388EC-5247-4C0F-B153-F843766ABF59}"/>
          </ac:picMkLst>
        </pc:picChg>
        <pc:picChg chg="add mod">
          <ac:chgData name="li bo" userId="86e360d6c7446f46" providerId="LiveId" clId="{CF09A8D7-3F4C-4C19-8C1F-368D54E099AA}" dt="2022-03-18T03:21:20.759" v="24417" actId="1076"/>
          <ac:picMkLst>
            <pc:docMk/>
            <pc:sldMk cId="3395867362" sldId="363"/>
            <ac:picMk id="28" creationId="{641BB9A0-A826-494B-A7E8-81B5D84EB2B5}"/>
          </ac:picMkLst>
        </pc:picChg>
      </pc:sldChg>
      <pc:sldChg chg="addSp delSp modSp add del mod ord modTransition delAnim modAnim">
        <pc:chgData name="li bo" userId="86e360d6c7446f46" providerId="LiveId" clId="{CF09A8D7-3F4C-4C19-8C1F-368D54E099AA}" dt="2023-01-06T09:47:51.833" v="26971" actId="47"/>
        <pc:sldMkLst>
          <pc:docMk/>
          <pc:sldMk cId="4022378514" sldId="364"/>
        </pc:sldMkLst>
        <pc:spChg chg="add del mod">
          <ac:chgData name="li bo" userId="86e360d6c7446f46" providerId="LiveId" clId="{CF09A8D7-3F4C-4C19-8C1F-368D54E099AA}" dt="2022-03-18T02:59:45.281" v="24237" actId="21"/>
          <ac:spMkLst>
            <pc:docMk/>
            <pc:sldMk cId="4022378514" sldId="364"/>
            <ac:spMk id="5" creationId="{0071840D-50C0-4203-B393-78BAD6CCA745}"/>
          </ac:spMkLst>
        </pc:spChg>
        <pc:spChg chg="add del mod">
          <ac:chgData name="li bo" userId="86e360d6c7446f46" providerId="LiveId" clId="{CF09A8D7-3F4C-4C19-8C1F-368D54E099AA}" dt="2022-03-18T02:59:37.853" v="24235" actId="478"/>
          <ac:spMkLst>
            <pc:docMk/>
            <pc:sldMk cId="4022378514" sldId="364"/>
            <ac:spMk id="9" creationId="{46852368-CE0B-47B5-A9CF-D99DB22382DA}"/>
          </ac:spMkLst>
        </pc:spChg>
        <pc:spChg chg="add mod">
          <ac:chgData name="li bo" userId="86e360d6c7446f46" providerId="LiveId" clId="{CF09A8D7-3F4C-4C19-8C1F-368D54E099AA}" dt="2022-03-18T03:22:27.721" v="24502" actId="1076"/>
          <ac:spMkLst>
            <pc:docMk/>
            <pc:sldMk cId="4022378514" sldId="364"/>
            <ac:spMk id="14" creationId="{B081E32A-FC14-4133-AC39-DFD805C57F2E}"/>
          </ac:spMkLst>
        </pc:spChg>
        <pc:spChg chg="add mod">
          <ac:chgData name="li bo" userId="86e360d6c7446f46" providerId="LiveId" clId="{CF09A8D7-3F4C-4C19-8C1F-368D54E099AA}" dt="2022-03-18T03:22:27.721" v="24502" actId="1076"/>
          <ac:spMkLst>
            <pc:docMk/>
            <pc:sldMk cId="4022378514" sldId="364"/>
            <ac:spMk id="19" creationId="{5F44B2D8-1D28-491A-B34D-FD9719694207}"/>
          </ac:spMkLst>
        </pc:spChg>
        <pc:picChg chg="add del mod">
          <ac:chgData name="li bo" userId="86e360d6c7446f46" providerId="LiveId" clId="{CF09A8D7-3F4C-4C19-8C1F-368D54E099AA}" dt="2022-03-18T02:27:41.838" v="23941" actId="21"/>
          <ac:picMkLst>
            <pc:docMk/>
            <pc:sldMk cId="4022378514" sldId="364"/>
            <ac:picMk id="3" creationId="{121B0B4B-AA50-4E77-A90E-2B006D894FED}"/>
          </ac:picMkLst>
        </pc:picChg>
        <pc:picChg chg="add mod">
          <ac:chgData name="li bo" userId="86e360d6c7446f46" providerId="LiveId" clId="{CF09A8D7-3F4C-4C19-8C1F-368D54E099AA}" dt="2022-03-19T14:50:58.989" v="25244" actId="1076"/>
          <ac:picMkLst>
            <pc:docMk/>
            <pc:sldMk cId="4022378514" sldId="364"/>
            <ac:picMk id="3" creationId="{57852C57-9BCB-46AF-8E3A-2B4A8B93E197}"/>
          </ac:picMkLst>
        </pc:picChg>
        <pc:picChg chg="add del mod">
          <ac:chgData name="li bo" userId="86e360d6c7446f46" providerId="LiveId" clId="{CF09A8D7-3F4C-4C19-8C1F-368D54E099AA}" dt="2022-03-18T02:57:31.549" v="24227" actId="478"/>
          <ac:picMkLst>
            <pc:docMk/>
            <pc:sldMk cId="4022378514" sldId="364"/>
            <ac:picMk id="7" creationId="{D51CFCA5-FAC8-4A30-BE1B-822E0AC8EB99}"/>
          </ac:picMkLst>
        </pc:picChg>
        <pc:picChg chg="mod">
          <ac:chgData name="li bo" userId="86e360d6c7446f46" providerId="LiveId" clId="{CF09A8D7-3F4C-4C19-8C1F-368D54E099AA}" dt="2022-03-18T02:56:04.167" v="24197" actId="1076"/>
          <ac:picMkLst>
            <pc:docMk/>
            <pc:sldMk cId="4022378514" sldId="364"/>
            <ac:picMk id="8" creationId="{7D33034F-2CBA-4751-869B-10896CE5F38C}"/>
          </ac:picMkLst>
        </pc:picChg>
        <pc:picChg chg="add del mod">
          <ac:chgData name="li bo" userId="86e360d6c7446f46" providerId="LiveId" clId="{CF09A8D7-3F4C-4C19-8C1F-368D54E099AA}" dt="2022-03-18T02:59:45.281" v="24237" actId="21"/>
          <ac:picMkLst>
            <pc:docMk/>
            <pc:sldMk cId="4022378514" sldId="364"/>
            <ac:picMk id="10" creationId="{A854C19F-9C91-4915-B501-F40FE5B3CF64}"/>
          </ac:picMkLst>
        </pc:picChg>
        <pc:picChg chg="del mod">
          <ac:chgData name="li bo" userId="86e360d6c7446f46" providerId="LiveId" clId="{CF09A8D7-3F4C-4C19-8C1F-368D54E099AA}" dt="2022-03-18T02:28:34.489" v="23947" actId="21"/>
          <ac:picMkLst>
            <pc:docMk/>
            <pc:sldMk cId="4022378514" sldId="364"/>
            <ac:picMk id="12" creationId="{20C8CEE0-63DA-41D1-BF96-2CDB006ACF0D}"/>
          </ac:picMkLst>
        </pc:picChg>
        <pc:picChg chg="add mod">
          <ac:chgData name="li bo" userId="86e360d6c7446f46" providerId="LiveId" clId="{CF09A8D7-3F4C-4C19-8C1F-368D54E099AA}" dt="2022-03-18T02:59:40.008" v="24236" actId="1076"/>
          <ac:picMkLst>
            <pc:docMk/>
            <pc:sldMk cId="4022378514" sldId="364"/>
            <ac:picMk id="13" creationId="{C777D6C9-0A14-4041-BC9D-7C243BC6A4FF}"/>
          </ac:picMkLst>
        </pc:picChg>
        <pc:picChg chg="add del mod">
          <ac:chgData name="li bo" userId="86e360d6c7446f46" providerId="LiveId" clId="{CF09A8D7-3F4C-4C19-8C1F-368D54E099AA}" dt="2022-03-18T03:00:54.522" v="24260" actId="478"/>
          <ac:picMkLst>
            <pc:docMk/>
            <pc:sldMk cId="4022378514" sldId="364"/>
            <ac:picMk id="16" creationId="{66A4A484-10F4-4ACC-B466-3B78B29192C1}"/>
          </ac:picMkLst>
        </pc:picChg>
        <pc:picChg chg="add del mod">
          <ac:chgData name="li bo" userId="86e360d6c7446f46" providerId="LiveId" clId="{CF09A8D7-3F4C-4C19-8C1F-368D54E099AA}" dt="2022-03-19T14:50:36.721" v="25241" actId="478"/>
          <ac:picMkLst>
            <pc:docMk/>
            <pc:sldMk cId="4022378514" sldId="364"/>
            <ac:picMk id="18" creationId="{E5E8D1D2-9458-4FE5-8F84-1F541A39B54D}"/>
          </ac:picMkLst>
        </pc:picChg>
      </pc:sldChg>
      <pc:sldChg chg="delSp modSp add mod modTransition delAnim">
        <pc:chgData name="li bo" userId="86e360d6c7446f46" providerId="LiveId" clId="{CF09A8D7-3F4C-4C19-8C1F-368D54E099AA}" dt="2022-03-21T02:20:30.600" v="26702"/>
        <pc:sldMkLst>
          <pc:docMk/>
          <pc:sldMk cId="1944254452" sldId="365"/>
        </pc:sldMkLst>
        <pc:spChg chg="del">
          <ac:chgData name="li bo" userId="86e360d6c7446f46" providerId="LiveId" clId="{CF09A8D7-3F4C-4C19-8C1F-368D54E099AA}" dt="2022-03-18T03:35:36.233" v="24796" actId="478"/>
          <ac:spMkLst>
            <pc:docMk/>
            <pc:sldMk cId="1944254452" sldId="365"/>
            <ac:spMk id="4" creationId="{86CBAB5E-A5AF-448D-8436-5C9BF428F735}"/>
          </ac:spMkLst>
        </pc:spChg>
        <pc:picChg chg="mod">
          <ac:chgData name="li bo" userId="86e360d6c7446f46" providerId="LiveId" clId="{CF09A8D7-3F4C-4C19-8C1F-368D54E099AA}" dt="2022-03-18T03:36:15.814" v="24815" actId="1076"/>
          <ac:picMkLst>
            <pc:docMk/>
            <pc:sldMk cId="1944254452" sldId="365"/>
            <ac:picMk id="6" creationId="{333652C5-751B-400C-8B36-D6632CB665D7}"/>
          </ac:picMkLst>
        </pc:picChg>
        <pc:picChg chg="mod">
          <ac:chgData name="li bo" userId="86e360d6c7446f46" providerId="LiveId" clId="{CF09A8D7-3F4C-4C19-8C1F-368D54E099AA}" dt="2022-03-18T03:36:16.943" v="24816" actId="1076"/>
          <ac:picMkLst>
            <pc:docMk/>
            <pc:sldMk cId="1944254452" sldId="365"/>
            <ac:picMk id="8" creationId="{E1C549ED-8FA5-48D6-B845-1D8B73BE2A0F}"/>
          </ac:picMkLst>
        </pc:picChg>
        <pc:picChg chg="mod">
          <ac:chgData name="li bo" userId="86e360d6c7446f46" providerId="LiveId" clId="{CF09A8D7-3F4C-4C19-8C1F-368D54E099AA}" dt="2022-03-19T14:02:58.828" v="25240" actId="1076"/>
          <ac:picMkLst>
            <pc:docMk/>
            <pc:sldMk cId="1944254452" sldId="365"/>
            <ac:picMk id="10" creationId="{A1E4C031-75F3-49D3-8371-17259C8FC7EB}"/>
          </ac:picMkLst>
        </pc:picChg>
      </pc:sldChg>
    </pc:docChg>
  </pc:docChgLst>
  <pc:docChgLst>
    <pc:chgData name="li bo" userId="86e360d6c7446f46" providerId="LiveId" clId="{EF5163A5-F54E-4D5D-A226-F00B904EDCF0}"/>
    <pc:docChg chg="modSld">
      <pc:chgData name="li bo" userId="86e360d6c7446f46" providerId="LiveId" clId="{EF5163A5-F54E-4D5D-A226-F00B904EDCF0}" dt="2022-01-06T05:42:13.789" v="26" actId="729"/>
      <pc:docMkLst>
        <pc:docMk/>
      </pc:docMkLst>
      <pc:sldChg chg="mod modShow">
        <pc:chgData name="li bo" userId="86e360d6c7446f46" providerId="LiveId" clId="{EF5163A5-F54E-4D5D-A226-F00B904EDCF0}" dt="2022-01-06T05:42:13.789" v="26" actId="729"/>
        <pc:sldMkLst>
          <pc:docMk/>
          <pc:sldMk cId="1531539243" sldId="271"/>
        </pc:sldMkLst>
      </pc:sldChg>
      <pc:sldChg chg="modAnim">
        <pc:chgData name="li bo" userId="86e360d6c7446f46" providerId="LiveId" clId="{EF5163A5-F54E-4D5D-A226-F00B904EDCF0}" dt="2022-01-06T03:14:26.634" v="25"/>
        <pc:sldMkLst>
          <pc:docMk/>
          <pc:sldMk cId="675072449" sldId="276"/>
        </pc:sldMkLst>
      </pc:sldChg>
    </pc:docChg>
  </pc:docChgLst>
  <pc:docChgLst>
    <pc:chgData name="li bo" userId="86e360d6c7446f46" providerId="LiveId" clId="{E7A02A7E-ACA3-4F9A-9BC9-7AFCDE51116F}"/>
    <pc:docChg chg="addSld modSld">
      <pc:chgData name="li bo" userId="86e360d6c7446f46" providerId="LiveId" clId="{E7A02A7E-ACA3-4F9A-9BC9-7AFCDE51116F}" dt="2022-02-18T03:09:56.602" v="69" actId="20577"/>
      <pc:docMkLst>
        <pc:docMk/>
      </pc:docMkLst>
      <pc:sldChg chg="modSp">
        <pc:chgData name="li bo" userId="86e360d6c7446f46" providerId="LiveId" clId="{E7A02A7E-ACA3-4F9A-9BC9-7AFCDE51116F}" dt="2022-02-18T03:09:56.602" v="69" actId="20577"/>
        <pc:sldMkLst>
          <pc:docMk/>
          <pc:sldMk cId="183699334" sldId="273"/>
        </pc:sldMkLst>
        <pc:spChg chg="mod">
          <ac:chgData name="li bo" userId="86e360d6c7446f46" providerId="LiveId" clId="{E7A02A7E-ACA3-4F9A-9BC9-7AFCDE51116F}" dt="2022-02-18T03:09:56.602" v="69" actId="20577"/>
          <ac:spMkLst>
            <pc:docMk/>
            <pc:sldMk cId="183699334" sldId="273"/>
            <ac:spMk id="3" creationId="{B15836EB-D07D-4F15-8014-3C3D949CA814}"/>
          </ac:spMkLst>
        </pc:spChg>
      </pc:sldChg>
      <pc:sldChg chg="mod modShow">
        <pc:chgData name="li bo" userId="86e360d6c7446f46" providerId="LiveId" clId="{E7A02A7E-ACA3-4F9A-9BC9-7AFCDE51116F}" dt="2022-01-24T15:39:33.291" v="0" actId="729"/>
        <pc:sldMkLst>
          <pc:docMk/>
          <pc:sldMk cId="2237859995" sldId="278"/>
        </pc:sldMkLst>
      </pc:sldChg>
      <pc:sldChg chg="modSp new mod">
        <pc:chgData name="li bo" userId="86e360d6c7446f46" providerId="LiveId" clId="{E7A02A7E-ACA3-4F9A-9BC9-7AFCDE51116F}" dt="2022-01-25T15:29:22.533" v="38" actId="5793"/>
        <pc:sldMkLst>
          <pc:docMk/>
          <pc:sldMk cId="1257756040" sldId="280"/>
        </pc:sldMkLst>
        <pc:spChg chg="mod">
          <ac:chgData name="li bo" userId="86e360d6c7446f46" providerId="LiveId" clId="{E7A02A7E-ACA3-4F9A-9BC9-7AFCDE51116F}" dt="2022-01-25T15:28:45.737" v="34" actId="404"/>
          <ac:spMkLst>
            <pc:docMk/>
            <pc:sldMk cId="1257756040" sldId="280"/>
            <ac:spMk id="2" creationId="{DC9EC387-9603-4026-AFC1-C8ADDA42D874}"/>
          </ac:spMkLst>
        </pc:spChg>
        <pc:spChg chg="mod">
          <ac:chgData name="li bo" userId="86e360d6c7446f46" providerId="LiveId" clId="{E7A02A7E-ACA3-4F9A-9BC9-7AFCDE51116F}" dt="2022-01-25T15:29:22.533" v="38" actId="5793"/>
          <ac:spMkLst>
            <pc:docMk/>
            <pc:sldMk cId="1257756040" sldId="280"/>
            <ac:spMk id="3" creationId="{3D85A5D5-8C79-4DA9-A158-61D881507F2A}"/>
          </ac:spMkLst>
        </pc:spChg>
      </pc:sldChg>
    </pc:docChg>
  </pc:docChgLst>
  <pc:docChgLst>
    <pc:chgData name="li bo" userId="86e360d6c7446f46" providerId="LiveId" clId="{3C9357A6-ACD9-410F-AEC9-430740E3183A}"/>
    <pc:docChg chg="undo custSel addSld delSld modSld sldOrd">
      <pc:chgData name="li bo" userId="86e360d6c7446f46" providerId="LiveId" clId="{3C9357A6-ACD9-410F-AEC9-430740E3183A}" dt="2021-12-12T03:38:08.511" v="8443" actId="255"/>
      <pc:docMkLst>
        <pc:docMk/>
      </pc:docMkLst>
      <pc:sldChg chg="modSp mod">
        <pc:chgData name="li bo" userId="86e360d6c7446f46" providerId="LiveId" clId="{3C9357A6-ACD9-410F-AEC9-430740E3183A}" dt="2021-11-29T05:09:20.651" v="8233" actId="122"/>
        <pc:sldMkLst>
          <pc:docMk/>
          <pc:sldMk cId="136515721" sldId="256"/>
        </pc:sldMkLst>
        <pc:spChg chg="mod">
          <ac:chgData name="li bo" userId="86e360d6c7446f46" providerId="LiveId" clId="{3C9357A6-ACD9-410F-AEC9-430740E3183A}" dt="2021-11-29T05:09:20.651" v="8233" actId="122"/>
          <ac:spMkLst>
            <pc:docMk/>
            <pc:sldMk cId="136515721" sldId="256"/>
            <ac:spMk id="4" creationId="{283D9804-FAFF-4614-97AD-923CEEA74B70}"/>
          </ac:spMkLst>
        </pc:spChg>
      </pc:sldChg>
      <pc:sldChg chg="addSp delSp modSp mod delAnim modAnim modNotesTx">
        <pc:chgData name="li bo" userId="86e360d6c7446f46" providerId="LiveId" clId="{3C9357A6-ACD9-410F-AEC9-430740E3183A}" dt="2021-11-24T01:58:26.832" v="6685" actId="20577"/>
        <pc:sldMkLst>
          <pc:docMk/>
          <pc:sldMk cId="2985269075" sldId="257"/>
        </pc:sldMkLst>
        <pc:spChg chg="mod">
          <ac:chgData name="li bo" userId="86e360d6c7446f46" providerId="LiveId" clId="{3C9357A6-ACD9-410F-AEC9-430740E3183A}" dt="2021-11-15T13:27:30.913" v="1473" actId="14100"/>
          <ac:spMkLst>
            <pc:docMk/>
            <pc:sldMk cId="2985269075" sldId="257"/>
            <ac:spMk id="2" creationId="{32534277-282E-44A7-AF57-C05193BFFE37}"/>
          </ac:spMkLst>
        </pc:spChg>
        <pc:spChg chg="mod">
          <ac:chgData name="li bo" userId="86e360d6c7446f46" providerId="LiveId" clId="{3C9357A6-ACD9-410F-AEC9-430740E3183A}" dt="2021-11-15T14:07:13.770" v="2149" actId="20577"/>
          <ac:spMkLst>
            <pc:docMk/>
            <pc:sldMk cId="2985269075" sldId="257"/>
            <ac:spMk id="3" creationId="{B15836EB-D07D-4F15-8014-3C3D949CA814}"/>
          </ac:spMkLst>
        </pc:spChg>
        <pc:graphicFrameChg chg="add mod modGraphic">
          <ac:chgData name="li bo" userId="86e360d6c7446f46" providerId="LiveId" clId="{3C9357A6-ACD9-410F-AEC9-430740E3183A}" dt="2021-11-15T14:15:14.333" v="2226" actId="122"/>
          <ac:graphicFrameMkLst>
            <pc:docMk/>
            <pc:sldMk cId="2985269075" sldId="257"/>
            <ac:graphicFrameMk id="4" creationId="{419638EC-3B9E-4427-895F-0F003EA53EDE}"/>
          </ac:graphicFrameMkLst>
        </pc:graphicFrameChg>
        <pc:graphicFrameChg chg="add mod modGraphic">
          <ac:chgData name="li bo" userId="86e360d6c7446f46" providerId="LiveId" clId="{3C9357A6-ACD9-410F-AEC9-430740E3183A}" dt="2021-11-16T02:09:27.976" v="2885" actId="1076"/>
          <ac:graphicFrameMkLst>
            <pc:docMk/>
            <pc:sldMk cId="2985269075" sldId="257"/>
            <ac:graphicFrameMk id="6" creationId="{BF7C9DB9-A55F-4F9E-B1F9-28D0C428A7D1}"/>
          </ac:graphicFrameMkLst>
        </pc:graphicFrameChg>
        <pc:graphicFrameChg chg="del mod modGraphic">
          <ac:chgData name="li bo" userId="86e360d6c7446f46" providerId="LiveId" clId="{3C9357A6-ACD9-410F-AEC9-430740E3183A}" dt="2021-11-16T02:07:09.635" v="2849" actId="478"/>
          <ac:graphicFrameMkLst>
            <pc:docMk/>
            <pc:sldMk cId="2985269075" sldId="257"/>
            <ac:graphicFrameMk id="7" creationId="{545AB4E9-1BDE-4B09-A0E8-9C0A436CFE34}"/>
          </ac:graphicFrameMkLst>
        </pc:graphicFrameChg>
        <pc:graphicFrameChg chg="add mod modGraphic">
          <ac:chgData name="li bo" userId="86e360d6c7446f46" providerId="LiveId" clId="{3C9357A6-ACD9-410F-AEC9-430740E3183A}" dt="2021-11-20T07:42:03.210" v="3232" actId="1076"/>
          <ac:graphicFrameMkLst>
            <pc:docMk/>
            <pc:sldMk cId="2985269075" sldId="257"/>
            <ac:graphicFrameMk id="8" creationId="{3183C9E3-7899-4E5B-B490-4B8F5AF3C686}"/>
          </ac:graphicFrameMkLst>
        </pc:graphicFrameChg>
      </pc:sldChg>
      <pc:sldChg chg="addSp delSp modSp mod addAnim delAnim modAnim">
        <pc:chgData name="li bo" userId="86e360d6c7446f46" providerId="LiveId" clId="{3C9357A6-ACD9-410F-AEC9-430740E3183A}" dt="2021-11-29T05:57:23.784" v="8405" actId="1076"/>
        <pc:sldMkLst>
          <pc:docMk/>
          <pc:sldMk cId="260527157" sldId="258"/>
        </pc:sldMkLst>
        <pc:spChg chg="mod">
          <ac:chgData name="li bo" userId="86e360d6c7446f46" providerId="LiveId" clId="{3C9357A6-ACD9-410F-AEC9-430740E3183A}" dt="2021-11-29T05:53:20.384" v="8275" actId="20577"/>
          <ac:spMkLst>
            <pc:docMk/>
            <pc:sldMk cId="260527157" sldId="258"/>
            <ac:spMk id="2" creationId="{0C99897B-99F9-4EE4-B498-F879124799CE}"/>
          </ac:spMkLst>
        </pc:spChg>
        <pc:spChg chg="add mod">
          <ac:chgData name="li bo" userId="86e360d6c7446f46" providerId="LiveId" clId="{3C9357A6-ACD9-410F-AEC9-430740E3183A}" dt="2021-11-29T05:57:23.784" v="8405" actId="1076"/>
          <ac:spMkLst>
            <pc:docMk/>
            <pc:sldMk cId="260527157" sldId="258"/>
            <ac:spMk id="4" creationId="{2A6B6974-5E39-4142-9444-C5F12CADF216}"/>
          </ac:spMkLst>
        </pc:spChg>
        <pc:spChg chg="add del mod">
          <ac:chgData name="li bo" userId="86e360d6c7446f46" providerId="LiveId" clId="{3C9357A6-ACD9-410F-AEC9-430740E3183A}" dt="2021-11-29T05:53:50.755" v="8276" actId="478"/>
          <ac:spMkLst>
            <pc:docMk/>
            <pc:sldMk cId="260527157" sldId="258"/>
            <ac:spMk id="6" creationId="{5A7DDB1A-AC89-45C1-ADCB-C88B80DF1E05}"/>
          </ac:spMkLst>
        </pc:spChg>
        <pc:graphicFrameChg chg="add mod modGraphic">
          <ac:chgData name="li bo" userId="86e360d6c7446f46" providerId="LiveId" clId="{3C9357A6-ACD9-410F-AEC9-430740E3183A}" dt="2021-11-15T14:32:17.737" v="2457" actId="1076"/>
          <ac:graphicFrameMkLst>
            <pc:docMk/>
            <pc:sldMk cId="260527157" sldId="258"/>
            <ac:graphicFrameMk id="3" creationId="{C6AF7214-A5BC-4B70-9E32-0285C6858628}"/>
          </ac:graphicFrameMkLst>
        </pc:graphicFrameChg>
        <pc:picChg chg="add del">
          <ac:chgData name="li bo" userId="86e360d6c7446f46" providerId="LiveId" clId="{3C9357A6-ACD9-410F-AEC9-430740E3183A}" dt="2021-11-14T13:50:11.999" v="21" actId="478"/>
          <ac:picMkLst>
            <pc:docMk/>
            <pc:sldMk cId="260527157" sldId="258"/>
            <ac:picMk id="5" creationId="{B015737D-63C7-4176-8990-3356EBDB81CA}"/>
          </ac:picMkLst>
        </pc:picChg>
        <pc:picChg chg="add del">
          <ac:chgData name="li bo" userId="86e360d6c7446f46" providerId="LiveId" clId="{3C9357A6-ACD9-410F-AEC9-430740E3183A}" dt="2021-11-14T13:50:13.031" v="22" actId="478"/>
          <ac:picMkLst>
            <pc:docMk/>
            <pc:sldMk cId="260527157" sldId="258"/>
            <ac:picMk id="7" creationId="{277A4AD7-88DD-45DE-8FC5-CFA9BAABC300}"/>
          </ac:picMkLst>
        </pc:picChg>
        <pc:picChg chg="add del">
          <ac:chgData name="li bo" userId="86e360d6c7446f46" providerId="LiveId" clId="{3C9357A6-ACD9-410F-AEC9-430740E3183A}" dt="2021-11-14T13:50:13.609" v="23" actId="478"/>
          <ac:picMkLst>
            <pc:docMk/>
            <pc:sldMk cId="260527157" sldId="258"/>
            <ac:picMk id="9" creationId="{0DA4D019-ECB7-4A7B-B58C-8A021E19248F}"/>
          </ac:picMkLst>
        </pc:picChg>
        <pc:picChg chg="add del">
          <ac:chgData name="li bo" userId="86e360d6c7446f46" providerId="LiveId" clId="{3C9357A6-ACD9-410F-AEC9-430740E3183A}" dt="2021-11-14T13:50:14.031" v="24" actId="478"/>
          <ac:picMkLst>
            <pc:docMk/>
            <pc:sldMk cId="260527157" sldId="258"/>
            <ac:picMk id="11" creationId="{82872CE1-99F5-4157-AB73-9D283A040E2E}"/>
          </ac:picMkLst>
        </pc:picChg>
        <pc:picChg chg="add del mod">
          <ac:chgData name="li bo" userId="86e360d6c7446f46" providerId="LiveId" clId="{3C9357A6-ACD9-410F-AEC9-430740E3183A}" dt="2021-11-14T13:50:14.687" v="26" actId="478"/>
          <ac:picMkLst>
            <pc:docMk/>
            <pc:sldMk cId="260527157" sldId="258"/>
            <ac:picMk id="15" creationId="{22CADE14-8D3B-4CDE-B942-DEE3DA917843}"/>
          </ac:picMkLst>
        </pc:picChg>
      </pc:sldChg>
      <pc:sldChg chg="add del">
        <pc:chgData name="li bo" userId="86e360d6c7446f46" providerId="LiveId" clId="{3C9357A6-ACD9-410F-AEC9-430740E3183A}" dt="2021-11-14T13:49:34.488" v="12" actId="47"/>
        <pc:sldMkLst>
          <pc:docMk/>
          <pc:sldMk cId="1899487964" sldId="259"/>
        </pc:sldMkLst>
      </pc:sldChg>
      <pc:sldChg chg="addSp delSp modSp mod delAnim modAnim">
        <pc:chgData name="li bo" userId="86e360d6c7446f46" providerId="LiveId" clId="{3C9357A6-ACD9-410F-AEC9-430740E3183A}" dt="2021-11-25T13:25:14.511" v="7800" actId="20577"/>
        <pc:sldMkLst>
          <pc:docMk/>
          <pc:sldMk cId="1083828576" sldId="260"/>
        </pc:sldMkLst>
        <pc:spChg chg="mod">
          <ac:chgData name="li bo" userId="86e360d6c7446f46" providerId="LiveId" clId="{3C9357A6-ACD9-410F-AEC9-430740E3183A}" dt="2021-11-25T13:19:07.899" v="7753" actId="14100"/>
          <ac:spMkLst>
            <pc:docMk/>
            <pc:sldMk cId="1083828576" sldId="260"/>
            <ac:spMk id="2" creationId="{821C8546-96CA-4EE7-A245-A77B1129D673}"/>
          </ac:spMkLst>
        </pc:spChg>
        <pc:spChg chg="mod">
          <ac:chgData name="li bo" userId="86e360d6c7446f46" providerId="LiveId" clId="{3C9357A6-ACD9-410F-AEC9-430740E3183A}" dt="2021-11-25T13:25:14.511" v="7800" actId="20577"/>
          <ac:spMkLst>
            <pc:docMk/>
            <pc:sldMk cId="1083828576" sldId="260"/>
            <ac:spMk id="3" creationId="{5B851D74-BFE0-42A0-9B36-CB1D248FD7EF}"/>
          </ac:spMkLst>
        </pc:spChg>
        <pc:spChg chg="add mod">
          <ac:chgData name="li bo" userId="86e360d6c7446f46" providerId="LiveId" clId="{3C9357A6-ACD9-410F-AEC9-430740E3183A}" dt="2021-11-25T13:19:33.391" v="7762" actId="1076"/>
          <ac:spMkLst>
            <pc:docMk/>
            <pc:sldMk cId="1083828576" sldId="260"/>
            <ac:spMk id="5" creationId="{360DFA4B-C10C-486B-9A44-CCE72253FD7F}"/>
          </ac:spMkLst>
        </pc:spChg>
        <pc:spChg chg="add mod">
          <ac:chgData name="li bo" userId="86e360d6c7446f46" providerId="LiveId" clId="{3C9357A6-ACD9-410F-AEC9-430740E3183A}" dt="2021-11-25T13:19:20.397" v="7757" actId="1076"/>
          <ac:spMkLst>
            <pc:docMk/>
            <pc:sldMk cId="1083828576" sldId="260"/>
            <ac:spMk id="6" creationId="{9FA8D12E-A4B7-484D-B369-4159BBBC7DDE}"/>
          </ac:spMkLst>
        </pc:spChg>
        <pc:picChg chg="del">
          <ac:chgData name="li bo" userId="86e360d6c7446f46" providerId="LiveId" clId="{3C9357A6-ACD9-410F-AEC9-430740E3183A}" dt="2021-11-15T14:55:52.756" v="2732" actId="478"/>
          <ac:picMkLst>
            <pc:docMk/>
            <pc:sldMk cId="1083828576" sldId="260"/>
            <ac:picMk id="7" creationId="{1067DA0D-13CA-434D-A078-9D7998E3D000}"/>
          </ac:picMkLst>
        </pc:picChg>
        <pc:picChg chg="del">
          <ac:chgData name="li bo" userId="86e360d6c7446f46" providerId="LiveId" clId="{3C9357A6-ACD9-410F-AEC9-430740E3183A}" dt="2021-11-14T13:49:38.007" v="13" actId="478"/>
          <ac:picMkLst>
            <pc:docMk/>
            <pc:sldMk cId="1083828576" sldId="260"/>
            <ac:picMk id="12" creationId="{A82C5157-926B-4D8D-8DD5-7C3670C869FF}"/>
          </ac:picMkLst>
        </pc:picChg>
      </pc:sldChg>
      <pc:sldChg chg="addSp delSp modSp mod delAnim modAnim modNotesTx">
        <pc:chgData name="li bo" userId="86e360d6c7446f46" providerId="LiveId" clId="{3C9357A6-ACD9-410F-AEC9-430740E3183A}" dt="2021-11-26T01:53:51.458" v="8060" actId="20577"/>
        <pc:sldMkLst>
          <pc:docMk/>
          <pc:sldMk cId="3591910722" sldId="261"/>
        </pc:sldMkLst>
        <pc:spChg chg="mod">
          <ac:chgData name="li bo" userId="86e360d6c7446f46" providerId="LiveId" clId="{3C9357A6-ACD9-410F-AEC9-430740E3183A}" dt="2021-11-15T13:59:19.774" v="1915" actId="20577"/>
          <ac:spMkLst>
            <pc:docMk/>
            <pc:sldMk cId="3591910722" sldId="261"/>
            <ac:spMk id="2" creationId="{32534277-282E-44A7-AF57-C05193BFFE37}"/>
          </ac:spMkLst>
        </pc:spChg>
        <pc:spChg chg="add mod">
          <ac:chgData name="li bo" userId="86e360d6c7446f46" providerId="LiveId" clId="{3C9357A6-ACD9-410F-AEC9-430740E3183A}" dt="2021-11-14T13:54:10.284" v="146" actId="1076"/>
          <ac:spMkLst>
            <pc:docMk/>
            <pc:sldMk cId="3591910722" sldId="261"/>
            <ac:spMk id="3" creationId="{D794F135-4B44-4CE6-9E99-F64F315931FD}"/>
          </ac:spMkLst>
        </pc:spChg>
        <pc:spChg chg="add mod">
          <ac:chgData name="li bo" userId="86e360d6c7446f46" providerId="LiveId" clId="{3C9357A6-ACD9-410F-AEC9-430740E3183A}" dt="2021-11-20T07:42:30.317" v="3238" actId="20577"/>
          <ac:spMkLst>
            <pc:docMk/>
            <pc:sldMk cId="3591910722" sldId="261"/>
            <ac:spMk id="4" creationId="{DC3DA2CE-6736-4124-8DAD-EF3AA93BF073}"/>
          </ac:spMkLst>
        </pc:spChg>
        <pc:spChg chg="add del mod">
          <ac:chgData name="li bo" userId="86e360d6c7446f46" providerId="LiveId" clId="{3C9357A6-ACD9-410F-AEC9-430740E3183A}" dt="2021-11-14T13:53:54.866" v="142" actId="478"/>
          <ac:spMkLst>
            <pc:docMk/>
            <pc:sldMk cId="3591910722" sldId="261"/>
            <ac:spMk id="7" creationId="{7CFF9DC7-6B30-4E31-A8D8-3CC7B856208A}"/>
          </ac:spMkLst>
        </pc:spChg>
        <pc:spChg chg="add mod">
          <ac:chgData name="li bo" userId="86e360d6c7446f46" providerId="LiveId" clId="{3C9357A6-ACD9-410F-AEC9-430740E3183A}" dt="2021-11-14T13:54:18.644" v="148" actId="1076"/>
          <ac:spMkLst>
            <pc:docMk/>
            <pc:sldMk cId="3591910722" sldId="261"/>
            <ac:spMk id="8" creationId="{64B99D50-F76F-43D9-8B49-A0B4FE31B2DC}"/>
          </ac:spMkLst>
        </pc:spChg>
        <pc:spChg chg="mod">
          <ac:chgData name="li bo" userId="86e360d6c7446f46" providerId="LiveId" clId="{3C9357A6-ACD9-410F-AEC9-430740E3183A}" dt="2021-11-15T13:14:55.481" v="1378" actId="20577"/>
          <ac:spMkLst>
            <pc:docMk/>
            <pc:sldMk cId="3591910722" sldId="261"/>
            <ac:spMk id="10" creationId="{79574664-5F88-4EC1-9D28-D4512F4A02F0}"/>
          </ac:spMkLst>
        </pc:spChg>
        <pc:spChg chg="del mod">
          <ac:chgData name="li bo" userId="86e360d6c7446f46" providerId="LiveId" clId="{3C9357A6-ACD9-410F-AEC9-430740E3183A}" dt="2021-11-14T13:51:47.086" v="73"/>
          <ac:spMkLst>
            <pc:docMk/>
            <pc:sldMk cId="3591910722" sldId="261"/>
            <ac:spMk id="11" creationId="{4F632A12-915F-4107-A8DA-65D2FCEC9EFC}"/>
          </ac:spMkLst>
        </pc:spChg>
        <pc:spChg chg="add mod">
          <ac:chgData name="li bo" userId="86e360d6c7446f46" providerId="LiveId" clId="{3C9357A6-ACD9-410F-AEC9-430740E3183A}" dt="2021-11-14T13:54:36.226" v="151" actId="1076"/>
          <ac:spMkLst>
            <pc:docMk/>
            <pc:sldMk cId="3591910722" sldId="261"/>
            <ac:spMk id="12" creationId="{45E82077-B6DE-4AE9-BB89-553E83847D16}"/>
          </ac:spMkLst>
        </pc:spChg>
        <pc:graphicFrameChg chg="mod">
          <ac:chgData name="li bo" userId="86e360d6c7446f46" providerId="LiveId" clId="{3C9357A6-ACD9-410F-AEC9-430740E3183A}" dt="2021-11-14T13:52:03.781" v="76" actId="1076"/>
          <ac:graphicFrameMkLst>
            <pc:docMk/>
            <pc:sldMk cId="3591910722" sldId="261"/>
            <ac:graphicFrameMk id="9" creationId="{23882404-E88D-499A-BB51-2D3015775E48}"/>
          </ac:graphicFrameMkLst>
        </pc:graphicFrameChg>
      </pc:sldChg>
      <pc:sldChg chg="addSp delSp modSp mod addAnim delAnim modAnim">
        <pc:chgData name="li bo" userId="86e360d6c7446f46" providerId="LiveId" clId="{3C9357A6-ACD9-410F-AEC9-430740E3183A}" dt="2021-11-24T07:29:20.078" v="7317" actId="20577"/>
        <pc:sldMkLst>
          <pc:docMk/>
          <pc:sldMk cId="3519446226" sldId="262"/>
        </pc:sldMkLst>
        <pc:spChg chg="add del mod">
          <ac:chgData name="li bo" userId="86e360d6c7446f46" providerId="LiveId" clId="{3C9357A6-ACD9-410F-AEC9-430740E3183A}" dt="2021-11-23T02:20:21.784" v="6479" actId="478"/>
          <ac:spMkLst>
            <pc:docMk/>
            <pc:sldMk cId="3519446226" sldId="262"/>
            <ac:spMk id="2" creationId="{23E7B0A5-441C-468A-8A30-E05403502445}"/>
          </ac:spMkLst>
        </pc:spChg>
        <pc:spChg chg="del mod">
          <ac:chgData name="li bo" userId="86e360d6c7446f46" providerId="LiveId" clId="{3C9357A6-ACD9-410F-AEC9-430740E3183A}" dt="2021-11-15T14:59:51.271" v="2784" actId="478"/>
          <ac:spMkLst>
            <pc:docMk/>
            <pc:sldMk cId="3519446226" sldId="262"/>
            <ac:spMk id="2" creationId="{BC355555-8493-4C6B-B309-4B7DC0C11088}"/>
          </ac:spMkLst>
        </pc:spChg>
        <pc:spChg chg="mod">
          <ac:chgData name="li bo" userId="86e360d6c7446f46" providerId="LiveId" clId="{3C9357A6-ACD9-410F-AEC9-430740E3183A}" dt="2021-11-24T07:29:20.078" v="7317" actId="20577"/>
          <ac:spMkLst>
            <pc:docMk/>
            <pc:sldMk cId="3519446226" sldId="262"/>
            <ac:spMk id="3" creationId="{FDA2A6EB-E399-442F-B231-41A651ACC13E}"/>
          </ac:spMkLst>
        </pc:spChg>
        <pc:spChg chg="add del mod">
          <ac:chgData name="li bo" userId="86e360d6c7446f46" providerId="LiveId" clId="{3C9357A6-ACD9-410F-AEC9-430740E3183A}" dt="2021-11-15T14:59:53.270" v="2785" actId="478"/>
          <ac:spMkLst>
            <pc:docMk/>
            <pc:sldMk cId="3519446226" sldId="262"/>
            <ac:spMk id="5" creationId="{A61927BF-79B6-427E-B6E6-A709A4F2F285}"/>
          </ac:spMkLst>
        </pc:spChg>
        <pc:spChg chg="add mod">
          <ac:chgData name="li bo" userId="86e360d6c7446f46" providerId="LiveId" clId="{3C9357A6-ACD9-410F-AEC9-430740E3183A}" dt="2021-11-24T05:46:36.226" v="6962" actId="1076"/>
          <ac:spMkLst>
            <pc:docMk/>
            <pc:sldMk cId="3519446226" sldId="262"/>
            <ac:spMk id="11" creationId="{967C4332-B413-4BED-8791-9B2A962C5524}"/>
          </ac:spMkLst>
        </pc:spChg>
        <pc:spChg chg="add mod">
          <ac:chgData name="li bo" userId="86e360d6c7446f46" providerId="LiveId" clId="{3C9357A6-ACD9-410F-AEC9-430740E3183A}" dt="2021-11-21T05:03:14.629" v="6005" actId="20577"/>
          <ac:spMkLst>
            <pc:docMk/>
            <pc:sldMk cId="3519446226" sldId="262"/>
            <ac:spMk id="12" creationId="{9C7FABCD-8DC6-4B53-B854-FB57B7902BCE}"/>
          </ac:spMkLst>
        </pc:spChg>
        <pc:picChg chg="add del mod">
          <ac:chgData name="li bo" userId="86e360d6c7446f46" providerId="LiveId" clId="{3C9357A6-ACD9-410F-AEC9-430740E3183A}" dt="2021-11-21T02:09:26.392" v="4854" actId="21"/>
          <ac:picMkLst>
            <pc:docMk/>
            <pc:sldMk cId="3519446226" sldId="262"/>
            <ac:picMk id="6" creationId="{72E452FF-D021-4232-8FBA-12E9207BE723}"/>
          </ac:picMkLst>
        </pc:picChg>
        <pc:picChg chg="add mod">
          <ac:chgData name="li bo" userId="86e360d6c7446f46" providerId="LiveId" clId="{3C9357A6-ACD9-410F-AEC9-430740E3183A}" dt="2021-11-21T02:36:22.788" v="5313" actId="1076"/>
          <ac:picMkLst>
            <pc:docMk/>
            <pc:sldMk cId="3519446226" sldId="262"/>
            <ac:picMk id="8" creationId="{386073DD-2543-46B0-B396-439A2118AA95}"/>
          </ac:picMkLst>
        </pc:picChg>
        <pc:picChg chg="del mod">
          <ac:chgData name="li bo" userId="86e360d6c7446f46" providerId="LiveId" clId="{3C9357A6-ACD9-410F-AEC9-430740E3183A}" dt="2021-11-15T14:41:57.248" v="2640" actId="478"/>
          <ac:picMkLst>
            <pc:docMk/>
            <pc:sldMk cId="3519446226" sldId="262"/>
            <ac:picMk id="9" creationId="{2DAADED5-F633-4CE7-8DFB-4D20080AA8B8}"/>
          </ac:picMkLst>
        </pc:picChg>
        <pc:picChg chg="add del mod">
          <ac:chgData name="li bo" userId="86e360d6c7446f46" providerId="LiveId" clId="{3C9357A6-ACD9-410F-AEC9-430740E3183A}" dt="2021-11-15T14:53:44.901" v="2697" actId="478"/>
          <ac:picMkLst>
            <pc:docMk/>
            <pc:sldMk cId="3519446226" sldId="262"/>
            <ac:picMk id="10" creationId="{C599BE6E-81BD-4F5D-807D-C58AF94FC74A}"/>
          </ac:picMkLst>
        </pc:picChg>
      </pc:sldChg>
      <pc:sldChg chg="del">
        <pc:chgData name="li bo" userId="86e360d6c7446f46" providerId="LiveId" clId="{3C9357A6-ACD9-410F-AEC9-430740E3183A}" dt="2021-11-14T13:49:50.287" v="15" actId="47"/>
        <pc:sldMkLst>
          <pc:docMk/>
          <pc:sldMk cId="4240916532" sldId="263"/>
        </pc:sldMkLst>
      </pc:sldChg>
      <pc:sldChg chg="del">
        <pc:chgData name="li bo" userId="86e360d6c7446f46" providerId="LiveId" clId="{3C9357A6-ACD9-410F-AEC9-430740E3183A}" dt="2021-11-14T13:49:48.241" v="14" actId="47"/>
        <pc:sldMkLst>
          <pc:docMk/>
          <pc:sldMk cId="994216205" sldId="264"/>
        </pc:sldMkLst>
      </pc:sldChg>
      <pc:sldChg chg="del">
        <pc:chgData name="li bo" userId="86e360d6c7446f46" providerId="LiveId" clId="{3C9357A6-ACD9-410F-AEC9-430740E3183A}" dt="2021-11-14T13:49:52.182" v="16" actId="47"/>
        <pc:sldMkLst>
          <pc:docMk/>
          <pc:sldMk cId="2212978349" sldId="265"/>
        </pc:sldMkLst>
      </pc:sldChg>
      <pc:sldChg chg="del">
        <pc:chgData name="li bo" userId="86e360d6c7446f46" providerId="LiveId" clId="{3C9357A6-ACD9-410F-AEC9-430740E3183A}" dt="2021-11-14T13:49:53.545" v="17" actId="47"/>
        <pc:sldMkLst>
          <pc:docMk/>
          <pc:sldMk cId="1499080021" sldId="266"/>
        </pc:sldMkLst>
      </pc:sldChg>
      <pc:sldChg chg="del">
        <pc:chgData name="li bo" userId="86e360d6c7446f46" providerId="LiveId" clId="{3C9357A6-ACD9-410F-AEC9-430740E3183A}" dt="2021-11-14T13:49:54.541" v="18" actId="47"/>
        <pc:sldMkLst>
          <pc:docMk/>
          <pc:sldMk cId="3925926688" sldId="267"/>
        </pc:sldMkLst>
      </pc:sldChg>
      <pc:sldChg chg="addSp delSp modSp mod addAnim delAnim modAnim modNotesTx">
        <pc:chgData name="li bo" userId="86e360d6c7446f46" providerId="LiveId" clId="{3C9357A6-ACD9-410F-AEC9-430740E3183A}" dt="2021-11-29T05:55:13.864" v="8365" actId="1076"/>
        <pc:sldMkLst>
          <pc:docMk/>
          <pc:sldMk cId="3544183534" sldId="268"/>
        </pc:sldMkLst>
        <pc:spChg chg="del mod">
          <ac:chgData name="li bo" userId="86e360d6c7446f46" providerId="LiveId" clId="{3C9357A6-ACD9-410F-AEC9-430740E3183A}" dt="2021-11-24T03:04:40.856" v="6847" actId="478"/>
          <ac:spMkLst>
            <pc:docMk/>
            <pc:sldMk cId="3544183534" sldId="268"/>
            <ac:spMk id="2" creationId="{31E8B6EA-78B3-4D62-B2E6-083E28D8F3E8}"/>
          </ac:spMkLst>
        </pc:spChg>
        <pc:spChg chg="add del mod">
          <ac:chgData name="li bo" userId="86e360d6c7446f46" providerId="LiveId" clId="{3C9357A6-ACD9-410F-AEC9-430740E3183A}" dt="2021-11-23T14:08:12.791" v="6554" actId="478"/>
          <ac:spMkLst>
            <pc:docMk/>
            <pc:sldMk cId="3544183534" sldId="268"/>
            <ac:spMk id="3" creationId="{EFE4F1C8-DFD6-4BCB-89D0-FD0D57EF7619}"/>
          </ac:spMkLst>
        </pc:spChg>
        <pc:spChg chg="add del mod">
          <ac:chgData name="li bo" userId="86e360d6c7446f46" providerId="LiveId" clId="{3C9357A6-ACD9-410F-AEC9-430740E3183A}" dt="2021-11-24T03:04:42.846" v="6848" actId="478"/>
          <ac:spMkLst>
            <pc:docMk/>
            <pc:sldMk cId="3544183534" sldId="268"/>
            <ac:spMk id="5" creationId="{17BAC664-810F-454A-B125-3AF9A4D880EE}"/>
          </ac:spMkLst>
        </pc:spChg>
        <pc:spChg chg="mod">
          <ac:chgData name="li bo" userId="86e360d6c7446f46" providerId="LiveId" clId="{3C9357A6-ACD9-410F-AEC9-430740E3183A}" dt="2021-11-20T14:18:42.629" v="3786" actId="1076"/>
          <ac:spMkLst>
            <pc:docMk/>
            <pc:sldMk cId="3544183534" sldId="268"/>
            <ac:spMk id="8" creationId="{0C731807-B8EB-49B7-B77E-B2311C54AD31}"/>
          </ac:spMkLst>
        </pc:spChg>
        <pc:spChg chg="mod">
          <ac:chgData name="li bo" userId="86e360d6c7446f46" providerId="LiveId" clId="{3C9357A6-ACD9-410F-AEC9-430740E3183A}" dt="2021-11-20T14:18:42.629" v="3786" actId="1076"/>
          <ac:spMkLst>
            <pc:docMk/>
            <pc:sldMk cId="3544183534" sldId="268"/>
            <ac:spMk id="9" creationId="{B6FD448F-04AA-4CDE-9DCF-B93922433855}"/>
          </ac:spMkLst>
        </pc:spChg>
        <pc:spChg chg="mod">
          <ac:chgData name="li bo" userId="86e360d6c7446f46" providerId="LiveId" clId="{3C9357A6-ACD9-410F-AEC9-430740E3183A}" dt="2021-11-20T14:18:42.629" v="3786" actId="1076"/>
          <ac:spMkLst>
            <pc:docMk/>
            <pc:sldMk cId="3544183534" sldId="268"/>
            <ac:spMk id="11" creationId="{0CBDEAEE-0E3D-40C2-9183-E6AD5F2AB41B}"/>
          </ac:spMkLst>
        </pc:spChg>
        <pc:spChg chg="mod">
          <ac:chgData name="li bo" userId="86e360d6c7446f46" providerId="LiveId" clId="{3C9357A6-ACD9-410F-AEC9-430740E3183A}" dt="2021-11-20T14:18:42.629" v="3786" actId="1076"/>
          <ac:spMkLst>
            <pc:docMk/>
            <pc:sldMk cId="3544183534" sldId="268"/>
            <ac:spMk id="12" creationId="{CBC27758-19CD-4722-B266-19342C799C31}"/>
          </ac:spMkLst>
        </pc:spChg>
        <pc:spChg chg="mod">
          <ac:chgData name="li bo" userId="86e360d6c7446f46" providerId="LiveId" clId="{3C9357A6-ACD9-410F-AEC9-430740E3183A}" dt="2021-11-21T01:51:21.163" v="4662" actId="1076"/>
          <ac:spMkLst>
            <pc:docMk/>
            <pc:sldMk cId="3544183534" sldId="268"/>
            <ac:spMk id="14" creationId="{94B19E43-7113-483F-BB05-CD5AB0107092}"/>
          </ac:spMkLst>
        </pc:spChg>
        <pc:spChg chg="add mod">
          <ac:chgData name="li bo" userId="86e360d6c7446f46" providerId="LiveId" clId="{3C9357A6-ACD9-410F-AEC9-430740E3183A}" dt="2021-11-29T05:55:13.864" v="8365" actId="1076"/>
          <ac:spMkLst>
            <pc:docMk/>
            <pc:sldMk cId="3544183534" sldId="268"/>
            <ac:spMk id="15" creationId="{9A378E4C-5119-455A-909A-F69742199648}"/>
          </ac:spMkLst>
        </pc:spChg>
        <pc:spChg chg="add del mod">
          <ac:chgData name="li bo" userId="86e360d6c7446f46" providerId="LiveId" clId="{3C9357A6-ACD9-410F-AEC9-430740E3183A}" dt="2021-11-23T14:02:23.725" v="6498" actId="478"/>
          <ac:spMkLst>
            <pc:docMk/>
            <pc:sldMk cId="3544183534" sldId="268"/>
            <ac:spMk id="15" creationId="{B5C079FE-9649-4679-86C4-226CE0996CA2}"/>
          </ac:spMkLst>
        </pc:spChg>
        <pc:spChg chg="add del mod">
          <ac:chgData name="li bo" userId="86e360d6c7446f46" providerId="LiveId" clId="{3C9357A6-ACD9-410F-AEC9-430740E3183A}" dt="2021-11-23T14:08:17.571" v="6555" actId="478"/>
          <ac:spMkLst>
            <pc:docMk/>
            <pc:sldMk cId="3544183534" sldId="268"/>
            <ac:spMk id="16" creationId="{5DB77DCE-C1D5-4607-A473-16C62787A67E}"/>
          </ac:spMkLst>
        </pc:spChg>
        <pc:spChg chg="add mod">
          <ac:chgData name="li bo" userId="86e360d6c7446f46" providerId="LiveId" clId="{3C9357A6-ACD9-410F-AEC9-430740E3183A}" dt="2021-11-21T01:51:03.855" v="4656" actId="1076"/>
          <ac:spMkLst>
            <pc:docMk/>
            <pc:sldMk cId="3544183534" sldId="268"/>
            <ac:spMk id="17" creationId="{64693BEE-2D65-45C2-9A22-15D0B3143818}"/>
          </ac:spMkLst>
        </pc:spChg>
        <pc:graphicFrameChg chg="mod modGraphic">
          <ac:chgData name="li bo" userId="86e360d6c7446f46" providerId="LiveId" clId="{3C9357A6-ACD9-410F-AEC9-430740E3183A}" dt="2021-11-29T05:54:40.987" v="8349" actId="1076"/>
          <ac:graphicFrameMkLst>
            <pc:docMk/>
            <pc:sldMk cId="3544183534" sldId="268"/>
            <ac:graphicFrameMk id="6" creationId="{15067127-A540-4D0A-B945-0C75B4EF896A}"/>
          </ac:graphicFrameMkLst>
        </pc:graphicFrameChg>
        <pc:graphicFrameChg chg="mod modGraphic">
          <ac:chgData name="li bo" userId="86e360d6c7446f46" providerId="LiveId" clId="{3C9357A6-ACD9-410F-AEC9-430740E3183A}" dt="2021-11-24T03:06:51.038" v="6853" actId="20577"/>
          <ac:graphicFrameMkLst>
            <pc:docMk/>
            <pc:sldMk cId="3544183534" sldId="268"/>
            <ac:graphicFrameMk id="7" creationId="{54AC5455-D924-4EAC-A6E7-DF2AA70A1186}"/>
          </ac:graphicFrameMkLst>
        </pc:graphicFrameChg>
        <pc:cxnChg chg="mod">
          <ac:chgData name="li bo" userId="86e360d6c7446f46" providerId="LiveId" clId="{3C9357A6-ACD9-410F-AEC9-430740E3183A}" dt="2021-11-21T01:50:44.033" v="4635" actId="1076"/>
          <ac:cxnSpMkLst>
            <pc:docMk/>
            <pc:sldMk cId="3544183534" sldId="268"/>
            <ac:cxnSpMk id="13" creationId="{18882EBF-6EEB-4083-8432-BB04745AE5C2}"/>
          </ac:cxnSpMkLst>
        </pc:cxnChg>
        <pc:cxnChg chg="add mod">
          <ac:chgData name="li bo" userId="86e360d6c7446f46" providerId="LiveId" clId="{3C9357A6-ACD9-410F-AEC9-430740E3183A}" dt="2021-11-21T01:51:18.050" v="4661" actId="1076"/>
          <ac:cxnSpMkLst>
            <pc:docMk/>
            <pc:sldMk cId="3544183534" sldId="268"/>
            <ac:cxnSpMk id="18" creationId="{FDC60E0C-BB92-4048-9EBC-7FC9FAF92CBB}"/>
          </ac:cxnSpMkLst>
        </pc:cxnChg>
      </pc:sldChg>
      <pc:sldChg chg="del">
        <pc:chgData name="li bo" userId="86e360d6c7446f46" providerId="LiveId" clId="{3C9357A6-ACD9-410F-AEC9-430740E3183A}" dt="2021-11-14T13:49:55.793" v="19" actId="47"/>
        <pc:sldMkLst>
          <pc:docMk/>
          <pc:sldMk cId="1785870215" sldId="269"/>
        </pc:sldMkLst>
      </pc:sldChg>
      <pc:sldChg chg="addSp delSp modSp mod addAnim delAnim modAnim modNotesTx">
        <pc:chgData name="li bo" userId="86e360d6c7446f46" providerId="LiveId" clId="{3C9357A6-ACD9-410F-AEC9-430740E3183A}" dt="2021-11-26T05:51:32.547" v="8199" actId="20577"/>
        <pc:sldMkLst>
          <pc:docMk/>
          <pc:sldMk cId="2597293582" sldId="270"/>
        </pc:sldMkLst>
        <pc:spChg chg="add mod">
          <ac:chgData name="li bo" userId="86e360d6c7446f46" providerId="LiveId" clId="{3C9357A6-ACD9-410F-AEC9-430740E3183A}" dt="2021-11-26T05:51:32.547" v="8199" actId="20577"/>
          <ac:spMkLst>
            <pc:docMk/>
            <pc:sldMk cId="2597293582" sldId="270"/>
            <ac:spMk id="2" creationId="{E1F113CC-16E8-4A01-B1ED-C021175A1DBC}"/>
          </ac:spMkLst>
        </pc:spChg>
        <pc:spChg chg="del mod">
          <ac:chgData name="li bo" userId="86e360d6c7446f46" providerId="LiveId" clId="{3C9357A6-ACD9-410F-AEC9-430740E3183A}" dt="2021-11-21T03:13:52.125" v="5648" actId="478"/>
          <ac:spMkLst>
            <pc:docMk/>
            <pc:sldMk cId="2597293582" sldId="270"/>
            <ac:spMk id="7" creationId="{F6711329-C063-42DC-AEDB-8B177CBBA739}"/>
          </ac:spMkLst>
        </pc:spChg>
        <pc:spChg chg="mod">
          <ac:chgData name="li bo" userId="86e360d6c7446f46" providerId="LiveId" clId="{3C9357A6-ACD9-410F-AEC9-430740E3183A}" dt="2021-11-21T03:29:59.548" v="5907" actId="5793"/>
          <ac:spMkLst>
            <pc:docMk/>
            <pc:sldMk cId="2597293582" sldId="270"/>
            <ac:spMk id="8" creationId="{8B17DFF2-761C-4587-B407-4F2D7E83F847}"/>
          </ac:spMkLst>
        </pc:spChg>
        <pc:spChg chg="add mod">
          <ac:chgData name="li bo" userId="86e360d6c7446f46" providerId="LiveId" clId="{3C9357A6-ACD9-410F-AEC9-430740E3183A}" dt="2021-11-16T07:52:34.908" v="3230" actId="1076"/>
          <ac:spMkLst>
            <pc:docMk/>
            <pc:sldMk cId="2597293582" sldId="270"/>
            <ac:spMk id="9" creationId="{2AD4388B-6433-4DC6-BF94-8863B4933F58}"/>
          </ac:spMkLst>
        </pc:spChg>
        <pc:spChg chg="del topLvl">
          <ac:chgData name="li bo" userId="86e360d6c7446f46" providerId="LiveId" clId="{3C9357A6-ACD9-410F-AEC9-430740E3183A}" dt="2021-11-14T13:50:03.859" v="20" actId="478"/>
          <ac:spMkLst>
            <pc:docMk/>
            <pc:sldMk cId="2597293582" sldId="270"/>
            <ac:spMk id="10" creationId="{5E8E703B-0042-48B3-98C4-4F72FE8CA48E}"/>
          </ac:spMkLst>
        </pc:spChg>
        <pc:spChg chg="del mod">
          <ac:chgData name="li bo" userId="86e360d6c7446f46" providerId="LiveId" clId="{3C9357A6-ACD9-410F-AEC9-430740E3183A}" dt="2021-11-15T14:54:12.984" v="2709" actId="478"/>
          <ac:spMkLst>
            <pc:docMk/>
            <pc:sldMk cId="2597293582" sldId="270"/>
            <ac:spMk id="11" creationId="{650CCB74-D3FA-4420-A12D-0868DF347BD1}"/>
          </ac:spMkLst>
        </pc:spChg>
        <pc:spChg chg="add mod">
          <ac:chgData name="li bo" userId="86e360d6c7446f46" providerId="LiveId" clId="{3C9357A6-ACD9-410F-AEC9-430740E3183A}" dt="2021-11-21T05:23:58.448" v="6187" actId="1076"/>
          <ac:spMkLst>
            <pc:docMk/>
            <pc:sldMk cId="2597293582" sldId="270"/>
            <ac:spMk id="16" creationId="{062B7008-990A-4997-9DA1-FECF676EC8CC}"/>
          </ac:spMkLst>
        </pc:spChg>
        <pc:spChg chg="add mod">
          <ac:chgData name="li bo" userId="86e360d6c7446f46" providerId="LiveId" clId="{3C9357A6-ACD9-410F-AEC9-430740E3183A}" dt="2021-11-21T05:23:58.448" v="6187" actId="1076"/>
          <ac:spMkLst>
            <pc:docMk/>
            <pc:sldMk cId="2597293582" sldId="270"/>
            <ac:spMk id="19" creationId="{0E1A5E39-62C3-405A-9BC1-885F3E16B310}"/>
          </ac:spMkLst>
        </pc:spChg>
        <pc:spChg chg="add mod">
          <ac:chgData name="li bo" userId="86e360d6c7446f46" providerId="LiveId" clId="{3C9357A6-ACD9-410F-AEC9-430740E3183A}" dt="2021-11-21T05:20:24.160" v="6131" actId="164"/>
          <ac:spMkLst>
            <pc:docMk/>
            <pc:sldMk cId="2597293582" sldId="270"/>
            <ac:spMk id="20" creationId="{779B602D-E8D8-4158-92A5-6DACBC9485C5}"/>
          </ac:spMkLst>
        </pc:spChg>
        <pc:spChg chg="add mod">
          <ac:chgData name="li bo" userId="86e360d6c7446f46" providerId="LiveId" clId="{3C9357A6-ACD9-410F-AEC9-430740E3183A}" dt="2021-11-21T05:22:11.524" v="6164" actId="164"/>
          <ac:spMkLst>
            <pc:docMk/>
            <pc:sldMk cId="2597293582" sldId="270"/>
            <ac:spMk id="25" creationId="{3E7171B0-033D-487A-81EC-FC9C106427A0}"/>
          </ac:spMkLst>
        </pc:spChg>
        <pc:spChg chg="add mod">
          <ac:chgData name="li bo" userId="86e360d6c7446f46" providerId="LiveId" clId="{3C9357A6-ACD9-410F-AEC9-430740E3183A}" dt="2021-11-21T05:48:31.456" v="6415" actId="20577"/>
          <ac:spMkLst>
            <pc:docMk/>
            <pc:sldMk cId="2597293582" sldId="270"/>
            <ac:spMk id="26" creationId="{F4B706A6-832D-4624-8482-7BDD2B0929D8}"/>
          </ac:spMkLst>
        </pc:spChg>
        <pc:grpChg chg="del">
          <ac:chgData name="li bo" userId="86e360d6c7446f46" providerId="LiveId" clId="{3C9357A6-ACD9-410F-AEC9-430740E3183A}" dt="2021-11-14T13:50:03.859" v="20" actId="478"/>
          <ac:grpSpMkLst>
            <pc:docMk/>
            <pc:sldMk cId="2597293582" sldId="270"/>
            <ac:grpSpMk id="13" creationId="{6CD8843D-7741-428F-86FC-5F625C393850}"/>
          </ac:grpSpMkLst>
        </pc:grpChg>
        <pc:grpChg chg="add mod">
          <ac:chgData name="li bo" userId="86e360d6c7446f46" providerId="LiveId" clId="{3C9357A6-ACD9-410F-AEC9-430740E3183A}" dt="2021-11-21T05:23:58.448" v="6187" actId="1076"/>
          <ac:grpSpMkLst>
            <pc:docMk/>
            <pc:sldMk cId="2597293582" sldId="270"/>
            <ac:grpSpMk id="17" creationId="{53D08AE0-1030-4FDC-B949-D6DE93E8517B}"/>
          </ac:grpSpMkLst>
        </pc:grpChg>
        <pc:grpChg chg="add mod">
          <ac:chgData name="li bo" userId="86e360d6c7446f46" providerId="LiveId" clId="{3C9357A6-ACD9-410F-AEC9-430740E3183A}" dt="2021-11-21T05:23:58.448" v="6187" actId="1076"/>
          <ac:grpSpMkLst>
            <pc:docMk/>
            <pc:sldMk cId="2597293582" sldId="270"/>
            <ac:grpSpMk id="24" creationId="{936F91C1-8786-4101-AF9B-C5D1379F0450}"/>
          </ac:grpSpMkLst>
        </pc:grpChg>
        <pc:graphicFrameChg chg="add mod modGraphic">
          <ac:chgData name="li bo" userId="86e360d6c7446f46" providerId="LiveId" clId="{3C9357A6-ACD9-410F-AEC9-430740E3183A}" dt="2021-11-21T05:57:49.185" v="6446" actId="1076"/>
          <ac:graphicFrameMkLst>
            <pc:docMk/>
            <pc:sldMk cId="2597293582" sldId="270"/>
            <ac:graphicFrameMk id="28" creationId="{B3347720-700C-4FCE-A45E-905789475D7A}"/>
          </ac:graphicFrameMkLst>
        </pc:graphicFrameChg>
        <pc:picChg chg="add del mod">
          <ac:chgData name="li bo" userId="86e360d6c7446f46" providerId="LiveId" clId="{3C9357A6-ACD9-410F-AEC9-430740E3183A}" dt="2021-11-21T05:12:19.210" v="6007" actId="478"/>
          <ac:picMkLst>
            <pc:docMk/>
            <pc:sldMk cId="2597293582" sldId="270"/>
            <ac:picMk id="3" creationId="{32B04651-B655-485C-9597-4B6E554407F5}"/>
          </ac:picMkLst>
        </pc:picChg>
        <pc:picChg chg="del">
          <ac:chgData name="li bo" userId="86e360d6c7446f46" providerId="LiveId" clId="{3C9357A6-ACD9-410F-AEC9-430740E3183A}" dt="2021-11-15T14:53:49.309" v="2698" actId="478"/>
          <ac:picMkLst>
            <pc:docMk/>
            <pc:sldMk cId="2597293582" sldId="270"/>
            <ac:picMk id="5" creationId="{5CD4814A-06AB-4C3A-B8DF-E290BCB0036A}"/>
          </ac:picMkLst>
        </pc:picChg>
        <pc:picChg chg="add mod">
          <ac:chgData name="li bo" userId="86e360d6c7446f46" providerId="LiveId" clId="{3C9357A6-ACD9-410F-AEC9-430740E3183A}" dt="2021-11-21T05:23:58.448" v="6187" actId="1076"/>
          <ac:picMkLst>
            <pc:docMk/>
            <pc:sldMk cId="2597293582" sldId="270"/>
            <ac:picMk id="6" creationId="{3C0D3EE4-A110-4B89-9C12-5BB1B084D0E2}"/>
          </ac:picMkLst>
        </pc:picChg>
        <pc:picChg chg="add del mod">
          <ac:chgData name="li bo" userId="86e360d6c7446f46" providerId="LiveId" clId="{3C9357A6-ACD9-410F-AEC9-430740E3183A}" dt="2021-11-21T05:18:54.425" v="6094" actId="478"/>
          <ac:picMkLst>
            <pc:docMk/>
            <pc:sldMk cId="2597293582" sldId="270"/>
            <ac:picMk id="10" creationId="{D5E67211-8228-43DC-A1B3-F72C0F7A0A7B}"/>
          </ac:picMkLst>
        </pc:picChg>
        <pc:picChg chg="add mod ord">
          <ac:chgData name="li bo" userId="86e360d6c7446f46" providerId="LiveId" clId="{3C9357A6-ACD9-410F-AEC9-430740E3183A}" dt="2021-11-21T05:20:24.160" v="6131" actId="164"/>
          <ac:picMkLst>
            <pc:docMk/>
            <pc:sldMk cId="2597293582" sldId="270"/>
            <ac:picMk id="13" creationId="{6802DD65-39B6-4289-9250-A16EA62D2627}"/>
          </ac:picMkLst>
        </pc:picChg>
        <pc:picChg chg="add del mod">
          <ac:chgData name="li bo" userId="86e360d6c7446f46" providerId="LiveId" clId="{3C9357A6-ACD9-410F-AEC9-430740E3183A}" dt="2021-11-21T05:57:52.077" v="6447" actId="1076"/>
          <ac:picMkLst>
            <pc:docMk/>
            <pc:sldMk cId="2597293582" sldId="270"/>
            <ac:picMk id="29" creationId="{37F13BE2-D73B-4E8C-BB56-751B8DCA98C3}"/>
          </ac:picMkLst>
        </pc:picChg>
        <pc:picChg chg="del topLvl">
          <ac:chgData name="li bo" userId="86e360d6c7446f46" providerId="LiveId" clId="{3C9357A6-ACD9-410F-AEC9-430740E3183A}" dt="2021-11-15T14:42:00.437" v="2641" actId="21"/>
          <ac:picMkLst>
            <pc:docMk/>
            <pc:sldMk cId="2597293582" sldId="270"/>
            <ac:picMk id="1026" creationId="{F1666851-FFA4-4C05-9491-ADA666E80A52}"/>
          </ac:picMkLst>
        </pc:picChg>
        <pc:cxnChg chg="add mod">
          <ac:chgData name="li bo" userId="86e360d6c7446f46" providerId="LiveId" clId="{3C9357A6-ACD9-410F-AEC9-430740E3183A}" dt="2021-11-21T05:23:58.448" v="6187" actId="1076"/>
          <ac:cxnSpMkLst>
            <pc:docMk/>
            <pc:sldMk cId="2597293582" sldId="270"/>
            <ac:cxnSpMk id="15" creationId="{B9F53161-8293-4F4A-92B3-CF70CF28F93A}"/>
          </ac:cxnSpMkLst>
        </pc:cxnChg>
        <pc:cxnChg chg="add mod">
          <ac:chgData name="li bo" userId="86e360d6c7446f46" providerId="LiveId" clId="{3C9357A6-ACD9-410F-AEC9-430740E3183A}" dt="2021-11-21T05:23:58.448" v="6187" actId="1076"/>
          <ac:cxnSpMkLst>
            <pc:docMk/>
            <pc:sldMk cId="2597293582" sldId="270"/>
            <ac:cxnSpMk id="18" creationId="{5DA5008E-4885-40E4-BFCD-841E1926136A}"/>
          </ac:cxnSpMkLst>
        </pc:cxnChg>
        <pc:cxnChg chg="add mod">
          <ac:chgData name="li bo" userId="86e360d6c7446f46" providerId="LiveId" clId="{3C9357A6-ACD9-410F-AEC9-430740E3183A}" dt="2021-11-21T05:22:11.524" v="6164" actId="164"/>
          <ac:cxnSpMkLst>
            <pc:docMk/>
            <pc:sldMk cId="2597293582" sldId="270"/>
            <ac:cxnSpMk id="22" creationId="{3AFE950F-CFAA-4F78-AB09-42B01F4E5527}"/>
          </ac:cxnSpMkLst>
        </pc:cxnChg>
      </pc:sldChg>
      <pc:sldChg chg="modSp mod ord modNotesTx">
        <pc:chgData name="li bo" userId="86e360d6c7446f46" providerId="LiveId" clId="{3C9357A6-ACD9-410F-AEC9-430740E3183A}" dt="2021-11-24T08:00:04.071" v="7687" actId="20577"/>
        <pc:sldMkLst>
          <pc:docMk/>
          <pc:sldMk cId="1531539243" sldId="271"/>
        </pc:sldMkLst>
        <pc:spChg chg="mod">
          <ac:chgData name="li bo" userId="86e360d6c7446f46" providerId="LiveId" clId="{3C9357A6-ACD9-410F-AEC9-430740E3183A}" dt="2021-11-24T07:47:15.077" v="7533" actId="20577"/>
          <ac:spMkLst>
            <pc:docMk/>
            <pc:sldMk cId="1531539243" sldId="271"/>
            <ac:spMk id="2" creationId="{FF4D5D85-30BA-44E4-9953-56E6F98DA8BA}"/>
          </ac:spMkLst>
        </pc:spChg>
      </pc:sldChg>
      <pc:sldChg chg="modSp mod modAnim">
        <pc:chgData name="li bo" userId="86e360d6c7446f46" providerId="LiveId" clId="{3C9357A6-ACD9-410F-AEC9-430740E3183A}" dt="2021-11-24T08:02:04.182" v="7690"/>
        <pc:sldMkLst>
          <pc:docMk/>
          <pc:sldMk cId="3786502186" sldId="272"/>
        </pc:sldMkLst>
        <pc:spChg chg="mod">
          <ac:chgData name="li bo" userId="86e360d6c7446f46" providerId="LiveId" clId="{3C9357A6-ACD9-410F-AEC9-430740E3183A}" dt="2021-11-14T14:24:39.780" v="1139" actId="404"/>
          <ac:spMkLst>
            <pc:docMk/>
            <pc:sldMk cId="3786502186" sldId="272"/>
            <ac:spMk id="2" creationId="{DCA5228F-1EB9-4FF6-8A32-EB666512A705}"/>
          </ac:spMkLst>
        </pc:spChg>
        <pc:spChg chg="mod">
          <ac:chgData name="li bo" userId="86e360d6c7446f46" providerId="LiveId" clId="{3C9357A6-ACD9-410F-AEC9-430740E3183A}" dt="2021-11-15T13:41:08.543" v="1625" actId="20577"/>
          <ac:spMkLst>
            <pc:docMk/>
            <pc:sldMk cId="3786502186" sldId="272"/>
            <ac:spMk id="3" creationId="{7BCACD27-7937-452F-AF38-FD0E5C2CF690}"/>
          </ac:spMkLst>
        </pc:spChg>
      </pc:sldChg>
      <pc:sldChg chg="addSp delSp modSp mod delAnim modAnim modNotesTx">
        <pc:chgData name="li bo" userId="86e360d6c7446f46" providerId="LiveId" clId="{3C9357A6-ACD9-410F-AEC9-430740E3183A}" dt="2021-11-26T01:56:52.497" v="8130" actId="20577"/>
        <pc:sldMkLst>
          <pc:docMk/>
          <pc:sldMk cId="183699334" sldId="273"/>
        </pc:sldMkLst>
        <pc:spChg chg="mod">
          <ac:chgData name="li bo" userId="86e360d6c7446f46" providerId="LiveId" clId="{3C9357A6-ACD9-410F-AEC9-430740E3183A}" dt="2021-11-15T14:24:49.810" v="2317" actId="14100"/>
          <ac:spMkLst>
            <pc:docMk/>
            <pc:sldMk cId="183699334" sldId="273"/>
            <ac:spMk id="2" creationId="{32534277-282E-44A7-AF57-C05193BFFE37}"/>
          </ac:spMkLst>
        </pc:spChg>
        <pc:spChg chg="mod">
          <ac:chgData name="li bo" userId="86e360d6c7446f46" providerId="LiveId" clId="{3C9357A6-ACD9-410F-AEC9-430740E3183A}" dt="2021-11-24T01:55:43.607" v="6605"/>
          <ac:spMkLst>
            <pc:docMk/>
            <pc:sldMk cId="183699334" sldId="273"/>
            <ac:spMk id="3" creationId="{B15836EB-D07D-4F15-8014-3C3D949CA814}"/>
          </ac:spMkLst>
        </pc:spChg>
        <pc:spChg chg="add mod">
          <ac:chgData name="li bo" userId="86e360d6c7446f46" providerId="LiveId" clId="{3C9357A6-ACD9-410F-AEC9-430740E3183A}" dt="2021-11-16T02:25:07.666" v="2895" actId="14100"/>
          <ac:spMkLst>
            <pc:docMk/>
            <pc:sldMk cId="183699334" sldId="273"/>
            <ac:spMk id="4" creationId="{D918CA4B-1A4C-4AB6-AB08-9DD6C67AD35B}"/>
          </ac:spMkLst>
        </pc:spChg>
        <pc:spChg chg="del mod">
          <ac:chgData name="li bo" userId="86e360d6c7446f46" providerId="LiveId" clId="{3C9357A6-ACD9-410F-AEC9-430740E3183A}" dt="2021-11-14T14:09:13.364" v="532" actId="478"/>
          <ac:spMkLst>
            <pc:docMk/>
            <pc:sldMk cId="183699334" sldId="273"/>
            <ac:spMk id="5" creationId="{F32E7E7B-7248-4FFB-9AB5-69C21985EC37}"/>
          </ac:spMkLst>
        </pc:spChg>
        <pc:spChg chg="add del mod">
          <ac:chgData name="li bo" userId="86e360d6c7446f46" providerId="LiveId" clId="{3C9357A6-ACD9-410F-AEC9-430740E3183A}" dt="2021-11-16T02:32:33.269" v="3027" actId="478"/>
          <ac:spMkLst>
            <pc:docMk/>
            <pc:sldMk cId="183699334" sldId="273"/>
            <ac:spMk id="6" creationId="{7FFC8F8C-E468-4720-B518-F584744C93A4}"/>
          </ac:spMkLst>
        </pc:spChg>
        <pc:spChg chg="add del mod">
          <ac:chgData name="li bo" userId="86e360d6c7446f46" providerId="LiveId" clId="{3C9357A6-ACD9-410F-AEC9-430740E3183A}" dt="2021-11-16T02:32:31.057" v="3025" actId="478"/>
          <ac:spMkLst>
            <pc:docMk/>
            <pc:sldMk cId="183699334" sldId="273"/>
            <ac:spMk id="9" creationId="{72DCEC98-D9F6-40B2-B715-69D8B676C166}"/>
          </ac:spMkLst>
        </pc:spChg>
        <pc:spChg chg="add del mod">
          <ac:chgData name="li bo" userId="86e360d6c7446f46" providerId="LiveId" clId="{3C9357A6-ACD9-410F-AEC9-430740E3183A}" dt="2021-11-16T02:31:43.025" v="3015"/>
          <ac:spMkLst>
            <pc:docMk/>
            <pc:sldMk cId="183699334" sldId="273"/>
            <ac:spMk id="15" creationId="{278BD2DE-EB13-4397-8A8B-0EC4E9AD2ECC}"/>
          </ac:spMkLst>
        </pc:spChg>
        <pc:graphicFrameChg chg="mod modGraphic">
          <ac:chgData name="li bo" userId="86e360d6c7446f46" providerId="LiveId" clId="{3C9357A6-ACD9-410F-AEC9-430740E3183A}" dt="2021-11-15T14:24:51.766" v="2318" actId="1076"/>
          <ac:graphicFrameMkLst>
            <pc:docMk/>
            <pc:sldMk cId="183699334" sldId="273"/>
            <ac:graphicFrameMk id="7" creationId="{D7F3ADE2-1278-4BF4-8C8D-21F6C4544FC3}"/>
          </ac:graphicFrameMkLst>
        </pc:graphicFrameChg>
        <pc:cxnChg chg="add del mod">
          <ac:chgData name="li bo" userId="86e360d6c7446f46" providerId="LiveId" clId="{3C9357A6-ACD9-410F-AEC9-430740E3183A}" dt="2021-11-16T02:32:32.008" v="3026" actId="478"/>
          <ac:cxnSpMkLst>
            <pc:docMk/>
            <pc:sldMk cId="183699334" sldId="273"/>
            <ac:cxnSpMk id="8" creationId="{B7AD58A2-8B3B-4DC4-A380-374D20616947}"/>
          </ac:cxnSpMkLst>
        </pc:cxnChg>
      </pc:sldChg>
      <pc:sldChg chg="addSp modSp mod ord modAnim">
        <pc:chgData name="li bo" userId="86e360d6c7446f46" providerId="LiveId" clId="{3C9357A6-ACD9-410F-AEC9-430740E3183A}" dt="2021-11-26T01:51:07.771" v="7913" actId="14100"/>
        <pc:sldMkLst>
          <pc:docMk/>
          <pc:sldMk cId="521687170" sldId="274"/>
        </pc:sldMkLst>
        <pc:spChg chg="mod">
          <ac:chgData name="li bo" userId="86e360d6c7446f46" providerId="LiveId" clId="{3C9357A6-ACD9-410F-AEC9-430740E3183A}" dt="2021-11-26T01:50:05.188" v="7909" actId="20577"/>
          <ac:spMkLst>
            <pc:docMk/>
            <pc:sldMk cId="521687170" sldId="274"/>
            <ac:spMk id="3" creationId="{C0ABEAFC-94AE-4999-B4AC-E44BA84CDDDA}"/>
          </ac:spMkLst>
        </pc:spChg>
        <pc:picChg chg="add mod">
          <ac:chgData name="li bo" userId="86e360d6c7446f46" providerId="LiveId" clId="{3C9357A6-ACD9-410F-AEC9-430740E3183A}" dt="2021-11-26T01:51:07.771" v="7913" actId="14100"/>
          <ac:picMkLst>
            <pc:docMk/>
            <pc:sldMk cId="521687170" sldId="274"/>
            <ac:picMk id="4" creationId="{2D923B30-DACA-41B6-8793-3623E69BE6C5}"/>
          </ac:picMkLst>
        </pc:picChg>
      </pc:sldChg>
      <pc:sldChg chg="addSp delSp modSp add mod addAnim delAnim modAnim">
        <pc:chgData name="li bo" userId="86e360d6c7446f46" providerId="LiveId" clId="{3C9357A6-ACD9-410F-AEC9-430740E3183A}" dt="2021-11-26T01:57:57.227" v="8143" actId="1076"/>
        <pc:sldMkLst>
          <pc:docMk/>
          <pc:sldMk cId="4291728626" sldId="275"/>
        </pc:sldMkLst>
        <pc:spChg chg="mod">
          <ac:chgData name="li bo" userId="86e360d6c7446f46" providerId="LiveId" clId="{3C9357A6-ACD9-410F-AEC9-430740E3183A}" dt="2021-11-26T01:31:34.710" v="7803" actId="20577"/>
          <ac:spMkLst>
            <pc:docMk/>
            <pc:sldMk cId="4291728626" sldId="275"/>
            <ac:spMk id="2" creationId="{32534277-282E-44A7-AF57-C05193BFFE37}"/>
          </ac:spMkLst>
        </pc:spChg>
        <pc:spChg chg="mod">
          <ac:chgData name="li bo" userId="86e360d6c7446f46" providerId="LiveId" clId="{3C9357A6-ACD9-410F-AEC9-430740E3183A}" dt="2021-11-15T14:37:15.179" v="2516" actId="20577"/>
          <ac:spMkLst>
            <pc:docMk/>
            <pc:sldMk cId="4291728626" sldId="275"/>
            <ac:spMk id="3" creationId="{B15836EB-D07D-4F15-8014-3C3D949CA814}"/>
          </ac:spMkLst>
        </pc:spChg>
        <pc:spChg chg="add mod">
          <ac:chgData name="li bo" userId="86e360d6c7446f46" providerId="LiveId" clId="{3C9357A6-ACD9-410F-AEC9-430740E3183A}" dt="2021-11-21T06:05:31.757" v="6469" actId="1076"/>
          <ac:spMkLst>
            <pc:docMk/>
            <pc:sldMk cId="4291728626" sldId="275"/>
            <ac:spMk id="4" creationId="{D9D5DF18-E742-4EE7-B2EE-45A4294C1271}"/>
          </ac:spMkLst>
        </pc:spChg>
        <pc:spChg chg="add mod">
          <ac:chgData name="li bo" userId="86e360d6c7446f46" providerId="LiveId" clId="{3C9357A6-ACD9-410F-AEC9-430740E3183A}" dt="2021-11-26T01:57:57.227" v="8143" actId="1076"/>
          <ac:spMkLst>
            <pc:docMk/>
            <pc:sldMk cId="4291728626" sldId="275"/>
            <ac:spMk id="5" creationId="{624942B8-F97A-42EA-9562-04D2E94C316F}"/>
          </ac:spMkLst>
        </pc:spChg>
        <pc:spChg chg="del">
          <ac:chgData name="li bo" userId="86e360d6c7446f46" providerId="LiveId" clId="{3C9357A6-ACD9-410F-AEC9-430740E3183A}" dt="2021-11-14T14:13:55.556" v="768" actId="478"/>
          <ac:spMkLst>
            <pc:docMk/>
            <pc:sldMk cId="4291728626" sldId="275"/>
            <ac:spMk id="5" creationId="{F32E7E7B-7248-4FFB-9AB5-69C21985EC37}"/>
          </ac:spMkLst>
        </pc:spChg>
        <pc:spChg chg="add mod">
          <ac:chgData name="li bo" userId="86e360d6c7446f46" providerId="LiveId" clId="{3C9357A6-ACD9-410F-AEC9-430740E3183A}" dt="2021-11-15T14:13:16.233" v="2209" actId="14100"/>
          <ac:spMkLst>
            <pc:docMk/>
            <pc:sldMk cId="4291728626" sldId="275"/>
            <ac:spMk id="6" creationId="{DD9457B4-A243-49B8-8402-AE75AB695C3B}"/>
          </ac:spMkLst>
        </pc:spChg>
        <pc:spChg chg="add mod">
          <ac:chgData name="li bo" userId="86e360d6c7446f46" providerId="LiveId" clId="{3C9357A6-ACD9-410F-AEC9-430740E3183A}" dt="2021-11-15T14:13:24.506" v="2210" actId="14100"/>
          <ac:spMkLst>
            <pc:docMk/>
            <pc:sldMk cId="4291728626" sldId="275"/>
            <ac:spMk id="8" creationId="{DF752A15-8FD9-40B0-81E9-3F0B4AC8F5F7}"/>
          </ac:spMkLst>
        </pc:spChg>
        <pc:spChg chg="add mod">
          <ac:chgData name="li bo" userId="86e360d6c7446f46" providerId="LiveId" clId="{3C9357A6-ACD9-410F-AEC9-430740E3183A}" dt="2021-11-21T06:05:28.874" v="6468" actId="1076"/>
          <ac:spMkLst>
            <pc:docMk/>
            <pc:sldMk cId="4291728626" sldId="275"/>
            <ac:spMk id="9" creationId="{E39F6982-2A31-446C-A5EE-C1F32282084D}"/>
          </ac:spMkLst>
        </pc:spChg>
        <pc:spChg chg="add mod">
          <ac:chgData name="li bo" userId="86e360d6c7446f46" providerId="LiveId" clId="{3C9357A6-ACD9-410F-AEC9-430740E3183A}" dt="2021-11-15T14:19:17.161" v="2229" actId="14100"/>
          <ac:spMkLst>
            <pc:docMk/>
            <pc:sldMk cId="4291728626" sldId="275"/>
            <ac:spMk id="10" creationId="{D434956E-8A0B-462C-BA4E-9DC2FF929354}"/>
          </ac:spMkLst>
        </pc:spChg>
        <pc:spChg chg="add mod">
          <ac:chgData name="li bo" userId="86e360d6c7446f46" providerId="LiveId" clId="{3C9357A6-ACD9-410F-AEC9-430740E3183A}" dt="2021-11-15T14:19:30.699" v="2234" actId="14100"/>
          <ac:spMkLst>
            <pc:docMk/>
            <pc:sldMk cId="4291728626" sldId="275"/>
            <ac:spMk id="11" creationId="{889EA8AB-4A86-4C7C-A688-A77C803F8399}"/>
          </ac:spMkLst>
        </pc:spChg>
        <pc:spChg chg="add mod">
          <ac:chgData name="li bo" userId="86e360d6c7446f46" providerId="LiveId" clId="{3C9357A6-ACD9-410F-AEC9-430740E3183A}" dt="2021-11-26T01:57:54.598" v="8142" actId="1076"/>
          <ac:spMkLst>
            <pc:docMk/>
            <pc:sldMk cId="4291728626" sldId="275"/>
            <ac:spMk id="12" creationId="{FB993ADD-304E-4FE3-A5EE-88CB0A140068}"/>
          </ac:spMkLst>
        </pc:spChg>
        <pc:graphicFrameChg chg="modGraphic">
          <ac:chgData name="li bo" userId="86e360d6c7446f46" providerId="LiveId" clId="{3C9357A6-ACD9-410F-AEC9-430740E3183A}" dt="2021-11-15T01:37:11.499" v="1324" actId="20577"/>
          <ac:graphicFrameMkLst>
            <pc:docMk/>
            <pc:sldMk cId="4291728626" sldId="275"/>
            <ac:graphicFrameMk id="7" creationId="{D7F3ADE2-1278-4BF4-8C8D-21F6C4544FC3}"/>
          </ac:graphicFrameMkLst>
        </pc:graphicFrameChg>
      </pc:sldChg>
      <pc:sldChg chg="addSp delSp modSp add mod addAnim delAnim modAnim modNotesTx">
        <pc:chgData name="li bo" userId="86e360d6c7446f46" providerId="LiveId" clId="{3C9357A6-ACD9-410F-AEC9-430740E3183A}" dt="2021-11-26T05:50:54.148" v="8185"/>
        <pc:sldMkLst>
          <pc:docMk/>
          <pc:sldMk cId="675072449" sldId="276"/>
        </pc:sldMkLst>
        <pc:spChg chg="mod">
          <ac:chgData name="li bo" userId="86e360d6c7446f46" providerId="LiveId" clId="{3C9357A6-ACD9-410F-AEC9-430740E3183A}" dt="2021-11-23T14:09:31.868" v="6567" actId="1076"/>
          <ac:spMkLst>
            <pc:docMk/>
            <pc:sldMk cId="675072449" sldId="276"/>
            <ac:spMk id="2" creationId="{BC355555-8493-4C6B-B309-4B7DC0C11088}"/>
          </ac:spMkLst>
        </pc:spChg>
        <pc:spChg chg="mod">
          <ac:chgData name="li bo" userId="86e360d6c7446f46" providerId="LiveId" clId="{3C9357A6-ACD9-410F-AEC9-430740E3183A}" dt="2021-11-26T05:50:54.148" v="8185"/>
          <ac:spMkLst>
            <pc:docMk/>
            <pc:sldMk cId="675072449" sldId="276"/>
            <ac:spMk id="3" creationId="{FDA2A6EB-E399-442F-B231-41A651ACC13E}"/>
          </ac:spMkLst>
        </pc:spChg>
        <pc:spChg chg="add mod">
          <ac:chgData name="li bo" userId="86e360d6c7446f46" providerId="LiveId" clId="{3C9357A6-ACD9-410F-AEC9-430740E3183A}" dt="2021-11-26T01:35:29.090" v="7830" actId="1076"/>
          <ac:spMkLst>
            <pc:docMk/>
            <pc:sldMk cId="675072449" sldId="276"/>
            <ac:spMk id="4" creationId="{0C4EF7CB-800F-46BD-9217-DDEABFC322E2}"/>
          </ac:spMkLst>
        </pc:spChg>
        <pc:spChg chg="add mod">
          <ac:chgData name="li bo" userId="86e360d6c7446f46" providerId="LiveId" clId="{3C9357A6-ACD9-410F-AEC9-430740E3183A}" dt="2021-11-21T02:12:34.399" v="4871" actId="207"/>
          <ac:spMkLst>
            <pc:docMk/>
            <pc:sldMk cId="675072449" sldId="276"/>
            <ac:spMk id="11" creationId="{A5D8A462-8A76-4712-ADEA-03059043135C}"/>
          </ac:spMkLst>
        </pc:spChg>
        <pc:spChg chg="add mod">
          <ac:chgData name="li bo" userId="86e360d6c7446f46" providerId="LiveId" clId="{3C9357A6-ACD9-410F-AEC9-430740E3183A}" dt="2021-11-21T01:47:25.644" v="4621" actId="164"/>
          <ac:spMkLst>
            <pc:docMk/>
            <pc:sldMk cId="675072449" sldId="276"/>
            <ac:spMk id="12" creationId="{D91C02E1-A09E-4977-8625-87DE41CDBBF1}"/>
          </ac:spMkLst>
        </pc:spChg>
        <pc:spChg chg="add mod">
          <ac:chgData name="li bo" userId="86e360d6c7446f46" providerId="LiveId" clId="{3C9357A6-ACD9-410F-AEC9-430740E3183A}" dt="2021-11-21T01:47:25.644" v="4621" actId="164"/>
          <ac:spMkLst>
            <pc:docMk/>
            <pc:sldMk cId="675072449" sldId="276"/>
            <ac:spMk id="13" creationId="{D2E9DD2A-BD10-4360-B86C-EC75816DE659}"/>
          </ac:spMkLst>
        </pc:spChg>
        <pc:spChg chg="add del mod">
          <ac:chgData name="li bo" userId="86e360d6c7446f46" providerId="LiveId" clId="{3C9357A6-ACD9-410F-AEC9-430740E3183A}" dt="2021-11-21T02:03:37.065" v="4724" actId="478"/>
          <ac:spMkLst>
            <pc:docMk/>
            <pc:sldMk cId="675072449" sldId="276"/>
            <ac:spMk id="160" creationId="{E627E321-72A8-4E19-8BAE-23620468093E}"/>
          </ac:spMkLst>
        </pc:spChg>
        <pc:spChg chg="add del mod">
          <ac:chgData name="li bo" userId="86e360d6c7446f46" providerId="LiveId" clId="{3C9357A6-ACD9-410F-AEC9-430740E3183A}" dt="2021-11-21T02:02:57.504" v="4700" actId="478"/>
          <ac:spMkLst>
            <pc:docMk/>
            <pc:sldMk cId="675072449" sldId="276"/>
            <ac:spMk id="161" creationId="{BDF0550A-D03F-4790-8409-E93A5CB7EE30}"/>
          </ac:spMkLst>
        </pc:spChg>
        <pc:spChg chg="add mod">
          <ac:chgData name="li bo" userId="86e360d6c7446f46" providerId="LiveId" clId="{3C9357A6-ACD9-410F-AEC9-430740E3183A}" dt="2021-11-23T14:09:24.415" v="6566" actId="1076"/>
          <ac:spMkLst>
            <pc:docMk/>
            <pc:sldMk cId="675072449" sldId="276"/>
            <ac:spMk id="163" creationId="{0B155DB8-6FDA-4443-9003-67BC63B3C93A}"/>
          </ac:spMkLst>
        </pc:spChg>
        <pc:spChg chg="add mod">
          <ac:chgData name="li bo" userId="86e360d6c7446f46" providerId="LiveId" clId="{3C9357A6-ACD9-410F-AEC9-430740E3183A}" dt="2021-11-23T14:09:24.415" v="6566" actId="1076"/>
          <ac:spMkLst>
            <pc:docMk/>
            <pc:sldMk cId="675072449" sldId="276"/>
            <ac:spMk id="165" creationId="{173162DC-A528-4AAF-AC01-9E839307AE8D}"/>
          </ac:spMkLst>
        </pc:spChg>
        <pc:spChg chg="add mod">
          <ac:chgData name="li bo" userId="86e360d6c7446f46" providerId="LiveId" clId="{3C9357A6-ACD9-410F-AEC9-430740E3183A}" dt="2021-11-21T02:21:44.309" v="5176" actId="1076"/>
          <ac:spMkLst>
            <pc:docMk/>
            <pc:sldMk cId="675072449" sldId="276"/>
            <ac:spMk id="166" creationId="{A97AE578-AB9D-4A03-9523-537A6C2B8498}"/>
          </ac:spMkLst>
        </pc:spChg>
        <pc:spChg chg="mod">
          <ac:chgData name="li bo" userId="86e360d6c7446f46" providerId="LiveId" clId="{3C9357A6-ACD9-410F-AEC9-430740E3183A}" dt="2021-11-21T02:23:17.096" v="5211" actId="571"/>
          <ac:spMkLst>
            <pc:docMk/>
            <pc:sldMk cId="675072449" sldId="276"/>
            <ac:spMk id="171" creationId="{4EFCD342-FDDC-4081-9384-B3BE4BF217A5}"/>
          </ac:spMkLst>
        </pc:spChg>
        <pc:grpChg chg="del mod">
          <ac:chgData name="li bo" userId="86e360d6c7446f46" providerId="LiveId" clId="{3C9357A6-ACD9-410F-AEC9-430740E3183A}" dt="2021-11-20T15:10:59.224" v="4286"/>
          <ac:grpSpMkLst>
            <pc:docMk/>
            <pc:sldMk cId="675072449" sldId="276"/>
            <ac:grpSpMk id="21" creationId="{BDED7891-68F5-4266-9F01-C671644FC944}"/>
          </ac:grpSpMkLst>
        </pc:grpChg>
        <pc:grpChg chg="mod">
          <ac:chgData name="li bo" userId="86e360d6c7446f46" providerId="LiveId" clId="{3C9357A6-ACD9-410F-AEC9-430740E3183A}" dt="2021-11-20T15:08:58.247" v="4249"/>
          <ac:grpSpMkLst>
            <pc:docMk/>
            <pc:sldMk cId="675072449" sldId="276"/>
            <ac:grpSpMk id="26" creationId="{7189AA20-3221-4341-B43C-6A6D43BBC86A}"/>
          </ac:grpSpMkLst>
        </pc:grpChg>
        <pc:grpChg chg="del mod">
          <ac:chgData name="li bo" userId="86e360d6c7446f46" providerId="LiveId" clId="{3C9357A6-ACD9-410F-AEC9-430740E3183A}" dt="2021-11-20T15:09:15.484" v="4253"/>
          <ac:grpSpMkLst>
            <pc:docMk/>
            <pc:sldMk cId="675072449" sldId="276"/>
            <ac:grpSpMk id="30" creationId="{ECF22873-D5F5-4929-A5FF-2D87E2EFE7CC}"/>
          </ac:grpSpMkLst>
        </pc:grpChg>
        <pc:grpChg chg="del mod">
          <ac:chgData name="li bo" userId="86e360d6c7446f46" providerId="LiveId" clId="{3C9357A6-ACD9-410F-AEC9-430740E3183A}" dt="2021-11-20T15:09:38.633" v="4258"/>
          <ac:grpSpMkLst>
            <pc:docMk/>
            <pc:sldMk cId="675072449" sldId="276"/>
            <ac:grpSpMk id="31" creationId="{2C230B8E-24BF-48B7-9ED1-8075375F3D27}"/>
          </ac:grpSpMkLst>
        </pc:grpChg>
        <pc:grpChg chg="del mod">
          <ac:chgData name="li bo" userId="86e360d6c7446f46" providerId="LiveId" clId="{3C9357A6-ACD9-410F-AEC9-430740E3183A}" dt="2021-11-20T15:09:38.633" v="4258"/>
          <ac:grpSpMkLst>
            <pc:docMk/>
            <pc:sldMk cId="675072449" sldId="276"/>
            <ac:grpSpMk id="35" creationId="{61DACA92-4F6E-40F8-A4C4-258805109301}"/>
          </ac:grpSpMkLst>
        </pc:grpChg>
        <pc:grpChg chg="del mod">
          <ac:chgData name="li bo" userId="86e360d6c7446f46" providerId="LiveId" clId="{3C9357A6-ACD9-410F-AEC9-430740E3183A}" dt="2021-11-20T15:09:46.698" v="4260"/>
          <ac:grpSpMkLst>
            <pc:docMk/>
            <pc:sldMk cId="675072449" sldId="276"/>
            <ac:grpSpMk id="36" creationId="{A62CA5BB-5DAE-4CE5-ADA6-0FF4768D9E6C}"/>
          </ac:grpSpMkLst>
        </pc:grpChg>
        <pc:grpChg chg="del mod">
          <ac:chgData name="li bo" userId="86e360d6c7446f46" providerId="LiveId" clId="{3C9357A6-ACD9-410F-AEC9-430740E3183A}" dt="2021-11-20T15:09:48.541" v="4262"/>
          <ac:grpSpMkLst>
            <pc:docMk/>
            <pc:sldMk cId="675072449" sldId="276"/>
            <ac:grpSpMk id="38" creationId="{4FC0F21E-C328-4FDB-A919-76F2A1DBEC45}"/>
          </ac:grpSpMkLst>
        </pc:grpChg>
        <pc:grpChg chg="del mod">
          <ac:chgData name="li bo" userId="86e360d6c7446f46" providerId="LiveId" clId="{3C9357A6-ACD9-410F-AEC9-430740E3183A}" dt="2021-11-20T15:09:55.345" v="4269"/>
          <ac:grpSpMkLst>
            <pc:docMk/>
            <pc:sldMk cId="675072449" sldId="276"/>
            <ac:grpSpMk id="40" creationId="{D88C24C0-7032-4724-A548-3D04324A747B}"/>
          </ac:grpSpMkLst>
        </pc:grpChg>
        <pc:grpChg chg="add del mod">
          <ac:chgData name="li bo" userId="86e360d6c7446f46" providerId="LiveId" clId="{3C9357A6-ACD9-410F-AEC9-430740E3183A}" dt="2021-11-20T15:10:26.102" v="4284"/>
          <ac:grpSpMkLst>
            <pc:docMk/>
            <pc:sldMk cId="675072449" sldId="276"/>
            <ac:grpSpMk id="47" creationId="{4193EA76-ED81-4EC6-AE54-97E1E16F5DDA}"/>
          </ac:grpSpMkLst>
        </pc:grpChg>
        <pc:grpChg chg="mod">
          <ac:chgData name="li bo" userId="86e360d6c7446f46" providerId="LiveId" clId="{3C9357A6-ACD9-410F-AEC9-430740E3183A}" dt="2021-11-20T15:09:56.782" v="4273"/>
          <ac:grpSpMkLst>
            <pc:docMk/>
            <pc:sldMk cId="675072449" sldId="276"/>
            <ac:grpSpMk id="49" creationId="{B29CD8A7-34D5-4322-8A46-3EF9E529BF17}"/>
          </ac:grpSpMkLst>
        </pc:grpChg>
        <pc:grpChg chg="add del mod">
          <ac:chgData name="li bo" userId="86e360d6c7446f46" providerId="LiveId" clId="{3C9357A6-ACD9-410F-AEC9-430740E3183A}" dt="2021-11-21T02:21:56.631" v="5184" actId="478"/>
          <ac:grpSpMkLst>
            <pc:docMk/>
            <pc:sldMk cId="675072449" sldId="276"/>
            <ac:grpSpMk id="56" creationId="{4D797936-2481-4AE1-9848-528A18D4BC56}"/>
          </ac:grpSpMkLst>
        </pc:grpChg>
        <pc:grpChg chg="del mod">
          <ac:chgData name="li bo" userId="86e360d6c7446f46" providerId="LiveId" clId="{3C9357A6-ACD9-410F-AEC9-430740E3183A}" dt="2021-11-20T15:11:00.896" v="4289"/>
          <ac:grpSpMkLst>
            <pc:docMk/>
            <pc:sldMk cId="675072449" sldId="276"/>
            <ac:grpSpMk id="58" creationId="{1F1D2A8A-51E0-4649-8E3D-B20353368703}"/>
          </ac:grpSpMkLst>
        </pc:grpChg>
        <pc:grpChg chg="del mod">
          <ac:chgData name="li bo" userId="86e360d6c7446f46" providerId="LiveId" clId="{3C9357A6-ACD9-410F-AEC9-430740E3183A}" dt="2021-11-20T15:11:03.266" v="4292"/>
          <ac:grpSpMkLst>
            <pc:docMk/>
            <pc:sldMk cId="675072449" sldId="276"/>
            <ac:grpSpMk id="61" creationId="{F96B10C7-721C-486A-9A5E-107971D5B061}"/>
          </ac:grpSpMkLst>
        </pc:grpChg>
        <pc:grpChg chg="del mod">
          <ac:chgData name="li bo" userId="86e360d6c7446f46" providerId="LiveId" clId="{3C9357A6-ACD9-410F-AEC9-430740E3183A}" dt="2021-11-20T15:11:05.961" v="4297"/>
          <ac:grpSpMkLst>
            <pc:docMk/>
            <pc:sldMk cId="675072449" sldId="276"/>
            <ac:grpSpMk id="64" creationId="{DEA2DB81-E08A-4784-8AF3-FA2052128108}"/>
          </ac:grpSpMkLst>
        </pc:grpChg>
        <pc:grpChg chg="del mod">
          <ac:chgData name="li bo" userId="86e360d6c7446f46" providerId="LiveId" clId="{3C9357A6-ACD9-410F-AEC9-430740E3183A}" dt="2021-11-20T15:11:08.947" v="4302"/>
          <ac:grpSpMkLst>
            <pc:docMk/>
            <pc:sldMk cId="675072449" sldId="276"/>
            <ac:grpSpMk id="69" creationId="{35E02F22-9875-458D-9AAD-3D0BDBD9DD36}"/>
          </ac:grpSpMkLst>
        </pc:grpChg>
        <pc:grpChg chg="del mod">
          <ac:chgData name="li bo" userId="86e360d6c7446f46" providerId="LiveId" clId="{3C9357A6-ACD9-410F-AEC9-430740E3183A}" dt="2021-11-20T15:11:13.624" v="4307"/>
          <ac:grpSpMkLst>
            <pc:docMk/>
            <pc:sldMk cId="675072449" sldId="276"/>
            <ac:grpSpMk id="74" creationId="{716DBDFB-DC49-403E-8294-62EE559C916E}"/>
          </ac:grpSpMkLst>
        </pc:grpChg>
        <pc:grpChg chg="del mod">
          <ac:chgData name="li bo" userId="86e360d6c7446f46" providerId="LiveId" clId="{3C9357A6-ACD9-410F-AEC9-430740E3183A}" dt="2021-11-20T15:11:22.176" v="4327"/>
          <ac:grpSpMkLst>
            <pc:docMk/>
            <pc:sldMk cId="675072449" sldId="276"/>
            <ac:grpSpMk id="79" creationId="{48482A5B-0738-4036-BE53-20A975BEDAE8}"/>
          </ac:grpSpMkLst>
        </pc:grpChg>
        <pc:grpChg chg="del mod">
          <ac:chgData name="li bo" userId="86e360d6c7446f46" providerId="LiveId" clId="{3C9357A6-ACD9-410F-AEC9-430740E3183A}" dt="2021-11-20T15:11:39.334" v="4329"/>
          <ac:grpSpMkLst>
            <pc:docMk/>
            <pc:sldMk cId="675072449" sldId="276"/>
            <ac:grpSpMk id="99" creationId="{602394D1-BC4A-439E-BF96-999F1757653E}"/>
          </ac:grpSpMkLst>
        </pc:grpChg>
        <pc:grpChg chg="del mod">
          <ac:chgData name="li bo" userId="86e360d6c7446f46" providerId="LiveId" clId="{3C9357A6-ACD9-410F-AEC9-430740E3183A}" dt="2021-11-20T15:12:16.679" v="4362"/>
          <ac:grpSpMkLst>
            <pc:docMk/>
            <pc:sldMk cId="675072449" sldId="276"/>
            <ac:grpSpMk id="101" creationId="{F19A43F0-8CAE-40EA-B23B-B01C976DB02F}"/>
          </ac:grpSpMkLst>
        </pc:grpChg>
        <pc:grpChg chg="mod">
          <ac:chgData name="li bo" userId="86e360d6c7446f46" providerId="LiveId" clId="{3C9357A6-ACD9-410F-AEC9-430740E3183A}" dt="2021-11-20T15:11:53.370" v="4342"/>
          <ac:grpSpMkLst>
            <pc:docMk/>
            <pc:sldMk cId="675072449" sldId="276"/>
            <ac:grpSpMk id="108" creationId="{215CE96B-7A1C-4FD1-A176-7B38D30C059E}"/>
          </ac:grpSpMkLst>
        </pc:grpChg>
        <pc:grpChg chg="mod">
          <ac:chgData name="li bo" userId="86e360d6c7446f46" providerId="LiveId" clId="{3C9357A6-ACD9-410F-AEC9-430740E3183A}" dt="2021-11-20T15:12:06.126" v="4348"/>
          <ac:grpSpMkLst>
            <pc:docMk/>
            <pc:sldMk cId="675072449" sldId="276"/>
            <ac:grpSpMk id="112" creationId="{EA5C3F37-56D8-4CD1-BDED-B1ED66D9428B}"/>
          </ac:grpSpMkLst>
        </pc:grpChg>
        <pc:grpChg chg="del mod">
          <ac:chgData name="li bo" userId="86e360d6c7446f46" providerId="LiveId" clId="{3C9357A6-ACD9-410F-AEC9-430740E3183A}" dt="2021-11-20T15:12:16.679" v="4362"/>
          <ac:grpSpMkLst>
            <pc:docMk/>
            <pc:sldMk cId="675072449" sldId="276"/>
            <ac:grpSpMk id="114" creationId="{D1AEE78F-103E-4232-AC44-F41364B5EFF9}"/>
          </ac:grpSpMkLst>
        </pc:grpChg>
        <pc:grpChg chg="del mod">
          <ac:chgData name="li bo" userId="86e360d6c7446f46" providerId="LiveId" clId="{3C9357A6-ACD9-410F-AEC9-430740E3183A}" dt="2021-11-20T15:12:14.341" v="4359"/>
          <ac:grpSpMkLst>
            <pc:docMk/>
            <pc:sldMk cId="675072449" sldId="276"/>
            <ac:grpSpMk id="119" creationId="{1D43B8F2-8215-4ADF-9C12-C7D3010E1C15}"/>
          </ac:grpSpMkLst>
        </pc:grpChg>
        <pc:grpChg chg="del mod">
          <ac:chgData name="li bo" userId="86e360d6c7446f46" providerId="LiveId" clId="{3C9357A6-ACD9-410F-AEC9-430740E3183A}" dt="2021-11-20T15:12:16.679" v="4362"/>
          <ac:grpSpMkLst>
            <pc:docMk/>
            <pc:sldMk cId="675072449" sldId="276"/>
            <ac:grpSpMk id="121" creationId="{07F5FAB0-4EC7-4C8E-96F4-B9F1F044013A}"/>
          </ac:grpSpMkLst>
        </pc:grpChg>
        <pc:grpChg chg="add del mod">
          <ac:chgData name="li bo" userId="86e360d6c7446f46" providerId="LiveId" clId="{3C9357A6-ACD9-410F-AEC9-430740E3183A}" dt="2021-11-20T15:13:35.792" v="4433" actId="478"/>
          <ac:grpSpMkLst>
            <pc:docMk/>
            <pc:sldMk cId="675072449" sldId="276"/>
            <ac:grpSpMk id="124" creationId="{D78F6407-0C73-4238-985F-D66B6A58F7A2}"/>
          </ac:grpSpMkLst>
        </pc:grpChg>
        <pc:grpChg chg="add del mod">
          <ac:chgData name="li bo" userId="86e360d6c7446f46" providerId="LiveId" clId="{3C9357A6-ACD9-410F-AEC9-430740E3183A}" dt="2021-11-20T15:13:19.523" v="4424"/>
          <ac:grpSpMkLst>
            <pc:docMk/>
            <pc:sldMk cId="675072449" sldId="276"/>
            <ac:grpSpMk id="131" creationId="{B3C9C03C-4369-49DF-B7CB-4B58134549D9}"/>
          </ac:grpSpMkLst>
        </pc:grpChg>
        <pc:grpChg chg="add del mod">
          <ac:chgData name="li bo" userId="86e360d6c7446f46" providerId="LiveId" clId="{3C9357A6-ACD9-410F-AEC9-430740E3183A}" dt="2021-11-20T15:13:19.507" v="4422"/>
          <ac:grpSpMkLst>
            <pc:docMk/>
            <pc:sldMk cId="675072449" sldId="276"/>
            <ac:grpSpMk id="133" creationId="{1A7FF832-C1DF-4BF5-B355-0D2C63B60209}"/>
          </ac:grpSpMkLst>
        </pc:grpChg>
        <pc:grpChg chg="add del mod">
          <ac:chgData name="li bo" userId="86e360d6c7446f46" providerId="LiveId" clId="{3C9357A6-ACD9-410F-AEC9-430740E3183A}" dt="2021-11-20T15:13:18.755" v="4419"/>
          <ac:grpSpMkLst>
            <pc:docMk/>
            <pc:sldMk cId="675072449" sldId="276"/>
            <ac:grpSpMk id="136" creationId="{00A6F4F8-159D-42BF-A2FC-8A430DBEFE5F}"/>
          </ac:grpSpMkLst>
        </pc:grpChg>
        <pc:grpChg chg="add del mod">
          <ac:chgData name="li bo" userId="86e360d6c7446f46" providerId="LiveId" clId="{3C9357A6-ACD9-410F-AEC9-430740E3183A}" dt="2021-11-20T15:13:18.387" v="4416"/>
          <ac:grpSpMkLst>
            <pc:docMk/>
            <pc:sldMk cId="675072449" sldId="276"/>
            <ac:grpSpMk id="139" creationId="{D1825E59-7D92-4CAC-A7B2-4038A62A1019}"/>
          </ac:grpSpMkLst>
        </pc:grpChg>
        <pc:grpChg chg="add del mod">
          <ac:chgData name="li bo" userId="86e360d6c7446f46" providerId="LiveId" clId="{3C9357A6-ACD9-410F-AEC9-430740E3183A}" dt="2021-11-20T15:13:18.186" v="4414"/>
          <ac:grpSpMkLst>
            <pc:docMk/>
            <pc:sldMk cId="675072449" sldId="276"/>
            <ac:grpSpMk id="141" creationId="{B7721C94-E68F-4B54-9DC8-F23B55B812B9}"/>
          </ac:grpSpMkLst>
        </pc:grpChg>
        <pc:grpChg chg="add del mod">
          <ac:chgData name="li bo" userId="86e360d6c7446f46" providerId="LiveId" clId="{3C9357A6-ACD9-410F-AEC9-430740E3183A}" dt="2021-11-20T15:13:18.010" v="4412"/>
          <ac:grpSpMkLst>
            <pc:docMk/>
            <pc:sldMk cId="675072449" sldId="276"/>
            <ac:grpSpMk id="143" creationId="{288021BC-13A8-4447-B666-CD24B3BAC43B}"/>
          </ac:grpSpMkLst>
        </pc:grpChg>
        <pc:grpChg chg="add del mod">
          <ac:chgData name="li bo" userId="86e360d6c7446f46" providerId="LiveId" clId="{3C9357A6-ACD9-410F-AEC9-430740E3183A}" dt="2021-11-20T15:13:17.854" v="4410"/>
          <ac:grpSpMkLst>
            <pc:docMk/>
            <pc:sldMk cId="675072449" sldId="276"/>
            <ac:grpSpMk id="145" creationId="{E9AFD59B-D74A-4A57-8835-77C5F9688BE9}"/>
          </ac:grpSpMkLst>
        </pc:grpChg>
        <pc:grpChg chg="mod">
          <ac:chgData name="li bo" userId="86e360d6c7446f46" providerId="LiveId" clId="{3C9357A6-ACD9-410F-AEC9-430740E3183A}" dt="2021-11-20T15:13:04.366" v="4401"/>
          <ac:grpSpMkLst>
            <pc:docMk/>
            <pc:sldMk cId="675072449" sldId="276"/>
            <ac:grpSpMk id="150" creationId="{31903946-DBD3-4FB3-826C-F6554CF90D4E}"/>
          </ac:grpSpMkLst>
        </pc:grpChg>
        <pc:grpChg chg="add mod ord">
          <ac:chgData name="li bo" userId="86e360d6c7446f46" providerId="LiveId" clId="{3C9357A6-ACD9-410F-AEC9-430740E3183A}" dt="2021-11-24T07:01:36.392" v="7033" actId="1076"/>
          <ac:grpSpMkLst>
            <pc:docMk/>
            <pc:sldMk cId="675072449" sldId="276"/>
            <ac:grpSpMk id="157" creationId="{223B768A-9FFC-497C-93A4-AD5E01C6B5FB}"/>
          </ac:grpSpMkLst>
        </pc:grpChg>
        <pc:grpChg chg="add mod">
          <ac:chgData name="li bo" userId="86e360d6c7446f46" providerId="LiveId" clId="{3C9357A6-ACD9-410F-AEC9-430740E3183A}" dt="2021-11-21T02:21:30.779" v="5172" actId="164"/>
          <ac:grpSpMkLst>
            <pc:docMk/>
            <pc:sldMk cId="675072449" sldId="276"/>
            <ac:grpSpMk id="158" creationId="{ED63FF23-D1BC-4C4C-9A53-B9CD6E194659}"/>
          </ac:grpSpMkLst>
        </pc:grpChg>
        <pc:grpChg chg="add mod">
          <ac:chgData name="li bo" userId="86e360d6c7446f46" providerId="LiveId" clId="{3C9357A6-ACD9-410F-AEC9-430740E3183A}" dt="2021-11-23T14:09:24.415" v="6566" actId="1076"/>
          <ac:grpSpMkLst>
            <pc:docMk/>
            <pc:sldMk cId="675072449" sldId="276"/>
            <ac:grpSpMk id="167" creationId="{05B21753-1D33-4168-A25C-7386F9797DE5}"/>
          </ac:grpSpMkLst>
        </pc:grpChg>
        <pc:grpChg chg="add mod ord">
          <ac:chgData name="li bo" userId="86e360d6c7446f46" providerId="LiveId" clId="{3C9357A6-ACD9-410F-AEC9-430740E3183A}" dt="2021-11-23T14:09:24.415" v="6566" actId="1076"/>
          <ac:grpSpMkLst>
            <pc:docMk/>
            <pc:sldMk cId="675072449" sldId="276"/>
            <ac:grpSpMk id="168" creationId="{108EA7DA-6726-4804-A115-F52BBC1D6090}"/>
          </ac:grpSpMkLst>
        </pc:grpChg>
        <pc:grpChg chg="add del mod">
          <ac:chgData name="li bo" userId="86e360d6c7446f46" providerId="LiveId" clId="{3C9357A6-ACD9-410F-AEC9-430740E3183A}" dt="2021-11-21T02:23:23.937" v="5214" actId="478"/>
          <ac:grpSpMkLst>
            <pc:docMk/>
            <pc:sldMk cId="675072449" sldId="276"/>
            <ac:grpSpMk id="169" creationId="{052EC9F5-FC4A-4E3C-AD66-8EA513FF489F}"/>
          </ac:grpSpMkLst>
        </pc:grpChg>
        <pc:picChg chg="add mod modCrop">
          <ac:chgData name="li bo" userId="86e360d6c7446f46" providerId="LiveId" clId="{3C9357A6-ACD9-410F-AEC9-430740E3183A}" dt="2021-11-21T01:46:58.623" v="4612" actId="164"/>
          <ac:picMkLst>
            <pc:docMk/>
            <pc:sldMk cId="675072449" sldId="276"/>
            <ac:picMk id="5" creationId="{C03F294D-4B33-4FF3-AE65-281CD60912B1}"/>
          </ac:picMkLst>
        </pc:picChg>
        <pc:picChg chg="add del mod">
          <ac:chgData name="li bo" userId="86e360d6c7446f46" providerId="LiveId" clId="{3C9357A6-ACD9-410F-AEC9-430740E3183A}" dt="2021-11-20T15:00:52.942" v="4197" actId="478"/>
          <ac:picMkLst>
            <pc:docMk/>
            <pc:sldMk cId="675072449" sldId="276"/>
            <ac:picMk id="9" creationId="{2DAADED5-F633-4CE7-8DFB-4D20080AA8B8}"/>
          </ac:picMkLst>
        </pc:picChg>
        <pc:picChg chg="del">
          <ac:chgData name="li bo" userId="86e360d6c7446f46" providerId="LiveId" clId="{3C9357A6-ACD9-410F-AEC9-430740E3183A}" dt="2021-11-15T14:42:20.264" v="2648" actId="478"/>
          <ac:picMkLst>
            <pc:docMk/>
            <pc:sldMk cId="675072449" sldId="276"/>
            <ac:picMk id="10" creationId="{C599BE6E-81BD-4F5D-807D-C58AF94FC74A}"/>
          </ac:picMkLst>
        </pc:picChg>
        <pc:picChg chg="add del mod">
          <ac:chgData name="li bo" userId="86e360d6c7446f46" providerId="LiveId" clId="{3C9357A6-ACD9-410F-AEC9-430740E3183A}" dt="2021-11-20T15:13:39.361" v="4435" actId="478"/>
          <ac:picMkLst>
            <pc:docMk/>
            <pc:sldMk cId="675072449" sldId="276"/>
            <ac:picMk id="14" creationId="{5CD26043-532D-4B95-82BF-707B371BA07C}"/>
          </ac:picMkLst>
        </pc:picChg>
        <pc:picChg chg="add del mod">
          <ac:chgData name="li bo" userId="86e360d6c7446f46" providerId="LiveId" clId="{3C9357A6-ACD9-410F-AEC9-430740E3183A}" dt="2021-11-20T15:14:16.010" v="4444" actId="478"/>
          <ac:picMkLst>
            <pc:docMk/>
            <pc:sldMk cId="675072449" sldId="276"/>
            <ac:picMk id="152" creationId="{00BA1E52-88DB-45E9-8A2F-ABA407B82E9E}"/>
          </ac:picMkLst>
        </pc:picChg>
        <pc:picChg chg="add del mod">
          <ac:chgData name="li bo" userId="86e360d6c7446f46" providerId="LiveId" clId="{3C9357A6-ACD9-410F-AEC9-430740E3183A}" dt="2021-11-21T01:40:42.766" v="4590" actId="478"/>
          <ac:picMkLst>
            <pc:docMk/>
            <pc:sldMk cId="675072449" sldId="276"/>
            <ac:picMk id="154" creationId="{9C403EE4-533B-4E77-8BF8-2C5201FCF604}"/>
          </ac:picMkLst>
        </pc:picChg>
        <pc:picChg chg="add mod">
          <ac:chgData name="li bo" userId="86e360d6c7446f46" providerId="LiveId" clId="{3C9357A6-ACD9-410F-AEC9-430740E3183A}" dt="2021-11-21T01:47:25.644" v="4621" actId="164"/>
          <ac:picMkLst>
            <pc:docMk/>
            <pc:sldMk cId="675072449" sldId="276"/>
            <ac:picMk id="156" creationId="{CE59F158-38AB-4E3F-8FC9-3A7F61814D8A}"/>
          </ac:picMkLst>
        </pc:picChg>
        <pc:picChg chg="mod">
          <ac:chgData name="li bo" userId="86e360d6c7446f46" providerId="LiveId" clId="{3C9357A6-ACD9-410F-AEC9-430740E3183A}" dt="2021-11-21T02:23:17.096" v="5211" actId="571"/>
          <ac:picMkLst>
            <pc:docMk/>
            <pc:sldMk cId="675072449" sldId="276"/>
            <ac:picMk id="170" creationId="{F723A0A7-5D78-41C7-89A0-662B73D6F91B}"/>
          </ac:picMkLst>
        </pc:picChg>
        <pc:inkChg chg="add del mod">
          <ac:chgData name="li bo" userId="86e360d6c7446f46" providerId="LiveId" clId="{3C9357A6-ACD9-410F-AEC9-430740E3183A}" dt="2021-11-21T02:16:37.126" v="5068" actId="478"/>
          <ac:inkMkLst>
            <pc:docMk/>
            <pc:sldMk cId="675072449" sldId="276"/>
            <ac:inkMk id="15" creationId="{777DA5EA-B3D4-49DB-AD7A-1A52837B1202}"/>
          </ac:inkMkLst>
        </pc:inkChg>
        <pc:inkChg chg="add del">
          <ac:chgData name="li bo" userId="86e360d6c7446f46" providerId="LiveId" clId="{3C9357A6-ACD9-410F-AEC9-430740E3183A}" dt="2021-11-20T15:08:20.267" v="4235" actId="9405"/>
          <ac:inkMkLst>
            <pc:docMk/>
            <pc:sldMk cId="675072449" sldId="276"/>
            <ac:inkMk id="16" creationId="{50F59B7C-90A8-473F-AB6B-330CDE3C596E}"/>
          </ac:inkMkLst>
        </pc:inkChg>
        <pc:inkChg chg="add del mod">
          <ac:chgData name="li bo" userId="86e360d6c7446f46" providerId="LiveId" clId="{3C9357A6-ACD9-410F-AEC9-430740E3183A}" dt="2021-11-21T02:16:39.896" v="5069" actId="478"/>
          <ac:inkMkLst>
            <pc:docMk/>
            <pc:sldMk cId="675072449" sldId="276"/>
            <ac:inkMk id="17" creationId="{43CC5883-E8EA-4053-9DF2-A786737877B6}"/>
          </ac:inkMkLst>
        </pc:inkChg>
        <pc:inkChg chg="add del">
          <ac:chgData name="li bo" userId="86e360d6c7446f46" providerId="LiveId" clId="{3C9357A6-ACD9-410F-AEC9-430740E3183A}" dt="2021-11-20T15:08:26.202" v="4238" actId="9405"/>
          <ac:inkMkLst>
            <pc:docMk/>
            <pc:sldMk cId="675072449" sldId="276"/>
            <ac:inkMk id="18" creationId="{4855CB39-8445-46A6-84BA-ED7110FECBC2}"/>
          </ac:inkMkLst>
        </pc:inkChg>
        <pc:inkChg chg="add mod">
          <ac:chgData name="li bo" userId="86e360d6c7446f46" providerId="LiveId" clId="{3C9357A6-ACD9-410F-AEC9-430740E3183A}" dt="2021-11-20T15:13:19.523" v="4424"/>
          <ac:inkMkLst>
            <pc:docMk/>
            <pc:sldMk cId="675072449" sldId="276"/>
            <ac:inkMk id="19" creationId="{E69261D8-4199-415C-A614-BED04F250FFD}"/>
          </ac:inkMkLst>
        </pc:inkChg>
        <pc:inkChg chg="add mod">
          <ac:chgData name="li bo" userId="86e360d6c7446f46" providerId="LiveId" clId="{3C9357A6-ACD9-410F-AEC9-430740E3183A}" dt="2021-11-20T15:13:19.523" v="4424"/>
          <ac:inkMkLst>
            <pc:docMk/>
            <pc:sldMk cId="675072449" sldId="276"/>
            <ac:inkMk id="20" creationId="{9D7A24B0-7387-4499-95F8-0B53B53EC464}"/>
          </ac:inkMkLst>
        </pc:inkChg>
        <pc:inkChg chg="add del">
          <ac:chgData name="li bo" userId="86e360d6c7446f46" providerId="LiveId" clId="{3C9357A6-ACD9-410F-AEC9-430740E3183A}" dt="2021-11-20T15:08:36.574" v="4243" actId="9405"/>
          <ac:inkMkLst>
            <pc:docMk/>
            <pc:sldMk cId="675072449" sldId="276"/>
            <ac:inkMk id="22" creationId="{8EBC16B0-E022-4042-AE04-A37F07B9D4CE}"/>
          </ac:inkMkLst>
        </pc:inkChg>
        <pc:inkChg chg="add mod">
          <ac:chgData name="li bo" userId="86e360d6c7446f46" providerId="LiveId" clId="{3C9357A6-ACD9-410F-AEC9-430740E3183A}" dt="2021-11-20T15:10:26.102" v="4284"/>
          <ac:inkMkLst>
            <pc:docMk/>
            <pc:sldMk cId="675072449" sldId="276"/>
            <ac:inkMk id="23" creationId="{30B64302-614A-4605-97BB-5FE486D823AB}"/>
          </ac:inkMkLst>
        </pc:inkChg>
        <pc:inkChg chg="add mod">
          <ac:chgData name="li bo" userId="86e360d6c7446f46" providerId="LiveId" clId="{3C9357A6-ACD9-410F-AEC9-430740E3183A}" dt="2021-11-20T15:10:26.102" v="4284"/>
          <ac:inkMkLst>
            <pc:docMk/>
            <pc:sldMk cId="675072449" sldId="276"/>
            <ac:inkMk id="24" creationId="{D880F544-0A88-4499-A48F-7B7D1A9DE490}"/>
          </ac:inkMkLst>
        </pc:inkChg>
        <pc:inkChg chg="add del mod">
          <ac:chgData name="li bo" userId="86e360d6c7446f46" providerId="LiveId" clId="{3C9357A6-ACD9-410F-AEC9-430740E3183A}" dt="2021-11-20T15:08:58.247" v="4249"/>
          <ac:inkMkLst>
            <pc:docMk/>
            <pc:sldMk cId="675072449" sldId="276"/>
            <ac:inkMk id="25" creationId="{8BC19BA5-2C51-471B-B2E6-F951FDB85C3F}"/>
          </ac:inkMkLst>
        </pc:inkChg>
        <pc:inkChg chg="add mod">
          <ac:chgData name="li bo" userId="86e360d6c7446f46" providerId="LiveId" clId="{3C9357A6-ACD9-410F-AEC9-430740E3183A}" dt="2021-11-23T14:09:24.415" v="6566" actId="1076"/>
          <ac:inkMkLst>
            <pc:docMk/>
            <pc:sldMk cId="675072449" sldId="276"/>
            <ac:inkMk id="27" creationId="{A77FA5B9-4FD1-488F-992B-0DEEF3C9AEB5}"/>
          </ac:inkMkLst>
        </pc:inkChg>
        <pc:inkChg chg="add mod">
          <ac:chgData name="li bo" userId="86e360d6c7446f46" providerId="LiveId" clId="{3C9357A6-ACD9-410F-AEC9-430740E3183A}" dt="2021-11-20T15:10:26.102" v="4284"/>
          <ac:inkMkLst>
            <pc:docMk/>
            <pc:sldMk cId="675072449" sldId="276"/>
            <ac:inkMk id="28" creationId="{1D744000-DB31-4606-8921-12834CEA0080}"/>
          </ac:inkMkLst>
        </pc:inkChg>
        <pc:inkChg chg="add mod">
          <ac:chgData name="li bo" userId="86e360d6c7446f46" providerId="LiveId" clId="{3C9357A6-ACD9-410F-AEC9-430740E3183A}" dt="2021-11-20T15:10:26.102" v="4284"/>
          <ac:inkMkLst>
            <pc:docMk/>
            <pc:sldMk cId="675072449" sldId="276"/>
            <ac:inkMk id="29" creationId="{4849AB7B-4A0B-49F2-9A16-1E59FFF916E9}"/>
          </ac:inkMkLst>
        </pc:inkChg>
        <pc:inkChg chg="add del">
          <ac:chgData name="li bo" userId="86e360d6c7446f46" providerId="LiveId" clId="{3C9357A6-ACD9-410F-AEC9-430740E3183A}" dt="2021-11-20T15:09:27.796" v="4255" actId="9405"/>
          <ac:inkMkLst>
            <pc:docMk/>
            <pc:sldMk cId="675072449" sldId="276"/>
            <ac:inkMk id="32" creationId="{A92FF063-C0B6-4A43-92B0-FBDD98885FB8}"/>
          </ac:inkMkLst>
        </pc:inkChg>
        <pc:inkChg chg="add mod">
          <ac:chgData name="li bo" userId="86e360d6c7446f46" providerId="LiveId" clId="{3C9357A6-ACD9-410F-AEC9-430740E3183A}" dt="2021-11-23T14:09:24.415" v="6566" actId="1076"/>
          <ac:inkMkLst>
            <pc:docMk/>
            <pc:sldMk cId="675072449" sldId="276"/>
            <ac:inkMk id="33" creationId="{7CA33852-5B4D-4036-890D-F36E7FE47F6D}"/>
          </ac:inkMkLst>
        </pc:inkChg>
        <pc:inkChg chg="add del mod">
          <ac:chgData name="li bo" userId="86e360d6c7446f46" providerId="LiveId" clId="{3C9357A6-ACD9-410F-AEC9-430740E3183A}" dt="2021-11-21T02:57:53.954" v="5477" actId="478"/>
          <ac:inkMkLst>
            <pc:docMk/>
            <pc:sldMk cId="675072449" sldId="276"/>
            <ac:inkMk id="34" creationId="{EA5EBD37-1ABB-462D-8D36-185121CCE28D}"/>
          </ac:inkMkLst>
        </pc:inkChg>
        <pc:inkChg chg="add mod">
          <ac:chgData name="li bo" userId="86e360d6c7446f46" providerId="LiveId" clId="{3C9357A6-ACD9-410F-AEC9-430740E3183A}" dt="2021-11-20T15:10:26.102" v="4284"/>
          <ac:inkMkLst>
            <pc:docMk/>
            <pc:sldMk cId="675072449" sldId="276"/>
            <ac:inkMk id="37" creationId="{ECDFCCB9-B6D9-4E09-9C3F-07FB453894F4}"/>
          </ac:inkMkLst>
        </pc:inkChg>
        <pc:inkChg chg="add mod">
          <ac:chgData name="li bo" userId="86e360d6c7446f46" providerId="LiveId" clId="{3C9357A6-ACD9-410F-AEC9-430740E3183A}" dt="2021-11-20T15:10:26.102" v="4284"/>
          <ac:inkMkLst>
            <pc:docMk/>
            <pc:sldMk cId="675072449" sldId="276"/>
            <ac:inkMk id="39" creationId="{5D38388F-8306-45E5-998A-7744D7B4DF0F}"/>
          </ac:inkMkLst>
        </pc:inkChg>
        <pc:inkChg chg="add mod">
          <ac:chgData name="li bo" userId="86e360d6c7446f46" providerId="LiveId" clId="{3C9357A6-ACD9-410F-AEC9-430740E3183A}" dt="2021-11-20T15:10:26.102" v="4284"/>
          <ac:inkMkLst>
            <pc:docMk/>
            <pc:sldMk cId="675072449" sldId="276"/>
            <ac:inkMk id="41" creationId="{8CC31C79-B854-451D-9114-5A8CD9E3135F}"/>
          </ac:inkMkLst>
        </pc:inkChg>
        <pc:inkChg chg="add mod">
          <ac:chgData name="li bo" userId="86e360d6c7446f46" providerId="LiveId" clId="{3C9357A6-ACD9-410F-AEC9-430740E3183A}" dt="2021-11-20T15:10:26.102" v="4284"/>
          <ac:inkMkLst>
            <pc:docMk/>
            <pc:sldMk cId="675072449" sldId="276"/>
            <ac:inkMk id="42" creationId="{14A2FE00-B3FC-49FA-A851-453517E6CB71}"/>
          </ac:inkMkLst>
        </pc:inkChg>
        <pc:inkChg chg="add mod">
          <ac:chgData name="li bo" userId="86e360d6c7446f46" providerId="LiveId" clId="{3C9357A6-ACD9-410F-AEC9-430740E3183A}" dt="2021-11-20T15:10:26.102" v="4284"/>
          <ac:inkMkLst>
            <pc:docMk/>
            <pc:sldMk cId="675072449" sldId="276"/>
            <ac:inkMk id="43" creationId="{3F20A774-388C-432D-867E-E93EE6F9B24A}"/>
          </ac:inkMkLst>
        </pc:inkChg>
        <pc:inkChg chg="add mod">
          <ac:chgData name="li bo" userId="86e360d6c7446f46" providerId="LiveId" clId="{3C9357A6-ACD9-410F-AEC9-430740E3183A}" dt="2021-11-20T15:10:26.102" v="4284"/>
          <ac:inkMkLst>
            <pc:docMk/>
            <pc:sldMk cId="675072449" sldId="276"/>
            <ac:inkMk id="44" creationId="{C0254EBF-2078-4AE9-A40E-4C496800B9B2}"/>
          </ac:inkMkLst>
        </pc:inkChg>
        <pc:inkChg chg="add mod">
          <ac:chgData name="li bo" userId="86e360d6c7446f46" providerId="LiveId" clId="{3C9357A6-ACD9-410F-AEC9-430740E3183A}" dt="2021-11-20T15:10:26.102" v="4284"/>
          <ac:inkMkLst>
            <pc:docMk/>
            <pc:sldMk cId="675072449" sldId="276"/>
            <ac:inkMk id="45" creationId="{3EC8816B-42DA-416C-9E38-D3339B034E23}"/>
          </ac:inkMkLst>
        </pc:inkChg>
        <pc:inkChg chg="add mod">
          <ac:chgData name="li bo" userId="86e360d6c7446f46" providerId="LiveId" clId="{3C9357A6-ACD9-410F-AEC9-430740E3183A}" dt="2021-11-20T15:10:26.102" v="4284"/>
          <ac:inkMkLst>
            <pc:docMk/>
            <pc:sldMk cId="675072449" sldId="276"/>
            <ac:inkMk id="46" creationId="{FE41284E-BDF1-4E11-8B9A-94D53CF1DA27}"/>
          </ac:inkMkLst>
        </pc:inkChg>
        <pc:inkChg chg="add del mod">
          <ac:chgData name="li bo" userId="86e360d6c7446f46" providerId="LiveId" clId="{3C9357A6-ACD9-410F-AEC9-430740E3183A}" dt="2021-11-20T15:09:56.782" v="4273"/>
          <ac:inkMkLst>
            <pc:docMk/>
            <pc:sldMk cId="675072449" sldId="276"/>
            <ac:inkMk id="48" creationId="{026FE4D2-A821-4B12-9CC5-3F96EC3AE6DE}"/>
          </ac:inkMkLst>
        </pc:inkChg>
        <pc:inkChg chg="add del">
          <ac:chgData name="li bo" userId="86e360d6c7446f46" providerId="LiveId" clId="{3C9357A6-ACD9-410F-AEC9-430740E3183A}" dt="2021-11-20T15:10:01.508" v="4275" actId="9405"/>
          <ac:inkMkLst>
            <pc:docMk/>
            <pc:sldMk cId="675072449" sldId="276"/>
            <ac:inkMk id="50" creationId="{CF132FD7-E97E-4182-904D-C2A85E3173EA}"/>
          </ac:inkMkLst>
        </pc:inkChg>
        <pc:inkChg chg="add del">
          <ac:chgData name="li bo" userId="86e360d6c7446f46" providerId="LiveId" clId="{3C9357A6-ACD9-410F-AEC9-430740E3183A}" dt="2021-11-20T15:10:12.603" v="4277" actId="9405"/>
          <ac:inkMkLst>
            <pc:docMk/>
            <pc:sldMk cId="675072449" sldId="276"/>
            <ac:inkMk id="51" creationId="{3BB36925-401E-4439-B9E3-358B26529C8C}"/>
          </ac:inkMkLst>
        </pc:inkChg>
        <pc:inkChg chg="add mod">
          <ac:chgData name="li bo" userId="86e360d6c7446f46" providerId="LiveId" clId="{3C9357A6-ACD9-410F-AEC9-430740E3183A}" dt="2021-11-23T14:09:24.415" v="6566" actId="1076"/>
          <ac:inkMkLst>
            <pc:docMk/>
            <pc:sldMk cId="675072449" sldId="276"/>
            <ac:inkMk id="52" creationId="{4BF74E53-1D48-4939-9EB6-1D4C56C3F320}"/>
          </ac:inkMkLst>
        </pc:inkChg>
        <pc:inkChg chg="add del">
          <ac:chgData name="li bo" userId="86e360d6c7446f46" providerId="LiveId" clId="{3C9357A6-ACD9-410F-AEC9-430740E3183A}" dt="2021-11-20T15:10:17.684" v="4280" actId="9405"/>
          <ac:inkMkLst>
            <pc:docMk/>
            <pc:sldMk cId="675072449" sldId="276"/>
            <ac:inkMk id="53" creationId="{9AD46407-A113-406F-8D59-83AB21E09617}"/>
          </ac:inkMkLst>
        </pc:inkChg>
        <pc:inkChg chg="add del">
          <ac:chgData name="li bo" userId="86e360d6c7446f46" providerId="LiveId" clId="{3C9357A6-ACD9-410F-AEC9-430740E3183A}" dt="2021-11-20T15:10:20.803" v="4282" actId="9405"/>
          <ac:inkMkLst>
            <pc:docMk/>
            <pc:sldMk cId="675072449" sldId="276"/>
            <ac:inkMk id="54" creationId="{CEE6F50A-A145-40BE-9BC4-FFAC00610F3B}"/>
          </ac:inkMkLst>
        </pc:inkChg>
        <pc:inkChg chg="add mod">
          <ac:chgData name="li bo" userId="86e360d6c7446f46" providerId="LiveId" clId="{3C9357A6-ACD9-410F-AEC9-430740E3183A}" dt="2021-11-20T15:10:26.102" v="4284"/>
          <ac:inkMkLst>
            <pc:docMk/>
            <pc:sldMk cId="675072449" sldId="276"/>
            <ac:inkMk id="55" creationId="{2D98C28F-EB84-40E4-B454-B3B7E0C12D4F}"/>
          </ac:inkMkLst>
        </pc:inkChg>
        <pc:inkChg chg="add mod">
          <ac:chgData name="li bo" userId="86e360d6c7446f46" providerId="LiveId" clId="{3C9357A6-ACD9-410F-AEC9-430740E3183A}" dt="2021-11-20T15:13:19.523" v="4424"/>
          <ac:inkMkLst>
            <pc:docMk/>
            <pc:sldMk cId="675072449" sldId="276"/>
            <ac:inkMk id="57" creationId="{57474E82-B479-4660-A360-6D79BFFD4CF9}"/>
          </ac:inkMkLst>
        </pc:inkChg>
        <pc:inkChg chg="add mod">
          <ac:chgData name="li bo" userId="86e360d6c7446f46" providerId="LiveId" clId="{3C9357A6-ACD9-410F-AEC9-430740E3183A}" dt="2021-11-20T15:13:19.523" v="4424"/>
          <ac:inkMkLst>
            <pc:docMk/>
            <pc:sldMk cId="675072449" sldId="276"/>
            <ac:inkMk id="59" creationId="{5AE1EBC5-FE45-484E-ABAF-9485B73A3AC8}"/>
          </ac:inkMkLst>
        </pc:inkChg>
        <pc:inkChg chg="add mod">
          <ac:chgData name="li bo" userId="86e360d6c7446f46" providerId="LiveId" clId="{3C9357A6-ACD9-410F-AEC9-430740E3183A}" dt="2021-11-20T15:13:19.523" v="4424"/>
          <ac:inkMkLst>
            <pc:docMk/>
            <pc:sldMk cId="675072449" sldId="276"/>
            <ac:inkMk id="60" creationId="{294D52D8-CB26-4B58-9D37-D39F254952A2}"/>
          </ac:inkMkLst>
        </pc:inkChg>
        <pc:inkChg chg="add mod">
          <ac:chgData name="li bo" userId="86e360d6c7446f46" providerId="LiveId" clId="{3C9357A6-ACD9-410F-AEC9-430740E3183A}" dt="2021-11-20T15:13:19.523" v="4424"/>
          <ac:inkMkLst>
            <pc:docMk/>
            <pc:sldMk cId="675072449" sldId="276"/>
            <ac:inkMk id="62" creationId="{3D0A51A0-4E0F-459E-A1A9-21A91EAD4654}"/>
          </ac:inkMkLst>
        </pc:inkChg>
        <pc:inkChg chg="add mod">
          <ac:chgData name="li bo" userId="86e360d6c7446f46" providerId="LiveId" clId="{3C9357A6-ACD9-410F-AEC9-430740E3183A}" dt="2021-11-20T15:13:19.523" v="4424"/>
          <ac:inkMkLst>
            <pc:docMk/>
            <pc:sldMk cId="675072449" sldId="276"/>
            <ac:inkMk id="63" creationId="{31063D1C-6342-4064-BF94-13031723EBF8}"/>
          </ac:inkMkLst>
        </pc:inkChg>
        <pc:inkChg chg="add mod">
          <ac:chgData name="li bo" userId="86e360d6c7446f46" providerId="LiveId" clId="{3C9357A6-ACD9-410F-AEC9-430740E3183A}" dt="2021-11-20T15:13:19.523" v="4424"/>
          <ac:inkMkLst>
            <pc:docMk/>
            <pc:sldMk cId="675072449" sldId="276"/>
            <ac:inkMk id="65" creationId="{8654A33A-034E-43DB-8B2A-BFA94E1C8D4E}"/>
          </ac:inkMkLst>
        </pc:inkChg>
        <pc:inkChg chg="add mod">
          <ac:chgData name="li bo" userId="86e360d6c7446f46" providerId="LiveId" clId="{3C9357A6-ACD9-410F-AEC9-430740E3183A}" dt="2021-11-20T15:13:19.523" v="4424"/>
          <ac:inkMkLst>
            <pc:docMk/>
            <pc:sldMk cId="675072449" sldId="276"/>
            <ac:inkMk id="66" creationId="{EBD8E172-4B1A-4783-B604-8EFC539547AD}"/>
          </ac:inkMkLst>
        </pc:inkChg>
        <pc:inkChg chg="add mod">
          <ac:chgData name="li bo" userId="86e360d6c7446f46" providerId="LiveId" clId="{3C9357A6-ACD9-410F-AEC9-430740E3183A}" dt="2021-11-20T15:13:19.523" v="4424"/>
          <ac:inkMkLst>
            <pc:docMk/>
            <pc:sldMk cId="675072449" sldId="276"/>
            <ac:inkMk id="67" creationId="{6D5DB4B9-8E15-4507-A7AB-124DCBA7BAA6}"/>
          </ac:inkMkLst>
        </pc:inkChg>
        <pc:inkChg chg="add mod">
          <ac:chgData name="li bo" userId="86e360d6c7446f46" providerId="LiveId" clId="{3C9357A6-ACD9-410F-AEC9-430740E3183A}" dt="2021-11-20T15:13:19.523" v="4424"/>
          <ac:inkMkLst>
            <pc:docMk/>
            <pc:sldMk cId="675072449" sldId="276"/>
            <ac:inkMk id="68" creationId="{671C9CD1-0073-44BC-8039-84CD12AEF950}"/>
          </ac:inkMkLst>
        </pc:inkChg>
        <pc:inkChg chg="add mod">
          <ac:chgData name="li bo" userId="86e360d6c7446f46" providerId="LiveId" clId="{3C9357A6-ACD9-410F-AEC9-430740E3183A}" dt="2021-11-20T15:13:19.523" v="4424"/>
          <ac:inkMkLst>
            <pc:docMk/>
            <pc:sldMk cId="675072449" sldId="276"/>
            <ac:inkMk id="70" creationId="{3B880E99-0415-4587-94DF-D022FC59D50F}"/>
          </ac:inkMkLst>
        </pc:inkChg>
        <pc:inkChg chg="add mod">
          <ac:chgData name="li bo" userId="86e360d6c7446f46" providerId="LiveId" clId="{3C9357A6-ACD9-410F-AEC9-430740E3183A}" dt="2021-11-20T15:13:19.523" v="4424"/>
          <ac:inkMkLst>
            <pc:docMk/>
            <pc:sldMk cId="675072449" sldId="276"/>
            <ac:inkMk id="71" creationId="{5AEBFB5D-6BBC-44B8-A954-7C047CD819A6}"/>
          </ac:inkMkLst>
        </pc:inkChg>
        <pc:inkChg chg="add mod">
          <ac:chgData name="li bo" userId="86e360d6c7446f46" providerId="LiveId" clId="{3C9357A6-ACD9-410F-AEC9-430740E3183A}" dt="2021-11-20T15:13:19.523" v="4424"/>
          <ac:inkMkLst>
            <pc:docMk/>
            <pc:sldMk cId="675072449" sldId="276"/>
            <ac:inkMk id="72" creationId="{58647E83-925D-4A08-B8DD-E63B18240C92}"/>
          </ac:inkMkLst>
        </pc:inkChg>
        <pc:inkChg chg="add mod">
          <ac:chgData name="li bo" userId="86e360d6c7446f46" providerId="LiveId" clId="{3C9357A6-ACD9-410F-AEC9-430740E3183A}" dt="2021-11-20T15:13:19.523" v="4424"/>
          <ac:inkMkLst>
            <pc:docMk/>
            <pc:sldMk cId="675072449" sldId="276"/>
            <ac:inkMk id="73" creationId="{C8429EE4-0B94-4694-9303-1BF9C05D151D}"/>
          </ac:inkMkLst>
        </pc:inkChg>
        <pc:inkChg chg="add mod">
          <ac:chgData name="li bo" userId="86e360d6c7446f46" providerId="LiveId" clId="{3C9357A6-ACD9-410F-AEC9-430740E3183A}" dt="2021-11-20T15:13:19.523" v="4424"/>
          <ac:inkMkLst>
            <pc:docMk/>
            <pc:sldMk cId="675072449" sldId="276"/>
            <ac:inkMk id="75" creationId="{14857772-C2F7-4D7C-825A-1C250483039B}"/>
          </ac:inkMkLst>
        </pc:inkChg>
        <pc:inkChg chg="add mod">
          <ac:chgData name="li bo" userId="86e360d6c7446f46" providerId="LiveId" clId="{3C9357A6-ACD9-410F-AEC9-430740E3183A}" dt="2021-11-20T15:13:19.523" v="4424"/>
          <ac:inkMkLst>
            <pc:docMk/>
            <pc:sldMk cId="675072449" sldId="276"/>
            <ac:inkMk id="76" creationId="{8F4F4DEA-C930-4A08-848D-821102BDED5C}"/>
          </ac:inkMkLst>
        </pc:inkChg>
        <pc:inkChg chg="add mod">
          <ac:chgData name="li bo" userId="86e360d6c7446f46" providerId="LiveId" clId="{3C9357A6-ACD9-410F-AEC9-430740E3183A}" dt="2021-11-20T15:13:19.523" v="4424"/>
          <ac:inkMkLst>
            <pc:docMk/>
            <pc:sldMk cId="675072449" sldId="276"/>
            <ac:inkMk id="77" creationId="{292B1F1B-1EB5-454A-95EE-FBB296263127}"/>
          </ac:inkMkLst>
        </pc:inkChg>
        <pc:inkChg chg="add mod">
          <ac:chgData name="li bo" userId="86e360d6c7446f46" providerId="LiveId" clId="{3C9357A6-ACD9-410F-AEC9-430740E3183A}" dt="2021-11-20T15:13:19.523" v="4424"/>
          <ac:inkMkLst>
            <pc:docMk/>
            <pc:sldMk cId="675072449" sldId="276"/>
            <ac:inkMk id="78" creationId="{6B5CEFA8-015C-45FE-AB76-1D059318E521}"/>
          </ac:inkMkLst>
        </pc:inkChg>
        <pc:inkChg chg="add mod">
          <ac:chgData name="li bo" userId="86e360d6c7446f46" providerId="LiveId" clId="{3C9357A6-ACD9-410F-AEC9-430740E3183A}" dt="2021-11-20T15:13:19.523" v="4424"/>
          <ac:inkMkLst>
            <pc:docMk/>
            <pc:sldMk cId="675072449" sldId="276"/>
            <ac:inkMk id="80" creationId="{8EE23E84-B4D1-41F6-A118-AA1F680818CE}"/>
          </ac:inkMkLst>
        </pc:inkChg>
        <pc:inkChg chg="add mod">
          <ac:chgData name="li bo" userId="86e360d6c7446f46" providerId="LiveId" clId="{3C9357A6-ACD9-410F-AEC9-430740E3183A}" dt="2021-11-20T15:13:19.523" v="4424"/>
          <ac:inkMkLst>
            <pc:docMk/>
            <pc:sldMk cId="675072449" sldId="276"/>
            <ac:inkMk id="81" creationId="{85EF485F-B218-45F8-B731-5B3E207C24C3}"/>
          </ac:inkMkLst>
        </pc:inkChg>
        <pc:inkChg chg="add mod">
          <ac:chgData name="li bo" userId="86e360d6c7446f46" providerId="LiveId" clId="{3C9357A6-ACD9-410F-AEC9-430740E3183A}" dt="2021-11-20T15:13:19.523" v="4424"/>
          <ac:inkMkLst>
            <pc:docMk/>
            <pc:sldMk cId="675072449" sldId="276"/>
            <ac:inkMk id="82" creationId="{A7181D4D-10AD-4605-9F71-5913A0CBEEF8}"/>
          </ac:inkMkLst>
        </pc:inkChg>
        <pc:inkChg chg="add mod">
          <ac:chgData name="li bo" userId="86e360d6c7446f46" providerId="LiveId" clId="{3C9357A6-ACD9-410F-AEC9-430740E3183A}" dt="2021-11-20T15:13:19.523" v="4424"/>
          <ac:inkMkLst>
            <pc:docMk/>
            <pc:sldMk cId="675072449" sldId="276"/>
            <ac:inkMk id="83" creationId="{AE994E6F-183C-47C1-ABFD-B6A323788016}"/>
          </ac:inkMkLst>
        </pc:inkChg>
        <pc:inkChg chg="add mod">
          <ac:chgData name="li bo" userId="86e360d6c7446f46" providerId="LiveId" clId="{3C9357A6-ACD9-410F-AEC9-430740E3183A}" dt="2021-11-20T15:13:19.523" v="4424"/>
          <ac:inkMkLst>
            <pc:docMk/>
            <pc:sldMk cId="675072449" sldId="276"/>
            <ac:inkMk id="84" creationId="{7696A35E-6DA6-4F01-B04A-DEA146780B9B}"/>
          </ac:inkMkLst>
        </pc:inkChg>
        <pc:inkChg chg="add mod">
          <ac:chgData name="li bo" userId="86e360d6c7446f46" providerId="LiveId" clId="{3C9357A6-ACD9-410F-AEC9-430740E3183A}" dt="2021-11-20T15:13:19.523" v="4424"/>
          <ac:inkMkLst>
            <pc:docMk/>
            <pc:sldMk cId="675072449" sldId="276"/>
            <ac:inkMk id="85" creationId="{D981880E-215E-44B9-8C06-4D801E06F6E6}"/>
          </ac:inkMkLst>
        </pc:inkChg>
        <pc:inkChg chg="add mod">
          <ac:chgData name="li bo" userId="86e360d6c7446f46" providerId="LiveId" clId="{3C9357A6-ACD9-410F-AEC9-430740E3183A}" dt="2021-11-20T15:13:19.523" v="4424"/>
          <ac:inkMkLst>
            <pc:docMk/>
            <pc:sldMk cId="675072449" sldId="276"/>
            <ac:inkMk id="86" creationId="{8BD66449-4CBB-4D0B-AA8E-050875E7836E}"/>
          </ac:inkMkLst>
        </pc:inkChg>
        <pc:inkChg chg="add mod">
          <ac:chgData name="li bo" userId="86e360d6c7446f46" providerId="LiveId" clId="{3C9357A6-ACD9-410F-AEC9-430740E3183A}" dt="2021-11-20T15:13:19.523" v="4424"/>
          <ac:inkMkLst>
            <pc:docMk/>
            <pc:sldMk cId="675072449" sldId="276"/>
            <ac:inkMk id="87" creationId="{C093620B-9A89-4D42-95CB-1B0908C8801D}"/>
          </ac:inkMkLst>
        </pc:inkChg>
        <pc:inkChg chg="add mod">
          <ac:chgData name="li bo" userId="86e360d6c7446f46" providerId="LiveId" clId="{3C9357A6-ACD9-410F-AEC9-430740E3183A}" dt="2021-11-20T15:13:19.523" v="4424"/>
          <ac:inkMkLst>
            <pc:docMk/>
            <pc:sldMk cId="675072449" sldId="276"/>
            <ac:inkMk id="88" creationId="{79D990D7-66F6-413D-8441-F1F3D343B6F0}"/>
          </ac:inkMkLst>
        </pc:inkChg>
        <pc:inkChg chg="add mod">
          <ac:chgData name="li bo" userId="86e360d6c7446f46" providerId="LiveId" clId="{3C9357A6-ACD9-410F-AEC9-430740E3183A}" dt="2021-11-20T15:13:19.523" v="4424"/>
          <ac:inkMkLst>
            <pc:docMk/>
            <pc:sldMk cId="675072449" sldId="276"/>
            <ac:inkMk id="89" creationId="{2BE66A2C-05F0-4B15-A6CC-405E2A69A2F0}"/>
          </ac:inkMkLst>
        </pc:inkChg>
        <pc:inkChg chg="add mod">
          <ac:chgData name="li bo" userId="86e360d6c7446f46" providerId="LiveId" clId="{3C9357A6-ACD9-410F-AEC9-430740E3183A}" dt="2021-11-20T15:13:19.523" v="4424"/>
          <ac:inkMkLst>
            <pc:docMk/>
            <pc:sldMk cId="675072449" sldId="276"/>
            <ac:inkMk id="90" creationId="{77144589-7E33-4585-9604-E2AC78CCC8FC}"/>
          </ac:inkMkLst>
        </pc:inkChg>
        <pc:inkChg chg="add mod">
          <ac:chgData name="li bo" userId="86e360d6c7446f46" providerId="LiveId" clId="{3C9357A6-ACD9-410F-AEC9-430740E3183A}" dt="2021-11-20T15:13:19.523" v="4424"/>
          <ac:inkMkLst>
            <pc:docMk/>
            <pc:sldMk cId="675072449" sldId="276"/>
            <ac:inkMk id="91" creationId="{7005B6FB-E0D6-4B47-8F1D-820838C579B0}"/>
          </ac:inkMkLst>
        </pc:inkChg>
        <pc:inkChg chg="add mod">
          <ac:chgData name="li bo" userId="86e360d6c7446f46" providerId="LiveId" clId="{3C9357A6-ACD9-410F-AEC9-430740E3183A}" dt="2021-11-20T15:13:19.523" v="4424"/>
          <ac:inkMkLst>
            <pc:docMk/>
            <pc:sldMk cId="675072449" sldId="276"/>
            <ac:inkMk id="92" creationId="{616A6CFC-B7A2-4034-96BB-2749D1A8EF5C}"/>
          </ac:inkMkLst>
        </pc:inkChg>
        <pc:inkChg chg="add mod">
          <ac:chgData name="li bo" userId="86e360d6c7446f46" providerId="LiveId" clId="{3C9357A6-ACD9-410F-AEC9-430740E3183A}" dt="2021-11-20T15:13:19.523" v="4424"/>
          <ac:inkMkLst>
            <pc:docMk/>
            <pc:sldMk cId="675072449" sldId="276"/>
            <ac:inkMk id="93" creationId="{2F0ACE74-08D0-4765-AD35-A64207E6400C}"/>
          </ac:inkMkLst>
        </pc:inkChg>
        <pc:inkChg chg="add mod">
          <ac:chgData name="li bo" userId="86e360d6c7446f46" providerId="LiveId" clId="{3C9357A6-ACD9-410F-AEC9-430740E3183A}" dt="2021-11-20T15:13:19.523" v="4424"/>
          <ac:inkMkLst>
            <pc:docMk/>
            <pc:sldMk cId="675072449" sldId="276"/>
            <ac:inkMk id="94" creationId="{7CFFD56F-D5C1-4145-A972-A94B49585056}"/>
          </ac:inkMkLst>
        </pc:inkChg>
        <pc:inkChg chg="add mod">
          <ac:chgData name="li bo" userId="86e360d6c7446f46" providerId="LiveId" clId="{3C9357A6-ACD9-410F-AEC9-430740E3183A}" dt="2021-11-20T15:13:19.523" v="4424"/>
          <ac:inkMkLst>
            <pc:docMk/>
            <pc:sldMk cId="675072449" sldId="276"/>
            <ac:inkMk id="95" creationId="{38B06CDA-AA9F-48B5-8F4C-937D0CA3C1D3}"/>
          </ac:inkMkLst>
        </pc:inkChg>
        <pc:inkChg chg="add mod">
          <ac:chgData name="li bo" userId="86e360d6c7446f46" providerId="LiveId" clId="{3C9357A6-ACD9-410F-AEC9-430740E3183A}" dt="2021-11-20T15:13:19.523" v="4424"/>
          <ac:inkMkLst>
            <pc:docMk/>
            <pc:sldMk cId="675072449" sldId="276"/>
            <ac:inkMk id="96" creationId="{D7CF0846-93B0-4081-B87B-CD32A31CAE4D}"/>
          </ac:inkMkLst>
        </pc:inkChg>
        <pc:inkChg chg="add mod">
          <ac:chgData name="li bo" userId="86e360d6c7446f46" providerId="LiveId" clId="{3C9357A6-ACD9-410F-AEC9-430740E3183A}" dt="2021-11-20T15:13:19.523" v="4424"/>
          <ac:inkMkLst>
            <pc:docMk/>
            <pc:sldMk cId="675072449" sldId="276"/>
            <ac:inkMk id="97" creationId="{29C90B41-4967-4A60-BFF9-93DEEE766815}"/>
          </ac:inkMkLst>
        </pc:inkChg>
        <pc:inkChg chg="add mod">
          <ac:chgData name="li bo" userId="86e360d6c7446f46" providerId="LiveId" clId="{3C9357A6-ACD9-410F-AEC9-430740E3183A}" dt="2021-11-20T15:13:19.523" v="4424"/>
          <ac:inkMkLst>
            <pc:docMk/>
            <pc:sldMk cId="675072449" sldId="276"/>
            <ac:inkMk id="98" creationId="{3EC9E24E-6DDE-42B4-9616-CB1CEB89BA78}"/>
          </ac:inkMkLst>
        </pc:inkChg>
        <pc:inkChg chg="add del mod">
          <ac:chgData name="li bo" userId="86e360d6c7446f46" providerId="LiveId" clId="{3C9357A6-ACD9-410F-AEC9-430740E3183A}" dt="2021-11-21T02:16:42.006" v="5070" actId="478"/>
          <ac:inkMkLst>
            <pc:docMk/>
            <pc:sldMk cId="675072449" sldId="276"/>
            <ac:inkMk id="100" creationId="{A2A42753-1697-4F46-A8B1-12B0F3972E7E}"/>
          </ac:inkMkLst>
        </pc:inkChg>
        <pc:inkChg chg="add del">
          <ac:chgData name="li bo" userId="86e360d6c7446f46" providerId="LiveId" clId="{3C9357A6-ACD9-410F-AEC9-430740E3183A}" dt="2021-11-20T15:11:41.379" v="4331" actId="9405"/>
          <ac:inkMkLst>
            <pc:docMk/>
            <pc:sldMk cId="675072449" sldId="276"/>
            <ac:inkMk id="102" creationId="{5E106249-E355-4178-94F3-676184B74724}"/>
          </ac:inkMkLst>
        </pc:inkChg>
        <pc:inkChg chg="add del">
          <ac:chgData name="li bo" userId="86e360d6c7446f46" providerId="LiveId" clId="{3C9357A6-ACD9-410F-AEC9-430740E3183A}" dt="2021-11-20T15:11:43.656" v="4333" actId="9405"/>
          <ac:inkMkLst>
            <pc:docMk/>
            <pc:sldMk cId="675072449" sldId="276"/>
            <ac:inkMk id="103" creationId="{E7186CC7-E6DC-4875-8DAA-9AEBA84DC670}"/>
          </ac:inkMkLst>
        </pc:inkChg>
        <pc:inkChg chg="add del">
          <ac:chgData name="li bo" userId="86e360d6c7446f46" providerId="LiveId" clId="{3C9357A6-ACD9-410F-AEC9-430740E3183A}" dt="2021-11-20T15:11:46.175" v="4335" actId="9405"/>
          <ac:inkMkLst>
            <pc:docMk/>
            <pc:sldMk cId="675072449" sldId="276"/>
            <ac:inkMk id="104" creationId="{5FFD3486-FCB0-44FB-84D7-EC0F4ABAEABA}"/>
          </ac:inkMkLst>
        </pc:inkChg>
        <pc:inkChg chg="add del">
          <ac:chgData name="li bo" userId="86e360d6c7446f46" providerId="LiveId" clId="{3C9357A6-ACD9-410F-AEC9-430740E3183A}" dt="2021-11-20T15:11:49.334" v="4337" actId="9405"/>
          <ac:inkMkLst>
            <pc:docMk/>
            <pc:sldMk cId="675072449" sldId="276"/>
            <ac:inkMk id="105" creationId="{A3310C14-94CB-4597-AD2E-C514F2D5C3FF}"/>
          </ac:inkMkLst>
        </pc:inkChg>
        <pc:inkChg chg="add mod">
          <ac:chgData name="li bo" userId="86e360d6c7446f46" providerId="LiveId" clId="{3C9357A6-ACD9-410F-AEC9-430740E3183A}" dt="2021-11-23T14:09:24.415" v="6566" actId="1076"/>
          <ac:inkMkLst>
            <pc:docMk/>
            <pc:sldMk cId="675072449" sldId="276"/>
            <ac:inkMk id="106" creationId="{7613769A-2331-4DEB-806B-10215A1906A6}"/>
          </ac:inkMkLst>
        </pc:inkChg>
        <pc:inkChg chg="add del mod">
          <ac:chgData name="li bo" userId="86e360d6c7446f46" providerId="LiveId" clId="{3C9357A6-ACD9-410F-AEC9-430740E3183A}" dt="2021-11-20T15:11:53.370" v="4342"/>
          <ac:inkMkLst>
            <pc:docMk/>
            <pc:sldMk cId="675072449" sldId="276"/>
            <ac:inkMk id="107" creationId="{435E81A1-5C5C-46A0-BB22-D5F7784C43B7}"/>
          </ac:inkMkLst>
        </pc:inkChg>
        <pc:inkChg chg="add mod">
          <ac:chgData name="li bo" userId="86e360d6c7446f46" providerId="LiveId" clId="{3C9357A6-ACD9-410F-AEC9-430740E3183A}" dt="2021-11-20T15:13:19.523" v="4424"/>
          <ac:inkMkLst>
            <pc:docMk/>
            <pc:sldMk cId="675072449" sldId="276"/>
            <ac:inkMk id="109" creationId="{352DA25A-043E-42DC-96F4-7C76AE0C6A01}"/>
          </ac:inkMkLst>
        </pc:inkChg>
        <pc:inkChg chg="add mod">
          <ac:chgData name="li bo" userId="86e360d6c7446f46" providerId="LiveId" clId="{3C9357A6-ACD9-410F-AEC9-430740E3183A}" dt="2021-11-20T15:13:19.523" v="4424"/>
          <ac:inkMkLst>
            <pc:docMk/>
            <pc:sldMk cId="675072449" sldId="276"/>
            <ac:inkMk id="110" creationId="{27603A27-499B-41DF-8C62-253CDAE25A3D}"/>
          </ac:inkMkLst>
        </pc:inkChg>
        <pc:inkChg chg="add del mod">
          <ac:chgData name="li bo" userId="86e360d6c7446f46" providerId="LiveId" clId="{3C9357A6-ACD9-410F-AEC9-430740E3183A}" dt="2021-11-20T15:12:06.126" v="4348"/>
          <ac:inkMkLst>
            <pc:docMk/>
            <pc:sldMk cId="675072449" sldId="276"/>
            <ac:inkMk id="111" creationId="{852530FD-02BC-4003-8729-7F6F142CF5AA}"/>
          </ac:inkMkLst>
        </pc:inkChg>
        <pc:inkChg chg="add del mod">
          <ac:chgData name="li bo" userId="86e360d6c7446f46" providerId="LiveId" clId="{3C9357A6-ACD9-410F-AEC9-430740E3183A}" dt="2021-11-21T02:16:44.809" v="5071" actId="478"/>
          <ac:inkMkLst>
            <pc:docMk/>
            <pc:sldMk cId="675072449" sldId="276"/>
            <ac:inkMk id="113" creationId="{9E98BF52-3944-473E-BF51-3483AA0B09B1}"/>
          </ac:inkMkLst>
        </pc:inkChg>
        <pc:inkChg chg="add del">
          <ac:chgData name="li bo" userId="86e360d6c7446f46" providerId="LiveId" clId="{3C9357A6-ACD9-410F-AEC9-430740E3183A}" dt="2021-11-20T15:12:09.699" v="4352" actId="9405"/>
          <ac:inkMkLst>
            <pc:docMk/>
            <pc:sldMk cId="675072449" sldId="276"/>
            <ac:inkMk id="115" creationId="{367B9539-0F4D-4926-84CA-3A2CB0443935}"/>
          </ac:inkMkLst>
        </pc:inkChg>
        <pc:inkChg chg="add del">
          <ac:chgData name="li bo" userId="86e360d6c7446f46" providerId="LiveId" clId="{3C9357A6-ACD9-410F-AEC9-430740E3183A}" dt="2021-11-20T15:12:11.685" v="4354" actId="9405"/>
          <ac:inkMkLst>
            <pc:docMk/>
            <pc:sldMk cId="675072449" sldId="276"/>
            <ac:inkMk id="116" creationId="{08777A53-A916-451C-917F-5C579F29AA0E}"/>
          </ac:inkMkLst>
        </pc:inkChg>
        <pc:inkChg chg="add mod">
          <ac:chgData name="li bo" userId="86e360d6c7446f46" providerId="LiveId" clId="{3C9357A6-ACD9-410F-AEC9-430740E3183A}" dt="2021-11-20T15:13:19.523" v="4424"/>
          <ac:inkMkLst>
            <pc:docMk/>
            <pc:sldMk cId="675072449" sldId="276"/>
            <ac:inkMk id="117" creationId="{45F782F5-C962-4C82-BA6B-B7DFBD82EB1B}"/>
          </ac:inkMkLst>
        </pc:inkChg>
        <pc:inkChg chg="add mod">
          <ac:chgData name="li bo" userId="86e360d6c7446f46" providerId="LiveId" clId="{3C9357A6-ACD9-410F-AEC9-430740E3183A}" dt="2021-11-20T15:13:19.523" v="4424"/>
          <ac:inkMkLst>
            <pc:docMk/>
            <pc:sldMk cId="675072449" sldId="276"/>
            <ac:inkMk id="118" creationId="{EC49E740-E972-45BF-9FD0-FE440DDDA270}"/>
          </ac:inkMkLst>
        </pc:inkChg>
        <pc:inkChg chg="add mod">
          <ac:chgData name="li bo" userId="86e360d6c7446f46" providerId="LiveId" clId="{3C9357A6-ACD9-410F-AEC9-430740E3183A}" dt="2021-11-20T15:13:19.523" v="4424"/>
          <ac:inkMkLst>
            <pc:docMk/>
            <pc:sldMk cId="675072449" sldId="276"/>
            <ac:inkMk id="120" creationId="{78E7A9BA-A6AD-4782-ABBA-D1074EE4253C}"/>
          </ac:inkMkLst>
        </pc:inkChg>
        <pc:inkChg chg="add mod">
          <ac:chgData name="li bo" userId="86e360d6c7446f46" providerId="LiveId" clId="{3C9357A6-ACD9-410F-AEC9-430740E3183A}" dt="2021-11-20T15:13:19.523" v="4424"/>
          <ac:inkMkLst>
            <pc:docMk/>
            <pc:sldMk cId="675072449" sldId="276"/>
            <ac:inkMk id="122" creationId="{AEFA4D8E-A868-46C8-A3BC-AB637A1B2E9B}"/>
          </ac:inkMkLst>
        </pc:inkChg>
        <pc:inkChg chg="add mod">
          <ac:chgData name="li bo" userId="86e360d6c7446f46" providerId="LiveId" clId="{3C9357A6-ACD9-410F-AEC9-430740E3183A}" dt="2021-11-20T15:13:19.523" v="4424"/>
          <ac:inkMkLst>
            <pc:docMk/>
            <pc:sldMk cId="675072449" sldId="276"/>
            <ac:inkMk id="123" creationId="{174428A3-9B9D-4101-A840-401181DEFDE5}"/>
          </ac:inkMkLst>
        </pc:inkChg>
        <pc:inkChg chg="add del">
          <ac:chgData name="li bo" userId="86e360d6c7446f46" providerId="LiveId" clId="{3C9357A6-ACD9-410F-AEC9-430740E3183A}" dt="2021-11-20T15:12:17.981" v="4364" actId="9405"/>
          <ac:inkMkLst>
            <pc:docMk/>
            <pc:sldMk cId="675072449" sldId="276"/>
            <ac:inkMk id="125" creationId="{605DCBAB-2D26-4BBD-8BCA-E6C4ED8780E2}"/>
          </ac:inkMkLst>
        </pc:inkChg>
        <pc:inkChg chg="add del mod">
          <ac:chgData name="li bo" userId="86e360d6c7446f46" providerId="LiveId" clId="{3C9357A6-ACD9-410F-AEC9-430740E3183A}" dt="2021-11-20T15:13:19.651" v="4428" actId="9405"/>
          <ac:inkMkLst>
            <pc:docMk/>
            <pc:sldMk cId="675072449" sldId="276"/>
            <ac:inkMk id="126" creationId="{9D5746D7-1621-4957-A955-EB514F04BD7D}"/>
          </ac:inkMkLst>
        </pc:inkChg>
        <pc:inkChg chg="add del mod">
          <ac:chgData name="li bo" userId="86e360d6c7446f46" providerId="LiveId" clId="{3C9357A6-ACD9-410F-AEC9-430740E3183A}" dt="2021-11-20T15:13:19.611" v="4427" actId="9405"/>
          <ac:inkMkLst>
            <pc:docMk/>
            <pc:sldMk cId="675072449" sldId="276"/>
            <ac:inkMk id="127" creationId="{F3345ABA-601A-4C8A-9D15-72FFD1E046A2}"/>
          </ac:inkMkLst>
        </pc:inkChg>
        <pc:inkChg chg="add del mod">
          <ac:chgData name="li bo" userId="86e360d6c7446f46" providerId="LiveId" clId="{3C9357A6-ACD9-410F-AEC9-430740E3183A}" dt="2021-11-20T15:13:19.579" v="4426" actId="9405"/>
          <ac:inkMkLst>
            <pc:docMk/>
            <pc:sldMk cId="675072449" sldId="276"/>
            <ac:inkMk id="128" creationId="{17D5A96A-5684-4425-980E-4550519B9952}"/>
          </ac:inkMkLst>
        </pc:inkChg>
        <pc:inkChg chg="add del mod">
          <ac:chgData name="li bo" userId="86e360d6c7446f46" providerId="LiveId" clId="{3C9357A6-ACD9-410F-AEC9-430740E3183A}" dt="2021-11-20T15:13:19.563" v="4425" actId="9405"/>
          <ac:inkMkLst>
            <pc:docMk/>
            <pc:sldMk cId="675072449" sldId="276"/>
            <ac:inkMk id="129" creationId="{23711BAB-1FD4-4D17-A561-3D57639847FC}"/>
          </ac:inkMkLst>
        </pc:inkChg>
        <pc:inkChg chg="add del mod">
          <ac:chgData name="li bo" userId="86e360d6c7446f46" providerId="LiveId" clId="{3C9357A6-ACD9-410F-AEC9-430740E3183A}" dt="2021-11-20T15:13:19.523" v="4424"/>
          <ac:inkMkLst>
            <pc:docMk/>
            <pc:sldMk cId="675072449" sldId="276"/>
            <ac:inkMk id="130" creationId="{108A95CF-A877-479D-B9AB-306637E12604}"/>
          </ac:inkMkLst>
        </pc:inkChg>
        <pc:inkChg chg="add del mod">
          <ac:chgData name="li bo" userId="86e360d6c7446f46" providerId="LiveId" clId="{3C9357A6-ACD9-410F-AEC9-430740E3183A}" dt="2021-11-20T15:13:19.507" v="4422"/>
          <ac:inkMkLst>
            <pc:docMk/>
            <pc:sldMk cId="675072449" sldId="276"/>
            <ac:inkMk id="132" creationId="{377CD29B-8E49-49E3-A124-50531F620734}"/>
          </ac:inkMkLst>
        </pc:inkChg>
        <pc:inkChg chg="add del mod">
          <ac:chgData name="li bo" userId="86e360d6c7446f46" providerId="LiveId" clId="{3C9357A6-ACD9-410F-AEC9-430740E3183A}" dt="2021-11-20T15:13:18.979" v="4420" actId="9405"/>
          <ac:inkMkLst>
            <pc:docMk/>
            <pc:sldMk cId="675072449" sldId="276"/>
            <ac:inkMk id="134" creationId="{D00B8F20-E9FF-48DF-A307-EDA37540433C}"/>
          </ac:inkMkLst>
        </pc:inkChg>
        <pc:inkChg chg="add del mod">
          <ac:chgData name="li bo" userId="86e360d6c7446f46" providerId="LiveId" clId="{3C9357A6-ACD9-410F-AEC9-430740E3183A}" dt="2021-11-20T15:13:18.755" v="4419"/>
          <ac:inkMkLst>
            <pc:docMk/>
            <pc:sldMk cId="675072449" sldId="276"/>
            <ac:inkMk id="135" creationId="{729F9DEC-D2F8-4F88-9240-2C85CBC996C4}"/>
          </ac:inkMkLst>
        </pc:inkChg>
        <pc:inkChg chg="add del mod">
          <ac:chgData name="li bo" userId="86e360d6c7446f46" providerId="LiveId" clId="{3C9357A6-ACD9-410F-AEC9-430740E3183A}" dt="2021-11-20T15:13:18.547" v="4417" actId="9405"/>
          <ac:inkMkLst>
            <pc:docMk/>
            <pc:sldMk cId="675072449" sldId="276"/>
            <ac:inkMk id="137" creationId="{BF258CD6-48E0-47BC-8B12-3F12432EC5A8}"/>
          </ac:inkMkLst>
        </pc:inkChg>
        <pc:inkChg chg="add del mod">
          <ac:chgData name="li bo" userId="86e360d6c7446f46" providerId="LiveId" clId="{3C9357A6-ACD9-410F-AEC9-430740E3183A}" dt="2021-11-20T15:13:18.387" v="4416"/>
          <ac:inkMkLst>
            <pc:docMk/>
            <pc:sldMk cId="675072449" sldId="276"/>
            <ac:inkMk id="138" creationId="{9D79A079-666D-4213-8049-BAE592517A5C}"/>
          </ac:inkMkLst>
        </pc:inkChg>
        <pc:inkChg chg="add del mod">
          <ac:chgData name="li bo" userId="86e360d6c7446f46" providerId="LiveId" clId="{3C9357A6-ACD9-410F-AEC9-430740E3183A}" dt="2021-11-20T15:13:18.186" v="4414"/>
          <ac:inkMkLst>
            <pc:docMk/>
            <pc:sldMk cId="675072449" sldId="276"/>
            <ac:inkMk id="140" creationId="{D5772BDE-8AC5-4732-9B2C-8E3354DCB9C9}"/>
          </ac:inkMkLst>
        </pc:inkChg>
        <pc:inkChg chg="add del mod">
          <ac:chgData name="li bo" userId="86e360d6c7446f46" providerId="LiveId" clId="{3C9357A6-ACD9-410F-AEC9-430740E3183A}" dt="2021-11-20T15:13:18.010" v="4412"/>
          <ac:inkMkLst>
            <pc:docMk/>
            <pc:sldMk cId="675072449" sldId="276"/>
            <ac:inkMk id="142" creationId="{7298E1AA-3B0A-4BC1-9293-DD1CFBB739A0}"/>
          </ac:inkMkLst>
        </pc:inkChg>
        <pc:inkChg chg="add del mod">
          <ac:chgData name="li bo" userId="86e360d6c7446f46" providerId="LiveId" clId="{3C9357A6-ACD9-410F-AEC9-430740E3183A}" dt="2021-11-20T15:13:17.854" v="4410"/>
          <ac:inkMkLst>
            <pc:docMk/>
            <pc:sldMk cId="675072449" sldId="276"/>
            <ac:inkMk id="144" creationId="{FCCB064F-ECCB-4FBB-9769-21FB8E0073F4}"/>
          </ac:inkMkLst>
        </pc:inkChg>
        <pc:inkChg chg="add del mod">
          <ac:chgData name="li bo" userId="86e360d6c7446f46" providerId="LiveId" clId="{3C9357A6-ACD9-410F-AEC9-430740E3183A}" dt="2021-11-20T15:13:17.670" v="4408" actId="9405"/>
          <ac:inkMkLst>
            <pc:docMk/>
            <pc:sldMk cId="675072449" sldId="276"/>
            <ac:inkMk id="146" creationId="{91391CFA-2D39-4785-BBB7-7EC9B5CD6BD1}"/>
          </ac:inkMkLst>
        </pc:inkChg>
        <pc:inkChg chg="add del mod">
          <ac:chgData name="li bo" userId="86e360d6c7446f46" providerId="LiveId" clId="{3C9357A6-ACD9-410F-AEC9-430740E3183A}" dt="2021-11-20T15:13:17.494" v="4407" actId="9405"/>
          <ac:inkMkLst>
            <pc:docMk/>
            <pc:sldMk cId="675072449" sldId="276"/>
            <ac:inkMk id="147" creationId="{AEE47825-DED1-47D9-925F-809AF4028A74}"/>
          </ac:inkMkLst>
        </pc:inkChg>
        <pc:inkChg chg="add del mod">
          <ac:chgData name="li bo" userId="86e360d6c7446f46" providerId="LiveId" clId="{3C9357A6-ACD9-410F-AEC9-430740E3183A}" dt="2021-11-20T15:13:04.862" v="4402" actId="9405"/>
          <ac:inkMkLst>
            <pc:docMk/>
            <pc:sldMk cId="675072449" sldId="276"/>
            <ac:inkMk id="148" creationId="{F3EAA4AB-083A-4441-A16F-6B80C6AA0247}"/>
          </ac:inkMkLst>
        </pc:inkChg>
        <pc:inkChg chg="add del mod">
          <ac:chgData name="li bo" userId="86e360d6c7446f46" providerId="LiveId" clId="{3C9357A6-ACD9-410F-AEC9-430740E3183A}" dt="2021-11-20T15:13:04.366" v="4401"/>
          <ac:inkMkLst>
            <pc:docMk/>
            <pc:sldMk cId="675072449" sldId="276"/>
            <ac:inkMk id="149" creationId="{2621EB69-F723-40C4-B958-397072293BCE}"/>
          </ac:inkMkLst>
        </pc:inkChg>
        <pc:inkChg chg="add del">
          <ac:chgData name="li bo" userId="86e360d6c7446f46" providerId="LiveId" clId="{3C9357A6-ACD9-410F-AEC9-430740E3183A}" dt="2021-11-20T15:12:56.867" v="4395" actId="9405"/>
          <ac:inkMkLst>
            <pc:docMk/>
            <pc:sldMk cId="675072449" sldId="276"/>
            <ac:inkMk id="151" creationId="{963B0EE7-EE8F-4471-AA8B-D2609D90A5E2}"/>
          </ac:inkMkLst>
        </pc:inkChg>
        <pc:cxnChg chg="add mod">
          <ac:chgData name="li bo" userId="86e360d6c7446f46" providerId="LiveId" clId="{3C9357A6-ACD9-410F-AEC9-430740E3183A}" dt="2021-11-21T02:05:13.342" v="4739" actId="164"/>
          <ac:cxnSpMkLst>
            <pc:docMk/>
            <pc:sldMk cId="675072449" sldId="276"/>
            <ac:cxnSpMk id="159" creationId="{4BE4FE76-1305-4A60-945D-585A943ACDA7}"/>
          </ac:cxnSpMkLst>
        </pc:cxnChg>
        <pc:cxnChg chg="add mod ord">
          <ac:chgData name="li bo" userId="86e360d6c7446f46" providerId="LiveId" clId="{3C9357A6-ACD9-410F-AEC9-430740E3183A}" dt="2021-11-23T14:09:24.415" v="6566" actId="1076"/>
          <ac:cxnSpMkLst>
            <pc:docMk/>
            <pc:sldMk cId="675072449" sldId="276"/>
            <ac:cxnSpMk id="162" creationId="{334B83AC-9911-469A-B19C-B241D6C24200}"/>
          </ac:cxnSpMkLst>
        </pc:cxnChg>
        <pc:cxnChg chg="add mod">
          <ac:chgData name="li bo" userId="86e360d6c7446f46" providerId="LiveId" clId="{3C9357A6-ACD9-410F-AEC9-430740E3183A}" dt="2021-11-21T02:05:13.342" v="4739" actId="164"/>
          <ac:cxnSpMkLst>
            <pc:docMk/>
            <pc:sldMk cId="675072449" sldId="276"/>
            <ac:cxnSpMk id="164" creationId="{DDED4786-0CC3-4701-867B-3D5CF81F17BD}"/>
          </ac:cxnSpMkLst>
        </pc:cxnChg>
      </pc:sldChg>
      <pc:sldChg chg="new del">
        <pc:chgData name="li bo" userId="86e360d6c7446f46" providerId="LiveId" clId="{3C9357A6-ACD9-410F-AEC9-430740E3183A}" dt="2021-11-14T14:09:55.022" v="549" actId="680"/>
        <pc:sldMkLst>
          <pc:docMk/>
          <pc:sldMk cId="3061953132" sldId="276"/>
        </pc:sldMkLst>
      </pc:sldChg>
      <pc:sldChg chg="addSp delSp modSp add mod delAnim modAnim modNotesTx">
        <pc:chgData name="li bo" userId="86e360d6c7446f46" providerId="LiveId" clId="{3C9357A6-ACD9-410F-AEC9-430740E3183A}" dt="2021-11-29T05:47:16.884" v="8260" actId="20577"/>
        <pc:sldMkLst>
          <pc:docMk/>
          <pc:sldMk cId="3433503984" sldId="277"/>
        </pc:sldMkLst>
        <pc:spChg chg="del">
          <ac:chgData name="li bo" userId="86e360d6c7446f46" providerId="LiveId" clId="{3C9357A6-ACD9-410F-AEC9-430740E3183A}" dt="2021-11-16T02:31:52.091" v="3017" actId="478"/>
          <ac:spMkLst>
            <pc:docMk/>
            <pc:sldMk cId="3433503984" sldId="277"/>
            <ac:spMk id="2" creationId="{32534277-282E-44A7-AF57-C05193BFFE37}"/>
          </ac:spMkLst>
        </pc:spChg>
        <pc:spChg chg="mod">
          <ac:chgData name="li bo" userId="86e360d6c7446f46" providerId="LiveId" clId="{3C9357A6-ACD9-410F-AEC9-430740E3183A}" dt="2021-11-26T05:49:53.975" v="8171" actId="20577"/>
          <ac:spMkLst>
            <pc:docMk/>
            <pc:sldMk cId="3433503984" sldId="277"/>
            <ac:spMk id="3" creationId="{B15836EB-D07D-4F15-8014-3C3D949CA814}"/>
          </ac:spMkLst>
        </pc:spChg>
        <pc:spChg chg="del mod">
          <ac:chgData name="li bo" userId="86e360d6c7446f46" providerId="LiveId" clId="{3C9357A6-ACD9-410F-AEC9-430740E3183A}" dt="2021-11-16T07:24:07.518" v="3093" actId="478"/>
          <ac:spMkLst>
            <pc:docMk/>
            <pc:sldMk cId="3433503984" sldId="277"/>
            <ac:spMk id="4" creationId="{D918CA4B-1A4C-4AB6-AB08-9DD6C67AD35B}"/>
          </ac:spMkLst>
        </pc:spChg>
        <pc:spChg chg="mod">
          <ac:chgData name="li bo" userId="86e360d6c7446f46" providerId="LiveId" clId="{3C9357A6-ACD9-410F-AEC9-430740E3183A}" dt="2021-11-21T06:04:39.731" v="6460" actId="164"/>
          <ac:spMkLst>
            <pc:docMk/>
            <pc:sldMk cId="3433503984" sldId="277"/>
            <ac:spMk id="6" creationId="{7FFC8F8C-E468-4720-B518-F584744C93A4}"/>
          </ac:spMkLst>
        </pc:spChg>
        <pc:spChg chg="mod">
          <ac:chgData name="li bo" userId="86e360d6c7446f46" providerId="LiveId" clId="{3C9357A6-ACD9-410F-AEC9-430740E3183A}" dt="2021-11-16T07:34:14.818" v="3111" actId="1076"/>
          <ac:spMkLst>
            <pc:docMk/>
            <pc:sldMk cId="3433503984" sldId="277"/>
            <ac:spMk id="9" creationId="{72DCEC98-D9F6-40B2-B715-69D8B676C166}"/>
          </ac:spMkLst>
        </pc:spChg>
        <pc:spChg chg="add del mod">
          <ac:chgData name="li bo" userId="86e360d6c7446f46" providerId="LiveId" clId="{3C9357A6-ACD9-410F-AEC9-430740E3183A}" dt="2021-11-16T02:31:54.386" v="3018" actId="478"/>
          <ac:spMkLst>
            <pc:docMk/>
            <pc:sldMk cId="3433503984" sldId="277"/>
            <ac:spMk id="10" creationId="{31850958-40C8-4FAC-996E-2365575AADEC}"/>
          </ac:spMkLst>
        </pc:spChg>
        <pc:spChg chg="add mod">
          <ac:chgData name="li bo" userId="86e360d6c7446f46" providerId="LiveId" clId="{3C9357A6-ACD9-410F-AEC9-430740E3183A}" dt="2021-11-24T13:20:31.657" v="7706" actId="1076"/>
          <ac:spMkLst>
            <pc:docMk/>
            <pc:sldMk cId="3433503984" sldId="277"/>
            <ac:spMk id="12" creationId="{D428AAC7-8D66-4EE7-81D1-36D99DA32E3A}"/>
          </ac:spMkLst>
        </pc:spChg>
        <pc:spChg chg="add mod">
          <ac:chgData name="li bo" userId="86e360d6c7446f46" providerId="LiveId" clId="{3C9357A6-ACD9-410F-AEC9-430740E3183A}" dt="2021-11-16T07:49:26.052" v="3157" actId="1076"/>
          <ac:spMkLst>
            <pc:docMk/>
            <pc:sldMk cId="3433503984" sldId="277"/>
            <ac:spMk id="18" creationId="{7C86F152-1756-4CFD-94E2-AE7A52FDE865}"/>
          </ac:spMkLst>
        </pc:spChg>
        <pc:spChg chg="add mod">
          <ac:chgData name="li bo" userId="86e360d6c7446f46" providerId="LiveId" clId="{3C9357A6-ACD9-410F-AEC9-430740E3183A}" dt="2021-11-29T05:47:16.884" v="8260" actId="20577"/>
          <ac:spMkLst>
            <pc:docMk/>
            <pc:sldMk cId="3433503984" sldId="277"/>
            <ac:spMk id="19" creationId="{AAD00969-C6EB-4040-A2AB-F86ADA894E34}"/>
          </ac:spMkLst>
        </pc:spChg>
        <pc:grpChg chg="add mod">
          <ac:chgData name="li bo" userId="86e360d6c7446f46" providerId="LiveId" clId="{3C9357A6-ACD9-410F-AEC9-430740E3183A}" dt="2021-11-21T06:04:39.731" v="6460" actId="164"/>
          <ac:grpSpMkLst>
            <pc:docMk/>
            <pc:sldMk cId="3433503984" sldId="277"/>
            <ac:grpSpMk id="20" creationId="{F7C9EE9F-DD80-49F4-87F4-2F3BE0797AFA}"/>
          </ac:grpSpMkLst>
        </pc:grpChg>
        <pc:graphicFrameChg chg="mod modGraphic">
          <ac:chgData name="li bo" userId="86e360d6c7446f46" providerId="LiveId" clId="{3C9357A6-ACD9-410F-AEC9-430740E3183A}" dt="2021-11-16T07:34:14.818" v="3111" actId="1076"/>
          <ac:graphicFrameMkLst>
            <pc:docMk/>
            <pc:sldMk cId="3433503984" sldId="277"/>
            <ac:graphicFrameMk id="7" creationId="{D7F3ADE2-1278-4BF4-8C8D-21F6C4544FC3}"/>
          </ac:graphicFrameMkLst>
        </pc:graphicFrameChg>
        <pc:picChg chg="add del mod">
          <ac:chgData name="li bo" userId="86e360d6c7446f46" providerId="LiveId" clId="{3C9357A6-ACD9-410F-AEC9-430740E3183A}" dt="2021-11-16T07:47:29.041" v="3117" actId="478"/>
          <ac:picMkLst>
            <pc:docMk/>
            <pc:sldMk cId="3433503984" sldId="277"/>
            <ac:picMk id="13" creationId="{9B54755A-BBD7-48F0-88C2-918F647E017C}"/>
          </ac:picMkLst>
        </pc:picChg>
        <pc:picChg chg="add mod">
          <ac:chgData name="li bo" userId="86e360d6c7446f46" providerId="LiveId" clId="{3C9357A6-ACD9-410F-AEC9-430740E3183A}" dt="2021-11-16T07:48:29.562" v="3132" actId="1076"/>
          <ac:picMkLst>
            <pc:docMk/>
            <pc:sldMk cId="3433503984" sldId="277"/>
            <ac:picMk id="15" creationId="{D4B27027-25DD-4DE7-BDF8-AFA8179E2A4C}"/>
          </ac:picMkLst>
        </pc:picChg>
        <pc:picChg chg="add mod">
          <ac:chgData name="li bo" userId="86e360d6c7446f46" providerId="LiveId" clId="{3C9357A6-ACD9-410F-AEC9-430740E3183A}" dt="2021-11-16T07:48:31.388" v="3133" actId="1076"/>
          <ac:picMkLst>
            <pc:docMk/>
            <pc:sldMk cId="3433503984" sldId="277"/>
            <ac:picMk id="17" creationId="{FC2A9D33-6D5B-4E5D-8059-84E92379935B}"/>
          </ac:picMkLst>
        </pc:picChg>
        <pc:cxnChg chg="mod">
          <ac:chgData name="li bo" userId="86e360d6c7446f46" providerId="LiveId" clId="{3C9357A6-ACD9-410F-AEC9-430740E3183A}" dt="2021-11-21T06:04:39.731" v="6460" actId="164"/>
          <ac:cxnSpMkLst>
            <pc:docMk/>
            <pc:sldMk cId="3433503984" sldId="277"/>
            <ac:cxnSpMk id="8" creationId="{B7AD58A2-8B3B-4DC4-A380-374D20616947}"/>
          </ac:cxnSpMkLst>
        </pc:cxnChg>
      </pc:sldChg>
      <pc:sldChg chg="new del">
        <pc:chgData name="li bo" userId="86e360d6c7446f46" providerId="LiveId" clId="{3C9357A6-ACD9-410F-AEC9-430740E3183A}" dt="2021-11-20T14:19:03.027" v="3787" actId="47"/>
        <pc:sldMkLst>
          <pc:docMk/>
          <pc:sldMk cId="1126294723" sldId="278"/>
        </pc:sldMkLst>
      </pc:sldChg>
      <pc:sldChg chg="delSp modSp add mod modShow">
        <pc:chgData name="li bo" userId="86e360d6c7446f46" providerId="LiveId" clId="{3C9357A6-ACD9-410F-AEC9-430740E3183A}" dt="2021-11-24T05:22:57.596" v="6916" actId="729"/>
        <pc:sldMkLst>
          <pc:docMk/>
          <pc:sldMk cId="2237859995" sldId="278"/>
        </pc:sldMkLst>
        <pc:spChg chg="mod">
          <ac:chgData name="li bo" userId="86e360d6c7446f46" providerId="LiveId" clId="{3C9357A6-ACD9-410F-AEC9-430740E3183A}" dt="2021-11-24T01:55:12.099" v="6604" actId="20577"/>
          <ac:spMkLst>
            <pc:docMk/>
            <pc:sldMk cId="2237859995" sldId="278"/>
            <ac:spMk id="8" creationId="{8B17DFF2-761C-4587-B407-4F2D7E83F847}"/>
          </ac:spMkLst>
        </pc:spChg>
        <pc:picChg chg="del">
          <ac:chgData name="li bo" userId="86e360d6c7446f46" providerId="LiveId" clId="{3C9357A6-ACD9-410F-AEC9-430740E3183A}" dt="2021-11-21T03:24:17.311" v="5904" actId="478"/>
          <ac:picMkLst>
            <pc:docMk/>
            <pc:sldMk cId="2237859995" sldId="278"/>
            <ac:picMk id="10" creationId="{D5E67211-8228-43DC-A1B3-F72C0F7A0A7B}"/>
          </ac:picMkLst>
        </pc:picChg>
      </pc:sldChg>
      <pc:sldChg chg="modSp add mod modAnim">
        <pc:chgData name="li bo" userId="86e360d6c7446f46" providerId="LiveId" clId="{3C9357A6-ACD9-410F-AEC9-430740E3183A}" dt="2021-12-12T03:38:08.511" v="8443" actId="255"/>
        <pc:sldMkLst>
          <pc:docMk/>
          <pc:sldMk cId="1000117928" sldId="279"/>
        </pc:sldMkLst>
        <pc:spChg chg="mod">
          <ac:chgData name="li bo" userId="86e360d6c7446f46" providerId="LiveId" clId="{3C9357A6-ACD9-410F-AEC9-430740E3183A}" dt="2021-12-12T03:37:38.010" v="8419" actId="20577"/>
          <ac:spMkLst>
            <pc:docMk/>
            <pc:sldMk cId="1000117928" sldId="279"/>
            <ac:spMk id="2" creationId="{DCA5228F-1EB9-4FF6-8A32-EB666512A705}"/>
          </ac:spMkLst>
        </pc:spChg>
        <pc:spChg chg="mod">
          <ac:chgData name="li bo" userId="86e360d6c7446f46" providerId="LiveId" clId="{3C9357A6-ACD9-410F-AEC9-430740E3183A}" dt="2021-12-12T03:38:08.511" v="8443" actId="255"/>
          <ac:spMkLst>
            <pc:docMk/>
            <pc:sldMk cId="1000117928" sldId="279"/>
            <ac:spMk id="3" creationId="{7BCACD27-7937-452F-AF38-FD0E5C2CF690}"/>
          </ac:spMkLst>
        </pc:spChg>
      </pc:sldChg>
      <pc:sldChg chg="new del">
        <pc:chgData name="li bo" userId="86e360d6c7446f46" providerId="LiveId" clId="{3C9357A6-ACD9-410F-AEC9-430740E3183A}" dt="2021-12-12T03:37:29.141" v="8407" actId="47"/>
        <pc:sldMkLst>
          <pc:docMk/>
          <pc:sldMk cId="3849126289"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8B92A-C964-48AE-B226-AA5A2A1F0D21}" type="datetimeFigureOut">
              <a:rPr lang="zh-CN" altLang="en-US" smtClean="0"/>
              <a:t>2023/5/4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536C0-6EEE-45F7-B0B9-CAFDF60FCB11}" type="slidenum">
              <a:rPr lang="zh-CN" altLang="en-US" smtClean="0"/>
              <a:t>‹#›</a:t>
            </a:fld>
            <a:endParaRPr lang="zh-CN" altLang="en-US"/>
          </a:p>
        </p:txBody>
      </p:sp>
    </p:spTree>
    <p:extLst>
      <p:ext uri="{BB962C8B-B14F-4D97-AF65-F5344CB8AC3E}">
        <p14:creationId xmlns:p14="http://schemas.microsoft.com/office/powerpoint/2010/main" val="339259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 which attributes are factors.</a:t>
            </a:r>
          </a:p>
          <a:p>
            <a:r>
              <a:rPr lang="en-US" altLang="zh-CN" dirty="0"/>
              <a:t>Factors of interest: treatment and</a:t>
            </a:r>
            <a:r>
              <a:rPr lang="zh-CN" altLang="en-US" dirty="0"/>
              <a:t> </a:t>
            </a:r>
            <a:r>
              <a:rPr lang="en-US" altLang="zh-CN" dirty="0"/>
              <a:t>improved</a:t>
            </a:r>
          </a:p>
        </p:txBody>
      </p:sp>
      <p:sp>
        <p:nvSpPr>
          <p:cNvPr id="4" name="灯片编号占位符 3"/>
          <p:cNvSpPr>
            <a:spLocks noGrp="1"/>
          </p:cNvSpPr>
          <p:nvPr>
            <p:ph type="sldNum" sz="quarter" idx="5"/>
          </p:nvPr>
        </p:nvSpPr>
        <p:spPr/>
        <p:txBody>
          <a:bodyPr/>
          <a:lstStyle/>
          <a:p>
            <a:fld id="{F56536C0-6EEE-45F7-B0B9-CAFDF60FCB11}" type="slidenum">
              <a:rPr lang="zh-CN" altLang="en-US" smtClean="0"/>
              <a:t>3</a:t>
            </a:fld>
            <a:endParaRPr lang="zh-CN" altLang="en-US"/>
          </a:p>
        </p:txBody>
      </p:sp>
    </p:spTree>
    <p:extLst>
      <p:ext uri="{BB962C8B-B14F-4D97-AF65-F5344CB8AC3E}">
        <p14:creationId xmlns:p14="http://schemas.microsoft.com/office/powerpoint/2010/main" val="3395121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Answer: B</a:t>
            </a:r>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14</a:t>
            </a:fld>
            <a:endParaRPr lang="zh-CN" altLang="en-US"/>
          </a:p>
        </p:txBody>
      </p:sp>
    </p:spTree>
    <p:extLst>
      <p:ext uri="{BB962C8B-B14F-4D97-AF65-F5344CB8AC3E}">
        <p14:creationId xmlns:p14="http://schemas.microsoft.com/office/powerpoint/2010/main" val="416954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Remind for GLR: </a:t>
            </a:r>
            <a:r>
              <a:rPr lang="en-US" altLang="zh-CN" dirty="0" err="1"/>
              <a:t>df</a:t>
            </a:r>
            <a:r>
              <a:rPr lang="en-US" altLang="zh-CN" dirty="0"/>
              <a:t> = dim(H1’) – dim(H0)</a:t>
            </a:r>
          </a:p>
          <a:p>
            <a:endParaRPr lang="en-US" altLang="zh-CN" dirty="0"/>
          </a:p>
          <a:p>
            <a:r>
              <a:rPr lang="en-US" altLang="zh-CN" dirty="0"/>
              <a:t>Independent sample: require the experiment to be well conducted</a:t>
            </a:r>
          </a:p>
          <a:p>
            <a:r>
              <a:rPr lang="en-US" altLang="zh-CN" dirty="0"/>
              <a:t>Large sample: count in each cell cannot be too small</a:t>
            </a:r>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15</a:t>
            </a:fld>
            <a:endParaRPr lang="zh-CN" altLang="en-US"/>
          </a:p>
        </p:txBody>
      </p:sp>
    </p:spTree>
    <p:extLst>
      <p:ext uri="{BB962C8B-B14F-4D97-AF65-F5344CB8AC3E}">
        <p14:creationId xmlns:p14="http://schemas.microsoft.com/office/powerpoint/2010/main" val="229785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Observe the expression of</a:t>
            </a:r>
            <a:r>
              <a:rPr lang="zh-CN" altLang="en-US" dirty="0"/>
              <a:t> </a:t>
            </a:r>
            <a:r>
              <a:rPr lang="en-US" altLang="zh-CN" dirty="0"/>
              <a:t>X2, why the denominator is </a:t>
            </a:r>
            <a:r>
              <a:rPr lang="en-US" altLang="zh-CN" dirty="0" err="1"/>
              <a:t>Eij</a:t>
            </a:r>
            <a:r>
              <a:rPr lang="en-US" altLang="zh-CN" dirty="0"/>
              <a:t>, but not Eij^2 ?</a:t>
            </a:r>
          </a:p>
        </p:txBody>
      </p:sp>
      <p:sp>
        <p:nvSpPr>
          <p:cNvPr id="4" name="Slide Number Placeholder 3"/>
          <p:cNvSpPr>
            <a:spLocks noGrp="1"/>
          </p:cNvSpPr>
          <p:nvPr>
            <p:ph type="sldNum" sz="quarter" idx="5"/>
          </p:nvPr>
        </p:nvSpPr>
        <p:spPr/>
        <p:txBody>
          <a:bodyPr/>
          <a:lstStyle/>
          <a:p>
            <a:fld id="{F56536C0-6EEE-45F7-B0B9-CAFDF60FCB11}" type="slidenum">
              <a:rPr lang="zh-CN" altLang="en-US" smtClean="0"/>
              <a:t>16</a:t>
            </a:fld>
            <a:endParaRPr lang="zh-CN" altLang="en-US"/>
          </a:p>
        </p:txBody>
      </p:sp>
    </p:spTree>
    <p:extLst>
      <p:ext uri="{BB962C8B-B14F-4D97-AF65-F5344CB8AC3E}">
        <p14:creationId xmlns:p14="http://schemas.microsoft.com/office/powerpoint/2010/main" val="1202423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Answer: B</a:t>
            </a:r>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17</a:t>
            </a:fld>
            <a:endParaRPr lang="zh-CN" altLang="en-US"/>
          </a:p>
        </p:txBody>
      </p:sp>
    </p:spTree>
    <p:extLst>
      <p:ext uri="{BB962C8B-B14F-4D97-AF65-F5344CB8AC3E}">
        <p14:creationId xmlns:p14="http://schemas.microsoft.com/office/powerpoint/2010/main" val="258372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Contribution to X2 (lack-of-fit measure) from each cell.</a:t>
            </a:r>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21</a:t>
            </a:fld>
            <a:endParaRPr lang="zh-CN" altLang="en-US"/>
          </a:p>
        </p:txBody>
      </p:sp>
    </p:spTree>
    <p:extLst>
      <p:ext uri="{BB962C8B-B14F-4D97-AF65-F5344CB8AC3E}">
        <p14:creationId xmlns:p14="http://schemas.microsoft.com/office/powerpoint/2010/main" val="4222762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29</a:t>
            </a:fld>
            <a:endParaRPr lang="zh-CN" altLang="en-US"/>
          </a:p>
        </p:txBody>
      </p:sp>
    </p:spTree>
    <p:extLst>
      <p:ext uri="{BB962C8B-B14F-4D97-AF65-F5344CB8AC3E}">
        <p14:creationId xmlns:p14="http://schemas.microsoft.com/office/powerpoint/2010/main" val="2817322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Arial" panose="020B0604020202020204" pitchFamily="34" charset="0"/>
                <a:cs typeface="Arial" panose="020B0604020202020204" pitchFamily="34" charset="0"/>
              </a:rPr>
              <a:t>The Mosaic plot tells you which cells are “responsible” for the significant difference.</a:t>
            </a:r>
            <a:endParaRPr lang="en-US" altLang="zh-CN"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30</a:t>
            </a:fld>
            <a:endParaRPr lang="zh-CN" altLang="en-US"/>
          </a:p>
        </p:txBody>
      </p:sp>
    </p:spTree>
    <p:extLst>
      <p:ext uri="{BB962C8B-B14F-4D97-AF65-F5344CB8AC3E}">
        <p14:creationId xmlns:p14="http://schemas.microsoft.com/office/powerpoint/2010/main" val="4267106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Independence: model the joint probability</a:t>
            </a:r>
          </a:p>
          <a:p>
            <a:r>
              <a:rPr lang="en-US" altLang="zh-CN" dirty="0"/>
              <a:t>Homogeneity: model the conditional probability</a:t>
            </a:r>
          </a:p>
          <a:p>
            <a:endParaRPr lang="en-US" altLang="zh-CN" dirty="0"/>
          </a:p>
          <a:p>
            <a:r>
              <a:rPr lang="en-US" altLang="zh-CN" dirty="0"/>
              <a:t>Main difference: how the sampling is done.</a:t>
            </a:r>
          </a:p>
        </p:txBody>
      </p:sp>
      <p:sp>
        <p:nvSpPr>
          <p:cNvPr id="4" name="灯片编号占位符 3"/>
          <p:cNvSpPr>
            <a:spLocks noGrp="1"/>
          </p:cNvSpPr>
          <p:nvPr>
            <p:ph type="sldNum" sz="quarter" idx="5"/>
          </p:nvPr>
        </p:nvSpPr>
        <p:spPr/>
        <p:txBody>
          <a:bodyPr/>
          <a:lstStyle/>
          <a:p>
            <a:fld id="{F56536C0-6EEE-45F7-B0B9-CAFDF60FCB11}" type="slidenum">
              <a:rPr lang="zh-CN" altLang="en-US" smtClean="0"/>
              <a:t>31</a:t>
            </a:fld>
            <a:endParaRPr lang="zh-CN" altLang="en-US"/>
          </a:p>
        </p:txBody>
      </p:sp>
    </p:spTree>
    <p:extLst>
      <p:ext uri="{BB962C8B-B14F-4D97-AF65-F5344CB8AC3E}">
        <p14:creationId xmlns:p14="http://schemas.microsoft.com/office/powerpoint/2010/main" val="1684251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32</a:t>
            </a:fld>
            <a:endParaRPr lang="zh-CN" altLang="en-US"/>
          </a:p>
        </p:txBody>
      </p:sp>
    </p:spTree>
    <p:extLst>
      <p:ext uri="{BB962C8B-B14F-4D97-AF65-F5344CB8AC3E}">
        <p14:creationId xmlns:p14="http://schemas.microsoft.com/office/powerpoint/2010/main" val="297684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33</a:t>
            </a:fld>
            <a:endParaRPr lang="zh-CN" altLang="en-US"/>
          </a:p>
        </p:txBody>
      </p:sp>
    </p:spTree>
    <p:extLst>
      <p:ext uri="{BB962C8B-B14F-4D97-AF65-F5344CB8AC3E}">
        <p14:creationId xmlns:p14="http://schemas.microsoft.com/office/powerpoint/2010/main" val="1525525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Factors to consider: treatment and</a:t>
            </a:r>
            <a:r>
              <a:rPr lang="zh-CN" altLang="en-US" dirty="0"/>
              <a:t> </a:t>
            </a:r>
            <a:r>
              <a:rPr lang="en-US" altLang="zh-CN" dirty="0"/>
              <a:t>improved.</a:t>
            </a:r>
          </a:p>
        </p:txBody>
      </p:sp>
      <p:sp>
        <p:nvSpPr>
          <p:cNvPr id="4" name="灯片编号占位符 3"/>
          <p:cNvSpPr>
            <a:spLocks noGrp="1"/>
          </p:cNvSpPr>
          <p:nvPr>
            <p:ph type="sldNum" sz="quarter" idx="5"/>
          </p:nvPr>
        </p:nvSpPr>
        <p:spPr/>
        <p:txBody>
          <a:bodyPr/>
          <a:lstStyle/>
          <a:p>
            <a:fld id="{F56536C0-6EEE-45F7-B0B9-CAFDF60FCB11}" type="slidenum">
              <a:rPr lang="zh-CN" altLang="en-US" smtClean="0"/>
              <a:t>4</a:t>
            </a:fld>
            <a:endParaRPr lang="zh-CN" altLang="en-US"/>
          </a:p>
        </p:txBody>
      </p:sp>
    </p:spTree>
    <p:extLst>
      <p:ext uri="{BB962C8B-B14F-4D97-AF65-F5344CB8AC3E}">
        <p14:creationId xmlns:p14="http://schemas.microsoft.com/office/powerpoint/2010/main" val="25135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5</a:t>
            </a:fld>
            <a:endParaRPr lang="zh-CN" altLang="en-US"/>
          </a:p>
        </p:txBody>
      </p:sp>
    </p:spTree>
    <p:extLst>
      <p:ext uri="{BB962C8B-B14F-4D97-AF65-F5344CB8AC3E}">
        <p14:creationId xmlns:p14="http://schemas.microsoft.com/office/powerpoint/2010/main" val="742758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6</a:t>
            </a:fld>
            <a:endParaRPr lang="zh-CN" altLang="en-US"/>
          </a:p>
        </p:txBody>
      </p:sp>
    </p:spTree>
    <p:extLst>
      <p:ext uri="{BB962C8B-B14F-4D97-AF65-F5344CB8AC3E}">
        <p14:creationId xmlns:p14="http://schemas.microsoft.com/office/powerpoint/2010/main" val="330652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Same table may come from different sampling method, which has different interpretation.</a:t>
            </a:r>
          </a:p>
          <a:p>
            <a:endParaRPr lang="en-US" altLang="zh-CN" dirty="0"/>
          </a:p>
          <a:p>
            <a:r>
              <a:rPr lang="en-US" altLang="zh-CN" dirty="0"/>
              <a:t>But interestingly, that can all be analyzed by Chi-square test here.</a:t>
            </a:r>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7</a:t>
            </a:fld>
            <a:endParaRPr lang="zh-CN" altLang="en-US"/>
          </a:p>
        </p:txBody>
      </p:sp>
    </p:spTree>
    <p:extLst>
      <p:ext uri="{BB962C8B-B14F-4D97-AF65-F5344CB8AC3E}">
        <p14:creationId xmlns:p14="http://schemas.microsoft.com/office/powerpoint/2010/main" val="49531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Answer: C</a:t>
            </a:r>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8</a:t>
            </a:fld>
            <a:endParaRPr lang="zh-CN" altLang="en-US"/>
          </a:p>
        </p:txBody>
      </p:sp>
    </p:spTree>
    <p:extLst>
      <p:ext uri="{BB962C8B-B14F-4D97-AF65-F5344CB8AC3E}">
        <p14:creationId xmlns:p14="http://schemas.microsoft.com/office/powerpoint/2010/main" val="4079749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10</a:t>
            </a:fld>
            <a:endParaRPr lang="zh-CN" altLang="en-US"/>
          </a:p>
        </p:txBody>
      </p:sp>
    </p:spTree>
    <p:extLst>
      <p:ext uri="{BB962C8B-B14F-4D97-AF65-F5344CB8AC3E}">
        <p14:creationId xmlns:p14="http://schemas.microsoft.com/office/powerpoint/2010/main" val="163641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6536C0-6EEE-45F7-B0B9-CAFDF60FCB11}" type="slidenum">
              <a:rPr lang="zh-CN" altLang="en-US" smtClean="0"/>
              <a:t>11</a:t>
            </a:fld>
            <a:endParaRPr lang="zh-CN" altLang="en-US"/>
          </a:p>
        </p:txBody>
      </p:sp>
    </p:spTree>
    <p:extLst>
      <p:ext uri="{BB962C8B-B14F-4D97-AF65-F5344CB8AC3E}">
        <p14:creationId xmlns:p14="http://schemas.microsoft.com/office/powerpoint/2010/main" val="345074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Need a cut-off value for deciding whether independence model provides a good fit or not.</a:t>
            </a:r>
            <a:endParaRPr lang="zh-CN" altLang="en-US" dirty="0"/>
          </a:p>
        </p:txBody>
      </p:sp>
      <p:sp>
        <p:nvSpPr>
          <p:cNvPr id="4" name="Slide Number Placeholder 3"/>
          <p:cNvSpPr>
            <a:spLocks noGrp="1"/>
          </p:cNvSpPr>
          <p:nvPr>
            <p:ph type="sldNum" sz="quarter" idx="5"/>
          </p:nvPr>
        </p:nvSpPr>
        <p:spPr/>
        <p:txBody>
          <a:bodyPr/>
          <a:lstStyle/>
          <a:p>
            <a:fld id="{F56536C0-6EEE-45F7-B0B9-CAFDF60FCB11}" type="slidenum">
              <a:rPr lang="zh-CN" altLang="en-US" smtClean="0"/>
              <a:t>13</a:t>
            </a:fld>
            <a:endParaRPr lang="zh-CN" altLang="en-US"/>
          </a:p>
        </p:txBody>
      </p:sp>
    </p:spTree>
    <p:extLst>
      <p:ext uri="{BB962C8B-B14F-4D97-AF65-F5344CB8AC3E}">
        <p14:creationId xmlns:p14="http://schemas.microsoft.com/office/powerpoint/2010/main" val="385979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9B52-7C98-474C-9FB4-CFB44A7D6FB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223926B-174F-45E2-8EE1-AE8CA9147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0FD182E-F0AA-473A-9D8C-A654050EF76C}"/>
              </a:ext>
            </a:extLst>
          </p:cNvPr>
          <p:cNvSpPr>
            <a:spLocks noGrp="1"/>
          </p:cNvSpPr>
          <p:nvPr>
            <p:ph type="dt" sz="half" idx="10"/>
          </p:nvPr>
        </p:nvSpPr>
        <p:spPr/>
        <p:txBody>
          <a:bodyPr/>
          <a:lstStyle/>
          <a:p>
            <a:fld id="{A347B9BB-A651-A64D-9B49-919C5C472E28}" type="datetime1">
              <a:rPr lang="zh-CN" altLang="en-US" smtClean="0"/>
              <a:t>2023/5/4</a:t>
            </a:fld>
            <a:endParaRPr lang="zh-CN" altLang="en-US"/>
          </a:p>
        </p:txBody>
      </p:sp>
      <p:sp>
        <p:nvSpPr>
          <p:cNvPr id="5" name="Footer Placeholder 4">
            <a:extLst>
              <a:ext uri="{FF2B5EF4-FFF2-40B4-BE49-F238E27FC236}">
                <a16:creationId xmlns:a16="http://schemas.microsoft.com/office/drawing/2014/main" id="{77113AB3-ACA9-414D-AADC-589B02B8964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5CD70D2-1F9A-4750-8B61-7D7AC33239ED}"/>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324557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D5FB-C223-4EDA-9DB0-C03117677A2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B4B4A56-E543-4F3F-A4A4-58D435DD876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72816FF-23E2-4881-9905-95E62E8BEE3F}"/>
              </a:ext>
            </a:extLst>
          </p:cNvPr>
          <p:cNvSpPr>
            <a:spLocks noGrp="1"/>
          </p:cNvSpPr>
          <p:nvPr>
            <p:ph type="dt" sz="half" idx="10"/>
          </p:nvPr>
        </p:nvSpPr>
        <p:spPr/>
        <p:txBody>
          <a:bodyPr/>
          <a:lstStyle/>
          <a:p>
            <a:fld id="{D6C26F7B-6B63-8644-903E-DA0566164D38}" type="datetime1">
              <a:rPr lang="zh-CN" altLang="en-US" smtClean="0"/>
              <a:t>2023/5/4</a:t>
            </a:fld>
            <a:endParaRPr lang="zh-CN" altLang="en-US"/>
          </a:p>
        </p:txBody>
      </p:sp>
      <p:sp>
        <p:nvSpPr>
          <p:cNvPr id="5" name="Footer Placeholder 4">
            <a:extLst>
              <a:ext uri="{FF2B5EF4-FFF2-40B4-BE49-F238E27FC236}">
                <a16:creationId xmlns:a16="http://schemas.microsoft.com/office/drawing/2014/main" id="{F80A277F-22F4-4B8B-A969-FDA961990E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F6278F1-F568-437A-B37D-1565DCAB3E26}"/>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333045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18739-FAB9-4140-983B-DB96A7D08697}"/>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3870CB5-F6DB-408D-B83D-52A5AA0F792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6537E24-A6C7-4955-BE29-FF5B742B857A}"/>
              </a:ext>
            </a:extLst>
          </p:cNvPr>
          <p:cNvSpPr>
            <a:spLocks noGrp="1"/>
          </p:cNvSpPr>
          <p:nvPr>
            <p:ph type="dt" sz="half" idx="10"/>
          </p:nvPr>
        </p:nvSpPr>
        <p:spPr/>
        <p:txBody>
          <a:bodyPr/>
          <a:lstStyle/>
          <a:p>
            <a:fld id="{70FC3D1F-5530-3842-8E67-B269DE285170}" type="datetime1">
              <a:rPr lang="zh-CN" altLang="en-US" smtClean="0"/>
              <a:t>2023/5/4</a:t>
            </a:fld>
            <a:endParaRPr lang="zh-CN" altLang="en-US"/>
          </a:p>
        </p:txBody>
      </p:sp>
      <p:sp>
        <p:nvSpPr>
          <p:cNvPr id="5" name="Footer Placeholder 4">
            <a:extLst>
              <a:ext uri="{FF2B5EF4-FFF2-40B4-BE49-F238E27FC236}">
                <a16:creationId xmlns:a16="http://schemas.microsoft.com/office/drawing/2014/main" id="{7461CA6B-BE25-47B7-8FB4-7259C3D3ABF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CD94DF-191C-426D-BB87-4191B739BD24}"/>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50639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3D9A-1145-4441-B6DE-DF251612A1D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52B81F2-F84D-4319-A170-A32EE47C1C2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B82729-8BB8-4BE3-8F1E-571736803207}"/>
              </a:ext>
            </a:extLst>
          </p:cNvPr>
          <p:cNvSpPr>
            <a:spLocks noGrp="1"/>
          </p:cNvSpPr>
          <p:nvPr>
            <p:ph type="dt" sz="half" idx="10"/>
          </p:nvPr>
        </p:nvSpPr>
        <p:spPr/>
        <p:txBody>
          <a:bodyPr/>
          <a:lstStyle/>
          <a:p>
            <a:fld id="{20AB62C0-064D-E34E-96A4-CB69C7A0E98A}" type="datetime1">
              <a:rPr lang="zh-CN" altLang="en-US" smtClean="0"/>
              <a:t>2023/5/4</a:t>
            </a:fld>
            <a:endParaRPr lang="zh-CN" altLang="en-US"/>
          </a:p>
        </p:txBody>
      </p:sp>
      <p:sp>
        <p:nvSpPr>
          <p:cNvPr id="5" name="Footer Placeholder 4">
            <a:extLst>
              <a:ext uri="{FF2B5EF4-FFF2-40B4-BE49-F238E27FC236}">
                <a16:creationId xmlns:a16="http://schemas.microsoft.com/office/drawing/2014/main" id="{640E831F-5BF1-418D-9479-4D21046276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B742BAE-FB12-4E90-A3E0-D945AF66EF6D}"/>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361117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2E0D-283A-4B5C-9573-3F833B19EBA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F12CF35-EC1A-4D5C-810E-DB46BBE10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669D132-610F-48F4-BA2D-D3F4D09B655A}"/>
              </a:ext>
            </a:extLst>
          </p:cNvPr>
          <p:cNvSpPr>
            <a:spLocks noGrp="1"/>
          </p:cNvSpPr>
          <p:nvPr>
            <p:ph type="dt" sz="half" idx="10"/>
          </p:nvPr>
        </p:nvSpPr>
        <p:spPr/>
        <p:txBody>
          <a:bodyPr/>
          <a:lstStyle/>
          <a:p>
            <a:fld id="{1AE4B401-D467-DA4D-895B-7C889D5876E0}" type="datetime1">
              <a:rPr lang="zh-CN" altLang="en-US" smtClean="0"/>
              <a:t>2023/5/4</a:t>
            </a:fld>
            <a:endParaRPr lang="zh-CN" altLang="en-US"/>
          </a:p>
        </p:txBody>
      </p:sp>
      <p:sp>
        <p:nvSpPr>
          <p:cNvPr id="5" name="Footer Placeholder 4">
            <a:extLst>
              <a:ext uri="{FF2B5EF4-FFF2-40B4-BE49-F238E27FC236}">
                <a16:creationId xmlns:a16="http://schemas.microsoft.com/office/drawing/2014/main" id="{E9669D09-C468-445C-BE41-AD729CBC18B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BAAEF4-CF68-4631-9FF4-C0D397041CAB}"/>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284756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98CD-9888-4F83-ABF7-8C01B8E760E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48EE45D-F7AD-4449-8E9A-0DC7B6806258}"/>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2B5E8A8-3D66-4807-A865-20F226724C4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99ED146-0EB2-42A2-BCFD-33DD172F7128}"/>
              </a:ext>
            </a:extLst>
          </p:cNvPr>
          <p:cNvSpPr>
            <a:spLocks noGrp="1"/>
          </p:cNvSpPr>
          <p:nvPr>
            <p:ph type="dt" sz="half" idx="10"/>
          </p:nvPr>
        </p:nvSpPr>
        <p:spPr/>
        <p:txBody>
          <a:bodyPr/>
          <a:lstStyle/>
          <a:p>
            <a:fld id="{9FFCC2B2-721D-C746-9940-8B7BF8E2D7DC}" type="datetime1">
              <a:rPr lang="zh-CN" altLang="en-US" smtClean="0"/>
              <a:t>2023/5/4</a:t>
            </a:fld>
            <a:endParaRPr lang="zh-CN" altLang="en-US"/>
          </a:p>
        </p:txBody>
      </p:sp>
      <p:sp>
        <p:nvSpPr>
          <p:cNvPr id="6" name="Footer Placeholder 5">
            <a:extLst>
              <a:ext uri="{FF2B5EF4-FFF2-40B4-BE49-F238E27FC236}">
                <a16:creationId xmlns:a16="http://schemas.microsoft.com/office/drawing/2014/main" id="{D43DACA8-6472-427C-B9EC-7AF4F877DCE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6F60EFB-9679-4161-AC80-8C14DC976015}"/>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232652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C22E-FB43-47EC-8ACF-1D894C40B0A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6D1A94E-FB08-43EF-B703-3444EB824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2FA1A49-E294-461A-8390-46EC561DB0AC}"/>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6E7C711-82C5-4026-A666-A60391C37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704D5CC-2765-4928-AF63-6D3AE77C11E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5F17116-0468-4CC7-A47C-A32580A1B9E0}"/>
              </a:ext>
            </a:extLst>
          </p:cNvPr>
          <p:cNvSpPr>
            <a:spLocks noGrp="1"/>
          </p:cNvSpPr>
          <p:nvPr>
            <p:ph type="dt" sz="half" idx="10"/>
          </p:nvPr>
        </p:nvSpPr>
        <p:spPr/>
        <p:txBody>
          <a:bodyPr/>
          <a:lstStyle/>
          <a:p>
            <a:fld id="{844FA361-DF4F-8B4B-A0E2-F43C888FF7DE}" type="datetime1">
              <a:rPr lang="zh-CN" altLang="en-US" smtClean="0"/>
              <a:t>2023/5/4</a:t>
            </a:fld>
            <a:endParaRPr lang="zh-CN" altLang="en-US"/>
          </a:p>
        </p:txBody>
      </p:sp>
      <p:sp>
        <p:nvSpPr>
          <p:cNvPr id="8" name="Footer Placeholder 7">
            <a:extLst>
              <a:ext uri="{FF2B5EF4-FFF2-40B4-BE49-F238E27FC236}">
                <a16:creationId xmlns:a16="http://schemas.microsoft.com/office/drawing/2014/main" id="{874DCD2C-1974-4976-B2A5-73FDA5C04D3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9A9E7D-501E-4F20-ACAC-DB88E38D76E1}"/>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55485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1A0B-BBA6-4E85-A17B-748D26B72D7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DB4DA4C-8305-4506-9114-5F5125EE2715}"/>
              </a:ext>
            </a:extLst>
          </p:cNvPr>
          <p:cNvSpPr>
            <a:spLocks noGrp="1"/>
          </p:cNvSpPr>
          <p:nvPr>
            <p:ph type="dt" sz="half" idx="10"/>
          </p:nvPr>
        </p:nvSpPr>
        <p:spPr/>
        <p:txBody>
          <a:bodyPr/>
          <a:lstStyle/>
          <a:p>
            <a:fld id="{C3AF0622-0A5F-F143-855F-82C525312C4D}" type="datetime1">
              <a:rPr lang="zh-CN" altLang="en-US" smtClean="0"/>
              <a:t>2023/5/4</a:t>
            </a:fld>
            <a:endParaRPr lang="zh-CN" altLang="en-US"/>
          </a:p>
        </p:txBody>
      </p:sp>
      <p:sp>
        <p:nvSpPr>
          <p:cNvPr id="4" name="Footer Placeholder 3">
            <a:extLst>
              <a:ext uri="{FF2B5EF4-FFF2-40B4-BE49-F238E27FC236}">
                <a16:creationId xmlns:a16="http://schemas.microsoft.com/office/drawing/2014/main" id="{82DE6DA3-E624-466C-A639-18F0418856E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D39A6D04-E363-4918-AD79-D0ABA47B1C45}"/>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50856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8005F9-225B-4F19-AF2E-EB039ED5A917}"/>
              </a:ext>
            </a:extLst>
          </p:cNvPr>
          <p:cNvSpPr>
            <a:spLocks noGrp="1"/>
          </p:cNvSpPr>
          <p:nvPr>
            <p:ph type="dt" sz="half" idx="10"/>
          </p:nvPr>
        </p:nvSpPr>
        <p:spPr/>
        <p:txBody>
          <a:bodyPr/>
          <a:lstStyle/>
          <a:p>
            <a:fld id="{2DDCF0B0-CCDF-A74F-972E-923BE8BF23DA}" type="datetime1">
              <a:rPr lang="zh-CN" altLang="en-US" smtClean="0"/>
              <a:t>2023/5/4</a:t>
            </a:fld>
            <a:endParaRPr lang="zh-CN" altLang="en-US"/>
          </a:p>
        </p:txBody>
      </p:sp>
      <p:sp>
        <p:nvSpPr>
          <p:cNvPr id="3" name="Footer Placeholder 2">
            <a:extLst>
              <a:ext uri="{FF2B5EF4-FFF2-40B4-BE49-F238E27FC236}">
                <a16:creationId xmlns:a16="http://schemas.microsoft.com/office/drawing/2014/main" id="{794D48E7-A8CA-4DCA-B1EA-052EF090C75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CFDAF05-C5CC-4DEC-A038-E86F618EF9A3}"/>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41019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D0F-BBD6-42FE-A304-C72C4E37927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FAEA09-2AAC-478E-B113-3800871B3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9EF22DE-06B3-4224-8210-C0ACD6F2E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E3D386-46D9-4F9A-8908-0CAD57850B29}"/>
              </a:ext>
            </a:extLst>
          </p:cNvPr>
          <p:cNvSpPr>
            <a:spLocks noGrp="1"/>
          </p:cNvSpPr>
          <p:nvPr>
            <p:ph type="dt" sz="half" idx="10"/>
          </p:nvPr>
        </p:nvSpPr>
        <p:spPr/>
        <p:txBody>
          <a:bodyPr/>
          <a:lstStyle/>
          <a:p>
            <a:fld id="{6FFD492C-2629-1A48-BE49-CB608034AEE3}" type="datetime1">
              <a:rPr lang="zh-CN" altLang="en-US" smtClean="0"/>
              <a:t>2023/5/4</a:t>
            </a:fld>
            <a:endParaRPr lang="zh-CN" altLang="en-US"/>
          </a:p>
        </p:txBody>
      </p:sp>
      <p:sp>
        <p:nvSpPr>
          <p:cNvPr id="6" name="Footer Placeholder 5">
            <a:extLst>
              <a:ext uri="{FF2B5EF4-FFF2-40B4-BE49-F238E27FC236}">
                <a16:creationId xmlns:a16="http://schemas.microsoft.com/office/drawing/2014/main" id="{B140278F-FD5C-4E5C-96F5-447CB698A1E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C7E3E8A-4BD6-47AE-9AEA-531F7A8FE1A0}"/>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399894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D6C0-FFD6-45FD-8162-200EAA27CF6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A0E779A-917D-41EB-9EDD-2C9B774B1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21D74FA-125D-4984-9CC0-A462CC64F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D3BC0A1-152F-458A-8C50-D687133D5E17}"/>
              </a:ext>
            </a:extLst>
          </p:cNvPr>
          <p:cNvSpPr>
            <a:spLocks noGrp="1"/>
          </p:cNvSpPr>
          <p:nvPr>
            <p:ph type="dt" sz="half" idx="10"/>
          </p:nvPr>
        </p:nvSpPr>
        <p:spPr/>
        <p:txBody>
          <a:bodyPr/>
          <a:lstStyle/>
          <a:p>
            <a:fld id="{DFE68CDB-4D42-E34D-9E94-CDAE4B293B29}" type="datetime1">
              <a:rPr lang="zh-CN" altLang="en-US" smtClean="0"/>
              <a:t>2023/5/4</a:t>
            </a:fld>
            <a:endParaRPr lang="zh-CN" altLang="en-US"/>
          </a:p>
        </p:txBody>
      </p:sp>
      <p:sp>
        <p:nvSpPr>
          <p:cNvPr id="6" name="Footer Placeholder 5">
            <a:extLst>
              <a:ext uri="{FF2B5EF4-FFF2-40B4-BE49-F238E27FC236}">
                <a16:creationId xmlns:a16="http://schemas.microsoft.com/office/drawing/2014/main" id="{C3AE5650-79DD-4AD3-8D82-CA02E8705A5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03395BA-E5DB-4B78-B8DF-53FC955931EA}"/>
              </a:ext>
            </a:extLst>
          </p:cNvPr>
          <p:cNvSpPr>
            <a:spLocks noGrp="1"/>
          </p:cNvSpPr>
          <p:nvPr>
            <p:ph type="sldNum" sz="quarter" idx="12"/>
          </p:nvPr>
        </p:nvSpPr>
        <p:spPr/>
        <p:txBody>
          <a:body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48272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DEDEC-F2F8-43B2-BDD4-2DBC6DF11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8FC95F7-9211-4135-BC06-CF987FEA3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13A7750-C0B4-4048-9C18-AD3A1CBE1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FC942-6890-9349-A8C6-8A4E85B262DF}" type="datetime1">
              <a:rPr lang="zh-CN" altLang="en-US" smtClean="0"/>
              <a:t>2023/5/4</a:t>
            </a:fld>
            <a:endParaRPr lang="zh-CN" altLang="en-US"/>
          </a:p>
        </p:txBody>
      </p:sp>
      <p:sp>
        <p:nvSpPr>
          <p:cNvPr id="5" name="Footer Placeholder 4">
            <a:extLst>
              <a:ext uri="{FF2B5EF4-FFF2-40B4-BE49-F238E27FC236}">
                <a16:creationId xmlns:a16="http://schemas.microsoft.com/office/drawing/2014/main" id="{2F0DAF28-57CA-43AA-9E90-FCAF08982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7B6AC43-491B-408B-BCF0-75BA587F9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68B95-E78A-47D6-A24D-CDE638ED0209}" type="slidenum">
              <a:rPr lang="zh-CN" altLang="en-US" smtClean="0"/>
              <a:t>‹#›</a:t>
            </a:fld>
            <a:endParaRPr lang="zh-CN" altLang="en-US"/>
          </a:p>
        </p:txBody>
      </p:sp>
    </p:spTree>
    <p:extLst>
      <p:ext uri="{BB962C8B-B14F-4D97-AF65-F5344CB8AC3E}">
        <p14:creationId xmlns:p14="http://schemas.microsoft.com/office/powerpoint/2010/main" val="397683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4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notesSlide" Target="../notesSlides/notesSlide10.xml"/><Relationship Id="rId26" Type="http://schemas.openxmlformats.org/officeDocument/2006/relationships/image" Target="../media/image46.png"/><Relationship Id="rId3" Type="http://schemas.openxmlformats.org/officeDocument/2006/relationships/tags" Target="../tags/tag19.xml"/><Relationship Id="rId21" Type="http://schemas.openxmlformats.org/officeDocument/2006/relationships/tags" Target="../tags/tag180.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Layout" Target="../slideLayouts/slideLayout7.xml"/><Relationship Id="rId25" Type="http://schemas.openxmlformats.org/officeDocument/2006/relationships/tags" Target="../tags/tag200.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image" Target="../media/image38.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45.png"/><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190.xml"/><Relationship Id="rId10" Type="http://schemas.openxmlformats.org/officeDocument/2006/relationships/tags" Target="../tags/tag26.xml"/><Relationship Id="rId19" Type="http://schemas.openxmlformats.org/officeDocument/2006/relationships/tags" Target="../tags/tag170.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44.png"/><Relationship Id="rId27" Type="http://schemas.openxmlformats.org/officeDocument/2006/relationships/image" Target="../media/image13.tmp"/></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9.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49.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image" Target="../media/image18.png"/><Relationship Id="rId2" Type="http://schemas.openxmlformats.org/officeDocument/2006/relationships/tags" Target="../tags/tag34.xml"/><Relationship Id="rId16" Type="http://schemas.openxmlformats.org/officeDocument/2006/relationships/notesSlide" Target="../notesSlides/notesSlide13.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slideLayout" Target="../slideLayouts/slideLayout7.xml"/><Relationship Id="rId10" Type="http://schemas.openxmlformats.org/officeDocument/2006/relationships/tags" Target="../tags/tag42.xml"/><Relationship Id="rId19" Type="http://schemas.openxmlformats.org/officeDocument/2006/relationships/image" Target="../media/image13.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6" Type="http://schemas.openxmlformats.org/officeDocument/2006/relationships/image" Target="../media/image13.tmp"/><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image" Target="../media/image36.png"/><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65.png"/><Relationship Id="rId4" Type="http://schemas.openxmlformats.org/officeDocument/2006/relationships/image" Target="../media/image61.png"/><Relationship Id="rId9"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C43A-F26B-412F-B477-BFBD6C4BAED6}"/>
              </a:ext>
            </a:extLst>
          </p:cNvPr>
          <p:cNvSpPr>
            <a:spLocks noGrp="1"/>
          </p:cNvSpPr>
          <p:nvPr>
            <p:ph type="ctrTitle"/>
          </p:nvPr>
        </p:nvSpPr>
        <p:spPr>
          <a:xfrm>
            <a:off x="1326524" y="1122363"/>
            <a:ext cx="9710670" cy="2387600"/>
          </a:xfrm>
        </p:spPr>
        <p:txBody>
          <a:bodyPr/>
          <a:lstStyle/>
          <a:p>
            <a:r>
              <a:rPr lang="en-US" altLang="zh-CN" dirty="0">
                <a:latin typeface="Arial" panose="020B0604020202020204" pitchFamily="34" charset="0"/>
                <a:cs typeface="Arial" panose="020B0604020202020204" pitchFamily="34" charset="0"/>
              </a:rPr>
              <a:t>Analysis of </a:t>
            </a:r>
            <a:r>
              <a:rPr lang="en-US" altLang="zh-CN" sz="6000" dirty="0">
                <a:solidFill>
                  <a:srgbClr val="000000"/>
                </a:solidFill>
                <a:latin typeface="Arial" panose="020B0604020202020204" pitchFamily="34" charset="0"/>
                <a:cs typeface="Arial" panose="020B0604020202020204" pitchFamily="34" charset="0"/>
              </a:rPr>
              <a:t>Categorical Data I</a:t>
            </a:r>
            <a:endParaRPr lang="zh-CN" alt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83D9804-FAFF-4614-97AD-923CEEA74B70}"/>
              </a:ext>
            </a:extLst>
          </p:cNvPr>
          <p:cNvSpPr txBox="1"/>
          <p:nvPr/>
        </p:nvSpPr>
        <p:spPr>
          <a:xfrm>
            <a:off x="3941088" y="4620683"/>
            <a:ext cx="4309834" cy="830997"/>
          </a:xfrm>
          <a:prstGeom prst="rect">
            <a:avLst/>
          </a:prstGeom>
          <a:noFill/>
        </p:spPr>
        <p:txBody>
          <a:bodyPr wrap="none" rtlCol="0">
            <a:spAutoFit/>
          </a:bodyPr>
          <a:lstStyle/>
          <a:p>
            <a:pPr algn="ctr"/>
            <a:r>
              <a:rPr lang="en-US" altLang="zh-CN" sz="2400" dirty="0">
                <a:latin typeface="Arial" panose="020B0604020202020204" pitchFamily="34" charset="0"/>
                <a:cs typeface="Arial" panose="020B0604020202020204" pitchFamily="34" charset="0"/>
              </a:rPr>
              <a:t>Statistical Data Analysis, 2023</a:t>
            </a:r>
          </a:p>
          <a:p>
            <a:pPr algn="ctr"/>
            <a:endParaRPr lang="en-US" altLang="zh-CN" sz="2400"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187832BC-215F-6A2F-8B61-2117F51EF6AA}"/>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5157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EC82A7E-8012-40E2-974A-4E86B712FA89}"/>
              </a:ext>
            </a:extLst>
          </p:cNvPr>
          <p:cNvPicPr>
            <a:picLocks noChangeAspect="1"/>
          </p:cNvPicPr>
          <p:nvPr/>
        </p:nvPicPr>
        <p:blipFill rotWithShape="1">
          <a:blip r:embed="rId3"/>
          <a:srcRect t="64353" r="44928"/>
          <a:stretch/>
        </p:blipFill>
        <p:spPr>
          <a:xfrm>
            <a:off x="4198653" y="1122916"/>
            <a:ext cx="3006173" cy="1300590"/>
          </a:xfrm>
          <a:prstGeom prst="rect">
            <a:avLst/>
          </a:prstGeom>
        </p:spPr>
      </p:pic>
      <p:sp>
        <p:nvSpPr>
          <p:cNvPr id="4" name="object 2">
            <a:extLst>
              <a:ext uri="{FF2B5EF4-FFF2-40B4-BE49-F238E27FC236}">
                <a16:creationId xmlns:a16="http://schemas.microsoft.com/office/drawing/2014/main" id="{F9A29DB2-B0C9-424C-946C-3E87B0AEF2E1}"/>
              </a:ext>
            </a:extLst>
          </p:cNvPr>
          <p:cNvSpPr txBox="1">
            <a:spLocks noGrp="1"/>
          </p:cNvSpPr>
          <p:nvPr>
            <p:ph type="title"/>
          </p:nvPr>
        </p:nvSpPr>
        <p:spPr>
          <a:xfrm>
            <a:off x="536656" y="326267"/>
            <a:ext cx="8401282"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 altLang="zh-CN" sz="3200" dirty="0">
                <a:latin typeface="Arial" panose="020B0604020202020204" pitchFamily="34" charset="0"/>
                <a:cs typeface="Arial" panose="020B0604020202020204" pitchFamily="34" charset="0"/>
              </a:rPr>
              <a:t>Testing for Independence in Two-Way Tables</a:t>
            </a:r>
            <a:endParaRPr lang="zh-CN"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59796DA-7820-4688-A938-34FD6B369C2A}"/>
                  </a:ext>
                </a:extLst>
              </p:cNvPr>
              <p:cNvSpPr>
                <a:spLocks noGrp="1"/>
              </p:cNvSpPr>
              <p:nvPr>
                <p:ph idx="1"/>
              </p:nvPr>
            </p:nvSpPr>
            <p:spPr>
              <a:xfrm>
                <a:off x="858628" y="2716084"/>
                <a:ext cx="10062658" cy="3314456"/>
              </a:xfrm>
            </p:spPr>
            <p:txBody>
              <a:bodyPr>
                <a:noAutofit/>
              </a:bodyPr>
              <a:lstStyle/>
              <a:p>
                <a:pPr marL="0" indent="0">
                  <a:lnSpc>
                    <a:spcPct val="100000"/>
                  </a:lnSpc>
                  <a:buNone/>
                </a:pPr>
                <a:r>
                  <a:rPr lang="en-US" altLang="zh-CN" sz="2200" dirty="0">
                    <a:latin typeface="Arial" panose="020B0604020202020204" pitchFamily="34" charset="0"/>
                    <a:cs typeface="Arial" panose="020B0604020202020204" pitchFamily="34" charset="0"/>
                  </a:rPr>
                  <a:t>Interest in whether there is any association between treatment and outcome.</a:t>
                </a:r>
                <a:endParaRPr lang="zh-CN" altLang="en-US" sz="2200" dirty="0">
                  <a:latin typeface="Arial" panose="020B0604020202020204" pitchFamily="34" charset="0"/>
                  <a:cs typeface="Arial" panose="020B0604020202020204" pitchFamily="34" charset="0"/>
                </a:endParaRPr>
              </a:p>
              <a:p>
                <a:pPr>
                  <a:lnSpc>
                    <a:spcPct val="100000"/>
                  </a:lnSpc>
                </a:pPr>
                <a:endParaRPr lang="en-US" altLang="zh-CN" sz="2200" dirty="0">
                  <a:latin typeface="Arial" panose="020B0604020202020204" pitchFamily="34" charset="0"/>
                  <a:cs typeface="Arial" panose="020B0604020202020204" pitchFamily="34" charset="0"/>
                </a:endParaRPr>
              </a:p>
              <a:p>
                <a:pPr>
                  <a:lnSpc>
                    <a:spcPct val="100000"/>
                  </a:lnSpc>
                </a:pPr>
                <a:r>
                  <a:rPr lang="en-US" altLang="zh-CN" sz="2200" dirty="0">
                    <a:latin typeface="Arial" panose="020B0604020202020204" pitchFamily="34" charset="0"/>
                    <a:cs typeface="Arial" panose="020B0604020202020204" pitchFamily="34" charset="0"/>
                  </a:rPr>
                  <a:t>If independent:</a:t>
                </a:r>
              </a:p>
              <a:p>
                <a:pPr marL="0" indent="0">
                  <a:lnSpc>
                    <a:spcPct val="100000"/>
                  </a:lnSpc>
                  <a:buNone/>
                </a:pPr>
                <a:r>
                  <a:rPr lang="en-US" altLang="zh-CN" sz="2200" dirty="0">
                    <a:latin typeface="Arial" panose="020B0604020202020204" pitchFamily="34" charset="0"/>
                    <a:cs typeface="Arial" panose="020B0604020202020204" pitchFamily="34" charset="0"/>
                  </a:rPr>
                  <a:t>	</a:t>
                </a:r>
                <a:r>
                  <a:rPr lang="zh-CN" altLang="en-US" sz="2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𝜋</m:t>
                        </m:r>
                      </m:e>
                      <m:sub>
                        <m:r>
                          <a:rPr lang="en-US" altLang="zh-CN" sz="2200" b="0" i="1" smtClean="0">
                            <a:latin typeface="Cambria Math" panose="02040503050406030204" pitchFamily="18" charset="0"/>
                          </a:rPr>
                          <m:t>𝑋𝑌</m:t>
                        </m:r>
                      </m:sub>
                    </m:sSub>
                    <m:d>
                      <m:dPr>
                        <m:ctrlPr>
                          <a:rPr lang="en-US" altLang="zh-CN" sz="2200" i="1">
                            <a:latin typeface="Cambria Math" panose="02040503050406030204" pitchFamily="18" charset="0"/>
                          </a:rPr>
                        </m:ctrlPr>
                      </m:dPr>
                      <m:e>
                        <m:r>
                          <m:rPr>
                            <m:sty m:val="p"/>
                          </m:rPr>
                          <a:rPr lang="en-US" altLang="zh-CN" sz="2200" b="0" i="0" smtClean="0">
                            <a:latin typeface="Cambria Math" panose="02040503050406030204" pitchFamily="18" charset="0"/>
                          </a:rPr>
                          <m:t>Treated</m:t>
                        </m:r>
                        <m:r>
                          <a:rPr lang="en-US" altLang="zh-CN" sz="2200" b="0" i="0" smtClean="0">
                            <a:latin typeface="Cambria Math" panose="02040503050406030204" pitchFamily="18" charset="0"/>
                          </a:rPr>
                          <m:t>, </m:t>
                        </m:r>
                        <m:r>
                          <m:rPr>
                            <m:sty m:val="p"/>
                          </m:rPr>
                          <a:rPr lang="en-US" altLang="zh-CN" sz="2200" b="0" i="0" smtClean="0">
                            <a:latin typeface="Cambria Math" panose="02040503050406030204" pitchFamily="18" charset="0"/>
                          </a:rPr>
                          <m:t>Marked</m:t>
                        </m:r>
                      </m:e>
                    </m:d>
                    <m:r>
                      <a:rPr lang="en-US" altLang="zh-CN" sz="2200" i="1">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𝜋</m:t>
                        </m:r>
                      </m:e>
                      <m:sub>
                        <m:r>
                          <a:rPr lang="en-US" altLang="zh-CN" sz="2200" b="0" i="1" smtClean="0">
                            <a:latin typeface="Cambria Math" panose="02040503050406030204" pitchFamily="18" charset="0"/>
                          </a:rPr>
                          <m:t>𝑋</m:t>
                        </m:r>
                      </m:sub>
                    </m:sSub>
                    <m:d>
                      <m:dPr>
                        <m:ctrlPr>
                          <a:rPr lang="en-US" altLang="zh-CN" sz="2200" b="0" i="1" smtClean="0">
                            <a:latin typeface="Cambria Math" panose="02040503050406030204" pitchFamily="18" charset="0"/>
                          </a:rPr>
                        </m:ctrlPr>
                      </m:dPr>
                      <m:e>
                        <m:r>
                          <m:rPr>
                            <m:sty m:val="p"/>
                          </m:rPr>
                          <a:rPr lang="en-US" altLang="zh-CN" sz="2200">
                            <a:latin typeface="Cambria Math" panose="02040503050406030204" pitchFamily="18" charset="0"/>
                          </a:rPr>
                          <m:t>Treated</m:t>
                        </m:r>
                      </m:e>
                    </m:d>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𝜋</m:t>
                        </m:r>
                      </m:e>
                      <m:sub>
                        <m:r>
                          <a:rPr lang="en-US" altLang="zh-CN" sz="2200" b="0" i="1" smtClean="0">
                            <a:latin typeface="Cambria Math" panose="02040503050406030204" pitchFamily="18" charset="0"/>
                          </a:rPr>
                          <m:t>𝑌</m:t>
                        </m:r>
                      </m:sub>
                    </m:sSub>
                    <m:d>
                      <m:dPr>
                        <m:ctrlPr>
                          <a:rPr lang="en-US" altLang="zh-CN" sz="2200" b="0" i="1" smtClean="0">
                            <a:latin typeface="Cambria Math" panose="02040503050406030204" pitchFamily="18" charset="0"/>
                          </a:rPr>
                        </m:ctrlPr>
                      </m:dPr>
                      <m:e>
                        <m:r>
                          <m:rPr>
                            <m:sty m:val="p"/>
                          </m:rPr>
                          <a:rPr lang="en-US" altLang="zh-CN" sz="2200">
                            <a:latin typeface="Cambria Math" panose="02040503050406030204" pitchFamily="18" charset="0"/>
                          </a:rPr>
                          <m:t>Marked</m:t>
                        </m:r>
                      </m:e>
                    </m:d>
                    <m:r>
                      <a:rPr lang="en-US" altLang="zh-CN" sz="2200" b="0" i="0" smtClean="0">
                        <a:latin typeface="Cambria Math" panose="02040503050406030204" pitchFamily="18" charset="0"/>
                      </a:rPr>
                      <m:t>,…</m:t>
                    </m:r>
                  </m:oMath>
                </a14:m>
                <a:endParaRPr lang="en-US" altLang="zh-CN" sz="2200" dirty="0">
                  <a:latin typeface="Arial" panose="020B0604020202020204" pitchFamily="34" charset="0"/>
                  <a:cs typeface="Arial" panose="020B0604020202020204" pitchFamily="34" charset="0"/>
                </a:endParaRPr>
              </a:p>
              <a:p>
                <a:pPr>
                  <a:lnSpc>
                    <a:spcPct val="100000"/>
                  </a:lnSpc>
                </a:pPr>
                <a:r>
                  <a:rPr lang="en-US" altLang="zh-CN" sz="2200" dirty="0">
                    <a:latin typeface="Arial" panose="020B0604020202020204" pitchFamily="34" charset="0"/>
                    <a:cs typeface="Arial" panose="020B0604020202020204" pitchFamily="34" charset="0"/>
                  </a:rPr>
                  <a:t>Hypothesis testing: </a:t>
                </a:r>
              </a:p>
              <a:p>
                <a:pPr marL="0" indent="0">
                  <a:lnSpc>
                    <a:spcPct val="100000"/>
                  </a:lnSpc>
                  <a:buNone/>
                </a:pPr>
                <a:r>
                  <a:rPr lang="en-US" altLang="zh-CN" sz="2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r>
                      <a:rPr lang="en-US" altLang="zh-CN" sz="2200" b="0" i="0" smtClean="0">
                        <a:latin typeface="Cambria Math" panose="02040503050406030204" pitchFamily="18" charset="0"/>
                      </a:rPr>
                      <m:t>:</m:t>
                    </m:r>
                  </m:oMath>
                </a14:m>
                <a:r>
                  <a:rPr lang="en-US" altLang="zh-CN" sz="2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𝜋</m:t>
                        </m:r>
                      </m:e>
                      <m:sub>
                        <m:r>
                          <a:rPr lang="en-US" altLang="zh-CN" sz="2200" i="1">
                            <a:latin typeface="Cambria Math" panose="02040503050406030204" pitchFamily="18" charset="0"/>
                          </a:rPr>
                          <m:t>𝑋𝑌</m:t>
                        </m:r>
                      </m:sub>
                    </m:sSub>
                    <m:d>
                      <m:dPr>
                        <m:ctrlPr>
                          <a:rPr lang="en-US" altLang="zh-CN" sz="2200" i="1">
                            <a:latin typeface="Cambria Math" panose="02040503050406030204" pitchFamily="18" charset="0"/>
                          </a:rPr>
                        </m:ctrlPr>
                      </m:dPr>
                      <m:e>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e>
                    </m:d>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𝜋</m:t>
                        </m:r>
                      </m:e>
                      <m:sub>
                        <m:r>
                          <a:rPr lang="en-US" altLang="zh-CN" sz="2200" i="1">
                            <a:latin typeface="Cambria Math" panose="02040503050406030204" pitchFamily="18" charset="0"/>
                          </a:rPr>
                          <m:t>𝑋</m:t>
                        </m:r>
                      </m:sub>
                    </m:sSub>
                    <m:d>
                      <m:dPr>
                        <m:ctrlPr>
                          <a:rPr lang="en-US" altLang="zh-CN" sz="2200" i="1">
                            <a:latin typeface="Cambria Math" panose="02040503050406030204" pitchFamily="18" charset="0"/>
                          </a:rPr>
                        </m:ctrlPr>
                      </m:dPr>
                      <m:e>
                        <m:r>
                          <a:rPr lang="en-US" altLang="zh-CN" sz="2200" i="1">
                            <a:latin typeface="Cambria Math" panose="02040503050406030204" pitchFamily="18" charset="0"/>
                          </a:rPr>
                          <m:t>𝑖</m:t>
                        </m:r>
                      </m:e>
                    </m:d>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𝜋</m:t>
                        </m:r>
                      </m:e>
                      <m:sub>
                        <m:r>
                          <a:rPr lang="en-US" altLang="zh-CN" sz="2200" i="1">
                            <a:latin typeface="Cambria Math" panose="02040503050406030204" pitchFamily="18" charset="0"/>
                          </a:rPr>
                          <m:t>𝑌</m:t>
                        </m:r>
                      </m:sub>
                    </m:sSub>
                    <m:d>
                      <m:dPr>
                        <m:ctrlPr>
                          <a:rPr lang="en-US" altLang="zh-CN" sz="2200" i="1">
                            <a:latin typeface="Cambria Math" panose="02040503050406030204" pitchFamily="18" charset="0"/>
                          </a:rPr>
                        </m:ctrlPr>
                      </m:dPr>
                      <m:e>
                        <m:r>
                          <a:rPr lang="en-US" altLang="zh-CN" sz="2200" i="1">
                            <a:latin typeface="Cambria Math" panose="02040503050406030204" pitchFamily="18" charset="0"/>
                          </a:rPr>
                          <m:t>𝑗</m:t>
                        </m:r>
                      </m:e>
                    </m:d>
                    <m:r>
                      <a:rPr lang="en-US" altLang="zh-CN" sz="2200" b="0" i="1" smtClean="0">
                        <a:latin typeface="Cambria Math" panose="02040503050406030204" pitchFamily="18" charset="0"/>
                      </a:rPr>
                      <m:t>,  ∀ </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=1,2,…,</m:t>
                    </m:r>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   ∀ </m:t>
                    </m:r>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=1,2,…,</m:t>
                    </m:r>
                    <m:r>
                      <a:rPr lang="en-US" altLang="zh-CN" sz="2200" b="0" i="1" smtClean="0">
                        <a:latin typeface="Cambria Math" panose="02040503050406030204" pitchFamily="18" charset="0"/>
                      </a:rPr>
                      <m:t>𝐽</m:t>
                    </m:r>
                  </m:oMath>
                </a14:m>
                <a:r>
                  <a:rPr lang="en-US" altLang="zh-CN" sz="2200" dirty="0">
                    <a:latin typeface="Arial" panose="020B0604020202020204" pitchFamily="34" charset="0"/>
                    <a:cs typeface="Arial" panose="020B0604020202020204" pitchFamily="34" charset="0"/>
                  </a:rPr>
                  <a:t> </a:t>
                </a:r>
                <a:r>
                  <a:rPr lang="en-US" altLang="zh-CN" sz="2200" i="1" dirty="0">
                    <a:latin typeface="Arial" panose="020B0604020202020204" pitchFamily="34" charset="0"/>
                    <a:cs typeface="Arial" panose="020B0604020202020204" pitchFamily="34" charset="0"/>
                  </a:rPr>
                  <a:t>  	</a:t>
                </a:r>
              </a:p>
              <a:p>
                <a:pPr marL="0" indent="0">
                  <a:lnSpc>
                    <a:spcPct val="100000"/>
                  </a:lnSpc>
                  <a:buNone/>
                </a:pPr>
                <a:r>
                  <a:rPr lang="en-US" altLang="zh-CN" sz="2200" i="1"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200" b="0" i="1" dirty="0" smtClean="0">
                            <a:latin typeface="Cambria Math" panose="02040503050406030204" pitchFamily="18" charset="0"/>
                          </a:rPr>
                        </m:ctrlPr>
                      </m:sSubPr>
                      <m:e>
                        <m:r>
                          <a:rPr lang="en-US" altLang="zh-CN" sz="2200" b="0" i="1" dirty="0" smtClean="0">
                            <a:latin typeface="Cambria Math" panose="02040503050406030204" pitchFamily="18" charset="0"/>
                          </a:rPr>
                          <m:t>𝐻</m:t>
                        </m:r>
                      </m:e>
                      <m:sub>
                        <m:r>
                          <a:rPr lang="en-US" altLang="zh-CN" sz="2200" b="0" i="1" dirty="0" smtClean="0">
                            <a:latin typeface="Cambria Math" panose="02040503050406030204" pitchFamily="18" charset="0"/>
                          </a:rPr>
                          <m:t>1</m:t>
                        </m:r>
                      </m:sub>
                    </m:sSub>
                    <m:r>
                      <a:rPr lang="en-US" altLang="zh-CN" sz="2200" b="0" i="1" dirty="0" smtClean="0">
                        <a:latin typeface="Cambria Math" panose="02040503050406030204" pitchFamily="18" charset="0"/>
                      </a:rPr>
                      <m:t>:  </m:t>
                    </m:r>
                    <m:r>
                      <a:rPr lang="en-US" altLang="zh-CN" sz="2200" b="0" i="1" dirty="0" smtClean="0">
                        <a:latin typeface="Cambria Math" panose="02040503050406030204" pitchFamily="18" charset="0"/>
                        <a:ea typeface="Cambria Math" panose="02040503050406030204" pitchFamily="18" charset="0"/>
                      </a:rPr>
                      <m:t>¬</m:t>
                    </m:r>
                    <m:sSub>
                      <m:sSubPr>
                        <m:ctrlPr>
                          <a:rPr lang="en-US" altLang="zh-CN" sz="2200" b="0" i="1" dirty="0" smtClean="0">
                            <a:latin typeface="Cambria Math" panose="02040503050406030204" pitchFamily="18" charset="0"/>
                            <a:ea typeface="Cambria Math" panose="02040503050406030204" pitchFamily="18" charset="0"/>
                          </a:rPr>
                        </m:ctrlPr>
                      </m:sSubPr>
                      <m:e>
                        <m:r>
                          <a:rPr lang="en-US" altLang="zh-CN" sz="2200" b="0" i="1" dirty="0" smtClean="0">
                            <a:latin typeface="Cambria Math" panose="02040503050406030204" pitchFamily="18" charset="0"/>
                            <a:ea typeface="Cambria Math" panose="02040503050406030204" pitchFamily="18" charset="0"/>
                          </a:rPr>
                          <m:t>𝐻</m:t>
                        </m:r>
                      </m:e>
                      <m:sub>
                        <m:r>
                          <a:rPr lang="en-US" altLang="zh-CN" sz="2200" b="0" i="1" dirty="0" smtClean="0">
                            <a:latin typeface="Cambria Math" panose="02040503050406030204" pitchFamily="18" charset="0"/>
                            <a:ea typeface="Cambria Math" panose="02040503050406030204" pitchFamily="18" charset="0"/>
                          </a:rPr>
                          <m:t>0</m:t>
                        </m:r>
                      </m:sub>
                    </m:sSub>
                  </m:oMath>
                </a14:m>
                <a:endParaRPr lang="zh-CN" altLang="en-US" sz="2200" dirty="0">
                  <a:latin typeface="Arial" panose="020B0604020202020204" pitchFamily="34" charset="0"/>
                  <a:cs typeface="Arial" panose="020B0604020202020204" pitchFamily="34" charset="0"/>
                </a:endParaRPr>
              </a:p>
            </p:txBody>
          </p:sp>
        </mc:Choice>
        <mc:Fallback xmlns="">
          <p:sp>
            <p:nvSpPr>
              <p:cNvPr id="9" name="Content Placeholder 2">
                <a:extLst>
                  <a:ext uri="{FF2B5EF4-FFF2-40B4-BE49-F238E27FC236}">
                    <a16:creationId xmlns:a16="http://schemas.microsoft.com/office/drawing/2014/main" id="{559796DA-7820-4688-A938-34FD6B369C2A}"/>
                  </a:ext>
                </a:extLst>
              </p:cNvPr>
              <p:cNvSpPr>
                <a:spLocks noGrp="1" noRot="1" noChangeAspect="1" noMove="1" noResize="1" noEditPoints="1" noAdjustHandles="1" noChangeArrowheads="1" noChangeShapeType="1" noTextEdit="1"/>
              </p:cNvSpPr>
              <p:nvPr>
                <p:ph idx="1"/>
              </p:nvPr>
            </p:nvSpPr>
            <p:spPr>
              <a:xfrm>
                <a:off x="858628" y="2716084"/>
                <a:ext cx="10062658" cy="3314456"/>
              </a:xfrm>
              <a:blipFill>
                <a:blip r:embed="rId4"/>
                <a:stretch>
                  <a:fillRect l="-756" t="-1533"/>
                </a:stretch>
              </a:blipFill>
            </p:spPr>
            <p:txBody>
              <a:bodyPr/>
              <a:lstStyle/>
              <a:p>
                <a:r>
                  <a:rPr lang="zh-CN" altLang="en-US">
                    <a:noFill/>
                  </a:rPr>
                  <a:t> </a:t>
                </a:r>
              </a:p>
            </p:txBody>
          </p:sp>
        </mc:Fallback>
      </mc:AlternateContent>
      <p:sp>
        <p:nvSpPr>
          <p:cNvPr id="22" name="Content Placeholder 2">
            <a:extLst>
              <a:ext uri="{FF2B5EF4-FFF2-40B4-BE49-F238E27FC236}">
                <a16:creationId xmlns:a16="http://schemas.microsoft.com/office/drawing/2014/main" id="{AAB3C060-EDF0-40F2-9784-78921A225B97}"/>
              </a:ext>
            </a:extLst>
          </p:cNvPr>
          <p:cNvSpPr txBox="1">
            <a:spLocks/>
          </p:cNvSpPr>
          <p:nvPr/>
        </p:nvSpPr>
        <p:spPr>
          <a:xfrm>
            <a:off x="6478305" y="3108466"/>
            <a:ext cx="3460584" cy="580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altLang="zh-CN" sz="20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E7B332B3-AEF5-BA19-3F08-BB1F87D31C38}"/>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10</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664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9A29DB2-B0C9-424C-946C-3E87B0AEF2E1}"/>
              </a:ext>
            </a:extLst>
          </p:cNvPr>
          <p:cNvSpPr txBox="1">
            <a:spLocks noGrp="1"/>
          </p:cNvSpPr>
          <p:nvPr>
            <p:ph type="title"/>
          </p:nvPr>
        </p:nvSpPr>
        <p:spPr>
          <a:xfrm>
            <a:off x="536656" y="326267"/>
            <a:ext cx="8401282"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 altLang="zh-CN" sz="3200" dirty="0">
                <a:latin typeface="Arial" panose="020B0604020202020204" pitchFamily="34" charset="0"/>
                <a:cs typeface="Arial" panose="020B0604020202020204" pitchFamily="34" charset="0"/>
              </a:rPr>
              <a:t>Testing for Independence in Two-Way Tables</a:t>
            </a:r>
            <a:endParaRPr lang="zh-CN"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726233FF-DBB0-4EF0-8EBC-2A95717668D0}"/>
                  </a:ext>
                </a:extLst>
              </p:cNvPr>
              <p:cNvSpPr txBox="1">
                <a:spLocks/>
              </p:cNvSpPr>
              <p:nvPr/>
            </p:nvSpPr>
            <p:spPr>
              <a:xfrm>
                <a:off x="6699508" y="1340633"/>
                <a:ext cx="4733630" cy="4686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000" dirty="0">
                    <a:latin typeface="Arial" panose="020B0604020202020204" pitchFamily="34" charset="0"/>
                    <a:cs typeface="Arial" panose="020B0604020202020204" pitchFamily="34" charset="0"/>
                  </a:rPr>
                  <a:t>MLE of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sSubSup>
                      <m:sSubSupPr>
                        <m:ctrlPr>
                          <a:rPr lang="en-US" altLang="zh-CN" sz="2000" b="0" i="1" smtClean="0">
                            <a:latin typeface="Cambria Math" panose="02040503050406030204" pitchFamily="18" charset="0"/>
                          </a:rPr>
                        </m:ctrlPr>
                      </m:sSub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𝜋</m:t>
                            </m:r>
                          </m:e>
                        </m:acc>
                      </m:e>
                      <m:sub>
                        <m:r>
                          <a:rPr lang="en-US" altLang="zh-CN" sz="2000" i="1">
                            <a:latin typeface="Cambria Math" panose="02040503050406030204" pitchFamily="18" charset="0"/>
                          </a:rPr>
                          <m:t>𝑋𝑌</m:t>
                        </m:r>
                      </m:sub>
                      <m:sup>
                        <m:r>
                          <a:rPr lang="en-US" altLang="zh-CN" sz="2000" b="0" i="1" smtClean="0">
                            <a:latin typeface="Cambria Math" panose="02040503050406030204" pitchFamily="18" charset="0"/>
                          </a:rPr>
                          <m:t>0</m:t>
                        </m:r>
                      </m:sup>
                    </m:sSub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𝜋</m:t>
                            </m:r>
                          </m:e>
                        </m:acc>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𝜋</m:t>
                            </m:r>
                          </m:e>
                        </m:acc>
                      </m:e>
                      <m:sub>
                        <m:r>
                          <a:rPr lang="en-US" altLang="zh-CN" sz="2000" i="1">
                            <a:latin typeface="Cambria Math" panose="02040503050406030204" pitchFamily="18" charset="0"/>
                          </a:rPr>
                          <m:t>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oMath>
                </a14:m>
                <a:endParaRPr lang="en-US" altLang="zh-CN" sz="2000" dirty="0">
                  <a:latin typeface="Arial" panose="020B0604020202020204" pitchFamily="34" charset="0"/>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i="1" smtClean="0">
                            <a:latin typeface="Cambria Math" panose="02040503050406030204" pitchFamily="18" charset="0"/>
                          </a:rPr>
                          <m:t>𝑋</m:t>
                        </m:r>
                      </m:sub>
                    </m:sSub>
                    <m:d>
                      <m:dPr>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𝑖</m:t>
                        </m:r>
                      </m:e>
                    </m:d>
                    <m:r>
                      <a:rPr lang="en-US" altLang="zh-CN" sz="2000" i="1" smtClean="0">
                        <a:latin typeface="Cambria Math" panose="02040503050406030204" pitchFamily="18" charset="0"/>
                      </a:rPr>
                      <m:t>=</m:t>
                    </m:r>
                    <m:f>
                      <m:fPr>
                        <m:ctrlPr>
                          <a:rPr lang="en-US" altLang="zh-CN" sz="200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ub>
                        </m:sSub>
                      </m:num>
                      <m:den>
                        <m:r>
                          <a:rPr lang="en-US" altLang="zh-CN" sz="2000" b="0" i="1" smtClean="0">
                            <a:latin typeface="Cambria Math" panose="02040503050406030204" pitchFamily="18" charset="0"/>
                          </a:rPr>
                          <m:t>𝑛</m:t>
                        </m:r>
                      </m:den>
                    </m:f>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nary>
                          <m:naryPr>
                            <m:chr m:val="∑"/>
                            <m:ctrlPr>
                              <a:rPr lang="en-US" altLang="zh-CN" sz="2000" i="1" smtClean="0">
                                <a:latin typeface="Cambria Math" panose="02040503050406030204" pitchFamily="18" charset="0"/>
                              </a:rPr>
                            </m:ctrlPr>
                          </m:naryPr>
                          <m:sub>
                            <m:r>
                              <m:rPr>
                                <m:brk m:alnAt="23"/>
                              </m:rPr>
                              <a:rPr lang="en-US" altLang="zh-CN" sz="2000" i="1" smtClean="0">
                                <a:latin typeface="Cambria Math" panose="02040503050406030204" pitchFamily="18" charset="0"/>
                              </a:rPr>
                              <m:t>𝑗</m:t>
                            </m:r>
                            <m:r>
                              <a:rPr lang="en-US" altLang="zh-CN" sz="2000" i="1" smtClean="0">
                                <a:latin typeface="Cambria Math" panose="02040503050406030204" pitchFamily="18" charset="0"/>
                              </a:rPr>
                              <m:t>=1</m:t>
                            </m:r>
                          </m:sub>
                          <m:sup>
                            <m:r>
                              <a:rPr lang="en-US" altLang="zh-CN" sz="2000" i="1" smtClean="0">
                                <a:latin typeface="Cambria Math" panose="02040503050406030204" pitchFamily="18" charset="0"/>
                              </a:rPr>
                              <m:t>𝐽</m:t>
                            </m:r>
                          </m:sup>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𝑂</m:t>
                                </m:r>
                              </m:e>
                              <m:sub>
                                <m:r>
                                  <a:rPr lang="en-US" altLang="zh-CN" sz="2000" i="1" smtClean="0">
                                    <a:latin typeface="Cambria Math" panose="02040503050406030204" pitchFamily="18" charset="0"/>
                                  </a:rPr>
                                  <m:t>𝑖𝑗</m:t>
                                </m:r>
                              </m:sub>
                            </m:sSub>
                          </m:e>
                        </m:nary>
                      </m:num>
                      <m:den>
                        <m:r>
                          <a:rPr lang="en-US" altLang="zh-CN" sz="2000" b="0" i="1" smtClean="0">
                            <a:latin typeface="Cambria Math" panose="02040503050406030204" pitchFamily="18" charset="0"/>
                          </a:rPr>
                          <m:t>𝑛</m:t>
                        </m:r>
                      </m:den>
                    </m:f>
                  </m:oMath>
                </a14:m>
                <a:endParaRPr lang="en-US" altLang="zh-CN" sz="2000" i="1" dirty="0">
                  <a:latin typeface="Arial" panose="020B0604020202020204" pitchFamily="34" charset="0"/>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i="1" smtClean="0">
                            <a:latin typeface="Cambria Math" panose="02040503050406030204" pitchFamily="18" charset="0"/>
                          </a:rPr>
                          <m:t>𝑌</m:t>
                        </m:r>
                      </m:sub>
                    </m:sSub>
                    <m:d>
                      <m:dPr>
                        <m:ctrlPr>
                          <a:rPr lang="en-US" altLang="zh-CN" sz="2000" i="1">
                            <a:latin typeface="Cambria Math" panose="02040503050406030204" pitchFamily="18" charset="0"/>
                          </a:rPr>
                        </m:ctrlPr>
                      </m:dPr>
                      <m:e>
                        <m:r>
                          <a:rPr lang="en-US" altLang="zh-CN" sz="2000" i="1" smtClean="0">
                            <a:latin typeface="Cambria Math" panose="02040503050406030204" pitchFamily="18" charset="0"/>
                          </a:rPr>
                          <m:t>𝑗</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num>
                      <m:den>
                        <m:r>
                          <a:rPr lang="en-US" altLang="zh-CN" sz="2000" i="1">
                            <a:latin typeface="Cambria Math" panose="02040503050406030204" pitchFamily="18" charset="0"/>
                          </a:rPr>
                          <m:t>𝑛</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nary>
                          <m:naryPr>
                            <m:chr m:val="∑"/>
                            <m:ctrlPr>
                              <a:rPr lang="en-US" altLang="zh-CN" sz="2000" i="1">
                                <a:latin typeface="Cambria Math" panose="02040503050406030204" pitchFamily="18" charset="0"/>
                              </a:rPr>
                            </m:ctrlPr>
                          </m:naryPr>
                          <m:sub>
                            <m:r>
                              <a:rPr lang="en-US" altLang="zh-CN" sz="2000" i="1" smtClean="0">
                                <a:latin typeface="Cambria Math" panose="02040503050406030204" pitchFamily="18" charset="0"/>
                              </a:rPr>
                              <m:t>𝑖</m:t>
                            </m:r>
                            <m:r>
                              <a:rPr lang="en-US" altLang="zh-CN" sz="2000" i="1">
                                <a:latin typeface="Cambria Math" panose="02040503050406030204" pitchFamily="18" charset="0"/>
                              </a:rPr>
                              <m:t>=1</m:t>
                            </m:r>
                          </m:sub>
                          <m:sup>
                            <m:r>
                              <a:rPr lang="en-US" altLang="zh-CN" sz="2000" i="1" smtClean="0">
                                <a:latin typeface="Cambria Math" panose="02040503050406030204" pitchFamily="18" charset="0"/>
                              </a:rPr>
                              <m:t>𝐼</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𝑖𝑗</m:t>
                                </m:r>
                              </m:sub>
                            </m:sSub>
                          </m:e>
                        </m:nary>
                      </m:num>
                      <m:den>
                        <m:r>
                          <a:rPr lang="en-US" altLang="zh-CN" sz="2000" b="0" i="1" smtClean="0">
                            <a:latin typeface="Cambria Math" panose="02040503050406030204" pitchFamily="18" charset="0"/>
                          </a:rPr>
                          <m:t>𝑛</m:t>
                        </m:r>
                      </m:den>
                    </m:f>
                  </m:oMath>
                </a14:m>
                <a:endParaRPr lang="en-US" altLang="zh-CN" sz="2000" i="1" dirty="0">
                  <a:latin typeface="Arial" panose="020B0604020202020204" pitchFamily="34" charset="0"/>
                  <a:cs typeface="Arial" panose="020B0604020202020204" pitchFamily="34" charset="0"/>
                </a:endParaRPr>
              </a:p>
              <a:p>
                <a:pPr>
                  <a:lnSpc>
                    <a:spcPct val="100000"/>
                  </a:lnSpc>
                </a:pPr>
                <a:r>
                  <a:rPr lang="en-US" altLang="zh-CN" sz="2000" b="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𝜋</m:t>
                            </m:r>
                          </m:e>
                        </m:acc>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𝜋</m:t>
                            </m:r>
                          </m:e>
                        </m:acc>
                      </m:e>
                      <m:sub>
                        <m:r>
                          <a:rPr lang="en-US" altLang="zh-CN" sz="2000" i="1">
                            <a:latin typeface="Cambria Math" panose="02040503050406030204" pitchFamily="18" charset="0"/>
                          </a:rPr>
                          <m:t>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oMath>
                </a14:m>
                <a:r>
                  <a:rPr lang="en-US" altLang="zh-CN" sz="2000" i="1" dirty="0">
                    <a:latin typeface="Arial" panose="020B0604020202020204" pitchFamily="34" charset="0"/>
                    <a:cs typeface="Arial" panose="020B0604020202020204" pitchFamily="34" charset="0"/>
                  </a:rPr>
                  <a:t> </a:t>
                </a:r>
                <a:r>
                  <a:rPr lang="en-US" altLang="zh-CN" sz="2000" dirty="0">
                    <a:solidFill>
                      <a:schemeClr val="accent1"/>
                    </a:solidFill>
                    <a:latin typeface="Arial" panose="020B0604020202020204" pitchFamily="34" charset="0"/>
                    <a:cs typeface="Arial" panose="020B0604020202020204" pitchFamily="34" charset="0"/>
                  </a:rPr>
                  <a:t>(expected count under </a:t>
                </a:r>
                <a14:m>
                  <m:oMath xmlns:m="http://schemas.openxmlformats.org/officeDocument/2006/math">
                    <m:sSub>
                      <m:sSubPr>
                        <m:ctrlPr>
                          <a:rPr lang="en-US" altLang="zh-CN" sz="2000" i="1" smtClean="0">
                            <a:solidFill>
                              <a:schemeClr val="accent1"/>
                            </a:solidFill>
                            <a:latin typeface="Cambria Math" panose="02040503050406030204" pitchFamily="18" charset="0"/>
                          </a:rPr>
                        </m:ctrlPr>
                      </m:sSubPr>
                      <m:e>
                        <m:r>
                          <a:rPr lang="en-US" altLang="zh-CN" sz="2000" i="1">
                            <a:solidFill>
                              <a:schemeClr val="accent1"/>
                            </a:solidFill>
                            <a:latin typeface="Cambria Math" panose="02040503050406030204" pitchFamily="18" charset="0"/>
                          </a:rPr>
                          <m:t>𝐻</m:t>
                        </m:r>
                      </m:e>
                      <m:sub>
                        <m:r>
                          <a:rPr lang="en-US" altLang="zh-CN" sz="2000" i="1">
                            <a:solidFill>
                              <a:schemeClr val="accent1"/>
                            </a:solidFill>
                            <a:latin typeface="Cambria Math" panose="02040503050406030204" pitchFamily="18" charset="0"/>
                          </a:rPr>
                          <m:t>0</m:t>
                        </m:r>
                      </m:sub>
                    </m:sSub>
                  </m:oMath>
                </a14:m>
                <a:r>
                  <a:rPr lang="en-US" altLang="zh-CN" sz="2000" dirty="0">
                    <a:solidFill>
                      <a:schemeClr val="accent1"/>
                    </a:solidFill>
                    <a:latin typeface="Arial" panose="020B0604020202020204" pitchFamily="34" charset="0"/>
                    <a:cs typeface="Arial" panose="020B0604020202020204" pitchFamily="34" charset="0"/>
                  </a:rPr>
                  <a:t>)</a:t>
                </a:r>
              </a:p>
              <a:p>
                <a:pPr marL="0" indent="0">
                  <a:lnSpc>
                    <a:spcPct val="100000"/>
                  </a:lnSpc>
                  <a:spcBef>
                    <a:spcPts val="2000"/>
                  </a:spcBef>
                  <a:buNone/>
                </a:pPr>
                <a:r>
                  <a:rPr lang="en-US" altLang="zh-CN" sz="2000" dirty="0">
                    <a:latin typeface="Arial" panose="020B0604020202020204" pitchFamily="34" charset="0"/>
                    <a:cs typeface="Arial" panose="020B0604020202020204" pitchFamily="34" charset="0"/>
                  </a:rPr>
                  <a:t>MLE of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𝜋</m:t>
                            </m:r>
                          </m:e>
                        </m:acc>
                      </m:e>
                      <m:sub>
                        <m:r>
                          <a:rPr lang="en-US" altLang="zh-CN" sz="2000" i="1">
                            <a:latin typeface="Cambria Math" panose="02040503050406030204" pitchFamily="18" charset="0"/>
                          </a:rPr>
                          <m:t>𝑋𝑌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𝑖𝑗</m:t>
                            </m:r>
                          </m:sub>
                        </m:sSub>
                      </m:num>
                      <m:den>
                        <m:r>
                          <a:rPr lang="en-US" altLang="zh-CN" sz="2000" i="1">
                            <a:latin typeface="Cambria Math" panose="02040503050406030204" pitchFamily="18" charset="0"/>
                          </a:rPr>
                          <m:t>𝑛</m:t>
                        </m:r>
                      </m:den>
                    </m:f>
                  </m:oMath>
                </a14:m>
                <a:endParaRPr lang="en-US" altLang="zh-CN" sz="2000" dirty="0">
                  <a:latin typeface="Arial" panose="020B0604020202020204" pitchFamily="34" charset="0"/>
                  <a:cs typeface="Arial" panose="020B0604020202020204" pitchFamily="34" charset="0"/>
                </a:endParaRPr>
              </a:p>
              <a:p>
                <a:pPr>
                  <a:lnSpc>
                    <a:spcPct val="100000"/>
                  </a:lnSpc>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i="1">
                            <a:latin typeface="Cambria Math" panose="02040503050406030204" pitchFamily="18" charset="0"/>
                          </a:rPr>
                          <m:t>𝑖𝑗</m:t>
                        </m:r>
                      </m:sub>
                    </m:sSub>
                  </m:oMath>
                </a14:m>
                <a:r>
                  <a:rPr lang="en-US" altLang="zh-CN" sz="2000" dirty="0">
                    <a:solidFill>
                      <a:schemeClr val="accent1"/>
                    </a:solidFill>
                    <a:latin typeface="Arial" panose="020B0604020202020204" pitchFamily="34" charset="0"/>
                    <a:cs typeface="Arial" panose="020B0604020202020204" pitchFamily="34" charset="0"/>
                  </a:rPr>
                  <a:t> (expected count under </a:t>
                </a:r>
                <a14:m>
                  <m:oMath xmlns:m="http://schemas.openxmlformats.org/officeDocument/2006/math">
                    <m:sSub>
                      <m:sSubPr>
                        <m:ctrlPr>
                          <a:rPr lang="en-US" altLang="zh-CN" sz="2000" i="1">
                            <a:solidFill>
                              <a:schemeClr val="accent1"/>
                            </a:solidFill>
                            <a:latin typeface="Cambria Math" panose="02040503050406030204" pitchFamily="18" charset="0"/>
                          </a:rPr>
                        </m:ctrlPr>
                      </m:sSubPr>
                      <m:e>
                        <m:r>
                          <a:rPr lang="en-US" altLang="zh-CN" sz="2000" i="1">
                            <a:solidFill>
                              <a:schemeClr val="accent1"/>
                            </a:solidFill>
                            <a:latin typeface="Cambria Math" panose="02040503050406030204" pitchFamily="18" charset="0"/>
                          </a:rPr>
                          <m:t>𝐻</m:t>
                        </m:r>
                      </m:e>
                      <m:sub>
                        <m:r>
                          <a:rPr lang="en-US" altLang="zh-CN" sz="2000" b="0" i="1" smtClean="0">
                            <a:solidFill>
                              <a:schemeClr val="accent1"/>
                            </a:solidFill>
                            <a:latin typeface="Cambria Math" panose="02040503050406030204" pitchFamily="18" charset="0"/>
                          </a:rPr>
                          <m:t>1</m:t>
                        </m:r>
                      </m:sub>
                    </m:sSub>
                    <m:r>
                      <a:rPr lang="en-US" altLang="zh-CN" sz="2000" b="0" i="0" smtClean="0">
                        <a:solidFill>
                          <a:schemeClr val="accent1"/>
                        </a:solidFill>
                        <a:latin typeface="Cambria Math" panose="02040503050406030204" pitchFamily="18" charset="0"/>
                      </a:rPr>
                      <m:t>′</m:t>
                    </m:r>
                  </m:oMath>
                </a14:m>
                <a:r>
                  <a:rPr lang="en-US" altLang="zh-CN" sz="2000" dirty="0">
                    <a:solidFill>
                      <a:schemeClr val="accent1"/>
                    </a:solidFill>
                    <a:latin typeface="Arial" panose="020B0604020202020204" pitchFamily="34" charset="0"/>
                    <a:cs typeface="Arial" panose="020B0604020202020204" pitchFamily="34" charset="0"/>
                  </a:rPr>
                  <a:t> )</a:t>
                </a:r>
              </a:p>
              <a:p>
                <a:pPr>
                  <a:lnSpc>
                    <a:spcPct val="100000"/>
                  </a:lnSpc>
                </a:pPr>
                <a:r>
                  <a:rPr lang="en-US" altLang="zh-CN" sz="2000" dirty="0">
                    <a:solidFill>
                      <a:schemeClr val="accent1"/>
                    </a:solidFill>
                    <a:latin typeface="Arial" panose="020B0604020202020204" pitchFamily="34" charset="0"/>
                    <a:cs typeface="Arial" panose="020B0604020202020204" pitchFamily="34" charset="0"/>
                  </a:rPr>
                  <a:t> Completely fit the data (</a:t>
                </a:r>
                <a:r>
                  <a:rPr lang="en-GB" altLang="zh-CN" sz="2000" dirty="0">
                    <a:solidFill>
                      <a:schemeClr val="accent1"/>
                    </a:solidFill>
                    <a:latin typeface="Arial" panose="020B0604020202020204" pitchFamily="34" charset="0"/>
                    <a:cs typeface="Arial" panose="020B0604020202020204" pitchFamily="34" charset="0"/>
                  </a:rPr>
                  <a:t>saturated Model</a:t>
                </a:r>
                <a:r>
                  <a:rPr lang="en-US" altLang="zh-CN" sz="2000" dirty="0">
                    <a:solidFill>
                      <a:schemeClr val="accent1"/>
                    </a:solidFill>
                    <a:latin typeface="Arial" panose="020B0604020202020204" pitchFamily="34" charset="0"/>
                    <a:cs typeface="Arial" panose="020B0604020202020204" pitchFamily="34" charset="0"/>
                  </a:rPr>
                  <a:t>)</a:t>
                </a:r>
              </a:p>
              <a:p>
                <a:pPr>
                  <a:lnSpc>
                    <a:spcPct val="100000"/>
                  </a:lnSpc>
                </a:pPr>
                <a:endParaRPr lang="en-US" altLang="zh-CN" sz="2000" dirty="0">
                  <a:latin typeface="Arial" panose="020B0604020202020204" pitchFamily="34" charset="0"/>
                  <a:cs typeface="Arial" panose="020B0604020202020204" pitchFamily="34" charset="0"/>
                </a:endParaRPr>
              </a:p>
            </p:txBody>
          </p:sp>
        </mc:Choice>
        <mc:Fallback xmlns="">
          <p:sp>
            <p:nvSpPr>
              <p:cNvPr id="17" name="Content Placeholder 2">
                <a:extLst>
                  <a:ext uri="{FF2B5EF4-FFF2-40B4-BE49-F238E27FC236}">
                    <a16:creationId xmlns:a16="http://schemas.microsoft.com/office/drawing/2014/main" id="{726233FF-DBB0-4EF0-8EBC-2A95717668D0}"/>
                  </a:ext>
                </a:extLst>
              </p:cNvPr>
              <p:cNvSpPr txBox="1">
                <a:spLocks noRot="1" noChangeAspect="1" noMove="1" noResize="1" noEditPoints="1" noAdjustHandles="1" noChangeArrowheads="1" noChangeShapeType="1" noTextEdit="1"/>
              </p:cNvSpPr>
              <p:nvPr/>
            </p:nvSpPr>
            <p:spPr>
              <a:xfrm>
                <a:off x="6699508" y="1340633"/>
                <a:ext cx="4733630" cy="4686679"/>
              </a:xfrm>
              <a:prstGeom prst="rect">
                <a:avLst/>
              </a:prstGeom>
              <a:blipFill>
                <a:blip r:embed="rId3"/>
                <a:stretch>
                  <a:fillRect l="-1337" t="-270"/>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F6679248-1881-42EC-BC22-7DFB9065F99D}"/>
              </a:ext>
            </a:extLst>
          </p:cNvPr>
          <p:cNvSpPr/>
          <p:nvPr/>
        </p:nvSpPr>
        <p:spPr>
          <a:xfrm>
            <a:off x="6028829" y="2826675"/>
            <a:ext cx="474341" cy="288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8E105A22-E8FC-47C0-90FC-F21CFF3D6B82}"/>
                  </a:ext>
                </a:extLst>
              </p:cNvPr>
              <p:cNvSpPr txBox="1">
                <a:spLocks/>
              </p:cNvSpPr>
              <p:nvPr/>
            </p:nvSpPr>
            <p:spPr>
              <a:xfrm>
                <a:off x="586534" y="1776020"/>
                <a:ext cx="5359233" cy="19539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000" dirty="0">
                    <a:latin typeface="Arial" panose="020B0604020202020204" pitchFamily="34" charset="0"/>
                    <a:cs typeface="Arial" panose="020B0604020202020204" pitchFamily="34" charset="0"/>
                  </a:rPr>
                  <a:t>GLR test</a:t>
                </a:r>
              </a:p>
              <a:p>
                <a:pPr>
                  <a:lnSpc>
                    <a:spcPct val="100000"/>
                  </a:lnSpc>
                  <a:buFont typeface="Wingdings" panose="05000000000000000000" pitchFamily="2" charset="2"/>
                  <a:buChar char="Ø"/>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Likelihood ratio: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𝐺</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=−2</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0</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1</m:t>
                                </m:r>
                              </m:sub>
                            </m:sSub>
                          </m:den>
                        </m:f>
                      </m:e>
                    </m:func>
                  </m:oMath>
                </a14:m>
                <a:endParaRPr lang="en-US" altLang="zh-CN" sz="2000" dirty="0">
                  <a:latin typeface="Arial" panose="020B0604020202020204" pitchFamily="34" charset="0"/>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Under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𝑋𝑌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oMath>
                </a14:m>
                <a:endParaRPr lang="en-US" altLang="zh-CN" sz="2000" dirty="0">
                  <a:latin typeface="Arial" panose="020B0604020202020204" pitchFamily="34" charset="0"/>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Under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𝐻</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𝐻</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𝑋𝑌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arbitrary</a:t>
                </a:r>
              </a:p>
            </p:txBody>
          </p:sp>
        </mc:Choice>
        <mc:Fallback xmlns="">
          <p:sp>
            <p:nvSpPr>
              <p:cNvPr id="21" name="Content Placeholder 2">
                <a:extLst>
                  <a:ext uri="{FF2B5EF4-FFF2-40B4-BE49-F238E27FC236}">
                    <a16:creationId xmlns:a16="http://schemas.microsoft.com/office/drawing/2014/main" id="{8E105A22-E8FC-47C0-90FC-F21CFF3D6B82}"/>
                  </a:ext>
                </a:extLst>
              </p:cNvPr>
              <p:cNvSpPr txBox="1">
                <a:spLocks noRot="1" noChangeAspect="1" noMove="1" noResize="1" noEditPoints="1" noAdjustHandles="1" noChangeArrowheads="1" noChangeShapeType="1" noTextEdit="1"/>
              </p:cNvSpPr>
              <p:nvPr/>
            </p:nvSpPr>
            <p:spPr>
              <a:xfrm>
                <a:off x="586534" y="1776020"/>
                <a:ext cx="5359233" cy="1953952"/>
              </a:xfrm>
              <a:prstGeom prst="rect">
                <a:avLst/>
              </a:prstGeom>
              <a:blipFill>
                <a:blip r:embed="rId4"/>
                <a:stretch>
                  <a:fillRect l="-1182" t="-1290" b="-645"/>
                </a:stretch>
              </a:blipFill>
            </p:spPr>
            <p:txBody>
              <a:bodyPr/>
              <a:lstStyle/>
              <a:p>
                <a:r>
                  <a:rPr lang="zh-CN" altLang="en-US">
                    <a:noFill/>
                  </a:rPr>
                  <a:t> </a:t>
                </a:r>
              </a:p>
            </p:txBody>
          </p:sp>
        </mc:Fallback>
      </mc:AlternateContent>
      <p:sp>
        <p:nvSpPr>
          <p:cNvPr id="22" name="Content Placeholder 2">
            <a:extLst>
              <a:ext uri="{FF2B5EF4-FFF2-40B4-BE49-F238E27FC236}">
                <a16:creationId xmlns:a16="http://schemas.microsoft.com/office/drawing/2014/main" id="{AAB3C060-EDF0-40F2-9784-78921A225B97}"/>
              </a:ext>
            </a:extLst>
          </p:cNvPr>
          <p:cNvSpPr txBox="1">
            <a:spLocks/>
          </p:cNvSpPr>
          <p:nvPr/>
        </p:nvSpPr>
        <p:spPr>
          <a:xfrm>
            <a:off x="6528184" y="1703020"/>
            <a:ext cx="3460584" cy="580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EF655D2-47ED-43D7-9862-FDAB9C8FE1BE}"/>
                  </a:ext>
                </a:extLst>
              </p:cNvPr>
              <p:cNvSpPr txBox="1"/>
              <p:nvPr/>
            </p:nvSpPr>
            <p:spPr>
              <a:xfrm>
                <a:off x="1285072" y="3977025"/>
                <a:ext cx="5210176" cy="657488"/>
              </a:xfrm>
              <a:prstGeom prst="rect">
                <a:avLst/>
              </a:prstGeom>
              <a:noFill/>
            </p:spPr>
            <p:txBody>
              <a:bodyPr wrap="square">
                <a:spAutoFit/>
              </a:bodyPr>
              <a:lstStyle/>
              <a:p>
                <a:pPr>
                  <a:lnSpc>
                    <a:spcPct val="100000"/>
                  </a:lnSpc>
                </a:pP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2</m:t>
                        </m:r>
                      </m:sup>
                    </m:sSup>
                    <m:r>
                      <a:rPr lang="en-US" altLang="zh-CN" b="0" i="1" smtClean="0">
                        <a:latin typeface="Cambria Math" panose="02040503050406030204" pitchFamily="18" charset="0"/>
                      </a:rPr>
                      <m:t>=2</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r>
                          <a:rPr lang="en-US" altLang="zh-CN" b="0" i="1" smtClean="0">
                            <a:latin typeface="Cambria Math" panose="02040503050406030204" pitchFamily="18" charset="0"/>
                          </a:rPr>
                          <m:t>𝑗</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𝑖𝑗</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𝑖𝑗</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𝑖𝑗</m:t>
                                    </m:r>
                                  </m:sub>
                                </m:sSub>
                              </m:den>
                            </m:f>
                          </m:e>
                        </m:func>
                      </m:e>
                    </m:nary>
                  </m:oMath>
                </a14:m>
                <a:r>
                  <a:rPr lang="zh-CN" altLang="en-US" sz="1800" dirty="0">
                    <a:latin typeface="Arial" panose="020B0604020202020204" pitchFamily="34" charset="0"/>
                    <a:cs typeface="Arial" panose="020B0604020202020204" pitchFamily="34" charset="0"/>
                  </a:rPr>
                  <a:t>   </a:t>
                </a:r>
                <a14:m>
                  <m:oMath xmlns:m="http://schemas.openxmlformats.org/officeDocument/2006/math">
                    <m:r>
                      <a:rPr lang="en-US" altLang="zh-CN" sz="1800" b="0" i="1" smtClean="0">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𝑋</m:t>
                        </m:r>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nary>
                      <m:naryPr>
                        <m:chr m:val="∑"/>
                        <m:limLoc m:val="subSup"/>
                        <m:supHide m:val="on"/>
                        <m:ctrlPr>
                          <a:rPr lang="en-US" altLang="zh-CN" sz="1800" i="1" smtClean="0">
                            <a:latin typeface="Cambria Math" panose="02040503050406030204" pitchFamily="18" charset="0"/>
                          </a:rPr>
                        </m:ctrlPr>
                      </m:naryPr>
                      <m:sub>
                        <m:r>
                          <m:rPr>
                            <m:brk m:alnAt="9"/>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𝑗</m:t>
                        </m:r>
                      </m:sub>
                      <m:sup/>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𝑖𝑗</m:t>
                                        </m:r>
                                      </m:sub>
                                    </m:sSub>
                                  </m:e>
                                </m:d>
                              </m:e>
                              <m:sup>
                                <m:r>
                                  <a:rPr lang="en-US" altLang="zh-CN" i="1">
                                    <a:latin typeface="Cambria Math" panose="02040503050406030204" pitchFamily="18" charset="0"/>
                                  </a:rPr>
                                  <m:t>2</m:t>
                                </m:r>
                              </m:sup>
                            </m:sSup>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𝑖𝑗</m:t>
                                </m:r>
                              </m:sub>
                            </m:sSub>
                          </m:den>
                        </m:f>
                      </m:e>
                    </m:nary>
                  </m:oMath>
                </a14:m>
                <a:endParaRPr lang="en-US" altLang="zh-CN" sz="1800" dirty="0">
                  <a:latin typeface="Arial" panose="020B0604020202020204" pitchFamily="34" charset="0"/>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7EF655D2-47ED-43D7-9862-FDAB9C8FE1BE}"/>
                  </a:ext>
                </a:extLst>
              </p:cNvPr>
              <p:cNvSpPr txBox="1">
                <a:spLocks noRot="1" noChangeAspect="1" noMove="1" noResize="1" noEditPoints="1" noAdjustHandles="1" noChangeArrowheads="1" noChangeShapeType="1" noTextEdit="1"/>
              </p:cNvSpPr>
              <p:nvPr/>
            </p:nvSpPr>
            <p:spPr>
              <a:xfrm>
                <a:off x="1285072" y="3977025"/>
                <a:ext cx="5210176" cy="657488"/>
              </a:xfrm>
              <a:prstGeom prst="rect">
                <a:avLst/>
              </a:prstGeom>
              <a:blipFill>
                <a:blip r:embed="rId5"/>
                <a:stretch>
                  <a:fillRect t="-37736" b="-77358"/>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99F81B8C-E498-422D-A84C-AD4D190C8530}"/>
              </a:ext>
            </a:extLst>
          </p:cNvPr>
          <p:cNvSpPr txBox="1"/>
          <p:nvPr/>
        </p:nvSpPr>
        <p:spPr>
          <a:xfrm>
            <a:off x="3709115" y="4689780"/>
            <a:ext cx="1825850"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Chi-square test</a:t>
            </a:r>
            <a:endParaRPr lang="zh-CN" altLang="en-US" dirty="0">
              <a:latin typeface="Arial" panose="020B0604020202020204" pitchFamily="34" charset="0"/>
              <a:cs typeface="Arial" panose="020B0604020202020204" pitchFamily="34" charset="0"/>
            </a:endParaRPr>
          </a:p>
        </p:txBody>
      </p:sp>
      <p:sp>
        <p:nvSpPr>
          <p:cNvPr id="16" name="箭头: 右 15">
            <a:extLst>
              <a:ext uri="{FF2B5EF4-FFF2-40B4-BE49-F238E27FC236}">
                <a16:creationId xmlns:a16="http://schemas.microsoft.com/office/drawing/2014/main" id="{3CEC1DE1-5BB6-46CD-88E2-239C3176FB36}"/>
              </a:ext>
            </a:extLst>
          </p:cNvPr>
          <p:cNvSpPr/>
          <p:nvPr/>
        </p:nvSpPr>
        <p:spPr>
          <a:xfrm rot="10800000">
            <a:off x="5962939" y="4161632"/>
            <a:ext cx="466419" cy="2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E7B332B3-AEF5-BA19-3F08-BB1F87D31C38}"/>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11</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3465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2534277-282E-44A7-AF57-C05193BFFE37}"/>
                  </a:ext>
                </a:extLst>
              </p:cNvPr>
              <p:cNvSpPr>
                <a:spLocks noGrp="1"/>
              </p:cNvSpPr>
              <p:nvPr>
                <p:ph type="title"/>
              </p:nvPr>
            </p:nvSpPr>
            <p:spPr>
              <a:xfrm>
                <a:off x="596798" y="286702"/>
                <a:ext cx="6422188" cy="992244"/>
              </a:xfrm>
            </p:spPr>
            <p:txBody>
              <a:bodyPr>
                <a:normAutofit/>
              </a:bodyPr>
              <a:lstStyle/>
              <a:p>
                <a:r>
                  <a:rPr lang="en-US" altLang="zh-CN" sz="3200" dirty="0">
                    <a:latin typeface="Arial" panose="020B0604020202020204" pitchFamily="34" charset="0"/>
                    <a:cs typeface="Arial" panose="020B0604020202020204" pitchFamily="34" charset="0"/>
                  </a:rPr>
                  <a:t>Expected Counts under</a:t>
                </a:r>
                <a:r>
                  <a:rPr lang="zh-CN" altLang="en-US" sz="3200" dirty="0">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3200" i="1" smtClean="0">
                            <a:solidFill>
                              <a:schemeClr val="tx1"/>
                            </a:solidFill>
                            <a:latin typeface="Cambria Math" panose="02040503050406030204" pitchFamily="18" charset="0"/>
                          </a:rPr>
                        </m:ctrlPr>
                      </m:sSubPr>
                      <m:e>
                        <m:r>
                          <a:rPr lang="en-US" altLang="zh-CN" sz="3200" b="0" i="1">
                            <a:solidFill>
                              <a:schemeClr val="tx1"/>
                            </a:solidFill>
                            <a:latin typeface="Cambria Math" panose="02040503050406030204" pitchFamily="18" charset="0"/>
                          </a:rPr>
                          <m:t>𝐻</m:t>
                        </m:r>
                      </m:e>
                      <m:sub>
                        <m:r>
                          <a:rPr lang="en-US" altLang="zh-CN" sz="3200" b="0" i="1">
                            <a:solidFill>
                              <a:schemeClr val="tx1"/>
                            </a:solidFill>
                            <a:latin typeface="Cambria Math" panose="02040503050406030204" pitchFamily="18" charset="0"/>
                          </a:rPr>
                          <m:t>0</m:t>
                        </m:r>
                      </m:sub>
                    </m:sSub>
                  </m:oMath>
                </a14:m>
                <a:endParaRPr lang="zh-CN" altLang="en-US" sz="3200" dirty="0">
                  <a:solidFill>
                    <a:schemeClr val="tx1"/>
                  </a:solidFill>
                  <a:latin typeface="Arial" panose="020B0604020202020204" pitchFamily="34" charset="0"/>
                  <a:cs typeface="Arial" panose="020B0604020202020204" pitchFamily="34" charset="0"/>
                </a:endParaRPr>
              </a:p>
            </p:txBody>
          </p:sp>
        </mc:Choice>
        <mc:Fallback xmlns="">
          <p:sp>
            <p:nvSpPr>
              <p:cNvPr id="2" name="Title 1">
                <a:extLst>
                  <a:ext uri="{FF2B5EF4-FFF2-40B4-BE49-F238E27FC236}">
                    <a16:creationId xmlns:a16="http://schemas.microsoft.com/office/drawing/2014/main" id="{32534277-282E-44A7-AF57-C05193BFFE37}"/>
                  </a:ext>
                </a:extLst>
              </p:cNvPr>
              <p:cNvSpPr>
                <a:spLocks noGrp="1" noRot="1" noChangeAspect="1" noMove="1" noResize="1" noEditPoints="1" noAdjustHandles="1" noChangeArrowheads="1" noChangeShapeType="1" noTextEdit="1"/>
              </p:cNvSpPr>
              <p:nvPr>
                <p:ph type="title"/>
              </p:nvPr>
            </p:nvSpPr>
            <p:spPr>
              <a:xfrm>
                <a:off x="596798" y="286702"/>
                <a:ext cx="6422188" cy="992244"/>
              </a:xfrm>
              <a:blipFill>
                <a:blip r:embed="rId2"/>
                <a:stretch>
                  <a:fillRect l="-23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5836EB-D07D-4F15-8014-3C3D949CA814}"/>
                  </a:ext>
                </a:extLst>
              </p:cNvPr>
              <p:cNvSpPr>
                <a:spLocks noGrp="1"/>
              </p:cNvSpPr>
              <p:nvPr>
                <p:ph idx="1"/>
              </p:nvPr>
            </p:nvSpPr>
            <p:spPr>
              <a:xfrm>
                <a:off x="1484533" y="5226795"/>
                <a:ext cx="3939462" cy="863706"/>
              </a:xfrm>
            </p:spPr>
            <p:txBody>
              <a:bodyPr>
                <a:normAutofit/>
              </a:bodyPr>
              <a:lstStyle/>
              <a:p>
                <a:pPr marL="0" indent="0">
                  <a:buNone/>
                </a:pPr>
                <a14:m>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b="0" i="1" smtClean="0">
                            <a:latin typeface="Cambria Math" panose="02040503050406030204" pitchFamily="18" charset="0"/>
                          </a:rPr>
                          <m:t>𝑋</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𝐽</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𝑖𝑗</m:t>
                                </m:r>
                              </m:sub>
                            </m:sSub>
                          </m:e>
                        </m:nary>
                      </m:num>
                      <m:den>
                        <m:r>
                          <a:rPr lang="en-US" altLang="zh-CN" sz="2000" b="0" i="1" smtClean="0">
                            <a:latin typeface="Cambria Math" panose="02040503050406030204" pitchFamily="18" charset="0"/>
                          </a:rPr>
                          <m:t>𝑛</m:t>
                        </m:r>
                      </m:den>
                    </m:f>
                  </m:oMath>
                </a14:m>
                <a:r>
                  <a:rPr lang="en-US" altLang="zh-CN" sz="2000" i="1"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b="0" i="1" smtClean="0">
                            <a:latin typeface="Cambria Math" panose="02040503050406030204" pitchFamily="18" charset="0"/>
                          </a:rPr>
                          <m:t>𝑌</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𝑗</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b>
                          <m:sup>
                            <m:r>
                              <a:rPr lang="en-US" altLang="zh-CN" sz="2000" b="0" i="1" smtClean="0">
                                <a:latin typeface="Cambria Math" panose="02040503050406030204" pitchFamily="18" charset="0"/>
                              </a:rPr>
                              <m:t>𝐼</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𝑖𝑗</m:t>
                                </m:r>
                              </m:sub>
                            </m:sSub>
                          </m:e>
                        </m:nary>
                      </m:num>
                      <m:den>
                        <m:r>
                          <a:rPr lang="en-US" altLang="zh-CN" sz="2000" b="0" i="1" smtClean="0">
                            <a:latin typeface="Cambria Math" panose="02040503050406030204" pitchFamily="18" charset="0"/>
                          </a:rPr>
                          <m:t>𝑛</m:t>
                        </m:r>
                      </m:den>
                    </m:f>
                  </m:oMath>
                </a14:m>
                <a:endParaRPr lang="en-US" altLang="zh-CN" sz="2000" i="1"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B15836EB-D07D-4F15-8014-3C3D949CA814}"/>
                  </a:ext>
                </a:extLst>
              </p:cNvPr>
              <p:cNvSpPr>
                <a:spLocks noGrp="1" noRot="1" noChangeAspect="1" noMove="1" noResize="1" noEditPoints="1" noAdjustHandles="1" noChangeArrowheads="1" noChangeShapeType="1" noTextEdit="1"/>
              </p:cNvSpPr>
              <p:nvPr>
                <p:ph idx="1"/>
              </p:nvPr>
            </p:nvSpPr>
            <p:spPr>
              <a:xfrm>
                <a:off x="1484533" y="5226795"/>
                <a:ext cx="3939462" cy="863706"/>
              </a:xfrm>
              <a:blipFill>
                <a:blip r:embed="rId3"/>
                <a:stretch>
                  <a:fillRect t="-39130" b="-7246"/>
                </a:stretch>
              </a:blipFill>
            </p:spPr>
            <p:txBody>
              <a:bodyPr/>
              <a:lstStyle/>
              <a:p>
                <a:r>
                  <a:rPr lang="zh-CN" altLang="en-US">
                    <a:noFill/>
                  </a:rPr>
                  <a:t> </a:t>
                </a:r>
              </a:p>
            </p:txBody>
          </p:sp>
        </mc:Fallback>
      </mc:AlternateContent>
      <p:graphicFrame>
        <p:nvGraphicFramePr>
          <p:cNvPr id="7" name="Table 7">
            <a:extLst>
              <a:ext uri="{FF2B5EF4-FFF2-40B4-BE49-F238E27FC236}">
                <a16:creationId xmlns:a16="http://schemas.microsoft.com/office/drawing/2014/main" id="{D7F3ADE2-1278-4BF4-8C8D-21F6C4544FC3}"/>
              </a:ext>
            </a:extLst>
          </p:cNvPr>
          <p:cNvGraphicFramePr>
            <a:graphicFrameLocks noGrp="1"/>
          </p:cNvGraphicFramePr>
          <p:nvPr>
            <p:extLst>
              <p:ext uri="{D42A27DB-BD31-4B8C-83A1-F6EECF244321}">
                <p14:modId xmlns:p14="http://schemas.microsoft.com/office/powerpoint/2010/main" val="3515069926"/>
              </p:ext>
            </p:extLst>
          </p:nvPr>
        </p:nvGraphicFramePr>
        <p:xfrm>
          <a:off x="962738" y="1421798"/>
          <a:ext cx="8128000" cy="2677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95867898"/>
                    </a:ext>
                  </a:extLst>
                </a:gridCol>
                <a:gridCol w="1625600">
                  <a:extLst>
                    <a:ext uri="{9D8B030D-6E8A-4147-A177-3AD203B41FA5}">
                      <a16:colId xmlns:a16="http://schemas.microsoft.com/office/drawing/2014/main" val="1443182881"/>
                    </a:ext>
                  </a:extLst>
                </a:gridCol>
                <a:gridCol w="1625600">
                  <a:extLst>
                    <a:ext uri="{9D8B030D-6E8A-4147-A177-3AD203B41FA5}">
                      <a16:colId xmlns:a16="http://schemas.microsoft.com/office/drawing/2014/main" val="1678761565"/>
                    </a:ext>
                  </a:extLst>
                </a:gridCol>
                <a:gridCol w="1625600">
                  <a:extLst>
                    <a:ext uri="{9D8B030D-6E8A-4147-A177-3AD203B41FA5}">
                      <a16:colId xmlns:a16="http://schemas.microsoft.com/office/drawing/2014/main" val="3896171212"/>
                    </a:ext>
                  </a:extLst>
                </a:gridCol>
                <a:gridCol w="1625600">
                  <a:extLst>
                    <a:ext uri="{9D8B030D-6E8A-4147-A177-3AD203B41FA5}">
                      <a16:colId xmlns:a16="http://schemas.microsoft.com/office/drawing/2014/main" val="1677394221"/>
                    </a:ext>
                  </a:extLst>
                </a:gridCol>
              </a:tblGrid>
              <a:tr h="370840">
                <a:tc>
                  <a:txBody>
                    <a:bodyPr/>
                    <a:lstStyle/>
                    <a:p>
                      <a:pPr algn="ctr"/>
                      <a:endParaRPr lang="zh-CN" altLang="en-US" sz="2400"/>
                    </a:p>
                  </a:txBody>
                  <a:tcPr/>
                </a:tc>
                <a:tc gridSpan="3">
                  <a:txBody>
                    <a:bodyPr/>
                    <a:lstStyle/>
                    <a:p>
                      <a:pPr algn="ctr"/>
                      <a:r>
                        <a:rPr lang="en-US" altLang="zh-CN" sz="2400" dirty="0"/>
                        <a:t>Improved</a:t>
                      </a:r>
                      <a:endParaRPr lang="zh-CN" altLang="en-US" sz="2400" dirty="0"/>
                    </a:p>
                  </a:txBody>
                  <a:tcPr/>
                </a:tc>
                <a:tc hMerge="1">
                  <a:txBody>
                    <a:bodyPr/>
                    <a:lstStyle/>
                    <a:p>
                      <a:endParaRPr lang="zh-CN" altLang="en-US" dirty="0"/>
                    </a:p>
                  </a:txBody>
                  <a:tcPr/>
                </a:tc>
                <a:tc hMerge="1">
                  <a:txBody>
                    <a:bodyPr/>
                    <a:lstStyle/>
                    <a:p>
                      <a:endParaRPr lang="zh-CN" altLang="en-US" dirty="0"/>
                    </a:p>
                  </a:txBody>
                  <a:tcPr/>
                </a:tc>
                <a:tc>
                  <a:txBody>
                    <a:bodyPr/>
                    <a:lstStyle/>
                    <a:p>
                      <a:pPr algn="ctr"/>
                      <a:endParaRPr lang="zh-CN" altLang="en-US" sz="2400"/>
                    </a:p>
                  </a:txBody>
                  <a:tcPr/>
                </a:tc>
                <a:extLst>
                  <a:ext uri="{0D108BD9-81ED-4DB2-BD59-A6C34878D82A}">
                    <a16:rowId xmlns:a16="http://schemas.microsoft.com/office/drawing/2014/main" val="3309474054"/>
                  </a:ext>
                </a:extLst>
              </a:tr>
              <a:tr h="370840">
                <a:tc>
                  <a:txBody>
                    <a:bodyPr/>
                    <a:lstStyle/>
                    <a:p>
                      <a:pPr algn="ctr" fontAlgn="ctr"/>
                      <a:r>
                        <a:rPr lang="en-GB" sz="2400" b="0" i="0" u="none" strike="noStrike" dirty="0">
                          <a:solidFill>
                            <a:srgbClr val="000000"/>
                          </a:solidFill>
                          <a:effectLst/>
                          <a:latin typeface="等线" panose="02010600030101010101" pitchFamily="2" charset="-122"/>
                          <a:ea typeface="等线" panose="02010600030101010101" pitchFamily="2" charset="-122"/>
                        </a:rPr>
                        <a:t>Treatment</a:t>
                      </a:r>
                    </a:p>
                  </a:txBody>
                  <a:tcPr marL="6350" marR="6350" marT="6350" marB="0" anchor="ctr"/>
                </a:tc>
                <a:tc>
                  <a:txBody>
                    <a:bodyPr/>
                    <a:lstStyle/>
                    <a:p>
                      <a:pPr algn="ctr" fontAlgn="ctr"/>
                      <a:r>
                        <a:rPr lang="en-GB" sz="2400" b="0" i="0" u="none" strike="noStrike">
                          <a:solidFill>
                            <a:srgbClr val="000000"/>
                          </a:solidFill>
                          <a:effectLst/>
                          <a:latin typeface="等线" panose="02010600030101010101" pitchFamily="2" charset="-122"/>
                          <a:ea typeface="等线" panose="02010600030101010101" pitchFamily="2" charset="-122"/>
                        </a:rPr>
                        <a:t>None</a:t>
                      </a:r>
                    </a:p>
                  </a:txBody>
                  <a:tcPr marL="6350" marR="6350" marT="6350" marB="0" anchor="ctr"/>
                </a:tc>
                <a:tc>
                  <a:txBody>
                    <a:bodyPr/>
                    <a:lstStyle/>
                    <a:p>
                      <a:pPr algn="ctr" fontAlgn="ctr"/>
                      <a:r>
                        <a:rPr lang="en-GB" sz="2400" b="0" i="0" u="none" strike="noStrike">
                          <a:solidFill>
                            <a:srgbClr val="000000"/>
                          </a:solidFill>
                          <a:effectLst/>
                          <a:latin typeface="等线" panose="02010600030101010101" pitchFamily="2" charset="-122"/>
                          <a:ea typeface="等线" panose="02010600030101010101" pitchFamily="2" charset="-122"/>
                        </a:rPr>
                        <a:t>Some</a:t>
                      </a:r>
                    </a:p>
                  </a:txBody>
                  <a:tcPr marL="6350" marR="6350" marT="6350" marB="0" anchor="ctr"/>
                </a:tc>
                <a:tc>
                  <a:txBody>
                    <a:bodyPr/>
                    <a:lstStyle/>
                    <a:p>
                      <a:pPr algn="ctr" fontAlgn="ctr"/>
                      <a:r>
                        <a:rPr lang="en-GB" sz="2400" b="0" i="0" u="none" strike="noStrike">
                          <a:solidFill>
                            <a:srgbClr val="000000"/>
                          </a:solidFill>
                          <a:effectLst/>
                          <a:latin typeface="等线" panose="02010600030101010101" pitchFamily="2" charset="-122"/>
                          <a:ea typeface="等线" panose="02010600030101010101" pitchFamily="2" charset="-122"/>
                        </a:rPr>
                        <a:t>Marked</a:t>
                      </a:r>
                    </a:p>
                  </a:txBody>
                  <a:tcPr marL="6350" marR="6350" marT="6350" marB="0" anchor="ctr"/>
                </a:tc>
                <a:tc>
                  <a:txBody>
                    <a:bodyPr/>
                    <a:lstStyle/>
                    <a:p>
                      <a:pPr algn="ctr" fontAlgn="ctr"/>
                      <a:r>
                        <a:rPr lang="en-GB" sz="2400" b="1" i="0" u="none" strike="noStrike" dirty="0">
                          <a:solidFill>
                            <a:srgbClr val="000000"/>
                          </a:solidFill>
                          <a:effectLst/>
                          <a:latin typeface="等线" panose="02010600030101010101" pitchFamily="2" charset="-122"/>
                          <a:ea typeface="等线" panose="02010600030101010101" pitchFamily="2" charset="-122"/>
                        </a:rPr>
                        <a:t>Total</a:t>
                      </a:r>
                    </a:p>
                  </a:txBody>
                  <a:tcPr marL="6350" marR="6350" marT="6350" marB="0" anchor="ctr"/>
                </a:tc>
                <a:extLst>
                  <a:ext uri="{0D108BD9-81ED-4DB2-BD59-A6C34878D82A}">
                    <a16:rowId xmlns:a16="http://schemas.microsoft.com/office/drawing/2014/main" val="1088564216"/>
                  </a:ext>
                </a:extLst>
              </a:tr>
              <a:tr h="370840">
                <a:tc>
                  <a:txBody>
                    <a:bodyPr/>
                    <a:lstStyle/>
                    <a:p>
                      <a:pPr algn="ctr" fontAlgn="ctr"/>
                      <a:r>
                        <a:rPr lang="en-GB" sz="2400" b="0" i="0" u="none" strike="noStrike" dirty="0">
                          <a:solidFill>
                            <a:srgbClr val="000000"/>
                          </a:solidFill>
                          <a:effectLst/>
                          <a:latin typeface="等线" panose="02010600030101010101" pitchFamily="2" charset="-122"/>
                          <a:ea typeface="等线" panose="02010600030101010101" pitchFamily="2" charset="-122"/>
                        </a:rPr>
                        <a:t>Placebo</a:t>
                      </a:r>
                    </a:p>
                    <a:p>
                      <a:pPr algn="ctr" fontAlgn="ctr"/>
                      <a:endParaRPr lang="en-GB"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29</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tc>
                <a:tc>
                  <a:txBody>
                    <a:bodyPr/>
                    <a:lstStyle/>
                    <a:p>
                      <a:pPr algn="ctr" fontAlgn="ctr"/>
                      <a:r>
                        <a:rPr lang="en-US" altLang="zh-CN" sz="2400" b="0" i="0" u="none" strike="noStrike" dirty="0">
                          <a:solidFill>
                            <a:srgbClr val="000000"/>
                          </a:solidFill>
                          <a:effectLst/>
                          <a:latin typeface="等线" panose="02010600030101010101" pitchFamily="2" charset="-122"/>
                          <a:ea typeface="等线" panose="02010600030101010101" pitchFamily="2" charset="-122"/>
                        </a:rPr>
                        <a:t>43</a:t>
                      </a:r>
                    </a:p>
                  </a:txBody>
                  <a:tcPr marL="6350" marR="6350" marT="6350" marB="0" anchor="ctr"/>
                </a:tc>
                <a:extLst>
                  <a:ext uri="{0D108BD9-81ED-4DB2-BD59-A6C34878D82A}">
                    <a16:rowId xmlns:a16="http://schemas.microsoft.com/office/drawing/2014/main" val="2858740374"/>
                  </a:ext>
                </a:extLst>
              </a:tr>
              <a:tr h="370840">
                <a:tc>
                  <a:txBody>
                    <a:bodyPr/>
                    <a:lstStyle/>
                    <a:p>
                      <a:pPr algn="ctr" fontAlgn="ctr"/>
                      <a:r>
                        <a:rPr lang="en-GB" sz="2400" b="0" i="0" u="none" strike="noStrike" dirty="0">
                          <a:solidFill>
                            <a:srgbClr val="000000"/>
                          </a:solidFill>
                          <a:effectLst/>
                          <a:latin typeface="等线" panose="02010600030101010101" pitchFamily="2" charset="-122"/>
                          <a:ea typeface="等线" panose="02010600030101010101" pitchFamily="2" charset="-122"/>
                        </a:rPr>
                        <a:t>Treated</a:t>
                      </a:r>
                    </a:p>
                    <a:p>
                      <a:pPr algn="ctr" fontAlgn="ctr"/>
                      <a:endParaRPr lang="en-GB" sz="2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400" b="0" i="0" u="none" strike="noStrike" dirty="0">
                          <a:solidFill>
                            <a:srgbClr val="000000"/>
                          </a:solidFill>
                          <a:effectLst/>
                          <a:latin typeface="等线" panose="02010600030101010101" pitchFamily="2" charset="-122"/>
                          <a:ea typeface="等线" panose="02010600030101010101" pitchFamily="2" charset="-122"/>
                        </a:rPr>
                        <a:t>13</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21</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41</a:t>
                      </a:r>
                    </a:p>
                  </a:txBody>
                  <a:tcPr marL="6350" marR="6350" marT="6350" marB="0" anchor="ctr"/>
                </a:tc>
                <a:extLst>
                  <a:ext uri="{0D108BD9-81ED-4DB2-BD59-A6C34878D82A}">
                    <a16:rowId xmlns:a16="http://schemas.microsoft.com/office/drawing/2014/main" val="2166937730"/>
                  </a:ext>
                </a:extLst>
              </a:tr>
              <a:tr h="370840">
                <a:tc>
                  <a:txBody>
                    <a:bodyPr/>
                    <a:lstStyle/>
                    <a:p>
                      <a:pPr algn="ctr" fontAlgn="ctr"/>
                      <a:r>
                        <a:rPr lang="en-GB" sz="2400" b="1" i="0" u="none" strike="noStrike" dirty="0">
                          <a:solidFill>
                            <a:srgbClr val="000000"/>
                          </a:solidFill>
                          <a:effectLst/>
                          <a:latin typeface="等线" panose="02010600030101010101" pitchFamily="2" charset="-122"/>
                          <a:ea typeface="等线" panose="02010600030101010101" pitchFamily="2" charset="-122"/>
                        </a:rPr>
                        <a:t>Total</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42</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14</a:t>
                      </a:r>
                    </a:p>
                  </a:txBody>
                  <a:tcPr marL="6350" marR="6350" marT="6350" marB="0" anchor="ctr"/>
                </a:tc>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28</a:t>
                      </a:r>
                    </a:p>
                  </a:txBody>
                  <a:tcPr marL="6350" marR="6350" marT="6350" marB="0" anchor="ctr"/>
                </a:tc>
                <a:tc>
                  <a:txBody>
                    <a:bodyPr/>
                    <a:lstStyle/>
                    <a:p>
                      <a:pPr algn="ctr" fontAlgn="ctr"/>
                      <a:r>
                        <a:rPr lang="en-US" altLang="zh-CN" sz="2400" b="0" i="0" u="none" strike="noStrike" dirty="0">
                          <a:solidFill>
                            <a:srgbClr val="000000"/>
                          </a:solidFill>
                          <a:effectLst/>
                          <a:latin typeface="等线" panose="02010600030101010101" pitchFamily="2" charset="-122"/>
                          <a:ea typeface="等线" panose="02010600030101010101" pitchFamily="2" charset="-122"/>
                        </a:rPr>
                        <a:t>84</a:t>
                      </a:r>
                    </a:p>
                  </a:txBody>
                  <a:tcPr marL="6350" marR="6350" marT="6350" marB="0" anchor="ctr"/>
                </a:tc>
                <a:extLst>
                  <a:ext uri="{0D108BD9-81ED-4DB2-BD59-A6C34878D82A}">
                    <a16:rowId xmlns:a16="http://schemas.microsoft.com/office/drawing/2014/main" val="907687633"/>
                  </a:ext>
                </a:extLst>
              </a:tr>
            </a:tbl>
          </a:graphicData>
        </a:graphic>
      </p:graphicFrame>
      <p:sp>
        <p:nvSpPr>
          <p:cNvPr id="6" name="Rectangle 5">
            <a:extLst>
              <a:ext uri="{FF2B5EF4-FFF2-40B4-BE49-F238E27FC236}">
                <a16:creationId xmlns:a16="http://schemas.microsoft.com/office/drawing/2014/main" id="{DD9457B4-A243-49B8-8402-AE75AB695C3B}"/>
              </a:ext>
            </a:extLst>
          </p:cNvPr>
          <p:cNvSpPr/>
          <p:nvPr/>
        </p:nvSpPr>
        <p:spPr>
          <a:xfrm>
            <a:off x="2592371" y="2293539"/>
            <a:ext cx="4854804" cy="64023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D5DF18-E742-4EE7-B2EE-45A4294C1271}"/>
                  </a:ext>
                </a:extLst>
              </p:cNvPr>
              <p:cNvSpPr txBox="1"/>
              <p:nvPr/>
            </p:nvSpPr>
            <p:spPr>
              <a:xfrm>
                <a:off x="9123784" y="2232397"/>
                <a:ext cx="244783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b="0" i="1" smtClean="0">
                              <a:latin typeface="Cambria Math" panose="02040503050406030204" pitchFamily="18" charset="0"/>
                            </a:rPr>
                            <m:t>𝑋</m:t>
                          </m:r>
                        </m:sub>
                      </m:sSub>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1</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m:t>
                              </m:r>
                            </m:sub>
                          </m:sSub>
                        </m:num>
                        <m:den>
                          <m:r>
                            <a:rPr lang="en-US" altLang="zh-CN" sz="2000" i="1">
                              <a:latin typeface="Cambria Math" panose="02040503050406030204" pitchFamily="18" charset="0"/>
                            </a:rPr>
                            <m:t>𝑛</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43</m:t>
                          </m:r>
                        </m:num>
                        <m:den>
                          <m:r>
                            <a:rPr lang="en-US" altLang="zh-CN" sz="2000" b="0" i="1" smtClean="0">
                              <a:latin typeface="Cambria Math" panose="02040503050406030204" pitchFamily="18" charset="0"/>
                            </a:rPr>
                            <m:t>84</m:t>
                          </m:r>
                        </m:den>
                      </m:f>
                    </m:oMath>
                  </m:oMathPara>
                </a14:m>
                <a:endParaRPr lang="zh-CN" altLang="en-US"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D9D5DF18-E742-4EE7-B2EE-45A4294C1271}"/>
                  </a:ext>
                </a:extLst>
              </p:cNvPr>
              <p:cNvSpPr txBox="1">
                <a:spLocks noRot="1" noChangeAspect="1" noMove="1" noResize="1" noEditPoints="1" noAdjustHandles="1" noChangeArrowheads="1" noChangeShapeType="1" noTextEdit="1"/>
              </p:cNvSpPr>
              <p:nvPr/>
            </p:nvSpPr>
            <p:spPr>
              <a:xfrm>
                <a:off x="9123784" y="2232397"/>
                <a:ext cx="2447834" cy="670568"/>
              </a:xfrm>
              <a:prstGeom prst="rect">
                <a:avLst/>
              </a:prstGeom>
              <a:blipFill>
                <a:blip r:embed="rId4"/>
                <a:stretch>
                  <a:fillRect b="-5556"/>
                </a:stretch>
              </a:blipFill>
            </p:spPr>
            <p:txBody>
              <a:bodyPr/>
              <a:lstStyle/>
              <a:p>
                <a:r>
                  <a:rPr lang="zh-CN" altLang="en-US">
                    <a:noFill/>
                  </a:rPr>
                  <a:t> </a:t>
                </a:r>
              </a:p>
            </p:txBody>
          </p:sp>
        </mc:Fallback>
      </mc:AlternateContent>
      <p:sp>
        <p:nvSpPr>
          <p:cNvPr id="8" name="Rectangle 7">
            <a:extLst>
              <a:ext uri="{FF2B5EF4-FFF2-40B4-BE49-F238E27FC236}">
                <a16:creationId xmlns:a16="http://schemas.microsoft.com/office/drawing/2014/main" id="{DF752A15-8FD9-40B0-81E9-3F0B4AC8F5F7}"/>
              </a:ext>
            </a:extLst>
          </p:cNvPr>
          <p:cNvSpPr/>
          <p:nvPr/>
        </p:nvSpPr>
        <p:spPr>
          <a:xfrm>
            <a:off x="2900680" y="2293538"/>
            <a:ext cx="973736" cy="139810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39F6982-2A31-446C-A5EE-C1F32282084D}"/>
                  </a:ext>
                </a:extLst>
              </p:cNvPr>
              <p:cNvSpPr txBox="1"/>
              <p:nvPr/>
            </p:nvSpPr>
            <p:spPr>
              <a:xfrm>
                <a:off x="2274253" y="4241810"/>
                <a:ext cx="2360023"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b="0" i="1" smtClean="0">
                              <a:latin typeface="Cambria Math" panose="02040503050406030204" pitchFamily="18" charset="0"/>
                            </a:rPr>
                            <m:t>𝑌</m:t>
                          </m:r>
                        </m:sub>
                      </m:sSub>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1</m:t>
                          </m:r>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m:t>
                              </m:r>
                              <m:r>
                                <a:rPr lang="en-US" altLang="zh-CN" sz="2000" b="0" i="1" smtClean="0">
                                  <a:latin typeface="Cambria Math" panose="02040503050406030204" pitchFamily="18" charset="0"/>
                                </a:rPr>
                                <m:t>1</m:t>
                              </m:r>
                            </m:sub>
                          </m:sSub>
                        </m:num>
                        <m:den>
                          <m:r>
                            <a:rPr lang="en-US" altLang="zh-CN" sz="2000" i="1">
                              <a:latin typeface="Cambria Math" panose="02040503050406030204" pitchFamily="18" charset="0"/>
                            </a:rPr>
                            <m:t>𝑛</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42</m:t>
                          </m:r>
                        </m:num>
                        <m:den>
                          <m:r>
                            <a:rPr lang="en-US" altLang="zh-CN" sz="2000" b="0" i="1" smtClean="0">
                              <a:latin typeface="Cambria Math" panose="02040503050406030204" pitchFamily="18" charset="0"/>
                            </a:rPr>
                            <m:t>84</m:t>
                          </m:r>
                        </m:den>
                      </m:f>
                    </m:oMath>
                  </m:oMathPara>
                </a14:m>
                <a:endParaRPr lang="zh-CN" altLang="en-US"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39F6982-2A31-446C-A5EE-C1F32282084D}"/>
                  </a:ext>
                </a:extLst>
              </p:cNvPr>
              <p:cNvSpPr txBox="1">
                <a:spLocks noRot="1" noChangeAspect="1" noMove="1" noResize="1" noEditPoints="1" noAdjustHandles="1" noChangeArrowheads="1" noChangeShapeType="1" noTextEdit="1"/>
              </p:cNvSpPr>
              <p:nvPr/>
            </p:nvSpPr>
            <p:spPr>
              <a:xfrm>
                <a:off x="2274253" y="4241810"/>
                <a:ext cx="2360023" cy="670568"/>
              </a:xfrm>
              <a:prstGeom prst="rect">
                <a:avLst/>
              </a:prstGeom>
              <a:blipFill>
                <a:blip r:embed="rId5"/>
                <a:stretch>
                  <a:fillRect b="-7547"/>
                </a:stretch>
              </a:blipFill>
            </p:spPr>
            <p:txBody>
              <a:bodyPr/>
              <a:lstStyle/>
              <a:p>
                <a:r>
                  <a:rPr lang="zh-CN" altLang="en-US">
                    <a:noFill/>
                  </a:rPr>
                  <a:t> </a:t>
                </a:r>
              </a:p>
            </p:txBody>
          </p:sp>
        </mc:Fallback>
      </mc:AlternateContent>
      <p:sp>
        <p:nvSpPr>
          <p:cNvPr id="10" name="Rectangle 9">
            <a:extLst>
              <a:ext uri="{FF2B5EF4-FFF2-40B4-BE49-F238E27FC236}">
                <a16:creationId xmlns:a16="http://schemas.microsoft.com/office/drawing/2014/main" id="{D434956E-8A0B-462C-BA4E-9DC2FF929354}"/>
              </a:ext>
            </a:extLst>
          </p:cNvPr>
          <p:cNvSpPr/>
          <p:nvPr/>
        </p:nvSpPr>
        <p:spPr>
          <a:xfrm>
            <a:off x="2900680" y="3691646"/>
            <a:ext cx="973736" cy="40731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889EA8AB-4A86-4C7C-A688-A77C803F8399}"/>
              </a:ext>
            </a:extLst>
          </p:cNvPr>
          <p:cNvSpPr/>
          <p:nvPr/>
        </p:nvSpPr>
        <p:spPr>
          <a:xfrm>
            <a:off x="7447175" y="2293538"/>
            <a:ext cx="1629633" cy="64023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993ADD-304E-4FE3-A5EE-88CB0A140068}"/>
                  </a:ext>
                </a:extLst>
              </p:cNvPr>
              <p:cNvSpPr txBox="1"/>
              <p:nvPr/>
            </p:nvSpPr>
            <p:spPr>
              <a:xfrm>
                <a:off x="8035417" y="4291468"/>
                <a:ext cx="3536201" cy="1872372"/>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m:t>
                      </m:r>
                      <m:d>
                        <m:dPr>
                          <m:ctrlPr>
                            <a:rPr lang="en-US" altLang="zh-CN" sz="2000" b="0" i="1">
                              <a:latin typeface="Cambria Math" panose="02040503050406030204" pitchFamily="18" charset="0"/>
                            </a:rPr>
                          </m:ctrlPr>
                        </m:dPr>
                        <m:e>
                          <m:r>
                            <a:rPr lang="en-US" altLang="zh-CN" sz="2000" b="0" i="0" smtClean="0">
                              <a:latin typeface="Cambria Math" panose="02040503050406030204" pitchFamily="18" charset="0"/>
                            </a:rPr>
                            <m:t># </m:t>
                          </m:r>
                          <m:r>
                            <m:rPr>
                              <m:sty m:val="p"/>
                            </m:rPr>
                            <a:rPr lang="en-US" altLang="zh-CN" sz="2000">
                              <a:latin typeface="Cambria Math" panose="02040503050406030204" pitchFamily="18" charset="0"/>
                            </a:rPr>
                            <m:t>P</m:t>
                          </m:r>
                          <m:r>
                            <m:rPr>
                              <m:sty m:val="p"/>
                            </m:rPr>
                            <a:rPr lang="en-US" altLang="zh-CN" sz="2000" i="1">
                              <a:latin typeface="Cambria Math" panose="02040503050406030204" pitchFamily="18" charset="0"/>
                            </a:rPr>
                            <m:t>lacebo</m:t>
                          </m:r>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None</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Sub>
                        <m:sSubPr>
                          <m:ctrlPr>
                            <a:rPr lang="en-US" altLang="zh-CN" sz="2000" i="1">
                              <a:latin typeface="Cambria Math" panose="02040503050406030204" pitchFamily="18" charset="0"/>
                            </a:rPr>
                          </m:ctrlPr>
                        </m:sSubPr>
                        <m:e>
                          <m:acc>
                            <m:accPr>
                              <m:chr m:val="̂"/>
                              <m:ctrlPr>
                                <a:rPr lang="en-US" altLang="zh-CN" sz="2000" b="0" i="1" dirty="0" smtClean="0">
                                  <a:latin typeface="Cambria Math" panose="02040503050406030204" pitchFamily="18" charset="0"/>
                                </a:rPr>
                              </m:ctrlPr>
                            </m:accPr>
                            <m:e>
                              <m:r>
                                <a:rPr lang="en-US" altLang="zh-CN" sz="2000" b="0" i="1" dirty="0" smtClean="0">
                                  <a:latin typeface="Cambria Math" panose="02040503050406030204" pitchFamily="18" charset="0"/>
                                </a:rPr>
                                <m:t>𝜋</m:t>
                              </m:r>
                            </m:e>
                          </m:acc>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1</m:t>
                          </m:r>
                        </m:e>
                      </m:d>
                      <m:sSub>
                        <m:sSubPr>
                          <m:ctrlPr>
                            <a:rPr lang="en-US" altLang="zh-CN" sz="2000" i="1">
                              <a:latin typeface="Cambria Math" panose="02040503050406030204" pitchFamily="18" charset="0"/>
                            </a:rPr>
                          </m:ctrlPr>
                        </m:sSubPr>
                        <m:e>
                          <m:acc>
                            <m:accPr>
                              <m:chr m:val="̂"/>
                              <m:ctrlPr>
                                <a:rPr lang="en-US" altLang="zh-CN" sz="2000" i="1" dirty="0">
                                  <a:latin typeface="Cambria Math" panose="02040503050406030204" pitchFamily="18" charset="0"/>
                                </a:rPr>
                              </m:ctrlPr>
                            </m:accPr>
                            <m:e>
                              <m:r>
                                <a:rPr lang="en-US" altLang="zh-CN" sz="2000" b="0" i="1" dirty="0" smtClean="0">
                                  <a:latin typeface="Cambria Math" panose="02040503050406030204" pitchFamily="18" charset="0"/>
                                </a:rPr>
                                <m:t>𝜋</m:t>
                              </m:r>
                            </m:e>
                          </m:acc>
                        </m:e>
                        <m:sub>
                          <m:r>
                            <a:rPr lang="en-US" altLang="zh-CN" sz="2000" b="0" i="1" dirty="0" smtClean="0">
                              <a:latin typeface="Cambria Math" panose="02040503050406030204" pitchFamily="18" charset="0"/>
                            </a:rPr>
                            <m:t>𝑌</m:t>
                          </m:r>
                        </m:sub>
                      </m:sSub>
                      <m:r>
                        <a:rPr lang="en-US" altLang="zh-CN" sz="2000" i="1">
                          <a:latin typeface="Cambria Math" panose="02040503050406030204" pitchFamily="18" charset="0"/>
                        </a:rPr>
                        <m:t>(</m:t>
                      </m:r>
                      <m:r>
                        <a:rPr lang="en-US" altLang="zh-CN" sz="2000" b="0" i="0" smtClean="0">
                          <a:latin typeface="Cambria Math" panose="02040503050406030204" pitchFamily="18" charset="0"/>
                        </a:rPr>
                        <m:t>1</m:t>
                      </m:r>
                      <m:r>
                        <a:rPr lang="en-US" altLang="zh-CN" sz="2000" i="1">
                          <a:latin typeface="Cambria Math" panose="02040503050406030204" pitchFamily="18" charset="0"/>
                        </a:rPr>
                        <m:t>)=84×</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43</m:t>
                          </m:r>
                        </m:num>
                        <m:den>
                          <m:r>
                            <a:rPr lang="en-US" altLang="zh-CN" sz="2000" i="1">
                              <a:latin typeface="Cambria Math" panose="02040503050406030204" pitchFamily="18" charset="0"/>
                            </a:rPr>
                            <m:t>84</m:t>
                          </m:r>
                        </m:den>
                      </m:f>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42</m:t>
                          </m:r>
                        </m:num>
                        <m:den>
                          <m:r>
                            <a:rPr lang="en-US" altLang="zh-CN" sz="2000" i="1">
                              <a:latin typeface="Cambria Math" panose="02040503050406030204" pitchFamily="18" charset="0"/>
                            </a:rPr>
                            <m:t>84</m:t>
                          </m:r>
                        </m:den>
                      </m:f>
                      <m:r>
                        <a:rPr lang="en-US" altLang="zh-CN" sz="2000" i="1">
                          <a:latin typeface="Cambria Math" panose="02040503050406030204" pitchFamily="18" charset="0"/>
                        </a:rPr>
                        <m:t>=21.5</m:t>
                      </m:r>
                    </m:oMath>
                  </m:oMathPara>
                </a14:m>
                <a:endParaRPr lang="en-US" altLang="zh-CN" sz="2200"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B993ADD-304E-4FE3-A5EE-88CB0A140068}"/>
                  </a:ext>
                </a:extLst>
              </p:cNvPr>
              <p:cNvSpPr txBox="1">
                <a:spLocks noRot="1" noChangeAspect="1" noMove="1" noResize="1" noEditPoints="1" noAdjustHandles="1" noChangeArrowheads="1" noChangeShapeType="1" noTextEdit="1"/>
              </p:cNvSpPr>
              <p:nvPr/>
            </p:nvSpPr>
            <p:spPr>
              <a:xfrm>
                <a:off x="8035417" y="4291468"/>
                <a:ext cx="3536201" cy="187237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24942B8-F97A-42EA-9562-04D2E94C316F}"/>
                  </a:ext>
                </a:extLst>
              </p:cNvPr>
              <p:cNvSpPr txBox="1"/>
              <p:nvPr/>
            </p:nvSpPr>
            <p:spPr>
              <a:xfrm>
                <a:off x="5767990" y="4406253"/>
                <a:ext cx="2126759" cy="707886"/>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Expected Counts under</a:t>
                </a:r>
                <a:r>
                  <a:rPr lang="zh-CN" alt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𝐻</m:t>
                        </m:r>
                      </m:e>
                      <m:sub>
                        <m:r>
                          <a:rPr lang="en-US" altLang="zh-CN" sz="2000" b="0" i="1">
                            <a:latin typeface="Cambria Math" panose="02040503050406030204" pitchFamily="18" charset="0"/>
                          </a:rPr>
                          <m:t>0</m:t>
                        </m:r>
                      </m:sub>
                    </m:sSub>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24942B8-F97A-42EA-9562-04D2E94C316F}"/>
                  </a:ext>
                </a:extLst>
              </p:cNvPr>
              <p:cNvSpPr txBox="1">
                <a:spLocks noRot="1" noChangeAspect="1" noMove="1" noResize="1" noEditPoints="1" noAdjustHandles="1" noChangeArrowheads="1" noChangeShapeType="1" noTextEdit="1"/>
              </p:cNvSpPr>
              <p:nvPr/>
            </p:nvSpPr>
            <p:spPr>
              <a:xfrm>
                <a:off x="5767990" y="4406253"/>
                <a:ext cx="2126759" cy="707886"/>
              </a:xfrm>
              <a:prstGeom prst="rect">
                <a:avLst/>
              </a:prstGeom>
              <a:blipFill>
                <a:blip r:embed="rId7"/>
                <a:stretch>
                  <a:fillRect l="-2976" t="-5357" r="-5952" b="-14286"/>
                </a:stretch>
              </a:blipFill>
            </p:spPr>
            <p:txBody>
              <a:bodyPr/>
              <a:lstStyle/>
              <a:p>
                <a:r>
                  <a:rPr lang="zh-CN" altLang="en-US">
                    <a:noFill/>
                  </a:rPr>
                  <a:t> </a:t>
                </a:r>
              </a:p>
            </p:txBody>
          </p:sp>
        </mc:Fallback>
      </mc:AlternateContent>
      <p:sp>
        <p:nvSpPr>
          <p:cNvPr id="13" name="灯片编号占位符 12">
            <a:extLst>
              <a:ext uri="{FF2B5EF4-FFF2-40B4-BE49-F238E27FC236}">
                <a16:creationId xmlns:a16="http://schemas.microsoft.com/office/drawing/2014/main" id="{4E493262-362B-A45D-0DDC-24151CE95D14}"/>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12</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17286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8" grpId="0" animBg="1"/>
      <p:bldP spid="9" grpId="0"/>
      <p:bldP spid="10" grpId="0" animBg="1"/>
      <p:bldP spid="11" grpId="0" animBg="1"/>
      <p:bldP spid="1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15067127-A540-4D0A-B945-0C75B4EF896A}"/>
              </a:ext>
            </a:extLst>
          </p:cNvPr>
          <p:cNvGraphicFramePr>
            <a:graphicFrameLocks noGrp="1"/>
          </p:cNvGraphicFramePr>
          <p:nvPr>
            <p:extLst>
              <p:ext uri="{D42A27DB-BD31-4B8C-83A1-F6EECF244321}">
                <p14:modId xmlns:p14="http://schemas.microsoft.com/office/powerpoint/2010/main" val="2818839138"/>
              </p:ext>
            </p:extLst>
          </p:nvPr>
        </p:nvGraphicFramePr>
        <p:xfrm>
          <a:off x="3115115" y="1168639"/>
          <a:ext cx="7219950" cy="1674965"/>
        </p:xfrm>
        <a:graphic>
          <a:graphicData uri="http://schemas.openxmlformats.org/drawingml/2006/table">
            <a:tbl>
              <a:tblPr firstRow="1" bandRow="1">
                <a:tableStyleId>{5C22544A-7EE6-4342-B048-85BDC9FD1C3A}</a:tableStyleId>
              </a:tblPr>
              <a:tblGrid>
                <a:gridCol w="1443990">
                  <a:extLst>
                    <a:ext uri="{9D8B030D-6E8A-4147-A177-3AD203B41FA5}">
                      <a16:colId xmlns:a16="http://schemas.microsoft.com/office/drawing/2014/main" val="2195867898"/>
                    </a:ext>
                  </a:extLst>
                </a:gridCol>
                <a:gridCol w="1443990">
                  <a:extLst>
                    <a:ext uri="{9D8B030D-6E8A-4147-A177-3AD203B41FA5}">
                      <a16:colId xmlns:a16="http://schemas.microsoft.com/office/drawing/2014/main" val="1443182881"/>
                    </a:ext>
                  </a:extLst>
                </a:gridCol>
                <a:gridCol w="1443990">
                  <a:extLst>
                    <a:ext uri="{9D8B030D-6E8A-4147-A177-3AD203B41FA5}">
                      <a16:colId xmlns:a16="http://schemas.microsoft.com/office/drawing/2014/main" val="1678761565"/>
                    </a:ext>
                  </a:extLst>
                </a:gridCol>
                <a:gridCol w="1443990">
                  <a:extLst>
                    <a:ext uri="{9D8B030D-6E8A-4147-A177-3AD203B41FA5}">
                      <a16:colId xmlns:a16="http://schemas.microsoft.com/office/drawing/2014/main" val="3896171212"/>
                    </a:ext>
                  </a:extLst>
                </a:gridCol>
                <a:gridCol w="1443990">
                  <a:extLst>
                    <a:ext uri="{9D8B030D-6E8A-4147-A177-3AD203B41FA5}">
                      <a16:colId xmlns:a16="http://schemas.microsoft.com/office/drawing/2014/main" val="1677394221"/>
                    </a:ext>
                  </a:extLst>
                </a:gridCol>
              </a:tblGrid>
              <a:tr h="404481">
                <a:tc>
                  <a:txBody>
                    <a:bodyPr/>
                    <a:lstStyle/>
                    <a:p>
                      <a:pPr algn="ctr"/>
                      <a:r>
                        <a:rPr lang="en-US" altLang="zh-CN" sz="2000" dirty="0"/>
                        <a:t>O</a:t>
                      </a:r>
                      <a:endParaRPr lang="zh-CN" altLang="en-US" sz="2000" dirty="0"/>
                    </a:p>
                  </a:txBody>
                  <a:tcPr/>
                </a:tc>
                <a:tc gridSpan="3">
                  <a:txBody>
                    <a:bodyPr/>
                    <a:lstStyle/>
                    <a:p>
                      <a:pPr algn="ctr"/>
                      <a:r>
                        <a:rPr lang="en-US" altLang="zh-CN" sz="2000" dirty="0"/>
                        <a:t>Improved</a:t>
                      </a:r>
                      <a:endParaRPr lang="zh-CN" altLang="en-US" sz="2000" dirty="0"/>
                    </a:p>
                  </a:txBody>
                  <a:tcPr/>
                </a:tc>
                <a:tc hMerge="1">
                  <a:txBody>
                    <a:bodyPr/>
                    <a:lstStyle/>
                    <a:p>
                      <a:endParaRPr lang="zh-CN" altLang="en-US" dirty="0"/>
                    </a:p>
                  </a:txBody>
                  <a:tcPr/>
                </a:tc>
                <a:tc hMerge="1">
                  <a:txBody>
                    <a:bodyPr/>
                    <a:lstStyle/>
                    <a:p>
                      <a:endParaRPr lang="zh-CN" altLang="en-US" dirty="0"/>
                    </a:p>
                  </a:txBody>
                  <a:tcPr/>
                </a:tc>
                <a:tc>
                  <a:txBody>
                    <a:bodyPr/>
                    <a:lstStyle/>
                    <a:p>
                      <a:pPr algn="ctr"/>
                      <a:endParaRPr lang="zh-CN" altLang="en-US" sz="2000"/>
                    </a:p>
                  </a:txBody>
                  <a:tcPr/>
                </a:tc>
                <a:extLst>
                  <a:ext uri="{0D108BD9-81ED-4DB2-BD59-A6C34878D82A}">
                    <a16:rowId xmlns:a16="http://schemas.microsoft.com/office/drawing/2014/main" val="3309474054"/>
                  </a:ext>
                </a:extLst>
              </a:tr>
              <a:tr h="317621">
                <a:tc>
                  <a:txBody>
                    <a:bodyPr/>
                    <a:lstStyle/>
                    <a:p>
                      <a:pPr algn="ctr" fontAlgn="ctr"/>
                      <a:r>
                        <a:rPr lang="en-GB" sz="2000" b="0" i="0" u="none" strike="noStrike" dirty="0">
                          <a:solidFill>
                            <a:srgbClr val="000000"/>
                          </a:solidFill>
                          <a:effectLst/>
                          <a:latin typeface="等线" panose="02010600030101010101" pitchFamily="2" charset="-122"/>
                          <a:ea typeface="等线" panose="02010600030101010101" pitchFamily="2" charset="-122"/>
                        </a:rPr>
                        <a:t>Treatment</a:t>
                      </a:r>
                    </a:p>
                  </a:txBody>
                  <a:tcPr marL="6350" marR="6350" marT="6350" marB="0" anchor="ctr"/>
                </a:tc>
                <a:tc>
                  <a:txBody>
                    <a:bodyPr/>
                    <a:lstStyle/>
                    <a:p>
                      <a:pPr algn="ctr" fontAlgn="ctr"/>
                      <a:r>
                        <a:rPr lang="en-GB" sz="2000" b="0" i="0" u="none" strike="noStrike" dirty="0">
                          <a:solidFill>
                            <a:srgbClr val="000000"/>
                          </a:solidFill>
                          <a:effectLst/>
                          <a:latin typeface="等线" panose="02010600030101010101" pitchFamily="2" charset="-122"/>
                          <a:ea typeface="等线" panose="02010600030101010101" pitchFamily="2" charset="-122"/>
                        </a:rPr>
                        <a:t>None</a:t>
                      </a:r>
                    </a:p>
                  </a:txBody>
                  <a:tcPr marL="6350" marR="6350" marT="6350" marB="0" anchor="ctr"/>
                </a:tc>
                <a:tc>
                  <a:txBody>
                    <a:bodyPr/>
                    <a:lstStyle/>
                    <a:p>
                      <a:pPr algn="ctr" fontAlgn="ctr"/>
                      <a:r>
                        <a:rPr lang="en-GB" sz="2000" b="0" i="0" u="none" strike="noStrike">
                          <a:solidFill>
                            <a:srgbClr val="000000"/>
                          </a:solidFill>
                          <a:effectLst/>
                          <a:latin typeface="等线" panose="02010600030101010101" pitchFamily="2" charset="-122"/>
                          <a:ea typeface="等线" panose="02010600030101010101" pitchFamily="2" charset="-122"/>
                        </a:rPr>
                        <a:t>Some</a:t>
                      </a:r>
                    </a:p>
                  </a:txBody>
                  <a:tcPr marL="6350" marR="6350" marT="6350" marB="0" anchor="ctr"/>
                </a:tc>
                <a:tc>
                  <a:txBody>
                    <a:bodyPr/>
                    <a:lstStyle/>
                    <a:p>
                      <a:pPr algn="ctr" fontAlgn="ctr"/>
                      <a:r>
                        <a:rPr lang="en-GB" sz="2000" b="0" i="0" u="none" strike="noStrike" dirty="0">
                          <a:solidFill>
                            <a:srgbClr val="000000"/>
                          </a:solidFill>
                          <a:effectLst/>
                          <a:latin typeface="等线" panose="02010600030101010101" pitchFamily="2" charset="-122"/>
                          <a:ea typeface="等线" panose="02010600030101010101" pitchFamily="2" charset="-122"/>
                        </a:rPr>
                        <a:t>Marked</a:t>
                      </a:r>
                    </a:p>
                  </a:txBody>
                  <a:tcPr marL="6350" marR="6350" marT="6350" marB="0" anchor="ctr"/>
                </a:tc>
                <a:tc>
                  <a:txBody>
                    <a:bodyPr/>
                    <a:lstStyle/>
                    <a:p>
                      <a:pPr algn="ctr" fontAlgn="ctr"/>
                      <a:r>
                        <a:rPr lang="en-GB" sz="2000" b="1" i="0" u="none" strike="noStrike" dirty="0">
                          <a:solidFill>
                            <a:srgbClr val="000000"/>
                          </a:solidFill>
                          <a:effectLst/>
                          <a:latin typeface="等线" panose="02010600030101010101" pitchFamily="2" charset="-122"/>
                          <a:ea typeface="等线" panose="02010600030101010101" pitchFamily="2" charset="-122"/>
                        </a:rPr>
                        <a:t>Total</a:t>
                      </a:r>
                    </a:p>
                  </a:txBody>
                  <a:tcPr marL="6350" marR="6350" marT="6350" marB="0" anchor="ctr"/>
                </a:tc>
                <a:extLst>
                  <a:ext uri="{0D108BD9-81ED-4DB2-BD59-A6C34878D82A}">
                    <a16:rowId xmlns:a16="http://schemas.microsoft.com/office/drawing/2014/main" val="1088564216"/>
                  </a:ext>
                </a:extLst>
              </a:tr>
              <a:tr h="317621">
                <a:tc>
                  <a:txBody>
                    <a:bodyPr/>
                    <a:lstStyle/>
                    <a:p>
                      <a:pPr algn="ctr" fontAlgn="ctr"/>
                      <a:r>
                        <a:rPr lang="en-GB" sz="2000" b="0" i="0" u="none" strike="noStrike">
                          <a:solidFill>
                            <a:srgbClr val="000000"/>
                          </a:solidFill>
                          <a:effectLst/>
                          <a:latin typeface="等线" panose="02010600030101010101" pitchFamily="2" charset="-122"/>
                          <a:ea typeface="等线" panose="02010600030101010101" pitchFamily="2" charset="-122"/>
                        </a:rPr>
                        <a:t>Placebo</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29</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7</a:t>
                      </a:r>
                    </a:p>
                  </a:txBody>
                  <a:tcPr marL="6350" marR="6350" marT="6350" marB="0" anchor="ct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43</a:t>
                      </a:r>
                    </a:p>
                  </a:txBody>
                  <a:tcPr marL="6350" marR="6350" marT="6350" marB="0" anchor="ctr"/>
                </a:tc>
                <a:extLst>
                  <a:ext uri="{0D108BD9-81ED-4DB2-BD59-A6C34878D82A}">
                    <a16:rowId xmlns:a16="http://schemas.microsoft.com/office/drawing/2014/main" val="2858740374"/>
                  </a:ext>
                </a:extLst>
              </a:tr>
              <a:tr h="317621">
                <a:tc>
                  <a:txBody>
                    <a:bodyPr/>
                    <a:lstStyle/>
                    <a:p>
                      <a:pPr algn="ctr" fontAlgn="ctr"/>
                      <a:r>
                        <a:rPr lang="en-GB" sz="2000" b="0" i="0" u="none" strike="noStrike" dirty="0">
                          <a:solidFill>
                            <a:srgbClr val="000000"/>
                          </a:solidFill>
                          <a:effectLst/>
                          <a:latin typeface="等线" panose="02010600030101010101" pitchFamily="2" charset="-122"/>
                          <a:ea typeface="等线" panose="02010600030101010101" pitchFamily="2" charset="-122"/>
                        </a:rPr>
                        <a:t>Treated</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13</a:t>
                      </a:r>
                    </a:p>
                  </a:txBody>
                  <a:tcPr marL="6350" marR="6350" marT="6350" marB="0" anchor="ct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21</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41</a:t>
                      </a:r>
                    </a:p>
                  </a:txBody>
                  <a:tcPr marL="6350" marR="6350" marT="6350" marB="0" anchor="ctr"/>
                </a:tc>
                <a:extLst>
                  <a:ext uri="{0D108BD9-81ED-4DB2-BD59-A6C34878D82A}">
                    <a16:rowId xmlns:a16="http://schemas.microsoft.com/office/drawing/2014/main" val="2166937730"/>
                  </a:ext>
                </a:extLst>
              </a:tr>
              <a:tr h="317621">
                <a:tc>
                  <a:txBody>
                    <a:bodyPr/>
                    <a:lstStyle/>
                    <a:p>
                      <a:pPr algn="ctr" fontAlgn="ctr"/>
                      <a:r>
                        <a:rPr lang="en-GB" sz="2000" b="1" i="0" u="none" strike="noStrike" dirty="0">
                          <a:solidFill>
                            <a:srgbClr val="000000"/>
                          </a:solidFill>
                          <a:effectLst/>
                          <a:latin typeface="等线" panose="02010600030101010101" pitchFamily="2" charset="-122"/>
                          <a:ea typeface="等线" panose="02010600030101010101" pitchFamily="2" charset="-122"/>
                        </a:rPr>
                        <a:t>Total</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42</a:t>
                      </a:r>
                    </a:p>
                  </a:txBody>
                  <a:tcPr marL="6350" marR="6350" marT="6350" marB="0" anchor="ct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14</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28</a:t>
                      </a:r>
                    </a:p>
                  </a:txBody>
                  <a:tcPr marL="6350" marR="6350" marT="6350" marB="0" anchor="ct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84</a:t>
                      </a:r>
                    </a:p>
                  </a:txBody>
                  <a:tcPr marL="6350" marR="6350" marT="6350" marB="0" anchor="ctr"/>
                </a:tc>
                <a:extLst>
                  <a:ext uri="{0D108BD9-81ED-4DB2-BD59-A6C34878D82A}">
                    <a16:rowId xmlns:a16="http://schemas.microsoft.com/office/drawing/2014/main" val="907687633"/>
                  </a:ext>
                </a:extLst>
              </a:tr>
            </a:tbl>
          </a:graphicData>
        </a:graphic>
      </p:graphicFrame>
      <p:graphicFrame>
        <p:nvGraphicFramePr>
          <p:cNvPr id="7" name="Table 7">
            <a:extLst>
              <a:ext uri="{FF2B5EF4-FFF2-40B4-BE49-F238E27FC236}">
                <a16:creationId xmlns:a16="http://schemas.microsoft.com/office/drawing/2014/main" id="{54AC5455-D924-4EAC-A6E7-DF2AA70A1186}"/>
              </a:ext>
            </a:extLst>
          </p:cNvPr>
          <p:cNvGraphicFramePr>
            <a:graphicFrameLocks noGrp="1"/>
          </p:cNvGraphicFramePr>
          <p:nvPr>
            <p:extLst>
              <p:ext uri="{D42A27DB-BD31-4B8C-83A1-F6EECF244321}">
                <p14:modId xmlns:p14="http://schemas.microsoft.com/office/powerpoint/2010/main" val="2306629113"/>
              </p:ext>
            </p:extLst>
          </p:nvPr>
        </p:nvGraphicFramePr>
        <p:xfrm>
          <a:off x="3153215" y="3738731"/>
          <a:ext cx="7181850" cy="1712992"/>
        </p:xfrm>
        <a:graphic>
          <a:graphicData uri="http://schemas.openxmlformats.org/drawingml/2006/table">
            <a:tbl>
              <a:tblPr firstRow="1" bandRow="1">
                <a:tableStyleId>{00A15C55-8517-42AA-B614-E9B94910E393}</a:tableStyleId>
              </a:tblPr>
              <a:tblGrid>
                <a:gridCol w="1436370">
                  <a:extLst>
                    <a:ext uri="{9D8B030D-6E8A-4147-A177-3AD203B41FA5}">
                      <a16:colId xmlns:a16="http://schemas.microsoft.com/office/drawing/2014/main" val="2195867898"/>
                    </a:ext>
                  </a:extLst>
                </a:gridCol>
                <a:gridCol w="1436370">
                  <a:extLst>
                    <a:ext uri="{9D8B030D-6E8A-4147-A177-3AD203B41FA5}">
                      <a16:colId xmlns:a16="http://schemas.microsoft.com/office/drawing/2014/main" val="1443182881"/>
                    </a:ext>
                  </a:extLst>
                </a:gridCol>
                <a:gridCol w="1436370">
                  <a:extLst>
                    <a:ext uri="{9D8B030D-6E8A-4147-A177-3AD203B41FA5}">
                      <a16:colId xmlns:a16="http://schemas.microsoft.com/office/drawing/2014/main" val="1678761565"/>
                    </a:ext>
                  </a:extLst>
                </a:gridCol>
                <a:gridCol w="1436370">
                  <a:extLst>
                    <a:ext uri="{9D8B030D-6E8A-4147-A177-3AD203B41FA5}">
                      <a16:colId xmlns:a16="http://schemas.microsoft.com/office/drawing/2014/main" val="3896171212"/>
                    </a:ext>
                  </a:extLst>
                </a:gridCol>
                <a:gridCol w="1436370">
                  <a:extLst>
                    <a:ext uri="{9D8B030D-6E8A-4147-A177-3AD203B41FA5}">
                      <a16:colId xmlns:a16="http://schemas.microsoft.com/office/drawing/2014/main" val="1677394221"/>
                    </a:ext>
                  </a:extLst>
                </a:gridCol>
              </a:tblGrid>
              <a:tr h="351735">
                <a:tc>
                  <a:txBody>
                    <a:bodyPr/>
                    <a:lstStyle/>
                    <a:p>
                      <a:pPr algn="ctr"/>
                      <a:r>
                        <a:rPr lang="en-US" altLang="zh-CN" sz="2000" dirty="0"/>
                        <a:t>E</a:t>
                      </a:r>
                      <a:endParaRPr lang="zh-CN" altLang="en-US" sz="2000" dirty="0"/>
                    </a:p>
                  </a:txBody>
                  <a:tcPr/>
                </a:tc>
                <a:tc gridSpan="3">
                  <a:txBody>
                    <a:bodyPr/>
                    <a:lstStyle/>
                    <a:p>
                      <a:pPr algn="ctr"/>
                      <a:r>
                        <a:rPr lang="en-US" altLang="zh-CN" sz="2000" dirty="0"/>
                        <a:t>Improved</a:t>
                      </a:r>
                      <a:endParaRPr lang="zh-CN" altLang="en-US" sz="2000" dirty="0"/>
                    </a:p>
                  </a:txBody>
                  <a:tcPr/>
                </a:tc>
                <a:tc hMerge="1">
                  <a:txBody>
                    <a:bodyPr/>
                    <a:lstStyle/>
                    <a:p>
                      <a:endParaRPr lang="zh-CN" altLang="en-US" dirty="0"/>
                    </a:p>
                  </a:txBody>
                  <a:tcPr/>
                </a:tc>
                <a:tc hMerge="1">
                  <a:txBody>
                    <a:bodyPr/>
                    <a:lstStyle/>
                    <a:p>
                      <a:endParaRPr lang="zh-CN" altLang="en-US" dirty="0"/>
                    </a:p>
                  </a:txBody>
                  <a:tcPr/>
                </a:tc>
                <a:tc>
                  <a:txBody>
                    <a:bodyPr/>
                    <a:lstStyle/>
                    <a:p>
                      <a:pPr algn="ctr"/>
                      <a:endParaRPr lang="zh-CN" altLang="en-US" sz="2000"/>
                    </a:p>
                  </a:txBody>
                  <a:tcPr/>
                </a:tc>
                <a:extLst>
                  <a:ext uri="{0D108BD9-81ED-4DB2-BD59-A6C34878D82A}">
                    <a16:rowId xmlns:a16="http://schemas.microsoft.com/office/drawing/2014/main" val="3309474054"/>
                  </a:ext>
                </a:extLst>
              </a:tr>
              <a:tr h="329188">
                <a:tc>
                  <a:txBody>
                    <a:bodyPr/>
                    <a:lstStyle/>
                    <a:p>
                      <a:pPr algn="ctr" fontAlgn="ctr"/>
                      <a:r>
                        <a:rPr lang="en-GB" sz="2000" b="0" u="none" strike="noStrike" dirty="0">
                          <a:solidFill>
                            <a:srgbClr val="000000"/>
                          </a:solidFill>
                          <a:effectLst/>
                        </a:rPr>
                        <a:t>Treatment</a:t>
                      </a:r>
                      <a:endParaRPr lang="en-GB"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GB" sz="2000" b="0" u="none" strike="noStrike" dirty="0">
                          <a:solidFill>
                            <a:srgbClr val="000000"/>
                          </a:solidFill>
                          <a:effectLst/>
                        </a:rPr>
                        <a:t>None</a:t>
                      </a:r>
                      <a:endParaRPr lang="en-GB"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GB" sz="2000" b="0" u="none" strike="noStrike" dirty="0">
                          <a:solidFill>
                            <a:srgbClr val="000000"/>
                          </a:solidFill>
                          <a:effectLst/>
                        </a:rPr>
                        <a:t>Some</a:t>
                      </a:r>
                      <a:endParaRPr lang="en-GB"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GB" sz="2000" b="0" u="none" strike="noStrike" dirty="0">
                          <a:solidFill>
                            <a:srgbClr val="000000"/>
                          </a:solidFill>
                          <a:effectLst/>
                        </a:rPr>
                        <a:t>Marked</a:t>
                      </a:r>
                      <a:endParaRPr lang="en-GB"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GB" sz="2000" b="1" u="none" strike="noStrike" dirty="0">
                          <a:solidFill>
                            <a:srgbClr val="000000"/>
                          </a:solidFill>
                          <a:effectLst/>
                        </a:rPr>
                        <a:t>Total</a:t>
                      </a:r>
                      <a:endParaRPr lang="en-GB" sz="20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88564216"/>
                  </a:ext>
                </a:extLst>
              </a:tr>
              <a:tr h="329188">
                <a:tc>
                  <a:txBody>
                    <a:bodyPr/>
                    <a:lstStyle/>
                    <a:p>
                      <a:pPr algn="ctr" fontAlgn="ctr"/>
                      <a:r>
                        <a:rPr lang="en-GB" sz="2000" b="0" u="none" strike="noStrike" dirty="0">
                          <a:solidFill>
                            <a:srgbClr val="000000"/>
                          </a:solidFill>
                          <a:effectLst/>
                        </a:rPr>
                        <a:t>Placebo</a:t>
                      </a:r>
                      <a:endParaRPr lang="en-GB"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21.5</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7.166667</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14.33333</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a:solidFill>
                            <a:srgbClr val="000000"/>
                          </a:solidFill>
                          <a:effectLst/>
                        </a:rPr>
                        <a:t>43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858740374"/>
                  </a:ext>
                </a:extLst>
              </a:tr>
              <a:tr h="329188">
                <a:tc>
                  <a:txBody>
                    <a:bodyPr/>
                    <a:lstStyle/>
                    <a:p>
                      <a:pPr algn="ctr" fontAlgn="ctr"/>
                      <a:r>
                        <a:rPr lang="en-GB" sz="2000" b="0" u="none" strike="noStrike">
                          <a:solidFill>
                            <a:srgbClr val="000000"/>
                          </a:solidFill>
                          <a:effectLst/>
                        </a:rPr>
                        <a:t>Treated</a:t>
                      </a:r>
                      <a:endParaRPr lang="en-GB"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20.5</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6.833333</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13.66667</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41</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166937730"/>
                  </a:ext>
                </a:extLst>
              </a:tr>
              <a:tr h="329188">
                <a:tc>
                  <a:txBody>
                    <a:bodyPr/>
                    <a:lstStyle/>
                    <a:p>
                      <a:pPr algn="ctr" fontAlgn="ctr"/>
                      <a:r>
                        <a:rPr lang="en-GB" sz="2000" b="1" u="none" strike="noStrike" dirty="0">
                          <a:solidFill>
                            <a:srgbClr val="000000"/>
                          </a:solidFill>
                          <a:effectLst/>
                        </a:rPr>
                        <a:t>Total</a:t>
                      </a:r>
                      <a:endParaRPr lang="en-GB" sz="20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a:solidFill>
                            <a:srgbClr val="000000"/>
                          </a:solidFill>
                          <a:effectLst/>
                        </a:rPr>
                        <a:t>42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a:solidFill>
                            <a:srgbClr val="000000"/>
                          </a:solidFill>
                          <a:effectLst/>
                        </a:rPr>
                        <a:t>14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a:solidFill>
                            <a:srgbClr val="000000"/>
                          </a:solidFill>
                          <a:effectLst/>
                        </a:rPr>
                        <a:t>28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000" b="0" u="none" strike="noStrike" dirty="0">
                          <a:solidFill>
                            <a:srgbClr val="000000"/>
                          </a:solidFill>
                          <a:effectLst/>
                        </a:rPr>
                        <a:t>84</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907687633"/>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C731807-B8EB-49B7-B77E-B2311C54AD31}"/>
                  </a:ext>
                </a:extLst>
              </p:cNvPr>
              <p:cNvSpPr txBox="1"/>
              <p:nvPr/>
            </p:nvSpPr>
            <p:spPr>
              <a:xfrm>
                <a:off x="838200" y="1513474"/>
                <a:ext cx="1975655" cy="1169103"/>
              </a:xfrm>
              <a:prstGeom prst="rect">
                <a:avLst/>
              </a:prstGeom>
              <a:noFill/>
            </p:spPr>
            <p:txBody>
              <a:bodyPr wrap="square" rtlCol="0">
                <a:spAutoFit/>
              </a:bodyPr>
              <a:lstStyle/>
              <a:p>
                <a:r>
                  <a:rPr lang="en-US" altLang="zh-CN" sz="2200" dirty="0">
                    <a:latin typeface="Arial" panose="020B0604020202020204" pitchFamily="34" charset="0"/>
                    <a:cs typeface="Arial" panose="020B0604020202020204" pitchFamily="34" charset="0"/>
                  </a:rPr>
                  <a:t>Observed: </a:t>
                </a:r>
                <a14:m>
                  <m:oMath xmlns:m="http://schemas.openxmlformats.org/officeDocument/2006/math">
                    <m:sSub>
                      <m:sSubPr>
                        <m:ctrlPr>
                          <a:rPr lang="en-US" altLang="zh-CN" sz="2200" i="1">
                            <a:solidFill>
                              <a:schemeClr val="accent1"/>
                            </a:solidFill>
                            <a:latin typeface="Cambria Math" panose="02040503050406030204" pitchFamily="18" charset="0"/>
                          </a:rPr>
                        </m:ctrlPr>
                      </m:sSubPr>
                      <m:e>
                        <m:r>
                          <a:rPr lang="en-US" altLang="zh-CN" sz="2200" i="1">
                            <a:solidFill>
                              <a:schemeClr val="accent1"/>
                            </a:solidFill>
                            <a:latin typeface="Cambria Math" panose="02040503050406030204" pitchFamily="18" charset="0"/>
                          </a:rPr>
                          <m:t>𝑂</m:t>
                        </m:r>
                      </m:e>
                      <m:sub>
                        <m:r>
                          <a:rPr lang="en-US" altLang="zh-CN" sz="2200" i="1">
                            <a:solidFill>
                              <a:schemeClr val="accent1"/>
                            </a:solidFill>
                            <a:latin typeface="Cambria Math" panose="02040503050406030204" pitchFamily="18" charset="0"/>
                          </a:rPr>
                          <m:t>𝑖𝑗</m:t>
                        </m:r>
                      </m:sub>
                    </m:sSub>
                  </m:oMath>
                </a14:m>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(“Prediction” under </a:t>
                </a:r>
                <a14:m>
                  <m:oMath xmlns:m="http://schemas.openxmlformats.org/officeDocument/2006/math">
                    <m:sSubSup>
                      <m:sSubSupPr>
                        <m:ctrlPr>
                          <a:rPr lang="en-US" altLang="zh-CN" sz="2200" b="0" i="1" smtClean="0">
                            <a:latin typeface="Cambria Math" panose="02040503050406030204" pitchFamily="18" charset="0"/>
                            <a:cs typeface="Arial" panose="020B0604020202020204" pitchFamily="34" charset="0"/>
                          </a:rPr>
                        </m:ctrlPr>
                      </m:sSubSupPr>
                      <m:e>
                        <m:r>
                          <a:rPr lang="en-US" altLang="zh-CN" sz="2200" b="0" i="1" smtClean="0">
                            <a:latin typeface="Cambria Math" panose="02040503050406030204" pitchFamily="18" charset="0"/>
                            <a:cs typeface="Arial" panose="020B0604020202020204" pitchFamily="34" charset="0"/>
                          </a:rPr>
                          <m:t>𝐻</m:t>
                        </m:r>
                      </m:e>
                      <m:sub>
                        <m:r>
                          <a:rPr lang="en-US" altLang="zh-CN" sz="2200" b="0" i="1" smtClean="0">
                            <a:latin typeface="Cambria Math" panose="02040503050406030204" pitchFamily="18" charset="0"/>
                            <a:cs typeface="Arial" panose="020B0604020202020204" pitchFamily="34" charset="0"/>
                          </a:rPr>
                          <m:t>1</m:t>
                        </m:r>
                      </m:sub>
                      <m:sup>
                        <m:r>
                          <a:rPr lang="en-US" altLang="zh-CN" sz="2200" b="0" i="1" smtClean="0">
                            <a:latin typeface="Cambria Math" panose="02040503050406030204" pitchFamily="18" charset="0"/>
                            <a:cs typeface="Arial" panose="020B0604020202020204" pitchFamily="34" charset="0"/>
                          </a:rPr>
                          <m:t>′</m:t>
                        </m:r>
                      </m:sup>
                    </m:sSubSup>
                  </m:oMath>
                </a14:m>
                <a:r>
                  <a:rPr lang="en-US" altLang="zh-CN" sz="2200" dirty="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0C731807-B8EB-49B7-B77E-B2311C54AD31}"/>
                  </a:ext>
                </a:extLst>
              </p:cNvPr>
              <p:cNvSpPr txBox="1">
                <a:spLocks noRot="1" noChangeAspect="1" noMove="1" noResize="1" noEditPoints="1" noAdjustHandles="1" noChangeArrowheads="1" noChangeShapeType="1" noTextEdit="1"/>
              </p:cNvSpPr>
              <p:nvPr/>
            </p:nvSpPr>
            <p:spPr>
              <a:xfrm>
                <a:off x="838200" y="1513474"/>
                <a:ext cx="1975655" cy="1169103"/>
              </a:xfrm>
              <a:prstGeom prst="rect">
                <a:avLst/>
              </a:prstGeom>
              <a:blipFill>
                <a:blip r:embed="rId3"/>
                <a:stretch>
                  <a:fillRect l="-3846" t="-3226" b="-53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CBDEAEE-0E3D-40C2-9183-E6AD5F2AB41B}"/>
                  </a:ext>
                </a:extLst>
              </p:cNvPr>
              <p:cNvSpPr txBox="1"/>
              <p:nvPr/>
            </p:nvSpPr>
            <p:spPr>
              <a:xfrm>
                <a:off x="2296287" y="5646412"/>
                <a:ext cx="7181850" cy="7099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29</m:t>
                                  </m:r>
                                  <m:r>
                                    <a:rPr lang="en-US" altLang="zh-CN" sz="2000" b="0" i="1" smtClean="0">
                                      <a:latin typeface="Cambria Math" panose="02040503050406030204" pitchFamily="18" charset="0"/>
                                    </a:rPr>
                                    <m:t>−21.5</m:t>
                                  </m:r>
                                </m:e>
                              </m:d>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21.5</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13</m:t>
                                  </m:r>
                                  <m:r>
                                    <a:rPr lang="en-US" altLang="zh-CN" sz="2000" i="1">
                                      <a:latin typeface="Cambria Math" panose="02040503050406030204" pitchFamily="18" charset="0"/>
                                    </a:rPr>
                                    <m:t>−2</m:t>
                                  </m:r>
                                  <m:r>
                                    <a:rPr lang="en-US" altLang="zh-CN" sz="2000" b="0" i="1" smtClean="0">
                                      <a:latin typeface="Cambria Math" panose="02040503050406030204" pitchFamily="18" charset="0"/>
                                    </a:rPr>
                                    <m:t>0</m:t>
                                  </m:r>
                                  <m:r>
                                    <a:rPr lang="en-US" altLang="zh-CN" sz="2000" i="1">
                                      <a:latin typeface="Cambria Math" panose="02040503050406030204" pitchFamily="18" charset="0"/>
                                    </a:rPr>
                                    <m:t>.5</m:t>
                                  </m:r>
                                </m:e>
                              </m:d>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2</m:t>
                          </m:r>
                          <m:r>
                            <a:rPr lang="en-US" altLang="zh-CN" sz="2000" b="0" i="1" smtClean="0">
                              <a:latin typeface="Cambria Math" panose="02040503050406030204" pitchFamily="18" charset="0"/>
                            </a:rPr>
                            <m:t>0</m:t>
                          </m:r>
                          <m:r>
                            <a:rPr lang="en-US" altLang="zh-CN" sz="2000" i="1">
                              <a:latin typeface="Cambria Math" panose="02040503050406030204" pitchFamily="18" charset="0"/>
                            </a:rPr>
                            <m:t>.5</m:t>
                          </m:r>
                        </m:den>
                      </m:f>
                      <m:r>
                        <a:rPr lang="en-US" altLang="zh-CN" sz="2000" b="0" i="1" smtClean="0">
                          <a:latin typeface="Cambria Math" panose="02040503050406030204" pitchFamily="18" charset="0"/>
                        </a:rPr>
                        <m:t>+…=13.055</m:t>
                      </m:r>
                    </m:oMath>
                  </m:oMathPara>
                </a14:m>
                <a:endParaRPr lang="zh-CN" altLang="en-US" sz="1600"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0CBDEAEE-0E3D-40C2-9183-E6AD5F2AB41B}"/>
                  </a:ext>
                </a:extLst>
              </p:cNvPr>
              <p:cNvSpPr txBox="1">
                <a:spLocks noRot="1" noChangeAspect="1" noMove="1" noResize="1" noEditPoints="1" noAdjustHandles="1" noChangeArrowheads="1" noChangeShapeType="1" noTextEdit="1"/>
              </p:cNvSpPr>
              <p:nvPr/>
            </p:nvSpPr>
            <p:spPr>
              <a:xfrm>
                <a:off x="2296287" y="5646412"/>
                <a:ext cx="7181850" cy="709938"/>
              </a:xfrm>
              <a:prstGeom prst="rect">
                <a:avLst/>
              </a:prstGeom>
              <a:blipFill>
                <a:blip r:embed="rId4"/>
                <a:stretch>
                  <a:fillRect b="-7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C27758-19CD-4722-B266-19342C799C31}"/>
                  </a:ext>
                </a:extLst>
              </p:cNvPr>
              <p:cNvSpPr txBox="1"/>
              <p:nvPr/>
            </p:nvSpPr>
            <p:spPr>
              <a:xfrm>
                <a:off x="3179414" y="3089619"/>
                <a:ext cx="7849947" cy="529697"/>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rPr>
                      <m:t>𝐸</m:t>
                    </m:r>
                    <m:d>
                      <m:dPr>
                        <m:ctrlPr>
                          <a:rPr lang="en-US" altLang="zh-CN" sz="2000" b="0" i="1">
                            <a:latin typeface="Cambria Math" panose="02040503050406030204" pitchFamily="18" charset="0"/>
                          </a:rPr>
                        </m:ctrlPr>
                      </m:dPr>
                      <m:e>
                        <m:r>
                          <a:rPr lang="en-US" altLang="zh-CN" sz="2000" b="0" i="1" smtClean="0">
                            <a:latin typeface="Cambria Math" panose="02040503050406030204" pitchFamily="18" charset="0"/>
                          </a:rPr>
                          <m:t># </m:t>
                        </m:r>
                        <m:r>
                          <m:rPr>
                            <m:sty m:val="p"/>
                          </m:rPr>
                          <a:rPr lang="en-US" altLang="zh-CN" sz="2000">
                            <a:latin typeface="Cambria Math" panose="02040503050406030204" pitchFamily="18" charset="0"/>
                          </a:rPr>
                          <m:t>P</m:t>
                        </m:r>
                        <m:r>
                          <m:rPr>
                            <m:sty m:val="p"/>
                          </m:rPr>
                          <a:rPr lang="en-US" altLang="zh-CN" sz="2000" i="1">
                            <a:latin typeface="Cambria Math" panose="02040503050406030204" pitchFamily="18" charset="0"/>
                          </a:rPr>
                          <m:t>lacebo</m:t>
                        </m:r>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None</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rPr>
                      <m:t>𝑛</m:t>
                    </m:r>
                    <m:sSub>
                      <m:sSubPr>
                        <m:ctrlPr>
                          <a:rPr lang="en-US" altLang="zh-CN" sz="2000" i="1">
                            <a:latin typeface="Cambria Math" panose="02040503050406030204" pitchFamily="18" charset="0"/>
                          </a:rPr>
                        </m:ctrlPr>
                      </m:sSubPr>
                      <m:e>
                        <m:acc>
                          <m:accPr>
                            <m:chr m:val="̂"/>
                            <m:ctrlPr>
                              <a:rPr lang="en-US" altLang="zh-CN" sz="2000" i="1" dirty="0">
                                <a:latin typeface="Cambria Math" panose="02040503050406030204" pitchFamily="18" charset="0"/>
                              </a:rPr>
                            </m:ctrlPr>
                          </m:accPr>
                          <m:e>
                            <m:r>
                              <a:rPr lang="en-US" altLang="zh-CN" sz="2000" i="1" dirty="0">
                                <a:latin typeface="Cambria Math" panose="02040503050406030204" pitchFamily="18" charset="0"/>
                              </a:rPr>
                              <m:t>𝜋</m:t>
                            </m:r>
                          </m:e>
                        </m:acc>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e>
                    </m:d>
                    <m:sSub>
                      <m:sSubPr>
                        <m:ctrlPr>
                          <a:rPr lang="en-US" altLang="zh-CN" sz="2000" i="1">
                            <a:latin typeface="Cambria Math" panose="02040503050406030204" pitchFamily="18" charset="0"/>
                          </a:rPr>
                        </m:ctrlPr>
                      </m:sSubPr>
                      <m:e>
                        <m:acc>
                          <m:accPr>
                            <m:chr m:val="̂"/>
                            <m:ctrlPr>
                              <a:rPr lang="en-US" altLang="zh-CN" sz="2000" i="1" dirty="0">
                                <a:latin typeface="Cambria Math" panose="02040503050406030204" pitchFamily="18" charset="0"/>
                              </a:rPr>
                            </m:ctrlPr>
                          </m:accPr>
                          <m:e>
                            <m:r>
                              <a:rPr lang="en-US" altLang="zh-CN" sz="2000" i="1" dirty="0">
                                <a:latin typeface="Cambria Math" panose="02040503050406030204" pitchFamily="18" charset="0"/>
                              </a:rPr>
                              <m:t>𝜋</m:t>
                            </m:r>
                          </m:e>
                        </m:acc>
                      </m:e>
                      <m:sub>
                        <m:r>
                          <a:rPr lang="en-US" altLang="zh-CN" sz="2000" i="1" dirty="0">
                            <a:latin typeface="Cambria Math" panose="02040503050406030204" pitchFamily="18" charset="0"/>
                          </a:rPr>
                          <m:t>𝑌</m:t>
                        </m:r>
                      </m:sub>
                    </m:sSub>
                    <m:r>
                      <a:rPr lang="en-US" altLang="zh-CN" sz="2000" i="1">
                        <a:latin typeface="Cambria Math" panose="02040503050406030204" pitchFamily="18" charset="0"/>
                      </a:rPr>
                      <m:t>(</m:t>
                    </m:r>
                    <m:r>
                      <a:rPr lang="en-US" altLang="zh-CN" sz="2000">
                        <a:latin typeface="Cambria Math" panose="02040503050406030204" pitchFamily="18" charset="0"/>
                      </a:rPr>
                      <m:t>1</m:t>
                    </m:r>
                    <m:r>
                      <a:rPr lang="en-US" altLang="zh-CN" sz="2000" i="1">
                        <a:latin typeface="Cambria Math" panose="02040503050406030204" pitchFamily="18" charset="0"/>
                      </a:rPr>
                      <m:t>)=</m:t>
                    </m:r>
                    <m:r>
                      <a:rPr lang="en-US" altLang="zh-CN" sz="2000" b="0" i="1" smtClean="0">
                        <a:latin typeface="Cambria Math" panose="02040503050406030204" pitchFamily="18" charset="0"/>
                      </a:rPr>
                      <m:t>84×</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43</m:t>
                        </m:r>
                      </m:num>
                      <m:den>
                        <m:r>
                          <a:rPr lang="en-US" altLang="zh-CN" sz="2000" b="0" i="1" smtClean="0">
                            <a:latin typeface="Cambria Math" panose="02040503050406030204" pitchFamily="18" charset="0"/>
                          </a:rPr>
                          <m:t>84</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4</m:t>
                        </m:r>
                        <m:r>
                          <a:rPr lang="en-US" altLang="zh-CN" sz="2000" b="0" i="1" smtClean="0">
                            <a:latin typeface="Cambria Math" panose="02040503050406030204" pitchFamily="18" charset="0"/>
                          </a:rPr>
                          <m:t>2</m:t>
                        </m:r>
                      </m:num>
                      <m:den>
                        <m:r>
                          <a:rPr lang="en-US" altLang="zh-CN" sz="2000" i="1">
                            <a:latin typeface="Cambria Math" panose="02040503050406030204" pitchFamily="18" charset="0"/>
                          </a:rPr>
                          <m:t>84</m:t>
                        </m:r>
                      </m:den>
                    </m:f>
                    <m:r>
                      <a:rPr lang="en-US" altLang="zh-CN" sz="2000" b="0" i="1" smtClean="0">
                        <a:latin typeface="Cambria Math" panose="02040503050406030204" pitchFamily="18" charset="0"/>
                      </a:rPr>
                      <m:t>=21.5</m:t>
                    </m:r>
                  </m:oMath>
                </a14:m>
                <a:r>
                  <a:rPr lang="en-US" altLang="zh-CN"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CBC27758-19CD-4722-B266-19342C799C31}"/>
                  </a:ext>
                </a:extLst>
              </p:cNvPr>
              <p:cNvSpPr txBox="1">
                <a:spLocks noRot="1" noChangeAspect="1" noMove="1" noResize="1" noEditPoints="1" noAdjustHandles="1" noChangeArrowheads="1" noChangeShapeType="1" noTextEdit="1"/>
              </p:cNvSpPr>
              <p:nvPr/>
            </p:nvSpPr>
            <p:spPr>
              <a:xfrm>
                <a:off x="3179414" y="3089619"/>
                <a:ext cx="7849947" cy="529697"/>
              </a:xfrm>
              <a:prstGeom prst="rect">
                <a:avLst/>
              </a:prstGeom>
              <a:blipFill>
                <a:blip r:embed="rId5"/>
                <a:stretch>
                  <a:fillRect b="-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itle 1">
                <a:extLst>
                  <a:ext uri="{FF2B5EF4-FFF2-40B4-BE49-F238E27FC236}">
                    <a16:creationId xmlns:a16="http://schemas.microsoft.com/office/drawing/2014/main" id="{9A378E4C-5119-455A-909A-F69742199648}"/>
                  </a:ext>
                </a:extLst>
              </p:cNvPr>
              <p:cNvSpPr>
                <a:spLocks noGrp="1"/>
              </p:cNvSpPr>
              <p:nvPr>
                <p:ph type="title"/>
              </p:nvPr>
            </p:nvSpPr>
            <p:spPr>
              <a:xfrm>
                <a:off x="564454" y="318935"/>
                <a:ext cx="7406639" cy="776972"/>
              </a:xfrm>
            </p:spPr>
            <p:txBody>
              <a:bodyPr>
                <a:normAutofit/>
              </a:bodyPr>
              <a:lstStyle/>
              <a:p>
                <a14:m>
                  <m:oMath xmlns:m="http://schemas.openxmlformats.org/officeDocument/2006/math">
                    <m:sSup>
                      <m:sSupPr>
                        <m:ctrlPr>
                          <a:rPr lang="en-US" altLang="zh-CN" sz="3200" i="1">
                            <a:latin typeface="Cambria Math" panose="02040503050406030204" pitchFamily="18" charset="0"/>
                          </a:rPr>
                        </m:ctrlPr>
                      </m:sSupPr>
                      <m:e>
                        <m:r>
                          <a:rPr lang="en-US" altLang="zh-CN" sz="3200" b="0" i="1">
                            <a:latin typeface="Cambria Math" panose="02040503050406030204" pitchFamily="18" charset="0"/>
                          </a:rPr>
                          <m:t>𝐺</m:t>
                        </m:r>
                      </m:e>
                      <m:sup>
                        <m:r>
                          <a:rPr lang="en-US" altLang="zh-CN" sz="3200" b="0" i="1">
                            <a:latin typeface="Cambria Math" panose="02040503050406030204" pitchFamily="18" charset="0"/>
                          </a:rPr>
                          <m:t>2</m:t>
                        </m:r>
                      </m:sup>
                    </m:sSup>
                  </m:oMath>
                </a14:m>
                <a:r>
                  <a:rPr lang="en-US" altLang="zh-CN" sz="3200" dirty="0">
                    <a:latin typeface="Arial" panose="020B0604020202020204" pitchFamily="34" charset="0"/>
                    <a:cs typeface="Arial" panose="020B0604020202020204" pitchFamily="34" charset="0"/>
                  </a:rPr>
                  <a:t> or </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a:latin typeface="Cambria Math" panose="02040503050406030204" pitchFamily="18" charset="0"/>
                          </a:rPr>
                          <m:t>𝑋</m:t>
                        </m:r>
                      </m:e>
                      <m:sup>
                        <m:r>
                          <a:rPr lang="en-US" altLang="zh-CN" sz="3200" b="0" i="1">
                            <a:latin typeface="Cambria Math" panose="02040503050406030204" pitchFamily="18" charset="0"/>
                          </a:rPr>
                          <m:t>2</m:t>
                        </m:r>
                      </m:sup>
                    </m:sSup>
                  </m:oMath>
                </a14:m>
                <a:r>
                  <a:rPr lang="zh-CN" altLang="en-US" sz="3200" dirty="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lack-of-fit measure</a:t>
                </a:r>
                <a:endParaRPr lang="zh-CN" altLang="en-US" sz="3200" dirty="0">
                  <a:latin typeface="Arial" panose="020B0604020202020204" pitchFamily="34" charset="0"/>
                  <a:cs typeface="Arial" panose="020B0604020202020204" pitchFamily="34" charset="0"/>
                </a:endParaRPr>
              </a:p>
            </p:txBody>
          </p:sp>
        </mc:Choice>
        <mc:Fallback xmlns="">
          <p:sp>
            <p:nvSpPr>
              <p:cNvPr id="15" name="Title 1">
                <a:extLst>
                  <a:ext uri="{FF2B5EF4-FFF2-40B4-BE49-F238E27FC236}">
                    <a16:creationId xmlns:a16="http://schemas.microsoft.com/office/drawing/2014/main" id="{9A378E4C-5119-455A-909A-F69742199648}"/>
                  </a:ext>
                </a:extLst>
              </p:cNvPr>
              <p:cNvSpPr>
                <a:spLocks noGrp="1" noRot="1" noChangeAspect="1" noMove="1" noResize="1" noEditPoints="1" noAdjustHandles="1" noChangeArrowheads="1" noChangeShapeType="1" noTextEdit="1"/>
              </p:cNvSpPr>
              <p:nvPr>
                <p:ph type="title"/>
              </p:nvPr>
            </p:nvSpPr>
            <p:spPr>
              <a:xfrm>
                <a:off x="564454" y="318935"/>
                <a:ext cx="7406639" cy="776972"/>
              </a:xfrm>
              <a:blipFill>
                <a:blip r:embed="rId6"/>
                <a:stretch>
                  <a:fillRect l="-685" t="-1587" b="-9524"/>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E8B99F54-8849-2273-C92E-CBA0C73F9B13}"/>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13</a:t>
            </a:fld>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7">
                <a:extLst>
                  <a:ext uri="{FF2B5EF4-FFF2-40B4-BE49-F238E27FC236}">
                    <a16:creationId xmlns:a16="http://schemas.microsoft.com/office/drawing/2014/main" id="{4C2E8E16-AF36-D1A3-5B0E-BF6B506CC6AF}"/>
                  </a:ext>
                </a:extLst>
              </p:cNvPr>
              <p:cNvSpPr txBox="1"/>
              <p:nvPr/>
            </p:nvSpPr>
            <p:spPr>
              <a:xfrm>
                <a:off x="838200" y="3948610"/>
                <a:ext cx="1975655" cy="1135119"/>
              </a:xfrm>
              <a:prstGeom prst="rect">
                <a:avLst/>
              </a:prstGeom>
              <a:noFill/>
            </p:spPr>
            <p:txBody>
              <a:bodyPr wrap="square" rtlCol="0">
                <a:spAutoFit/>
              </a:bodyPr>
              <a:lstStyle/>
              <a:p>
                <a:r>
                  <a:rPr lang="en-US" altLang="zh-CN" sz="2200" dirty="0">
                    <a:latin typeface="Arial" panose="020B0604020202020204" pitchFamily="34" charset="0"/>
                    <a:cs typeface="Arial" panose="020B0604020202020204" pitchFamily="34" charset="0"/>
                  </a:rPr>
                  <a:t>Expected: </a:t>
                </a:r>
                <a14:m>
                  <m:oMath xmlns:m="http://schemas.openxmlformats.org/officeDocument/2006/math">
                    <m:sSub>
                      <m:sSubPr>
                        <m:ctrlPr>
                          <a:rPr lang="en-US" altLang="zh-CN" sz="2200" i="1" smtClean="0">
                            <a:solidFill>
                              <a:schemeClr val="accent2"/>
                            </a:solidFill>
                            <a:latin typeface="Cambria Math" panose="02040503050406030204" pitchFamily="18" charset="0"/>
                          </a:rPr>
                        </m:ctrlPr>
                      </m:sSubPr>
                      <m:e>
                        <m:r>
                          <a:rPr lang="en-US" altLang="zh-CN" sz="2200" b="0" i="1" smtClean="0">
                            <a:solidFill>
                              <a:schemeClr val="accent2"/>
                            </a:solidFill>
                            <a:latin typeface="Cambria Math" panose="02040503050406030204" pitchFamily="18" charset="0"/>
                          </a:rPr>
                          <m:t>𝐸</m:t>
                        </m:r>
                      </m:e>
                      <m:sub>
                        <m:r>
                          <a:rPr lang="en-US" altLang="zh-CN" sz="2200" i="1">
                            <a:solidFill>
                              <a:schemeClr val="accent2"/>
                            </a:solidFill>
                            <a:latin typeface="Cambria Math" panose="02040503050406030204" pitchFamily="18" charset="0"/>
                          </a:rPr>
                          <m:t>𝑖𝑗</m:t>
                        </m:r>
                      </m:sub>
                    </m:sSub>
                  </m:oMath>
                </a14:m>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(“Prediction” under </a:t>
                </a:r>
                <a14:m>
                  <m:oMath xmlns:m="http://schemas.openxmlformats.org/officeDocument/2006/math">
                    <m:sSub>
                      <m:sSubPr>
                        <m:ctrlPr>
                          <a:rPr lang="en-US" altLang="zh-CN" sz="2200" b="0" i="1" smtClean="0">
                            <a:latin typeface="Cambria Math" panose="02040503050406030204" pitchFamily="18" charset="0"/>
                            <a:cs typeface="Arial" panose="020B0604020202020204" pitchFamily="34" charset="0"/>
                          </a:rPr>
                        </m:ctrlPr>
                      </m:sSubPr>
                      <m:e>
                        <m:r>
                          <a:rPr lang="en-US" altLang="zh-CN" sz="2200" b="0" i="1" smtClean="0">
                            <a:latin typeface="Cambria Math" panose="02040503050406030204" pitchFamily="18" charset="0"/>
                            <a:cs typeface="Arial" panose="020B0604020202020204" pitchFamily="34" charset="0"/>
                          </a:rPr>
                          <m:t>𝐻</m:t>
                        </m:r>
                      </m:e>
                      <m:sub>
                        <m:r>
                          <a:rPr lang="en-US" altLang="zh-CN" sz="2200" b="0" i="1" smtClean="0">
                            <a:latin typeface="Cambria Math" panose="02040503050406030204" pitchFamily="18" charset="0"/>
                            <a:cs typeface="Arial" panose="020B0604020202020204" pitchFamily="34" charset="0"/>
                          </a:rPr>
                          <m:t>0</m:t>
                        </m:r>
                      </m:sub>
                    </m:sSub>
                  </m:oMath>
                </a14:m>
                <a:r>
                  <a:rPr lang="en-US" altLang="zh-CN" sz="2200" dirty="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mc:Choice>
        <mc:Fallback xmlns="">
          <p:sp>
            <p:nvSpPr>
              <p:cNvPr id="3" name="TextBox 7">
                <a:extLst>
                  <a:ext uri="{FF2B5EF4-FFF2-40B4-BE49-F238E27FC236}">
                    <a16:creationId xmlns:a16="http://schemas.microsoft.com/office/drawing/2014/main" id="{4C2E8E16-AF36-D1A3-5B0E-BF6B506CC6AF}"/>
                  </a:ext>
                </a:extLst>
              </p:cNvPr>
              <p:cNvSpPr txBox="1">
                <a:spLocks noRot="1" noChangeAspect="1" noMove="1" noResize="1" noEditPoints="1" noAdjustHandles="1" noChangeArrowheads="1" noChangeShapeType="1" noTextEdit="1"/>
              </p:cNvSpPr>
              <p:nvPr/>
            </p:nvSpPr>
            <p:spPr>
              <a:xfrm>
                <a:off x="838200" y="3948610"/>
                <a:ext cx="1975655" cy="1135119"/>
              </a:xfrm>
              <a:prstGeom prst="rect">
                <a:avLst/>
              </a:prstGeom>
              <a:blipFill>
                <a:blip r:embed="rId7"/>
                <a:stretch>
                  <a:fillRect l="-3846" t="-4444" b="-8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41835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8050430-96D4-4458-9F47-2E847A13B1A5}"/>
                  </a:ext>
                </a:extLst>
              </p:cNvPr>
              <p:cNvSpPr txBox="1"/>
              <p:nvPr>
                <p:custDataLst>
                  <p:tags r:id="rId2"/>
                </p:custDataLst>
              </p:nvPr>
            </p:nvSpPr>
            <p:spPr>
              <a:xfrm>
                <a:off x="1206499" y="846096"/>
                <a:ext cx="10147301" cy="2424055"/>
              </a:xfrm>
              <a:prstGeom prst="rect">
                <a:avLst/>
              </a:prstGeom>
              <a:noFill/>
            </p:spPr>
            <p:txBody>
              <a:bodyPr vert="horz" wrap="square" rtlCol="0" anchor="ctr" anchorCtr="0">
                <a:noAutofit/>
              </a:bodyPr>
              <a:lstStyle/>
              <a:p>
                <a:pPr>
                  <a:lnSpc>
                    <a:spcPct val="150000"/>
                  </a:lnSpc>
                </a:pPr>
                <a:r>
                  <a:rPr lang="en" altLang="zh-CN" sz="2600" b="0" i="0" dirty="0">
                    <a:solidFill>
                      <a:srgbClr val="202124"/>
                    </a:solidFill>
                    <a:effectLst/>
                    <a:latin typeface="Arial" panose="020B0604020202020204" pitchFamily="34" charset="0"/>
                    <a:cs typeface="Arial" panose="020B0604020202020204" pitchFamily="34" charset="0"/>
                  </a:rPr>
                  <a:t>In a sampling process with a fixed total number of samples </a:t>
                </a:r>
                <a14:m>
                  <m:oMath xmlns:m="http://schemas.openxmlformats.org/officeDocument/2006/math">
                    <m:r>
                      <a:rPr lang="en" altLang="zh-CN" sz="2600" b="0" i="1" dirty="0" smtClean="0">
                        <a:solidFill>
                          <a:srgbClr val="202124"/>
                        </a:solidFill>
                        <a:effectLst/>
                        <a:latin typeface="Cambria Math" panose="02040503050406030204" pitchFamily="18" charset="0"/>
                        <a:cs typeface="Arial" panose="020B0604020202020204" pitchFamily="34" charset="0"/>
                      </a:rPr>
                      <m:t>𝑛</m:t>
                    </m:r>
                  </m:oMath>
                </a14:m>
                <a:r>
                  <a:rPr lang="en" altLang="zh-CN" sz="2600" b="0" i="0" dirty="0">
                    <a:solidFill>
                      <a:srgbClr val="202124"/>
                    </a:solidFill>
                    <a:effectLst/>
                    <a:latin typeface="Arial" panose="020B0604020202020204" pitchFamily="34" charset="0"/>
                    <a:cs typeface="Arial" panose="020B0604020202020204" pitchFamily="34" charset="0"/>
                  </a:rPr>
                  <a:t>, what are the numbers of free parameters for the following two models?</a:t>
                </a:r>
                <a:endPar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a:p>
                <a:pPr>
                  <a:lnSpc>
                    <a:spcPct val="150000"/>
                  </a:lnSpc>
                </a:pPr>
                <a14:m>
                  <m:oMath xmlns:m="http://schemas.openxmlformats.org/officeDocument/2006/math">
                    <m:sSub>
                      <m:sSubPr>
                        <m:ctrlPr>
                          <a:rPr lang="en-US" altLang="zh-CN" sz="2600" i="1" smtClean="0">
                            <a:latin typeface="Cambria Math" panose="02040503050406030204" pitchFamily="18" charset="0"/>
                          </a:rPr>
                        </m:ctrlPr>
                      </m:sSubPr>
                      <m:e>
                        <m:r>
                          <a:rPr lang="en-US" altLang="zh-CN" sz="2600" i="1">
                            <a:latin typeface="Cambria Math" panose="02040503050406030204" pitchFamily="18" charset="0"/>
                          </a:rPr>
                          <m:t>𝐻</m:t>
                        </m:r>
                      </m:e>
                      <m:sub>
                        <m:r>
                          <a:rPr lang="en-US" altLang="zh-CN" sz="2600" i="1">
                            <a:latin typeface="Cambria Math" panose="02040503050406030204" pitchFamily="18" charset="0"/>
                          </a:rPr>
                          <m:t>0</m:t>
                        </m:r>
                      </m:sub>
                    </m:sSub>
                  </m:oMath>
                </a14:m>
                <a:r>
                  <a:rPr lang="en-US" altLang="zh-CN" sz="26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𝜋</m:t>
                        </m:r>
                      </m:e>
                      <m:sub>
                        <m:r>
                          <a:rPr lang="en-US" altLang="zh-CN" sz="2600" i="1">
                            <a:latin typeface="Cambria Math" panose="02040503050406030204" pitchFamily="18" charset="0"/>
                          </a:rPr>
                          <m:t>𝑋𝑌</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𝑖</m:t>
                        </m:r>
                        <m:r>
                          <a:rPr lang="en-US" altLang="zh-CN" sz="2600" i="1">
                            <a:latin typeface="Cambria Math" panose="02040503050406030204" pitchFamily="18" charset="0"/>
                          </a:rPr>
                          <m:t>,</m:t>
                        </m:r>
                        <m:r>
                          <a:rPr lang="en-US" altLang="zh-CN" sz="2600" i="1">
                            <a:latin typeface="Cambria Math" panose="02040503050406030204" pitchFamily="18" charset="0"/>
                          </a:rPr>
                          <m:t>𝑗</m:t>
                        </m:r>
                      </m:e>
                    </m:d>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𝜋</m:t>
                        </m:r>
                      </m:e>
                      <m:sub>
                        <m:r>
                          <a:rPr lang="en-US" altLang="zh-CN" sz="2600" i="1">
                            <a:latin typeface="Cambria Math" panose="02040503050406030204" pitchFamily="18" charset="0"/>
                          </a:rPr>
                          <m:t>𝑋</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𝑖</m:t>
                        </m:r>
                      </m:e>
                    </m:d>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𝜋</m:t>
                        </m:r>
                      </m:e>
                      <m:sub>
                        <m:r>
                          <a:rPr lang="en-US" altLang="zh-CN" sz="2600" i="1">
                            <a:latin typeface="Cambria Math" panose="02040503050406030204" pitchFamily="18" charset="0"/>
                          </a:rPr>
                          <m:t>𝑌</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𝑗</m:t>
                        </m:r>
                      </m:e>
                    </m:d>
                  </m:oMath>
                </a14:m>
                <a:endParaRPr lang="en-US" altLang="zh-CN" sz="2600" dirty="0">
                  <a:latin typeface="Arial" panose="020B0604020202020204" pitchFamily="34" charset="0"/>
                  <a:cs typeface="Arial" panose="020B0604020202020204" pitchFamily="34" charset="0"/>
                </a:endParaRPr>
              </a:p>
              <a:p>
                <a:pPr>
                  <a:lnSpc>
                    <a:spcPct val="150000"/>
                  </a:lnSpc>
                </a:pPr>
                <a14:m>
                  <m:oMath xmlns:m="http://schemas.openxmlformats.org/officeDocument/2006/math">
                    <m:sSubSup>
                      <m:sSubSupPr>
                        <m:ctrlPr>
                          <a:rPr lang="en-US" altLang="zh-CN" sz="2600" i="1">
                            <a:latin typeface="Cambria Math" panose="02040503050406030204" pitchFamily="18" charset="0"/>
                          </a:rPr>
                        </m:ctrlPr>
                      </m:sSubSupPr>
                      <m:e>
                        <m:r>
                          <a:rPr lang="en-US" altLang="zh-CN" sz="2600" i="1">
                            <a:latin typeface="Cambria Math" panose="02040503050406030204" pitchFamily="18" charset="0"/>
                          </a:rPr>
                          <m:t>𝐻</m:t>
                        </m:r>
                      </m:e>
                      <m:sub>
                        <m:r>
                          <a:rPr lang="en-US" altLang="zh-CN" sz="2600" i="1">
                            <a:latin typeface="Cambria Math" panose="02040503050406030204" pitchFamily="18" charset="0"/>
                          </a:rPr>
                          <m:t>1</m:t>
                        </m:r>
                      </m:sub>
                      <m:sup>
                        <m:r>
                          <a:rPr lang="en-US" altLang="zh-CN" sz="2600" i="1">
                            <a:latin typeface="Cambria Math" panose="02040503050406030204" pitchFamily="18" charset="0"/>
                          </a:rPr>
                          <m:t>′</m:t>
                        </m:r>
                      </m:sup>
                    </m:sSubSup>
                  </m:oMath>
                </a14:m>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𝜋</m:t>
                        </m:r>
                      </m:e>
                      <m:sub>
                        <m:r>
                          <a:rPr lang="en-US" altLang="zh-CN" sz="2600" i="1">
                            <a:latin typeface="Cambria Math" panose="02040503050406030204" pitchFamily="18" charset="0"/>
                          </a:rPr>
                          <m:t>𝑋𝑌</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𝑖</m:t>
                        </m:r>
                        <m:r>
                          <a:rPr lang="en-US" altLang="zh-CN" sz="2600" i="1">
                            <a:latin typeface="Cambria Math" panose="02040503050406030204" pitchFamily="18" charset="0"/>
                          </a:rPr>
                          <m:t>,</m:t>
                        </m:r>
                        <m:r>
                          <a:rPr lang="en-US" altLang="zh-CN" sz="2600" i="1">
                            <a:latin typeface="Cambria Math" panose="02040503050406030204" pitchFamily="18" charset="0"/>
                          </a:rPr>
                          <m:t>𝑗</m:t>
                        </m:r>
                      </m:e>
                    </m:d>
                  </m:oMath>
                </a14:m>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arbitrary</a:t>
                </a:r>
                <a:endParaRPr lang="zh-CN" altLang="en-US"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B8050430-96D4-4458-9F47-2E847A13B1A5}"/>
                  </a:ext>
                </a:extLst>
              </p:cNvPr>
              <p:cNvSpPr txBox="1">
                <a:spLocks noRot="1" noChangeAspect="1" noMove="1" noResize="1" noEditPoints="1" noAdjustHandles="1" noChangeArrowheads="1" noChangeShapeType="1" noTextEdit="1"/>
              </p:cNvSpPr>
              <p:nvPr>
                <p:custDataLst>
                  <p:tags r:id="rId19"/>
                </p:custDataLst>
              </p:nvPr>
            </p:nvSpPr>
            <p:spPr>
              <a:xfrm>
                <a:off x="1206499" y="846096"/>
                <a:ext cx="10147301" cy="2424055"/>
              </a:xfrm>
              <a:prstGeom prst="rect">
                <a:avLst/>
              </a:prstGeom>
              <a:blipFill>
                <a:blip r:embed="rId20"/>
                <a:stretch>
                  <a:fillRect l="-1125"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4670E24-3DC8-4850-857E-3D198AA5ECD8}"/>
                  </a:ext>
                </a:extLst>
              </p:cNvPr>
              <p:cNvSpPr txBox="1"/>
              <p:nvPr>
                <p:custDataLst>
                  <p:tags r:id="rId3"/>
                </p:custDataLst>
              </p:nvPr>
            </p:nvSpPr>
            <p:spPr>
              <a:xfrm>
                <a:off x="2392680" y="3484463"/>
                <a:ext cx="8534400" cy="642938"/>
              </a:xfrm>
              <a:prstGeom prst="rect">
                <a:avLst/>
              </a:prstGeom>
              <a:noFill/>
            </p:spPr>
            <p:txBody>
              <a:bodyPr vert="horz" rtlCol="0" anchor="ctr" anchorCtr="0">
                <a:no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𝑑𝑓</m:t>
                        </m:r>
                        <m:r>
                          <a:rPr lang="en-US" altLang="zh-CN" sz="2400" b="0" i="1" smtClean="0">
                            <a:latin typeface="Cambria Math" panose="02040503050406030204" pitchFamily="18" charset="0"/>
                          </a:rPr>
                          <m:t>(</m:t>
                        </m:r>
                        <m:r>
                          <a:rPr lang="en-US" altLang="zh-CN" sz="2400" i="1">
                            <a:latin typeface="Cambria Math" panose="02040503050406030204" pitchFamily="18" charset="0"/>
                          </a:rPr>
                          <m:t>𝐻</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𝐽</m:t>
                    </m:r>
                  </m:oMath>
                </a14:m>
                <a:r>
                  <a:rPr lang="en-US" altLang="zh-CN" sz="240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𝑑𝑓</m:t>
                        </m:r>
                        <m:r>
                          <a:rPr lang="en-US" altLang="zh-CN" sz="2400" i="1">
                            <a:latin typeface="Cambria Math" panose="02040503050406030204" pitchFamily="18" charset="0"/>
                          </a:rPr>
                          <m:t>(</m:t>
                        </m:r>
                        <m:r>
                          <a:rPr lang="en-US" altLang="zh-CN" sz="2400" i="1">
                            <a:latin typeface="Cambria Math" panose="02040503050406030204" pitchFamily="18" charset="0"/>
                          </a:rPr>
                          <m:t>𝐻</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𝐼𝐽</m:t>
                    </m:r>
                  </m:oMath>
                </a14:m>
                <a:r>
                  <a:rPr lang="en-US" altLang="zh-CN" sz="2400" dirty="0">
                    <a:solidFill>
                      <a:srgbClr val="000000"/>
                    </a:solidFill>
                    <a:ea typeface="Microsoft Yahei" panose="020B0503020204020204" pitchFamily="34" charset="-122"/>
                    <a:sym typeface="Microsoft Yahei" panose="020B0503020204020204" pitchFamily="34" charset="-122"/>
                  </a:rPr>
                  <a:t>  </a:t>
                </a:r>
                <a:endParaRPr lang="zh-CN" altLang="en-US" sz="2400" dirty="0">
                  <a:solidFill>
                    <a:srgbClr val="000000"/>
                  </a:solidFill>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94670E24-3DC8-4850-857E-3D198AA5ECD8}"/>
                  </a:ext>
                </a:extLst>
              </p:cNvPr>
              <p:cNvSpPr txBox="1">
                <a:spLocks noRot="1" noChangeAspect="1" noMove="1" noResize="1" noEditPoints="1" noAdjustHandles="1" noChangeArrowheads="1" noChangeShapeType="1" noTextEdit="1"/>
              </p:cNvSpPr>
              <p:nvPr>
                <p:custDataLst>
                  <p:tags r:id="rId21"/>
                </p:custDataLst>
              </p:nvPr>
            </p:nvSpPr>
            <p:spPr>
              <a:xfrm>
                <a:off x="2392680" y="3484463"/>
                <a:ext cx="8534400" cy="642938"/>
              </a:xfrm>
              <a:prstGeom prst="rect">
                <a:avLst/>
              </a:prstGeom>
              <a:blipFill>
                <a:blip r:embed="rId22"/>
                <a:stretch>
                  <a:fillRect l="-643"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696EE70-2CA2-4429-9293-BCF5B8F1A739}"/>
                  </a:ext>
                </a:extLst>
              </p:cNvPr>
              <p:cNvSpPr txBox="1"/>
              <p:nvPr>
                <p:custDataLst>
                  <p:tags r:id="rId4"/>
                </p:custDataLst>
              </p:nvPr>
            </p:nvSpPr>
            <p:spPr>
              <a:xfrm>
                <a:off x="2392680" y="4341713"/>
                <a:ext cx="8534400" cy="642938"/>
              </a:xfrm>
              <a:prstGeom prst="rect">
                <a:avLst/>
              </a:prstGeom>
              <a:noFill/>
            </p:spPr>
            <p:txBody>
              <a:bodyPr vert="horz" rtlCol="0" anchor="ctr" anchorCtr="0">
                <a:no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𝑑𝑓</m:t>
                        </m:r>
                        <m:r>
                          <a:rPr lang="en-US" altLang="zh-CN" sz="2400" b="0" i="1" smtClean="0">
                            <a:latin typeface="Cambria Math" panose="02040503050406030204" pitchFamily="18" charset="0"/>
                          </a:rPr>
                          <m:t>(</m:t>
                        </m:r>
                        <m:r>
                          <a:rPr lang="en-US" altLang="zh-CN" sz="2400" i="1">
                            <a:latin typeface="Cambria Math" panose="02040503050406030204" pitchFamily="18" charset="0"/>
                          </a:rPr>
                          <m:t>𝐻</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𝐽</m:t>
                    </m:r>
                    <m:r>
                      <a:rPr lang="en-US" altLang="zh-CN" sz="2400" b="0" i="1" smtClean="0">
                        <a:latin typeface="Cambria Math" panose="02040503050406030204" pitchFamily="18" charset="0"/>
                      </a:rPr>
                      <m:t>−1)</m:t>
                    </m:r>
                  </m:oMath>
                </a14:m>
                <a:r>
                  <a:rPr lang="en-US" altLang="zh-CN" sz="240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𝑑𝑓</m:t>
                        </m:r>
                        <m:r>
                          <a:rPr lang="en-US" altLang="zh-CN" sz="2400" i="1">
                            <a:latin typeface="Cambria Math" panose="02040503050406030204" pitchFamily="18" charset="0"/>
                          </a:rPr>
                          <m:t>(</m:t>
                        </m:r>
                        <m:r>
                          <a:rPr lang="en-US" altLang="zh-CN" sz="2400" i="1">
                            <a:latin typeface="Cambria Math" panose="02040503050406030204" pitchFamily="18" charset="0"/>
                          </a:rPr>
                          <m:t>𝐻</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en-US" altLang="zh-CN" sz="2400" b="0" i="1" smtClean="0">
                        <a:latin typeface="Cambria Math" panose="02040503050406030204" pitchFamily="18" charset="0"/>
                      </a:rPr>
                      <m:t>𝐼𝐽</m:t>
                    </m:r>
                    <m:r>
                      <a:rPr lang="en-US" altLang="zh-CN" sz="2400" b="0" i="1" smtClean="0">
                        <a:latin typeface="Cambria Math" panose="02040503050406030204" pitchFamily="18" charset="0"/>
                      </a:rPr>
                      <m:t>−1</m:t>
                    </m:r>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C696EE70-2CA2-4429-9293-BCF5B8F1A739}"/>
                  </a:ext>
                </a:extLst>
              </p:cNvPr>
              <p:cNvSpPr txBox="1">
                <a:spLocks noRot="1" noChangeAspect="1" noMove="1" noResize="1" noEditPoints="1" noAdjustHandles="1" noChangeArrowheads="1" noChangeShapeType="1" noTextEdit="1"/>
              </p:cNvSpPr>
              <p:nvPr>
                <p:custDataLst>
                  <p:tags r:id="rId23"/>
                </p:custDataLst>
              </p:nvPr>
            </p:nvSpPr>
            <p:spPr>
              <a:xfrm>
                <a:off x="2392680" y="4341713"/>
                <a:ext cx="8534400" cy="642938"/>
              </a:xfrm>
              <a:prstGeom prst="rect">
                <a:avLst/>
              </a:prstGeom>
              <a:blipFill>
                <a:blip r:embed="rId24"/>
                <a:stretch>
                  <a:fillRect l="-643"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60AA64D-F4EA-40FF-8C9F-C374417FA6F5}"/>
                  </a:ext>
                </a:extLst>
              </p:cNvPr>
              <p:cNvSpPr txBox="1"/>
              <p:nvPr>
                <p:custDataLst>
                  <p:tags r:id="rId5"/>
                </p:custDataLst>
              </p:nvPr>
            </p:nvSpPr>
            <p:spPr>
              <a:xfrm>
                <a:off x="2392680" y="5195747"/>
                <a:ext cx="8534400" cy="642938"/>
              </a:xfrm>
              <a:prstGeom prst="rect">
                <a:avLst/>
              </a:prstGeom>
              <a:noFill/>
            </p:spPr>
            <p:txBody>
              <a:bodyPr vert="horz" rtlCol="0" anchor="ctr" anchorCtr="0">
                <a:no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𝑑𝑓</m:t>
                        </m:r>
                        <m:r>
                          <a:rPr lang="en-US" altLang="zh-CN" sz="2400" b="0" i="1" smtClean="0">
                            <a:latin typeface="Cambria Math" panose="02040503050406030204" pitchFamily="18" charset="0"/>
                          </a:rPr>
                          <m:t>(</m:t>
                        </m:r>
                        <m:r>
                          <a:rPr lang="en-US" altLang="zh-CN" sz="2400" i="1">
                            <a:latin typeface="Cambria Math" panose="02040503050406030204" pitchFamily="18" charset="0"/>
                          </a:rPr>
                          <m:t>𝐻</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𝐼</m:t>
                    </m:r>
                    <m:r>
                      <a:rPr lang="en-US" altLang="zh-CN" sz="2400" b="0" i="1" smtClean="0">
                        <a:latin typeface="Cambria Math" panose="02040503050406030204" pitchFamily="18" charset="0"/>
                      </a:rPr>
                      <m:t>+</m:t>
                    </m:r>
                    <m:r>
                      <a:rPr lang="en-US" altLang="zh-CN" sz="2400" i="1">
                        <a:latin typeface="Cambria Math" panose="02040503050406030204" pitchFamily="18" charset="0"/>
                      </a:rPr>
                      <m:t>𝐽</m:t>
                    </m:r>
                  </m:oMath>
                </a14:m>
                <a:r>
                  <a:rPr lang="en-US" altLang="zh-CN" sz="240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𝑑𝑓</m:t>
                        </m:r>
                        <m:r>
                          <a:rPr lang="en-US" altLang="zh-CN" sz="2400" i="1">
                            <a:latin typeface="Cambria Math" panose="02040503050406030204" pitchFamily="18" charset="0"/>
                          </a:rPr>
                          <m:t>(</m:t>
                        </m:r>
                        <m:r>
                          <a:rPr lang="en-US" altLang="zh-CN" sz="2400" i="1">
                            <a:latin typeface="Cambria Math" panose="02040503050406030204" pitchFamily="18" charset="0"/>
                          </a:rPr>
                          <m:t>𝐻</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en-US" altLang="zh-CN" sz="2400" b="0" i="1" smtClean="0">
                        <a:latin typeface="Cambria Math" panose="02040503050406030204" pitchFamily="18" charset="0"/>
                      </a:rPr>
                      <m:t>𝐼𝐽</m:t>
                    </m:r>
                    <m:r>
                      <a:rPr lang="en-US" altLang="zh-CN" sz="2400" b="0" i="1" smtClean="0">
                        <a:latin typeface="Cambria Math" panose="02040503050406030204" pitchFamily="18" charset="0"/>
                      </a:rPr>
                      <m:t>−1</m:t>
                    </m:r>
                  </m:oMath>
                </a14:m>
                <a:endParaRPr lang="zh-CN" altLang="en-US" sz="2400" dirty="0">
                  <a:solidFill>
                    <a:srgbClr val="000000"/>
                  </a:solidFill>
                  <a:ea typeface="Microsoft Yahei" panose="020B0503020204020204" pitchFamily="34" charset="-122"/>
                  <a:sym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E60AA64D-F4EA-40FF-8C9F-C374417FA6F5}"/>
                  </a:ext>
                </a:extLst>
              </p:cNvPr>
              <p:cNvSpPr txBox="1">
                <a:spLocks noRot="1" noChangeAspect="1" noMove="1" noResize="1" noEditPoints="1" noAdjustHandles="1" noChangeArrowheads="1" noChangeShapeType="1" noTextEdit="1"/>
              </p:cNvSpPr>
              <p:nvPr>
                <p:custDataLst>
                  <p:tags r:id="rId25"/>
                </p:custDataLst>
              </p:nvPr>
            </p:nvSpPr>
            <p:spPr>
              <a:xfrm>
                <a:off x="2392680" y="5195747"/>
                <a:ext cx="8534400" cy="642938"/>
              </a:xfrm>
              <a:prstGeom prst="rect">
                <a:avLst/>
              </a:prstGeom>
              <a:blipFill>
                <a:blip r:embed="rId26"/>
                <a:stretch>
                  <a:fillRect l="-643" b="-8491"/>
                </a:stretch>
              </a:blipFill>
            </p:spPr>
            <p:txBody>
              <a:bodyPr/>
              <a:lstStyle/>
              <a:p>
                <a:r>
                  <a:rPr lang="zh-CN" altLang="en-US">
                    <a:noFill/>
                  </a:rPr>
                  <a:t> </a:t>
                </a:r>
              </a:p>
            </p:txBody>
          </p:sp>
        </mc:Fallback>
      </mc:AlternateContent>
      <p:sp>
        <p:nvSpPr>
          <p:cNvPr id="11" name="椭圆 10">
            <a:extLst>
              <a:ext uri="{FF2B5EF4-FFF2-40B4-BE49-F238E27FC236}">
                <a16:creationId xmlns:a16="http://schemas.microsoft.com/office/drawing/2014/main" id="{57557374-52B5-4CBE-B728-3CF02493D069}"/>
              </a:ext>
            </a:extLst>
          </p:cNvPr>
          <p:cNvSpPr>
            <a:spLocks noChangeAspect="1"/>
          </p:cNvSpPr>
          <p:nvPr>
            <p:custDataLst>
              <p:tags r:id="rId6"/>
            </p:custDataLst>
          </p:nvPr>
        </p:nvSpPr>
        <p:spPr>
          <a:xfrm>
            <a:off x="1525905" y="35487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5D9F34A-D1D1-44A4-B08F-BE7ED6838D33}"/>
              </a:ext>
            </a:extLst>
          </p:cNvPr>
          <p:cNvSpPr>
            <a:spLocks noChangeAspect="1"/>
          </p:cNvSpPr>
          <p:nvPr>
            <p:custDataLst>
              <p:tags r:id="rId7"/>
            </p:custDataLst>
          </p:nvPr>
        </p:nvSpPr>
        <p:spPr>
          <a:xfrm>
            <a:off x="1525905" y="44060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6B4CE76-E4BE-4B7A-874D-8578FCBBE986}"/>
              </a:ext>
            </a:extLst>
          </p:cNvPr>
          <p:cNvSpPr>
            <a:spLocks noChangeAspect="1"/>
          </p:cNvSpPr>
          <p:nvPr>
            <p:custDataLst>
              <p:tags r:id="rId8"/>
            </p:custDataLst>
          </p:nvPr>
        </p:nvSpPr>
        <p:spPr>
          <a:xfrm>
            <a:off x="1525905" y="52632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B70E562-2702-43A7-A1CC-41323B15555B}"/>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灯片编号占位符 1">
            <a:extLst>
              <a:ext uri="{FF2B5EF4-FFF2-40B4-BE49-F238E27FC236}">
                <a16:creationId xmlns:a16="http://schemas.microsoft.com/office/drawing/2014/main" id="{ECA88099-EFDE-399D-4529-C0EA6CF2DEF6}"/>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14</a:t>
            </a:fld>
            <a:endParaRPr lang="zh-CN" altLang="en-US" dirty="0">
              <a:latin typeface="Arial" panose="020B0604020202020204" pitchFamily="34" charset="0"/>
              <a:cs typeface="Arial" panose="020B0604020202020204" pitchFamily="34" charset="0"/>
            </a:endParaRPr>
          </a:p>
        </p:txBody>
      </p:sp>
      <p:grpSp>
        <p:nvGrpSpPr>
          <p:cNvPr id="14" name="组合 13">
            <a:extLst>
              <a:ext uri="{FF2B5EF4-FFF2-40B4-BE49-F238E27FC236}">
                <a16:creationId xmlns:a16="http://schemas.microsoft.com/office/drawing/2014/main" id="{513519A5-B3BC-4E5F-A96A-6E26A8220862}"/>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3B0BA16D-8D23-4588-99E5-001E4B36DB7B}"/>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F06DDE2C-5A6F-4CF9-863A-B34563A79D7C}"/>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CEE72DD7-ABF4-45E0-B86A-30F7FF327D02}"/>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0" name="TipText">
              <a:extLst>
                <a:ext uri="{FF2B5EF4-FFF2-40B4-BE49-F238E27FC236}">
                  <a16:creationId xmlns:a16="http://schemas.microsoft.com/office/drawing/2014/main" id="{D7B47179-8E1B-47D7-85C1-53FA9C9EA010}"/>
                </a:ext>
              </a:extLst>
            </p:cNvPr>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sp>
        <p:nvSpPr>
          <p:cNvPr id="4" name="文本框 3">
            <a:extLst>
              <a:ext uri="{FF2B5EF4-FFF2-40B4-BE49-F238E27FC236}">
                <a16:creationId xmlns:a16="http://schemas.microsoft.com/office/drawing/2014/main" id="{71186C8D-DFE7-4B17-A5D6-9573ECFE8E7C}"/>
              </a:ext>
            </a:extLst>
          </p:cNvPr>
          <p:cNvSpPr txBox="1"/>
          <p:nvPr>
            <p:custDataLst>
              <p:tags r:id="rId11"/>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pic>
        <p:nvPicPr>
          <p:cNvPr id="5" name="图片 4">
            <a:extLst>
              <a:ext uri="{FF2B5EF4-FFF2-40B4-BE49-F238E27FC236}">
                <a16:creationId xmlns:a16="http://schemas.microsoft.com/office/drawing/2014/main" id="{F2A25D37-AFE3-440B-A1A5-4D9238D25F0C}"/>
              </a:ext>
            </a:extLst>
          </p:cNvPr>
          <p:cNvPicPr>
            <a:picLocks/>
          </p:cNvPicPr>
          <p:nvPr>
            <p:custDataLst>
              <p:tags r:id="rId12"/>
            </p:custDataLst>
          </p:nvPr>
        </p:nvPicPr>
        <p:blipFill>
          <a:blip r:embed="rId2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8649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851D74-BFE0-42A0-9B36-CB1D248FD7EF}"/>
                  </a:ext>
                </a:extLst>
              </p:cNvPr>
              <p:cNvSpPr>
                <a:spLocks noGrp="1"/>
              </p:cNvSpPr>
              <p:nvPr>
                <p:ph idx="1"/>
              </p:nvPr>
            </p:nvSpPr>
            <p:spPr>
              <a:xfrm>
                <a:off x="699429" y="2125264"/>
                <a:ext cx="5907433" cy="992644"/>
              </a:xfrm>
            </p:spPr>
            <p:txBody>
              <a:bodyPr>
                <a:normAutofit fontScale="92500" lnSpcReduction="20000"/>
              </a:bodyPr>
              <a:lstStyle/>
              <a:p>
                <a:pPr>
                  <a:lnSpc>
                    <a:spcPct val="120000"/>
                  </a:lnSpc>
                </a:pPr>
                <a:r>
                  <a:rPr lang="en-US" altLang="zh-CN" sz="2000" dirty="0">
                    <a:latin typeface="Arial" panose="020B0604020202020204" pitchFamily="34" charset="0"/>
                    <a:cs typeface="Arial" panose="020B0604020202020204" pitchFamily="34" charset="0"/>
                  </a:rPr>
                  <a:t>Assume large independent sample: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oMath>
                </a14:m>
                <a:r>
                  <a:rPr lang="en-US" altLang="zh-CN" sz="2000" dirty="0">
                    <a:latin typeface="Arial" panose="020B0604020202020204" pitchFamily="34" charset="0"/>
                    <a:cs typeface="Arial" panose="020B0604020202020204" pitchFamily="34" charset="0"/>
                  </a:rPr>
                  <a:t> follows a chis-squared distribution with degree of freedom </a:t>
                </a:r>
                <a14:m>
                  <m:oMath xmlns:m="http://schemas.openxmlformats.org/officeDocument/2006/math">
                    <m:r>
                      <m:rPr>
                        <m:sty m:val="p"/>
                      </m:rPr>
                      <a:rPr lang="en-US" altLang="zh-CN" sz="2000">
                        <a:latin typeface="Cambria Math" panose="02040503050406030204" pitchFamily="18" charset="0"/>
                      </a:rPr>
                      <m:t>df</m:t>
                    </m:r>
                    <m:r>
                      <a:rPr lang="en-US" altLang="zh-CN" sz="2000">
                        <a:latin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−1)(</m:t>
                    </m:r>
                    <m:r>
                      <a:rPr lang="en-US" altLang="zh-CN" sz="2000" i="1">
                        <a:latin typeface="Cambria Math" panose="02040503050406030204" pitchFamily="18" charset="0"/>
                      </a:rPr>
                      <m:t>𝐽</m:t>
                    </m:r>
                    <m:r>
                      <a:rPr lang="en-US" altLang="zh-CN" sz="2000" i="1">
                        <a:latin typeface="Cambria Math" panose="02040503050406030204" pitchFamily="18" charset="0"/>
                      </a:rPr>
                      <m:t>−1)</m:t>
                    </m:r>
                  </m:oMath>
                </a14:m>
                <a:endParaRPr lang="zh-CN" alt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B851D74-BFE0-42A0-9B36-CB1D248FD7EF}"/>
                  </a:ext>
                </a:extLst>
              </p:cNvPr>
              <p:cNvSpPr>
                <a:spLocks noGrp="1" noRot="1" noChangeAspect="1" noMove="1" noResize="1" noEditPoints="1" noAdjustHandles="1" noChangeArrowheads="1" noChangeShapeType="1" noTextEdit="1"/>
              </p:cNvSpPr>
              <p:nvPr>
                <p:ph idx="1"/>
              </p:nvPr>
            </p:nvSpPr>
            <p:spPr>
              <a:xfrm>
                <a:off x="699429" y="2125264"/>
                <a:ext cx="5907433" cy="992644"/>
              </a:xfrm>
              <a:blipFill>
                <a:blip r:embed="rId3"/>
                <a:stretch>
                  <a:fillRect l="-858" t="-2532" b="-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A8D12E-A4B7-484D-B369-4159BBBC7DDE}"/>
                  </a:ext>
                </a:extLst>
              </p:cNvPr>
              <p:cNvSpPr txBox="1"/>
              <p:nvPr/>
            </p:nvSpPr>
            <p:spPr>
              <a:xfrm>
                <a:off x="3047608" y="939883"/>
                <a:ext cx="3655243" cy="9926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𝐼</m:t>
                          </m:r>
                        </m:sup>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𝐽</m:t>
                              </m:r>
                            </m:sup>
                            <m:e>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e>
                                      </m:d>
                                    </m:e>
                                    <m:sup>
                                      <m:r>
                                        <a:rPr lang="en-US" altLang="zh-CN" sz="2000" b="0" i="1" smtClean="0">
                                          <a:latin typeface="Cambria Math" panose="02040503050406030204" pitchFamily="18" charset="0"/>
                                        </a:rPr>
                                        <m:t>2</m:t>
                                      </m:r>
                                    </m:sup>
                                  </m:sSup>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den>
                              </m:f>
                            </m:e>
                          </m:nary>
                        </m:e>
                      </m:nary>
                    </m:oMath>
                  </m:oMathPara>
                </a14:m>
                <a:endParaRPr lang="zh-CN" altLang="en-US" sz="22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9FA8D12E-A4B7-484D-B369-4159BBBC7DDE}"/>
                  </a:ext>
                </a:extLst>
              </p:cNvPr>
              <p:cNvSpPr txBox="1">
                <a:spLocks noRot="1" noChangeAspect="1" noMove="1" noResize="1" noEditPoints="1" noAdjustHandles="1" noChangeArrowheads="1" noChangeShapeType="1" noTextEdit="1"/>
              </p:cNvSpPr>
              <p:nvPr/>
            </p:nvSpPr>
            <p:spPr>
              <a:xfrm>
                <a:off x="3047608" y="939883"/>
                <a:ext cx="3655243" cy="992644"/>
              </a:xfrm>
              <a:prstGeom prst="rect">
                <a:avLst/>
              </a:prstGeom>
              <a:blipFill>
                <a:blip r:embed="rId4"/>
                <a:stretch>
                  <a:fillRect t="-92500" b="-14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0DFA4B-C10C-486B-9A44-CCE72253FD7F}"/>
                  </a:ext>
                </a:extLst>
              </p:cNvPr>
              <p:cNvSpPr txBox="1"/>
              <p:nvPr/>
            </p:nvSpPr>
            <p:spPr>
              <a:xfrm>
                <a:off x="6901077" y="860855"/>
                <a:ext cx="3063318" cy="1089786"/>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i="1">
                              <a:latin typeface="Cambria Math" panose="02040503050406030204" pitchFamily="18" charset="0"/>
                            </a:rPr>
                            <m:t>𝑖𝑗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b="0" i="1" smtClean="0">
                              <a:latin typeface="Cambria Math" panose="02040503050406030204" pitchFamily="18" charset="0"/>
                            </a:rPr>
                            <m:t>𝑋𝑌</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oMath>
                  </m:oMathPara>
                </a14:m>
                <a:endParaRPr lang="en-US" altLang="zh-CN" sz="2000" dirty="0">
                  <a:latin typeface="Arial" panose="020B0604020202020204" pitchFamily="34"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𝑛</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pitchFamily="18" charset="0"/>
                                </a:rPr>
                                <m:t>𝜋</m:t>
                              </m:r>
                            </m:e>
                          </m:acc>
                        </m:e>
                        <m:sub>
                          <m:r>
                            <a:rPr lang="en-US" altLang="zh-CN" sz="2000" i="1">
                              <a:latin typeface="Cambria Math" panose="02040503050406030204" pitchFamily="18" charset="0"/>
                            </a:rPr>
                            <m:t>𝑌</m:t>
                          </m:r>
                        </m:sub>
                      </m:sSub>
                      <m:r>
                        <a:rPr lang="en-US" altLang="zh-CN" sz="2000" i="1">
                          <a:latin typeface="Cambria Math" panose="02040503050406030204" pitchFamily="18" charset="0"/>
                        </a:rPr>
                        <m:t> (</m:t>
                      </m:r>
                      <m:r>
                        <a:rPr lang="en-US" altLang="zh-CN" sz="2000" b="0" i="1" smtClean="0">
                          <a:latin typeface="Cambria Math" panose="02040503050406030204" pitchFamily="18" charset="0"/>
                        </a:rPr>
                        <m:t>𝑗</m:t>
                      </m:r>
                      <m:r>
                        <a:rPr lang="en-US" altLang="zh-CN" sz="2000" i="1">
                          <a:latin typeface="Cambria Math" panose="02040503050406030204" pitchFamily="18" charset="0"/>
                        </a:rPr>
                        <m:t>)</m:t>
                      </m:r>
                    </m:oMath>
                  </m:oMathPara>
                </a14:m>
                <a:endParaRPr lang="zh-CN" altLang="en-US"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360DFA4B-C10C-486B-9A44-CCE72253FD7F}"/>
                  </a:ext>
                </a:extLst>
              </p:cNvPr>
              <p:cNvSpPr txBox="1">
                <a:spLocks noRot="1" noChangeAspect="1" noMove="1" noResize="1" noEditPoints="1" noAdjustHandles="1" noChangeArrowheads="1" noChangeShapeType="1" noTextEdit="1"/>
              </p:cNvSpPr>
              <p:nvPr/>
            </p:nvSpPr>
            <p:spPr>
              <a:xfrm>
                <a:off x="6901077" y="860855"/>
                <a:ext cx="3063318" cy="1089786"/>
              </a:xfrm>
              <a:prstGeom prst="rect">
                <a:avLst/>
              </a:prstGeom>
              <a:blipFill>
                <a:blip r:embed="rId5"/>
                <a:stretch>
                  <a:fillRect b="-11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086234E3-CCB7-4065-8F82-4A85E887F5AB}"/>
                  </a:ext>
                </a:extLst>
              </p:cNvPr>
              <p:cNvSpPr txBox="1">
                <a:spLocks/>
              </p:cNvSpPr>
              <p:nvPr/>
            </p:nvSpPr>
            <p:spPr>
              <a:xfrm>
                <a:off x="303197" y="217261"/>
                <a:ext cx="4861231" cy="776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Pearson’s chi-squared </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a:latin typeface="Cambria Math" panose="02040503050406030204" pitchFamily="18" charset="0"/>
                          </a:rPr>
                          <m:t>𝑋</m:t>
                        </m:r>
                      </m:e>
                      <m:sup>
                        <m:r>
                          <a:rPr lang="en-US" altLang="zh-CN" sz="3200" b="0" i="1">
                            <a:latin typeface="Cambria Math" panose="02040503050406030204" pitchFamily="18" charset="0"/>
                          </a:rPr>
                          <m:t>2</m:t>
                        </m:r>
                      </m:sup>
                    </m:sSup>
                  </m:oMath>
                </a14:m>
                <a:endParaRPr lang="zh-CN" altLang="en-US" sz="3200" dirty="0">
                  <a:latin typeface="Arial" panose="020B0604020202020204" pitchFamily="34" charset="0"/>
                  <a:cs typeface="Arial" panose="020B0604020202020204" pitchFamily="34" charset="0"/>
                </a:endParaRPr>
              </a:p>
            </p:txBody>
          </p:sp>
        </mc:Choice>
        <mc:Fallback xmlns="">
          <p:sp>
            <p:nvSpPr>
              <p:cNvPr id="8" name="Title 1">
                <a:extLst>
                  <a:ext uri="{FF2B5EF4-FFF2-40B4-BE49-F238E27FC236}">
                    <a16:creationId xmlns:a16="http://schemas.microsoft.com/office/drawing/2014/main" id="{086234E3-CCB7-4065-8F82-4A85E887F5AB}"/>
                  </a:ext>
                </a:extLst>
              </p:cNvPr>
              <p:cNvSpPr txBox="1">
                <a:spLocks noRot="1" noChangeAspect="1" noMove="1" noResize="1" noEditPoints="1" noAdjustHandles="1" noChangeArrowheads="1" noChangeShapeType="1" noTextEdit="1"/>
              </p:cNvSpPr>
              <p:nvPr/>
            </p:nvSpPr>
            <p:spPr>
              <a:xfrm>
                <a:off x="303197" y="217261"/>
                <a:ext cx="4861231" cy="776972"/>
              </a:xfrm>
              <a:prstGeom prst="rect">
                <a:avLst/>
              </a:prstGeom>
              <a:blipFill>
                <a:blip r:embed="rId6"/>
                <a:stretch>
                  <a:fillRect l="-3133" t="-1613" b="-806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24D4114-BBE3-4CAD-87CE-B7AF78883AF9}"/>
              </a:ext>
            </a:extLst>
          </p:cNvPr>
          <p:cNvPicPr>
            <a:picLocks noChangeAspect="1"/>
          </p:cNvPicPr>
          <p:nvPr/>
        </p:nvPicPr>
        <p:blipFill rotWithShape="1">
          <a:blip r:embed="rId7"/>
          <a:srcRect l="-1" t="32437" r="-1201"/>
          <a:stretch/>
        </p:blipFill>
        <p:spPr>
          <a:xfrm>
            <a:off x="7745911" y="2300560"/>
            <a:ext cx="3509230" cy="2497264"/>
          </a:xfrm>
          <a:prstGeom prst="rect">
            <a:avLst/>
          </a:prstGeom>
        </p:spPr>
      </p:pic>
      <p:pic>
        <p:nvPicPr>
          <p:cNvPr id="11" name="图片 10">
            <a:extLst>
              <a:ext uri="{FF2B5EF4-FFF2-40B4-BE49-F238E27FC236}">
                <a16:creationId xmlns:a16="http://schemas.microsoft.com/office/drawing/2014/main" id="{9F4B58BA-5097-4EB6-86EB-14C948801083}"/>
              </a:ext>
            </a:extLst>
          </p:cNvPr>
          <p:cNvPicPr>
            <a:picLocks noChangeAspect="1"/>
          </p:cNvPicPr>
          <p:nvPr/>
        </p:nvPicPr>
        <p:blipFill>
          <a:blip r:embed="rId8"/>
          <a:stretch>
            <a:fillRect/>
          </a:stretch>
        </p:blipFill>
        <p:spPr>
          <a:xfrm>
            <a:off x="1238858" y="3117908"/>
            <a:ext cx="4982270" cy="2372056"/>
          </a:xfrm>
          <a:prstGeom prst="rect">
            <a:avLst/>
          </a:prstGeom>
        </p:spPr>
      </p:pic>
      <p:pic>
        <p:nvPicPr>
          <p:cNvPr id="12" name="图片 11">
            <a:extLst>
              <a:ext uri="{FF2B5EF4-FFF2-40B4-BE49-F238E27FC236}">
                <a16:creationId xmlns:a16="http://schemas.microsoft.com/office/drawing/2014/main" id="{8F90667A-3FBB-4D6F-9E96-5F069396026D}"/>
              </a:ext>
            </a:extLst>
          </p:cNvPr>
          <p:cNvPicPr>
            <a:picLocks noChangeAspect="1"/>
          </p:cNvPicPr>
          <p:nvPr/>
        </p:nvPicPr>
        <p:blipFill rotWithShape="1">
          <a:blip r:embed="rId9"/>
          <a:srcRect t="65771" r="43881"/>
          <a:stretch/>
        </p:blipFill>
        <p:spPr>
          <a:xfrm>
            <a:off x="7889823" y="5048920"/>
            <a:ext cx="3063319" cy="1248866"/>
          </a:xfrm>
          <a:prstGeom prst="rect">
            <a:avLst/>
          </a:prstGeom>
        </p:spPr>
      </p:pic>
      <p:sp>
        <p:nvSpPr>
          <p:cNvPr id="13" name="文本框 12">
            <a:extLst>
              <a:ext uri="{FF2B5EF4-FFF2-40B4-BE49-F238E27FC236}">
                <a16:creationId xmlns:a16="http://schemas.microsoft.com/office/drawing/2014/main" id="{022D0B73-B124-43C9-91EE-D8A957E7FDFE}"/>
              </a:ext>
            </a:extLst>
          </p:cNvPr>
          <p:cNvSpPr txBox="1"/>
          <p:nvPr/>
        </p:nvSpPr>
        <p:spPr>
          <a:xfrm>
            <a:off x="1501950" y="5559278"/>
            <a:ext cx="4594050" cy="92333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Conclusion: </a:t>
            </a:r>
            <a:r>
              <a:rPr lang="en" altLang="zh-CN" dirty="0">
                <a:latin typeface="Arial" panose="020B0604020202020204" pitchFamily="34" charset="0"/>
                <a:cs typeface="Arial" panose="020B0604020202020204" pitchFamily="34" charset="0"/>
              </a:rPr>
              <a:t>At the significance level of 0.01, the null hypothesis is rejected.</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(p-value = 0.001463)</a:t>
            </a:r>
            <a:endParaRPr lang="zh-CN" altLang="en-US" dirty="0">
              <a:latin typeface="Arial" panose="020B0604020202020204" pitchFamily="34" charset="0"/>
              <a:cs typeface="Arial" panose="020B0604020202020204" pitchFamily="34" charset="0"/>
            </a:endParaRPr>
          </a:p>
        </p:txBody>
      </p:sp>
      <p:sp>
        <p:nvSpPr>
          <p:cNvPr id="14" name="Rectangle 11">
            <a:extLst>
              <a:ext uri="{FF2B5EF4-FFF2-40B4-BE49-F238E27FC236}">
                <a16:creationId xmlns:a16="http://schemas.microsoft.com/office/drawing/2014/main" id="{28D52D26-83B5-4FCE-8129-0E03FC9B8D1E}"/>
              </a:ext>
            </a:extLst>
          </p:cNvPr>
          <p:cNvSpPr/>
          <p:nvPr/>
        </p:nvSpPr>
        <p:spPr>
          <a:xfrm>
            <a:off x="7459097" y="2932678"/>
            <a:ext cx="4061059" cy="29549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5" name="Rectangle 11">
            <a:extLst>
              <a:ext uri="{FF2B5EF4-FFF2-40B4-BE49-F238E27FC236}">
                <a16:creationId xmlns:a16="http://schemas.microsoft.com/office/drawing/2014/main" id="{B65EA7E2-26B6-4026-A17F-19F2DDE5D225}"/>
              </a:ext>
            </a:extLst>
          </p:cNvPr>
          <p:cNvSpPr/>
          <p:nvPr/>
        </p:nvSpPr>
        <p:spPr>
          <a:xfrm>
            <a:off x="7459096" y="3549192"/>
            <a:ext cx="4061059" cy="29549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B506ABA0-D18F-6C49-3558-444809CFB6BA}"/>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15</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82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B17DFF2-761C-4587-B407-4F2D7E83F847}"/>
                  </a:ext>
                </a:extLst>
              </p:cNvPr>
              <p:cNvSpPr>
                <a:spLocks noGrp="1"/>
              </p:cNvSpPr>
              <p:nvPr>
                <p:ph idx="1"/>
              </p:nvPr>
            </p:nvSpPr>
            <p:spPr>
              <a:xfrm>
                <a:off x="1053532" y="881875"/>
                <a:ext cx="8283652" cy="5344978"/>
              </a:xfrm>
            </p:spPr>
            <p:txBody>
              <a:bodyPr>
                <a:normAutofit/>
              </a:bodyPr>
              <a:lstStyle/>
              <a:p>
                <a:pPr marL="0" indent="0">
                  <a:lnSpc>
                    <a:spcPct val="100000"/>
                  </a:lnSpc>
                  <a:buNone/>
                </a:pPr>
                <a:r>
                  <a:rPr lang="en-US" altLang="zh-CN" sz="2000" dirty="0">
                    <a:latin typeface="Arial" panose="020B0604020202020204" pitchFamily="34" charset="0"/>
                    <a:cs typeface="Arial" panose="020B0604020202020204" pitchFamily="34" charset="0"/>
                  </a:rPr>
                  <a:t>Pearson’s chi-squared statistics :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nary>
                      <m:naryPr>
                        <m:chr m:val="∑"/>
                        <m:limLoc m:val="subSup"/>
                        <m:supHide m:val="on"/>
                        <m:ctrlPr>
                          <a:rPr lang="en-US" altLang="zh-CN"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𝑗</m:t>
                        </m:r>
                      </m:sub>
                      <m:sup/>
                      <m:e>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e>
                                </m:d>
                              </m:e>
                              <m:sup>
                                <m:r>
                                  <a:rPr lang="en-US" altLang="zh-CN" sz="2000" i="1">
                                    <a:latin typeface="Cambria Math" panose="02040503050406030204" pitchFamily="18" charset="0"/>
                                  </a:rPr>
                                  <m:t>2</m:t>
                                </m:r>
                              </m:sup>
                            </m:sSup>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den>
                        </m:f>
                      </m:e>
                    </m:nary>
                  </m:oMath>
                </a14:m>
                <a:endParaRPr lang="en-US" altLang="zh-CN" sz="2000" dirty="0">
                  <a:latin typeface="Arial" panose="020B0604020202020204" pitchFamily="34" charset="0"/>
                  <a:cs typeface="Arial" panose="020B0604020202020204" pitchFamily="34" charset="0"/>
                </a:endParaRPr>
              </a:p>
              <a:p>
                <a:pPr>
                  <a:lnSpc>
                    <a:spcPct val="100000"/>
                  </a:lnSpc>
                </a:pP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does not has a dimension (</a:t>
                </a:r>
                <a:r>
                  <a:rPr lang="zh-CN" altLang="en-US" sz="2000" dirty="0">
                    <a:latin typeface="Arial" panose="020B0604020202020204" pitchFamily="34" charset="0"/>
                    <a:cs typeface="Arial" panose="020B0604020202020204" pitchFamily="34" charset="0"/>
                  </a:rPr>
                  <a:t>量纲</a:t>
                </a:r>
                <a:r>
                  <a:rPr lang="en-US" altLang="zh-CN" sz="2000" dirty="0">
                    <a:latin typeface="Arial" panose="020B0604020202020204" pitchFamily="34" charset="0"/>
                    <a:cs typeface="Arial" panose="020B0604020202020204" pitchFamily="34" charset="0"/>
                  </a:rPr>
                  <a:t>)</a:t>
                </a:r>
              </a:p>
              <a:p>
                <a:pPr>
                  <a:lnSpc>
                    <a:spcPct val="100000"/>
                  </a:lnSpc>
                </a:pPr>
                <a:r>
                  <a:rPr lang="en-US" altLang="zh-CN" sz="2000" dirty="0">
                    <a:latin typeface="Arial" panose="020B0604020202020204" pitchFamily="34" charset="0"/>
                    <a:cs typeface="Arial" panose="020B0604020202020204" pitchFamily="34" charset="0"/>
                  </a:rPr>
                  <a:t>Cells in a contingency table are </a:t>
                </a:r>
                <a:r>
                  <a:rPr lang="en-US" altLang="zh-CN" sz="2000" b="1" dirty="0">
                    <a:latin typeface="Arial" panose="020B0604020202020204" pitchFamily="34" charset="0"/>
                    <a:cs typeface="Arial" panose="020B0604020202020204" pitchFamily="34" charset="0"/>
                  </a:rPr>
                  <a:t>counts</a:t>
                </a:r>
              </a:p>
              <a:p>
                <a:pPr>
                  <a:lnSpc>
                    <a:spcPct val="100000"/>
                  </a:lnSpc>
                </a:pPr>
                <a:r>
                  <a:rPr lang="en-US" altLang="zh-CN" sz="20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CN" sz="2000" i="1" smtClean="0">
                            <a:latin typeface="Cambria Math" panose="02040503050406030204" pitchFamily="18" charset="0"/>
                          </a:rPr>
                        </m:ctrlPr>
                      </m:dPr>
                      <m:e>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e>
                                </m:d>
                              </m:e>
                              <m:sup>
                                <m:r>
                                  <a:rPr lang="en-US" altLang="zh-CN" sz="2000" i="1">
                                    <a:latin typeface="Cambria Math" panose="02040503050406030204" pitchFamily="18" charset="0"/>
                                  </a:rPr>
                                  <m:t>2</m:t>
                                </m:r>
                              </m:sup>
                            </m:sSup>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den>
                        </m:f>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m:rPr>
                                    <m:sty m:val="p"/>
                                  </m:rPr>
                                  <a:rPr lang="en-US" altLang="zh-CN" sz="2000" b="0" i="0" smtClean="0">
                                    <a:latin typeface="Cambria Math" panose="02040503050406030204" pitchFamily="18" charset="0"/>
                                  </a:rPr>
                                  <m:t>count</m:t>
                                </m:r>
                              </m:e>
                            </m:d>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m:t>
                        </m:r>
                        <m:r>
                          <m:rPr>
                            <m:sty m:val="p"/>
                          </m:rPr>
                          <a:rPr lang="en-US" altLang="zh-CN" sz="2000">
                            <a:latin typeface="Cambria Math" panose="02040503050406030204" pitchFamily="18" charset="0"/>
                          </a:rPr>
                          <m:t>count</m:t>
                        </m:r>
                        <m:r>
                          <a:rPr lang="en-US" altLang="zh-CN" sz="2000" i="1">
                            <a:latin typeface="Cambria Math" panose="02040503050406030204" pitchFamily="18" charset="0"/>
                          </a:rPr>
                          <m:t>]</m:t>
                        </m:r>
                      </m:den>
                    </m:f>
                    <m:r>
                      <a:rPr lang="en-US" altLang="zh-CN" sz="2000" i="1">
                        <a:latin typeface="Cambria Math" panose="02040503050406030204" pitchFamily="18" charset="0"/>
                      </a:rPr>
                      <m:t>=[</m:t>
                    </m:r>
                    <m:r>
                      <m:rPr>
                        <m:sty m:val="p"/>
                      </m:rPr>
                      <a:rPr lang="en-US" altLang="zh-CN" sz="2000">
                        <a:latin typeface="Cambria Math" panose="02040503050406030204" pitchFamily="18" charset="0"/>
                      </a:rPr>
                      <m:t>count</m:t>
                    </m:r>
                    <m:r>
                      <a:rPr lang="en-US" altLang="zh-CN" sz="2000" i="1">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，因此</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b="0" i="0"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2</m:t>
                        </m:r>
                      </m:sup>
                    </m:sSup>
                    <m:r>
                      <a:rPr lang="en-US" altLang="zh-CN" sz="2000" b="0" i="0" smtClean="0">
                        <a:latin typeface="Cambria Math" panose="02040503050406030204" pitchFamily="18" charset="0"/>
                      </a:rPr>
                      <m:t>]</m:t>
                    </m:r>
                    <m:r>
                      <a:rPr lang="en-US" altLang="zh-CN" sz="2000" i="1">
                        <a:latin typeface="Cambria Math" panose="02040503050406030204" pitchFamily="18" charset="0"/>
                      </a:rPr>
                      <m:t>=[</m:t>
                    </m:r>
                    <m:r>
                      <m:rPr>
                        <m:sty m:val="p"/>
                      </m:rPr>
                      <a:rPr lang="en-US" altLang="zh-CN" sz="2000">
                        <a:latin typeface="Cambria Math" panose="02040503050406030204" pitchFamily="18" charset="0"/>
                      </a:rPr>
                      <m:t>count</m:t>
                    </m:r>
                    <m:r>
                      <a:rPr lang="en-US" altLang="zh-CN" sz="2000" i="1">
                        <a:latin typeface="Cambria Math" panose="02040503050406030204" pitchFamily="18" charset="0"/>
                      </a:rPr>
                      <m:t>]</m:t>
                    </m:r>
                  </m:oMath>
                </a14:m>
                <a:endParaRPr lang="en-US" altLang="zh-CN" sz="2000" dirty="0">
                  <a:latin typeface="Arial" panose="020B0604020202020204" pitchFamily="34" charset="0"/>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The expectation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 </m:t>
                    </m:r>
                  </m:oMath>
                </a14:m>
                <a:r>
                  <a:rPr lang="en-US" altLang="zh-CN" sz="2000" dirty="0">
                    <a:latin typeface="Arial" panose="020B0604020202020204" pitchFamily="34" charset="0"/>
                    <a:cs typeface="Arial" panose="020B0604020202020204" pitchFamily="34" charset="0"/>
                  </a:rPr>
                  <a:t>equals its degree of freedom : </a:t>
                </a:r>
                <a14:m>
                  <m:oMath xmlns:m="http://schemas.openxmlformats.org/officeDocument/2006/math">
                    <m:r>
                      <a:rPr lang="en-US" altLang="zh-CN" sz="2000" i="1" smtClean="0">
                        <a:solidFill>
                          <a:schemeClr val="accent1"/>
                        </a:solidFill>
                        <a:latin typeface="Cambria Math" panose="02040503050406030204" pitchFamily="18" charset="0"/>
                      </a:rPr>
                      <m:t>𝐸</m:t>
                    </m:r>
                    <m:d>
                      <m:dPr>
                        <m:ctrlPr>
                          <a:rPr lang="en-US" altLang="zh-CN" sz="2000" i="1">
                            <a:solidFill>
                              <a:schemeClr val="accent1"/>
                            </a:solidFill>
                            <a:latin typeface="Cambria Math" panose="02040503050406030204" pitchFamily="18" charset="0"/>
                          </a:rPr>
                        </m:ctrlPr>
                      </m:dPr>
                      <m:e>
                        <m:sSup>
                          <m:sSupPr>
                            <m:ctrlPr>
                              <a:rPr lang="en-US" altLang="zh-CN" sz="2000" i="1">
                                <a:solidFill>
                                  <a:schemeClr val="accent1"/>
                                </a:solidFill>
                                <a:latin typeface="Cambria Math" panose="02040503050406030204" pitchFamily="18" charset="0"/>
                              </a:rPr>
                            </m:ctrlPr>
                          </m:sSupPr>
                          <m:e>
                            <m:r>
                              <a:rPr lang="en-US" altLang="zh-CN" sz="2000" i="1">
                                <a:solidFill>
                                  <a:schemeClr val="accent1"/>
                                </a:solidFill>
                                <a:latin typeface="Cambria Math" panose="02040503050406030204" pitchFamily="18" charset="0"/>
                              </a:rPr>
                              <m:t>𝑋</m:t>
                            </m:r>
                          </m:e>
                          <m:sup>
                            <m:r>
                              <a:rPr lang="en-US" altLang="zh-CN" sz="2000" i="1">
                                <a:solidFill>
                                  <a:schemeClr val="accent1"/>
                                </a:solidFill>
                                <a:latin typeface="Cambria Math" panose="02040503050406030204" pitchFamily="18" charset="0"/>
                              </a:rPr>
                              <m:t>2</m:t>
                            </m:r>
                          </m:sup>
                        </m:sSup>
                      </m:e>
                    </m:d>
                    <m:r>
                      <a:rPr lang="en-US" altLang="zh-CN" sz="2000" i="1">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𝑑𝑓</m:t>
                    </m:r>
                  </m:oMath>
                </a14:m>
                <a:endParaRPr lang="en-US" altLang="zh-CN" sz="2000" dirty="0">
                  <a:latin typeface="Arial" panose="020B0604020202020204" pitchFamily="34" charset="0"/>
                  <a:cs typeface="Arial" panose="020B0604020202020204" pitchFamily="34" charset="0"/>
                </a:endParaRPr>
              </a:p>
              <a:p>
                <a:pPr>
                  <a:lnSpc>
                    <a:spcPct val="100000"/>
                  </a:lnSpc>
                </a:pPr>
                <a:r>
                  <a:rPr lang="en-US" altLang="zh-CN" sz="2000" dirty="0">
                    <a:latin typeface="Arial" panose="020B0604020202020204" pitchFamily="34" charset="0"/>
                    <a:cs typeface="Arial" panose="020B0604020202020204" pitchFamily="34" charset="0"/>
                  </a:rPr>
                  <a:t>It would be meaningless if you found your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has some dimension (e.g., meter, kilogram, dollar, …)</a:t>
                </a:r>
              </a:p>
              <a:p>
                <a:pPr marL="0" indent="0">
                  <a:lnSpc>
                    <a:spcPct val="100000"/>
                  </a:lnSpc>
                  <a:buNone/>
                </a:pPr>
                <a:endParaRPr lang="en-US" altLang="zh-CN" sz="2000" dirty="0">
                  <a:latin typeface="Arial" panose="020B0604020202020204" pitchFamily="34" charset="0"/>
                  <a:cs typeface="Arial" panose="020B0604020202020204" pitchFamily="34" charset="0"/>
                </a:endParaRPr>
              </a:p>
              <a:p>
                <a:pPr marL="0" indent="0">
                  <a:lnSpc>
                    <a:spcPct val="100000"/>
                  </a:lnSpc>
                  <a:buNone/>
                </a:pPr>
                <a:r>
                  <a:rPr lang="en-US" altLang="zh-CN" sz="2000" dirty="0">
                    <a:latin typeface="Arial" panose="020B0604020202020204" pitchFamily="34" charset="0"/>
                    <a:cs typeface="Arial" panose="020B0604020202020204" pitchFamily="34" charset="0"/>
                  </a:rPr>
                  <a:t>Assumption of the test</a:t>
                </a:r>
              </a:p>
              <a:p>
                <a:r>
                  <a:rPr lang="en-US" altLang="zh-CN" sz="2000" b="1" dirty="0">
                    <a:latin typeface="Arial" panose="020B0604020202020204" pitchFamily="34" charset="0"/>
                    <a:cs typeface="Arial" panose="020B0604020202020204" pitchFamily="34" charset="0"/>
                  </a:rPr>
                  <a:t>Large sample</a:t>
                </a:r>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Data are collected independently; not suitable for paired sample</a:t>
                </a:r>
              </a:p>
            </p:txBody>
          </p:sp>
        </mc:Choice>
        <mc:Fallback xmlns="">
          <p:sp>
            <p:nvSpPr>
              <p:cNvPr id="8" name="Content Placeholder 7">
                <a:extLst>
                  <a:ext uri="{FF2B5EF4-FFF2-40B4-BE49-F238E27FC236}">
                    <a16:creationId xmlns:a16="http://schemas.microsoft.com/office/drawing/2014/main" id="{8B17DFF2-761C-4587-B407-4F2D7E83F847}"/>
                  </a:ext>
                </a:extLst>
              </p:cNvPr>
              <p:cNvSpPr>
                <a:spLocks noGrp="1" noRot="1" noChangeAspect="1" noMove="1" noResize="1" noEditPoints="1" noAdjustHandles="1" noChangeArrowheads="1" noChangeShapeType="1" noTextEdit="1"/>
              </p:cNvSpPr>
              <p:nvPr>
                <p:ph idx="1"/>
              </p:nvPr>
            </p:nvSpPr>
            <p:spPr>
              <a:xfrm>
                <a:off x="1053532" y="881875"/>
                <a:ext cx="8283652" cy="5344978"/>
              </a:xfrm>
              <a:blipFill>
                <a:blip r:embed="rId3"/>
                <a:stretch>
                  <a:fillRect l="-919" t="-5450"/>
                </a:stretch>
              </a:blipFill>
            </p:spPr>
            <p:txBody>
              <a:bodyPr/>
              <a:lstStyle/>
              <a:p>
                <a:r>
                  <a:rPr lang="zh-CN" altLang="en-US">
                    <a:noFill/>
                  </a:rPr>
                  <a:t> </a:t>
                </a:r>
              </a:p>
            </p:txBody>
          </p:sp>
        </mc:Fallback>
      </mc:AlternateContent>
      <p:sp>
        <p:nvSpPr>
          <p:cNvPr id="4" name="Title 1">
            <a:extLst>
              <a:ext uri="{FF2B5EF4-FFF2-40B4-BE49-F238E27FC236}">
                <a16:creationId xmlns:a16="http://schemas.microsoft.com/office/drawing/2014/main" id="{51BFA152-B2EA-4D99-8613-7F11AAEBA375}"/>
              </a:ext>
            </a:extLst>
          </p:cNvPr>
          <p:cNvSpPr txBox="1">
            <a:spLocks/>
          </p:cNvSpPr>
          <p:nvPr/>
        </p:nvSpPr>
        <p:spPr>
          <a:xfrm>
            <a:off x="303198" y="217261"/>
            <a:ext cx="4771078" cy="5844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Some Discussion </a:t>
            </a:r>
            <a:endParaRPr lang="zh-CN" altLang="en-US" sz="28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A5A809BC-F2F1-9B68-5181-EB9796FCF658}"/>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16</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8599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0D080E8-7525-452C-85FC-337549AFEA79}"/>
              </a:ext>
            </a:extLst>
          </p:cNvPr>
          <p:cNvSpPr txBox="1"/>
          <p:nvPr>
            <p:custDataLst>
              <p:tags r:id="rId2"/>
            </p:custDataLst>
          </p:nvPr>
        </p:nvSpPr>
        <p:spPr>
          <a:xfrm>
            <a:off x="1219200" y="635000"/>
            <a:ext cx="4876800" cy="2143125"/>
          </a:xfrm>
          <a:prstGeom prst="rect">
            <a:avLst/>
          </a:prstGeom>
          <a:noFill/>
        </p:spPr>
        <p:txBody>
          <a:bodyPr vert="horz" wrap="square" rtlCol="0" anchor="ctr" anchorCtr="0">
            <a:noAutofit/>
          </a:bodyPr>
          <a:lstStyle/>
          <a:p>
            <a:pPr>
              <a:lnSpc>
                <a:spcPct val="120000"/>
              </a:lnSpc>
            </a:pPr>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Can we apply </a:t>
            </a:r>
            <a:r>
              <a:rPr lang="en-US" altLang="zh-CN" sz="26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chisq.test</a:t>
            </a:r>
            <a:r>
              <a:rPr lang="en-US" altLang="zh-CN" sz="26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to the table?</a:t>
            </a:r>
          </a:p>
        </p:txBody>
      </p:sp>
      <p:sp>
        <p:nvSpPr>
          <p:cNvPr id="7" name="文本框 6">
            <a:extLst>
              <a:ext uri="{FF2B5EF4-FFF2-40B4-BE49-F238E27FC236}">
                <a16:creationId xmlns:a16="http://schemas.microsoft.com/office/drawing/2014/main" id="{35916541-A885-4C3D-A1AC-4CADD9E88CF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606D456-11CD-49A7-8682-7934DDA25056}"/>
              </a:ext>
            </a:extLst>
          </p:cNvPr>
          <p:cNvSpPr txBox="1"/>
          <p:nvPr>
            <p:custDataLst>
              <p:tags r:id="rId4"/>
            </p:custDataLst>
          </p:nvPr>
        </p:nvSpPr>
        <p:spPr>
          <a:xfrm>
            <a:off x="2438400" y="365603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A95717-08EE-4FC1-A6A0-01740A167F64}"/>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AC4850D-9BEB-4997-A2EC-5A5B407F8281}"/>
              </a:ext>
            </a:extLst>
          </p:cNvPr>
          <p:cNvSpPr>
            <a:spLocks noChangeAspect="1"/>
          </p:cNvSpPr>
          <p:nvPr>
            <p:custDataLst>
              <p:tags r:id="rId6"/>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D62D1399-D2D4-4962-BCFA-DF3ECA89309B}"/>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2" name="图片 21">
            <a:extLst>
              <a:ext uri="{FF2B5EF4-FFF2-40B4-BE49-F238E27FC236}">
                <a16:creationId xmlns:a16="http://schemas.microsoft.com/office/drawing/2014/main" id="{874720AB-2178-4EC2-9242-FC19AF83AD5A}"/>
              </a:ext>
            </a:extLst>
          </p:cNvPr>
          <p:cNvPicPr>
            <a:picLocks noChangeAspect="1"/>
          </p:cNvPicPr>
          <p:nvPr/>
        </p:nvPicPr>
        <p:blipFill>
          <a:blip r:embed="rId17"/>
          <a:stretch>
            <a:fillRect/>
          </a:stretch>
        </p:blipFill>
        <p:spPr>
          <a:xfrm>
            <a:off x="6448425" y="1293469"/>
            <a:ext cx="4451233" cy="1556887"/>
          </a:xfrm>
          <a:prstGeom prst="rect">
            <a:avLst/>
          </a:prstGeom>
        </p:spPr>
      </p:pic>
      <mc:AlternateContent xmlns:mc="http://schemas.openxmlformats.org/markup-compatibility/2006" xmlns:a14="http://schemas.microsoft.com/office/drawing/2010/main">
        <mc:Choice Requires="a14">
          <p:sp>
            <p:nvSpPr>
              <p:cNvPr id="23" name="TextBox 8">
                <a:extLst>
                  <a:ext uri="{FF2B5EF4-FFF2-40B4-BE49-F238E27FC236}">
                    <a16:creationId xmlns:a16="http://schemas.microsoft.com/office/drawing/2014/main" id="{ECAFCFDD-74E6-4682-9DC8-4B9B540ED3BF}"/>
                  </a:ext>
                </a:extLst>
              </p:cNvPr>
              <p:cNvSpPr txBox="1"/>
              <p:nvPr/>
            </p:nvSpPr>
            <p:spPr>
              <a:xfrm>
                <a:off x="7203383" y="3421247"/>
                <a:ext cx="2997892" cy="9926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𝐼</m:t>
                          </m:r>
                        </m:sup>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𝐽</m:t>
                              </m:r>
                            </m:sup>
                            <m:e>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e>
                                      </m:d>
                                    </m:e>
                                    <m:sup>
                                      <m:r>
                                        <a:rPr lang="en-US" altLang="zh-CN" sz="2000" b="0" i="1" smtClean="0">
                                          <a:latin typeface="Cambria Math" panose="02040503050406030204" pitchFamily="18" charset="0"/>
                                        </a:rPr>
                                        <m:t>2</m:t>
                                      </m:r>
                                    </m:sup>
                                  </m:sSup>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den>
                              </m:f>
                            </m:e>
                          </m:nary>
                        </m:e>
                      </m:nary>
                    </m:oMath>
                  </m:oMathPara>
                </a14:m>
                <a:endParaRPr lang="zh-CN" altLang="en-US" dirty="0"/>
              </a:p>
            </p:txBody>
          </p:sp>
        </mc:Choice>
        <mc:Fallback xmlns="">
          <p:sp>
            <p:nvSpPr>
              <p:cNvPr id="23" name="TextBox 8">
                <a:extLst>
                  <a:ext uri="{FF2B5EF4-FFF2-40B4-BE49-F238E27FC236}">
                    <a16:creationId xmlns:a16="http://schemas.microsoft.com/office/drawing/2014/main" id="{ECAFCFDD-74E6-4682-9DC8-4B9B540ED3BF}"/>
                  </a:ext>
                </a:extLst>
              </p:cNvPr>
              <p:cNvSpPr txBox="1">
                <a:spLocks noRot="1" noChangeAspect="1" noMove="1" noResize="1" noEditPoints="1" noAdjustHandles="1" noChangeArrowheads="1" noChangeShapeType="1" noTextEdit="1"/>
              </p:cNvSpPr>
              <p:nvPr/>
            </p:nvSpPr>
            <p:spPr>
              <a:xfrm>
                <a:off x="7203383" y="3421247"/>
                <a:ext cx="2997892" cy="992644"/>
              </a:xfrm>
              <a:prstGeom prst="rect">
                <a:avLst/>
              </a:prstGeom>
              <a:blipFill>
                <a:blip r:embed="rId18"/>
                <a:stretch>
                  <a:fillRect l="-6329" t="-94937" b="-144304"/>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CD438F62-BDED-3593-DC7B-43B95B323AD5}"/>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17</a:t>
            </a:fld>
            <a:endParaRPr lang="zh-CN" altLang="en-US" dirty="0">
              <a:latin typeface="Arial" panose="020B0604020202020204" pitchFamily="34" charset="0"/>
              <a:cs typeface="Arial" panose="020B0604020202020204" pitchFamily="34" charset="0"/>
            </a:endParaRPr>
          </a:p>
        </p:txBody>
      </p:sp>
      <p:grpSp>
        <p:nvGrpSpPr>
          <p:cNvPr id="10" name="组合 9">
            <a:extLst>
              <a:ext uri="{FF2B5EF4-FFF2-40B4-BE49-F238E27FC236}">
                <a16:creationId xmlns:a16="http://schemas.microsoft.com/office/drawing/2014/main" id="{2E2D698A-95F1-4553-0C25-B4A3A922A165}"/>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440C2F77-6A85-4935-8B45-A62AB3EF5A57}"/>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AA393B2-BAF2-4B9A-B277-078956C62D30}"/>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771491D-86C0-490F-BF86-4E5B2E1DFC42}"/>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 name="TipText">
              <a:extLst>
                <a:ext uri="{FF2B5EF4-FFF2-40B4-BE49-F238E27FC236}">
                  <a16:creationId xmlns:a16="http://schemas.microsoft.com/office/drawing/2014/main" id="{C1793C20-A9E9-5FEA-8B4A-AE9ADA1B304C}"/>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sp>
        <p:nvSpPr>
          <p:cNvPr id="4" name="文本框 3">
            <a:extLst>
              <a:ext uri="{FF2B5EF4-FFF2-40B4-BE49-F238E27FC236}">
                <a16:creationId xmlns:a16="http://schemas.microsoft.com/office/drawing/2014/main" id="{CA135E19-A94A-2EAC-E05D-EA6EADF48EA8}"/>
              </a:ext>
            </a:extLst>
          </p:cNvPr>
          <p:cNvSpPr txBox="1"/>
          <p:nvPr>
            <p:custDataLst>
              <p:tags r:id="rId9"/>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kumimoji="1" lang="en-US" altLang="zh-CN"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kumimoji="1" lang="zh-CN" altLang="en-US"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5" name="图片 4">
            <a:extLst>
              <a:ext uri="{FF2B5EF4-FFF2-40B4-BE49-F238E27FC236}">
                <a16:creationId xmlns:a16="http://schemas.microsoft.com/office/drawing/2014/main" id="{F5260B2F-DC9C-4A7E-9004-EB70F0DB472B}"/>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9515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0602A7-D444-4B48-B5B0-F457DCA2AE19}"/>
              </a:ext>
            </a:extLst>
          </p:cNvPr>
          <p:cNvSpPr txBox="1">
            <a:spLocks/>
          </p:cNvSpPr>
          <p:nvPr/>
        </p:nvSpPr>
        <p:spPr>
          <a:xfrm>
            <a:off x="264696" y="140259"/>
            <a:ext cx="5462335" cy="776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Effect Size (</a:t>
            </a:r>
            <a:r>
              <a:rPr lang="zh-CN" altLang="en-US" sz="3200" dirty="0">
                <a:latin typeface="Arial" panose="020B0604020202020204" pitchFamily="34" charset="0"/>
                <a:cs typeface="Arial" panose="020B0604020202020204" pitchFamily="34" charset="0"/>
              </a:rPr>
              <a:t>效应值</a:t>
            </a:r>
            <a:r>
              <a:rPr lang="en-US" altLang="zh-CN" sz="3200" dirty="0">
                <a:latin typeface="Arial" panose="020B0604020202020204" pitchFamily="34" charset="0"/>
                <a:cs typeface="Arial" panose="020B0604020202020204" pitchFamily="34" charset="0"/>
              </a:rPr>
              <a:t>)</a:t>
            </a:r>
            <a:endParaRPr lang="zh-CN"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7">
                <a:extLst>
                  <a:ext uri="{FF2B5EF4-FFF2-40B4-BE49-F238E27FC236}">
                    <a16:creationId xmlns:a16="http://schemas.microsoft.com/office/drawing/2014/main" id="{9F13B8F5-5394-4293-BD48-F14D7783A574}"/>
                  </a:ext>
                </a:extLst>
              </p:cNvPr>
              <p:cNvSpPr>
                <a:spLocks noGrp="1"/>
              </p:cNvSpPr>
              <p:nvPr>
                <p:ph idx="1"/>
              </p:nvPr>
            </p:nvSpPr>
            <p:spPr>
              <a:xfrm>
                <a:off x="1063156" y="917231"/>
                <a:ext cx="10352406" cy="5624803"/>
              </a:xfrm>
            </p:spPr>
            <p:txBody>
              <a:bodyPr>
                <a:normAutofit/>
              </a:bodyPr>
              <a:lstStyle/>
              <a:p>
                <a:pPr marL="0" indent="0">
                  <a:buNone/>
                </a:pPr>
                <a:r>
                  <a:rPr lang="en-US" altLang="zh-CN" sz="2000" dirty="0">
                    <a:latin typeface="Arial" panose="020B0604020202020204" pitchFamily="34" charset="0"/>
                    <a:cs typeface="Arial" panose="020B0604020202020204" pitchFamily="34" charset="0"/>
                  </a:rPr>
                  <a:t>Hypothesis testing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r>
                      <a:rPr lang="en-US" altLang="zh-CN" sz="2000">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𝑋𝑌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𝑌</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r>
                      <a:rPr lang="en-US" altLang="zh-CN" sz="2000" i="1">
                        <a:latin typeface="Cambria Math" panose="02040503050406030204" pitchFamily="18" charset="0"/>
                      </a:rPr>
                      <m:t>,  ∀</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oMath>
                </a14:m>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𝐻</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𝐻</m:t>
                        </m:r>
                      </m:e>
                      <m:sub>
                        <m:r>
                          <a:rPr lang="en-US" altLang="zh-CN" sz="2000" i="1" dirty="0">
                            <a:latin typeface="Cambria Math" panose="02040503050406030204" pitchFamily="18" charset="0"/>
                            <a:ea typeface="Cambria Math" panose="02040503050406030204" pitchFamily="18" charset="0"/>
                          </a:rPr>
                          <m:t>0</m:t>
                        </m:r>
                      </m:sub>
                    </m:sSub>
                  </m:oMath>
                </a14:m>
                <a:endParaRPr lang="en-US" altLang="zh-CN" sz="2000" dirty="0">
                  <a:latin typeface="Arial" panose="020B0604020202020204" pitchFamily="34" charset="0"/>
                  <a:cs typeface="Arial" panose="020B0604020202020204" pitchFamily="34" charset="0"/>
                </a:endParaRPr>
              </a:p>
              <a:p>
                <a:pPr marL="0" indent="0">
                  <a:buNone/>
                </a:pPr>
                <a:r>
                  <a:rPr lang="en-US" altLang="zh-CN" sz="2000" dirty="0">
                    <a:latin typeface="Arial" panose="020B0604020202020204" pitchFamily="34" charset="0"/>
                    <a:cs typeface="Arial" panose="020B0604020202020204" pitchFamily="34" charset="0"/>
                  </a:rPr>
                  <a:t>Previous result : p-value = 0.001463</a:t>
                </a:r>
              </a:p>
              <a:p>
                <a:pPr marL="0" indent="0">
                  <a:buNone/>
                </a:pPr>
                <a:endParaRPr lang="en-US" altLang="zh-C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It indicates that the two </a:t>
                </a:r>
                <a:r>
                  <a:rPr lang="en-US" altLang="zh-CN" sz="2000" dirty="0">
                    <a:solidFill>
                      <a:srgbClr val="000000"/>
                    </a:solidFill>
                    <a:latin typeface="Arial" panose="020B0604020202020204" pitchFamily="34" charset="0"/>
                    <a:cs typeface="Arial" panose="020B0604020202020204" pitchFamily="34" charset="0"/>
                  </a:rPr>
                  <a:t>nominal variable (“Treatment” and “Improved”) </a:t>
                </a:r>
                <a:r>
                  <a:rPr lang="en-US" altLang="zh-CN" sz="2000" dirty="0">
                    <a:latin typeface="Arial" panose="020B0604020202020204" pitchFamily="34" charset="0"/>
                    <a:cs typeface="Arial" panose="020B0604020202020204" pitchFamily="34" charset="0"/>
                  </a:rPr>
                  <a:t>has association that is statistically significant.</a:t>
                </a:r>
              </a:p>
              <a:p>
                <a:pPr>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But a </a:t>
                </a:r>
                <a:r>
                  <a:rPr lang="en-US" altLang="zh-CN" sz="2000" dirty="0">
                    <a:solidFill>
                      <a:srgbClr val="FF0000"/>
                    </a:solidFill>
                    <a:latin typeface="Arial" panose="020B0604020202020204" pitchFamily="34" charset="0"/>
                    <a:cs typeface="Arial" panose="020B0604020202020204" pitchFamily="34" charset="0"/>
                  </a:rPr>
                  <a:t>p-value do not tell us the </a:t>
                </a:r>
                <a:r>
                  <a:rPr lang="en-US" altLang="zh-CN" sz="2000" b="1" dirty="0">
                    <a:solidFill>
                      <a:srgbClr val="FF0000"/>
                    </a:solidFill>
                    <a:latin typeface="Arial" panose="020B0604020202020204" pitchFamily="34" charset="0"/>
                    <a:cs typeface="Arial" panose="020B0604020202020204" pitchFamily="34" charset="0"/>
                  </a:rPr>
                  <a:t>strength</a:t>
                </a:r>
                <a:r>
                  <a:rPr lang="en-US" altLang="zh-CN" sz="2000" dirty="0">
                    <a:solidFill>
                      <a:srgbClr val="FF0000"/>
                    </a:solidFill>
                    <a:latin typeface="Arial" panose="020B0604020202020204" pitchFamily="34" charset="0"/>
                    <a:cs typeface="Arial" panose="020B0604020202020204" pitchFamily="34" charset="0"/>
                  </a:rPr>
                  <a:t> of association.</a:t>
                </a:r>
              </a:p>
              <a:p>
                <a:pPr>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We need a measure of how much</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association are there, which is the </a:t>
                </a:r>
                <a:r>
                  <a:rPr lang="en-US" altLang="zh-CN" sz="2000" dirty="0">
                    <a:solidFill>
                      <a:schemeClr val="accent1"/>
                    </a:solidFill>
                    <a:latin typeface="Arial" panose="020B0604020202020204" pitchFamily="34" charset="0"/>
                    <a:cs typeface="Arial" panose="020B0604020202020204" pitchFamily="34" charset="0"/>
                  </a:rPr>
                  <a:t>effect size</a:t>
                </a:r>
                <a:r>
                  <a:rPr lang="en-US" altLang="zh-CN" sz="2000" dirty="0">
                    <a:latin typeface="Arial" panose="020B0604020202020204" pitchFamily="34" charset="0"/>
                    <a:cs typeface="Arial" panose="020B0604020202020204" pitchFamily="34" charset="0"/>
                  </a:rPr>
                  <a:t>.</a:t>
                </a:r>
                <a:endParaRPr lang="en-US" altLang="zh-CN" sz="2000" b="1" dirty="0">
                  <a:solidFill>
                    <a:schemeClr val="accent1"/>
                  </a:solidFill>
                  <a:latin typeface="Arial" panose="020B0604020202020204" pitchFamily="34" charset="0"/>
                  <a:cs typeface="Arial" panose="020B0604020202020204" pitchFamily="34" charset="0"/>
                </a:endParaRPr>
              </a:p>
              <a:p>
                <a:pPr marL="0" indent="0">
                  <a:buNone/>
                </a:pPr>
                <a:endParaRPr lang="en-US" altLang="zh-C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Intuitively, </a:t>
                </a:r>
                <a:r>
                  <a:rPr lang="zh-CN" altLang="en-US" sz="20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oMath>
                </a14:m>
                <a:r>
                  <a:rPr lang="en-US" altLang="zh-CN" sz="2000" dirty="0">
                    <a:latin typeface="Arial" panose="020B0604020202020204" pitchFamily="34" charset="0"/>
                    <a:cs typeface="Arial" panose="020B0604020202020204" pitchFamily="34" charset="0"/>
                  </a:rPr>
                  <a:t>  measures the difference between the observed and the expected</a:t>
                </a:r>
              </a:p>
              <a:p>
                <a:pPr>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A problem of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oMath>
                </a14:m>
                <a:r>
                  <a:rPr lang="en-US" altLang="zh-CN" sz="2000" dirty="0">
                    <a:latin typeface="Arial" panose="020B0604020202020204" pitchFamily="34" charset="0"/>
                    <a:cs typeface="Arial" panose="020B0604020202020204" pitchFamily="34" charset="0"/>
                  </a:rPr>
                  <a:t>: sample size dependent</a:t>
                </a:r>
              </a:p>
              <a:p>
                <a:pPr>
                  <a:buFont typeface="Wingdings" panose="05000000000000000000" pitchFamily="2" charset="2"/>
                  <a:buChar char="Ø"/>
                </a:pPr>
                <a:r>
                  <a:rPr lang="en-US" altLang="zh-CN" sz="2000" b="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 fact : </a:t>
                </a:r>
                <a14:m>
                  <m:oMath xmlns:m="http://schemas.openxmlformats.org/officeDocument/2006/math">
                    <m:r>
                      <a:rPr lang="en-US" altLang="zh-CN" sz="2000" b="0" i="1" smtClean="0">
                        <a:latin typeface="Cambria Math" panose="02040503050406030204" pitchFamily="18" charset="0"/>
                      </a:rPr>
                      <m:t>0≤</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d>
                      <m:dPr>
                        <m:ctrlPr>
                          <a:rPr lang="en-US" altLang="zh-CN" sz="2000" b="0" i="1" smtClean="0">
                            <a:latin typeface="Cambria Math" panose="02040503050406030204" pitchFamily="18" charset="0"/>
                          </a:rPr>
                        </m:ctrlPr>
                      </m:dPr>
                      <m:e>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min</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𝐽</m:t>
                                </m:r>
                              </m:e>
                            </m:d>
                            <m:r>
                              <a:rPr lang="en-US" altLang="zh-CN" sz="2000" b="0" i="1" smtClean="0">
                                <a:latin typeface="Cambria Math" panose="02040503050406030204" pitchFamily="18" charset="0"/>
                              </a:rPr>
                              <m:t>−1</m:t>
                            </m:r>
                          </m:e>
                        </m:func>
                      </m:e>
                    </m:d>
                  </m:oMath>
                </a14:m>
                <a:endParaRPr lang="en-US" altLang="zh-C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a:t>
                </a:r>
                <a:r>
                  <a:rPr lang="en-GB" altLang="zh-CN" sz="2000" dirty="0">
                    <a:solidFill>
                      <a:schemeClr val="accent1"/>
                    </a:solidFill>
                    <a:latin typeface="Arial" panose="020B0604020202020204" pitchFamily="34" charset="0"/>
                    <a:cs typeface="Arial" panose="020B0604020202020204" pitchFamily="34" charset="0"/>
                  </a:rPr>
                  <a:t>Cramer’s V</a:t>
                </a:r>
                <a:r>
                  <a:rPr lang="en-GB" altLang="zh-CN"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as a measure of</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association : </a:t>
                </a:r>
                <a14:m>
                  <m:oMath xmlns:m="http://schemas.openxmlformats.org/officeDocument/2006/math">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2</m:t>
                                </m:r>
                              </m:sup>
                            </m:sSup>
                          </m:num>
                          <m:den>
                            <m:r>
                              <a:rPr lang="en-US" altLang="zh-CN" sz="2000" i="1">
                                <a:latin typeface="Cambria Math" panose="02040503050406030204" pitchFamily="18" charset="0"/>
                              </a:rPr>
                              <m:t>𝑛</m:t>
                            </m:r>
                            <m:d>
                              <m:dPr>
                                <m:ctrlPr>
                                  <a:rPr lang="en-US" altLang="zh-CN" sz="2000" i="1">
                                    <a:latin typeface="Cambria Math" panose="02040503050406030204" pitchFamily="18" charset="0"/>
                                  </a:rPr>
                                </m:ctrlPr>
                              </m:dPr>
                              <m:e>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min</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𝐽</m:t>
                                        </m:r>
                                      </m:e>
                                    </m:d>
                                    <m:r>
                                      <a:rPr lang="en-US" altLang="zh-CN" sz="2000" i="1">
                                        <a:latin typeface="Cambria Math" panose="02040503050406030204" pitchFamily="18" charset="0"/>
                                      </a:rPr>
                                      <m:t>−1</m:t>
                                    </m:r>
                                  </m:e>
                                </m:func>
                              </m:e>
                            </m:d>
                          </m:den>
                        </m:f>
                      </m:e>
                    </m:rad>
                  </m:oMath>
                </a14:m>
                <a:endParaRPr lang="en-US" altLang="zh-C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There are other association measures.</a:t>
                </a:r>
              </a:p>
            </p:txBody>
          </p:sp>
        </mc:Choice>
        <mc:Fallback xmlns="">
          <p:sp>
            <p:nvSpPr>
              <p:cNvPr id="5" name="Content Placeholder 7">
                <a:extLst>
                  <a:ext uri="{FF2B5EF4-FFF2-40B4-BE49-F238E27FC236}">
                    <a16:creationId xmlns:a16="http://schemas.microsoft.com/office/drawing/2014/main" id="{9F13B8F5-5394-4293-BD48-F14D7783A574}"/>
                  </a:ext>
                </a:extLst>
              </p:cNvPr>
              <p:cNvSpPr>
                <a:spLocks noGrp="1" noRot="1" noChangeAspect="1" noMove="1" noResize="1" noEditPoints="1" noAdjustHandles="1" noChangeArrowheads="1" noChangeShapeType="1" noTextEdit="1"/>
              </p:cNvSpPr>
              <p:nvPr>
                <p:ph idx="1"/>
              </p:nvPr>
            </p:nvSpPr>
            <p:spPr>
              <a:xfrm>
                <a:off x="1063156" y="917231"/>
                <a:ext cx="10352406" cy="5624803"/>
              </a:xfrm>
              <a:blipFill>
                <a:blip r:embed="rId2"/>
                <a:stretch>
                  <a:fillRect l="-612" t="-1351"/>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A0B3E67F-F096-A8D8-5EA9-10FF05AFFE42}"/>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18</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60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0602A7-D444-4B48-B5B0-F457DCA2AE19}"/>
              </a:ext>
            </a:extLst>
          </p:cNvPr>
          <p:cNvSpPr txBox="1">
            <a:spLocks/>
          </p:cNvSpPr>
          <p:nvPr/>
        </p:nvSpPr>
        <p:spPr>
          <a:xfrm>
            <a:off x="303197" y="217261"/>
            <a:ext cx="5462335" cy="776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Effect Size</a:t>
            </a:r>
            <a:endParaRPr lang="zh-CN" altLang="en-US" sz="3200" dirty="0">
              <a:latin typeface="Arial" panose="020B0604020202020204" pitchFamily="34" charset="0"/>
              <a:cs typeface="Arial" panose="020B0604020202020204" pitchFamily="34" charset="0"/>
            </a:endParaRPr>
          </a:p>
        </p:txBody>
      </p:sp>
      <p:sp>
        <p:nvSpPr>
          <p:cNvPr id="5" name="Content Placeholder 7">
            <a:extLst>
              <a:ext uri="{FF2B5EF4-FFF2-40B4-BE49-F238E27FC236}">
                <a16:creationId xmlns:a16="http://schemas.microsoft.com/office/drawing/2014/main" id="{9F13B8F5-5394-4293-BD48-F14D7783A574}"/>
              </a:ext>
            </a:extLst>
          </p:cNvPr>
          <p:cNvSpPr>
            <a:spLocks noGrp="1"/>
          </p:cNvSpPr>
          <p:nvPr>
            <p:ph idx="1"/>
          </p:nvPr>
        </p:nvSpPr>
        <p:spPr>
          <a:xfrm>
            <a:off x="1072781" y="1103256"/>
            <a:ext cx="10352406" cy="1707321"/>
          </a:xfrm>
        </p:spPr>
        <p:txBody>
          <a:bodyPr>
            <a:normAutofit lnSpcReduction="10000"/>
          </a:bodyPr>
          <a:lstStyle/>
          <a:p>
            <a:r>
              <a:rPr lang="en-US" altLang="zh-CN" sz="2000" dirty="0">
                <a:latin typeface="Arial" panose="020B0604020202020204" pitchFamily="34" charset="0"/>
                <a:cs typeface="Arial" panose="020B0604020202020204" pitchFamily="34" charset="0"/>
              </a:rPr>
              <a:t>Similar to</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p-value, it is subjective to choose a cut-off effect size for strong or weak association.</a:t>
            </a:r>
          </a:p>
          <a:p>
            <a:r>
              <a:rPr lang="en-US" altLang="zh-CN" sz="2000" dirty="0">
                <a:latin typeface="Arial" panose="020B0604020202020204" pitchFamily="34" charset="0"/>
                <a:cs typeface="Arial" panose="020B0604020202020204" pitchFamily="34" charset="0"/>
              </a:rPr>
              <a:t>Some rules of thumb exist in the literature.</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For</a:t>
            </a:r>
            <a:r>
              <a:rPr lang="zh-CN" altLang="en-US" sz="2000" dirty="0">
                <a:latin typeface="Arial" panose="020B0604020202020204" pitchFamily="34" charset="0"/>
                <a:cs typeface="Arial" panose="020B0604020202020204" pitchFamily="34" charset="0"/>
              </a:rPr>
              <a:t> </a:t>
            </a:r>
            <a:r>
              <a:rPr lang="en-GB" altLang="zh-CN" sz="2000" dirty="0">
                <a:latin typeface="Arial" panose="020B0604020202020204" pitchFamily="34" charset="0"/>
                <a:cs typeface="Arial" panose="020B0604020202020204" pitchFamily="34" charset="0"/>
              </a:rPr>
              <a:t>Cramer’s V</a:t>
            </a:r>
            <a:r>
              <a:rPr lang="zh-CN" altLang="en-US" sz="2000" dirty="0">
                <a:latin typeface="Arial" panose="020B0604020202020204" pitchFamily="34" charset="0"/>
                <a:cs typeface="Arial" panose="020B0604020202020204" pitchFamily="34" charset="0"/>
              </a:rPr>
              <a:t>，</a:t>
            </a:r>
            <a:r>
              <a:rPr lang="en-GB" altLang="zh-CN" sz="2000" dirty="0">
                <a:latin typeface="Arial" panose="020B0604020202020204" pitchFamily="34" charset="0"/>
                <a:cs typeface="Arial" panose="020B0604020202020204" pitchFamily="34" charset="0"/>
              </a:rPr>
              <a:t>Cohen (1988) </a:t>
            </a:r>
            <a:r>
              <a:rPr lang="en-US" altLang="zh-CN" sz="2000" dirty="0">
                <a:latin typeface="Arial" panose="020B0604020202020204" pitchFamily="34" charset="0"/>
                <a:cs typeface="Arial" panose="020B0604020202020204" pitchFamily="34" charset="0"/>
              </a:rPr>
              <a:t>suggest the following:</a:t>
            </a:r>
          </a:p>
        </p:txBody>
      </p:sp>
      <p:pic>
        <p:nvPicPr>
          <p:cNvPr id="3" name="图片 2">
            <a:extLst>
              <a:ext uri="{FF2B5EF4-FFF2-40B4-BE49-F238E27FC236}">
                <a16:creationId xmlns:a16="http://schemas.microsoft.com/office/drawing/2014/main" id="{718F79B4-A050-4FA6-B35C-2FD248E548F5}"/>
              </a:ext>
            </a:extLst>
          </p:cNvPr>
          <p:cNvPicPr>
            <a:picLocks noChangeAspect="1"/>
          </p:cNvPicPr>
          <p:nvPr/>
        </p:nvPicPr>
        <p:blipFill>
          <a:blip r:embed="rId2"/>
          <a:stretch>
            <a:fillRect/>
          </a:stretch>
        </p:blipFill>
        <p:spPr>
          <a:xfrm>
            <a:off x="2268148" y="2919600"/>
            <a:ext cx="6734591" cy="2464722"/>
          </a:xfrm>
          <a:prstGeom prst="rect">
            <a:avLst/>
          </a:prstGeom>
        </p:spPr>
      </p:pic>
      <mc:AlternateContent xmlns:mc="http://schemas.openxmlformats.org/markup-compatibility/2006" xmlns:a14="http://schemas.microsoft.com/office/drawing/2010/main">
        <mc:Choice Requires="a14">
          <p:sp>
            <p:nvSpPr>
              <p:cNvPr id="6" name="Content Placeholder 7">
                <a:extLst>
                  <a:ext uri="{FF2B5EF4-FFF2-40B4-BE49-F238E27FC236}">
                    <a16:creationId xmlns:a16="http://schemas.microsoft.com/office/drawing/2014/main" id="{BB1B61B1-DC8B-456B-8D4B-ACE7713C9089}"/>
                  </a:ext>
                </a:extLst>
              </p:cNvPr>
              <p:cNvSpPr txBox="1">
                <a:spLocks/>
              </p:cNvSpPr>
              <p:nvPr/>
            </p:nvSpPr>
            <p:spPr>
              <a:xfrm>
                <a:off x="1337611" y="5654721"/>
                <a:ext cx="9822746" cy="7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Arial" panose="020B0604020202020204" pitchFamily="34" charset="0"/>
                    <a:cs typeface="Arial" panose="020B0604020202020204" pitchFamily="34" charset="0"/>
                  </a:rPr>
                  <a:t>Here, </a:t>
                </a:r>
                <a:r>
                  <a:rPr lang="en-US" altLang="zh-CN" sz="2000" dirty="0" err="1">
                    <a:latin typeface="Arial" panose="020B0604020202020204" pitchFamily="34" charset="0"/>
                    <a:cs typeface="Arial" panose="020B0604020202020204" pitchFamily="34" charset="0"/>
                  </a:rPr>
                  <a:t>df</a:t>
                </a:r>
                <a:r>
                  <a:rPr lang="en-US" altLang="zh-CN" sz="2000" dirty="0">
                    <a:latin typeface="Arial" panose="020B0604020202020204" pitchFamily="34" charset="0"/>
                    <a:cs typeface="Arial" panose="020B0604020202020204" pitchFamily="34" charset="0"/>
                  </a:rPr>
                  <a:t>* is not the degree of freedom of the chi-squared test, but</a:t>
                </a:r>
                <a:r>
                  <a:rPr lang="zh-CN" altLang="en-US"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rPr>
                      <m:t>𝑛</m:t>
                    </m:r>
                    <m:d>
                      <m:dPr>
                        <m:ctrlPr>
                          <a:rPr lang="en-US" altLang="zh-CN" sz="2000" i="1">
                            <a:latin typeface="Cambria Math" panose="02040503050406030204" pitchFamily="18" charset="0"/>
                          </a:rPr>
                        </m:ctrlPr>
                      </m:dPr>
                      <m:e>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min</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𝐽</m:t>
                                </m:r>
                              </m:e>
                            </m:d>
                            <m:r>
                              <a:rPr lang="en-US" altLang="zh-CN" sz="2000" i="1">
                                <a:latin typeface="Cambria Math" panose="02040503050406030204" pitchFamily="18" charset="0"/>
                              </a:rPr>
                              <m:t>−1</m:t>
                            </m:r>
                          </m:e>
                        </m:func>
                      </m:e>
                    </m:d>
                  </m:oMath>
                </a14:m>
                <a:r>
                  <a:rPr lang="en-US" altLang="zh-CN" sz="2000" dirty="0">
                    <a:latin typeface="Arial" panose="020B0604020202020204" pitchFamily="34" charset="0"/>
                    <a:cs typeface="Arial" panose="020B0604020202020204" pitchFamily="34" charset="0"/>
                  </a:rPr>
                  <a:t>.</a:t>
                </a:r>
              </a:p>
            </p:txBody>
          </p:sp>
        </mc:Choice>
        <mc:Fallback xmlns="">
          <p:sp>
            <p:nvSpPr>
              <p:cNvPr id="6" name="Content Placeholder 7">
                <a:extLst>
                  <a:ext uri="{FF2B5EF4-FFF2-40B4-BE49-F238E27FC236}">
                    <a16:creationId xmlns:a16="http://schemas.microsoft.com/office/drawing/2014/main" id="{BB1B61B1-DC8B-456B-8D4B-ACE7713C9089}"/>
                  </a:ext>
                </a:extLst>
              </p:cNvPr>
              <p:cNvSpPr txBox="1">
                <a:spLocks noRot="1" noChangeAspect="1" noMove="1" noResize="1" noEditPoints="1" noAdjustHandles="1" noChangeArrowheads="1" noChangeShapeType="1" noTextEdit="1"/>
              </p:cNvSpPr>
              <p:nvPr/>
            </p:nvSpPr>
            <p:spPr>
              <a:xfrm>
                <a:off x="1337611" y="5654721"/>
                <a:ext cx="9822746" cy="701629"/>
              </a:xfrm>
              <a:prstGeom prst="rect">
                <a:avLst/>
              </a:prstGeom>
              <a:blipFill>
                <a:blip r:embed="rId3"/>
                <a:stretch>
                  <a:fillRect l="-646" t="-892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A7B09F79-70F8-3A3A-6933-7DF93AA2F4D6}"/>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19</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01402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ACD66F3-714B-4C78-981A-E3D6C6949152}"/>
              </a:ext>
            </a:extLst>
          </p:cNvPr>
          <p:cNvPicPr>
            <a:picLocks noChangeAspect="1"/>
          </p:cNvPicPr>
          <p:nvPr/>
        </p:nvPicPr>
        <p:blipFill rotWithShape="1">
          <a:blip r:embed="rId2"/>
          <a:srcRect t="37534" r="231"/>
          <a:stretch/>
        </p:blipFill>
        <p:spPr>
          <a:xfrm>
            <a:off x="925532" y="826639"/>
            <a:ext cx="10812938" cy="1168416"/>
          </a:xfrm>
          <a:prstGeom prst="rect">
            <a:avLst/>
          </a:prstGeom>
        </p:spPr>
      </p:pic>
      <p:pic>
        <p:nvPicPr>
          <p:cNvPr id="1028" name="Picture 4" descr="The Three Dimensional World of Excel | Systematix Training">
            <a:extLst>
              <a:ext uri="{FF2B5EF4-FFF2-40B4-BE49-F238E27FC236}">
                <a16:creationId xmlns:a16="http://schemas.microsoft.com/office/drawing/2014/main" id="{B380D70C-62BF-4589-94B7-138F09312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334" y="1995055"/>
            <a:ext cx="5395332" cy="386256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2B9E057B-DA3A-DCE6-7866-E31F7C8F68D8}"/>
              </a:ext>
            </a:extLst>
          </p:cNvPr>
          <p:cNvSpPr>
            <a:spLocks noGrp="1"/>
          </p:cNvSpPr>
          <p:nvPr>
            <p:ph type="sldNum" sz="quarter" idx="12"/>
          </p:nvPr>
        </p:nvSpPr>
        <p:spPr/>
        <p:txBody>
          <a:bodyPr/>
          <a:lstStyle/>
          <a:p>
            <a:fld id="{EE968B95-E78A-47D6-A24D-CDE638ED0209}" type="slidenum">
              <a:rPr lang="zh-CN" altLang="en-US" smtClean="0"/>
              <a:t>2</a:t>
            </a:fld>
            <a:endParaRPr lang="zh-CN" altLang="en-US"/>
          </a:p>
        </p:txBody>
      </p:sp>
    </p:spTree>
    <p:extLst>
      <p:ext uri="{BB962C8B-B14F-4D97-AF65-F5344CB8AC3E}">
        <p14:creationId xmlns:p14="http://schemas.microsoft.com/office/powerpoint/2010/main" val="25829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D9878A-620B-4200-80CD-FEFF33689F7A}"/>
              </a:ext>
            </a:extLst>
          </p:cNvPr>
          <p:cNvSpPr txBox="1">
            <a:spLocks/>
          </p:cNvSpPr>
          <p:nvPr/>
        </p:nvSpPr>
        <p:spPr>
          <a:xfrm>
            <a:off x="303197" y="217261"/>
            <a:ext cx="5462335" cy="776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Effect Size</a:t>
            </a:r>
            <a:endParaRPr lang="zh-CN" altLang="en-US" sz="3200"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3BFF99C5-B9EE-40B9-B0D0-0C81DA5051DC}"/>
              </a:ext>
            </a:extLst>
          </p:cNvPr>
          <p:cNvPicPr>
            <a:picLocks noChangeAspect="1"/>
          </p:cNvPicPr>
          <p:nvPr/>
        </p:nvPicPr>
        <p:blipFill>
          <a:blip r:embed="rId2"/>
          <a:stretch>
            <a:fillRect/>
          </a:stretch>
        </p:blipFill>
        <p:spPr>
          <a:xfrm>
            <a:off x="926913" y="1370247"/>
            <a:ext cx="4448796" cy="2534004"/>
          </a:xfrm>
          <a:prstGeom prst="rect">
            <a:avLst/>
          </a:prstGeom>
        </p:spPr>
      </p:pic>
      <p:grpSp>
        <p:nvGrpSpPr>
          <p:cNvPr id="13" name="组合 12">
            <a:extLst>
              <a:ext uri="{FF2B5EF4-FFF2-40B4-BE49-F238E27FC236}">
                <a16:creationId xmlns:a16="http://schemas.microsoft.com/office/drawing/2014/main" id="{7F06F442-83D8-4CB3-83F7-8D6091E14FDC}"/>
              </a:ext>
            </a:extLst>
          </p:cNvPr>
          <p:cNvGrpSpPr/>
          <p:nvPr/>
        </p:nvGrpSpPr>
        <p:grpSpPr>
          <a:xfrm>
            <a:off x="5692325" y="1370247"/>
            <a:ext cx="3839111" cy="2610058"/>
            <a:chOff x="5524900" y="3586975"/>
            <a:chExt cx="3839111" cy="2610058"/>
          </a:xfrm>
        </p:grpSpPr>
        <p:pic>
          <p:nvPicPr>
            <p:cNvPr id="10" name="图片 9">
              <a:extLst>
                <a:ext uri="{FF2B5EF4-FFF2-40B4-BE49-F238E27FC236}">
                  <a16:creationId xmlns:a16="http://schemas.microsoft.com/office/drawing/2014/main" id="{1BDF72CA-EDE8-4A45-ACFB-D067A1B37BDD}"/>
                </a:ext>
              </a:extLst>
            </p:cNvPr>
            <p:cNvPicPr>
              <a:picLocks noChangeAspect="1"/>
            </p:cNvPicPr>
            <p:nvPr/>
          </p:nvPicPr>
          <p:blipFill>
            <a:blip r:embed="rId3"/>
            <a:stretch>
              <a:fillRect/>
            </a:stretch>
          </p:blipFill>
          <p:spPr>
            <a:xfrm>
              <a:off x="5524900" y="3586975"/>
              <a:ext cx="3467584" cy="809738"/>
            </a:xfrm>
            <a:prstGeom prst="rect">
              <a:avLst/>
            </a:prstGeom>
          </p:spPr>
        </p:pic>
        <p:pic>
          <p:nvPicPr>
            <p:cNvPr id="12" name="图片 11">
              <a:extLst>
                <a:ext uri="{FF2B5EF4-FFF2-40B4-BE49-F238E27FC236}">
                  <a16:creationId xmlns:a16="http://schemas.microsoft.com/office/drawing/2014/main" id="{4C431400-DE21-472C-807A-C4FDA0B949EB}"/>
                </a:ext>
              </a:extLst>
            </p:cNvPr>
            <p:cNvPicPr>
              <a:picLocks noChangeAspect="1"/>
            </p:cNvPicPr>
            <p:nvPr/>
          </p:nvPicPr>
          <p:blipFill>
            <a:blip r:embed="rId4"/>
            <a:stretch>
              <a:fillRect/>
            </a:stretch>
          </p:blipFill>
          <p:spPr>
            <a:xfrm>
              <a:off x="5524900" y="4491820"/>
              <a:ext cx="3839111" cy="1705213"/>
            </a:xfrm>
            <a:prstGeom prst="rect">
              <a:avLst/>
            </a:prstGeom>
          </p:spPr>
        </p:pic>
      </p:grpSp>
      <p:sp>
        <p:nvSpPr>
          <p:cNvPr id="14" name="文本框 13">
            <a:extLst>
              <a:ext uri="{FF2B5EF4-FFF2-40B4-BE49-F238E27FC236}">
                <a16:creationId xmlns:a16="http://schemas.microsoft.com/office/drawing/2014/main" id="{C67BCFA8-B0BB-44F0-83D7-0580F447DA72}"/>
              </a:ext>
            </a:extLst>
          </p:cNvPr>
          <p:cNvSpPr txBox="1"/>
          <p:nvPr/>
        </p:nvSpPr>
        <p:spPr>
          <a:xfrm>
            <a:off x="6145272" y="4316844"/>
            <a:ext cx="2561690" cy="1702967"/>
          </a:xfrm>
          <a:prstGeom prst="rect">
            <a:avLst/>
          </a:prstGeom>
          <a:noFill/>
        </p:spPr>
        <p:txBody>
          <a:bodyPr wrap="square" rtlCol="0">
            <a:spAutoFit/>
          </a:bodyPr>
          <a:lstStyle/>
          <a:p>
            <a:pPr>
              <a:lnSpc>
                <a:spcPct val="150000"/>
              </a:lnSpc>
            </a:pPr>
            <a:r>
              <a:rPr lang="en-US" altLang="zh-CN" dirty="0">
                <a:latin typeface="Arial" panose="020B0604020202020204" pitchFamily="34" charset="0"/>
                <a:cs typeface="Arial" panose="020B0604020202020204" pitchFamily="34" charset="0"/>
              </a:rPr>
              <a:t>Outcome:</a:t>
            </a:r>
          </a:p>
          <a:p>
            <a:pPr>
              <a:lnSpc>
                <a:spcPct val="150000"/>
              </a:lnSpc>
            </a:pPr>
            <a:r>
              <a:rPr lang="en-US" altLang="zh-CN" dirty="0">
                <a:latin typeface="Arial" panose="020B0604020202020204" pitchFamily="34" charset="0"/>
                <a:cs typeface="Arial" panose="020B0604020202020204" pitchFamily="34" charset="0"/>
              </a:rPr>
              <a:t>df* = min(2, 3) – 1 = 1,</a:t>
            </a:r>
          </a:p>
          <a:p>
            <a:pPr>
              <a:lnSpc>
                <a:spcPct val="150000"/>
              </a:lnSpc>
            </a:pPr>
            <a:r>
              <a:rPr lang="en-GB" altLang="zh-CN" sz="1800" dirty="0">
                <a:latin typeface="Arial" panose="020B0604020202020204" pitchFamily="34" charset="0"/>
                <a:cs typeface="Arial" panose="020B0604020202020204" pitchFamily="34" charset="0"/>
              </a:rPr>
              <a:t>Cramer’s V = 0.394</a:t>
            </a:r>
            <a:r>
              <a:rPr lang="zh-CN" altLang="en-US" sz="1800" dirty="0">
                <a:latin typeface="Arial" panose="020B0604020202020204" pitchFamily="34" charset="0"/>
                <a:cs typeface="Arial" panose="020B0604020202020204" pitchFamily="34" charset="0"/>
              </a:rPr>
              <a:t>，</a:t>
            </a:r>
            <a:endParaRPr lang="en-US" altLang="zh-CN" sz="1800" dirty="0">
              <a:latin typeface="Arial" panose="020B0604020202020204" pitchFamily="34" charset="0"/>
              <a:cs typeface="Arial" panose="020B0604020202020204" pitchFamily="34" charset="0"/>
            </a:endParaRPr>
          </a:p>
          <a:p>
            <a:pPr marL="285750" indent="-285750">
              <a:lnSpc>
                <a:spcPct val="150000"/>
              </a:lnSpc>
              <a:buFont typeface="Wingdings" pitchFamily="2" charset="2"/>
              <a:buChar char="Ø"/>
            </a:pPr>
            <a:r>
              <a:rPr lang="en-US" altLang="zh-CN" dirty="0">
                <a:latin typeface="Arial" panose="020B0604020202020204" pitchFamily="34" charset="0"/>
                <a:cs typeface="Arial" panose="020B0604020202020204" pitchFamily="34" charset="0"/>
              </a:rPr>
              <a:t>Medium association</a:t>
            </a:r>
            <a:endParaRPr lang="zh-CN" altLang="en-US" dirty="0">
              <a:latin typeface="Arial" panose="020B0604020202020204" pitchFamily="34" charset="0"/>
              <a:cs typeface="Arial" panose="020B0604020202020204" pitchFamily="34" charset="0"/>
            </a:endParaRPr>
          </a:p>
        </p:txBody>
      </p:sp>
      <p:pic>
        <p:nvPicPr>
          <p:cNvPr id="15" name="图片 14">
            <a:extLst>
              <a:ext uri="{FF2B5EF4-FFF2-40B4-BE49-F238E27FC236}">
                <a16:creationId xmlns:a16="http://schemas.microsoft.com/office/drawing/2014/main" id="{CD7F3CD0-E268-47DE-B644-307F1224E427}"/>
              </a:ext>
            </a:extLst>
          </p:cNvPr>
          <p:cNvPicPr>
            <a:picLocks noChangeAspect="1"/>
          </p:cNvPicPr>
          <p:nvPr/>
        </p:nvPicPr>
        <p:blipFill>
          <a:blip r:embed="rId5"/>
          <a:stretch>
            <a:fillRect/>
          </a:stretch>
        </p:blipFill>
        <p:spPr>
          <a:xfrm>
            <a:off x="926913" y="4280265"/>
            <a:ext cx="4458829" cy="1631840"/>
          </a:xfrm>
          <a:prstGeom prst="rect">
            <a:avLst/>
          </a:prstGeom>
        </p:spPr>
      </p:pic>
      <p:sp>
        <p:nvSpPr>
          <p:cNvPr id="2" name="灯片编号占位符 1">
            <a:extLst>
              <a:ext uri="{FF2B5EF4-FFF2-40B4-BE49-F238E27FC236}">
                <a16:creationId xmlns:a16="http://schemas.microsoft.com/office/drawing/2014/main" id="{B8CF5F2C-FF59-A51B-7DED-83E69CD5A31D}"/>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20</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85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03390-530F-4221-A310-AB8CC451D9AF}"/>
              </a:ext>
            </a:extLst>
          </p:cNvPr>
          <p:cNvSpPr txBox="1">
            <a:spLocks/>
          </p:cNvSpPr>
          <p:nvPr/>
        </p:nvSpPr>
        <p:spPr>
          <a:xfrm>
            <a:off x="409482" y="264419"/>
            <a:ext cx="8494294" cy="776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Arial" panose="020B0604020202020204" pitchFamily="34" charset="0"/>
                <a:cs typeface="Arial" panose="020B0604020202020204" pitchFamily="34" charset="0"/>
              </a:rPr>
              <a:t>Association plot (</a:t>
            </a:r>
            <a:r>
              <a:rPr lang="en-US" altLang="zh-CN" sz="3200" dirty="0" err="1">
                <a:solidFill>
                  <a:schemeClr val="accent2">
                    <a:lumMod val="50000"/>
                  </a:schemeClr>
                </a:solidFill>
                <a:latin typeface="Consolas" panose="020B0609020204030204" pitchFamily="49" charset="0"/>
                <a:cs typeface="Consolas" panose="020B0609020204030204" pitchFamily="49" charset="0"/>
              </a:rPr>
              <a:t>vcd</a:t>
            </a:r>
            <a:r>
              <a:rPr lang="en-US" altLang="zh-CN" sz="3200" dirty="0">
                <a:latin typeface="Arial" panose="020B0604020202020204" pitchFamily="34" charset="0"/>
                <a:cs typeface="Arial" panose="020B0604020202020204" pitchFamily="34" charset="0"/>
              </a:rPr>
              <a:t> package)</a:t>
            </a:r>
            <a:endParaRPr lang="zh-CN" altLang="en-US" sz="32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1C99C355-8A24-4FEF-ABBB-8FD5926626AC}"/>
              </a:ext>
            </a:extLst>
          </p:cNvPr>
          <p:cNvPicPr>
            <a:picLocks noChangeAspect="1"/>
          </p:cNvPicPr>
          <p:nvPr/>
        </p:nvPicPr>
        <p:blipFill>
          <a:blip r:embed="rId3"/>
          <a:stretch>
            <a:fillRect/>
          </a:stretch>
        </p:blipFill>
        <p:spPr>
          <a:xfrm>
            <a:off x="1230476" y="1158112"/>
            <a:ext cx="5329965" cy="5008254"/>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061C93A-F5AD-41CB-9236-989568FB1EA5}"/>
                  </a:ext>
                </a:extLst>
              </p:cNvPr>
              <p:cNvSpPr txBox="1"/>
              <p:nvPr/>
            </p:nvSpPr>
            <p:spPr>
              <a:xfrm>
                <a:off x="6889804" y="3429000"/>
                <a:ext cx="4027944" cy="1916935"/>
              </a:xfrm>
              <a:prstGeom prst="rect">
                <a:avLst/>
              </a:prstGeom>
              <a:noFill/>
            </p:spPr>
            <p:txBody>
              <a:bodyPr wrap="square" rtlCol="0">
                <a:spAutoFit/>
              </a:bodyPr>
              <a:lstStyle/>
              <a:p>
                <a:pPr>
                  <a:lnSpc>
                    <a:spcPct val="150000"/>
                  </a:lnSpc>
                </a:pPr>
                <a:r>
                  <a:rPr lang="en-US" altLang="zh-CN" sz="2000" dirty="0">
                    <a:latin typeface="Arial" panose="020B0604020202020204" pitchFamily="34" charset="0"/>
                    <a:cs typeface="Arial" panose="020B0604020202020204" pitchFamily="34" charset="0"/>
                  </a:rPr>
                  <a:t>Height : </a:t>
                </a:r>
                <a:r>
                  <a:rPr lang="en-GB" altLang="zh-CN" sz="2000" dirty="0">
                    <a:latin typeface="Arial" panose="020B0604020202020204" pitchFamily="34" charset="0"/>
                    <a:cs typeface="Arial" panose="020B0604020202020204" pitchFamily="34" charset="0"/>
                  </a:rPr>
                  <a:t>Pearson residual = </a:t>
                </a:r>
                <a14:m>
                  <m:oMath xmlns:m="http://schemas.openxmlformats.org/officeDocument/2006/math">
                    <m:f>
                      <m:fPr>
                        <m:ctrlPr>
                          <a:rPr lang="en-GB" altLang="zh-CN" sz="200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num>
                      <m:den>
                        <m:rad>
                          <m:radPr>
                            <m:degHide m:val="on"/>
                            <m:ctrlPr>
                              <a:rPr lang="en-US" altLang="zh-CN" sz="2000" b="0" i="1" smtClean="0">
                                <a:latin typeface="Cambria Math" panose="02040503050406030204" pitchFamily="18" charset="0"/>
                              </a:rPr>
                            </m:ctrlPr>
                          </m:radPr>
                          <m:deg/>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e>
                        </m:rad>
                      </m:den>
                    </m:f>
                  </m:oMath>
                </a14:m>
                <a:r>
                  <a:rPr lang="en-GB" altLang="zh-CN" sz="2000" dirty="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a:p>
                <a:pPr>
                  <a:lnSpc>
                    <a:spcPct val="150000"/>
                  </a:lnSpc>
                </a:pPr>
                <a:r>
                  <a:rPr lang="en-US" altLang="zh-CN" sz="2000" dirty="0">
                    <a:latin typeface="Arial" panose="020B0604020202020204" pitchFamily="34" charset="0"/>
                    <a:cs typeface="Arial" panose="020B0604020202020204" pitchFamily="34" charset="0"/>
                  </a:rPr>
                  <a:t>Width : </a:t>
                </a:r>
                <a14:m>
                  <m:oMath xmlns:m="http://schemas.openxmlformats.org/officeDocument/2006/math">
                    <m:rad>
                      <m:radPr>
                        <m:degHide m:val="on"/>
                        <m:ctrlPr>
                          <a:rPr lang="en-US" altLang="zh-CN" sz="2000" b="0" i="1" smtClean="0">
                            <a:latin typeface="Cambria Math" panose="02040503050406030204" pitchFamily="18" charset="0"/>
                          </a:rPr>
                        </m:ctrlPr>
                      </m:radPr>
                      <m:deg/>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e>
                    </m:rad>
                  </m:oMath>
                </a14:m>
                <a:endParaRPr lang="en-US" altLang="zh-CN" sz="2000" dirty="0">
                  <a:latin typeface="Arial" panose="020B0604020202020204" pitchFamily="34" charset="0"/>
                  <a:cs typeface="Arial" panose="020B0604020202020204" pitchFamily="34" charset="0"/>
                </a:endParaRPr>
              </a:p>
              <a:p>
                <a:pPr>
                  <a:lnSpc>
                    <a:spcPct val="150000"/>
                  </a:lnSpc>
                </a:pPr>
                <a:r>
                  <a:rPr lang="en-US" altLang="zh-CN" sz="2000" dirty="0">
                    <a:latin typeface="Arial" panose="020B0604020202020204" pitchFamily="34" charset="0"/>
                    <a:cs typeface="Arial" panose="020B0604020202020204" pitchFamily="34" charset="0"/>
                  </a:rPr>
                  <a:t>Area :</a:t>
                </a:r>
                <a:r>
                  <a:rPr lang="en-US" altLang="zh-CN" sz="2000" b="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𝑖𝑗</m:t>
                        </m:r>
                      </m:sub>
                    </m:sSub>
                  </m:oMath>
                </a14:m>
                <a:endParaRPr lang="zh-CN" altLang="en-US" sz="2000" dirty="0">
                  <a:latin typeface="Arial" panose="020B0604020202020204" pitchFamily="34" charset="0"/>
                  <a:cs typeface="Arial" panose="020B0604020202020204" pitchFamily="34" charset="0"/>
                </a:endParaRPr>
              </a:p>
            </p:txBody>
          </p:sp>
        </mc:Choice>
        <mc:Fallback xmlns="">
          <p:sp>
            <p:nvSpPr>
              <p:cNvPr id="7" name="文本框 6">
                <a:extLst>
                  <a:ext uri="{FF2B5EF4-FFF2-40B4-BE49-F238E27FC236}">
                    <a16:creationId xmlns:a16="http://schemas.microsoft.com/office/drawing/2014/main" id="{5061C93A-F5AD-41CB-9236-989568FB1EA5}"/>
                  </a:ext>
                </a:extLst>
              </p:cNvPr>
              <p:cNvSpPr txBox="1">
                <a:spLocks noRot="1" noChangeAspect="1" noMove="1" noResize="1" noEditPoints="1" noAdjustHandles="1" noChangeArrowheads="1" noChangeShapeType="1" noTextEdit="1"/>
              </p:cNvSpPr>
              <p:nvPr/>
            </p:nvSpPr>
            <p:spPr>
              <a:xfrm>
                <a:off x="6889804" y="3429000"/>
                <a:ext cx="4027944" cy="1916935"/>
              </a:xfrm>
              <a:prstGeom prst="rect">
                <a:avLst/>
              </a:prstGeom>
              <a:blipFill>
                <a:blip r:embed="rId4"/>
                <a:stretch>
                  <a:fillRect l="-1572" b="-3311"/>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1878CF1-C5FD-980E-4AE1-76CB7BAFF05A}"/>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21</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6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087B1CD7-AB71-4779-99FC-0F736A84C672}"/>
              </a:ext>
            </a:extLst>
          </p:cNvPr>
          <p:cNvSpPr txBox="1">
            <a:spLocks noGrp="1"/>
          </p:cNvSpPr>
          <p:nvPr>
            <p:ph type="title"/>
          </p:nvPr>
        </p:nvSpPr>
        <p:spPr>
          <a:xfrm>
            <a:off x="536655" y="208722"/>
            <a:ext cx="3938701" cy="671746"/>
          </a:xfrm>
          <a:prstGeom prst="rect">
            <a:avLst/>
          </a:prstGeom>
        </p:spPr>
        <p:txBody>
          <a:bodyPr vert="horz" wrap="square" lIns="0" tIns="11516" rIns="0" bIns="0" rtlCol="0" anchor="ctr">
            <a:spAutoFit/>
          </a:body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Effect of sex (</a:t>
            </a:r>
            <a:r>
              <a:rPr lang="zh-CN" altLang="en-US" sz="3200" dirty="0">
                <a:solidFill>
                  <a:srgbClr val="000000"/>
                </a:solidFill>
                <a:latin typeface="Arial" panose="020B0604020202020204" pitchFamily="34" charset="0"/>
                <a:cs typeface="Arial" panose="020B0604020202020204" pitchFamily="34" charset="0"/>
              </a:rPr>
              <a:t>性别</a:t>
            </a:r>
            <a:r>
              <a:rPr lang="en-US" altLang="zh-CN" sz="3200" dirty="0">
                <a:solidFill>
                  <a:srgbClr val="000000"/>
                </a:solidFill>
                <a:latin typeface="Arial" panose="020B0604020202020204" pitchFamily="34" charset="0"/>
                <a:cs typeface="Arial" panose="020B0604020202020204" pitchFamily="34" charset="0"/>
              </a:rPr>
              <a:t>)?</a:t>
            </a:r>
          </a:p>
        </p:txBody>
      </p:sp>
      <p:pic>
        <p:nvPicPr>
          <p:cNvPr id="16" name="图片 15">
            <a:extLst>
              <a:ext uri="{FF2B5EF4-FFF2-40B4-BE49-F238E27FC236}">
                <a16:creationId xmlns:a16="http://schemas.microsoft.com/office/drawing/2014/main" id="{9828D5DC-BAD4-40B6-87A0-A11F36A849C0}"/>
              </a:ext>
            </a:extLst>
          </p:cNvPr>
          <p:cNvPicPr>
            <a:picLocks noChangeAspect="1"/>
          </p:cNvPicPr>
          <p:nvPr/>
        </p:nvPicPr>
        <p:blipFill>
          <a:blip r:embed="rId2"/>
          <a:stretch>
            <a:fillRect/>
          </a:stretch>
        </p:blipFill>
        <p:spPr>
          <a:xfrm>
            <a:off x="696847" y="1636840"/>
            <a:ext cx="5973009" cy="4458322"/>
          </a:xfrm>
          <a:prstGeom prst="rect">
            <a:avLst/>
          </a:prstGeom>
        </p:spPr>
      </p:pic>
      <p:pic>
        <p:nvPicPr>
          <p:cNvPr id="18" name="图片 17">
            <a:extLst>
              <a:ext uri="{FF2B5EF4-FFF2-40B4-BE49-F238E27FC236}">
                <a16:creationId xmlns:a16="http://schemas.microsoft.com/office/drawing/2014/main" id="{1DA17186-BA38-4104-AB1F-ADADD48877F7}"/>
              </a:ext>
            </a:extLst>
          </p:cNvPr>
          <p:cNvPicPr>
            <a:picLocks noChangeAspect="1"/>
          </p:cNvPicPr>
          <p:nvPr/>
        </p:nvPicPr>
        <p:blipFill>
          <a:blip r:embed="rId3"/>
          <a:stretch>
            <a:fillRect/>
          </a:stretch>
        </p:blipFill>
        <p:spPr>
          <a:xfrm>
            <a:off x="6948016" y="1724407"/>
            <a:ext cx="4095921" cy="4370755"/>
          </a:xfrm>
          <a:prstGeom prst="rect">
            <a:avLst/>
          </a:prstGeom>
        </p:spPr>
      </p:pic>
      <p:sp>
        <p:nvSpPr>
          <p:cNvPr id="7" name="object 2">
            <a:extLst>
              <a:ext uri="{FF2B5EF4-FFF2-40B4-BE49-F238E27FC236}">
                <a16:creationId xmlns:a16="http://schemas.microsoft.com/office/drawing/2014/main" id="{E88A4AF9-A3B9-49F9-8788-03347F983CFA}"/>
              </a:ext>
            </a:extLst>
          </p:cNvPr>
          <p:cNvSpPr txBox="1">
            <a:spLocks/>
          </p:cNvSpPr>
          <p:nvPr/>
        </p:nvSpPr>
        <p:spPr>
          <a:xfrm>
            <a:off x="696847" y="1010935"/>
            <a:ext cx="3938701" cy="506700"/>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2400" dirty="0">
                <a:solidFill>
                  <a:srgbClr val="000000"/>
                </a:solidFill>
                <a:latin typeface="Arial" panose="020B0604020202020204" pitchFamily="34" charset="0"/>
                <a:cs typeface="Arial" panose="020B0604020202020204" pitchFamily="34" charset="0"/>
              </a:rPr>
              <a:t>Stratified analysis:</a:t>
            </a:r>
          </a:p>
        </p:txBody>
      </p:sp>
      <p:sp>
        <p:nvSpPr>
          <p:cNvPr id="2" name="灯片编号占位符 1">
            <a:extLst>
              <a:ext uri="{FF2B5EF4-FFF2-40B4-BE49-F238E27FC236}">
                <a16:creationId xmlns:a16="http://schemas.microsoft.com/office/drawing/2014/main" id="{32C96D2B-D874-7486-C752-57142C418F0C}"/>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22</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45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E6CE952-B487-4ECC-A001-5E0BB688BFF9}"/>
              </a:ext>
            </a:extLst>
          </p:cNvPr>
          <p:cNvSpPr txBox="1"/>
          <p:nvPr>
            <p:custDataLst>
              <p:tags r:id="rId2"/>
            </p:custDataLst>
          </p:nvPr>
        </p:nvSpPr>
        <p:spPr>
          <a:xfrm>
            <a:off x="1219200" y="897481"/>
            <a:ext cx="6010104" cy="2151063"/>
          </a:xfrm>
          <a:prstGeom prst="rect">
            <a:avLst/>
          </a:prstGeom>
          <a:noFill/>
        </p:spPr>
        <p:txBody>
          <a:bodyPr vert="horz" wrap="square" rtlCol="0" anchor="ctr" anchorCtr="0">
            <a:noAutofit/>
          </a:bodyPr>
          <a:lstStyle/>
          <a:p>
            <a:pPr>
              <a:lnSpc>
                <a:spcPct val="110000"/>
              </a:lnSpc>
            </a:pPr>
            <a:r>
              <a:rPr lang="en-US" altLang="zh-CN" sz="28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Do you think the data supports the following statement or not:</a:t>
            </a:r>
          </a:p>
          <a:p>
            <a:pPr>
              <a:lnSpc>
                <a:spcPct val="110000"/>
              </a:lnSpc>
            </a:pPr>
            <a:r>
              <a:rPr lang="en-US" altLang="zh-CN" sz="28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“the </a:t>
            </a:r>
            <a:r>
              <a:rPr lang="en" altLang="zh-CN" sz="2800" dirty="0">
                <a:latin typeface="Arial" panose="020B0604020202020204" pitchFamily="34" charset="0"/>
                <a:ea typeface="Microsoft YaHei" panose="020B0503020204020204" pitchFamily="34" charset="-122"/>
                <a:cs typeface="Arial" panose="020B0604020202020204" pitchFamily="34" charset="0"/>
              </a:rPr>
              <a:t>Drugs work differently for different genders</a:t>
            </a:r>
            <a:r>
              <a:rPr lang="en-US" altLang="zh-CN" sz="28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a:t>
            </a:r>
          </a:p>
        </p:txBody>
      </p:sp>
      <p:sp>
        <p:nvSpPr>
          <p:cNvPr id="7" name="文本框 6">
            <a:extLst>
              <a:ext uri="{FF2B5EF4-FFF2-40B4-BE49-F238E27FC236}">
                <a16:creationId xmlns:a16="http://schemas.microsoft.com/office/drawing/2014/main" id="{1F6CFE64-851C-4CE7-9A97-222129C737FC}"/>
              </a:ext>
            </a:extLst>
          </p:cNvPr>
          <p:cNvSpPr txBox="1"/>
          <p:nvPr>
            <p:custDataLst>
              <p:tags r:id="rId3"/>
            </p:custDataLst>
          </p:nvPr>
        </p:nvSpPr>
        <p:spPr>
          <a:xfrm>
            <a:off x="2338705" y="3647787"/>
            <a:ext cx="8534400" cy="642938"/>
          </a:xfrm>
          <a:prstGeom prst="rect">
            <a:avLst/>
          </a:prstGeom>
          <a:noFill/>
        </p:spPr>
        <p:txBody>
          <a:bodyPr vert="horz" rtlCol="0" anchor="ctr" anchorCtr="0">
            <a:noAutofit/>
          </a:bodyPr>
          <a:lstStyle/>
          <a:p>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Yes</a:t>
            </a:r>
            <a:endParaRPr lang="zh-CN" altLang="en-US"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p:txBody>
      </p:sp>
      <p:sp>
        <p:nvSpPr>
          <p:cNvPr id="8" name="文本框 7">
            <a:extLst>
              <a:ext uri="{FF2B5EF4-FFF2-40B4-BE49-F238E27FC236}">
                <a16:creationId xmlns:a16="http://schemas.microsoft.com/office/drawing/2014/main" id="{A002F8E0-EFF7-46E4-8EF9-F95066CD46BF}"/>
              </a:ext>
            </a:extLst>
          </p:cNvPr>
          <p:cNvSpPr txBox="1"/>
          <p:nvPr>
            <p:custDataLst>
              <p:tags r:id="rId4"/>
            </p:custDataLst>
          </p:nvPr>
        </p:nvSpPr>
        <p:spPr>
          <a:xfrm>
            <a:off x="2338705" y="4505037"/>
            <a:ext cx="8534400" cy="642938"/>
          </a:xfrm>
          <a:prstGeom prst="rect">
            <a:avLst/>
          </a:prstGeom>
          <a:noFill/>
        </p:spPr>
        <p:txBody>
          <a:bodyPr vert="horz" rtlCol="0" anchor="ctr" anchorCtr="0">
            <a:noAutofit/>
          </a:bodyPr>
          <a:lstStyle/>
          <a:p>
            <a:r>
              <a:rPr lang="en-US" altLang="zh-CN"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rPr>
              <a:t>No</a:t>
            </a:r>
            <a:endParaRPr lang="zh-CN" altLang="en-US" sz="2600" dirty="0">
              <a:solidFill>
                <a:srgbClr val="000000"/>
              </a:solidFill>
              <a:latin typeface="Arial" panose="020B0604020202020204" pitchFamily="34" charset="0"/>
              <a:ea typeface="Microsoft Yahei" panose="020B0503020204020204" pitchFamily="34" charset="-122"/>
              <a:cs typeface="Arial" panose="020B0604020202020204" pitchFamily="34" charset="0"/>
              <a:sym typeface="Microsoft Yahei" panose="020B0503020204020204" pitchFamily="34" charset="-122"/>
            </a:endParaRPr>
          </a:p>
        </p:txBody>
      </p:sp>
      <p:sp>
        <p:nvSpPr>
          <p:cNvPr id="11" name="椭圆 10">
            <a:extLst>
              <a:ext uri="{FF2B5EF4-FFF2-40B4-BE49-F238E27FC236}">
                <a16:creationId xmlns:a16="http://schemas.microsoft.com/office/drawing/2014/main" id="{7D37BCAC-3067-407A-8E68-4B57CDFDC632}"/>
              </a:ext>
            </a:extLst>
          </p:cNvPr>
          <p:cNvSpPr>
            <a:spLocks noChangeAspect="1"/>
          </p:cNvSpPr>
          <p:nvPr>
            <p:custDataLst>
              <p:tags r:id="rId5"/>
            </p:custDataLst>
          </p:nvPr>
        </p:nvSpPr>
        <p:spPr>
          <a:xfrm>
            <a:off x="1471930" y="37120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DDF460C-EE08-4BAD-BD8B-4D6ACDEAC158}"/>
              </a:ext>
            </a:extLst>
          </p:cNvPr>
          <p:cNvSpPr>
            <a:spLocks noChangeAspect="1"/>
          </p:cNvSpPr>
          <p:nvPr>
            <p:custDataLst>
              <p:tags r:id="rId6"/>
            </p:custDataLst>
          </p:nvPr>
        </p:nvSpPr>
        <p:spPr>
          <a:xfrm>
            <a:off x="1471930" y="45693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E73FF56-4A3E-4371-B7CD-0D568E72992E}"/>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2" name="图片 21">
            <a:extLst>
              <a:ext uri="{FF2B5EF4-FFF2-40B4-BE49-F238E27FC236}">
                <a16:creationId xmlns:a16="http://schemas.microsoft.com/office/drawing/2014/main" id="{41D1566B-CD29-46A6-B9DC-35A04D6D035C}"/>
              </a:ext>
            </a:extLst>
          </p:cNvPr>
          <p:cNvPicPr>
            <a:picLocks noChangeAspect="1"/>
          </p:cNvPicPr>
          <p:nvPr/>
        </p:nvPicPr>
        <p:blipFill>
          <a:blip r:embed="rId15"/>
          <a:stretch>
            <a:fillRect/>
          </a:stretch>
        </p:blipFill>
        <p:spPr>
          <a:xfrm>
            <a:off x="7229304" y="1057488"/>
            <a:ext cx="4095921" cy="4370755"/>
          </a:xfrm>
          <a:prstGeom prst="rect">
            <a:avLst/>
          </a:prstGeom>
        </p:spPr>
      </p:pic>
      <p:sp>
        <p:nvSpPr>
          <p:cNvPr id="2" name="灯片编号占位符 1">
            <a:extLst>
              <a:ext uri="{FF2B5EF4-FFF2-40B4-BE49-F238E27FC236}">
                <a16:creationId xmlns:a16="http://schemas.microsoft.com/office/drawing/2014/main" id="{C5779150-AFF4-F74C-1C59-C2230348CF32}"/>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23</a:t>
            </a:fld>
            <a:endParaRPr lang="zh-CN" altLang="en-US" dirty="0">
              <a:latin typeface="Arial" panose="020B0604020202020204" pitchFamily="34" charset="0"/>
              <a:cs typeface="Arial" panose="020B0604020202020204" pitchFamily="34" charset="0"/>
            </a:endParaRPr>
          </a:p>
        </p:txBody>
      </p:sp>
      <p:grpSp>
        <p:nvGrpSpPr>
          <p:cNvPr id="20" name="组合 19">
            <a:extLst>
              <a:ext uri="{FF2B5EF4-FFF2-40B4-BE49-F238E27FC236}">
                <a16:creationId xmlns:a16="http://schemas.microsoft.com/office/drawing/2014/main" id="{C615FA85-942C-4485-9D61-353674D40115}"/>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63F13AC4-684E-435C-BD82-3B4427336EDD}"/>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B00C7F07-19CE-4A8C-8086-3F200B2539F3}"/>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13DD39A-7ABC-46DB-B2C0-E02E86D72BA5}"/>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p>
          </p:txBody>
        </p:sp>
        <p:sp>
          <p:nvSpPr>
            <p:cNvPr id="19" name="TipText">
              <a:extLst>
                <a:ext uri="{FF2B5EF4-FFF2-40B4-BE49-F238E27FC236}">
                  <a16:creationId xmlns:a16="http://schemas.microsoft.com/office/drawing/2014/main" id="{4C3C7F3B-D0C5-49C5-B578-610F48425375}"/>
                </a:ext>
              </a:extLst>
            </p:cNvPr>
            <p:cNvSpPr txBox="1"/>
            <p:nvPr>
              <p:custDataLst>
                <p:tags r:id="rId13"/>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5" name="图片 4">
            <a:extLst>
              <a:ext uri="{FF2B5EF4-FFF2-40B4-BE49-F238E27FC236}">
                <a16:creationId xmlns:a16="http://schemas.microsoft.com/office/drawing/2014/main" id="{40E36F23-1BA4-442E-AFB6-46E98E1DDEC6}"/>
              </a:ext>
            </a:extLst>
          </p:cNvPr>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71707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087B1CD7-AB71-4779-99FC-0F736A84C672}"/>
              </a:ext>
            </a:extLst>
          </p:cNvPr>
          <p:cNvSpPr txBox="1">
            <a:spLocks noGrp="1"/>
          </p:cNvSpPr>
          <p:nvPr>
            <p:ph type="title"/>
          </p:nvPr>
        </p:nvSpPr>
        <p:spPr>
          <a:xfrm>
            <a:off x="536655" y="218713"/>
            <a:ext cx="3938701" cy="673989"/>
          </a:xfrm>
          <a:prstGeom prst="rect">
            <a:avLst/>
          </a:prstGeom>
        </p:spPr>
        <p:txBody>
          <a:bodyPr vert="horz" wrap="square" lIns="0" tIns="11516" rIns="0" bIns="0" rtlCol="0" anchor="ctr">
            <a:spAutoFit/>
          </a:body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Stratified by sex</a:t>
            </a:r>
          </a:p>
        </p:txBody>
      </p:sp>
      <p:sp>
        <p:nvSpPr>
          <p:cNvPr id="13" name="文本框 12">
            <a:extLst>
              <a:ext uri="{FF2B5EF4-FFF2-40B4-BE49-F238E27FC236}">
                <a16:creationId xmlns:a16="http://schemas.microsoft.com/office/drawing/2014/main" id="{2EDAA79A-C4CF-42AF-9723-9CBB17110733}"/>
              </a:ext>
            </a:extLst>
          </p:cNvPr>
          <p:cNvSpPr txBox="1"/>
          <p:nvPr/>
        </p:nvSpPr>
        <p:spPr>
          <a:xfrm>
            <a:off x="8027788" y="1355937"/>
            <a:ext cx="3627557" cy="3970318"/>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Some observation:</a:t>
            </a:r>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The association between “Treatment” and “ Improved” is more </a:t>
            </a:r>
            <a:r>
              <a:rPr lang="en-US" altLang="zh-CN" dirty="0">
                <a:solidFill>
                  <a:srgbClr val="0432FF"/>
                </a:solidFill>
                <a:latin typeface="Arial" panose="020B0604020202020204" pitchFamily="34" charset="0"/>
                <a:cs typeface="Arial" panose="020B0604020202020204" pitchFamily="34" charset="0"/>
              </a:rPr>
              <a:t>significant</a:t>
            </a:r>
            <a:r>
              <a:rPr lang="en-US" altLang="zh-CN" dirty="0">
                <a:latin typeface="Arial" panose="020B0604020202020204" pitchFamily="34" charset="0"/>
                <a:cs typeface="Arial" panose="020B0604020202020204" pitchFamily="34" charset="0"/>
              </a:rPr>
              <a:t> for female, comparing to male.</a:t>
            </a:r>
          </a:p>
          <a:p>
            <a:pPr marL="285750" indent="-285750">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But the two group have similar </a:t>
            </a:r>
            <a:r>
              <a:rPr lang="en-US" altLang="zh-CN" dirty="0">
                <a:solidFill>
                  <a:srgbClr val="FF0000"/>
                </a:solidFill>
                <a:latin typeface="Arial" panose="020B0604020202020204" pitchFamily="34" charset="0"/>
                <a:cs typeface="Arial" panose="020B0604020202020204" pitchFamily="34" charset="0"/>
              </a:rPr>
              <a:t>effect sizes</a:t>
            </a:r>
            <a:r>
              <a:rPr lang="en-US" altLang="zh-C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dirty="0">
                <a:latin typeface="Arial" panose="020B0604020202020204" pitchFamily="34" charset="0"/>
                <a:cs typeface="Arial" panose="020B0604020202020204" pitchFamily="34" charset="0"/>
              </a:rPr>
              <a:t>In fact, this is due to the small sample size of the male group.</a:t>
            </a:r>
          </a:p>
          <a:p>
            <a:pPr marL="285750" indent="-285750">
              <a:buFont typeface="Wingdings" pitchFamily="2" charset="2"/>
              <a:buChar char="Ø"/>
            </a:pPr>
            <a:r>
              <a:rPr lang="en" altLang="zh-CN" dirty="0">
                <a:latin typeface="Arial" panose="020B0604020202020204" pitchFamily="34" charset="0"/>
                <a:cs typeface="Arial" panose="020B0604020202020204" pitchFamily="34" charset="0"/>
              </a:rPr>
              <a:t>Not enough statistical evidence to call a significance.</a:t>
            </a:r>
            <a:endParaRPr lang="zh-CN" altLang="en-US"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1A808B3F-D86A-4DAC-B3B7-B60C822348BE}"/>
              </a:ext>
            </a:extLst>
          </p:cNvPr>
          <p:cNvPicPr>
            <a:picLocks noChangeAspect="1"/>
          </p:cNvPicPr>
          <p:nvPr/>
        </p:nvPicPr>
        <p:blipFill>
          <a:blip r:embed="rId2"/>
          <a:stretch>
            <a:fillRect/>
          </a:stretch>
        </p:blipFill>
        <p:spPr>
          <a:xfrm>
            <a:off x="3909304" y="1355937"/>
            <a:ext cx="3944806" cy="4209500"/>
          </a:xfrm>
          <a:prstGeom prst="rect">
            <a:avLst/>
          </a:prstGeom>
        </p:spPr>
      </p:pic>
      <p:pic>
        <p:nvPicPr>
          <p:cNvPr id="9" name="图片 8">
            <a:extLst>
              <a:ext uri="{FF2B5EF4-FFF2-40B4-BE49-F238E27FC236}">
                <a16:creationId xmlns:a16="http://schemas.microsoft.com/office/drawing/2014/main" id="{16AB394F-4C2E-4C88-BB34-867B20DFF098}"/>
              </a:ext>
            </a:extLst>
          </p:cNvPr>
          <p:cNvPicPr>
            <a:picLocks noChangeAspect="1"/>
          </p:cNvPicPr>
          <p:nvPr/>
        </p:nvPicPr>
        <p:blipFill rotWithShape="1">
          <a:blip r:embed="rId3"/>
          <a:srcRect t="17473" r="44391"/>
          <a:stretch/>
        </p:blipFill>
        <p:spPr>
          <a:xfrm>
            <a:off x="536655" y="1764287"/>
            <a:ext cx="3198971" cy="3543571"/>
          </a:xfrm>
          <a:prstGeom prst="rect">
            <a:avLst/>
          </a:prstGeom>
        </p:spPr>
      </p:pic>
      <p:sp>
        <p:nvSpPr>
          <p:cNvPr id="2" name="灯片编号占位符 1">
            <a:extLst>
              <a:ext uri="{FF2B5EF4-FFF2-40B4-BE49-F238E27FC236}">
                <a16:creationId xmlns:a16="http://schemas.microsoft.com/office/drawing/2014/main" id="{051905B8-F6B4-284B-D20A-515FDABA1A5C}"/>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24</a:t>
            </a:fld>
            <a:endParaRPr lang="zh-CN" altLang="en-US">
              <a:latin typeface="Arial" panose="020B0604020202020204" pitchFamily="34" charset="0"/>
              <a:cs typeface="Arial" panose="020B0604020202020204" pitchFamily="34" charset="0"/>
            </a:endParaRPr>
          </a:p>
        </p:txBody>
      </p:sp>
      <p:sp>
        <p:nvSpPr>
          <p:cNvPr id="3" name="圆角矩形 2">
            <a:extLst>
              <a:ext uri="{FF2B5EF4-FFF2-40B4-BE49-F238E27FC236}">
                <a16:creationId xmlns:a16="http://schemas.microsoft.com/office/drawing/2014/main" id="{E41CD1C4-74EE-A1F7-104E-B4B8691E14BD}"/>
              </a:ext>
            </a:extLst>
          </p:cNvPr>
          <p:cNvSpPr/>
          <p:nvPr/>
        </p:nvSpPr>
        <p:spPr>
          <a:xfrm>
            <a:off x="6736462" y="1867437"/>
            <a:ext cx="1016620" cy="888642"/>
          </a:xfrm>
          <a:prstGeom prst="round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AC77E85D-44DA-B2C9-15C0-CEC0216BA7EB}"/>
              </a:ext>
            </a:extLst>
          </p:cNvPr>
          <p:cNvSpPr/>
          <p:nvPr/>
        </p:nvSpPr>
        <p:spPr>
          <a:xfrm>
            <a:off x="6736462" y="3848637"/>
            <a:ext cx="917138" cy="824163"/>
          </a:xfrm>
          <a:prstGeom prst="round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4C7E6D15-68D9-9698-5C38-5A21E45ADB27}"/>
              </a:ext>
            </a:extLst>
          </p:cNvPr>
          <p:cNvSpPr/>
          <p:nvPr/>
        </p:nvSpPr>
        <p:spPr>
          <a:xfrm>
            <a:off x="3981601" y="3067199"/>
            <a:ext cx="2754862" cy="5040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a:extLst>
              <a:ext uri="{FF2B5EF4-FFF2-40B4-BE49-F238E27FC236}">
                <a16:creationId xmlns:a16="http://schemas.microsoft.com/office/drawing/2014/main" id="{6490A999-5798-D83B-3983-4B3B9A48A7B0}"/>
              </a:ext>
            </a:extLst>
          </p:cNvPr>
          <p:cNvSpPr/>
          <p:nvPr/>
        </p:nvSpPr>
        <p:spPr>
          <a:xfrm>
            <a:off x="3981601" y="5030461"/>
            <a:ext cx="2754862" cy="5040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766018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A1E4C031-75F3-49D3-8371-17259C8FC7EB}"/>
              </a:ext>
            </a:extLst>
          </p:cNvPr>
          <p:cNvPicPr>
            <a:picLocks noChangeAspect="1"/>
          </p:cNvPicPr>
          <p:nvPr/>
        </p:nvPicPr>
        <p:blipFill>
          <a:blip r:embed="rId2"/>
          <a:stretch>
            <a:fillRect/>
          </a:stretch>
        </p:blipFill>
        <p:spPr>
          <a:xfrm>
            <a:off x="6485846" y="1029903"/>
            <a:ext cx="4867954" cy="5315692"/>
          </a:xfrm>
          <a:prstGeom prst="rect">
            <a:avLst/>
          </a:prstGeom>
        </p:spPr>
      </p:pic>
      <p:sp>
        <p:nvSpPr>
          <p:cNvPr id="3" name="内容占位符 2">
            <a:extLst>
              <a:ext uri="{FF2B5EF4-FFF2-40B4-BE49-F238E27FC236}">
                <a16:creationId xmlns:a16="http://schemas.microsoft.com/office/drawing/2014/main" id="{53CDE676-18AE-42A8-9DBE-5A75B9D00675}"/>
              </a:ext>
            </a:extLst>
          </p:cNvPr>
          <p:cNvSpPr>
            <a:spLocks noGrp="1"/>
          </p:cNvSpPr>
          <p:nvPr>
            <p:ph idx="1"/>
          </p:nvPr>
        </p:nvSpPr>
        <p:spPr>
          <a:xfrm>
            <a:off x="510941" y="429962"/>
            <a:ext cx="9251245" cy="599941"/>
          </a:xfrm>
        </p:spPr>
        <p:txBody>
          <a:bodyPr>
            <a:normAutofit/>
          </a:bodyPr>
          <a:lstStyle/>
          <a:p>
            <a:pPr marL="0" indent="0">
              <a:buNone/>
            </a:pPr>
            <a:r>
              <a:rPr lang="en-US" altLang="zh-CN" sz="3200" dirty="0">
                <a:latin typeface="Arial" panose="020B0604020202020204" pitchFamily="34" charset="0"/>
                <a:cs typeface="Arial" panose="020B0604020202020204" pitchFamily="34" charset="0"/>
              </a:rPr>
              <a:t>Better Visualization by Mosai Plot</a:t>
            </a:r>
            <a:endParaRPr lang="zh-CN" altLang="en-US" sz="32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86CBAB5E-A5AF-448D-8436-5C9BF428F735}"/>
              </a:ext>
            </a:extLst>
          </p:cNvPr>
          <p:cNvSpPr txBox="1"/>
          <p:nvPr/>
        </p:nvSpPr>
        <p:spPr>
          <a:xfrm>
            <a:off x="710441" y="1183834"/>
            <a:ext cx="5262075" cy="4490332"/>
          </a:xfrm>
          <a:prstGeom prst="rect">
            <a:avLst/>
          </a:prstGeom>
          <a:noFill/>
        </p:spPr>
        <p:txBody>
          <a:bodyPr wrap="square" rtlCol="0">
            <a:spAutoFit/>
          </a:bodyPr>
          <a:lstStyle/>
          <a:p>
            <a:pPr>
              <a:lnSpc>
                <a:spcPct val="120000"/>
              </a:lnSpc>
            </a:pPr>
            <a:r>
              <a:rPr lang="en-US" altLang="zh-CN" sz="2000" dirty="0">
                <a:latin typeface="Arial" panose="020B0604020202020204" pitchFamily="34" charset="0"/>
                <a:cs typeface="Arial" panose="020B0604020202020204" pitchFamily="34" charset="0"/>
              </a:rPr>
              <a:t>Mosaic plot</a:t>
            </a:r>
          </a:p>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like a grouped bar chart</a:t>
            </a:r>
          </a:p>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heights (or widths) of the bars show the relative frequencies of one variable</a:t>
            </a:r>
          </a:p>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widths (heights) of the sections in each bar show the conditional frequencies of the second variable, given the first variable</a:t>
            </a:r>
          </a:p>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gives an </a:t>
            </a:r>
            <a:r>
              <a:rPr lang="en-US" altLang="zh-CN" sz="2000" b="1" dirty="0">
                <a:latin typeface="Arial" panose="020B0604020202020204" pitchFamily="34" charset="0"/>
                <a:cs typeface="Arial" panose="020B0604020202020204" pitchFamily="34" charset="0"/>
              </a:rPr>
              <a:t>area-proportional visualization of the frequencies</a:t>
            </a:r>
          </a:p>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can further super-impose the </a:t>
            </a:r>
            <a:r>
              <a:rPr lang="en-GB" altLang="zh-CN" sz="2000" dirty="0">
                <a:latin typeface="Arial" panose="020B0604020202020204" pitchFamily="34" charset="0"/>
                <a:cs typeface="Arial" panose="020B0604020202020204" pitchFamily="34" charset="0"/>
              </a:rPr>
              <a:t>Pearson residual on each cell by </a:t>
            </a:r>
            <a:r>
              <a:rPr lang="en-GB" altLang="zh-CN" sz="2000" dirty="0" err="1">
                <a:latin typeface="Arial" panose="020B0604020202020204" pitchFamily="34" charset="0"/>
                <a:cs typeface="Arial" panose="020B0604020202020204" pitchFamily="34" charset="0"/>
              </a:rPr>
              <a:t>color</a:t>
            </a:r>
            <a:r>
              <a:rPr lang="en-GB" altLang="zh-CN" sz="2000" dirty="0">
                <a:latin typeface="Arial" panose="020B0604020202020204" pitchFamily="34" charset="0"/>
                <a:cs typeface="Arial" panose="020B0604020202020204" pitchFamily="34" charset="0"/>
              </a:rPr>
              <a:t> shading</a:t>
            </a:r>
            <a:endParaRPr lang="zh-CN" altLang="en-US" sz="20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9B9FCD8F-9D5E-2716-EAC2-0508CC483AAF}"/>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25</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0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1C549ED-8FA5-48D6-B845-1D8B73BE2A0F}"/>
              </a:ext>
            </a:extLst>
          </p:cNvPr>
          <p:cNvPicPr>
            <a:picLocks noChangeAspect="1"/>
          </p:cNvPicPr>
          <p:nvPr/>
        </p:nvPicPr>
        <p:blipFill>
          <a:blip r:embed="rId2"/>
          <a:stretch>
            <a:fillRect/>
          </a:stretch>
        </p:blipFill>
        <p:spPr>
          <a:xfrm>
            <a:off x="1438355" y="1210614"/>
            <a:ext cx="4356414" cy="4838612"/>
          </a:xfrm>
          <a:prstGeom prst="rect">
            <a:avLst/>
          </a:prstGeom>
        </p:spPr>
      </p:pic>
      <p:pic>
        <p:nvPicPr>
          <p:cNvPr id="6" name="图片 5">
            <a:extLst>
              <a:ext uri="{FF2B5EF4-FFF2-40B4-BE49-F238E27FC236}">
                <a16:creationId xmlns:a16="http://schemas.microsoft.com/office/drawing/2014/main" id="{333652C5-751B-400C-8B36-D6632CB665D7}"/>
              </a:ext>
            </a:extLst>
          </p:cNvPr>
          <p:cNvPicPr>
            <a:picLocks noChangeAspect="1"/>
          </p:cNvPicPr>
          <p:nvPr/>
        </p:nvPicPr>
        <p:blipFill>
          <a:blip r:embed="rId3"/>
          <a:stretch>
            <a:fillRect/>
          </a:stretch>
        </p:blipFill>
        <p:spPr>
          <a:xfrm>
            <a:off x="6280969" y="1210614"/>
            <a:ext cx="4659261" cy="4685145"/>
          </a:xfrm>
          <a:prstGeom prst="rect">
            <a:avLst/>
          </a:prstGeom>
        </p:spPr>
      </p:pic>
      <p:sp>
        <p:nvSpPr>
          <p:cNvPr id="2" name="灯片编号占位符 1">
            <a:extLst>
              <a:ext uri="{FF2B5EF4-FFF2-40B4-BE49-F238E27FC236}">
                <a16:creationId xmlns:a16="http://schemas.microsoft.com/office/drawing/2014/main" id="{20C08A90-A5F1-F55B-D01A-7AE342A24F70}"/>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26</a:t>
            </a:fld>
            <a:endParaRPr lang="zh-CN" altLang="en-US">
              <a:latin typeface="Arial" panose="020B0604020202020204" pitchFamily="34" charset="0"/>
              <a:cs typeface="Arial" panose="020B0604020202020204" pitchFamily="34" charset="0"/>
            </a:endParaRPr>
          </a:p>
        </p:txBody>
      </p:sp>
      <p:sp>
        <p:nvSpPr>
          <p:cNvPr id="7" name="内容占位符 2">
            <a:extLst>
              <a:ext uri="{FF2B5EF4-FFF2-40B4-BE49-F238E27FC236}">
                <a16:creationId xmlns:a16="http://schemas.microsoft.com/office/drawing/2014/main" id="{8A52D728-BB54-C781-7FA8-5D612BF06C15}"/>
              </a:ext>
            </a:extLst>
          </p:cNvPr>
          <p:cNvSpPr>
            <a:spLocks noGrp="1"/>
          </p:cNvSpPr>
          <p:nvPr>
            <p:ph idx="1"/>
          </p:nvPr>
        </p:nvSpPr>
        <p:spPr>
          <a:xfrm>
            <a:off x="510941" y="429962"/>
            <a:ext cx="9251245" cy="599941"/>
          </a:xfrm>
        </p:spPr>
        <p:txBody>
          <a:bodyPr>
            <a:normAutofit/>
          </a:bodyPr>
          <a:lstStyle/>
          <a:p>
            <a:pPr marL="0" indent="0">
              <a:buNone/>
            </a:pPr>
            <a:r>
              <a:rPr lang="en-US" altLang="zh-CN" sz="3200" dirty="0">
                <a:latin typeface="Arial" panose="020B0604020202020204" pitchFamily="34" charset="0"/>
                <a:cs typeface="Arial" panose="020B0604020202020204" pitchFamily="34" charset="0"/>
              </a:rPr>
              <a:t>Better Visualization by Mosaic Plot</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2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C43A-F26B-412F-B477-BFBD6C4BAED6}"/>
              </a:ext>
            </a:extLst>
          </p:cNvPr>
          <p:cNvSpPr>
            <a:spLocks noGrp="1"/>
          </p:cNvSpPr>
          <p:nvPr>
            <p:ph type="ctrTitle"/>
          </p:nvPr>
        </p:nvSpPr>
        <p:spPr>
          <a:xfrm>
            <a:off x="1326524" y="1495425"/>
            <a:ext cx="9710670" cy="3341688"/>
          </a:xfrm>
        </p:spPr>
        <p:txBody>
          <a:bodyPr>
            <a:normAutofit fontScale="90000"/>
          </a:bodyPr>
          <a:lstStyle/>
          <a:p>
            <a:r>
              <a:rPr lang="en-US" altLang="zh-CN" dirty="0">
                <a:latin typeface="Arial" panose="020B0604020202020204" pitchFamily="34" charset="0"/>
                <a:cs typeface="Arial" panose="020B0604020202020204" pitchFamily="34" charset="0"/>
              </a:rPr>
              <a:t>Chi-squared Test of </a:t>
            </a:r>
            <a:r>
              <a:rPr lang="en-US" altLang="zh-CN" sz="6000" dirty="0">
                <a:latin typeface="Arial" panose="020B0604020202020204" pitchFamily="34" charset="0"/>
                <a:cs typeface="Arial" panose="020B0604020202020204" pitchFamily="34" charset="0"/>
              </a:rPr>
              <a:t>Homogeneity </a:t>
            </a:r>
            <a:br>
              <a:rPr lang="en-US" altLang="zh-CN" sz="6000"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卡方齐性检验</a:t>
            </a:r>
            <a:r>
              <a:rPr lang="en-US" altLang="zh-CN" dirty="0">
                <a:latin typeface="Arial" panose="020B0604020202020204" pitchFamily="34" charset="0"/>
                <a:cs typeface="Arial" panose="020B0604020202020204" pitchFamily="34" charset="0"/>
              </a:rPr>
              <a:t>)</a:t>
            </a:r>
            <a:br>
              <a:rPr lang="en-US" altLang="zh-CN" sz="6000" dirty="0">
                <a:latin typeface="Arial" panose="020B0604020202020204" pitchFamily="34" charset="0"/>
                <a:cs typeface="Arial" panose="020B0604020202020204" pitchFamily="34" charset="0"/>
              </a:rPr>
            </a:br>
            <a:r>
              <a:rPr lang="en-US" altLang="zh-CN" sz="6000" dirty="0">
                <a:solidFill>
                  <a:srgbClr val="0432FF"/>
                </a:solidFill>
                <a:latin typeface="Arial" panose="020B0604020202020204" pitchFamily="34" charset="0"/>
                <a:cs typeface="Arial" panose="020B0604020202020204" pitchFamily="34" charset="0"/>
              </a:rPr>
              <a:t>(Optional)</a:t>
            </a:r>
            <a:endParaRPr lang="zh-CN" altLang="en-US" dirty="0">
              <a:solidFill>
                <a:srgbClr val="0432FF"/>
              </a:solidFill>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187832BC-215F-6A2F-8B61-2117F51EF6AA}"/>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27</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79495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6435A81-36D9-4E08-8832-42FF3B3089C6}"/>
              </a:ext>
            </a:extLst>
          </p:cNvPr>
          <p:cNvPicPr>
            <a:picLocks noChangeAspect="1"/>
          </p:cNvPicPr>
          <p:nvPr/>
        </p:nvPicPr>
        <p:blipFill>
          <a:blip r:embed="rId2"/>
          <a:stretch>
            <a:fillRect/>
          </a:stretch>
        </p:blipFill>
        <p:spPr>
          <a:xfrm>
            <a:off x="2098023" y="2276186"/>
            <a:ext cx="6904310" cy="3722324"/>
          </a:xfrm>
          <a:prstGeom prst="rect">
            <a:avLst/>
          </a:prstGeom>
        </p:spPr>
      </p:pic>
      <p:sp>
        <p:nvSpPr>
          <p:cNvPr id="6" name="object 2">
            <a:extLst>
              <a:ext uri="{FF2B5EF4-FFF2-40B4-BE49-F238E27FC236}">
                <a16:creationId xmlns:a16="http://schemas.microsoft.com/office/drawing/2014/main" id="{3A5FE25D-F280-4138-A349-68CBCE0867E2}"/>
              </a:ext>
            </a:extLst>
          </p:cNvPr>
          <p:cNvSpPr txBox="1">
            <a:spLocks noGrp="1"/>
          </p:cNvSpPr>
          <p:nvPr>
            <p:ph type="title"/>
          </p:nvPr>
        </p:nvSpPr>
        <p:spPr>
          <a:xfrm>
            <a:off x="536656" y="270906"/>
            <a:ext cx="971376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The </a:t>
            </a:r>
            <a:r>
              <a:rPr lang="en-US" altLang="zh-CN" sz="3200" dirty="0" err="1">
                <a:solidFill>
                  <a:srgbClr val="000000"/>
                </a:solidFill>
                <a:latin typeface="Arial" panose="020B0604020202020204" pitchFamily="34" charset="0"/>
                <a:cs typeface="Arial" panose="020B0604020202020204" pitchFamily="34" charset="0"/>
              </a:rPr>
              <a:t>Sanditon</a:t>
            </a:r>
            <a:r>
              <a:rPr lang="en-US" altLang="zh-CN" sz="3200" dirty="0">
                <a:solidFill>
                  <a:srgbClr val="000000"/>
                </a:solidFill>
                <a:latin typeface="Arial" panose="020B0604020202020204" pitchFamily="34" charset="0"/>
                <a:cs typeface="Arial" panose="020B0604020202020204" pitchFamily="34" charset="0"/>
              </a:rPr>
              <a:t> Novel</a:t>
            </a:r>
            <a:endParaRPr sz="32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0700DE77-AF76-4B45-B1E4-60B301F81674}"/>
              </a:ext>
            </a:extLst>
          </p:cNvPr>
          <p:cNvSpPr txBox="1"/>
          <p:nvPr/>
        </p:nvSpPr>
        <p:spPr>
          <a:xfrm>
            <a:off x="667261" y="1081603"/>
            <a:ext cx="9221002"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When Jane Austen died, she left the novel </a:t>
            </a:r>
            <a:r>
              <a:rPr lang="en-US" altLang="zh-CN" sz="2000" dirty="0" err="1">
                <a:latin typeface="Arial" panose="020B0604020202020204" pitchFamily="34" charset="0"/>
                <a:cs typeface="Arial" panose="020B0604020202020204" pitchFamily="34" charset="0"/>
              </a:rPr>
              <a:t>Sanditon</a:t>
            </a:r>
            <a:r>
              <a:rPr lang="en-US" altLang="zh-CN" sz="2000" dirty="0">
                <a:latin typeface="Arial" panose="020B0604020202020204" pitchFamily="34" charset="0"/>
                <a:cs typeface="Arial" panose="020B0604020202020204" pitchFamily="34" charset="0"/>
              </a:rPr>
              <a:t> only partially completed, but she left a summary of the remainder. A highly literate admirer finished the novel, attempting to emulate Austen’s style, and the hybrid was published. </a:t>
            </a:r>
            <a:endParaRPr lang="zh-CN" altLang="en-US" sz="20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F0412E72-5B25-1928-8DBF-5013638C0222}"/>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28</a:t>
            </a:fld>
            <a:endParaRPr lang="zh-CN" alt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48DAF9-E505-EBFF-45A3-1866CFA22AF1}"/>
              </a:ext>
            </a:extLst>
          </p:cNvPr>
          <p:cNvSpPr txBox="1">
            <a:spLocks/>
          </p:cNvSpPr>
          <p:nvPr/>
        </p:nvSpPr>
        <p:spPr>
          <a:xfrm>
            <a:off x="667261" y="6110310"/>
            <a:ext cx="3586360" cy="339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60"/>
              </a:spcBef>
              <a:buNone/>
            </a:pPr>
            <a:r>
              <a:rPr lang="en-US" altLang="zh-CN" sz="1400" dirty="0">
                <a:latin typeface="Arial" panose="020B0604020202020204" pitchFamily="34" charset="0"/>
                <a:cs typeface="Arial" panose="020B0604020202020204" pitchFamily="34" charset="0"/>
              </a:rPr>
              <a:t>[Ref: </a:t>
            </a:r>
            <a:r>
              <a:rPr lang="en-US" altLang="zh-CN" sz="1400">
                <a:latin typeface="Arial" panose="020B0604020202020204" pitchFamily="34" charset="0"/>
                <a:cs typeface="Arial" panose="020B0604020202020204" pitchFamily="34" charset="0"/>
              </a:rPr>
              <a:t>Chapter 13, </a:t>
            </a:r>
            <a:r>
              <a:rPr lang="en-US" altLang="zh-CN" sz="1400" dirty="0">
                <a:latin typeface="Arial" panose="020B0604020202020204" pitchFamily="34" charset="0"/>
                <a:cs typeface="Arial" panose="020B0604020202020204" pitchFamily="34" charset="0"/>
              </a:rPr>
              <a:t>MSDA3 - J. A. Rice]</a:t>
            </a:r>
          </a:p>
        </p:txBody>
      </p:sp>
    </p:spTree>
    <p:extLst>
      <p:ext uri="{BB962C8B-B14F-4D97-AF65-F5344CB8AC3E}">
        <p14:creationId xmlns:p14="http://schemas.microsoft.com/office/powerpoint/2010/main" val="328020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ADFBE08-DAB8-436F-A6B1-F614DB14C128}"/>
              </a:ext>
            </a:extLst>
          </p:cNvPr>
          <p:cNvSpPr txBox="1">
            <a:spLocks noGrp="1"/>
          </p:cNvSpPr>
          <p:nvPr>
            <p:ph type="title"/>
          </p:nvPr>
        </p:nvSpPr>
        <p:spPr>
          <a:xfrm>
            <a:off x="536656" y="270906"/>
            <a:ext cx="971376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The </a:t>
            </a:r>
            <a:r>
              <a:rPr lang="en-US" altLang="zh-CN" sz="3200" dirty="0" err="1">
                <a:solidFill>
                  <a:srgbClr val="000000"/>
                </a:solidFill>
                <a:latin typeface="Arial" panose="020B0604020202020204" pitchFamily="34" charset="0"/>
                <a:cs typeface="Arial" panose="020B0604020202020204" pitchFamily="34" charset="0"/>
              </a:rPr>
              <a:t>Sanditon</a:t>
            </a:r>
            <a:r>
              <a:rPr lang="en-US" altLang="zh-CN" sz="3200" dirty="0">
                <a:solidFill>
                  <a:srgbClr val="000000"/>
                </a:solidFill>
                <a:latin typeface="Arial" panose="020B0604020202020204" pitchFamily="34" charset="0"/>
                <a:cs typeface="Arial" panose="020B0604020202020204" pitchFamily="34" charset="0"/>
              </a:rPr>
              <a:t> Novel</a:t>
            </a:r>
            <a:endParaRPr sz="3200" dirty="0">
              <a:latin typeface="Arial" panose="020B0604020202020204" pitchFamily="34" charset="0"/>
              <a:cs typeface="Arial" panose="020B0604020202020204" pitchFamily="34" charset="0"/>
            </a:endParaRPr>
          </a:p>
        </p:txBody>
      </p:sp>
      <p:grpSp>
        <p:nvGrpSpPr>
          <p:cNvPr id="6" name="组合 5">
            <a:extLst>
              <a:ext uri="{FF2B5EF4-FFF2-40B4-BE49-F238E27FC236}">
                <a16:creationId xmlns:a16="http://schemas.microsoft.com/office/drawing/2014/main" id="{D3D482EE-90AA-4DF8-A8B7-D6486B6D2310}"/>
              </a:ext>
            </a:extLst>
          </p:cNvPr>
          <p:cNvGrpSpPr/>
          <p:nvPr/>
        </p:nvGrpSpPr>
        <p:grpSpPr>
          <a:xfrm>
            <a:off x="536656" y="2376905"/>
            <a:ext cx="5725324" cy="3581900"/>
            <a:chOff x="264826" y="2447222"/>
            <a:chExt cx="5725324" cy="3581900"/>
          </a:xfrm>
        </p:grpSpPr>
        <p:pic>
          <p:nvPicPr>
            <p:cNvPr id="3" name="图片 2">
              <a:extLst>
                <a:ext uri="{FF2B5EF4-FFF2-40B4-BE49-F238E27FC236}">
                  <a16:creationId xmlns:a16="http://schemas.microsoft.com/office/drawing/2014/main" id="{95927973-55FD-4CD5-B860-211FCF8BAC1C}"/>
                </a:ext>
              </a:extLst>
            </p:cNvPr>
            <p:cNvPicPr>
              <a:picLocks noChangeAspect="1"/>
            </p:cNvPicPr>
            <p:nvPr/>
          </p:nvPicPr>
          <p:blipFill>
            <a:blip r:embed="rId3"/>
            <a:stretch>
              <a:fillRect/>
            </a:stretch>
          </p:blipFill>
          <p:spPr>
            <a:xfrm>
              <a:off x="264826" y="2447222"/>
              <a:ext cx="4658375" cy="3581900"/>
            </a:xfrm>
            <a:prstGeom prst="rect">
              <a:avLst/>
            </a:prstGeom>
          </p:spPr>
        </p:pic>
        <p:pic>
          <p:nvPicPr>
            <p:cNvPr id="5" name="图片 4">
              <a:extLst>
                <a:ext uri="{FF2B5EF4-FFF2-40B4-BE49-F238E27FC236}">
                  <a16:creationId xmlns:a16="http://schemas.microsoft.com/office/drawing/2014/main" id="{23D59AEC-D7D4-4769-8157-1E0B28F48A42}"/>
                </a:ext>
              </a:extLst>
            </p:cNvPr>
            <p:cNvPicPr>
              <a:picLocks noChangeAspect="1"/>
            </p:cNvPicPr>
            <p:nvPr/>
          </p:nvPicPr>
          <p:blipFill>
            <a:blip r:embed="rId4"/>
            <a:stretch>
              <a:fillRect/>
            </a:stretch>
          </p:blipFill>
          <p:spPr>
            <a:xfrm>
              <a:off x="4923201" y="2560817"/>
              <a:ext cx="1066949" cy="1486107"/>
            </a:xfrm>
            <a:prstGeom prst="rect">
              <a:avLst/>
            </a:prstGeom>
          </p:spPr>
        </p:pic>
      </p:grpSp>
      <p:pic>
        <p:nvPicPr>
          <p:cNvPr id="16" name="图片 15">
            <a:extLst>
              <a:ext uri="{FF2B5EF4-FFF2-40B4-BE49-F238E27FC236}">
                <a16:creationId xmlns:a16="http://schemas.microsoft.com/office/drawing/2014/main" id="{6435DBDA-E4C4-45DF-8102-30F57397D60E}"/>
              </a:ext>
            </a:extLst>
          </p:cNvPr>
          <p:cNvPicPr>
            <a:picLocks noChangeAspect="1"/>
          </p:cNvPicPr>
          <p:nvPr/>
        </p:nvPicPr>
        <p:blipFill>
          <a:blip r:embed="rId5"/>
          <a:stretch>
            <a:fillRect/>
          </a:stretch>
        </p:blipFill>
        <p:spPr>
          <a:xfrm>
            <a:off x="6452314" y="719745"/>
            <a:ext cx="5134883" cy="5309414"/>
          </a:xfrm>
          <a:prstGeom prst="rect">
            <a:avLst/>
          </a:prstGeom>
        </p:spPr>
      </p:pic>
      <p:sp>
        <p:nvSpPr>
          <p:cNvPr id="19" name="文本框 18">
            <a:extLst>
              <a:ext uri="{FF2B5EF4-FFF2-40B4-BE49-F238E27FC236}">
                <a16:creationId xmlns:a16="http://schemas.microsoft.com/office/drawing/2014/main" id="{B17D509B-80CC-4D0D-805C-F602B552758C}"/>
              </a:ext>
            </a:extLst>
          </p:cNvPr>
          <p:cNvSpPr txBox="1"/>
          <p:nvPr/>
        </p:nvSpPr>
        <p:spPr>
          <a:xfrm>
            <a:off x="536656" y="899195"/>
            <a:ext cx="5036371" cy="968727"/>
          </a:xfrm>
          <a:prstGeom prst="rect">
            <a:avLst/>
          </a:prstGeom>
          <a:noFill/>
        </p:spPr>
        <p:txBody>
          <a:bodyPr wrap="square" rtlCol="0">
            <a:spAutoFit/>
          </a:bodyPr>
          <a:lstStyle/>
          <a:p>
            <a:pPr>
              <a:lnSpc>
                <a:spcPct val="150000"/>
              </a:lnSpc>
            </a:pPr>
            <a:r>
              <a:rPr lang="en-US" altLang="zh-CN" sz="2000" dirty="0">
                <a:latin typeface="Arial" panose="020B0604020202020204" pitchFamily="34" charset="0"/>
                <a:cs typeface="Arial" panose="020B0604020202020204" pitchFamily="34" charset="0"/>
              </a:rPr>
              <a:t>Q: is there a statistically significant difference of word use?</a:t>
            </a:r>
          </a:p>
        </p:txBody>
      </p:sp>
      <p:sp>
        <p:nvSpPr>
          <p:cNvPr id="2" name="灯片编号占位符 1">
            <a:extLst>
              <a:ext uri="{FF2B5EF4-FFF2-40B4-BE49-F238E27FC236}">
                <a16:creationId xmlns:a16="http://schemas.microsoft.com/office/drawing/2014/main" id="{834F6710-CCF5-FAAA-EF1E-547C808EAD9D}"/>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29</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20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7209689-ED22-4E00-82B2-03C228F2F7C8}"/>
              </a:ext>
            </a:extLst>
          </p:cNvPr>
          <p:cNvSpPr txBox="1">
            <a:spLocks noGrp="1"/>
          </p:cNvSpPr>
          <p:nvPr>
            <p:ph type="title"/>
          </p:nvPr>
        </p:nvSpPr>
        <p:spPr>
          <a:xfrm>
            <a:off x="536656" y="309939"/>
            <a:ext cx="6570726"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Arthritis (</a:t>
            </a:r>
            <a:r>
              <a:rPr lang="zh-CN" altLang="en-US" sz="3200" dirty="0">
                <a:solidFill>
                  <a:srgbClr val="000000"/>
                </a:solidFill>
                <a:latin typeface="Arial" panose="020B0604020202020204" pitchFamily="34" charset="0"/>
                <a:cs typeface="Arial" panose="020B0604020202020204" pitchFamily="34" charset="0"/>
              </a:rPr>
              <a:t>关节炎数据</a:t>
            </a:r>
            <a:r>
              <a:rPr lang="en-US" altLang="zh-CN" sz="3200" dirty="0">
                <a:solidFill>
                  <a:srgbClr val="000000"/>
                </a:solidFill>
                <a:latin typeface="Arial" panose="020B0604020202020204" pitchFamily="34" charset="0"/>
                <a:cs typeface="Arial" panose="020B0604020202020204" pitchFamily="34" charset="0"/>
              </a:rPr>
              <a:t>)</a:t>
            </a:r>
            <a:endParaRPr sz="3200"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FA0F2B6C-51CA-46D4-B6F8-9F4A8E67624E}"/>
              </a:ext>
            </a:extLst>
          </p:cNvPr>
          <p:cNvPicPr>
            <a:picLocks noChangeAspect="1"/>
          </p:cNvPicPr>
          <p:nvPr/>
        </p:nvPicPr>
        <p:blipFill>
          <a:blip r:embed="rId3"/>
          <a:stretch>
            <a:fillRect/>
          </a:stretch>
        </p:blipFill>
        <p:spPr>
          <a:xfrm>
            <a:off x="4488808" y="3429000"/>
            <a:ext cx="7430537" cy="1705213"/>
          </a:xfrm>
          <a:prstGeom prst="rect">
            <a:avLst/>
          </a:prstGeom>
        </p:spPr>
      </p:pic>
      <p:pic>
        <p:nvPicPr>
          <p:cNvPr id="10" name="图片 9">
            <a:extLst>
              <a:ext uri="{FF2B5EF4-FFF2-40B4-BE49-F238E27FC236}">
                <a16:creationId xmlns:a16="http://schemas.microsoft.com/office/drawing/2014/main" id="{E9308309-BC2D-4CEC-AB1A-F93AF8AA0F67}"/>
              </a:ext>
            </a:extLst>
          </p:cNvPr>
          <p:cNvPicPr>
            <a:picLocks noChangeAspect="1"/>
          </p:cNvPicPr>
          <p:nvPr/>
        </p:nvPicPr>
        <p:blipFill>
          <a:blip r:embed="rId4"/>
          <a:stretch>
            <a:fillRect/>
          </a:stretch>
        </p:blipFill>
        <p:spPr>
          <a:xfrm>
            <a:off x="674860" y="1567248"/>
            <a:ext cx="3467584" cy="3696216"/>
          </a:xfrm>
          <a:prstGeom prst="rect">
            <a:avLst/>
          </a:prstGeom>
        </p:spPr>
      </p:pic>
      <p:pic>
        <p:nvPicPr>
          <p:cNvPr id="19" name="图片 18">
            <a:extLst>
              <a:ext uri="{FF2B5EF4-FFF2-40B4-BE49-F238E27FC236}">
                <a16:creationId xmlns:a16="http://schemas.microsoft.com/office/drawing/2014/main" id="{91DE49E4-C942-4C3D-84BC-669347A62EAF}"/>
              </a:ext>
            </a:extLst>
          </p:cNvPr>
          <p:cNvPicPr>
            <a:picLocks noChangeAspect="1"/>
          </p:cNvPicPr>
          <p:nvPr/>
        </p:nvPicPr>
        <p:blipFill>
          <a:blip r:embed="rId5"/>
          <a:stretch>
            <a:fillRect/>
          </a:stretch>
        </p:blipFill>
        <p:spPr>
          <a:xfrm>
            <a:off x="4488808" y="1567248"/>
            <a:ext cx="4400822" cy="966655"/>
          </a:xfrm>
          <a:prstGeom prst="rect">
            <a:avLst/>
          </a:prstGeom>
        </p:spPr>
      </p:pic>
      <p:sp>
        <p:nvSpPr>
          <p:cNvPr id="2" name="灯片编号占位符 1">
            <a:extLst>
              <a:ext uri="{FF2B5EF4-FFF2-40B4-BE49-F238E27FC236}">
                <a16:creationId xmlns:a16="http://schemas.microsoft.com/office/drawing/2014/main" id="{92CC2004-DFC7-FB30-50C1-22C328AEFFB6}"/>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3</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62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8E656D8-E987-DEB7-88D1-586C25A19439}"/>
              </a:ext>
            </a:extLst>
          </p:cNvPr>
          <p:cNvPicPr>
            <a:picLocks noChangeAspect="1"/>
          </p:cNvPicPr>
          <p:nvPr/>
        </p:nvPicPr>
        <p:blipFill rotWithShape="1">
          <a:blip r:embed="rId3"/>
          <a:srcRect t="16699" r="2325"/>
          <a:stretch/>
        </p:blipFill>
        <p:spPr>
          <a:xfrm>
            <a:off x="5908694" y="2690614"/>
            <a:ext cx="4611850" cy="3665736"/>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17D509B-80CC-4D0D-805C-F602B552758C}"/>
                  </a:ext>
                </a:extLst>
              </p:cNvPr>
              <p:cNvSpPr txBox="1"/>
              <p:nvPr/>
            </p:nvSpPr>
            <p:spPr>
              <a:xfrm>
                <a:off x="685439" y="1093383"/>
                <a:ext cx="6565366" cy="2472280"/>
              </a:xfrm>
              <a:prstGeom prst="rect">
                <a:avLst/>
              </a:prstGeom>
              <a:noFill/>
            </p:spPr>
            <p:txBody>
              <a:bodyPr wrap="square" rtlCol="0">
                <a:spAutoFit/>
              </a:bodyPr>
              <a:lstStyle/>
              <a:p>
                <a:pPr>
                  <a:lnSpc>
                    <a:spcPct val="120000"/>
                  </a:lnSpc>
                </a:pPr>
                <a:r>
                  <a:rPr lang="en-US" altLang="zh-CN" sz="2000" dirty="0">
                    <a:latin typeface="Arial" panose="020B0604020202020204" pitchFamily="34" charset="0"/>
                    <a:cs typeface="Arial" panose="020B0604020202020204" pitchFamily="34" charset="0"/>
                  </a:rPr>
                  <a:t>Chi-squared test of homogeneity:</a:t>
                </a:r>
              </a:p>
              <a:p>
                <a:pPr>
                  <a:lnSpc>
                    <a:spcPct val="120000"/>
                  </a:lnSpc>
                </a:pPr>
                <a:r>
                  <a:rPr lang="en-US" altLang="zh-CN" sz="2000" b="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m:rPr>
                            <m:sty m:val="p"/>
                          </m:rPr>
                          <a:rPr lang="en-US" altLang="zh-CN" sz="2000" i="1">
                            <a:latin typeface="Cambria Math" panose="02040503050406030204" pitchFamily="18" charset="0"/>
                          </a:rPr>
                          <m:t>a</m:t>
                        </m:r>
                      </m:e>
                      <m:e>
                        <m:r>
                          <m:rPr>
                            <m:sty m:val="p"/>
                          </m:rPr>
                          <a:rPr lang="en-US" altLang="zh-CN" sz="2000" b="0" i="0" smtClean="0">
                            <a:solidFill>
                              <a:schemeClr val="accent1"/>
                            </a:solidFill>
                            <a:latin typeface="Cambria Math" panose="02040503050406030204" pitchFamily="18" charset="0"/>
                          </a:rPr>
                          <m:t>novel</m:t>
                        </m:r>
                      </m:e>
                    </m:d>
                    <m:r>
                      <a:rPr lang="en-US" altLang="zh-CN" sz="2000" b="0" i="1" smtClean="0">
                        <a:solidFill>
                          <a:schemeClr val="tx1"/>
                        </a:solidFill>
                        <a:latin typeface="Cambria Math" panose="02040503050406030204" pitchFamily="18" charset="0"/>
                      </a:rPr>
                      <m:t>,</m:t>
                    </m:r>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m:rPr>
                            <m:sty m:val="p"/>
                          </m:rPr>
                          <a:rPr lang="en-US" altLang="zh-CN" sz="2000" b="0" i="0" smtClean="0">
                            <a:latin typeface="Cambria Math" panose="02040503050406030204" pitchFamily="18" charset="0"/>
                          </a:rPr>
                          <m:t>an</m:t>
                        </m:r>
                      </m:e>
                      <m:e>
                        <m:r>
                          <m:rPr>
                            <m:sty m:val="p"/>
                          </m:rPr>
                          <a:rPr lang="en-US" altLang="zh-CN" sz="2000">
                            <a:solidFill>
                              <a:schemeClr val="accent1"/>
                            </a:solidFill>
                            <a:latin typeface="Cambria Math" panose="02040503050406030204" pitchFamily="18" charset="0"/>
                          </a:rPr>
                          <m:t>novel</m:t>
                        </m:r>
                      </m:e>
                    </m:d>
                    <m:r>
                      <a:rPr lang="en-US" altLang="zh-CN" sz="2000" b="0" i="1" smtClean="0">
                        <a:solidFill>
                          <a:schemeClr val="tx1"/>
                        </a:solidFill>
                        <a:latin typeface="Cambria Math" panose="02040503050406030204" pitchFamily="18" charset="0"/>
                      </a:rPr>
                      <m:t>,…</m:t>
                    </m:r>
                    <m:r>
                      <a:rPr lang="en-US" altLang="zh-CN" sz="2000" b="0" i="1" smtClean="0">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the same for all </a:t>
                </a:r>
                <a:r>
                  <a:rPr lang="en-US" altLang="zh-CN" sz="2000" dirty="0">
                    <a:solidFill>
                      <a:schemeClr val="accent1"/>
                    </a:solidFill>
                    <a:latin typeface="Arial" panose="020B0604020202020204" pitchFamily="34" charset="0"/>
                    <a:cs typeface="Arial" panose="020B0604020202020204" pitchFamily="34" charset="0"/>
                  </a:rPr>
                  <a:t>novels.</a:t>
                </a:r>
              </a:p>
              <a:p>
                <a:pPr>
                  <a:lnSpc>
                    <a:spcPct val="120000"/>
                  </a:lnSpc>
                </a:pPr>
                <a:r>
                  <a:rPr lang="zh-CN" altLang="en-US" sz="2000" dirty="0">
                    <a:solidFill>
                      <a:schemeClr val="accent1"/>
                    </a:solidFill>
                    <a:latin typeface="Arial" panose="020B0604020202020204" pitchFamily="34" charset="0"/>
                    <a:cs typeface="Arial" panose="020B0604020202020204" pitchFamily="34" charset="0"/>
                  </a:rPr>
                  <a:t>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m:t>
                        </m:r>
                      </m:sup>
                    </m:sSubSup>
                    <m:r>
                      <a:rPr lang="en-US" altLang="zh-CN" sz="2000" b="0" i="0" smtClean="0">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m:rPr>
                            <m:sty m:val="p"/>
                          </m:rPr>
                          <a:rPr lang="en-US" altLang="zh-CN" sz="2000" i="1">
                            <a:latin typeface="Cambria Math" panose="02040503050406030204" pitchFamily="18" charset="0"/>
                          </a:rPr>
                          <m:t>a</m:t>
                        </m:r>
                      </m:e>
                      <m:e>
                        <m:r>
                          <m:rPr>
                            <m:sty m:val="p"/>
                          </m:rPr>
                          <a:rPr lang="en-US" altLang="zh-CN" sz="2000">
                            <a:solidFill>
                              <a:schemeClr val="accent1"/>
                            </a:solidFill>
                            <a:latin typeface="Cambria Math" panose="02040503050406030204" pitchFamily="18" charset="0"/>
                          </a:rPr>
                          <m:t>novel</m:t>
                        </m:r>
                      </m:e>
                    </m:d>
                    <m:r>
                      <a:rPr lang="en-US" altLang="zh-CN" sz="2000" i="1">
                        <a:latin typeface="Cambria Math" panose="02040503050406030204" pitchFamily="18" charset="0"/>
                      </a:rPr>
                      <m:t>,</m:t>
                    </m:r>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an</m:t>
                        </m:r>
                      </m:e>
                      <m:e>
                        <m:r>
                          <m:rPr>
                            <m:sty m:val="p"/>
                          </m:rPr>
                          <a:rPr lang="en-US" altLang="zh-CN" sz="2000">
                            <a:solidFill>
                              <a:schemeClr val="accent1"/>
                            </a:solidFill>
                            <a:latin typeface="Cambria Math" panose="02040503050406030204" pitchFamily="18" charset="0"/>
                          </a:rPr>
                          <m:t>novel</m:t>
                        </m:r>
                      </m:e>
                    </m:d>
                    <m:r>
                      <a:rPr lang="en-US" altLang="zh-CN" sz="2000" i="1">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arbitrary</a:t>
                </a:r>
              </a:p>
              <a:p>
                <a:pPr marL="285750" indent="-285750">
                  <a:lnSpc>
                    <a:spcPct val="12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 MLE under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oMath>
                </a14:m>
                <a:r>
                  <a:rPr lang="zh-CN" altLang="en-US" sz="2000" dirty="0">
                    <a:latin typeface="Arial" panose="020B0604020202020204" pitchFamily="34" charset="0"/>
                    <a:cs typeface="Arial" panose="020B0604020202020204" pitchFamily="34" charset="0"/>
                  </a:rPr>
                  <a:t>：</a:t>
                </a:r>
                <a14:m>
                  <m:oMath xmlns:m="http://schemas.openxmlformats.org/officeDocument/2006/math">
                    <m:sSub>
                      <m:sSubPr>
                        <m:ctrlPr>
                          <a:rPr lang="en-US" altLang="zh-CN" sz="2000" i="1" smtClean="0">
                            <a:latin typeface="Cambria Math" panose="02040503050406030204" pitchFamily="18" charset="0"/>
                          </a:rPr>
                        </m:ctrlPr>
                      </m:sSubPr>
                      <m:e>
                        <m:acc>
                          <m:accPr>
                            <m:chr m:val="̂"/>
                            <m:ctrlPr>
                              <a:rPr lang="en-US" altLang="zh-CN" sz="2000" b="0" i="1" dirty="0" smtClean="0">
                                <a:latin typeface="Cambria Math" panose="02040503050406030204" pitchFamily="18" charset="0"/>
                              </a:rPr>
                            </m:ctrlPr>
                          </m:accPr>
                          <m:e>
                            <m:r>
                              <a:rPr lang="en-US" altLang="zh-CN" sz="2000" b="0" i="1" dirty="0" smtClean="0">
                                <a:latin typeface="Cambria Math" panose="02040503050406030204" pitchFamily="18" charset="0"/>
                              </a:rPr>
                              <m:t>𝜋</m:t>
                            </m:r>
                          </m:e>
                        </m:acc>
                      </m:e>
                      <m:sub>
                        <m:r>
                          <a:rPr lang="en-US" altLang="zh-CN" sz="2000" b="0" i="1" dirty="0" smtClean="0">
                            <a:latin typeface="Cambria Math" panose="02040503050406030204" pitchFamily="18" charset="0"/>
                          </a:rPr>
                          <m:t>𝑗</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num>
                      <m:den>
                        <m:r>
                          <a:rPr lang="en-US" altLang="zh-CN" sz="2000" b="0" i="1" smtClean="0">
                            <a:latin typeface="Cambria Math" panose="02040503050406030204" pitchFamily="18" charset="0"/>
                          </a:rPr>
                          <m:t>𝑛</m:t>
                        </m:r>
                      </m:den>
                    </m:f>
                  </m:oMath>
                </a14:m>
                <a:r>
                  <a:rPr lang="zh-CN" altLang="en-US" sz="2000" dirty="0">
                    <a:latin typeface="Arial" panose="020B0604020202020204" pitchFamily="34" charset="0"/>
                    <a:cs typeface="Arial" panose="020B0604020202020204" pitchFamily="34" charset="0"/>
                  </a:rPr>
                  <a:t>，</a:t>
                </a:r>
                <a14:m>
                  <m:oMath xmlns:m="http://schemas.openxmlformats.org/officeDocument/2006/math">
                    <m:r>
                      <a:rPr lang="en-US" altLang="zh-CN" sz="2000" b="0" i="1" dirty="0"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ub>
                    </m:sSub>
                    <m:sSub>
                      <m:sSubPr>
                        <m:ctrlPr>
                          <a:rPr lang="en-US" altLang="zh-CN" sz="2000" i="1">
                            <a:latin typeface="Cambria Math" panose="02040503050406030204" pitchFamily="18" charset="0"/>
                          </a:rPr>
                        </m:ctrlPr>
                      </m:sSubPr>
                      <m:e>
                        <m:acc>
                          <m:accPr>
                            <m:chr m:val="̂"/>
                            <m:ctrlPr>
                              <a:rPr lang="en-US" altLang="zh-CN" sz="2000" i="1" dirty="0">
                                <a:latin typeface="Cambria Math" panose="02040503050406030204" pitchFamily="18" charset="0"/>
                              </a:rPr>
                            </m:ctrlPr>
                          </m:accPr>
                          <m:e>
                            <m:r>
                              <a:rPr lang="en-US" altLang="zh-CN" sz="2000" i="1" dirty="0">
                                <a:latin typeface="Cambria Math" panose="02040503050406030204" pitchFamily="18" charset="0"/>
                              </a:rPr>
                              <m:t>𝜋</m:t>
                            </m:r>
                          </m:e>
                        </m:acc>
                      </m:e>
                      <m:sub>
                        <m:r>
                          <a:rPr lang="en-US" altLang="zh-CN" sz="2000" b="0" i="1" dirty="0" smtClean="0">
                            <a:latin typeface="Cambria Math" panose="02040503050406030204" pitchFamily="18" charset="0"/>
                          </a:rPr>
                          <m:t>𝑗</m:t>
                        </m:r>
                      </m:sub>
                    </m:sSub>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m:t>
                            </m:r>
                            <m:r>
                              <a:rPr lang="en-US" altLang="zh-CN" sz="2000" i="1">
                                <a:latin typeface="Cambria Math" panose="02040503050406030204" pitchFamily="18" charset="0"/>
                              </a:rPr>
                              <m:t>𝑗</m:t>
                            </m:r>
                          </m:sub>
                        </m:sSub>
                      </m:num>
                      <m:den>
                        <m:r>
                          <a:rPr lang="en-US" altLang="zh-CN" sz="2000" b="0" i="1" smtClean="0">
                            <a:latin typeface="Cambria Math" panose="02040503050406030204" pitchFamily="18" charset="0"/>
                          </a:rPr>
                          <m:t>𝑛</m:t>
                        </m:r>
                      </m:den>
                    </m:f>
                  </m:oMath>
                </a14:m>
                <a:endParaRPr lang="en-US" altLang="zh-CN" sz="2000" dirty="0">
                  <a:latin typeface="Arial" panose="020B0604020202020204" pitchFamily="34" charset="0"/>
                  <a:cs typeface="Arial" panose="020B0604020202020204" pitchFamily="34" charset="0"/>
                </a:endParaRPr>
              </a:p>
              <a:p>
                <a:pPr marL="342900" indent="-342900">
                  <a:lnSpc>
                    <a:spcPct val="120000"/>
                  </a:lnSpc>
                  <a:buFont typeface="Wingdings" panose="05000000000000000000" pitchFamily="2" charset="2"/>
                  <a:buChar char="Ø"/>
                </a:pP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𝑋</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nary>
                      <m:naryPr>
                        <m:chr m:val="∑"/>
                        <m:limLoc m:val="subSup"/>
                        <m:supHide m:val="on"/>
                        <m:ctrlPr>
                          <a:rPr lang="en-US" altLang="zh-CN"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𝑗</m:t>
                        </m:r>
                      </m:sub>
                      <m:sup/>
                      <m:e>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e>
                                </m:d>
                              </m:e>
                              <m:sup>
                                <m:r>
                                  <a:rPr lang="en-US" altLang="zh-CN" sz="2000" i="1">
                                    <a:latin typeface="Cambria Math" panose="02040503050406030204" pitchFamily="18" charset="0"/>
                                  </a:rPr>
                                  <m:t>2</m:t>
                                </m:r>
                              </m:sup>
                            </m:sSup>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den>
                        </m:f>
                      </m:e>
                    </m:nary>
                  </m:oMath>
                </a14:m>
                <a:endParaRPr lang="en-US" altLang="zh-CN" sz="2000" dirty="0">
                  <a:solidFill>
                    <a:schemeClr val="accent1"/>
                  </a:solidFill>
                  <a:latin typeface="Arial" panose="020B0604020202020204" pitchFamily="34" charset="0"/>
                  <a:cs typeface="Arial" panose="020B0604020202020204" pitchFamily="34" charset="0"/>
                </a:endParaRPr>
              </a:p>
            </p:txBody>
          </p:sp>
        </mc:Choice>
        <mc:Fallback xmlns="">
          <p:sp>
            <p:nvSpPr>
              <p:cNvPr id="19" name="文本框 18">
                <a:extLst>
                  <a:ext uri="{FF2B5EF4-FFF2-40B4-BE49-F238E27FC236}">
                    <a16:creationId xmlns:a16="http://schemas.microsoft.com/office/drawing/2014/main" id="{B17D509B-80CC-4D0D-805C-F602B552758C}"/>
                  </a:ext>
                </a:extLst>
              </p:cNvPr>
              <p:cNvSpPr txBox="1">
                <a:spLocks noRot="1" noChangeAspect="1" noMove="1" noResize="1" noEditPoints="1" noAdjustHandles="1" noChangeArrowheads="1" noChangeShapeType="1" noTextEdit="1"/>
              </p:cNvSpPr>
              <p:nvPr/>
            </p:nvSpPr>
            <p:spPr>
              <a:xfrm>
                <a:off x="685439" y="1093383"/>
                <a:ext cx="6565366" cy="2472280"/>
              </a:xfrm>
              <a:prstGeom prst="rect">
                <a:avLst/>
              </a:prstGeom>
              <a:blipFill>
                <a:blip r:embed="rId4"/>
                <a:stretch>
                  <a:fillRect l="-965" r="-579" b="-2295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316EE962-C699-9225-B125-C84470D8D9BA}"/>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30</a:t>
            </a:fld>
            <a:endParaRPr lang="zh-CN" altLang="en-US">
              <a:latin typeface="Arial" panose="020B0604020202020204" pitchFamily="34" charset="0"/>
              <a:cs typeface="Arial" panose="020B0604020202020204" pitchFamily="34" charset="0"/>
            </a:endParaRPr>
          </a:p>
        </p:txBody>
      </p:sp>
      <p:sp>
        <p:nvSpPr>
          <p:cNvPr id="6" name="object 2">
            <a:extLst>
              <a:ext uri="{FF2B5EF4-FFF2-40B4-BE49-F238E27FC236}">
                <a16:creationId xmlns:a16="http://schemas.microsoft.com/office/drawing/2014/main" id="{73FA6124-2F78-BD10-FECA-DB2907272E7B}"/>
              </a:ext>
            </a:extLst>
          </p:cNvPr>
          <p:cNvSpPr txBox="1">
            <a:spLocks noGrp="1"/>
          </p:cNvSpPr>
          <p:nvPr>
            <p:ph type="title"/>
          </p:nvPr>
        </p:nvSpPr>
        <p:spPr>
          <a:xfrm>
            <a:off x="536656" y="270906"/>
            <a:ext cx="971376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The </a:t>
            </a:r>
            <a:r>
              <a:rPr lang="en-US" altLang="zh-CN" sz="3200" dirty="0" err="1">
                <a:solidFill>
                  <a:srgbClr val="000000"/>
                </a:solidFill>
                <a:latin typeface="Arial" panose="020B0604020202020204" pitchFamily="34" charset="0"/>
                <a:cs typeface="Arial" panose="020B0604020202020204" pitchFamily="34" charset="0"/>
              </a:rPr>
              <a:t>Sanditon</a:t>
            </a:r>
            <a:r>
              <a:rPr lang="en-US" altLang="zh-CN" sz="3200" dirty="0">
                <a:solidFill>
                  <a:srgbClr val="000000"/>
                </a:solidFill>
                <a:latin typeface="Arial" panose="020B0604020202020204" pitchFamily="34" charset="0"/>
                <a:cs typeface="Arial" panose="020B0604020202020204" pitchFamily="34" charset="0"/>
              </a:rPr>
              <a:t> Novel</a:t>
            </a:r>
            <a:endParaRPr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68A839A-F70D-6E52-E231-FC1E15338449}"/>
                  </a:ext>
                </a:extLst>
              </p:cNvPr>
              <p:cNvSpPr txBox="1"/>
              <p:nvPr/>
            </p:nvSpPr>
            <p:spPr>
              <a:xfrm>
                <a:off x="3675453" y="5162894"/>
                <a:ext cx="2420547" cy="1106137"/>
              </a:xfrm>
              <a:prstGeom prst="rect">
                <a:avLst/>
              </a:prstGeom>
              <a:noFill/>
            </p:spPr>
            <p:txBody>
              <a:bodyPr wrap="square">
                <a:spAutoFit/>
              </a:bodyPr>
              <a:lstStyle/>
              <a:p>
                <a:pPr>
                  <a:lnSpc>
                    <a:spcPct val="110000"/>
                  </a:lnSpc>
                </a:pPr>
                <a:r>
                  <a:rPr lang="en-GB" altLang="zh-CN" sz="1800" dirty="0">
                    <a:latin typeface="Arial" panose="020B0604020202020204" pitchFamily="34" charset="0"/>
                    <a:cs typeface="Arial" panose="020B0604020202020204" pitchFamily="34" charset="0"/>
                  </a:rPr>
                  <a:t>Pearson residual</a:t>
                </a:r>
                <a:r>
                  <a:rPr lang="en-US" altLang="zh-CN" dirty="0">
                    <a:latin typeface="Arial" panose="020B0604020202020204" pitchFamily="34" charset="0"/>
                    <a:cs typeface="Arial" panose="020B0604020202020204" pitchFamily="34" charset="0"/>
                  </a:rPr>
                  <a:t>:</a:t>
                </a:r>
                <a:endParaRPr lang="en-GB" altLang="zh-CN" sz="1800" i="1" dirty="0">
                  <a:latin typeface="Arial" panose="020B0604020202020204" pitchFamily="34" charset="0"/>
                  <a:cs typeface="Arial" panose="020B0604020202020204" pitchFamily="34" charset="0"/>
                </a:endParaRPr>
              </a:p>
              <a:p>
                <a:pPr>
                  <a:lnSpc>
                    <a:spcPct val="110000"/>
                  </a:lnSpc>
                </a:pPr>
                <a14:m>
                  <m:oMathPara xmlns:m="http://schemas.openxmlformats.org/officeDocument/2006/math">
                    <m:oMathParaPr>
                      <m:jc m:val="centerGroup"/>
                    </m:oMathParaPr>
                    <m:oMath xmlns:m="http://schemas.openxmlformats.org/officeDocument/2006/math">
                      <m:f>
                        <m:fPr>
                          <m:ctrlPr>
                            <a:rPr lang="en-GB" altLang="zh-CN" sz="180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𝑂</m:t>
                              </m:r>
                            </m:e>
                            <m:sub>
                              <m:r>
                                <a:rPr lang="en-US" altLang="zh-CN" sz="1800" b="0" i="1" smtClean="0">
                                  <a:latin typeface="Cambria Math" panose="02040503050406030204" pitchFamily="18" charset="0"/>
                                </a:rPr>
                                <m:t>𝑖𝑗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𝑖𝑗</m:t>
                              </m:r>
                            </m:sub>
                          </m:sSub>
                        </m:num>
                        <m:den>
                          <m:rad>
                            <m:radPr>
                              <m:degHide m:val="on"/>
                              <m:ctrlPr>
                                <a:rPr lang="en-US" altLang="zh-CN" sz="1800" b="0" i="1" smtClean="0">
                                  <a:latin typeface="Cambria Math" panose="02040503050406030204" pitchFamily="18" charset="0"/>
                                </a:rPr>
                              </m:ctrlPr>
                            </m:radPr>
                            <m:deg/>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𝑖𝑗</m:t>
                                  </m:r>
                                </m:sub>
                              </m:sSub>
                            </m:e>
                          </m:rad>
                        </m:den>
                      </m:f>
                    </m:oMath>
                  </m:oMathPara>
                </a14:m>
                <a:endParaRPr lang="zh-CN" altLang="en-US"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968A839A-F70D-6E52-E231-FC1E15338449}"/>
                  </a:ext>
                </a:extLst>
              </p:cNvPr>
              <p:cNvSpPr txBox="1">
                <a:spLocks noRot="1" noChangeAspect="1" noMove="1" noResize="1" noEditPoints="1" noAdjustHandles="1" noChangeArrowheads="1" noChangeShapeType="1" noTextEdit="1"/>
              </p:cNvSpPr>
              <p:nvPr/>
            </p:nvSpPr>
            <p:spPr>
              <a:xfrm>
                <a:off x="3675453" y="5162894"/>
                <a:ext cx="2420547" cy="1106137"/>
              </a:xfrm>
              <a:prstGeom prst="rect">
                <a:avLst/>
              </a:prstGeom>
              <a:blipFill>
                <a:blip r:embed="rId5"/>
                <a:stretch>
                  <a:fillRect l="-2083" t="-2273" b="-227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5187ECA-FF6F-6CB8-7E9A-23E1D7226410}"/>
              </a:ext>
            </a:extLst>
          </p:cNvPr>
          <p:cNvSpPr txBox="1"/>
          <p:nvPr/>
        </p:nvSpPr>
        <p:spPr>
          <a:xfrm>
            <a:off x="991142" y="3780265"/>
            <a:ext cx="4611850" cy="743217"/>
          </a:xfrm>
          <a:prstGeom prst="rect">
            <a:avLst/>
          </a:prstGeom>
          <a:noFill/>
        </p:spPr>
        <p:txBody>
          <a:bodyPr wrap="square">
            <a:spAutoFit/>
          </a:bodyPr>
          <a:lstStyle/>
          <a:p>
            <a:pPr marL="342900" indent="-342900">
              <a:lnSpc>
                <a:spcPct val="110000"/>
              </a:lnSpc>
              <a:buFont typeface="Wingdings" panose="05000000000000000000" pitchFamily="2" charset="2"/>
              <a:buChar char="Ø"/>
            </a:pPr>
            <a:r>
              <a:rPr lang="en-US" altLang="zh-CN" sz="2000" dirty="0">
                <a:solidFill>
                  <a:schemeClr val="accent1"/>
                </a:solidFill>
                <a:latin typeface="Arial" panose="020B0604020202020204" pitchFamily="34" charset="0"/>
                <a:cs typeface="Arial" panose="020B0604020202020204" pitchFamily="34" charset="0"/>
              </a:rPr>
              <a:t>Operationally</a:t>
            </a:r>
            <a:r>
              <a:rPr lang="en-US" altLang="zh-CN" sz="2000" dirty="0">
                <a:latin typeface="Arial" panose="020B0604020202020204" pitchFamily="34" charset="0"/>
                <a:cs typeface="Arial" panose="020B0604020202020204" pitchFamily="34" charset="0"/>
              </a:rPr>
              <a:t>, this is the same as Chi-squared test of independence</a:t>
            </a:r>
            <a:endParaRPr lang="zh-CN" altLang="en-US" sz="2000" dirty="0">
              <a:latin typeface="Arial" panose="020B0604020202020204" pitchFamily="34" charset="0"/>
              <a:cs typeface="Arial" panose="020B0604020202020204" pitchFamily="34" charset="0"/>
            </a:endParaRPr>
          </a:p>
        </p:txBody>
      </p:sp>
      <p:sp>
        <p:nvSpPr>
          <p:cNvPr id="5" name="椭圆 4">
            <a:extLst>
              <a:ext uri="{FF2B5EF4-FFF2-40B4-BE49-F238E27FC236}">
                <a16:creationId xmlns:a16="http://schemas.microsoft.com/office/drawing/2014/main" id="{93312C0D-E2CF-91A4-A965-2ED6D67BE021}"/>
              </a:ext>
            </a:extLst>
          </p:cNvPr>
          <p:cNvSpPr/>
          <p:nvPr/>
        </p:nvSpPr>
        <p:spPr>
          <a:xfrm>
            <a:off x="7467600" y="5624519"/>
            <a:ext cx="759665" cy="7699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4DF1257B-96AC-675A-6E77-2F18F1D4AD1B}"/>
              </a:ext>
            </a:extLst>
          </p:cNvPr>
          <p:cNvSpPr/>
          <p:nvPr/>
        </p:nvSpPr>
        <p:spPr>
          <a:xfrm>
            <a:off x="8216900" y="5624519"/>
            <a:ext cx="759665" cy="7699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2472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1BB5BB-15DC-4627-B7D6-62CC75FE8ABA}"/>
              </a:ext>
            </a:extLst>
          </p:cNvPr>
          <p:cNvPicPr>
            <a:picLocks noChangeAspect="1"/>
          </p:cNvPicPr>
          <p:nvPr/>
        </p:nvPicPr>
        <p:blipFill>
          <a:blip r:embed="rId3"/>
          <a:stretch>
            <a:fillRect/>
          </a:stretch>
        </p:blipFill>
        <p:spPr>
          <a:xfrm>
            <a:off x="5687814" y="1263364"/>
            <a:ext cx="1632749" cy="949171"/>
          </a:xfrm>
          <a:prstGeom prst="rect">
            <a:avLst/>
          </a:prstGeom>
          <a:ln w="3175">
            <a:solidFill>
              <a:schemeClr val="tx1"/>
            </a:solidFill>
          </a:ln>
        </p:spPr>
      </p:pic>
      <p:sp>
        <p:nvSpPr>
          <p:cNvPr id="4" name="object 2">
            <a:extLst>
              <a:ext uri="{FF2B5EF4-FFF2-40B4-BE49-F238E27FC236}">
                <a16:creationId xmlns:a16="http://schemas.microsoft.com/office/drawing/2014/main" id="{E5938D28-263B-41A3-BBE6-F998B19E98F2}"/>
              </a:ext>
            </a:extLst>
          </p:cNvPr>
          <p:cNvSpPr txBox="1">
            <a:spLocks noGrp="1"/>
          </p:cNvSpPr>
          <p:nvPr>
            <p:ph type="title"/>
          </p:nvPr>
        </p:nvSpPr>
        <p:spPr>
          <a:xfrm>
            <a:off x="549128" y="341289"/>
            <a:ext cx="971376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sz="3200" dirty="0">
                <a:latin typeface="Arial" panose="020B0604020202020204" pitchFamily="34" charset="0"/>
                <a:cs typeface="Arial" panose="020B0604020202020204" pitchFamily="34" charset="0"/>
              </a:rPr>
              <a:t>Chi-squared Tests for Different Purposes</a:t>
            </a:r>
            <a:endParaRPr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E52D16-EB99-46D0-8E59-828EC8EC3229}"/>
                  </a:ext>
                </a:extLst>
              </p:cNvPr>
              <p:cNvSpPr txBox="1"/>
              <p:nvPr/>
            </p:nvSpPr>
            <p:spPr>
              <a:xfrm>
                <a:off x="652160" y="1024074"/>
                <a:ext cx="5035654" cy="5048433"/>
              </a:xfrm>
              <a:prstGeom prst="rect">
                <a:avLst/>
              </a:prstGeom>
              <a:noFill/>
            </p:spPr>
            <p:txBody>
              <a:bodyPr wrap="square" rtlCol="0">
                <a:spAutoFit/>
              </a:bodyPr>
              <a:lstStyle/>
              <a:p>
                <a:pPr>
                  <a:lnSpc>
                    <a:spcPct val="120000"/>
                  </a:lnSpc>
                </a:pPr>
                <a:r>
                  <a:rPr lang="en-US" altLang="zh-CN" sz="2000" dirty="0">
                    <a:latin typeface="Arial" panose="020B0604020202020204" pitchFamily="34" charset="0"/>
                    <a:cs typeface="Arial" panose="020B0604020202020204" pitchFamily="34" charset="0"/>
                  </a:rPr>
                  <a:t>Independence</a:t>
                </a: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𝜋</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𝜋</m:t>
                        </m:r>
                      </m:e>
                      <m: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en-US" altLang="zh-CN" sz="2000" dirty="0">
                    <a:latin typeface="Arial" panose="020B0604020202020204" pitchFamily="34" charset="0"/>
                    <a:cs typeface="Arial" panose="020B0604020202020204" pitchFamily="34" charset="0"/>
                  </a:rPr>
                  <a:t>,    (</a:t>
                </a:r>
                <a14:m>
                  <m:oMath xmlns:m="http://schemas.openxmlformats.org/officeDocument/2006/math">
                    <m:nary>
                      <m:naryPr>
                        <m:chr m:val="∑"/>
                        <m:limLoc m:val="subSup"/>
                        <m:supHide m:val="on"/>
                        <m:ctrlPr>
                          <a:rPr lang="en-US" altLang="zh-CN" sz="2000" i="1">
                            <a:latin typeface="Cambria Math" panose="02040503050406030204" pitchFamily="18" charset="0"/>
                          </a:rPr>
                        </m:ctrlPr>
                      </m:naryPr>
                      <m:sub>
                        <m:r>
                          <m:rPr>
                            <m:brk m:alnAt="1"/>
                          </m:rPr>
                          <a:rPr lang="en-US" altLang="zh-CN" sz="2000" b="0" i="1" smtClean="0">
                            <a:latin typeface="Cambria Math" panose="02040503050406030204" pitchFamily="18" charset="0"/>
                          </a:rPr>
                          <m:t>𝑖</m:t>
                        </m:r>
                        <m:r>
                          <m:rPr>
                            <m:brk m:alnAt="9"/>
                          </m:rPr>
                          <a:rPr lang="en-US" altLang="zh-CN" sz="2000" i="1">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=1</m:t>
                        </m:r>
                      </m:e>
                    </m:nary>
                  </m:oMath>
                </a14:m>
                <a:r>
                  <a:rPr lang="en-US" altLang="zh-CN" sz="2000" dirty="0">
                    <a:latin typeface="Arial" panose="020B0604020202020204" pitchFamily="34" charset="0"/>
                    <a:cs typeface="Arial" panose="020B0604020202020204" pitchFamily="34" charset="0"/>
                  </a:rPr>
                  <a:t>)</a:t>
                </a: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𝜋</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𝑋𝑌</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oMath>
                </a14:m>
                <a:endParaRPr lang="en-US" altLang="zh-CN" sz="2000" i="1" dirty="0">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oMath>
                </a14:m>
                <a:r>
                  <a:rPr lang="en-US" altLang="zh-CN" sz="2000" i="1"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smtClean="0">
                            <a:latin typeface="Cambria Math" panose="02040503050406030204" pitchFamily="18" charset="0"/>
                          </a:rPr>
                          <m:t>𝑌</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𝑖</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independent of </a:t>
                </a:r>
                <a14:m>
                  <m:oMath xmlns:m="http://schemas.openxmlformats.org/officeDocument/2006/math">
                    <m:r>
                      <a:rPr lang="en-US" altLang="zh-CN" sz="2000" b="0" i="1" smtClean="0">
                        <a:latin typeface="Cambria Math" panose="02040503050406030204" pitchFamily="18" charset="0"/>
                      </a:rPr>
                      <m:t>𝑖</m:t>
                    </m:r>
                  </m:oMath>
                </a14:m>
                <a:endParaRPr lang="en-US" altLang="zh-CN" sz="2000" dirty="0">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m:t>
                            </m:r>
                            <m:r>
                              <a:rPr lang="en-US" altLang="zh-CN" sz="2000" i="1">
                                <a:latin typeface="Cambria Math" panose="02040503050406030204" pitchFamily="18" charset="0"/>
                              </a:rPr>
                              <m:t>𝑗</m:t>
                            </m:r>
                          </m:sub>
                        </m:sSub>
                      </m:num>
                      <m:den>
                        <m:r>
                          <a:rPr lang="en-US" altLang="zh-CN" sz="2000" i="1">
                            <a:latin typeface="Cambria Math" panose="02040503050406030204" pitchFamily="18" charset="0"/>
                          </a:rPr>
                          <m:t>𝑛</m:t>
                        </m:r>
                      </m:den>
                    </m:f>
                  </m:oMath>
                </a14:m>
                <a:endParaRPr lang="en-US" altLang="zh-CN" sz="2000" dirty="0">
                  <a:latin typeface="Arial" panose="020B0604020202020204" pitchFamily="34" charset="0"/>
                  <a:cs typeface="Arial" panose="020B0604020202020204" pitchFamily="34" charset="0"/>
                </a:endParaRPr>
              </a:p>
              <a:p>
                <a:pPr>
                  <a:lnSpc>
                    <a:spcPct val="120000"/>
                  </a:lnSpc>
                </a:pPr>
                <a:endParaRPr lang="en-US" altLang="zh-CN" sz="2000" dirty="0">
                  <a:latin typeface="Arial" panose="020B0604020202020204" pitchFamily="34" charset="0"/>
                  <a:cs typeface="Arial" panose="020B0604020202020204" pitchFamily="34" charset="0"/>
                </a:endParaRPr>
              </a:p>
              <a:p>
                <a:pPr>
                  <a:lnSpc>
                    <a:spcPct val="120000"/>
                  </a:lnSpc>
                </a:pPr>
                <a:r>
                  <a:rPr lang="en-US" altLang="zh-CN" sz="2000" dirty="0">
                    <a:latin typeface="Arial" panose="020B0604020202020204" pitchFamily="34" charset="0"/>
                    <a:cs typeface="Arial" panose="020B0604020202020204" pitchFamily="34" charset="0"/>
                  </a:rPr>
                  <a:t>Homogeneity</a:t>
                </a: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𝜌</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𝜌</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𝜌</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𝜌</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𝐽</m:t>
                        </m:r>
                      </m:sub>
                    </m:sSub>
                    <m:r>
                      <a:rPr lang="en-US" altLang="zh-CN" sz="2000" b="0" i="1" smtClean="0">
                        <a:latin typeface="Cambria Math" panose="02040503050406030204" pitchFamily="18" charset="0"/>
                      </a:rPr>
                      <m:t>|</m:t>
                    </m:r>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𝜌</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=1</m:t>
                        </m:r>
                      </m:e>
                    </m:nary>
                    <m:r>
                      <a:rPr lang="en-US" altLang="zh-CN" sz="2000" b="0" i="1" smtClean="0">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the same for all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𝑖</m:t>
                    </m:r>
                  </m:oMath>
                </a14:m>
                <a:endParaRPr lang="en-US" altLang="zh-CN" sz="2000" dirty="0">
                  <a:solidFill>
                    <a:schemeClr val="accent1"/>
                  </a:solidFill>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oMath>
                </a14:m>
                <a:r>
                  <a:rPr lang="en-US" altLang="zh-CN" sz="2000" i="1"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𝑌</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𝑖</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𝜌</m:t>
                        </m:r>
                      </m:e>
                      <m:sub>
                        <m:r>
                          <a:rPr lang="en-US" altLang="zh-CN" sz="2000" i="1">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𝜌</m:t>
                            </m:r>
                          </m:e>
                        </m:acc>
                      </m:e>
                      <m:sub>
                        <m:r>
                          <a:rPr lang="en-US" altLang="zh-CN" sz="2000" b="0" i="1" smtClean="0">
                            <a:latin typeface="Cambria Math" panose="02040503050406030204" pitchFamily="18" charset="0"/>
                          </a:rPr>
                          <m:t>𝑗</m:t>
                        </m:r>
                      </m:sub>
                    </m:sSub>
                  </m:oMath>
                </a14:m>
                <a:endParaRPr lang="en-US" altLang="zh-CN" sz="2000" dirty="0">
                  <a:solidFill>
                    <a:schemeClr val="tx1"/>
                  </a:solidFill>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𝑖𝑗</m:t>
                        </m:r>
                      </m:sub>
                    </m:sSub>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𝑖</m:t>
                            </m:r>
                            <m:r>
                              <a:rPr lang="en-US" altLang="zh-CN" sz="2000" i="1">
                                <a:latin typeface="Cambria Math" panose="02040503050406030204" pitchFamily="18" charset="0"/>
                              </a:rPr>
                              <m:t>+</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m:t>
                            </m:r>
                            <m:r>
                              <a:rPr lang="en-US" altLang="zh-CN" sz="2000" i="1">
                                <a:latin typeface="Cambria Math" panose="02040503050406030204" pitchFamily="18" charset="0"/>
                              </a:rPr>
                              <m:t>𝑗</m:t>
                            </m:r>
                          </m:sub>
                        </m:sSub>
                      </m:num>
                      <m:den>
                        <m:r>
                          <a:rPr lang="en-US" altLang="zh-CN" sz="2000" i="1">
                            <a:latin typeface="Cambria Math" panose="02040503050406030204" pitchFamily="18" charset="0"/>
                          </a:rPr>
                          <m:t>𝑛</m:t>
                        </m:r>
                      </m:den>
                    </m:f>
                  </m:oMath>
                </a14:m>
                <a:endParaRPr lang="en-US" altLang="zh-CN" sz="2000" dirty="0">
                  <a:solidFill>
                    <a:schemeClr val="tx1"/>
                  </a:solidFill>
                  <a:latin typeface="Arial" panose="020B0604020202020204" pitchFamily="34" charset="0"/>
                  <a:cs typeface="Arial" panose="020B0604020202020204" pitchFamily="34" charset="0"/>
                </a:endParaRPr>
              </a:p>
            </p:txBody>
          </p:sp>
        </mc:Choice>
        <mc:Fallback xmlns="">
          <p:sp>
            <p:nvSpPr>
              <p:cNvPr id="5" name="文本框 4">
                <a:extLst>
                  <a:ext uri="{FF2B5EF4-FFF2-40B4-BE49-F238E27FC236}">
                    <a16:creationId xmlns:a16="http://schemas.microsoft.com/office/drawing/2014/main" id="{29E52D16-EB99-46D0-8E59-828EC8EC3229}"/>
                  </a:ext>
                </a:extLst>
              </p:cNvPr>
              <p:cNvSpPr txBox="1">
                <a:spLocks noRot="1" noChangeAspect="1" noMove="1" noResize="1" noEditPoints="1" noAdjustHandles="1" noChangeArrowheads="1" noChangeShapeType="1" noTextEdit="1"/>
              </p:cNvSpPr>
              <p:nvPr/>
            </p:nvSpPr>
            <p:spPr>
              <a:xfrm>
                <a:off x="652160" y="1024074"/>
                <a:ext cx="5035654" cy="5048433"/>
              </a:xfrm>
              <a:prstGeom prst="rect">
                <a:avLst/>
              </a:prstGeom>
              <a:blipFill>
                <a:blip r:embed="rId4"/>
                <a:stretch>
                  <a:fillRect l="-1259" t="-1003" r="-629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AAF7D99C-728F-476A-9B00-1A78EF9981DD}"/>
              </a:ext>
            </a:extLst>
          </p:cNvPr>
          <p:cNvGrpSpPr/>
          <p:nvPr/>
        </p:nvGrpSpPr>
        <p:grpSpPr>
          <a:xfrm>
            <a:off x="7696392" y="3748405"/>
            <a:ext cx="3978214" cy="2488866"/>
            <a:chOff x="264826" y="2447222"/>
            <a:chExt cx="5725324" cy="3581900"/>
          </a:xfrm>
        </p:grpSpPr>
        <p:pic>
          <p:nvPicPr>
            <p:cNvPr id="7" name="图片 6">
              <a:extLst>
                <a:ext uri="{FF2B5EF4-FFF2-40B4-BE49-F238E27FC236}">
                  <a16:creationId xmlns:a16="http://schemas.microsoft.com/office/drawing/2014/main" id="{FDB261F9-54B4-4F9F-A551-D41A99ADE29D}"/>
                </a:ext>
              </a:extLst>
            </p:cNvPr>
            <p:cNvPicPr>
              <a:picLocks noChangeAspect="1"/>
            </p:cNvPicPr>
            <p:nvPr/>
          </p:nvPicPr>
          <p:blipFill>
            <a:blip r:embed="rId5"/>
            <a:stretch>
              <a:fillRect/>
            </a:stretch>
          </p:blipFill>
          <p:spPr>
            <a:xfrm>
              <a:off x="264826" y="2447222"/>
              <a:ext cx="4658375" cy="3581900"/>
            </a:xfrm>
            <a:prstGeom prst="rect">
              <a:avLst/>
            </a:prstGeom>
          </p:spPr>
        </p:pic>
        <p:pic>
          <p:nvPicPr>
            <p:cNvPr id="8" name="图片 7">
              <a:extLst>
                <a:ext uri="{FF2B5EF4-FFF2-40B4-BE49-F238E27FC236}">
                  <a16:creationId xmlns:a16="http://schemas.microsoft.com/office/drawing/2014/main" id="{CB21D3C2-E5FB-4F2F-8530-B5B6B8B20780}"/>
                </a:ext>
              </a:extLst>
            </p:cNvPr>
            <p:cNvPicPr>
              <a:picLocks noChangeAspect="1"/>
            </p:cNvPicPr>
            <p:nvPr/>
          </p:nvPicPr>
          <p:blipFill>
            <a:blip r:embed="rId6"/>
            <a:stretch>
              <a:fillRect/>
            </a:stretch>
          </p:blipFill>
          <p:spPr>
            <a:xfrm>
              <a:off x="4923201" y="2560817"/>
              <a:ext cx="1066949" cy="1486107"/>
            </a:xfrm>
            <a:prstGeom prst="rect">
              <a:avLst/>
            </a:prstGeom>
          </p:spPr>
        </p:pic>
      </p:grpSp>
      <p:grpSp>
        <p:nvGrpSpPr>
          <p:cNvPr id="13" name="组合 12">
            <a:extLst>
              <a:ext uri="{FF2B5EF4-FFF2-40B4-BE49-F238E27FC236}">
                <a16:creationId xmlns:a16="http://schemas.microsoft.com/office/drawing/2014/main" id="{87309FE1-91C5-40A6-A762-050E95E4C38C}"/>
              </a:ext>
            </a:extLst>
          </p:cNvPr>
          <p:cNvGrpSpPr/>
          <p:nvPr/>
        </p:nvGrpSpPr>
        <p:grpSpPr>
          <a:xfrm>
            <a:off x="7600163" y="876888"/>
            <a:ext cx="4284006" cy="2425112"/>
            <a:chOff x="6580516" y="802100"/>
            <a:chExt cx="4959325" cy="2807400"/>
          </a:xfrm>
        </p:grpSpPr>
        <p:pic>
          <p:nvPicPr>
            <p:cNvPr id="10" name="图片 9">
              <a:extLst>
                <a:ext uri="{FF2B5EF4-FFF2-40B4-BE49-F238E27FC236}">
                  <a16:creationId xmlns:a16="http://schemas.microsoft.com/office/drawing/2014/main" id="{3C85ABF5-EADF-415A-9823-4FB8B336D927}"/>
                </a:ext>
              </a:extLst>
            </p:cNvPr>
            <p:cNvPicPr>
              <a:picLocks noChangeAspect="1"/>
            </p:cNvPicPr>
            <p:nvPr/>
          </p:nvPicPr>
          <p:blipFill>
            <a:blip r:embed="rId7"/>
            <a:stretch>
              <a:fillRect/>
            </a:stretch>
          </p:blipFill>
          <p:spPr>
            <a:xfrm>
              <a:off x="6580516" y="802100"/>
              <a:ext cx="3939415" cy="2807400"/>
            </a:xfrm>
            <a:prstGeom prst="rect">
              <a:avLst/>
            </a:prstGeom>
          </p:spPr>
        </p:pic>
        <p:pic>
          <p:nvPicPr>
            <p:cNvPr id="12" name="图片 11">
              <a:extLst>
                <a:ext uri="{FF2B5EF4-FFF2-40B4-BE49-F238E27FC236}">
                  <a16:creationId xmlns:a16="http://schemas.microsoft.com/office/drawing/2014/main" id="{F5495A32-660E-4032-9A46-7F768561278D}"/>
                </a:ext>
              </a:extLst>
            </p:cNvPr>
            <p:cNvPicPr>
              <a:picLocks noChangeAspect="1"/>
            </p:cNvPicPr>
            <p:nvPr/>
          </p:nvPicPr>
          <p:blipFill>
            <a:blip r:embed="rId8"/>
            <a:stretch>
              <a:fillRect/>
            </a:stretch>
          </p:blipFill>
          <p:spPr>
            <a:xfrm>
              <a:off x="10510997" y="930607"/>
              <a:ext cx="1028844" cy="771633"/>
            </a:xfrm>
            <a:prstGeom prst="rect">
              <a:avLst/>
            </a:prstGeom>
          </p:spPr>
        </p:pic>
      </p:grpSp>
      <p:grpSp>
        <p:nvGrpSpPr>
          <p:cNvPr id="26" name="组合 25">
            <a:extLst>
              <a:ext uri="{FF2B5EF4-FFF2-40B4-BE49-F238E27FC236}">
                <a16:creationId xmlns:a16="http://schemas.microsoft.com/office/drawing/2014/main" id="{B5481001-C9A5-47FB-A06A-5E241C1AE407}"/>
              </a:ext>
            </a:extLst>
          </p:cNvPr>
          <p:cNvGrpSpPr/>
          <p:nvPr/>
        </p:nvGrpSpPr>
        <p:grpSpPr>
          <a:xfrm>
            <a:off x="5687814" y="4169023"/>
            <a:ext cx="1632749" cy="949171"/>
            <a:chOff x="4935455" y="3826918"/>
            <a:chExt cx="1850355" cy="1075673"/>
          </a:xfrm>
        </p:grpSpPr>
        <p:pic>
          <p:nvPicPr>
            <p:cNvPr id="16" name="图片 15">
              <a:extLst>
                <a:ext uri="{FF2B5EF4-FFF2-40B4-BE49-F238E27FC236}">
                  <a16:creationId xmlns:a16="http://schemas.microsoft.com/office/drawing/2014/main" id="{86B59B79-D3D5-4581-8C31-46B844DF2A07}"/>
                </a:ext>
              </a:extLst>
            </p:cNvPr>
            <p:cNvPicPr>
              <a:picLocks noChangeAspect="1"/>
            </p:cNvPicPr>
            <p:nvPr/>
          </p:nvPicPr>
          <p:blipFill>
            <a:blip r:embed="rId3"/>
            <a:stretch>
              <a:fillRect/>
            </a:stretch>
          </p:blipFill>
          <p:spPr>
            <a:xfrm>
              <a:off x="4935455" y="3826918"/>
              <a:ext cx="1850355" cy="1075673"/>
            </a:xfrm>
            <a:prstGeom prst="rect">
              <a:avLst/>
            </a:prstGeom>
            <a:ln w="3175">
              <a:solidFill>
                <a:schemeClr val="tx1"/>
              </a:solidFill>
            </a:ln>
          </p:spPr>
        </p:pic>
        <p:pic>
          <p:nvPicPr>
            <p:cNvPr id="22" name="图片 21">
              <a:extLst>
                <a:ext uri="{FF2B5EF4-FFF2-40B4-BE49-F238E27FC236}">
                  <a16:creationId xmlns:a16="http://schemas.microsoft.com/office/drawing/2014/main" id="{B41E9399-BD6D-4A67-A436-A54AE4D46F3C}"/>
                </a:ext>
              </a:extLst>
            </p:cNvPr>
            <p:cNvPicPr>
              <a:picLocks noChangeAspect="1"/>
            </p:cNvPicPr>
            <p:nvPr/>
          </p:nvPicPr>
          <p:blipFill>
            <a:blip r:embed="rId9"/>
            <a:stretch>
              <a:fillRect/>
            </a:stretch>
          </p:blipFill>
          <p:spPr>
            <a:xfrm>
              <a:off x="6255712" y="4180378"/>
              <a:ext cx="327101" cy="146335"/>
            </a:xfrm>
            <a:prstGeom prst="rect">
              <a:avLst/>
            </a:prstGeom>
            <a:ln w="3175">
              <a:solidFill>
                <a:schemeClr val="tx1"/>
              </a:solidFill>
            </a:ln>
          </p:spPr>
        </p:pic>
        <p:pic>
          <p:nvPicPr>
            <p:cNvPr id="23" name="图片 22">
              <a:extLst>
                <a:ext uri="{FF2B5EF4-FFF2-40B4-BE49-F238E27FC236}">
                  <a16:creationId xmlns:a16="http://schemas.microsoft.com/office/drawing/2014/main" id="{17617896-BF81-4B07-88F0-863DFCE92E7F}"/>
                </a:ext>
              </a:extLst>
            </p:cNvPr>
            <p:cNvPicPr>
              <a:picLocks noChangeAspect="1"/>
            </p:cNvPicPr>
            <p:nvPr/>
          </p:nvPicPr>
          <p:blipFill>
            <a:blip r:embed="rId9"/>
            <a:stretch>
              <a:fillRect/>
            </a:stretch>
          </p:blipFill>
          <p:spPr>
            <a:xfrm>
              <a:off x="6255713" y="4425964"/>
              <a:ext cx="327101" cy="146335"/>
            </a:xfrm>
            <a:prstGeom prst="rect">
              <a:avLst/>
            </a:prstGeom>
            <a:ln w="3175">
              <a:solidFill>
                <a:schemeClr val="tx1"/>
              </a:solidFill>
            </a:ln>
          </p:spPr>
        </p:pic>
        <p:pic>
          <p:nvPicPr>
            <p:cNvPr id="25" name="图片 24">
              <a:extLst>
                <a:ext uri="{FF2B5EF4-FFF2-40B4-BE49-F238E27FC236}">
                  <a16:creationId xmlns:a16="http://schemas.microsoft.com/office/drawing/2014/main" id="{D371E60F-9628-4B96-AFC2-23589E1B4D0A}"/>
                </a:ext>
              </a:extLst>
            </p:cNvPr>
            <p:cNvPicPr>
              <a:picLocks noChangeAspect="1"/>
            </p:cNvPicPr>
            <p:nvPr/>
          </p:nvPicPr>
          <p:blipFill>
            <a:blip r:embed="rId10"/>
            <a:stretch>
              <a:fillRect/>
            </a:stretch>
          </p:blipFill>
          <p:spPr>
            <a:xfrm>
              <a:off x="6255712" y="4607439"/>
              <a:ext cx="421887" cy="218054"/>
            </a:xfrm>
            <a:prstGeom prst="rect">
              <a:avLst/>
            </a:prstGeom>
          </p:spPr>
        </p:pic>
      </p:grpSp>
      <p:sp>
        <p:nvSpPr>
          <p:cNvPr id="2" name="灯片编号占位符 1">
            <a:extLst>
              <a:ext uri="{FF2B5EF4-FFF2-40B4-BE49-F238E27FC236}">
                <a16:creationId xmlns:a16="http://schemas.microsoft.com/office/drawing/2014/main" id="{09D9A939-0409-7723-539D-05F875022EF3}"/>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31</a:t>
            </a:fld>
            <a:endParaRPr lang="zh-CN" altLang="en-US">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D5AEC839-DCB5-562A-3142-A7BC04059501}"/>
              </a:ext>
            </a:extLst>
          </p:cNvPr>
          <p:cNvSpPr txBox="1"/>
          <p:nvPr/>
        </p:nvSpPr>
        <p:spPr>
          <a:xfrm>
            <a:off x="1918061" y="6029066"/>
            <a:ext cx="6065475" cy="404663"/>
          </a:xfrm>
          <a:prstGeom prst="rect">
            <a:avLst/>
          </a:prstGeom>
          <a:noFill/>
        </p:spPr>
        <p:txBody>
          <a:bodyPr wrap="square">
            <a:spAutoFit/>
          </a:bodyPr>
          <a:lstStyle/>
          <a:p>
            <a:pPr marL="342900" indent="-342900">
              <a:lnSpc>
                <a:spcPct val="110000"/>
              </a:lnSpc>
              <a:buFont typeface="Wingdings" panose="05000000000000000000" pitchFamily="2" charset="2"/>
              <a:buChar char="Ø"/>
            </a:pPr>
            <a:r>
              <a:rPr lang="en-US" altLang="zh-CN" sz="2000" dirty="0">
                <a:solidFill>
                  <a:schemeClr val="accent1"/>
                </a:solidFill>
                <a:latin typeface="Arial" panose="020B0604020202020204" pitchFamily="34" charset="0"/>
                <a:cs typeface="Arial" panose="020B0604020202020204" pitchFamily="34" charset="0"/>
              </a:rPr>
              <a:t>Same</a:t>
            </a:r>
            <a:r>
              <a:rPr lang="en-US" altLang="zh-CN" sz="2000" dirty="0">
                <a:latin typeface="Arial" panose="020B0604020202020204" pitchFamily="34" charset="0"/>
                <a:cs typeface="Arial" panose="020B0604020202020204" pitchFamily="34" charset="0"/>
              </a:rPr>
              <a:t> testing procedures for both cases.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813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ADFBE08-DAB8-436F-A6B1-F614DB14C128}"/>
              </a:ext>
            </a:extLst>
          </p:cNvPr>
          <p:cNvSpPr txBox="1">
            <a:spLocks noGrp="1"/>
          </p:cNvSpPr>
          <p:nvPr>
            <p:ph type="title"/>
          </p:nvPr>
        </p:nvSpPr>
        <p:spPr>
          <a:xfrm>
            <a:off x="536656" y="270906"/>
            <a:ext cx="971376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Technical</a:t>
            </a:r>
            <a:endParaRPr sz="3200"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5F6FC370-6691-4CD7-8379-FF0514E92E5A}"/>
              </a:ext>
            </a:extLst>
          </p:cNvPr>
          <p:cNvPicPr>
            <a:picLocks noChangeAspect="1"/>
          </p:cNvPicPr>
          <p:nvPr/>
        </p:nvPicPr>
        <p:blipFill>
          <a:blip r:embed="rId3"/>
          <a:stretch>
            <a:fillRect/>
          </a:stretch>
        </p:blipFill>
        <p:spPr>
          <a:xfrm>
            <a:off x="1006980" y="3602673"/>
            <a:ext cx="4715533" cy="1886213"/>
          </a:xfrm>
          <a:prstGeom prst="rect">
            <a:avLst/>
          </a:prstGeom>
        </p:spPr>
      </p:pic>
      <p:pic>
        <p:nvPicPr>
          <p:cNvPr id="12" name="图片 11">
            <a:extLst>
              <a:ext uri="{FF2B5EF4-FFF2-40B4-BE49-F238E27FC236}">
                <a16:creationId xmlns:a16="http://schemas.microsoft.com/office/drawing/2014/main" id="{EF96A9D6-EF6D-48F1-914E-6CC4137FABFD}"/>
              </a:ext>
            </a:extLst>
          </p:cNvPr>
          <p:cNvPicPr>
            <a:picLocks noChangeAspect="1"/>
          </p:cNvPicPr>
          <p:nvPr/>
        </p:nvPicPr>
        <p:blipFill>
          <a:blip r:embed="rId4"/>
          <a:stretch>
            <a:fillRect/>
          </a:stretch>
        </p:blipFill>
        <p:spPr>
          <a:xfrm>
            <a:off x="5930862" y="2815882"/>
            <a:ext cx="4715534" cy="3649570"/>
          </a:xfrm>
          <a:prstGeom prst="rect">
            <a:avLst/>
          </a:prstGeom>
        </p:spPr>
      </p:pic>
      <p:sp>
        <p:nvSpPr>
          <p:cNvPr id="17" name="Content Placeholder 7">
            <a:extLst>
              <a:ext uri="{FF2B5EF4-FFF2-40B4-BE49-F238E27FC236}">
                <a16:creationId xmlns:a16="http://schemas.microsoft.com/office/drawing/2014/main" id="{43C62627-F985-4A33-A738-F12923AF2CA8}"/>
              </a:ext>
            </a:extLst>
          </p:cNvPr>
          <p:cNvSpPr>
            <a:spLocks noGrp="1"/>
          </p:cNvSpPr>
          <p:nvPr>
            <p:ph idx="1"/>
          </p:nvPr>
        </p:nvSpPr>
        <p:spPr>
          <a:xfrm>
            <a:off x="692671" y="954462"/>
            <a:ext cx="8523044" cy="1861420"/>
          </a:xfrm>
        </p:spPr>
        <p:txBody>
          <a:bodyPr>
            <a:normAutofit/>
          </a:bodyPr>
          <a:lstStyle/>
          <a:p>
            <a:pPr marL="0" indent="0">
              <a:lnSpc>
                <a:spcPct val="120000"/>
              </a:lnSpc>
              <a:spcBef>
                <a:spcPts val="0"/>
              </a:spcBef>
              <a:buNone/>
            </a:pPr>
            <a:r>
              <a:rPr lang="en-US" altLang="zh-CN" sz="2000" dirty="0">
                <a:latin typeface="Arial" panose="020B0604020202020204" pitchFamily="34" charset="0"/>
                <a:cs typeface="Arial" panose="020B0604020202020204" pitchFamily="34" charset="0"/>
              </a:rPr>
              <a:t>Input the raw data into </a:t>
            </a:r>
            <a:r>
              <a:rPr lang="en-US" altLang="zh-CN" sz="2000" dirty="0">
                <a:solidFill>
                  <a:schemeClr val="accent2">
                    <a:lumMod val="50000"/>
                  </a:schemeClr>
                </a:solidFill>
                <a:latin typeface="Consolas" panose="020B0609020204030204" pitchFamily="49" charset="0"/>
                <a:cs typeface="Consolas" panose="020B0609020204030204" pitchFamily="49" charset="0"/>
              </a:rPr>
              <a:t>R</a:t>
            </a:r>
          </a:p>
          <a:p>
            <a:pPr>
              <a:lnSpc>
                <a:spcPct val="120000"/>
              </a:lnSpc>
              <a:spcBef>
                <a:spcPts val="0"/>
              </a:spcBef>
            </a:pPr>
            <a:r>
              <a:rPr lang="en-US" altLang="zh-CN" sz="2000" dirty="0">
                <a:latin typeface="Arial" panose="020B0604020202020204" pitchFamily="34" charset="0"/>
                <a:cs typeface="Arial" panose="020B0604020202020204" pitchFamily="34" charset="0"/>
              </a:rPr>
              <a:t>Raw data is a data frame, where each row is one sample </a:t>
            </a: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buFont typeface="Wingdings" pitchFamily="2" charset="2"/>
              <a:buChar char="Ø"/>
            </a:pPr>
            <a:r>
              <a:rPr lang="en-US" altLang="zh-CN" sz="2000" dirty="0">
                <a:latin typeface="Arial" panose="020B0604020202020204" pitchFamily="34" charset="0"/>
                <a:cs typeface="Arial" panose="020B0604020202020204" pitchFamily="34" charset="0"/>
              </a:rPr>
              <a:t>Create contingency table by attributes as before</a:t>
            </a:r>
          </a:p>
          <a:p>
            <a:pPr>
              <a:lnSpc>
                <a:spcPct val="120000"/>
              </a:lnSpc>
              <a:spcBef>
                <a:spcPts val="0"/>
              </a:spcBef>
            </a:pPr>
            <a:r>
              <a:rPr lang="en-US" altLang="zh-CN" sz="2000" dirty="0">
                <a:latin typeface="Arial" panose="020B0604020202020204" pitchFamily="34" charset="0"/>
                <a:cs typeface="Arial" panose="020B0604020202020204" pitchFamily="34" charset="0"/>
              </a:rPr>
              <a:t>Raw data is about the count of each category</a:t>
            </a:r>
          </a:p>
        </p:txBody>
      </p:sp>
      <p:sp>
        <p:nvSpPr>
          <p:cNvPr id="20" name="Content Placeholder 7">
            <a:extLst>
              <a:ext uri="{FF2B5EF4-FFF2-40B4-BE49-F238E27FC236}">
                <a16:creationId xmlns:a16="http://schemas.microsoft.com/office/drawing/2014/main" id="{A8F9CA88-C583-4EF6-8327-C4AB59816C87}"/>
              </a:ext>
            </a:extLst>
          </p:cNvPr>
          <p:cNvSpPr txBox="1">
            <a:spLocks/>
          </p:cNvSpPr>
          <p:nvPr/>
        </p:nvSpPr>
        <p:spPr>
          <a:xfrm>
            <a:off x="1006980" y="3093603"/>
            <a:ext cx="1690712" cy="3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solidFill>
                  <a:schemeClr val="accent2">
                    <a:lumMod val="50000"/>
                  </a:schemeClr>
                </a:solidFill>
                <a:latin typeface="Consolas" panose="020B0609020204030204" pitchFamily="49" charset="0"/>
              </a:rPr>
              <a:t>Austen.csv</a:t>
            </a:r>
          </a:p>
          <a:p>
            <a:endParaRPr lang="en-US" altLang="zh-CN" sz="2000" dirty="0">
              <a:solidFill>
                <a:schemeClr val="accent2">
                  <a:lumMod val="50000"/>
                </a:schemeClr>
              </a:solidFill>
            </a:endParaRPr>
          </a:p>
          <a:p>
            <a:endParaRPr lang="en-US" altLang="zh-CN" sz="2000" dirty="0">
              <a:solidFill>
                <a:schemeClr val="accent2">
                  <a:lumMod val="50000"/>
                </a:schemeClr>
              </a:solidFill>
            </a:endParaRPr>
          </a:p>
        </p:txBody>
      </p:sp>
      <p:pic>
        <p:nvPicPr>
          <p:cNvPr id="21" name="Graphic 6" descr="Right pointing backhand index outline">
            <a:extLst>
              <a:ext uri="{FF2B5EF4-FFF2-40B4-BE49-F238E27FC236}">
                <a16:creationId xmlns:a16="http://schemas.microsoft.com/office/drawing/2014/main" id="{F66ABB5E-DF1E-436D-A274-BB92760789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262379" y="1986703"/>
            <a:ext cx="829179" cy="829179"/>
          </a:xfrm>
          <a:prstGeom prst="rect">
            <a:avLst/>
          </a:prstGeom>
        </p:spPr>
      </p:pic>
      <p:sp>
        <p:nvSpPr>
          <p:cNvPr id="2" name="灯片编号占位符 1">
            <a:extLst>
              <a:ext uri="{FF2B5EF4-FFF2-40B4-BE49-F238E27FC236}">
                <a16:creationId xmlns:a16="http://schemas.microsoft.com/office/drawing/2014/main" id="{A8891323-1D1A-022E-C659-CA3AC1ADFDB6}"/>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32</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92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ADFBE08-DAB8-436F-A6B1-F614DB14C128}"/>
              </a:ext>
            </a:extLst>
          </p:cNvPr>
          <p:cNvSpPr txBox="1">
            <a:spLocks noGrp="1"/>
          </p:cNvSpPr>
          <p:nvPr>
            <p:ph type="title"/>
          </p:nvPr>
        </p:nvSpPr>
        <p:spPr>
          <a:xfrm>
            <a:off x="536656" y="270906"/>
            <a:ext cx="971376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Technical</a:t>
            </a:r>
            <a:endParaRPr sz="3200" dirty="0">
              <a:latin typeface="Arial" panose="020B0604020202020204" pitchFamily="34" charset="0"/>
              <a:cs typeface="Arial" panose="020B0604020202020204" pitchFamily="34" charset="0"/>
            </a:endParaRPr>
          </a:p>
        </p:txBody>
      </p:sp>
      <p:sp>
        <p:nvSpPr>
          <p:cNvPr id="17" name="Content Placeholder 7">
            <a:extLst>
              <a:ext uri="{FF2B5EF4-FFF2-40B4-BE49-F238E27FC236}">
                <a16:creationId xmlns:a16="http://schemas.microsoft.com/office/drawing/2014/main" id="{43C62627-F985-4A33-A738-F12923AF2CA8}"/>
              </a:ext>
            </a:extLst>
          </p:cNvPr>
          <p:cNvSpPr>
            <a:spLocks noGrp="1"/>
          </p:cNvSpPr>
          <p:nvPr>
            <p:ph idx="1"/>
          </p:nvPr>
        </p:nvSpPr>
        <p:spPr>
          <a:xfrm>
            <a:off x="692671" y="954462"/>
            <a:ext cx="8523044" cy="1861420"/>
          </a:xfrm>
        </p:spPr>
        <p:txBody>
          <a:bodyPr>
            <a:normAutofit/>
          </a:bodyPr>
          <a:lstStyle/>
          <a:p>
            <a:pPr marL="0" indent="0">
              <a:lnSpc>
                <a:spcPct val="120000"/>
              </a:lnSpc>
              <a:spcBef>
                <a:spcPts val="0"/>
              </a:spcBef>
              <a:buNone/>
            </a:pPr>
            <a:r>
              <a:rPr lang="en-US" altLang="zh-CN" sz="2000" dirty="0">
                <a:latin typeface="Arial" panose="020B0604020202020204" pitchFamily="34" charset="0"/>
                <a:cs typeface="Arial" panose="020B0604020202020204" pitchFamily="34" charset="0"/>
              </a:rPr>
              <a:t>Input the raw data into </a:t>
            </a:r>
            <a:r>
              <a:rPr lang="en-US" altLang="zh-CN" sz="2000" dirty="0">
                <a:solidFill>
                  <a:schemeClr val="accent2">
                    <a:lumMod val="50000"/>
                  </a:schemeClr>
                </a:solidFill>
                <a:latin typeface="Consolas" panose="020B0609020204030204" pitchFamily="49" charset="0"/>
                <a:cs typeface="Consolas" panose="020B0609020204030204" pitchFamily="49" charset="0"/>
              </a:rPr>
              <a:t>R</a:t>
            </a:r>
          </a:p>
          <a:p>
            <a:pPr>
              <a:lnSpc>
                <a:spcPct val="120000"/>
              </a:lnSpc>
              <a:spcBef>
                <a:spcPts val="0"/>
              </a:spcBef>
            </a:pPr>
            <a:r>
              <a:rPr lang="en-US" altLang="zh-CN" sz="2000" dirty="0">
                <a:latin typeface="Arial" panose="020B0604020202020204" pitchFamily="34" charset="0"/>
                <a:cs typeface="Arial" panose="020B0604020202020204" pitchFamily="34" charset="0"/>
              </a:rPr>
              <a:t>Raw data is a data frame, where each row is one sample </a:t>
            </a: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buFont typeface="Wingdings" pitchFamily="2" charset="2"/>
              <a:buChar char="Ø"/>
            </a:pPr>
            <a:r>
              <a:rPr lang="en-US" altLang="zh-CN" sz="2000" dirty="0">
                <a:latin typeface="Arial" panose="020B0604020202020204" pitchFamily="34" charset="0"/>
                <a:cs typeface="Arial" panose="020B0604020202020204" pitchFamily="34" charset="0"/>
              </a:rPr>
              <a:t>Create contingency table by attributes as before</a:t>
            </a:r>
          </a:p>
          <a:p>
            <a:pPr>
              <a:lnSpc>
                <a:spcPct val="120000"/>
              </a:lnSpc>
              <a:spcBef>
                <a:spcPts val="0"/>
              </a:spcBef>
            </a:pPr>
            <a:r>
              <a:rPr lang="en-US" altLang="zh-CN" sz="2000" dirty="0">
                <a:latin typeface="Arial" panose="020B0604020202020204" pitchFamily="34" charset="0"/>
                <a:cs typeface="Arial" panose="020B0604020202020204" pitchFamily="34" charset="0"/>
              </a:rPr>
              <a:t>Raw data is about the count of each category</a:t>
            </a:r>
          </a:p>
        </p:txBody>
      </p:sp>
      <p:pic>
        <p:nvPicPr>
          <p:cNvPr id="21" name="Graphic 6" descr="Right pointing backhand index outline">
            <a:extLst>
              <a:ext uri="{FF2B5EF4-FFF2-40B4-BE49-F238E27FC236}">
                <a16:creationId xmlns:a16="http://schemas.microsoft.com/office/drawing/2014/main" id="{F66ABB5E-DF1E-436D-A274-BB9276078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262379" y="1986703"/>
            <a:ext cx="829179" cy="829179"/>
          </a:xfrm>
          <a:prstGeom prst="rect">
            <a:avLst/>
          </a:prstGeom>
        </p:spPr>
      </p:pic>
      <p:sp>
        <p:nvSpPr>
          <p:cNvPr id="2" name="灯片编号占位符 1">
            <a:extLst>
              <a:ext uri="{FF2B5EF4-FFF2-40B4-BE49-F238E27FC236}">
                <a16:creationId xmlns:a16="http://schemas.microsoft.com/office/drawing/2014/main" id="{A8891323-1D1A-022E-C659-CA3AC1ADFDB6}"/>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33</a:t>
            </a:fld>
            <a:endParaRPr lang="zh-CN" altLang="en-US">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DD2539A5-31BE-6280-44CB-3F0E1693BF1E}"/>
              </a:ext>
            </a:extLst>
          </p:cNvPr>
          <p:cNvPicPr>
            <a:picLocks noChangeAspect="1"/>
          </p:cNvPicPr>
          <p:nvPr/>
        </p:nvPicPr>
        <p:blipFill>
          <a:blip r:embed="rId5"/>
          <a:stretch>
            <a:fillRect/>
          </a:stretch>
        </p:blipFill>
        <p:spPr>
          <a:xfrm>
            <a:off x="3003081" y="3298556"/>
            <a:ext cx="7649630" cy="2527368"/>
          </a:xfrm>
          <a:prstGeom prst="rect">
            <a:avLst/>
          </a:prstGeom>
        </p:spPr>
      </p:pic>
      <p:sp>
        <p:nvSpPr>
          <p:cNvPr id="9" name="文本框 8">
            <a:extLst>
              <a:ext uri="{FF2B5EF4-FFF2-40B4-BE49-F238E27FC236}">
                <a16:creationId xmlns:a16="http://schemas.microsoft.com/office/drawing/2014/main" id="{5A52DD0D-2F80-BE90-7E3B-80616FF5C5CE}"/>
              </a:ext>
            </a:extLst>
          </p:cNvPr>
          <p:cNvSpPr txBox="1"/>
          <p:nvPr/>
        </p:nvSpPr>
        <p:spPr>
          <a:xfrm>
            <a:off x="1086902" y="3429000"/>
            <a:ext cx="2021304" cy="923330"/>
          </a:xfrm>
          <a:prstGeom prst="rect">
            <a:avLst/>
          </a:prstGeom>
          <a:noFill/>
        </p:spPr>
        <p:txBody>
          <a:bodyPr wrap="square" rtlCol="0">
            <a:spAutoFit/>
          </a:bodyPr>
          <a:lstStyle/>
          <a:p>
            <a:r>
              <a:rPr lang="en-US" altLang="zh-CN" dirty="0">
                <a:solidFill>
                  <a:schemeClr val="accent2">
                    <a:lumMod val="50000"/>
                  </a:schemeClr>
                </a:solidFill>
                <a:latin typeface="Consolas" panose="020B0609020204030204" pitchFamily="49" charset="0"/>
              </a:rPr>
              <a:t>R: </a:t>
            </a:r>
          </a:p>
          <a:p>
            <a:r>
              <a:rPr lang="en-US" altLang="zh-CN" dirty="0" err="1">
                <a:solidFill>
                  <a:schemeClr val="accent2">
                    <a:lumMod val="50000"/>
                  </a:schemeClr>
                </a:solidFill>
                <a:latin typeface="Consolas" panose="020B0609020204030204" pitchFamily="49" charset="0"/>
              </a:rPr>
              <a:t>data.matrix</a:t>
            </a:r>
            <a:r>
              <a:rPr lang="en-US" altLang="zh-CN" dirty="0">
                <a:solidFill>
                  <a:schemeClr val="accent2">
                    <a:lumMod val="50000"/>
                  </a:schemeClr>
                </a:solidFill>
                <a:latin typeface="Consolas" panose="020B0609020204030204" pitchFamily="49" charset="0"/>
              </a:rPr>
              <a:t>()</a:t>
            </a:r>
          </a:p>
          <a:p>
            <a:r>
              <a:rPr lang="en-US" altLang="zh-CN" dirty="0" err="1">
                <a:solidFill>
                  <a:schemeClr val="accent2">
                    <a:lumMod val="50000"/>
                  </a:schemeClr>
                </a:solidFill>
                <a:latin typeface="Consolas" panose="020B0609020204030204" pitchFamily="49" charset="0"/>
              </a:rPr>
              <a:t>as.table</a:t>
            </a:r>
            <a:r>
              <a:rPr lang="en-US" altLang="zh-CN" dirty="0">
                <a:solidFill>
                  <a:schemeClr val="accent2">
                    <a:lumMod val="50000"/>
                  </a:schemeClr>
                </a:solidFill>
                <a:latin typeface="Consolas" panose="020B0609020204030204" pitchFamily="49" charset="0"/>
              </a:rPr>
              <a:t>()</a:t>
            </a:r>
            <a:endParaRPr lang="zh-CN" altLang="en-US" dirty="0">
              <a:solidFill>
                <a:schemeClr val="accent2">
                  <a:lumMod val="50000"/>
                </a:schemeClr>
              </a:solidFill>
              <a:latin typeface="Consolas" panose="020B0609020204030204" pitchFamily="49" charset="0"/>
            </a:endParaRPr>
          </a:p>
        </p:txBody>
      </p:sp>
    </p:spTree>
    <p:extLst>
      <p:ext uri="{BB962C8B-B14F-4D97-AF65-F5344CB8AC3E}">
        <p14:creationId xmlns:p14="http://schemas.microsoft.com/office/powerpoint/2010/main" val="341143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7209689-ED22-4E00-82B2-03C228F2F7C8}"/>
              </a:ext>
            </a:extLst>
          </p:cNvPr>
          <p:cNvSpPr txBox="1">
            <a:spLocks noGrp="1"/>
          </p:cNvSpPr>
          <p:nvPr>
            <p:ph type="title"/>
          </p:nvPr>
        </p:nvSpPr>
        <p:spPr>
          <a:xfrm>
            <a:off x="536656" y="309939"/>
            <a:ext cx="6570726"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Arthritis</a:t>
            </a:r>
            <a:endParaRPr sz="3200" dirty="0">
              <a:latin typeface="Arial" panose="020B0604020202020204" pitchFamily="34" charset="0"/>
              <a:cs typeface="Arial" panose="020B0604020202020204" pitchFamily="34" charset="0"/>
            </a:endParaRPr>
          </a:p>
        </p:txBody>
      </p:sp>
      <p:pic>
        <p:nvPicPr>
          <p:cNvPr id="15" name="图片 14">
            <a:extLst>
              <a:ext uri="{FF2B5EF4-FFF2-40B4-BE49-F238E27FC236}">
                <a16:creationId xmlns:a16="http://schemas.microsoft.com/office/drawing/2014/main" id="{5AB6B88E-9FB2-46C2-9921-FACA41A9A0C8}"/>
              </a:ext>
            </a:extLst>
          </p:cNvPr>
          <p:cNvPicPr>
            <a:picLocks noChangeAspect="1"/>
          </p:cNvPicPr>
          <p:nvPr/>
        </p:nvPicPr>
        <p:blipFill>
          <a:blip r:embed="rId3"/>
          <a:stretch>
            <a:fillRect/>
          </a:stretch>
        </p:blipFill>
        <p:spPr>
          <a:xfrm>
            <a:off x="879977" y="2165480"/>
            <a:ext cx="5720571" cy="649302"/>
          </a:xfrm>
          <a:prstGeom prst="rect">
            <a:avLst/>
          </a:prstGeom>
        </p:spPr>
      </p:pic>
      <p:pic>
        <p:nvPicPr>
          <p:cNvPr id="17" name="图片 16">
            <a:extLst>
              <a:ext uri="{FF2B5EF4-FFF2-40B4-BE49-F238E27FC236}">
                <a16:creationId xmlns:a16="http://schemas.microsoft.com/office/drawing/2014/main" id="{08DD5591-5C2C-49B6-AA18-3D7CB2505A4B}"/>
              </a:ext>
            </a:extLst>
          </p:cNvPr>
          <p:cNvPicPr>
            <a:picLocks noChangeAspect="1"/>
          </p:cNvPicPr>
          <p:nvPr/>
        </p:nvPicPr>
        <p:blipFill>
          <a:blip r:embed="rId4"/>
          <a:stretch>
            <a:fillRect/>
          </a:stretch>
        </p:blipFill>
        <p:spPr>
          <a:xfrm>
            <a:off x="1007222" y="3106357"/>
            <a:ext cx="5593326" cy="2526374"/>
          </a:xfrm>
          <a:prstGeom prst="rect">
            <a:avLst/>
          </a:prstGeom>
        </p:spPr>
      </p:pic>
      <p:pic>
        <p:nvPicPr>
          <p:cNvPr id="21" name="图片 20">
            <a:extLst>
              <a:ext uri="{FF2B5EF4-FFF2-40B4-BE49-F238E27FC236}">
                <a16:creationId xmlns:a16="http://schemas.microsoft.com/office/drawing/2014/main" id="{0C0B528A-8AB7-4F95-BDF2-24D8A1C0B876}"/>
              </a:ext>
            </a:extLst>
          </p:cNvPr>
          <p:cNvPicPr>
            <a:picLocks noChangeAspect="1"/>
          </p:cNvPicPr>
          <p:nvPr/>
        </p:nvPicPr>
        <p:blipFill>
          <a:blip r:embed="rId5"/>
          <a:stretch>
            <a:fillRect/>
          </a:stretch>
        </p:blipFill>
        <p:spPr>
          <a:xfrm>
            <a:off x="7065455" y="2165480"/>
            <a:ext cx="3582354" cy="694082"/>
          </a:xfrm>
          <a:prstGeom prst="rect">
            <a:avLst/>
          </a:prstGeom>
        </p:spPr>
      </p:pic>
      <p:pic>
        <p:nvPicPr>
          <p:cNvPr id="25" name="图片 24">
            <a:extLst>
              <a:ext uri="{FF2B5EF4-FFF2-40B4-BE49-F238E27FC236}">
                <a16:creationId xmlns:a16="http://schemas.microsoft.com/office/drawing/2014/main" id="{96B6214E-8F63-4F03-8D90-290BF2B3A34A}"/>
              </a:ext>
            </a:extLst>
          </p:cNvPr>
          <p:cNvPicPr>
            <a:picLocks noChangeAspect="1"/>
          </p:cNvPicPr>
          <p:nvPr/>
        </p:nvPicPr>
        <p:blipFill>
          <a:blip r:embed="rId6"/>
          <a:stretch>
            <a:fillRect/>
          </a:stretch>
        </p:blipFill>
        <p:spPr>
          <a:xfrm>
            <a:off x="7302999" y="3290064"/>
            <a:ext cx="1350123" cy="1473726"/>
          </a:xfrm>
          <a:prstGeom prst="rect">
            <a:avLst/>
          </a:prstGeom>
        </p:spPr>
      </p:pic>
      <p:pic>
        <p:nvPicPr>
          <p:cNvPr id="27" name="图片 26">
            <a:extLst>
              <a:ext uri="{FF2B5EF4-FFF2-40B4-BE49-F238E27FC236}">
                <a16:creationId xmlns:a16="http://schemas.microsoft.com/office/drawing/2014/main" id="{2D277EF9-2B85-4948-9D62-4D92BA3E07A2}"/>
              </a:ext>
            </a:extLst>
          </p:cNvPr>
          <p:cNvPicPr>
            <a:picLocks noChangeAspect="1"/>
          </p:cNvPicPr>
          <p:nvPr/>
        </p:nvPicPr>
        <p:blipFill>
          <a:blip r:embed="rId7"/>
          <a:stretch>
            <a:fillRect/>
          </a:stretch>
        </p:blipFill>
        <p:spPr>
          <a:xfrm>
            <a:off x="9027226" y="3332850"/>
            <a:ext cx="1768470" cy="1388154"/>
          </a:xfrm>
          <a:prstGeom prst="rect">
            <a:avLst/>
          </a:prstGeom>
        </p:spPr>
      </p:pic>
      <p:sp>
        <p:nvSpPr>
          <p:cNvPr id="28" name="文本框 27">
            <a:extLst>
              <a:ext uri="{FF2B5EF4-FFF2-40B4-BE49-F238E27FC236}">
                <a16:creationId xmlns:a16="http://schemas.microsoft.com/office/drawing/2014/main" id="{8E5557E5-E2C3-41B8-83BE-47F1812EDF25}"/>
              </a:ext>
            </a:extLst>
          </p:cNvPr>
          <p:cNvSpPr txBox="1"/>
          <p:nvPr/>
        </p:nvSpPr>
        <p:spPr>
          <a:xfrm>
            <a:off x="867112" y="1289690"/>
            <a:ext cx="4400822" cy="400110"/>
          </a:xfrm>
          <a:prstGeom prst="rect">
            <a:avLst/>
          </a:prstGeom>
          <a:noFill/>
        </p:spPr>
        <p:txBody>
          <a:bodyPr wrap="square" rtlCol="0">
            <a:spAutoFit/>
          </a:bodyPr>
          <a:lstStyle/>
          <a:p>
            <a:r>
              <a:rPr lang="en-US" altLang="zh-CN" sz="2000" dirty="0">
                <a:solidFill>
                  <a:schemeClr val="accent2">
                    <a:lumMod val="50000"/>
                  </a:schemeClr>
                </a:solidFill>
                <a:latin typeface="Consolas" panose="020B0609020204030204" pitchFamily="49" charset="0"/>
              </a:rPr>
              <a:t>R</a:t>
            </a:r>
            <a:r>
              <a:rPr lang="en-US" altLang="zh-CN" sz="2000" dirty="0">
                <a:latin typeface="Consolas" panose="020B0609020204030204" pitchFamily="49" charset="0"/>
              </a:rPr>
              <a:t>:</a:t>
            </a:r>
            <a:r>
              <a:rPr lang="zh-CN" altLang="en-US" sz="2000" dirty="0">
                <a:solidFill>
                  <a:schemeClr val="accent2">
                    <a:lumMod val="50000"/>
                  </a:schemeClr>
                </a:solidFill>
                <a:latin typeface="Consolas" panose="020B0609020204030204" pitchFamily="49" charset="0"/>
              </a:rPr>
              <a:t> </a:t>
            </a:r>
            <a:r>
              <a:rPr lang="en-US" altLang="zh-CN" sz="2000" dirty="0">
                <a:solidFill>
                  <a:schemeClr val="accent2">
                    <a:lumMod val="50000"/>
                  </a:schemeClr>
                </a:solidFill>
                <a:latin typeface="Consolas" panose="020B0609020204030204" pitchFamily="49" charset="0"/>
              </a:rPr>
              <a:t>table(), </a:t>
            </a:r>
            <a:r>
              <a:rPr lang="en-US" altLang="zh-CN" sz="2000" dirty="0" err="1">
                <a:solidFill>
                  <a:schemeClr val="accent2">
                    <a:lumMod val="50000"/>
                  </a:schemeClr>
                </a:solidFill>
                <a:latin typeface="Consolas" panose="020B0609020204030204" pitchFamily="49" charset="0"/>
              </a:rPr>
              <a:t>barplot</a:t>
            </a:r>
            <a:r>
              <a:rPr lang="en-US" altLang="zh-CN" sz="2000" dirty="0">
                <a:solidFill>
                  <a:schemeClr val="accent2">
                    <a:lumMod val="50000"/>
                  </a:schemeClr>
                </a:solidFill>
                <a:latin typeface="Consolas" panose="020B0609020204030204" pitchFamily="49" charset="0"/>
              </a:rPr>
              <a:t>(), pie()</a:t>
            </a:r>
            <a:endParaRPr lang="zh-CN" altLang="en-US" sz="2000" dirty="0">
              <a:solidFill>
                <a:schemeClr val="accent2">
                  <a:lumMod val="50000"/>
                </a:schemeClr>
              </a:solidFill>
              <a:latin typeface="Consolas" panose="020B0609020204030204" pitchFamily="49" charset="0"/>
            </a:endParaRPr>
          </a:p>
        </p:txBody>
      </p:sp>
      <p:sp>
        <p:nvSpPr>
          <p:cNvPr id="2" name="灯片编号占位符 1">
            <a:extLst>
              <a:ext uri="{FF2B5EF4-FFF2-40B4-BE49-F238E27FC236}">
                <a16:creationId xmlns:a16="http://schemas.microsoft.com/office/drawing/2014/main" id="{22BBA50A-6722-FD35-2C7D-5C844D456D46}"/>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4</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319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5E7A379-AD00-4D27-AD5D-3BAA6EC76256}"/>
              </a:ext>
            </a:extLst>
          </p:cNvPr>
          <p:cNvSpPr txBox="1">
            <a:spLocks noGrp="1"/>
          </p:cNvSpPr>
          <p:nvPr>
            <p:ph type="title"/>
          </p:nvPr>
        </p:nvSpPr>
        <p:spPr>
          <a:xfrm>
            <a:off x="536656" y="309939"/>
            <a:ext cx="745885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Two-way contingency table (</a:t>
            </a:r>
            <a:r>
              <a:rPr lang="zh-CN" altLang="en-US" sz="3200" dirty="0">
                <a:solidFill>
                  <a:srgbClr val="000000"/>
                </a:solidFill>
                <a:latin typeface="Arial" panose="020B0604020202020204" pitchFamily="34" charset="0"/>
                <a:cs typeface="Arial" panose="020B0604020202020204" pitchFamily="34" charset="0"/>
              </a:rPr>
              <a:t>二阶列联表</a:t>
            </a:r>
            <a:r>
              <a:rPr lang="en-US" altLang="zh-CN" sz="3200" dirty="0">
                <a:solidFill>
                  <a:srgbClr val="000000"/>
                </a:solidFill>
                <a:latin typeface="Arial" panose="020B0604020202020204" pitchFamily="34" charset="0"/>
                <a:cs typeface="Arial" panose="020B0604020202020204" pitchFamily="34" charset="0"/>
              </a:rPr>
              <a:t>)</a:t>
            </a:r>
            <a:endParaRPr sz="3200"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EB5522F8-CCCD-48C9-81B4-66FF4ED8BA93}"/>
              </a:ext>
            </a:extLst>
          </p:cNvPr>
          <p:cNvPicPr>
            <a:picLocks noChangeAspect="1"/>
          </p:cNvPicPr>
          <p:nvPr/>
        </p:nvPicPr>
        <p:blipFill>
          <a:blip r:embed="rId3"/>
          <a:stretch>
            <a:fillRect/>
          </a:stretch>
        </p:blipFill>
        <p:spPr>
          <a:xfrm>
            <a:off x="1498559" y="1793395"/>
            <a:ext cx="5947270" cy="3975225"/>
          </a:xfrm>
          <a:prstGeom prst="rect">
            <a:avLst/>
          </a:prstGeom>
        </p:spPr>
      </p:pic>
      <p:sp>
        <p:nvSpPr>
          <p:cNvPr id="15" name="Content Placeholder 2">
            <a:extLst>
              <a:ext uri="{FF2B5EF4-FFF2-40B4-BE49-F238E27FC236}">
                <a16:creationId xmlns:a16="http://schemas.microsoft.com/office/drawing/2014/main" id="{E0EC5F5A-EB38-48F6-B688-6B41848C73D8}"/>
              </a:ext>
            </a:extLst>
          </p:cNvPr>
          <p:cNvSpPr>
            <a:spLocks noGrp="1"/>
          </p:cNvSpPr>
          <p:nvPr>
            <p:ph idx="1"/>
          </p:nvPr>
        </p:nvSpPr>
        <p:spPr>
          <a:xfrm>
            <a:off x="4914253" y="4732096"/>
            <a:ext cx="2363493" cy="652467"/>
          </a:xfrm>
        </p:spPr>
        <p:txBody>
          <a:bodyPr>
            <a:normAutofit/>
          </a:bodyPr>
          <a:lstStyle/>
          <a:p>
            <a:pPr marL="0" indent="0">
              <a:buNone/>
            </a:pPr>
            <a:r>
              <a:rPr lang="zh-CN" altLang="en-US" sz="1900" dirty="0">
                <a:solidFill>
                  <a:srgbClr val="000000"/>
                </a:solidFill>
                <a:latin typeface="Arial" panose="020B0604020202020204" pitchFamily="34" charset="0"/>
                <a:ea typeface="宋体" panose="02010600030101010101" pitchFamily="2" charset="-122"/>
                <a:cs typeface="Arial" panose="020B0604020202020204" pitchFamily="34" charset="0"/>
              </a:rPr>
              <a:t>← </a:t>
            </a:r>
            <a:r>
              <a:rPr lang="en-US" altLang="zh-CN" sz="1900" dirty="0">
                <a:solidFill>
                  <a:srgbClr val="000000"/>
                </a:solidFill>
                <a:latin typeface="Arial" panose="020B0604020202020204" pitchFamily="34" charset="0"/>
                <a:cs typeface="Arial" panose="020B0604020202020204" pitchFamily="34" charset="0"/>
              </a:rPr>
              <a:t>Frequency/count</a:t>
            </a:r>
            <a:endParaRPr lang="en-US" altLang="zh-CN" sz="1900" b="1"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396283C8-96A4-476F-856F-D42A76ED2385}"/>
              </a:ext>
            </a:extLst>
          </p:cNvPr>
          <p:cNvSpPr txBox="1"/>
          <p:nvPr/>
        </p:nvSpPr>
        <p:spPr>
          <a:xfrm>
            <a:off x="809789" y="1140928"/>
            <a:ext cx="5782965" cy="400110"/>
          </a:xfrm>
          <a:prstGeom prst="rect">
            <a:avLst/>
          </a:prstGeom>
          <a:noFill/>
        </p:spPr>
        <p:txBody>
          <a:bodyPr wrap="square" rtlCol="0">
            <a:spAutoFit/>
          </a:bodyPr>
          <a:lstStyle/>
          <a:p>
            <a:r>
              <a:rPr lang="en-US" altLang="zh-CN" sz="2000" dirty="0">
                <a:solidFill>
                  <a:schemeClr val="accent2">
                    <a:lumMod val="50000"/>
                  </a:schemeClr>
                </a:solidFill>
                <a:latin typeface="Consolas" panose="020B0609020204030204" pitchFamily="49" charset="0"/>
              </a:rPr>
              <a:t>R: </a:t>
            </a:r>
            <a:r>
              <a:rPr lang="en-US" altLang="zh-CN" sz="2000" dirty="0" err="1">
                <a:solidFill>
                  <a:schemeClr val="accent2">
                    <a:lumMod val="50000"/>
                  </a:schemeClr>
                </a:solidFill>
                <a:latin typeface="Consolas" panose="020B0609020204030204" pitchFamily="49" charset="0"/>
              </a:rPr>
              <a:t>xtabs</a:t>
            </a:r>
            <a:r>
              <a:rPr lang="en-US" altLang="zh-CN" sz="2000" dirty="0">
                <a:solidFill>
                  <a:schemeClr val="accent2">
                    <a:lumMod val="50000"/>
                  </a:schemeClr>
                </a:solidFill>
                <a:latin typeface="Consolas" panose="020B0609020204030204" pitchFamily="49" charset="0"/>
              </a:rPr>
              <a:t>() </a:t>
            </a:r>
            <a:r>
              <a:rPr lang="en-US" altLang="zh-CN" sz="2000" dirty="0">
                <a:latin typeface="Arial" panose="020B0604020202020204" pitchFamily="34" charset="0"/>
                <a:cs typeface="Arial" panose="020B0604020202020204" pitchFamily="34" charset="0"/>
              </a:rPr>
              <a:t>to</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create a contingency table</a:t>
            </a:r>
            <a:endParaRPr lang="zh-CN" altLang="en-US" sz="20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39A7D7FB-0513-34A8-B4B7-673262E43028}"/>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5</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70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5E7A379-AD00-4D27-AD5D-3BAA6EC76256}"/>
              </a:ext>
            </a:extLst>
          </p:cNvPr>
          <p:cNvSpPr txBox="1">
            <a:spLocks noGrp="1"/>
          </p:cNvSpPr>
          <p:nvPr>
            <p:ph type="title"/>
          </p:nvPr>
        </p:nvSpPr>
        <p:spPr>
          <a:xfrm>
            <a:off x="536656" y="309939"/>
            <a:ext cx="7458858"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Two-way contingency table </a:t>
            </a:r>
            <a:endParaRPr sz="3200"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1183D38F-F2A7-4F8F-9979-7EFEDB5ED067}"/>
              </a:ext>
            </a:extLst>
          </p:cNvPr>
          <p:cNvPicPr>
            <a:picLocks noChangeAspect="1"/>
          </p:cNvPicPr>
          <p:nvPr/>
        </p:nvPicPr>
        <p:blipFill>
          <a:blip r:embed="rId3"/>
          <a:stretch>
            <a:fillRect/>
          </a:stretch>
        </p:blipFill>
        <p:spPr>
          <a:xfrm>
            <a:off x="2730684" y="1215009"/>
            <a:ext cx="5264830" cy="4817655"/>
          </a:xfrm>
          <a:prstGeom prst="rect">
            <a:avLst/>
          </a:prstGeom>
        </p:spPr>
      </p:pic>
      <p:sp>
        <p:nvSpPr>
          <p:cNvPr id="2" name="灯片编号占位符 1">
            <a:extLst>
              <a:ext uri="{FF2B5EF4-FFF2-40B4-BE49-F238E27FC236}">
                <a16:creationId xmlns:a16="http://schemas.microsoft.com/office/drawing/2014/main" id="{39A7D7FB-0513-34A8-B4B7-673262E43028}"/>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6</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29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918676-AAAB-4670-AD28-B4125DAB14F1}"/>
              </a:ext>
            </a:extLst>
          </p:cNvPr>
          <p:cNvSpPr txBox="1">
            <a:spLocks noGrp="1"/>
          </p:cNvSpPr>
          <p:nvPr>
            <p:ph type="title"/>
          </p:nvPr>
        </p:nvSpPr>
        <p:spPr>
          <a:xfrm>
            <a:off x="545283" y="371653"/>
            <a:ext cx="6174694" cy="504071"/>
          </a:xfrm>
          <a:prstGeom prst="rect">
            <a:avLst/>
          </a:prstGeom>
        </p:spPr>
        <p:txBody>
          <a:bodyPr vert="horz" wrap="square" lIns="0" tIns="11516" rIns="0" bIns="0" rtlCol="0" anchor="ctr">
            <a:spAutoFit/>
          </a:bodyPr>
          <a:lstStyle/>
          <a:p>
            <a:pPr marL="11516">
              <a:lnSpc>
                <a:spcPct val="10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Possible Sampling Method in Use</a:t>
            </a:r>
            <a:endParaRPr sz="32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F51353A6-EBD6-4CE0-899B-9398C5552BB3}"/>
              </a:ext>
            </a:extLst>
          </p:cNvPr>
          <p:cNvPicPr>
            <a:picLocks noChangeAspect="1"/>
          </p:cNvPicPr>
          <p:nvPr/>
        </p:nvPicPr>
        <p:blipFill rotWithShape="1">
          <a:blip r:embed="rId3"/>
          <a:srcRect l="1614" t="64102" r="42795" b="-2023"/>
          <a:stretch/>
        </p:blipFill>
        <p:spPr>
          <a:xfrm>
            <a:off x="614628" y="1194368"/>
            <a:ext cx="3460584" cy="1577846"/>
          </a:xfrm>
          <a:prstGeom prst="rect">
            <a:avLst/>
          </a:prstGeom>
        </p:spPr>
      </p:pic>
      <p:pic>
        <p:nvPicPr>
          <p:cNvPr id="6" name="图片 5">
            <a:extLst>
              <a:ext uri="{FF2B5EF4-FFF2-40B4-BE49-F238E27FC236}">
                <a16:creationId xmlns:a16="http://schemas.microsoft.com/office/drawing/2014/main" id="{3AEA78B9-8F4F-47D3-8353-3C200C416CB9}"/>
              </a:ext>
            </a:extLst>
          </p:cNvPr>
          <p:cNvPicPr>
            <a:picLocks noChangeAspect="1"/>
          </p:cNvPicPr>
          <p:nvPr/>
        </p:nvPicPr>
        <p:blipFill rotWithShape="1">
          <a:blip r:embed="rId3"/>
          <a:srcRect l="1614" t="64102" r="42795" b="-2023"/>
          <a:stretch/>
        </p:blipFill>
        <p:spPr>
          <a:xfrm>
            <a:off x="4484345" y="1194305"/>
            <a:ext cx="3460584" cy="1577846"/>
          </a:xfrm>
          <a:prstGeom prst="rect">
            <a:avLst/>
          </a:prstGeom>
        </p:spPr>
      </p:pic>
      <p:pic>
        <p:nvPicPr>
          <p:cNvPr id="7" name="图片 6">
            <a:extLst>
              <a:ext uri="{FF2B5EF4-FFF2-40B4-BE49-F238E27FC236}">
                <a16:creationId xmlns:a16="http://schemas.microsoft.com/office/drawing/2014/main" id="{EB458CEC-24ED-41AA-9C20-710BCC51ED5F}"/>
              </a:ext>
            </a:extLst>
          </p:cNvPr>
          <p:cNvPicPr>
            <a:picLocks noChangeAspect="1"/>
          </p:cNvPicPr>
          <p:nvPr/>
        </p:nvPicPr>
        <p:blipFill rotWithShape="1">
          <a:blip r:embed="rId3"/>
          <a:srcRect l="1614" t="64102" r="42795" b="-2023"/>
          <a:stretch/>
        </p:blipFill>
        <p:spPr>
          <a:xfrm>
            <a:off x="8354061" y="1208321"/>
            <a:ext cx="3460584" cy="1577846"/>
          </a:xfrm>
          <a:prstGeom prst="rect">
            <a:avLst/>
          </a:prstGeom>
        </p:spPr>
      </p:pic>
      <p:sp>
        <p:nvSpPr>
          <p:cNvPr id="8" name="文本框 7">
            <a:extLst>
              <a:ext uri="{FF2B5EF4-FFF2-40B4-BE49-F238E27FC236}">
                <a16:creationId xmlns:a16="http://schemas.microsoft.com/office/drawing/2014/main" id="{9C64DE23-6CAD-49F1-B1CB-5F021C7730A3}"/>
              </a:ext>
            </a:extLst>
          </p:cNvPr>
          <p:cNvSpPr txBox="1"/>
          <p:nvPr/>
        </p:nvSpPr>
        <p:spPr>
          <a:xfrm>
            <a:off x="535924" y="2786167"/>
            <a:ext cx="3460584" cy="33649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Each cell is an independent count variable (from Poisson distribution)</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Scenario: Patients randomly arrive, which are then randomly distributed to the Placebo or Treatment group</a:t>
            </a:r>
          </a:p>
          <a:p>
            <a:pPr marL="285750" indent="-285750">
              <a:lnSpc>
                <a:spcPct val="150000"/>
              </a:lnSpc>
              <a:buFont typeface="Wingdings" panose="05000000000000000000" pitchFamily="2" charset="2"/>
              <a:buChar char="Ø"/>
            </a:pPr>
            <a:r>
              <a:rPr lang="en-GB" altLang="zh-CN" dirty="0">
                <a:solidFill>
                  <a:schemeClr val="accent1"/>
                </a:solidFill>
                <a:latin typeface="Arial" panose="020B0604020202020204" pitchFamily="34" charset="0"/>
                <a:cs typeface="Arial" panose="020B0604020202020204" pitchFamily="34" charset="0"/>
              </a:rPr>
              <a:t>Poisson Sampling</a:t>
            </a:r>
            <a:endParaRPr lang="zh-CN" altLang="en-US" dirty="0">
              <a:solidFill>
                <a:schemeClr val="accent1"/>
              </a:solidFill>
              <a:latin typeface="Arial" panose="020B0604020202020204" pitchFamily="34" charset="0"/>
              <a:cs typeface="Arial" panose="020B0604020202020204" pitchFamily="34" charset="0"/>
            </a:endParaRPr>
          </a:p>
        </p:txBody>
      </p:sp>
      <p:sp>
        <p:nvSpPr>
          <p:cNvPr id="11" name="椭圆 10">
            <a:extLst>
              <a:ext uri="{FF2B5EF4-FFF2-40B4-BE49-F238E27FC236}">
                <a16:creationId xmlns:a16="http://schemas.microsoft.com/office/drawing/2014/main" id="{5256CAFF-37D3-4C2B-9C36-4A0FEDB1DF8B}"/>
              </a:ext>
            </a:extLst>
          </p:cNvPr>
          <p:cNvSpPr/>
          <p:nvPr/>
        </p:nvSpPr>
        <p:spPr>
          <a:xfrm>
            <a:off x="7320615" y="2271819"/>
            <a:ext cx="500332" cy="500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nvGrpSpPr>
          <p:cNvPr id="22" name="组合 21">
            <a:extLst>
              <a:ext uri="{FF2B5EF4-FFF2-40B4-BE49-F238E27FC236}">
                <a16:creationId xmlns:a16="http://schemas.microsoft.com/office/drawing/2014/main" id="{281A993C-36E9-41A8-94B6-83AF43927B26}"/>
              </a:ext>
            </a:extLst>
          </p:cNvPr>
          <p:cNvGrpSpPr/>
          <p:nvPr/>
        </p:nvGrpSpPr>
        <p:grpSpPr>
          <a:xfrm>
            <a:off x="11188513" y="1496912"/>
            <a:ext cx="500332" cy="885505"/>
            <a:chOff x="11396551" y="1804930"/>
            <a:chExt cx="500332" cy="885505"/>
          </a:xfrm>
        </p:grpSpPr>
        <p:sp>
          <p:nvSpPr>
            <p:cNvPr id="12" name="椭圆 11">
              <a:extLst>
                <a:ext uri="{FF2B5EF4-FFF2-40B4-BE49-F238E27FC236}">
                  <a16:creationId xmlns:a16="http://schemas.microsoft.com/office/drawing/2014/main" id="{DA48CC79-C761-4365-A936-675A42F8CD01}"/>
                </a:ext>
              </a:extLst>
            </p:cNvPr>
            <p:cNvSpPr/>
            <p:nvPr/>
          </p:nvSpPr>
          <p:spPr>
            <a:xfrm>
              <a:off x="11396551" y="1804930"/>
              <a:ext cx="500332" cy="500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 name="椭圆 12">
              <a:extLst>
                <a:ext uri="{FF2B5EF4-FFF2-40B4-BE49-F238E27FC236}">
                  <a16:creationId xmlns:a16="http://schemas.microsoft.com/office/drawing/2014/main" id="{EEA69D52-51A0-4683-91B3-1A94CD62CBA9}"/>
                </a:ext>
              </a:extLst>
            </p:cNvPr>
            <p:cNvSpPr/>
            <p:nvPr/>
          </p:nvSpPr>
          <p:spPr>
            <a:xfrm>
              <a:off x="11396551" y="2190103"/>
              <a:ext cx="500332" cy="500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sp>
        <p:nvSpPr>
          <p:cNvPr id="14" name="文本框 13">
            <a:extLst>
              <a:ext uri="{FF2B5EF4-FFF2-40B4-BE49-F238E27FC236}">
                <a16:creationId xmlns:a16="http://schemas.microsoft.com/office/drawing/2014/main" id="{C14C57FC-C681-44A4-864F-62F6AF6E82D3}"/>
              </a:ext>
            </a:extLst>
          </p:cNvPr>
          <p:cNvSpPr txBox="1"/>
          <p:nvPr/>
        </p:nvSpPr>
        <p:spPr>
          <a:xfrm>
            <a:off x="4422689" y="2772151"/>
            <a:ext cx="3398258" cy="33649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dirty="0">
                <a:latin typeface="Arial" panose="020B0604020202020204" pitchFamily="34" charset="0"/>
                <a:cs typeface="Arial" panose="020B0604020202020204" pitchFamily="34" charset="0"/>
              </a:rPr>
              <a:t>The total sample size was specified before the experiment</a:t>
            </a:r>
          </a:p>
          <a:p>
            <a:pPr marL="285750" indent="-285750">
              <a:lnSpc>
                <a:spcPct val="150000"/>
              </a:lnSpc>
              <a:buFont typeface="Arial" panose="020B0604020202020204" pitchFamily="34" charset="0"/>
              <a:buChar char="•"/>
            </a:pPr>
            <a:r>
              <a:rPr lang="en" altLang="zh-CN" dirty="0">
                <a:latin typeface="Arial" panose="020B0604020202020204" pitchFamily="34" charset="0"/>
                <a:cs typeface="Arial" panose="020B0604020202020204" pitchFamily="34" charset="0"/>
              </a:rPr>
              <a:t>Frequency in a cell: the realization of a </a:t>
            </a:r>
            <a:r>
              <a:rPr lang="en" altLang="zh-CN" dirty="0" err="1">
                <a:latin typeface="Arial" panose="020B0604020202020204" pitchFamily="34" charset="0"/>
                <a:cs typeface="Arial" panose="020B0604020202020204" pitchFamily="34" charset="0"/>
              </a:rPr>
              <a:t>r.v.</a:t>
            </a:r>
            <a:r>
              <a:rPr lang="en" altLang="zh-CN" dirty="0">
                <a:latin typeface="Arial" panose="020B0604020202020204" pitchFamily="34" charset="0"/>
                <a:cs typeface="Arial" panose="020B0604020202020204" pitchFamily="34" charset="0"/>
              </a:rPr>
              <a:t> with a multinomial distribution under a fixed total number</a:t>
            </a:r>
          </a:p>
          <a:p>
            <a:pPr marL="285750" indent="-285750">
              <a:lnSpc>
                <a:spcPct val="150000"/>
              </a:lnSpc>
              <a:buFont typeface="Wingdings" pitchFamily="2" charset="2"/>
              <a:buChar char="Ø"/>
            </a:pPr>
            <a:r>
              <a:rPr lang="en-GB" altLang="zh-CN" dirty="0">
                <a:solidFill>
                  <a:schemeClr val="accent1"/>
                </a:solidFill>
                <a:latin typeface="Arial" panose="020B0604020202020204" pitchFamily="34" charset="0"/>
                <a:cs typeface="Arial" panose="020B0604020202020204" pitchFamily="34" charset="0"/>
              </a:rPr>
              <a:t>Multinomial Sampling</a:t>
            </a:r>
            <a:endParaRPr lang="en-US" altLang="zh-CN" dirty="0">
              <a:solidFill>
                <a:schemeClr val="accent1"/>
              </a:solidFill>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8D73FC54-7C3C-4F57-A64C-15BC0DE5705C}"/>
              </a:ext>
            </a:extLst>
          </p:cNvPr>
          <p:cNvSpPr txBox="1"/>
          <p:nvPr/>
        </p:nvSpPr>
        <p:spPr>
          <a:xfrm>
            <a:off x="8354061" y="2786167"/>
            <a:ext cx="3583894" cy="21275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dirty="0">
                <a:latin typeface="Arial" panose="020B0604020202020204" pitchFamily="34" charset="0"/>
                <a:cs typeface="Arial" panose="020B0604020202020204" pitchFamily="34" charset="0"/>
              </a:rPr>
              <a:t>The size of the Placebo or Treated group was specified before the experiment</a:t>
            </a:r>
          </a:p>
          <a:p>
            <a:pPr marL="285750" indent="-285750">
              <a:lnSpc>
                <a:spcPct val="150000"/>
              </a:lnSpc>
              <a:buFont typeface="Wingdings" pitchFamily="2" charset="2"/>
              <a:buChar char="Ø"/>
            </a:pPr>
            <a:r>
              <a:rPr lang="en-GB" altLang="zh-CN" dirty="0">
                <a:solidFill>
                  <a:schemeClr val="accent1"/>
                </a:solidFill>
                <a:latin typeface="Arial" panose="020B0604020202020204" pitchFamily="34" charset="0"/>
                <a:cs typeface="Arial" panose="020B0604020202020204" pitchFamily="34" charset="0"/>
              </a:rPr>
              <a:t>Independent Binomial or Multinomial Sampling</a:t>
            </a:r>
            <a:endParaRPr lang="en-US" altLang="zh-CN" dirty="0">
              <a:solidFill>
                <a:schemeClr val="accent1"/>
              </a:solidFill>
              <a:latin typeface="Arial" panose="020B0604020202020204" pitchFamily="34" charset="0"/>
              <a:cs typeface="Arial" panose="020B0604020202020204" pitchFamily="34" charset="0"/>
            </a:endParaRPr>
          </a:p>
        </p:txBody>
      </p:sp>
      <p:grpSp>
        <p:nvGrpSpPr>
          <p:cNvPr id="21" name="组合 20">
            <a:extLst>
              <a:ext uri="{FF2B5EF4-FFF2-40B4-BE49-F238E27FC236}">
                <a16:creationId xmlns:a16="http://schemas.microsoft.com/office/drawing/2014/main" id="{624CD0E1-53CD-43ED-B49B-F776B2B78316}"/>
              </a:ext>
            </a:extLst>
          </p:cNvPr>
          <p:cNvGrpSpPr/>
          <p:nvPr/>
        </p:nvGrpSpPr>
        <p:grpSpPr>
          <a:xfrm>
            <a:off x="1578967" y="1507515"/>
            <a:ext cx="1874830" cy="860949"/>
            <a:chOff x="1509622" y="1829486"/>
            <a:chExt cx="1874830" cy="860949"/>
          </a:xfrm>
        </p:grpSpPr>
        <p:sp>
          <p:nvSpPr>
            <p:cNvPr id="9" name="椭圆 8">
              <a:extLst>
                <a:ext uri="{FF2B5EF4-FFF2-40B4-BE49-F238E27FC236}">
                  <a16:creationId xmlns:a16="http://schemas.microsoft.com/office/drawing/2014/main" id="{437B37BE-4836-4207-8574-51B3A8B76022}"/>
                </a:ext>
              </a:extLst>
            </p:cNvPr>
            <p:cNvSpPr/>
            <p:nvPr/>
          </p:nvSpPr>
          <p:spPr>
            <a:xfrm>
              <a:off x="1509622" y="1829486"/>
              <a:ext cx="500332" cy="50033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椭圆 9">
              <a:extLst>
                <a:ext uri="{FF2B5EF4-FFF2-40B4-BE49-F238E27FC236}">
                  <a16:creationId xmlns:a16="http://schemas.microsoft.com/office/drawing/2014/main" id="{A4AD8BC1-AB72-4500-8899-C1912A47BE11}"/>
                </a:ext>
              </a:extLst>
            </p:cNvPr>
            <p:cNvSpPr/>
            <p:nvPr/>
          </p:nvSpPr>
          <p:spPr>
            <a:xfrm>
              <a:off x="1509622" y="2190103"/>
              <a:ext cx="500332" cy="50033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7" name="椭圆 16">
              <a:extLst>
                <a:ext uri="{FF2B5EF4-FFF2-40B4-BE49-F238E27FC236}">
                  <a16:creationId xmlns:a16="http://schemas.microsoft.com/office/drawing/2014/main" id="{FE261401-2869-46A0-8300-C94753F7427D}"/>
                </a:ext>
              </a:extLst>
            </p:cNvPr>
            <p:cNvSpPr/>
            <p:nvPr/>
          </p:nvSpPr>
          <p:spPr>
            <a:xfrm>
              <a:off x="2196871" y="1829486"/>
              <a:ext cx="500332" cy="50033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 name="椭圆 17">
              <a:extLst>
                <a:ext uri="{FF2B5EF4-FFF2-40B4-BE49-F238E27FC236}">
                  <a16:creationId xmlns:a16="http://schemas.microsoft.com/office/drawing/2014/main" id="{FC9F893E-C87C-40FF-9775-F42FDA29AAAC}"/>
                </a:ext>
              </a:extLst>
            </p:cNvPr>
            <p:cNvSpPr/>
            <p:nvPr/>
          </p:nvSpPr>
          <p:spPr>
            <a:xfrm>
              <a:off x="2196871" y="2190103"/>
              <a:ext cx="500332" cy="50033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9" name="椭圆 18">
              <a:extLst>
                <a:ext uri="{FF2B5EF4-FFF2-40B4-BE49-F238E27FC236}">
                  <a16:creationId xmlns:a16="http://schemas.microsoft.com/office/drawing/2014/main" id="{9D988A55-8CA1-45B1-A880-CC6596177305}"/>
                </a:ext>
              </a:extLst>
            </p:cNvPr>
            <p:cNvSpPr/>
            <p:nvPr/>
          </p:nvSpPr>
          <p:spPr>
            <a:xfrm>
              <a:off x="2884120" y="1829486"/>
              <a:ext cx="500332" cy="50033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0" name="椭圆 19">
              <a:extLst>
                <a:ext uri="{FF2B5EF4-FFF2-40B4-BE49-F238E27FC236}">
                  <a16:creationId xmlns:a16="http://schemas.microsoft.com/office/drawing/2014/main" id="{897AA59B-6D77-4883-BCD7-F6A9FFD5AEEB}"/>
                </a:ext>
              </a:extLst>
            </p:cNvPr>
            <p:cNvSpPr/>
            <p:nvPr/>
          </p:nvSpPr>
          <p:spPr>
            <a:xfrm>
              <a:off x="2884120" y="2190103"/>
              <a:ext cx="500332" cy="50033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2" name="灯片编号占位符 1">
            <a:extLst>
              <a:ext uri="{FF2B5EF4-FFF2-40B4-BE49-F238E27FC236}">
                <a16:creationId xmlns:a16="http://schemas.microsoft.com/office/drawing/2014/main" id="{F9287FD2-2A0E-F55B-67F6-C940C41B1168}"/>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7</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4339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8DAAA50-4A0F-47F9-82C7-2D887DD119AC}"/>
              </a:ext>
            </a:extLst>
          </p:cNvPr>
          <p:cNvSpPr txBox="1"/>
          <p:nvPr>
            <p:custDataLst>
              <p:tags r:id="rId2"/>
            </p:custDataLst>
          </p:nvPr>
        </p:nvSpPr>
        <p:spPr>
          <a:xfrm>
            <a:off x="1219200" y="1202080"/>
            <a:ext cx="10134600" cy="2309019"/>
          </a:xfrm>
          <a:prstGeom prst="rect">
            <a:avLst/>
          </a:prstGeom>
          <a:noFill/>
        </p:spPr>
        <p:txBody>
          <a:bodyPr vert="horz" wrap="square" rtlCol="0" anchor="ctr" anchorCtr="0">
            <a:noAutofit/>
          </a:bodyPr>
          <a:lstStyle/>
          <a:p>
            <a:pPr>
              <a:lnSpc>
                <a:spcPct val="110000"/>
              </a:lnSpc>
            </a:pPr>
            <a:r>
              <a:rPr lang="en" altLang="zh-CN" sz="2800" b="0" i="0" dirty="0">
                <a:solidFill>
                  <a:srgbClr val="202124"/>
                </a:solidFill>
                <a:effectLst/>
                <a:latin typeface="arial" panose="020B0604020202020204" pitchFamily="34" charset="0"/>
              </a:rPr>
              <a:t>A company wants to investigate the relationship between employee gender and job satisfaction. The team leader divides job satisfaction into several levels, and investigates the views of 100 male and 100 female employees, respectively. </a:t>
            </a:r>
          </a:p>
          <a:p>
            <a:pPr>
              <a:lnSpc>
                <a:spcPct val="110000"/>
              </a:lnSpc>
            </a:pPr>
            <a:r>
              <a:rPr lang="en" altLang="zh-CN" sz="2800" b="0" i="0" dirty="0">
                <a:solidFill>
                  <a:srgbClr val="202124"/>
                </a:solidFill>
                <a:effectLst/>
                <a:latin typeface="arial" panose="020B0604020202020204" pitchFamily="34" charset="0"/>
              </a:rPr>
              <a:t>Q: What kind of sampling method is being used?</a:t>
            </a:r>
            <a:endPar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5D87150-7D82-4C8A-8B69-AD0C32142CBF}"/>
              </a:ext>
            </a:extLst>
          </p:cNvPr>
          <p:cNvSpPr txBox="1"/>
          <p:nvPr>
            <p:custDataLst>
              <p:tags r:id="rId3"/>
            </p:custDataLst>
          </p:nvPr>
        </p:nvSpPr>
        <p:spPr>
          <a:xfrm>
            <a:off x="2456833" y="3732022"/>
            <a:ext cx="8534400" cy="642938"/>
          </a:xfrm>
          <a:prstGeom prst="rect">
            <a:avLst/>
          </a:prstGeom>
          <a:noFill/>
        </p:spPr>
        <p:txBody>
          <a:bodyPr vert="horz" rtlCol="0" anchor="ctr" anchorCtr="0">
            <a:noAutofit/>
          </a:bodyPr>
          <a:lstStyle/>
          <a:p>
            <a:pPr>
              <a:lnSpc>
                <a:spcPct val="150000"/>
              </a:lnSpc>
            </a:pPr>
            <a:r>
              <a:rPr lang="en-GB" altLang="zh-CN" sz="2800" dirty="0">
                <a:latin typeface="Arial" panose="020B0604020202020204" pitchFamily="34" charset="0"/>
                <a:cs typeface="Arial" panose="020B0604020202020204" pitchFamily="34" charset="0"/>
              </a:rPr>
              <a:t>Poisson Sampling</a:t>
            </a:r>
            <a:endParaRPr lang="zh-CN" altLang="en-US" sz="28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FA4E2A90-ACFF-40C4-AC48-8C30B453A074}"/>
              </a:ext>
            </a:extLst>
          </p:cNvPr>
          <p:cNvSpPr txBox="1"/>
          <p:nvPr>
            <p:custDataLst>
              <p:tags r:id="rId4"/>
            </p:custDataLst>
          </p:nvPr>
        </p:nvSpPr>
        <p:spPr>
          <a:xfrm>
            <a:off x="2456833" y="4589272"/>
            <a:ext cx="8534400" cy="642938"/>
          </a:xfrm>
          <a:prstGeom prst="rect">
            <a:avLst/>
          </a:prstGeom>
          <a:noFill/>
        </p:spPr>
        <p:txBody>
          <a:bodyPr vert="horz" rtlCol="0" anchor="ctr" anchorCtr="0">
            <a:noAutofit/>
          </a:bodyPr>
          <a:lstStyle/>
          <a:p>
            <a:pPr>
              <a:lnSpc>
                <a:spcPct val="150000"/>
              </a:lnSpc>
            </a:pPr>
            <a:r>
              <a:rPr lang="en-GB" altLang="zh-CN" sz="2800" dirty="0">
                <a:latin typeface="Arial" panose="020B0604020202020204" pitchFamily="34" charset="0"/>
                <a:cs typeface="Arial" panose="020B0604020202020204" pitchFamily="34" charset="0"/>
              </a:rPr>
              <a:t>Multinomial Sampling</a:t>
            </a:r>
            <a:endParaRPr lang="en-US" altLang="zh-CN" sz="28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60CBAB6A-C1F4-46AD-97EC-1F6D8091997C}"/>
              </a:ext>
            </a:extLst>
          </p:cNvPr>
          <p:cNvSpPr txBox="1"/>
          <p:nvPr>
            <p:custDataLst>
              <p:tags r:id="rId5"/>
            </p:custDataLst>
          </p:nvPr>
        </p:nvSpPr>
        <p:spPr>
          <a:xfrm>
            <a:off x="2456833" y="5446522"/>
            <a:ext cx="8534400" cy="642938"/>
          </a:xfrm>
          <a:prstGeom prst="rect">
            <a:avLst/>
          </a:prstGeom>
          <a:noFill/>
        </p:spPr>
        <p:txBody>
          <a:bodyPr vert="horz" rtlCol="0" anchor="ctr" anchorCtr="0">
            <a:noAutofit/>
          </a:bodyPr>
          <a:lstStyle/>
          <a:p>
            <a:pPr>
              <a:lnSpc>
                <a:spcPct val="150000"/>
              </a:lnSpc>
            </a:pPr>
            <a:r>
              <a:rPr lang="en-GB" altLang="zh-CN" sz="2800" dirty="0">
                <a:latin typeface="Arial" panose="020B0604020202020204" pitchFamily="34" charset="0"/>
                <a:cs typeface="Arial" panose="020B0604020202020204" pitchFamily="34" charset="0"/>
              </a:rPr>
              <a:t>Independent Multinomial Sampling</a:t>
            </a:r>
            <a:endParaRPr lang="en-US" altLang="zh-CN" sz="2800" dirty="0">
              <a:latin typeface="Arial" panose="020B0604020202020204" pitchFamily="34" charset="0"/>
              <a:cs typeface="Arial" panose="020B0604020202020204" pitchFamily="34" charset="0"/>
            </a:endParaRPr>
          </a:p>
        </p:txBody>
      </p:sp>
      <p:sp>
        <p:nvSpPr>
          <p:cNvPr id="11" name="椭圆 10">
            <a:extLst>
              <a:ext uri="{FF2B5EF4-FFF2-40B4-BE49-F238E27FC236}">
                <a16:creationId xmlns:a16="http://schemas.microsoft.com/office/drawing/2014/main" id="{9095373F-703B-4837-B46C-C31186AB551F}"/>
              </a:ext>
            </a:extLst>
          </p:cNvPr>
          <p:cNvSpPr>
            <a:spLocks noChangeAspect="1"/>
          </p:cNvSpPr>
          <p:nvPr>
            <p:custDataLst>
              <p:tags r:id="rId6"/>
            </p:custDataLst>
          </p:nvPr>
        </p:nvSpPr>
        <p:spPr>
          <a:xfrm>
            <a:off x="1590058" y="379631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34770F2-7188-408A-BAA4-927F425A823B}"/>
              </a:ext>
            </a:extLst>
          </p:cNvPr>
          <p:cNvSpPr>
            <a:spLocks noChangeAspect="1"/>
          </p:cNvSpPr>
          <p:nvPr>
            <p:custDataLst>
              <p:tags r:id="rId7"/>
            </p:custDataLst>
          </p:nvPr>
        </p:nvSpPr>
        <p:spPr>
          <a:xfrm>
            <a:off x="1590058" y="465356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FB038A1-23A7-49AA-A28F-FAC3FDCEA8DD}"/>
              </a:ext>
            </a:extLst>
          </p:cNvPr>
          <p:cNvSpPr>
            <a:spLocks noChangeAspect="1"/>
          </p:cNvSpPr>
          <p:nvPr>
            <p:custDataLst>
              <p:tags r:id="rId8"/>
            </p:custDataLst>
          </p:nvPr>
        </p:nvSpPr>
        <p:spPr>
          <a:xfrm>
            <a:off x="1590058" y="551081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GB"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292781F-D2FD-4DB0-B449-7841E481789A}"/>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灯片编号占位符 1">
            <a:extLst>
              <a:ext uri="{FF2B5EF4-FFF2-40B4-BE49-F238E27FC236}">
                <a16:creationId xmlns:a16="http://schemas.microsoft.com/office/drawing/2014/main" id="{0D00C5BB-17CD-E1BF-8558-0C5F3536859B}"/>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8</a:t>
            </a:fld>
            <a:endParaRPr lang="zh-CN" altLang="en-US" dirty="0">
              <a:latin typeface="Arial" panose="020B0604020202020204" pitchFamily="34" charset="0"/>
              <a:cs typeface="Arial" panose="020B0604020202020204" pitchFamily="34" charset="0"/>
            </a:endParaRPr>
          </a:p>
        </p:txBody>
      </p:sp>
      <p:grpSp>
        <p:nvGrpSpPr>
          <p:cNvPr id="14" name="组合 13">
            <a:extLst>
              <a:ext uri="{FF2B5EF4-FFF2-40B4-BE49-F238E27FC236}">
                <a16:creationId xmlns:a16="http://schemas.microsoft.com/office/drawing/2014/main" id="{DD771647-449E-7FB9-BA3D-1995102CFF9C}"/>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C3C4BCC-350A-4DD5-9B77-90D3EC5FB8AE}"/>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2E59C25F-8CC9-46F6-8654-9A2C0EF6A9C6}"/>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3B89B4A1-9E84-4C2C-90B5-A4C351FF6873}"/>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0" name="TipText">
              <a:extLst>
                <a:ext uri="{FF2B5EF4-FFF2-40B4-BE49-F238E27FC236}">
                  <a16:creationId xmlns:a16="http://schemas.microsoft.com/office/drawing/2014/main" id="{9D33BC8D-0DD4-06DA-AC80-DD383F4759EF}"/>
                </a:ext>
              </a:extLst>
            </p:cNvPr>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sp>
        <p:nvSpPr>
          <p:cNvPr id="4" name="文本框 3">
            <a:extLst>
              <a:ext uri="{FF2B5EF4-FFF2-40B4-BE49-F238E27FC236}">
                <a16:creationId xmlns:a16="http://schemas.microsoft.com/office/drawing/2014/main" id="{952FAA61-3D40-11C4-F1E8-F0EFF9D50DF7}"/>
              </a:ext>
            </a:extLst>
          </p:cNvPr>
          <p:cNvSpPr txBox="1"/>
          <p:nvPr>
            <p:custDataLst>
              <p:tags r:id="rId11"/>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kumimoji="1" lang="en-US" altLang="zh-CN"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kumimoji="1" lang="zh-CN" altLang="en-US" sz="16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5" name="图片 4">
            <a:extLst>
              <a:ext uri="{FF2B5EF4-FFF2-40B4-BE49-F238E27FC236}">
                <a16:creationId xmlns:a16="http://schemas.microsoft.com/office/drawing/2014/main" id="{80507FCA-04D4-4FB4-B8BE-685A6CA3593B}"/>
              </a:ext>
            </a:extLst>
          </p:cNvPr>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87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C43A-F26B-412F-B477-BFBD6C4BAED6}"/>
              </a:ext>
            </a:extLst>
          </p:cNvPr>
          <p:cNvSpPr>
            <a:spLocks noGrp="1"/>
          </p:cNvSpPr>
          <p:nvPr>
            <p:ph type="ctrTitle"/>
          </p:nvPr>
        </p:nvSpPr>
        <p:spPr>
          <a:xfrm>
            <a:off x="1326524" y="2087563"/>
            <a:ext cx="9710670" cy="2387600"/>
          </a:xfrm>
        </p:spPr>
        <p:txBody>
          <a:bodyPr>
            <a:normAutofit fontScale="90000"/>
          </a:bodyPr>
          <a:lstStyle/>
          <a:p>
            <a:r>
              <a:rPr lang="en-US" altLang="zh-CN" dirty="0">
                <a:latin typeface="Arial" panose="020B0604020202020204" pitchFamily="34" charset="0"/>
                <a:cs typeface="Arial" panose="020B0604020202020204" pitchFamily="34" charset="0"/>
              </a:rPr>
              <a:t>Chi-squared Test of </a:t>
            </a:r>
            <a:r>
              <a:rPr lang="en" altLang="zh-CN" sz="6000" dirty="0">
                <a:latin typeface="Arial" panose="020B0604020202020204" pitchFamily="34" charset="0"/>
                <a:cs typeface="Arial" panose="020B0604020202020204" pitchFamily="34" charset="0"/>
              </a:rPr>
              <a:t>Independence </a:t>
            </a:r>
            <a:br>
              <a:rPr lang="en" altLang="zh-CN" sz="6000" dirty="0">
                <a:latin typeface="Arial" panose="020B0604020202020204" pitchFamily="34" charset="0"/>
                <a:cs typeface="Arial" panose="020B0604020202020204" pitchFamily="34" charset="0"/>
              </a:rPr>
            </a:br>
            <a:r>
              <a:rPr lang="en" altLang="zh-CN" sz="6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卡方独立性检验</a:t>
            </a:r>
            <a:r>
              <a:rPr lang="en" altLang="zh-CN" sz="6000"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187832BC-215F-6A2F-8B61-2117F51EF6AA}"/>
              </a:ext>
            </a:extLst>
          </p:cNvPr>
          <p:cNvSpPr>
            <a:spLocks noGrp="1"/>
          </p:cNvSpPr>
          <p:nvPr>
            <p:ph type="sldNum" sz="quarter" idx="12"/>
          </p:nvPr>
        </p:nvSpPr>
        <p:spPr/>
        <p:txBody>
          <a:bodyPr/>
          <a:lstStyle/>
          <a:p>
            <a:fld id="{EE968B95-E78A-47D6-A24D-CDE638ED0209}" type="slidenum">
              <a:rPr lang="zh-CN" altLang="en-US" smtClean="0">
                <a:latin typeface="Arial" panose="020B0604020202020204" pitchFamily="34" charset="0"/>
                <a:cs typeface="Arial" panose="020B0604020202020204" pitchFamily="34" charset="0"/>
              </a:rPr>
              <a:t>9</a:t>
            </a:fld>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034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TYPE" val="MultipleChoice"/>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ANONYMOUSPOLLING" val="False"/>
  <p:tag name="RAINPROBLEMTYPE" val="MultipleChoice"/>
  <p:tag name="RAINPROBLEM" val="MultipleChoice"/>
  <p:tag name="PROBLEMSCORE" val="1.0"/>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MultipleChoice"/>
  <p:tag name="RAINPROBLEM" val="MultipleChoice"/>
  <p:tag name="PROBLEMSCORE" val="1"/>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30437</TotalTime>
  <Words>1803</Words>
  <Application>Microsoft Office PowerPoint</Application>
  <PresentationFormat>宽屏</PresentationFormat>
  <Paragraphs>342</Paragraphs>
  <Slides>33</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Microsoft Yahei</vt:lpstr>
      <vt:lpstr>等线</vt:lpstr>
      <vt:lpstr>等线 Light</vt:lpstr>
      <vt:lpstr>Arial</vt:lpstr>
      <vt:lpstr>Arial</vt:lpstr>
      <vt:lpstr>Cambria Math</vt:lpstr>
      <vt:lpstr>Consolas</vt:lpstr>
      <vt:lpstr>Wingdings</vt:lpstr>
      <vt:lpstr>Office Theme</vt:lpstr>
      <vt:lpstr>Analysis of Categorical Data I</vt:lpstr>
      <vt:lpstr>PowerPoint 演示文稿</vt:lpstr>
      <vt:lpstr>Example: Arthritis (关节炎数据)</vt:lpstr>
      <vt:lpstr>Example: Arthritis</vt:lpstr>
      <vt:lpstr>Two-way contingency table (二阶列联表)</vt:lpstr>
      <vt:lpstr>Two-way contingency table </vt:lpstr>
      <vt:lpstr>Possible Sampling Method in Use</vt:lpstr>
      <vt:lpstr>PowerPoint 演示文稿</vt:lpstr>
      <vt:lpstr>Chi-squared Test of Independence  (卡方独立性检验)</vt:lpstr>
      <vt:lpstr>Testing for Independence in Two-Way Tables</vt:lpstr>
      <vt:lpstr>Testing for Independence in Two-Way Tables</vt:lpstr>
      <vt:lpstr>Expected Counts under H_0</vt:lpstr>
      <vt:lpstr>G^2 or X^2：lack-of-fit measure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Effect of sex (性别)?</vt:lpstr>
      <vt:lpstr>PowerPoint 演示文稿</vt:lpstr>
      <vt:lpstr>Stratified by sex</vt:lpstr>
      <vt:lpstr>PowerPoint 演示文稿</vt:lpstr>
      <vt:lpstr>PowerPoint 演示文稿</vt:lpstr>
      <vt:lpstr>Chi-squared Test of Homogeneity  (卡方齐性检验) (Optional)</vt:lpstr>
      <vt:lpstr>Example: The Sanditon Novel</vt:lpstr>
      <vt:lpstr>Example: The Sanditon Novel</vt:lpstr>
      <vt:lpstr>Example: The Sanditon Novel</vt:lpstr>
      <vt:lpstr>Chi-squared Tests for Different Purposes</vt:lpstr>
      <vt:lpstr>Technical</vt:lpstr>
      <vt:lpstr>Technical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卡方独立性检验</dc:title>
  <dc:creator>li bo</dc:creator>
  <cp:lastModifiedBy>墨</cp:lastModifiedBy>
  <cp:revision>56</cp:revision>
  <dcterms:created xsi:type="dcterms:W3CDTF">2021-11-10T02:55:03Z</dcterms:created>
  <dcterms:modified xsi:type="dcterms:W3CDTF">2023-05-04T06:32:12Z</dcterms:modified>
</cp:coreProperties>
</file>