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66" r:id="rId3"/>
    <p:sldId id="369" r:id="rId4"/>
    <p:sldId id="402" r:id="rId5"/>
    <p:sldId id="375" r:id="rId6"/>
    <p:sldId id="370" r:id="rId7"/>
    <p:sldId id="377" r:id="rId8"/>
    <p:sldId id="371" r:id="rId9"/>
    <p:sldId id="372" r:id="rId10"/>
    <p:sldId id="373" r:id="rId11"/>
    <p:sldId id="403" r:id="rId12"/>
    <p:sldId id="406" r:id="rId13"/>
    <p:sldId id="404" r:id="rId14"/>
    <p:sldId id="422" r:id="rId15"/>
    <p:sldId id="407" r:id="rId16"/>
    <p:sldId id="423" r:id="rId17"/>
    <p:sldId id="427" r:id="rId18"/>
    <p:sldId id="428" r:id="rId19"/>
    <p:sldId id="405" r:id="rId20"/>
    <p:sldId id="408" r:id="rId21"/>
    <p:sldId id="409" r:id="rId22"/>
    <p:sldId id="410" r:id="rId23"/>
    <p:sldId id="411" r:id="rId24"/>
    <p:sldId id="412" r:id="rId25"/>
    <p:sldId id="433" r:id="rId26"/>
    <p:sldId id="413" r:id="rId27"/>
    <p:sldId id="414" r:id="rId28"/>
    <p:sldId id="432" r:id="rId29"/>
    <p:sldId id="415" r:id="rId30"/>
    <p:sldId id="416" r:id="rId31"/>
    <p:sldId id="417" r:id="rId32"/>
    <p:sldId id="418" r:id="rId33"/>
    <p:sldId id="438" r:id="rId34"/>
    <p:sldId id="420" r:id="rId35"/>
    <p:sldId id="419" r:id="rId36"/>
    <p:sldId id="421" r:id="rId37"/>
    <p:sldId id="424" r:id="rId38"/>
    <p:sldId id="425" r:id="rId39"/>
    <p:sldId id="431" r:id="rId40"/>
    <p:sldId id="426" r:id="rId41"/>
    <p:sldId id="429" r:id="rId42"/>
    <p:sldId id="436" r:id="rId43"/>
    <p:sldId id="43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0" autoAdjust="0"/>
    <p:restoredTop sz="88329" autoAdjust="0"/>
  </p:normalViewPr>
  <p:slideViewPr>
    <p:cSldViewPr snapToGrid="0">
      <p:cViewPr varScale="1">
        <p:scale>
          <a:sx n="115" d="100"/>
          <a:sy n="115" d="100"/>
        </p:scale>
        <p:origin x="912" y="2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li" userId="86e360d6c7446f46" providerId="LiveId" clId="{A0AF8B88-C9E8-D74F-8C2A-DDA8CA59281B}"/>
    <pc:docChg chg="undo custSel addSld delSld modSld">
      <pc:chgData name="bo li" userId="86e360d6c7446f46" providerId="LiveId" clId="{A0AF8B88-C9E8-D74F-8C2A-DDA8CA59281B}" dt="2023-03-17T09:13:31.134" v="547" actId="478"/>
      <pc:docMkLst>
        <pc:docMk/>
      </pc:docMkLst>
      <pc:sldChg chg="addSp delSp modSp mod">
        <pc:chgData name="bo li" userId="86e360d6c7446f46" providerId="LiveId" clId="{A0AF8B88-C9E8-D74F-8C2A-DDA8CA59281B}" dt="2023-03-17T09:13:31.134" v="547" actId="478"/>
        <pc:sldMkLst>
          <pc:docMk/>
          <pc:sldMk cId="136515721" sldId="256"/>
        </pc:sldMkLst>
        <pc:spChg chg="add del mod">
          <ac:chgData name="bo li" userId="86e360d6c7446f46" providerId="LiveId" clId="{A0AF8B88-C9E8-D74F-8C2A-DDA8CA59281B}" dt="2023-03-17T09:13:31.134" v="547" actId="478"/>
          <ac:spMkLst>
            <pc:docMk/>
            <pc:sldMk cId="136515721" sldId="256"/>
            <ac:spMk id="5" creationId="{0EDD6FE1-FC77-4D3B-7622-1E1E0B95BF3F}"/>
          </ac:spMkLst>
        </pc:spChg>
      </pc:sldChg>
      <pc:sldChg chg="modSp mod">
        <pc:chgData name="bo li" userId="86e360d6c7446f46" providerId="LiveId" clId="{A0AF8B88-C9E8-D74F-8C2A-DDA8CA59281B}" dt="2023-03-16T02:52:48.468" v="215" actId="20577"/>
        <pc:sldMkLst>
          <pc:docMk/>
          <pc:sldMk cId="455208663" sldId="369"/>
        </pc:sldMkLst>
        <pc:spChg chg="mod">
          <ac:chgData name="bo li" userId="86e360d6c7446f46" providerId="LiveId" clId="{A0AF8B88-C9E8-D74F-8C2A-DDA8CA59281B}" dt="2023-03-16T02:51:26.745" v="121" actId="1035"/>
          <ac:spMkLst>
            <pc:docMk/>
            <pc:sldMk cId="455208663" sldId="369"/>
            <ac:spMk id="24" creationId="{72B8D359-989C-42C8-ADAC-B2F06CCE88E4}"/>
          </ac:spMkLst>
        </pc:spChg>
        <pc:spChg chg="mod">
          <ac:chgData name="bo li" userId="86e360d6c7446f46" providerId="LiveId" clId="{A0AF8B88-C9E8-D74F-8C2A-DDA8CA59281B}" dt="2023-03-16T02:52:05.384" v="195" actId="1037"/>
          <ac:spMkLst>
            <pc:docMk/>
            <pc:sldMk cId="455208663" sldId="369"/>
            <ac:spMk id="25" creationId="{F7491E2B-04F8-43E1-8199-4239A8B7EFB0}"/>
          </ac:spMkLst>
        </pc:spChg>
        <pc:spChg chg="mod">
          <ac:chgData name="bo li" userId="86e360d6c7446f46" providerId="LiveId" clId="{A0AF8B88-C9E8-D74F-8C2A-DDA8CA59281B}" dt="2023-03-16T02:52:48.468" v="215" actId="20577"/>
          <ac:spMkLst>
            <pc:docMk/>
            <pc:sldMk cId="455208663" sldId="369"/>
            <ac:spMk id="26" creationId="{61F17786-9DEE-4760-964C-D06621DD0772}"/>
          </ac:spMkLst>
        </pc:spChg>
        <pc:spChg chg="mod">
          <ac:chgData name="bo li" userId="86e360d6c7446f46" providerId="LiveId" clId="{A0AF8B88-C9E8-D74F-8C2A-DDA8CA59281B}" dt="2023-03-16T02:51:26.745" v="121" actId="1035"/>
          <ac:spMkLst>
            <pc:docMk/>
            <pc:sldMk cId="455208663" sldId="369"/>
            <ac:spMk id="38" creationId="{6D87C213-CD3F-4BF6-9798-CA044E7A63E2}"/>
          </ac:spMkLst>
        </pc:spChg>
        <pc:grpChg chg="mod">
          <ac:chgData name="bo li" userId="86e360d6c7446f46" providerId="LiveId" clId="{A0AF8B88-C9E8-D74F-8C2A-DDA8CA59281B}" dt="2023-03-16T02:51:50.452" v="161" actId="1036"/>
          <ac:grpSpMkLst>
            <pc:docMk/>
            <pc:sldMk cId="455208663" sldId="369"/>
            <ac:grpSpMk id="11" creationId="{2BDF6C0C-3960-449B-B719-7DC4A5F38F35}"/>
          </ac:grpSpMkLst>
        </pc:grpChg>
        <pc:grpChg chg="mod">
          <ac:chgData name="bo li" userId="86e360d6c7446f46" providerId="LiveId" clId="{A0AF8B88-C9E8-D74F-8C2A-DDA8CA59281B}" dt="2023-03-16T02:51:26.745" v="121" actId="1035"/>
          <ac:grpSpMkLst>
            <pc:docMk/>
            <pc:sldMk cId="455208663" sldId="369"/>
            <ac:grpSpMk id="14" creationId="{6A61110F-993A-4D2E-B342-C87F2299FDD3}"/>
          </ac:grpSpMkLst>
        </pc:grpChg>
        <pc:grpChg chg="mod">
          <ac:chgData name="bo li" userId="86e360d6c7446f46" providerId="LiveId" clId="{A0AF8B88-C9E8-D74F-8C2A-DDA8CA59281B}" dt="2023-03-16T02:51:26.745" v="121" actId="1035"/>
          <ac:grpSpMkLst>
            <pc:docMk/>
            <pc:sldMk cId="455208663" sldId="369"/>
            <ac:grpSpMk id="16" creationId="{4B0D44B2-33A9-4F93-B010-E5066A199135}"/>
          </ac:grpSpMkLst>
        </pc:grpChg>
      </pc:sldChg>
      <pc:sldChg chg="modSp mod">
        <pc:chgData name="bo li" userId="86e360d6c7446f46" providerId="LiveId" clId="{A0AF8B88-C9E8-D74F-8C2A-DDA8CA59281B}" dt="2023-03-17T08:58:23.833" v="536"/>
        <pc:sldMkLst>
          <pc:docMk/>
          <pc:sldMk cId="498831099" sldId="370"/>
        </pc:sldMkLst>
        <pc:spChg chg="mod">
          <ac:chgData name="bo li" userId="86e360d6c7446f46" providerId="LiveId" clId="{A0AF8B88-C9E8-D74F-8C2A-DDA8CA59281B}" dt="2023-03-17T08:58:23.827" v="533" actId="20577"/>
          <ac:spMkLst>
            <pc:docMk/>
            <pc:sldMk cId="498831099" sldId="370"/>
            <ac:spMk id="11" creationId="{E664B5F7-03F1-4974-B08F-57FC1C230E41}"/>
          </ac:spMkLst>
        </pc:spChg>
        <pc:spChg chg="mod">
          <ac:chgData name="bo li" userId="86e360d6c7446f46" providerId="LiveId" clId="{A0AF8B88-C9E8-D74F-8C2A-DDA8CA59281B}" dt="2023-03-17T08:58:23.830" v="534" actId="20577"/>
          <ac:spMkLst>
            <pc:docMk/>
            <pc:sldMk cId="498831099" sldId="370"/>
            <ac:spMk id="12" creationId="{1E370564-0F23-42A6-8217-C9731EE764E1}"/>
          </ac:spMkLst>
        </pc:spChg>
        <pc:spChg chg="mod">
          <ac:chgData name="bo li" userId="86e360d6c7446f46" providerId="LiveId" clId="{A0AF8B88-C9E8-D74F-8C2A-DDA8CA59281B}" dt="2023-03-17T08:58:23.833" v="535"/>
          <ac:spMkLst>
            <pc:docMk/>
            <pc:sldMk cId="498831099" sldId="370"/>
            <ac:spMk id="16" creationId="{D5984544-7563-49FF-A5F1-E6249D79DA56}"/>
          </ac:spMkLst>
        </pc:spChg>
        <pc:picChg chg="mod">
          <ac:chgData name="bo li" userId="86e360d6c7446f46" providerId="LiveId" clId="{A0AF8B88-C9E8-D74F-8C2A-DDA8CA59281B}" dt="2023-03-17T08:58:23.833" v="536"/>
          <ac:picMkLst>
            <pc:docMk/>
            <pc:sldMk cId="498831099" sldId="370"/>
            <ac:picMk id="5" creationId="{3D05D841-63F3-41F1-8C50-FA1A0E93812B}"/>
          </ac:picMkLst>
        </pc:picChg>
      </pc:sldChg>
      <pc:sldChg chg="modSp mod">
        <pc:chgData name="bo li" userId="86e360d6c7446f46" providerId="LiveId" clId="{A0AF8B88-C9E8-D74F-8C2A-DDA8CA59281B}" dt="2023-03-16T02:54:09.064" v="258" actId="1038"/>
        <pc:sldMkLst>
          <pc:docMk/>
          <pc:sldMk cId="992324964" sldId="371"/>
        </pc:sldMkLst>
        <pc:spChg chg="mod">
          <ac:chgData name="bo li" userId="86e360d6c7446f46" providerId="LiveId" clId="{A0AF8B88-C9E8-D74F-8C2A-DDA8CA59281B}" dt="2023-03-16T02:54:09.064" v="258" actId="1038"/>
          <ac:spMkLst>
            <pc:docMk/>
            <pc:sldMk cId="992324964" sldId="371"/>
            <ac:spMk id="18" creationId="{A9FBA9DA-A304-4069-BA1B-DFF5D9C5DBC5}"/>
          </ac:spMkLst>
        </pc:spChg>
        <pc:spChg chg="mod">
          <ac:chgData name="bo li" userId="86e360d6c7446f46" providerId="LiveId" clId="{A0AF8B88-C9E8-D74F-8C2A-DDA8CA59281B}" dt="2023-03-16T02:54:09.064" v="258" actId="1038"/>
          <ac:spMkLst>
            <pc:docMk/>
            <pc:sldMk cId="992324964" sldId="371"/>
            <ac:spMk id="24" creationId="{E2DFB94F-FA85-4650-9FF4-60D19A98CA33}"/>
          </ac:spMkLst>
        </pc:spChg>
        <pc:picChg chg="mod">
          <ac:chgData name="bo li" userId="86e360d6c7446f46" providerId="LiveId" clId="{A0AF8B88-C9E8-D74F-8C2A-DDA8CA59281B}" dt="2023-03-16T02:54:09.064" v="258" actId="1038"/>
          <ac:picMkLst>
            <pc:docMk/>
            <pc:sldMk cId="992324964" sldId="371"/>
            <ac:picMk id="7" creationId="{1C5B11AF-EBB3-47D0-B0D1-0B5B6CA969A5}"/>
          </ac:picMkLst>
        </pc:picChg>
        <pc:picChg chg="mod">
          <ac:chgData name="bo li" userId="86e360d6c7446f46" providerId="LiveId" clId="{A0AF8B88-C9E8-D74F-8C2A-DDA8CA59281B}" dt="2023-03-16T02:54:09.064" v="258" actId="1038"/>
          <ac:picMkLst>
            <pc:docMk/>
            <pc:sldMk cId="992324964" sldId="371"/>
            <ac:picMk id="10" creationId="{310C817A-9C22-4DE1-ACB9-F8BD5656E6D1}"/>
          </ac:picMkLst>
        </pc:picChg>
        <pc:picChg chg="mod">
          <ac:chgData name="bo li" userId="86e360d6c7446f46" providerId="LiveId" clId="{A0AF8B88-C9E8-D74F-8C2A-DDA8CA59281B}" dt="2023-03-16T02:54:09.064" v="258" actId="1038"/>
          <ac:picMkLst>
            <pc:docMk/>
            <pc:sldMk cId="992324964" sldId="371"/>
            <ac:picMk id="14" creationId="{A7BD519B-B1CB-4686-8614-42EEA08E24B3}"/>
          </ac:picMkLst>
        </pc:picChg>
      </pc:sldChg>
      <pc:sldChg chg="modSp">
        <pc:chgData name="bo li" userId="86e360d6c7446f46" providerId="LiveId" clId="{A0AF8B88-C9E8-D74F-8C2A-DDA8CA59281B}" dt="2023-03-16T02:55:11.850" v="268" actId="20577"/>
        <pc:sldMkLst>
          <pc:docMk/>
          <pc:sldMk cId="1601066427" sldId="372"/>
        </pc:sldMkLst>
        <pc:spChg chg="mod">
          <ac:chgData name="bo li" userId="86e360d6c7446f46" providerId="LiveId" clId="{A0AF8B88-C9E8-D74F-8C2A-DDA8CA59281B}" dt="2023-03-16T02:55:11.850" v="268" actId="20577"/>
          <ac:spMkLst>
            <pc:docMk/>
            <pc:sldMk cId="1601066427" sldId="372"/>
            <ac:spMk id="12" creationId="{D036AC62-6910-4860-9EBD-B2FA00DAC4E0}"/>
          </ac:spMkLst>
        </pc:spChg>
      </pc:sldChg>
      <pc:sldChg chg="modSp mod">
        <pc:chgData name="bo li" userId="86e360d6c7446f46" providerId="LiveId" clId="{A0AF8B88-C9E8-D74F-8C2A-DDA8CA59281B}" dt="2023-03-16T02:57:22.710" v="397" actId="1037"/>
        <pc:sldMkLst>
          <pc:docMk/>
          <pc:sldMk cId="2924770310" sldId="404"/>
        </pc:sldMkLst>
        <pc:spChg chg="mod">
          <ac:chgData name="bo li" userId="86e360d6c7446f46" providerId="LiveId" clId="{A0AF8B88-C9E8-D74F-8C2A-DDA8CA59281B}" dt="2023-03-16T02:42:44.010" v="83" actId="2711"/>
          <ac:spMkLst>
            <pc:docMk/>
            <pc:sldMk cId="2924770310" sldId="404"/>
            <ac:spMk id="32" creationId="{8E7D24F6-1781-4B7F-9C7E-DDDDE62FBE38}"/>
          </ac:spMkLst>
        </pc:spChg>
        <pc:spChg chg="mod">
          <ac:chgData name="bo li" userId="86e360d6c7446f46" providerId="LiveId" clId="{A0AF8B88-C9E8-D74F-8C2A-DDA8CA59281B}" dt="2023-03-16T02:56:59.733" v="332" actId="1035"/>
          <ac:spMkLst>
            <pc:docMk/>
            <pc:sldMk cId="2924770310" sldId="404"/>
            <ac:spMk id="33" creationId="{A44F5FDD-CF3B-40C2-AEFF-0078A9E71395}"/>
          </ac:spMkLst>
        </pc:spChg>
        <pc:picChg chg="mod">
          <ac:chgData name="bo li" userId="86e360d6c7446f46" providerId="LiveId" clId="{A0AF8B88-C9E8-D74F-8C2A-DDA8CA59281B}" dt="2023-03-16T02:57:16.842" v="370" actId="1037"/>
          <ac:picMkLst>
            <pc:docMk/>
            <pc:sldMk cId="2924770310" sldId="404"/>
            <ac:picMk id="5" creationId="{3974AE3A-7855-46CC-B655-2412F09FD147}"/>
          </ac:picMkLst>
        </pc:picChg>
        <pc:picChg chg="mod">
          <ac:chgData name="bo li" userId="86e360d6c7446f46" providerId="LiveId" clId="{A0AF8B88-C9E8-D74F-8C2A-DDA8CA59281B}" dt="2023-03-16T02:56:59.733" v="332" actId="1035"/>
          <ac:picMkLst>
            <pc:docMk/>
            <pc:sldMk cId="2924770310" sldId="404"/>
            <ac:picMk id="10" creationId="{C46B79F7-E105-4BED-A054-55C625B25CB8}"/>
          </ac:picMkLst>
        </pc:picChg>
        <pc:picChg chg="mod">
          <ac:chgData name="bo li" userId="86e360d6c7446f46" providerId="LiveId" clId="{A0AF8B88-C9E8-D74F-8C2A-DDA8CA59281B}" dt="2023-03-16T02:57:13.985" v="361" actId="1037"/>
          <ac:picMkLst>
            <pc:docMk/>
            <pc:sldMk cId="2924770310" sldId="404"/>
            <ac:picMk id="12" creationId="{8CC365ED-9B0A-4629-8662-66BA34D8B6C3}"/>
          </ac:picMkLst>
        </pc:picChg>
        <pc:picChg chg="mod">
          <ac:chgData name="bo li" userId="86e360d6c7446f46" providerId="LiveId" clId="{A0AF8B88-C9E8-D74F-8C2A-DDA8CA59281B}" dt="2023-03-16T02:57:10.317" v="348" actId="1037"/>
          <ac:picMkLst>
            <pc:docMk/>
            <pc:sldMk cId="2924770310" sldId="404"/>
            <ac:picMk id="14" creationId="{7186FE2D-28D7-4233-B261-C3FC441ECB80}"/>
          </ac:picMkLst>
        </pc:picChg>
        <pc:picChg chg="mod">
          <ac:chgData name="bo li" userId="86e360d6c7446f46" providerId="LiveId" clId="{A0AF8B88-C9E8-D74F-8C2A-DDA8CA59281B}" dt="2023-03-16T02:57:10.317" v="348" actId="1037"/>
          <ac:picMkLst>
            <pc:docMk/>
            <pc:sldMk cId="2924770310" sldId="404"/>
            <ac:picMk id="16" creationId="{7DA070D9-1D96-4630-851B-DD4DBE0C8F0F}"/>
          </ac:picMkLst>
        </pc:picChg>
        <pc:picChg chg="mod">
          <ac:chgData name="bo li" userId="86e360d6c7446f46" providerId="LiveId" clId="{A0AF8B88-C9E8-D74F-8C2A-DDA8CA59281B}" dt="2023-03-16T02:57:10.317" v="348" actId="1037"/>
          <ac:picMkLst>
            <pc:docMk/>
            <pc:sldMk cId="2924770310" sldId="404"/>
            <ac:picMk id="18" creationId="{5AABE344-E66F-4FA4-89F8-1AC790E4F716}"/>
          </ac:picMkLst>
        </pc:picChg>
        <pc:picChg chg="mod">
          <ac:chgData name="bo li" userId="86e360d6c7446f46" providerId="LiveId" clId="{A0AF8B88-C9E8-D74F-8C2A-DDA8CA59281B}" dt="2023-03-16T02:57:22.710" v="397" actId="1037"/>
          <ac:picMkLst>
            <pc:docMk/>
            <pc:sldMk cId="2924770310" sldId="404"/>
            <ac:picMk id="20" creationId="{E940ABE2-C906-4865-B406-582122739C24}"/>
          </ac:picMkLst>
        </pc:picChg>
      </pc:sldChg>
      <pc:sldChg chg="modSp">
        <pc:chgData name="bo li" userId="86e360d6c7446f46" providerId="LiveId" clId="{A0AF8B88-C9E8-D74F-8C2A-DDA8CA59281B}" dt="2023-03-16T02:43:01.975" v="92" actId="2711"/>
        <pc:sldMkLst>
          <pc:docMk/>
          <pc:sldMk cId="3214147265" sldId="405"/>
        </pc:sldMkLst>
        <pc:spChg chg="mod">
          <ac:chgData name="bo li" userId="86e360d6c7446f46" providerId="LiveId" clId="{A0AF8B88-C9E8-D74F-8C2A-DDA8CA59281B}" dt="2023-03-16T02:43:01.975" v="92" actId="2711"/>
          <ac:spMkLst>
            <pc:docMk/>
            <pc:sldMk cId="3214147265" sldId="405"/>
            <ac:spMk id="10" creationId="{12606B4D-05DD-4274-AB12-74B3F8465488}"/>
          </ac:spMkLst>
        </pc:spChg>
      </pc:sldChg>
      <pc:sldChg chg="modSp">
        <pc:chgData name="bo li" userId="86e360d6c7446f46" providerId="LiveId" clId="{A0AF8B88-C9E8-D74F-8C2A-DDA8CA59281B}" dt="2023-03-16T02:42:54.586" v="85" actId="2711"/>
        <pc:sldMkLst>
          <pc:docMk/>
          <pc:sldMk cId="2285239409" sldId="407"/>
        </pc:sldMkLst>
        <pc:spChg chg="mod">
          <ac:chgData name="bo li" userId="86e360d6c7446f46" providerId="LiveId" clId="{A0AF8B88-C9E8-D74F-8C2A-DDA8CA59281B}" dt="2023-03-16T02:42:54.586" v="85" actId="2711"/>
          <ac:spMkLst>
            <pc:docMk/>
            <pc:sldMk cId="2285239409" sldId="407"/>
            <ac:spMk id="32" creationId="{8E7D24F6-1781-4B7F-9C7E-DDDDE62FBE38}"/>
          </ac:spMkLst>
        </pc:spChg>
      </pc:sldChg>
      <pc:sldChg chg="modSp mod">
        <pc:chgData name="bo li" userId="86e360d6c7446f46" providerId="LiveId" clId="{A0AF8B88-C9E8-D74F-8C2A-DDA8CA59281B}" dt="2023-03-16T02:43:38.249" v="107" actId="1037"/>
        <pc:sldMkLst>
          <pc:docMk/>
          <pc:sldMk cId="2482471987" sldId="408"/>
        </pc:sldMkLst>
        <pc:spChg chg="mod">
          <ac:chgData name="bo li" userId="86e360d6c7446f46" providerId="LiveId" clId="{A0AF8B88-C9E8-D74F-8C2A-DDA8CA59281B}" dt="2023-03-16T02:43:07.882" v="94" actId="2711"/>
          <ac:spMkLst>
            <pc:docMk/>
            <pc:sldMk cId="2482471987" sldId="408"/>
            <ac:spMk id="12" creationId="{86AB7CF4-8B75-4C90-BD4D-842BE79F68DC}"/>
          </ac:spMkLst>
        </pc:spChg>
        <pc:spChg chg="mod">
          <ac:chgData name="bo li" userId="86e360d6c7446f46" providerId="LiveId" clId="{A0AF8B88-C9E8-D74F-8C2A-DDA8CA59281B}" dt="2023-03-16T02:43:38.249" v="107" actId="1037"/>
          <ac:spMkLst>
            <pc:docMk/>
            <pc:sldMk cId="2482471987" sldId="408"/>
            <ac:spMk id="21" creationId="{3A171EB3-304B-47D7-9ADB-E124AC533E6E}"/>
          </ac:spMkLst>
        </pc:spChg>
        <pc:spChg chg="mod">
          <ac:chgData name="bo li" userId="86e360d6c7446f46" providerId="LiveId" clId="{A0AF8B88-C9E8-D74F-8C2A-DDA8CA59281B}" dt="2023-03-16T02:43:34.465" v="103" actId="1037"/>
          <ac:spMkLst>
            <pc:docMk/>
            <pc:sldMk cId="2482471987" sldId="408"/>
            <ac:spMk id="22" creationId="{929815E9-A9C7-4844-AAEA-C82397EF6E52}"/>
          </ac:spMkLst>
        </pc:spChg>
        <pc:grpChg chg="mod">
          <ac:chgData name="bo li" userId="86e360d6c7446f46" providerId="LiveId" clId="{A0AF8B88-C9E8-D74F-8C2A-DDA8CA59281B}" dt="2023-03-16T02:43:38.249" v="107" actId="1037"/>
          <ac:grpSpMkLst>
            <pc:docMk/>
            <pc:sldMk cId="2482471987" sldId="408"/>
            <ac:grpSpMk id="13" creationId="{C96DABCA-E6FA-4778-AAF6-05E78F4EA7F2}"/>
          </ac:grpSpMkLst>
        </pc:grpChg>
      </pc:sldChg>
      <pc:sldChg chg="addSp modSp mod modAnim">
        <pc:chgData name="bo li" userId="86e360d6c7446f46" providerId="LiveId" clId="{A0AF8B88-C9E8-D74F-8C2A-DDA8CA59281B}" dt="2023-03-16T03:14:02.734" v="467"/>
        <pc:sldMkLst>
          <pc:docMk/>
          <pc:sldMk cId="2815725708" sldId="422"/>
        </pc:sldMkLst>
        <pc:spChg chg="add mod">
          <ac:chgData name="bo li" userId="86e360d6c7446f46" providerId="LiveId" clId="{A0AF8B88-C9E8-D74F-8C2A-DDA8CA59281B}" dt="2023-03-16T03:13:21.695" v="463" actId="1076"/>
          <ac:spMkLst>
            <pc:docMk/>
            <pc:sldMk cId="2815725708" sldId="422"/>
            <ac:spMk id="13" creationId="{0A4237DE-BDF0-B4FE-3011-116A326B5C9F}"/>
          </ac:spMkLst>
        </pc:spChg>
        <pc:grpChg chg="mod">
          <ac:chgData name="bo li" userId="86e360d6c7446f46" providerId="LiveId" clId="{A0AF8B88-C9E8-D74F-8C2A-DDA8CA59281B}" dt="2023-03-16T03:13:24.402" v="464" actId="1076"/>
          <ac:grpSpMkLst>
            <pc:docMk/>
            <pc:sldMk cId="2815725708" sldId="422"/>
            <ac:grpSpMk id="5" creationId="{26BFF9B0-DF1C-4076-854F-8FCD62F12222}"/>
          </ac:grpSpMkLst>
        </pc:grpChg>
      </pc:sldChg>
      <pc:sldChg chg="modSp mod">
        <pc:chgData name="bo li" userId="86e360d6c7446f46" providerId="LiveId" clId="{A0AF8B88-C9E8-D74F-8C2A-DDA8CA59281B}" dt="2023-03-16T03:18:31.575" v="506" actId="14100"/>
        <pc:sldMkLst>
          <pc:docMk/>
          <pc:sldMk cId="855319610" sldId="426"/>
        </pc:sldMkLst>
        <pc:spChg chg="mod">
          <ac:chgData name="bo li" userId="86e360d6c7446f46" providerId="LiveId" clId="{A0AF8B88-C9E8-D74F-8C2A-DDA8CA59281B}" dt="2023-03-16T03:18:31.575" v="506" actId="14100"/>
          <ac:spMkLst>
            <pc:docMk/>
            <pc:sldMk cId="855319610" sldId="426"/>
            <ac:spMk id="15" creationId="{9F321875-6DF9-40D5-97D2-4723953D9EA3}"/>
          </ac:spMkLst>
        </pc:spChg>
      </pc:sldChg>
      <pc:sldChg chg="modSp mod">
        <pc:chgData name="bo li" userId="86e360d6c7446f46" providerId="LiveId" clId="{A0AF8B88-C9E8-D74F-8C2A-DDA8CA59281B}" dt="2023-03-17T09:01:05.135" v="545"/>
        <pc:sldMkLst>
          <pc:docMk/>
          <pc:sldMk cId="4025720343" sldId="428"/>
        </pc:sldMkLst>
        <pc:spChg chg="mod">
          <ac:chgData name="bo li" userId="86e360d6c7446f46" providerId="LiveId" clId="{A0AF8B88-C9E8-D74F-8C2A-DDA8CA59281B}" dt="2023-03-17T09:01:05.133" v="541" actId="20577"/>
          <ac:spMkLst>
            <pc:docMk/>
            <pc:sldMk cId="4025720343" sldId="428"/>
            <ac:spMk id="11" creationId="{7DED9AE7-A0D6-4A53-9383-6EABC94FEC19}"/>
          </ac:spMkLst>
        </pc:spChg>
        <pc:spChg chg="mod">
          <ac:chgData name="bo li" userId="86e360d6c7446f46" providerId="LiveId" clId="{A0AF8B88-C9E8-D74F-8C2A-DDA8CA59281B}" dt="2023-03-17T09:01:05.134" v="542" actId="20577"/>
          <ac:spMkLst>
            <pc:docMk/>
            <pc:sldMk cId="4025720343" sldId="428"/>
            <ac:spMk id="12" creationId="{8EADCB99-B8EC-4992-A9B0-F405C81C049C}"/>
          </ac:spMkLst>
        </pc:spChg>
        <pc:spChg chg="mod">
          <ac:chgData name="bo li" userId="86e360d6c7446f46" providerId="LiveId" clId="{A0AF8B88-C9E8-D74F-8C2A-DDA8CA59281B}" dt="2023-03-17T09:01:05.134" v="543" actId="20577"/>
          <ac:spMkLst>
            <pc:docMk/>
            <pc:sldMk cId="4025720343" sldId="428"/>
            <ac:spMk id="13" creationId="{AE93BE6E-9EC6-4084-8E20-9DB41CBB39D7}"/>
          </ac:spMkLst>
        </pc:spChg>
        <pc:spChg chg="mod">
          <ac:chgData name="bo li" userId="86e360d6c7446f46" providerId="LiveId" clId="{A0AF8B88-C9E8-D74F-8C2A-DDA8CA59281B}" dt="2023-03-17T09:01:05.135" v="544"/>
          <ac:spMkLst>
            <pc:docMk/>
            <pc:sldMk cId="4025720343" sldId="428"/>
            <ac:spMk id="16" creationId="{7897771E-34AE-4ED5-B96C-5C7F688EA562}"/>
          </ac:spMkLst>
        </pc:spChg>
        <pc:picChg chg="mod">
          <ac:chgData name="bo li" userId="86e360d6c7446f46" providerId="LiveId" clId="{A0AF8B88-C9E8-D74F-8C2A-DDA8CA59281B}" dt="2023-03-17T09:01:05.135" v="545"/>
          <ac:picMkLst>
            <pc:docMk/>
            <pc:sldMk cId="4025720343" sldId="428"/>
            <ac:picMk id="5" creationId="{A3861C6E-80C1-4385-B6A8-4975B7D3ADE9}"/>
          </ac:picMkLst>
        </pc:picChg>
      </pc:sldChg>
      <pc:sldChg chg="addSp delSp modSp del mod">
        <pc:chgData name="bo li" userId="86e360d6c7446f46" providerId="LiveId" clId="{A0AF8B88-C9E8-D74F-8C2A-DDA8CA59281B}" dt="2023-03-17T06:40:13.115" v="532" actId="2696"/>
        <pc:sldMkLst>
          <pc:docMk/>
          <pc:sldMk cId="4124517644" sldId="430"/>
        </pc:sldMkLst>
        <pc:spChg chg="add del mod">
          <ac:chgData name="bo li" userId="86e360d6c7446f46" providerId="LiveId" clId="{A0AF8B88-C9E8-D74F-8C2A-DDA8CA59281B}" dt="2023-03-17T06:10:51.388" v="518" actId="478"/>
          <ac:spMkLst>
            <pc:docMk/>
            <pc:sldMk cId="4124517644" sldId="430"/>
            <ac:spMk id="3" creationId="{68EF6C15-DE60-8274-27A1-C3D4291DB97B}"/>
          </ac:spMkLst>
        </pc:spChg>
        <pc:picChg chg="mod">
          <ac:chgData name="bo li" userId="86e360d6c7446f46" providerId="LiveId" clId="{A0AF8B88-C9E8-D74F-8C2A-DDA8CA59281B}" dt="2023-03-17T06:08:37.083" v="516" actId="1076"/>
          <ac:picMkLst>
            <pc:docMk/>
            <pc:sldMk cId="4124517644" sldId="430"/>
            <ac:picMk id="12" creationId="{1620926A-DD18-449A-98FC-AF5B77A4A4DD}"/>
          </ac:picMkLst>
        </pc:picChg>
      </pc:sldChg>
      <pc:sldChg chg="modSp mod">
        <pc:chgData name="bo li" userId="86e360d6c7446f46" providerId="LiveId" clId="{A0AF8B88-C9E8-D74F-8C2A-DDA8CA59281B}" dt="2023-03-17T09:01:04.305" v="540"/>
        <pc:sldMkLst>
          <pc:docMk/>
          <pc:sldMk cId="555160640" sldId="432"/>
        </pc:sldMkLst>
        <pc:spChg chg="mod">
          <ac:chgData name="bo li" userId="86e360d6c7446f46" providerId="LiveId" clId="{A0AF8B88-C9E8-D74F-8C2A-DDA8CA59281B}" dt="2023-03-17T09:01:04.302" v="537" actId="20577"/>
          <ac:spMkLst>
            <pc:docMk/>
            <pc:sldMk cId="555160640" sldId="432"/>
            <ac:spMk id="11" creationId="{5D6A0A21-1382-401E-B512-7E6BAA456449}"/>
          </ac:spMkLst>
        </pc:spChg>
        <pc:spChg chg="mod">
          <ac:chgData name="bo li" userId="86e360d6c7446f46" providerId="LiveId" clId="{A0AF8B88-C9E8-D74F-8C2A-DDA8CA59281B}" dt="2023-03-17T09:01:04.303" v="538" actId="20577"/>
          <ac:spMkLst>
            <pc:docMk/>
            <pc:sldMk cId="555160640" sldId="432"/>
            <ac:spMk id="12" creationId="{C31112DD-4F35-4DA9-946F-1F47B562550A}"/>
          </ac:spMkLst>
        </pc:spChg>
        <pc:spChg chg="mod">
          <ac:chgData name="bo li" userId="86e360d6c7446f46" providerId="LiveId" clId="{A0AF8B88-C9E8-D74F-8C2A-DDA8CA59281B}" dt="2023-03-17T09:01:04.305" v="539"/>
          <ac:spMkLst>
            <pc:docMk/>
            <pc:sldMk cId="555160640" sldId="432"/>
            <ac:spMk id="16" creationId="{8766B4D6-D527-46B7-98F1-E81EB5FEC156}"/>
          </ac:spMkLst>
        </pc:spChg>
        <pc:picChg chg="mod">
          <ac:chgData name="bo li" userId="86e360d6c7446f46" providerId="LiveId" clId="{A0AF8B88-C9E8-D74F-8C2A-DDA8CA59281B}" dt="2023-03-17T09:01:04.305" v="540"/>
          <ac:picMkLst>
            <pc:docMk/>
            <pc:sldMk cId="555160640" sldId="432"/>
            <ac:picMk id="5" creationId="{C635D3E7-E756-4D77-BDBC-1462B69577C9}"/>
          </ac:picMkLst>
        </pc:picChg>
      </pc:sldChg>
      <pc:sldChg chg="modSp mod">
        <pc:chgData name="bo li" userId="86e360d6c7446f46" providerId="LiveId" clId="{A0AF8B88-C9E8-D74F-8C2A-DDA8CA59281B}" dt="2023-03-16T02:44:14.191" v="112" actId="1037"/>
        <pc:sldMkLst>
          <pc:docMk/>
          <pc:sldMk cId="722576684" sldId="433"/>
        </pc:sldMkLst>
        <pc:spChg chg="mod">
          <ac:chgData name="bo li" userId="86e360d6c7446f46" providerId="LiveId" clId="{A0AF8B88-C9E8-D74F-8C2A-DDA8CA59281B}" dt="2023-03-16T02:44:14.191" v="112" actId="1037"/>
          <ac:spMkLst>
            <pc:docMk/>
            <pc:sldMk cId="722576684" sldId="433"/>
            <ac:spMk id="2" creationId="{7A4F4282-E9BE-4119-BA09-FCAE4DBDCFD8}"/>
          </ac:spMkLst>
        </pc:spChg>
      </pc:sldChg>
      <pc:sldChg chg="del">
        <pc:chgData name="bo li" userId="86e360d6c7446f46" providerId="LiveId" clId="{A0AF8B88-C9E8-D74F-8C2A-DDA8CA59281B}" dt="2023-03-17T06:40:13.115" v="532" actId="2696"/>
        <pc:sldMkLst>
          <pc:docMk/>
          <pc:sldMk cId="2090896105" sldId="434"/>
        </pc:sldMkLst>
      </pc:sldChg>
      <pc:sldChg chg="del">
        <pc:chgData name="bo li" userId="86e360d6c7446f46" providerId="LiveId" clId="{A0AF8B88-C9E8-D74F-8C2A-DDA8CA59281B}" dt="2023-03-14T06:24:38.883" v="0" actId="2696"/>
        <pc:sldMkLst>
          <pc:docMk/>
          <pc:sldMk cId="983617853" sldId="435"/>
        </pc:sldMkLst>
      </pc:sldChg>
      <pc:sldChg chg="delSp modSp add mod">
        <pc:chgData name="bo li" userId="86e360d6c7446f46" providerId="LiveId" clId="{A0AF8B88-C9E8-D74F-8C2A-DDA8CA59281B}" dt="2023-03-16T02:39:43.638" v="77" actId="20577"/>
        <pc:sldMkLst>
          <pc:docMk/>
          <pc:sldMk cId="2092040705" sldId="438"/>
        </pc:sldMkLst>
        <pc:spChg chg="mod">
          <ac:chgData name="bo li" userId="86e360d6c7446f46" providerId="LiveId" clId="{A0AF8B88-C9E8-D74F-8C2A-DDA8CA59281B}" dt="2023-03-16T02:39:43.638" v="77" actId="20577"/>
          <ac:spMkLst>
            <pc:docMk/>
            <pc:sldMk cId="2092040705" sldId="438"/>
            <ac:spMk id="2" creationId="{6C99C43A-F26B-412F-B477-BFBD6C4BAED6}"/>
          </ac:spMkLst>
        </pc:spChg>
        <pc:spChg chg="del">
          <ac:chgData name="bo li" userId="86e360d6c7446f46" providerId="LiveId" clId="{A0AF8B88-C9E8-D74F-8C2A-DDA8CA59281B}" dt="2023-03-16T02:39:27.403" v="52" actId="478"/>
          <ac:spMkLst>
            <pc:docMk/>
            <pc:sldMk cId="2092040705" sldId="438"/>
            <ac:spMk id="4" creationId="{283D9804-FAFF-4614-97AD-923CEEA74B70}"/>
          </ac:spMkLst>
        </pc:spChg>
      </pc:sldChg>
    </pc:docChg>
  </pc:docChgLst>
  <pc:docChgLst>
    <pc:chgData name="li bo" userId="86e360d6c7446f46" providerId="LiveId" clId="{E7A02A7E-ACA3-4F9A-9BC9-7AFCDE51116F}"/>
    <pc:docChg chg="addSld modSld">
      <pc:chgData name="li bo" userId="86e360d6c7446f46" providerId="LiveId" clId="{E7A02A7E-ACA3-4F9A-9BC9-7AFCDE51116F}" dt="2022-02-18T03:09:56.602" v="69" actId="20577"/>
      <pc:docMkLst>
        <pc:docMk/>
      </pc:docMkLst>
      <pc:sldChg chg="modSp">
        <pc:chgData name="li bo" userId="86e360d6c7446f46" providerId="LiveId" clId="{E7A02A7E-ACA3-4F9A-9BC9-7AFCDE51116F}" dt="2022-02-18T03:09:56.602" v="69" actId="20577"/>
        <pc:sldMkLst>
          <pc:docMk/>
          <pc:sldMk cId="183699334" sldId="273"/>
        </pc:sldMkLst>
        <pc:spChg chg="mod">
          <ac:chgData name="li bo" userId="86e360d6c7446f46" providerId="LiveId" clId="{E7A02A7E-ACA3-4F9A-9BC9-7AFCDE51116F}" dt="2022-02-18T03:09:56.602" v="69" actId="20577"/>
          <ac:spMkLst>
            <pc:docMk/>
            <pc:sldMk cId="183699334" sldId="273"/>
            <ac:spMk id="3" creationId="{B15836EB-D07D-4F15-8014-3C3D949CA814}"/>
          </ac:spMkLst>
        </pc:spChg>
      </pc:sldChg>
      <pc:sldChg chg="mod modShow">
        <pc:chgData name="li bo" userId="86e360d6c7446f46" providerId="LiveId" clId="{E7A02A7E-ACA3-4F9A-9BC9-7AFCDE51116F}" dt="2022-01-24T15:39:33.291" v="0" actId="729"/>
        <pc:sldMkLst>
          <pc:docMk/>
          <pc:sldMk cId="2237859995" sldId="278"/>
        </pc:sldMkLst>
      </pc:sldChg>
      <pc:sldChg chg="modSp new mod">
        <pc:chgData name="li bo" userId="86e360d6c7446f46" providerId="LiveId" clId="{E7A02A7E-ACA3-4F9A-9BC9-7AFCDE51116F}" dt="2022-01-25T15:29:22.533" v="38" actId="5793"/>
        <pc:sldMkLst>
          <pc:docMk/>
          <pc:sldMk cId="1257756040" sldId="280"/>
        </pc:sldMkLst>
        <pc:spChg chg="mod">
          <ac:chgData name="li bo" userId="86e360d6c7446f46" providerId="LiveId" clId="{E7A02A7E-ACA3-4F9A-9BC9-7AFCDE51116F}" dt="2022-01-25T15:28:45.737" v="34" actId="404"/>
          <ac:spMkLst>
            <pc:docMk/>
            <pc:sldMk cId="1257756040" sldId="280"/>
            <ac:spMk id="2" creationId="{DC9EC387-9603-4026-AFC1-C8ADDA42D874}"/>
          </ac:spMkLst>
        </pc:spChg>
        <pc:spChg chg="mod">
          <ac:chgData name="li bo" userId="86e360d6c7446f46" providerId="LiveId" clId="{E7A02A7E-ACA3-4F9A-9BC9-7AFCDE51116F}" dt="2022-01-25T15:29:22.533" v="38" actId="5793"/>
          <ac:spMkLst>
            <pc:docMk/>
            <pc:sldMk cId="1257756040" sldId="280"/>
            <ac:spMk id="3" creationId="{3D85A5D5-8C79-4DA9-A158-61D881507F2A}"/>
          </ac:spMkLst>
        </pc:spChg>
      </pc:sldChg>
    </pc:docChg>
  </pc:docChgLst>
  <pc:docChgLst>
    <pc:chgData name="li bo" userId="86e360d6c7446f46" providerId="LiveId" clId="{69C4F408-F27F-4263-A906-F55AAF8FCAA7}"/>
    <pc:docChg chg="undo redo custSel addSld delSld modSld sldOrd">
      <pc:chgData name="li bo" userId="86e360d6c7446f46" providerId="LiveId" clId="{69C4F408-F27F-4263-A906-F55AAF8FCAA7}" dt="2021-11-12T08:40:32.802" v="4942" actId="20577"/>
      <pc:docMkLst>
        <pc:docMk/>
      </pc:docMkLst>
      <pc:sldChg chg="addSp delSp modSp new mod">
        <pc:chgData name="li bo" userId="86e360d6c7446f46" providerId="LiveId" clId="{69C4F408-F27F-4263-A906-F55AAF8FCAA7}" dt="2021-11-11T07:45:54.686" v="3457" actId="20577"/>
        <pc:sldMkLst>
          <pc:docMk/>
          <pc:sldMk cId="136515721" sldId="256"/>
        </pc:sldMkLst>
        <pc:spChg chg="mod">
          <ac:chgData name="li bo" userId="86e360d6c7446f46" providerId="LiveId" clId="{69C4F408-F27F-4263-A906-F55AAF8FCAA7}" dt="2021-11-10T02:58:31.263" v="26" actId="113"/>
          <ac:spMkLst>
            <pc:docMk/>
            <pc:sldMk cId="136515721" sldId="256"/>
            <ac:spMk id="2" creationId="{6C99C43A-F26B-412F-B477-BFBD6C4BAED6}"/>
          </ac:spMkLst>
        </pc:spChg>
        <pc:spChg chg="add del">
          <ac:chgData name="li bo" userId="86e360d6c7446f46" providerId="LiveId" clId="{69C4F408-F27F-4263-A906-F55AAF8FCAA7}" dt="2021-11-10T02:58:55.240" v="30" actId="478"/>
          <ac:spMkLst>
            <pc:docMk/>
            <pc:sldMk cId="136515721" sldId="256"/>
            <ac:spMk id="3" creationId="{D37FEEB1-4667-4407-9338-5344ADA64234}"/>
          </ac:spMkLst>
        </pc:spChg>
        <pc:spChg chg="add mod">
          <ac:chgData name="li bo" userId="86e360d6c7446f46" providerId="LiveId" clId="{69C4F408-F27F-4263-A906-F55AAF8FCAA7}" dt="2021-11-11T07:45:54.686" v="3457" actId="20577"/>
          <ac:spMkLst>
            <pc:docMk/>
            <pc:sldMk cId="136515721" sldId="256"/>
            <ac:spMk id="4" creationId="{283D9804-FAFF-4614-97AD-923CEEA74B70}"/>
          </ac:spMkLst>
        </pc:spChg>
        <pc:spChg chg="add del mod">
          <ac:chgData name="li bo" userId="86e360d6c7446f46" providerId="LiveId" clId="{69C4F408-F27F-4263-A906-F55AAF8FCAA7}" dt="2021-11-10T02:58:53.005" v="29"/>
          <ac:spMkLst>
            <pc:docMk/>
            <pc:sldMk cId="136515721" sldId="256"/>
            <ac:spMk id="5" creationId="{A101B968-1833-419F-9874-B8F0D06EECE3}"/>
          </ac:spMkLst>
        </pc:spChg>
      </pc:sldChg>
      <pc:sldChg chg="addSp delSp modSp new mod delAnim modAnim">
        <pc:chgData name="li bo" userId="86e360d6c7446f46" providerId="LiveId" clId="{69C4F408-F27F-4263-A906-F55AAF8FCAA7}" dt="2021-11-12T06:38:11.724" v="4821" actId="1076"/>
        <pc:sldMkLst>
          <pc:docMk/>
          <pc:sldMk cId="2985269075" sldId="257"/>
        </pc:sldMkLst>
        <pc:spChg chg="mod">
          <ac:chgData name="li bo" userId="86e360d6c7446f46" providerId="LiveId" clId="{69C4F408-F27F-4263-A906-F55AAF8FCAA7}" dt="2021-11-10T06:46:58.772" v="1171" actId="1076"/>
          <ac:spMkLst>
            <pc:docMk/>
            <pc:sldMk cId="2985269075" sldId="257"/>
            <ac:spMk id="2" creationId="{32534277-282E-44A7-AF57-C05193BFFE37}"/>
          </ac:spMkLst>
        </pc:spChg>
        <pc:spChg chg="mod">
          <ac:chgData name="li bo" userId="86e360d6c7446f46" providerId="LiveId" clId="{69C4F408-F27F-4263-A906-F55AAF8FCAA7}" dt="2021-11-12T06:38:11.724" v="4821" actId="1076"/>
          <ac:spMkLst>
            <pc:docMk/>
            <pc:sldMk cId="2985269075" sldId="257"/>
            <ac:spMk id="3" creationId="{B15836EB-D07D-4F15-8014-3C3D949CA814}"/>
          </ac:spMkLst>
        </pc:spChg>
        <pc:graphicFrameChg chg="add del mod modGraphic">
          <ac:chgData name="li bo" userId="86e360d6c7446f46" providerId="LiveId" clId="{69C4F408-F27F-4263-A906-F55AAF8FCAA7}" dt="2021-11-10T06:46:03.006" v="1166" actId="478"/>
          <ac:graphicFrameMkLst>
            <pc:docMk/>
            <pc:sldMk cId="2985269075" sldId="257"/>
            <ac:graphicFrameMk id="4" creationId="{30BBDDFE-8A1B-4466-B6BE-1B71B4005893}"/>
          </ac:graphicFrameMkLst>
        </pc:graphicFrameChg>
        <pc:graphicFrameChg chg="add del">
          <ac:chgData name="li bo" userId="86e360d6c7446f46" providerId="LiveId" clId="{69C4F408-F27F-4263-A906-F55AAF8FCAA7}" dt="2021-11-10T06:46:31.934" v="1168" actId="3680"/>
          <ac:graphicFrameMkLst>
            <pc:docMk/>
            <pc:sldMk cId="2985269075" sldId="257"/>
            <ac:graphicFrameMk id="5" creationId="{7FF779E2-48B7-4B19-8968-3F454BE905C4}"/>
          </ac:graphicFrameMkLst>
        </pc:graphicFrameChg>
        <pc:graphicFrameChg chg="add del mod modGraphic">
          <ac:chgData name="li bo" userId="86e360d6c7446f46" providerId="LiveId" clId="{69C4F408-F27F-4263-A906-F55AAF8FCAA7}" dt="2021-11-12T06:37:53.008" v="4815" actId="478"/>
          <ac:graphicFrameMkLst>
            <pc:docMk/>
            <pc:sldMk cId="2985269075" sldId="257"/>
            <ac:graphicFrameMk id="6" creationId="{52E29999-AB8F-412E-A71B-63EE0ECAEFAD}"/>
          </ac:graphicFrameMkLst>
        </pc:graphicFrameChg>
        <pc:graphicFrameChg chg="add mod modGraphic">
          <ac:chgData name="li bo" userId="86e360d6c7446f46" providerId="LiveId" clId="{69C4F408-F27F-4263-A906-F55AAF8FCAA7}" dt="2021-11-12T06:37:55.892" v="4816" actId="1076"/>
          <ac:graphicFrameMkLst>
            <pc:docMk/>
            <pc:sldMk cId="2985269075" sldId="257"/>
            <ac:graphicFrameMk id="7" creationId="{545AB4E9-1BDE-4B09-A0E8-9C0A436CFE34}"/>
          </ac:graphicFrameMkLst>
        </pc:graphicFrameChg>
      </pc:sldChg>
      <pc:sldChg chg="addSp delSp modSp new mod modAnim">
        <pc:chgData name="li bo" userId="86e360d6c7446f46" providerId="LiveId" clId="{69C4F408-F27F-4263-A906-F55AAF8FCAA7}" dt="2021-11-11T08:41:09.049" v="3892"/>
        <pc:sldMkLst>
          <pc:docMk/>
          <pc:sldMk cId="260527157" sldId="258"/>
        </pc:sldMkLst>
        <pc:spChg chg="mod">
          <ac:chgData name="li bo" userId="86e360d6c7446f46" providerId="LiveId" clId="{69C4F408-F27F-4263-A906-F55AAF8FCAA7}" dt="2021-11-10T05:22:14.131" v="115" actId="113"/>
          <ac:spMkLst>
            <pc:docMk/>
            <pc:sldMk cId="260527157" sldId="258"/>
            <ac:spMk id="2" creationId="{0C99897B-99F9-4EE4-B498-F879124799CE}"/>
          </ac:spMkLst>
        </pc:spChg>
        <pc:spChg chg="del">
          <ac:chgData name="li bo" userId="86e360d6c7446f46" providerId="LiveId" clId="{69C4F408-F27F-4263-A906-F55AAF8FCAA7}" dt="2021-11-10T05:21:26.557" v="48" actId="478"/>
          <ac:spMkLst>
            <pc:docMk/>
            <pc:sldMk cId="260527157" sldId="258"/>
            <ac:spMk id="3" creationId="{EB231B5E-686A-4771-A049-8FAFB26C30C0}"/>
          </ac:spMkLst>
        </pc:spChg>
        <pc:picChg chg="add mod">
          <ac:chgData name="li bo" userId="86e360d6c7446f46" providerId="LiveId" clId="{69C4F408-F27F-4263-A906-F55AAF8FCAA7}" dt="2021-11-10T05:22:16.545" v="116" actId="1076"/>
          <ac:picMkLst>
            <pc:docMk/>
            <pc:sldMk cId="260527157" sldId="258"/>
            <ac:picMk id="5" creationId="{B015737D-63C7-4176-8990-3356EBDB81CA}"/>
          </ac:picMkLst>
        </pc:picChg>
        <pc:picChg chg="add mod">
          <ac:chgData name="li bo" userId="86e360d6c7446f46" providerId="LiveId" clId="{69C4F408-F27F-4263-A906-F55AAF8FCAA7}" dt="2021-11-10T05:22:30.227" v="118" actId="1076"/>
          <ac:picMkLst>
            <pc:docMk/>
            <pc:sldMk cId="260527157" sldId="258"/>
            <ac:picMk id="7" creationId="{277A4AD7-88DD-45DE-8FC5-CFA9BAABC300}"/>
          </ac:picMkLst>
        </pc:picChg>
        <pc:picChg chg="add mod">
          <ac:chgData name="li bo" userId="86e360d6c7446f46" providerId="LiveId" clId="{69C4F408-F27F-4263-A906-F55AAF8FCAA7}" dt="2021-11-10T05:23:04.590" v="120" actId="1076"/>
          <ac:picMkLst>
            <pc:docMk/>
            <pc:sldMk cId="260527157" sldId="258"/>
            <ac:picMk id="9" creationId="{0DA4D019-ECB7-4A7B-B58C-8A021E19248F}"/>
          </ac:picMkLst>
        </pc:picChg>
        <pc:picChg chg="add mod">
          <ac:chgData name="li bo" userId="86e360d6c7446f46" providerId="LiveId" clId="{69C4F408-F27F-4263-A906-F55AAF8FCAA7}" dt="2021-11-10T05:23:20.602" v="122" actId="1076"/>
          <ac:picMkLst>
            <pc:docMk/>
            <pc:sldMk cId="260527157" sldId="258"/>
            <ac:picMk id="11" creationId="{82872CE1-99F5-4157-AB73-9D283A040E2E}"/>
          </ac:picMkLst>
        </pc:picChg>
        <pc:picChg chg="add del mod">
          <ac:chgData name="li bo" userId="86e360d6c7446f46" providerId="LiveId" clId="{69C4F408-F27F-4263-A906-F55AAF8FCAA7}" dt="2021-11-10T05:23:50.947" v="127" actId="478"/>
          <ac:picMkLst>
            <pc:docMk/>
            <pc:sldMk cId="260527157" sldId="258"/>
            <ac:picMk id="13" creationId="{3E1F07C2-D239-42BA-A08C-6864EB9038C6}"/>
          </ac:picMkLst>
        </pc:picChg>
        <pc:picChg chg="add mod">
          <ac:chgData name="li bo" userId="86e360d6c7446f46" providerId="LiveId" clId="{69C4F408-F27F-4263-A906-F55AAF8FCAA7}" dt="2021-11-10T05:26:26.035" v="129" actId="1076"/>
          <ac:picMkLst>
            <pc:docMk/>
            <pc:sldMk cId="260527157" sldId="258"/>
            <ac:picMk id="15" creationId="{22CADE14-8D3B-4CDE-B942-DEE3DA917843}"/>
          </ac:picMkLst>
        </pc:picChg>
      </pc:sldChg>
      <pc:sldChg chg="addSp delSp modSp new mod modAnim">
        <pc:chgData name="li bo" userId="86e360d6c7446f46" providerId="LiveId" clId="{69C4F408-F27F-4263-A906-F55AAF8FCAA7}" dt="2021-11-12T06:13:06.319" v="4784" actId="1076"/>
        <pc:sldMkLst>
          <pc:docMk/>
          <pc:sldMk cId="1899487964" sldId="259"/>
        </pc:sldMkLst>
        <pc:spChg chg="del">
          <ac:chgData name="li bo" userId="86e360d6c7446f46" providerId="LiveId" clId="{69C4F408-F27F-4263-A906-F55AAF8FCAA7}" dt="2021-11-10T05:26:31.912" v="132" actId="478"/>
          <ac:spMkLst>
            <pc:docMk/>
            <pc:sldMk cId="1899487964" sldId="259"/>
            <ac:spMk id="2" creationId="{87D8FBD3-884E-4AA1-B2CD-E3E60FD677BC}"/>
          </ac:spMkLst>
        </pc:spChg>
        <pc:spChg chg="del">
          <ac:chgData name="li bo" userId="86e360d6c7446f46" providerId="LiveId" clId="{69C4F408-F27F-4263-A906-F55AAF8FCAA7}" dt="2021-11-10T05:26:30.834" v="131" actId="478"/>
          <ac:spMkLst>
            <pc:docMk/>
            <pc:sldMk cId="1899487964" sldId="259"/>
            <ac:spMk id="3" creationId="{D6DEDCEF-0342-4B7A-B4E8-7769D2934EAA}"/>
          </ac:spMkLst>
        </pc:spChg>
        <pc:picChg chg="add mod">
          <ac:chgData name="li bo" userId="86e360d6c7446f46" providerId="LiveId" clId="{69C4F408-F27F-4263-A906-F55AAF8FCAA7}" dt="2021-11-12T06:12:45.466" v="4782" actId="1076"/>
          <ac:picMkLst>
            <pc:docMk/>
            <pc:sldMk cId="1899487964" sldId="259"/>
            <ac:picMk id="5" creationId="{AB5FF19E-3C06-441B-89EA-3B87DC915CFB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7" creationId="{4636B8C1-1935-4E9D-969B-02ED775AAB98}"/>
          </ac:picMkLst>
        </pc:picChg>
        <pc:picChg chg="add mod">
          <ac:chgData name="li bo" userId="86e360d6c7446f46" providerId="LiveId" clId="{69C4F408-F27F-4263-A906-F55AAF8FCAA7}" dt="2021-11-12T06:13:06.319" v="4784" actId="1076"/>
          <ac:picMkLst>
            <pc:docMk/>
            <pc:sldMk cId="1899487964" sldId="259"/>
            <ac:picMk id="8" creationId="{AA8FF03A-2861-4BAB-8CF8-05DA531CC25F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9" creationId="{36D86F22-D298-4A5E-BDBF-3B0E209C8641}"/>
          </ac:picMkLst>
        </pc:picChg>
        <pc:picChg chg="add mod">
          <ac:chgData name="li bo" userId="86e360d6c7446f46" providerId="LiveId" clId="{69C4F408-F27F-4263-A906-F55AAF8FCAA7}" dt="2021-11-12T06:12:30.239" v="4779" actId="1076"/>
          <ac:picMkLst>
            <pc:docMk/>
            <pc:sldMk cId="1899487964" sldId="259"/>
            <ac:picMk id="11" creationId="{E86C2BA7-A277-4CE6-9933-B337D18024A1}"/>
          </ac:picMkLst>
        </pc:picChg>
        <pc:picChg chg="add mod">
          <ac:chgData name="li bo" userId="86e360d6c7446f46" providerId="LiveId" clId="{69C4F408-F27F-4263-A906-F55AAF8FCAA7}" dt="2021-11-12T06:12:59.994" v="4783" actId="1076"/>
          <ac:picMkLst>
            <pc:docMk/>
            <pc:sldMk cId="1899487964" sldId="259"/>
            <ac:picMk id="13" creationId="{75D98815-A678-4E57-BFDA-5D2AEC396031}"/>
          </ac:picMkLst>
        </pc:picChg>
        <pc:picChg chg="add mod">
          <ac:chgData name="li bo" userId="86e360d6c7446f46" providerId="LiveId" clId="{69C4F408-F27F-4263-A906-F55AAF8FCAA7}" dt="2021-11-12T06:12:59.994" v="4783" actId="1076"/>
          <ac:picMkLst>
            <pc:docMk/>
            <pc:sldMk cId="1899487964" sldId="259"/>
            <ac:picMk id="15" creationId="{5D7E9037-D285-4159-8D17-AC8F49E65923}"/>
          </ac:picMkLst>
        </pc:picChg>
      </pc:sldChg>
      <pc:sldChg chg="addSp delSp modSp new mod ord delAnim modAnim">
        <pc:chgData name="li bo" userId="86e360d6c7446f46" providerId="LiveId" clId="{69C4F408-F27F-4263-A906-F55AAF8FCAA7}" dt="2021-11-12T06:17:18.333" v="4785" actId="21"/>
        <pc:sldMkLst>
          <pc:docMk/>
          <pc:sldMk cId="1083828576" sldId="260"/>
        </pc:sldMkLst>
        <pc:spChg chg="add del mod">
          <ac:chgData name="li bo" userId="86e360d6c7446f46" providerId="LiveId" clId="{69C4F408-F27F-4263-A906-F55AAF8FCAA7}" dt="2021-11-10T13:40:43.363" v="1844" actId="113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69C4F408-F27F-4263-A906-F55AAF8FCAA7}" dt="2021-11-10T06:08:12.184" v="537" actId="20577"/>
          <ac:spMkLst>
            <pc:docMk/>
            <pc:sldMk cId="1083828576" sldId="260"/>
            <ac:spMk id="3" creationId="{5B851D74-BFE0-42A0-9B36-CB1D248FD7EF}"/>
          </ac:spMkLst>
        </pc:spChg>
        <pc:spChg chg="add del mod">
          <ac:chgData name="li bo" userId="86e360d6c7446f46" providerId="LiveId" clId="{69C4F408-F27F-4263-A906-F55AAF8FCAA7}" dt="2021-11-12T06:17:18.333" v="4785" actId="21"/>
          <ac:spMkLst>
            <pc:docMk/>
            <pc:sldMk cId="1083828576" sldId="260"/>
            <ac:spMk id="10" creationId="{375DA3E2-E383-4C35-9FAF-64A8EC03E70F}"/>
          </ac:spMkLst>
        </pc:spChg>
        <pc:picChg chg="add del mod">
          <ac:chgData name="li bo" userId="86e360d6c7446f46" providerId="LiveId" clId="{69C4F408-F27F-4263-A906-F55AAF8FCAA7}" dt="2021-11-10T05:54:25.924" v="284" actId="478"/>
          <ac:picMkLst>
            <pc:docMk/>
            <pc:sldMk cId="1083828576" sldId="260"/>
            <ac:picMk id="5" creationId="{BB1DBD2B-8194-41AB-A90A-081B1E2310DB}"/>
          </ac:picMkLst>
        </pc:picChg>
        <pc:picChg chg="add mod">
          <ac:chgData name="li bo" userId="86e360d6c7446f46" providerId="LiveId" clId="{69C4F408-F27F-4263-A906-F55AAF8FCAA7}" dt="2021-11-10T06:10:22.674" v="539" actId="1076"/>
          <ac:picMkLst>
            <pc:docMk/>
            <pc:sldMk cId="1083828576" sldId="260"/>
            <ac:picMk id="7" creationId="{1067DA0D-13CA-434D-A078-9D7998E3D000}"/>
          </ac:picMkLst>
        </pc:picChg>
        <pc:picChg chg="add mod">
          <ac:chgData name="li bo" userId="86e360d6c7446f46" providerId="LiveId" clId="{69C4F408-F27F-4263-A906-F55AAF8FCAA7}" dt="2021-11-10T06:11:15.556" v="544" actId="14100"/>
          <ac:picMkLst>
            <pc:docMk/>
            <pc:sldMk cId="1083828576" sldId="260"/>
            <ac:picMk id="12" creationId="{A82C5157-926B-4D8D-8DD5-7C3670C869FF}"/>
          </ac:picMkLst>
        </pc:picChg>
        <pc:cxnChg chg="add del mod">
          <ac:chgData name="li bo" userId="86e360d6c7446f46" providerId="LiveId" clId="{69C4F408-F27F-4263-A906-F55AAF8FCAA7}" dt="2021-11-12T06:17:18.333" v="4785" actId="21"/>
          <ac:cxnSpMkLst>
            <pc:docMk/>
            <pc:sldMk cId="1083828576" sldId="260"/>
            <ac:cxnSpMk id="9" creationId="{A770A8C7-5B4C-4B09-9993-693502AAE7C1}"/>
          </ac:cxnSpMkLst>
        </pc:cxnChg>
      </pc:sldChg>
      <pc:sldChg chg="new del">
        <pc:chgData name="li bo" userId="86e360d6c7446f46" providerId="LiveId" clId="{69C4F408-F27F-4263-A906-F55AAF8FCAA7}" dt="2021-11-10T05:47:24.512" v="230" actId="47"/>
        <pc:sldMkLst>
          <pc:docMk/>
          <pc:sldMk cId="1613107377" sldId="261"/>
        </pc:sldMkLst>
      </pc:sldChg>
      <pc:sldChg chg="addSp delSp modSp add mod modAnim">
        <pc:chgData name="li bo" userId="86e360d6c7446f46" providerId="LiveId" clId="{69C4F408-F27F-4263-A906-F55AAF8FCAA7}" dt="2021-11-12T07:33:35.249" v="4921" actId="20577"/>
        <pc:sldMkLst>
          <pc:docMk/>
          <pc:sldMk cId="3591910722" sldId="261"/>
        </pc:sldMkLst>
        <pc:spChg chg="mod">
          <ac:chgData name="li bo" userId="86e360d6c7446f46" providerId="LiveId" clId="{69C4F408-F27F-4263-A906-F55AAF8FCAA7}" dt="2021-11-11T07:17:54.200" v="2812" actId="20577"/>
          <ac:spMkLst>
            <pc:docMk/>
            <pc:sldMk cId="3591910722" sldId="261"/>
            <ac:spMk id="2" creationId="{32534277-282E-44A7-AF57-C05193BFFE37}"/>
          </ac:spMkLst>
        </pc:spChg>
        <pc:spChg chg="del mod">
          <ac:chgData name="li bo" userId="86e360d6c7446f46" providerId="LiveId" clId="{69C4F408-F27F-4263-A906-F55AAF8FCAA7}" dt="2021-11-11T07:17:04.599" v="2795" actId="478"/>
          <ac:spMkLst>
            <pc:docMk/>
            <pc:sldMk cId="3591910722" sldId="261"/>
            <ac:spMk id="3" creationId="{B15836EB-D07D-4F15-8014-3C3D949CA814}"/>
          </ac:spMkLst>
        </pc:spChg>
        <pc:spChg chg="add del mod">
          <ac:chgData name="li bo" userId="86e360d6c7446f46" providerId="LiveId" clId="{69C4F408-F27F-4263-A906-F55AAF8FCAA7}" dt="2021-11-11T07:18:12.759" v="2815" actId="3680"/>
          <ac:spMkLst>
            <pc:docMk/>
            <pc:sldMk cId="3591910722" sldId="261"/>
            <ac:spMk id="7" creationId="{AAB97D37-354B-44D5-ACDE-3D661712644D}"/>
          </ac:spMkLst>
        </pc:spChg>
        <pc:spChg chg="add mod">
          <ac:chgData name="li bo" userId="86e360d6c7446f46" providerId="LiveId" clId="{69C4F408-F27F-4263-A906-F55AAF8FCAA7}" dt="2021-11-11T07:23:11.866" v="2915" actId="404"/>
          <ac:spMkLst>
            <pc:docMk/>
            <pc:sldMk cId="3591910722" sldId="261"/>
            <ac:spMk id="10" creationId="{79574664-5F88-4EC1-9D28-D4512F4A02F0}"/>
          </ac:spMkLst>
        </pc:spChg>
        <pc:spChg chg="add mod">
          <ac:chgData name="li bo" userId="86e360d6c7446f46" providerId="LiveId" clId="{69C4F408-F27F-4263-A906-F55AAF8FCAA7}" dt="2021-11-12T07:33:35.249" v="4921" actId="20577"/>
          <ac:spMkLst>
            <pc:docMk/>
            <pc:sldMk cId="3591910722" sldId="261"/>
            <ac:spMk id="11" creationId="{4F632A12-915F-4107-A8DA-65D2FCEC9EFC}"/>
          </ac:spMkLst>
        </pc:spChg>
        <pc:graphicFrameChg chg="add del mod ord modGraphic">
          <ac:chgData name="li bo" userId="86e360d6c7446f46" providerId="LiveId" clId="{69C4F408-F27F-4263-A906-F55AAF8FCAA7}" dt="2021-11-11T07:18:03.214" v="2814" actId="3680"/>
          <ac:graphicFrameMkLst>
            <pc:docMk/>
            <pc:sldMk cId="3591910722" sldId="261"/>
            <ac:graphicFrameMk id="8" creationId="{44D6321F-733D-470B-9A9D-93B59EF64685}"/>
          </ac:graphicFrameMkLst>
        </pc:graphicFrameChg>
        <pc:graphicFrameChg chg="add mod ord modGraphic">
          <ac:chgData name="li bo" userId="86e360d6c7446f46" providerId="LiveId" clId="{69C4F408-F27F-4263-A906-F55AAF8FCAA7}" dt="2021-11-11T07:39:46.418" v="3351" actId="122"/>
          <ac:graphicFrameMkLst>
            <pc:docMk/>
            <pc:sldMk cId="3591910722" sldId="261"/>
            <ac:graphicFrameMk id="9" creationId="{23882404-E88D-499A-BB51-2D3015775E48}"/>
          </ac:graphicFrameMkLst>
        </pc:graphicFrameChg>
        <pc:picChg chg="add del mod">
          <ac:chgData name="li bo" userId="86e360d6c7446f46" providerId="LiveId" clId="{69C4F408-F27F-4263-A906-F55AAF8FCAA7}" dt="2021-11-11T03:45:48.897" v="2705" actId="478"/>
          <ac:picMkLst>
            <pc:docMk/>
            <pc:sldMk cId="3591910722" sldId="261"/>
            <ac:picMk id="5" creationId="{FEFB7072-AE34-40FB-BB33-39739B17773F}"/>
          </ac:picMkLst>
        </pc:picChg>
      </pc:sldChg>
      <pc:sldChg chg="addSp delSp modSp new mod modAnim">
        <pc:chgData name="li bo" userId="86e360d6c7446f46" providerId="LiveId" clId="{69C4F408-F27F-4263-A906-F55AAF8FCAA7}" dt="2021-11-11T08:47:32.146" v="4055"/>
        <pc:sldMkLst>
          <pc:docMk/>
          <pc:sldMk cId="3519446226" sldId="262"/>
        </pc:sldMkLst>
        <pc:spChg chg="mod">
          <ac:chgData name="li bo" userId="86e360d6c7446f46" providerId="LiveId" clId="{69C4F408-F27F-4263-A906-F55AAF8FCAA7}" dt="2021-11-10T06:12:40.552" v="575" actId="113"/>
          <ac:spMkLst>
            <pc:docMk/>
            <pc:sldMk cId="3519446226" sldId="262"/>
            <ac:spMk id="2" creationId="{BC355555-8493-4C6B-B309-4B7DC0C11088}"/>
          </ac:spMkLst>
        </pc:spChg>
        <pc:spChg chg="add del mod">
          <ac:chgData name="li bo" userId="86e360d6c7446f46" providerId="LiveId" clId="{69C4F408-F27F-4263-A906-F55AAF8FCAA7}" dt="2021-11-10T07:04:32.381" v="1428" actId="20577"/>
          <ac:spMkLst>
            <pc:docMk/>
            <pc:sldMk cId="3519446226" sldId="262"/>
            <ac:spMk id="3" creationId="{FDA2A6EB-E399-442F-B231-41A651ACC13E}"/>
          </ac:spMkLst>
        </pc:spChg>
        <pc:picChg chg="add del mod ord">
          <ac:chgData name="li bo" userId="86e360d6c7446f46" providerId="LiveId" clId="{69C4F408-F27F-4263-A906-F55AAF8FCAA7}" dt="2021-11-10T06:23:06.198" v="579" actId="22"/>
          <ac:picMkLst>
            <pc:docMk/>
            <pc:sldMk cId="3519446226" sldId="262"/>
            <ac:picMk id="5" creationId="{6980F0F2-752C-4DC5-8FBD-80F8F53C0A75}"/>
          </ac:picMkLst>
        </pc:picChg>
        <pc:picChg chg="add del mod ord">
          <ac:chgData name="li bo" userId="86e360d6c7446f46" providerId="LiveId" clId="{69C4F408-F27F-4263-A906-F55AAF8FCAA7}" dt="2021-11-10T06:23:09.755" v="581" actId="22"/>
          <ac:picMkLst>
            <pc:docMk/>
            <pc:sldMk cId="3519446226" sldId="262"/>
            <ac:picMk id="7" creationId="{AD33FDF2-A6BD-40F5-A47B-C8C0653D734D}"/>
          </ac:picMkLst>
        </pc:picChg>
        <pc:picChg chg="add mod">
          <ac:chgData name="li bo" userId="86e360d6c7446f46" providerId="LiveId" clId="{69C4F408-F27F-4263-A906-F55AAF8FCAA7}" dt="2021-11-10T06:23:18.898" v="585" actId="1076"/>
          <ac:picMkLst>
            <pc:docMk/>
            <pc:sldMk cId="3519446226" sldId="262"/>
            <ac:picMk id="9" creationId="{2DAADED5-F633-4CE7-8DFB-4D20080AA8B8}"/>
          </ac:picMkLst>
        </pc:picChg>
        <pc:picChg chg="add mod">
          <ac:chgData name="li bo" userId="86e360d6c7446f46" providerId="LiveId" clId="{69C4F408-F27F-4263-A906-F55AAF8FCAA7}" dt="2021-11-10T06:25:04.148" v="706" actId="1076"/>
          <ac:picMkLst>
            <pc:docMk/>
            <pc:sldMk cId="3519446226" sldId="262"/>
            <ac:picMk id="10" creationId="{C599BE6E-81BD-4F5D-807D-C58AF94FC74A}"/>
          </ac:picMkLst>
        </pc:picChg>
      </pc:sldChg>
      <pc:sldChg chg="addSp delSp modSp new mod modAnim">
        <pc:chgData name="li bo" userId="86e360d6c7446f46" providerId="LiveId" clId="{69C4F408-F27F-4263-A906-F55AAF8FCAA7}" dt="2021-11-12T07:19:07.867" v="4897" actId="1076"/>
        <pc:sldMkLst>
          <pc:docMk/>
          <pc:sldMk cId="4240916532" sldId="263"/>
        </pc:sldMkLst>
        <pc:spChg chg="mod">
          <ac:chgData name="li bo" userId="86e360d6c7446f46" providerId="LiveId" clId="{69C4F408-F27F-4263-A906-F55AAF8FCAA7}" dt="2021-11-10T07:12:01.946" v="1517" actId="20577"/>
          <ac:spMkLst>
            <pc:docMk/>
            <pc:sldMk cId="4240916532" sldId="263"/>
            <ac:spMk id="2" creationId="{FB365E98-E0E1-42FF-B82B-DF1BE400F5B6}"/>
          </ac:spMkLst>
        </pc:spChg>
        <pc:spChg chg="add mod">
          <ac:chgData name="li bo" userId="86e360d6c7446f46" providerId="LiveId" clId="{69C4F408-F27F-4263-A906-F55AAF8FCAA7}" dt="2021-11-12T07:19:07.867" v="4897" actId="1076"/>
          <ac:spMkLst>
            <pc:docMk/>
            <pc:sldMk cId="4240916532" sldId="263"/>
            <ac:spMk id="3" creationId="{050F68C6-A74D-4063-AB9D-AA2201EDE357}"/>
          </ac:spMkLst>
        </pc:spChg>
        <pc:spChg chg="del">
          <ac:chgData name="li bo" userId="86e360d6c7446f46" providerId="LiveId" clId="{69C4F408-F27F-4263-A906-F55AAF8FCAA7}" dt="2021-11-10T07:07:13.634" v="1429" actId="22"/>
          <ac:spMkLst>
            <pc:docMk/>
            <pc:sldMk cId="4240916532" sldId="263"/>
            <ac:spMk id="3" creationId="{0C422B52-3B40-42FC-9910-C761145DDC1E}"/>
          </ac:spMkLst>
        </pc:spChg>
        <pc:spChg chg="add mod">
          <ac:chgData name="li bo" userId="86e360d6c7446f46" providerId="LiveId" clId="{69C4F408-F27F-4263-A906-F55AAF8FCAA7}" dt="2021-11-10T07:19:53.312" v="1635" actId="1076"/>
          <ac:spMkLst>
            <pc:docMk/>
            <pc:sldMk cId="4240916532" sldId="263"/>
            <ac:spMk id="9" creationId="{29CF51AB-3942-4D3A-BFBC-8000814FAFE1}"/>
          </ac:spMkLst>
        </pc:spChg>
        <pc:spChg chg="add mod">
          <ac:chgData name="li bo" userId="86e360d6c7446f46" providerId="LiveId" clId="{69C4F408-F27F-4263-A906-F55AAF8FCAA7}" dt="2021-11-10T07:19:53.312" v="1635" actId="1076"/>
          <ac:spMkLst>
            <pc:docMk/>
            <pc:sldMk cId="4240916532" sldId="263"/>
            <ac:spMk id="10" creationId="{7534AA0A-0A4C-4B6C-9F1C-902C9257E0AA}"/>
          </ac:spMkLst>
        </pc:spChg>
        <pc:picChg chg="add mod ord">
          <ac:chgData name="li bo" userId="86e360d6c7446f46" providerId="LiveId" clId="{69C4F408-F27F-4263-A906-F55AAF8FCAA7}" dt="2021-11-10T07:19:53.312" v="1635" actId="1076"/>
          <ac:picMkLst>
            <pc:docMk/>
            <pc:sldMk cId="4240916532" sldId="263"/>
            <ac:picMk id="5" creationId="{1AA8A917-BD02-4C59-B465-8C21A2C8ADC3}"/>
          </ac:picMkLst>
        </pc:picChg>
        <pc:picChg chg="add mod">
          <ac:chgData name="li bo" userId="86e360d6c7446f46" providerId="LiveId" clId="{69C4F408-F27F-4263-A906-F55AAF8FCAA7}" dt="2021-11-10T07:19:53.312" v="1635" actId="1076"/>
          <ac:picMkLst>
            <pc:docMk/>
            <pc:sldMk cId="4240916532" sldId="263"/>
            <ac:picMk id="7" creationId="{73A9ED38-29A1-4AE7-B99B-487B42907F46}"/>
          </ac:picMkLst>
        </pc:picChg>
        <pc:picChg chg="add mod">
          <ac:chgData name="li bo" userId="86e360d6c7446f46" providerId="LiveId" clId="{69C4F408-F27F-4263-A906-F55AAF8FCAA7}" dt="2021-11-12T07:14:24.307" v="4856" actId="1076"/>
          <ac:picMkLst>
            <pc:docMk/>
            <pc:sldMk cId="4240916532" sldId="263"/>
            <ac:picMk id="8" creationId="{952F8145-0A70-41EB-9913-772050680174}"/>
          </ac:picMkLst>
        </pc:picChg>
      </pc:sldChg>
      <pc:sldChg chg="addSp delSp modSp new mod modAnim">
        <pc:chgData name="li bo" userId="86e360d6c7446f46" providerId="LiveId" clId="{69C4F408-F27F-4263-A906-F55AAF8FCAA7}" dt="2021-11-11T13:38:54.324" v="4069"/>
        <pc:sldMkLst>
          <pc:docMk/>
          <pc:sldMk cId="994216205" sldId="264"/>
        </pc:sldMkLst>
        <pc:spChg chg="mod">
          <ac:chgData name="li bo" userId="86e360d6c7446f46" providerId="LiveId" clId="{69C4F408-F27F-4263-A906-F55AAF8FCAA7}" dt="2021-11-10T07:13:47.167" v="1600" actId="20577"/>
          <ac:spMkLst>
            <pc:docMk/>
            <pc:sldMk cId="994216205" sldId="264"/>
            <ac:spMk id="2" creationId="{8CD917B0-9B12-48F8-84BA-EECC8D19D843}"/>
          </ac:spMkLst>
        </pc:spChg>
        <pc:spChg chg="del">
          <ac:chgData name="li bo" userId="86e360d6c7446f46" providerId="LiveId" clId="{69C4F408-F27F-4263-A906-F55AAF8FCAA7}" dt="2021-11-10T07:12:19.469" v="1542" actId="478"/>
          <ac:spMkLst>
            <pc:docMk/>
            <pc:sldMk cId="994216205" sldId="264"/>
            <ac:spMk id="3" creationId="{FFA087FB-2F03-4818-8CAA-23559D3521B0}"/>
          </ac:spMkLst>
        </pc:spChg>
        <pc:picChg chg="add mod">
          <ac:chgData name="li bo" userId="86e360d6c7446f46" providerId="LiveId" clId="{69C4F408-F27F-4263-A906-F55AAF8FCAA7}" dt="2021-11-10T07:15:19.585" v="1608" actId="1076"/>
          <ac:picMkLst>
            <pc:docMk/>
            <pc:sldMk cId="994216205" sldId="264"/>
            <ac:picMk id="5" creationId="{687E6694-5507-456F-8FB4-662991A3082F}"/>
          </ac:picMkLst>
        </pc:picChg>
        <pc:picChg chg="add mod">
          <ac:chgData name="li bo" userId="86e360d6c7446f46" providerId="LiveId" clId="{69C4F408-F27F-4263-A906-F55AAF8FCAA7}" dt="2021-11-10T07:15:19.585" v="1608" actId="1076"/>
          <ac:picMkLst>
            <pc:docMk/>
            <pc:sldMk cId="994216205" sldId="264"/>
            <ac:picMk id="7" creationId="{EB02DBE3-D314-4315-BABC-BDAB32B4681B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9" creationId="{71EA3733-BF77-44C6-B847-44BA45CD73D5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11" creationId="{C8C8B1DE-52F9-480F-8729-C8174D7544BD}"/>
          </ac:picMkLst>
        </pc:picChg>
        <pc:picChg chg="add mod">
          <ac:chgData name="li bo" userId="86e360d6c7446f46" providerId="LiveId" clId="{69C4F408-F27F-4263-A906-F55AAF8FCAA7}" dt="2021-11-10T14:03:17.745" v="2024" actId="1076"/>
          <ac:picMkLst>
            <pc:docMk/>
            <pc:sldMk cId="994216205" sldId="264"/>
            <ac:picMk id="13" creationId="{76CAFC9E-631D-43CB-A649-A731C9D40D72}"/>
          </ac:picMkLst>
        </pc:picChg>
        <pc:picChg chg="add mod">
          <ac:chgData name="li bo" userId="86e360d6c7446f46" providerId="LiveId" clId="{69C4F408-F27F-4263-A906-F55AAF8FCAA7}" dt="2021-11-10T07:15:31.268" v="1611" actId="1076"/>
          <ac:picMkLst>
            <pc:docMk/>
            <pc:sldMk cId="994216205" sldId="264"/>
            <ac:picMk id="15" creationId="{E2DA927D-451D-487E-947E-8C414EBD48F8}"/>
          </ac:picMkLst>
        </pc:picChg>
        <pc:picChg chg="add mod">
          <ac:chgData name="li bo" userId="86e360d6c7446f46" providerId="LiveId" clId="{69C4F408-F27F-4263-A906-F55AAF8FCAA7}" dt="2021-11-10T07:16:00.635" v="1616" actId="1076"/>
          <ac:picMkLst>
            <pc:docMk/>
            <pc:sldMk cId="994216205" sldId="264"/>
            <ac:picMk id="17" creationId="{06811684-694A-4CE4-AB5D-EABAACBFDDE7}"/>
          </ac:picMkLst>
        </pc:picChg>
        <pc:picChg chg="add mod">
          <ac:chgData name="li bo" userId="86e360d6c7446f46" providerId="LiveId" clId="{69C4F408-F27F-4263-A906-F55AAF8FCAA7}" dt="2021-11-10T07:16:18.483" v="1620" actId="1076"/>
          <ac:picMkLst>
            <pc:docMk/>
            <pc:sldMk cId="994216205" sldId="264"/>
            <ac:picMk id="19" creationId="{56B1C7D5-1F91-4A8A-97D7-D62F03A4AC6E}"/>
          </ac:picMkLst>
        </pc:picChg>
        <pc:picChg chg="add mod">
          <ac:chgData name="li bo" userId="86e360d6c7446f46" providerId="LiveId" clId="{69C4F408-F27F-4263-A906-F55AAF8FCAA7}" dt="2021-11-10T07:16:35.388" v="1622" actId="1076"/>
          <ac:picMkLst>
            <pc:docMk/>
            <pc:sldMk cId="994216205" sldId="264"/>
            <ac:picMk id="21" creationId="{E127176D-65E7-4400-BA6A-7E4A02C3B025}"/>
          </ac:picMkLst>
        </pc:picChg>
      </pc:sldChg>
      <pc:sldChg chg="addSp delSp modSp new mod modAnim">
        <pc:chgData name="li bo" userId="86e360d6c7446f46" providerId="LiveId" clId="{69C4F408-F27F-4263-A906-F55AAF8FCAA7}" dt="2021-11-11T13:39:10.591" v="4075"/>
        <pc:sldMkLst>
          <pc:docMk/>
          <pc:sldMk cId="2212978349" sldId="265"/>
        </pc:sldMkLst>
        <pc:spChg chg="del">
          <ac:chgData name="li bo" userId="86e360d6c7446f46" providerId="LiveId" clId="{69C4F408-F27F-4263-A906-F55AAF8FCAA7}" dt="2021-11-10T07:16:45.155" v="1625" actId="478"/>
          <ac:spMkLst>
            <pc:docMk/>
            <pc:sldMk cId="2212978349" sldId="265"/>
            <ac:spMk id="2" creationId="{81CFC940-9D2F-4D3C-9B94-1EF1840A4B6A}"/>
          </ac:spMkLst>
        </pc:spChg>
        <pc:spChg chg="del">
          <ac:chgData name="li bo" userId="86e360d6c7446f46" providerId="LiveId" clId="{69C4F408-F27F-4263-A906-F55AAF8FCAA7}" dt="2021-11-10T07:16:43.574" v="1624" actId="478"/>
          <ac:spMkLst>
            <pc:docMk/>
            <pc:sldMk cId="2212978349" sldId="265"/>
            <ac:spMk id="3" creationId="{A260B24D-C544-457D-89DD-6E31C3A33591}"/>
          </ac:spMkLst>
        </pc:spChg>
        <pc:spChg chg="add mod">
          <ac:chgData name="li bo" userId="86e360d6c7446f46" providerId="LiveId" clId="{69C4F408-F27F-4263-A906-F55AAF8FCAA7}" dt="2021-11-10T08:26:58.137" v="1749" actId="113"/>
          <ac:spMkLst>
            <pc:docMk/>
            <pc:sldMk cId="2212978349" sldId="265"/>
            <ac:spMk id="16" creationId="{FC18EC75-13B6-461B-8B46-23984A6F2EC6}"/>
          </ac:spMkLst>
        </pc:sp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4" creationId="{FF065961-52DC-4AE1-8197-52B3736A9063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5" creationId="{B4E7391D-7A00-43BE-9083-A8F60BA0A1CA}"/>
          </ac:picMkLst>
        </pc:picChg>
        <pc:picChg chg="add del mod">
          <ac:chgData name="li bo" userId="86e360d6c7446f46" providerId="LiveId" clId="{69C4F408-F27F-4263-A906-F55AAF8FCAA7}" dt="2021-11-10T07:47:48.186" v="1642" actId="478"/>
          <ac:picMkLst>
            <pc:docMk/>
            <pc:sldMk cId="2212978349" sldId="265"/>
            <ac:picMk id="7" creationId="{826D9A80-1222-46A6-ADAC-41E66890527B}"/>
          </ac:picMkLst>
        </pc:picChg>
        <pc:picChg chg="add del mod">
          <ac:chgData name="li bo" userId="86e360d6c7446f46" providerId="LiveId" clId="{69C4F408-F27F-4263-A906-F55AAF8FCAA7}" dt="2021-11-10T07:47:47.530" v="1641" actId="478"/>
          <ac:picMkLst>
            <pc:docMk/>
            <pc:sldMk cId="2212978349" sldId="265"/>
            <ac:picMk id="9" creationId="{9E8642B8-8CA0-484D-951F-EC542754EB52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1" creationId="{D3FE03E9-009B-4CCC-9A6D-3CA03FA6D5E5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3" creationId="{C37895DC-3D9C-478F-A17B-17892FB3AC23}"/>
          </ac:picMkLst>
        </pc:picChg>
        <pc:picChg chg="add mod">
          <ac:chgData name="li bo" userId="86e360d6c7446f46" providerId="LiveId" clId="{69C4F408-F27F-4263-A906-F55AAF8FCAA7}" dt="2021-11-10T08:26:44.810" v="1725" actId="1076"/>
          <ac:picMkLst>
            <pc:docMk/>
            <pc:sldMk cId="2212978349" sldId="265"/>
            <ac:picMk id="15" creationId="{538F41A4-A9E0-4F59-A795-160CAD97F523}"/>
          </ac:picMkLst>
        </pc:picChg>
      </pc:sldChg>
      <pc:sldChg chg="addSp delSp modSp new mod modAnim">
        <pc:chgData name="li bo" userId="86e360d6c7446f46" providerId="LiveId" clId="{69C4F408-F27F-4263-A906-F55AAF8FCAA7}" dt="2021-11-11T13:39:27.826" v="4078"/>
        <pc:sldMkLst>
          <pc:docMk/>
          <pc:sldMk cId="1499080021" sldId="266"/>
        </pc:sldMkLst>
        <pc:spChg chg="mod">
          <ac:chgData name="li bo" userId="86e360d6c7446f46" providerId="LiveId" clId="{69C4F408-F27F-4263-A906-F55AAF8FCAA7}" dt="2021-11-10T13:39:02.348" v="1794" actId="20577"/>
          <ac:spMkLst>
            <pc:docMk/>
            <pc:sldMk cId="1499080021" sldId="266"/>
            <ac:spMk id="2" creationId="{F9DACE6D-0141-4C29-8A25-555FC90C920C}"/>
          </ac:spMkLst>
        </pc:spChg>
        <pc:spChg chg="del">
          <ac:chgData name="li bo" userId="86e360d6c7446f46" providerId="LiveId" clId="{69C4F408-F27F-4263-A906-F55AAF8FCAA7}" dt="2021-11-10T13:41:51.770" v="1845" actId="478"/>
          <ac:spMkLst>
            <pc:docMk/>
            <pc:sldMk cId="1499080021" sldId="266"/>
            <ac:spMk id="3" creationId="{5ACE5F53-D476-4BB3-B171-6502E01DD55F}"/>
          </ac:spMkLst>
        </pc:spChg>
        <pc:picChg chg="add del mod">
          <ac:chgData name="li bo" userId="86e360d6c7446f46" providerId="LiveId" clId="{69C4F408-F27F-4263-A906-F55AAF8FCAA7}" dt="2021-11-10T13:38:45.978" v="1771"/>
          <ac:picMkLst>
            <pc:docMk/>
            <pc:sldMk cId="1499080021" sldId="266"/>
            <ac:picMk id="4" creationId="{3C4807C9-560C-40E2-98A3-0A8F870546EC}"/>
          </ac:picMkLst>
        </pc:picChg>
        <pc:picChg chg="add mod">
          <ac:chgData name="li bo" userId="86e360d6c7446f46" providerId="LiveId" clId="{69C4F408-F27F-4263-A906-F55AAF8FCAA7}" dt="2021-11-10T13:42:49.044" v="1850" actId="1076"/>
          <ac:picMkLst>
            <pc:docMk/>
            <pc:sldMk cId="1499080021" sldId="266"/>
            <ac:picMk id="6" creationId="{16065AB1-086F-4AAA-84F4-3928AE753F17}"/>
          </ac:picMkLst>
        </pc:picChg>
        <pc:picChg chg="add mod">
          <ac:chgData name="li bo" userId="86e360d6c7446f46" providerId="LiveId" clId="{69C4F408-F27F-4263-A906-F55AAF8FCAA7}" dt="2021-11-10T13:44:24.111" v="1874" actId="1076"/>
          <ac:picMkLst>
            <pc:docMk/>
            <pc:sldMk cId="1499080021" sldId="266"/>
            <ac:picMk id="8" creationId="{1C859AA2-74FF-45C1-B4C5-FABA5AB5A1B2}"/>
          </ac:picMkLst>
        </pc:picChg>
        <pc:picChg chg="add mod">
          <ac:chgData name="li bo" userId="86e360d6c7446f46" providerId="LiveId" clId="{69C4F408-F27F-4263-A906-F55AAF8FCAA7}" dt="2021-11-10T13:44:22.986" v="1873" actId="1076"/>
          <ac:picMkLst>
            <pc:docMk/>
            <pc:sldMk cId="1499080021" sldId="266"/>
            <ac:picMk id="10" creationId="{F0798DCD-BD82-4237-9F7D-6F125CFD6014}"/>
          </ac:picMkLst>
        </pc:picChg>
        <pc:picChg chg="add mod">
          <ac:chgData name="li bo" userId="86e360d6c7446f46" providerId="LiveId" clId="{69C4F408-F27F-4263-A906-F55AAF8FCAA7}" dt="2021-11-10T13:44:26.926" v="1875" actId="1076"/>
          <ac:picMkLst>
            <pc:docMk/>
            <pc:sldMk cId="1499080021" sldId="266"/>
            <ac:picMk id="11" creationId="{BAE95608-07C8-449C-B729-76D888F4B65C}"/>
          </ac:picMkLst>
        </pc:picChg>
      </pc:sldChg>
      <pc:sldChg chg="addSp delSp modSp new mod delAnim modAnim">
        <pc:chgData name="li bo" userId="86e360d6c7446f46" providerId="LiveId" clId="{69C4F408-F27F-4263-A906-F55AAF8FCAA7}" dt="2021-11-12T03:02:24.593" v="4269"/>
        <pc:sldMkLst>
          <pc:docMk/>
          <pc:sldMk cId="3925926688" sldId="267"/>
        </pc:sldMkLst>
        <pc:spChg chg="add mod">
          <ac:chgData name="li bo" userId="86e360d6c7446f46" providerId="LiveId" clId="{69C4F408-F27F-4263-A906-F55AAF8FCAA7}" dt="2021-11-11T13:42:11.765" v="4112" actId="164"/>
          <ac:spMkLst>
            <pc:docMk/>
            <pc:sldMk cId="3925926688" sldId="267"/>
            <ac:spMk id="2" creationId="{1F320AC1-F5B3-44DA-9121-609800415EB2}"/>
          </ac:spMkLst>
        </pc:spChg>
        <pc:spChg chg="del">
          <ac:chgData name="li bo" userId="86e360d6c7446f46" providerId="LiveId" clId="{69C4F408-F27F-4263-A906-F55AAF8FCAA7}" dt="2021-11-10T13:44:49.492" v="1877" actId="478"/>
          <ac:spMkLst>
            <pc:docMk/>
            <pc:sldMk cId="3925926688" sldId="267"/>
            <ac:spMk id="2" creationId="{5BA0EEFF-6FF2-451D-B72B-BFA39C07BDDD}"/>
          </ac:spMkLst>
        </pc:spChg>
        <pc:spChg chg="del">
          <ac:chgData name="li bo" userId="86e360d6c7446f46" providerId="LiveId" clId="{69C4F408-F27F-4263-A906-F55AAF8FCAA7}" dt="2021-11-10T13:44:50.705" v="1878" actId="478"/>
          <ac:spMkLst>
            <pc:docMk/>
            <pc:sldMk cId="3925926688" sldId="267"/>
            <ac:spMk id="3" creationId="{BBD0CF9D-F412-448B-B282-814FED69A5A2}"/>
          </ac:spMkLst>
        </pc:spChg>
        <pc:spChg chg="add mod">
          <ac:chgData name="li bo" userId="86e360d6c7446f46" providerId="LiveId" clId="{69C4F408-F27F-4263-A906-F55AAF8FCAA7}" dt="2021-11-10T13:46:21.873" v="1893" actId="164"/>
          <ac:spMkLst>
            <pc:docMk/>
            <pc:sldMk cId="3925926688" sldId="267"/>
            <ac:spMk id="8" creationId="{A443EAF3-5248-470B-AA00-888CD8B36AE8}"/>
          </ac:spMkLst>
        </pc:spChg>
        <pc:spChg chg="add del">
          <ac:chgData name="li bo" userId="86e360d6c7446f46" providerId="LiveId" clId="{69C4F408-F27F-4263-A906-F55AAF8FCAA7}" dt="2021-11-10T13:48:27.798" v="1904" actId="11529"/>
          <ac:spMkLst>
            <pc:docMk/>
            <pc:sldMk cId="3925926688" sldId="267"/>
            <ac:spMk id="14" creationId="{FE27266A-D7BA-4334-8E35-FB68632C352F}"/>
          </ac:spMkLst>
        </pc:spChg>
        <pc:spChg chg="add mod">
          <ac:chgData name="li bo" userId="86e360d6c7446f46" providerId="LiveId" clId="{69C4F408-F27F-4263-A906-F55AAF8FCAA7}" dt="2021-11-10T13:59:05.092" v="2023" actId="1076"/>
          <ac:spMkLst>
            <pc:docMk/>
            <pc:sldMk cId="3925926688" sldId="267"/>
            <ac:spMk id="15" creationId="{5DE91DD9-1473-457C-8E74-F13A0999AF57}"/>
          </ac:spMkLst>
        </pc:spChg>
        <pc:spChg chg="add mod">
          <ac:chgData name="li bo" userId="86e360d6c7446f46" providerId="LiveId" clId="{69C4F408-F27F-4263-A906-F55AAF8FCAA7}" dt="2021-11-10T13:59:05.092" v="2023" actId="1076"/>
          <ac:spMkLst>
            <pc:docMk/>
            <pc:sldMk cId="3925926688" sldId="267"/>
            <ac:spMk id="16" creationId="{CE38CC39-25D7-443E-B60B-1B157B7FA326}"/>
          </ac:spMkLst>
        </pc:spChg>
        <pc:grpChg chg="add del mod">
          <ac:chgData name="li bo" userId="86e360d6c7446f46" providerId="LiveId" clId="{69C4F408-F27F-4263-A906-F55AAF8FCAA7}" dt="2021-11-12T03:00:32.798" v="4262" actId="478"/>
          <ac:grpSpMkLst>
            <pc:docMk/>
            <pc:sldMk cId="3925926688" sldId="267"/>
            <ac:grpSpMk id="3" creationId="{EB7E321F-07CB-4C71-909E-AB4D5C2770F1}"/>
          </ac:grpSpMkLst>
        </pc:grpChg>
        <pc:grpChg chg="add mod">
          <ac:chgData name="li bo" userId="86e360d6c7446f46" providerId="LiveId" clId="{69C4F408-F27F-4263-A906-F55AAF8FCAA7}" dt="2021-11-10T13:59:05.092" v="2023" actId="1076"/>
          <ac:grpSpMkLst>
            <pc:docMk/>
            <pc:sldMk cId="3925926688" sldId="267"/>
            <ac:grpSpMk id="9" creationId="{36D1F3D2-6E79-4FF3-A180-E5773D81CD32}"/>
          </ac:grpSpMkLst>
        </pc:grp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4" creationId="{649B53F6-1EDE-4A11-93E2-F117C3EE0EA2}"/>
          </ac:picMkLst>
        </pc:picChg>
        <pc:picChg chg="add mod">
          <ac:chgData name="li bo" userId="86e360d6c7446f46" providerId="LiveId" clId="{69C4F408-F27F-4263-A906-F55AAF8FCAA7}" dt="2021-11-10T13:46:21.873" v="1893" actId="164"/>
          <ac:picMkLst>
            <pc:docMk/>
            <pc:sldMk cId="3925926688" sldId="267"/>
            <ac:picMk id="6" creationId="{DA0E8E32-955A-4C8F-92A9-E7C1366ACCB4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7" creationId="{74BBC448-BD12-4FCF-AD16-C192D59524C1}"/>
          </ac:picMkLst>
        </pc:picChg>
        <pc:picChg chg="add mod">
          <ac:chgData name="li bo" userId="86e360d6c7446f46" providerId="LiveId" clId="{69C4F408-F27F-4263-A906-F55AAF8FCAA7}" dt="2021-11-12T03:02:19.421" v="4267" actId="1076"/>
          <ac:picMkLst>
            <pc:docMk/>
            <pc:sldMk cId="3925926688" sldId="267"/>
            <ac:picMk id="10" creationId="{7CD3AC97-3EB9-4C1C-8CC5-1A8D3D66E428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11" creationId="{D95413D0-3748-4371-95E6-3A63D8C90CE3}"/>
          </ac:picMkLst>
        </pc:picChg>
        <pc:picChg chg="add del mod modCrop">
          <ac:chgData name="li bo" userId="86e360d6c7446f46" providerId="LiveId" clId="{69C4F408-F27F-4263-A906-F55AAF8FCAA7}" dt="2021-11-11T13:41:21.506" v="4096" actId="478"/>
          <ac:picMkLst>
            <pc:docMk/>
            <pc:sldMk cId="3925926688" sldId="267"/>
            <ac:picMk id="12" creationId="{D924F80A-916D-4972-A06E-CEF8306E9D78}"/>
          </ac:picMkLst>
        </pc:picChg>
        <pc:picChg chg="add mod">
          <ac:chgData name="li bo" userId="86e360d6c7446f46" providerId="LiveId" clId="{69C4F408-F27F-4263-A906-F55AAF8FCAA7}" dt="2021-11-10T13:59:05.092" v="2023" actId="1076"/>
          <ac:picMkLst>
            <pc:docMk/>
            <pc:sldMk cId="3925926688" sldId="267"/>
            <ac:picMk id="13" creationId="{FB5D3459-6010-4632-93C7-40DF4AE71C9E}"/>
          </ac:picMkLst>
        </pc:picChg>
        <pc:picChg chg="add mod">
          <ac:chgData name="li bo" userId="86e360d6c7446f46" providerId="LiveId" clId="{69C4F408-F27F-4263-A906-F55AAF8FCAA7}" dt="2021-11-11T13:42:11.765" v="4112" actId="164"/>
          <ac:picMkLst>
            <pc:docMk/>
            <pc:sldMk cId="3925926688" sldId="267"/>
            <ac:picMk id="14" creationId="{2DDB9E66-8CD0-4222-8C5F-70F30BC4F146}"/>
          </ac:picMkLst>
        </pc:picChg>
        <pc:picChg chg="add mod">
          <ac:chgData name="li bo" userId="86e360d6c7446f46" providerId="LiveId" clId="{69C4F408-F27F-4263-A906-F55AAF8FCAA7}" dt="2021-11-11T13:42:11.765" v="4112" actId="164"/>
          <ac:picMkLst>
            <pc:docMk/>
            <pc:sldMk cId="3925926688" sldId="267"/>
            <ac:picMk id="17" creationId="{BFC6C327-2C9A-46E5-8357-B06C93C9D1AF}"/>
          </ac:picMkLst>
        </pc:picChg>
        <pc:picChg chg="add mod">
          <ac:chgData name="li bo" userId="86e360d6c7446f46" providerId="LiveId" clId="{69C4F408-F27F-4263-A906-F55AAF8FCAA7}" dt="2021-11-11T13:41:37.136" v="4105" actId="1076"/>
          <ac:picMkLst>
            <pc:docMk/>
            <pc:sldMk cId="3925926688" sldId="267"/>
            <ac:picMk id="18" creationId="{B1535CDC-B563-42E4-9E8D-6D3B93C4F738}"/>
          </ac:picMkLst>
        </pc:picChg>
      </pc:sldChg>
      <pc:sldChg chg="addSp delSp modSp new mod modAnim">
        <pc:chgData name="li bo" userId="86e360d6c7446f46" providerId="LiveId" clId="{69C4F408-F27F-4263-A906-F55AAF8FCAA7}" dt="2021-11-12T06:17:52.390" v="4809" actId="1076"/>
        <pc:sldMkLst>
          <pc:docMk/>
          <pc:sldMk cId="3544183534" sldId="268"/>
        </pc:sldMkLst>
        <pc:spChg chg="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2" creationId="{31E8B6EA-78B3-4D62-B2E6-083E28D8F3E8}"/>
          </ac:spMkLst>
        </pc:spChg>
        <pc:spChg chg="del mod">
          <ac:chgData name="li bo" userId="86e360d6c7446f46" providerId="LiveId" clId="{69C4F408-F27F-4263-A906-F55AAF8FCAA7}" dt="2021-11-11T07:36:39.630" v="3301" actId="478"/>
          <ac:spMkLst>
            <pc:docMk/>
            <pc:sldMk cId="3544183534" sldId="268"/>
            <ac:spMk id="3" creationId="{FDC57AB9-D6BA-4C44-A958-BF7E8E8AFE30}"/>
          </ac:spMkLst>
        </pc:spChg>
        <pc:spChg chg="add del mod">
          <ac:chgData name="li bo" userId="86e360d6c7446f46" providerId="LiveId" clId="{69C4F408-F27F-4263-A906-F55AAF8FCAA7}" dt="2021-11-11T07:36:58.682" v="3311" actId="478"/>
          <ac:spMkLst>
            <pc:docMk/>
            <pc:sldMk cId="3544183534" sldId="268"/>
            <ac:spMk id="5" creationId="{B6DAB031-52ED-4657-91E0-C9CB67439C5F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8" creationId="{0C731807-B8EB-49B7-B77E-B2311C54AD31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9" creationId="{B6FD448F-04AA-4CDE-9DCF-B93922433855}"/>
          </ac:spMkLst>
        </pc:spChg>
        <pc:spChg chg="add mod">
          <ac:chgData name="li bo" userId="86e360d6c7446f46" providerId="LiveId" clId="{69C4F408-F27F-4263-A906-F55AAF8FCAA7}" dt="2021-11-11T08:44:57.162" v="3977" actId="1076"/>
          <ac:spMkLst>
            <pc:docMk/>
            <pc:sldMk cId="3544183534" sldId="268"/>
            <ac:spMk id="11" creationId="{0CBDEAEE-0E3D-40C2-9183-E6AD5F2AB41B}"/>
          </ac:spMkLst>
        </pc:spChg>
        <pc:spChg chg="add mod">
          <ac:chgData name="li bo" userId="86e360d6c7446f46" providerId="LiveId" clId="{69C4F408-F27F-4263-A906-F55AAF8FCAA7}" dt="2021-11-11T08:46:56.138" v="4047" actId="20577"/>
          <ac:spMkLst>
            <pc:docMk/>
            <pc:sldMk cId="3544183534" sldId="268"/>
            <ac:spMk id="12" creationId="{CBC27758-19CD-4722-B266-19342C799C31}"/>
          </ac:spMkLst>
        </pc:spChg>
        <pc:spChg chg="add mod">
          <ac:chgData name="li bo" userId="86e360d6c7446f46" providerId="LiveId" clId="{69C4F408-F27F-4263-A906-F55AAF8FCAA7}" dt="2021-11-12T06:17:52.390" v="4809" actId="1076"/>
          <ac:spMkLst>
            <pc:docMk/>
            <pc:sldMk cId="3544183534" sldId="268"/>
            <ac:spMk id="14" creationId="{94B19E43-7113-483F-BB05-CD5AB0107092}"/>
          </ac:spMkLst>
        </pc:spChg>
        <pc:graphicFrameChg chg="add mod modGraphic">
          <ac:chgData name="li bo" userId="86e360d6c7446f46" providerId="LiveId" clId="{69C4F408-F27F-4263-A906-F55AAF8FCAA7}" dt="2021-11-11T08:44:57.162" v="3977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add mod modGraphic">
          <ac:chgData name="li bo" userId="86e360d6c7446f46" providerId="LiveId" clId="{69C4F408-F27F-4263-A906-F55AAF8FCAA7}" dt="2021-11-11T08:44:57.162" v="3977" actId="1076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add mod">
          <ac:chgData name="li bo" userId="86e360d6c7446f46" providerId="LiveId" clId="{69C4F408-F27F-4263-A906-F55AAF8FCAA7}" dt="2021-11-12T06:17:50.156" v="4808" actId="14100"/>
          <ac:cxnSpMkLst>
            <pc:docMk/>
            <pc:sldMk cId="3544183534" sldId="268"/>
            <ac:cxnSpMk id="13" creationId="{18882EBF-6EEB-4083-8432-BB04745AE5C2}"/>
          </ac:cxnSpMkLst>
        </pc:cxnChg>
      </pc:sldChg>
      <pc:sldChg chg="addSp delSp modSp new mod modAnim">
        <pc:chgData name="li bo" userId="86e360d6c7446f46" providerId="LiveId" clId="{69C4F408-F27F-4263-A906-F55AAF8FCAA7}" dt="2021-11-12T03:11:13.052" v="4276"/>
        <pc:sldMkLst>
          <pc:docMk/>
          <pc:sldMk cId="1785870215" sldId="269"/>
        </pc:sldMkLst>
        <pc:spChg chg="del">
          <ac:chgData name="li bo" userId="86e360d6c7446f46" providerId="LiveId" clId="{69C4F408-F27F-4263-A906-F55AAF8FCAA7}" dt="2021-11-10T13:51:51.071" v="1923" actId="478"/>
          <ac:spMkLst>
            <pc:docMk/>
            <pc:sldMk cId="1785870215" sldId="269"/>
            <ac:spMk id="2" creationId="{C0E802FE-2075-48AB-9754-665795B45F60}"/>
          </ac:spMkLst>
        </pc:spChg>
        <pc:spChg chg="del">
          <ac:chgData name="li bo" userId="86e360d6c7446f46" providerId="LiveId" clId="{69C4F408-F27F-4263-A906-F55AAF8FCAA7}" dt="2021-11-10T13:51:49.701" v="1922" actId="478"/>
          <ac:spMkLst>
            <pc:docMk/>
            <pc:sldMk cId="1785870215" sldId="269"/>
            <ac:spMk id="3" creationId="{A962003F-E01B-4EA9-87CE-6251A86F378F}"/>
          </ac:spMkLst>
        </pc:spChg>
        <pc:spChg chg="add mod">
          <ac:chgData name="li bo" userId="86e360d6c7446f46" providerId="LiveId" clId="{69C4F408-F27F-4263-A906-F55AAF8FCAA7}" dt="2021-11-10T13:54:14.413" v="1947" actId="164"/>
          <ac:spMkLst>
            <pc:docMk/>
            <pc:sldMk cId="1785870215" sldId="269"/>
            <ac:spMk id="10" creationId="{034BC3B7-6A82-4BA4-BCBA-F93C99835029}"/>
          </ac:spMkLst>
        </pc:spChg>
        <pc:spChg chg="add mod">
          <ac:chgData name="li bo" userId="86e360d6c7446f46" providerId="LiveId" clId="{69C4F408-F27F-4263-A906-F55AAF8FCAA7}" dt="2021-11-10T13:58:34.307" v="2015" actId="1076"/>
          <ac:spMkLst>
            <pc:docMk/>
            <pc:sldMk cId="1785870215" sldId="269"/>
            <ac:spMk id="16" creationId="{A651B0B7-4B1A-40FA-8A3D-007AC75E2F69}"/>
          </ac:spMkLst>
        </pc:spChg>
        <pc:spChg chg="add mod">
          <ac:chgData name="li bo" userId="86e360d6c7446f46" providerId="LiveId" clId="{69C4F408-F27F-4263-A906-F55AAF8FCAA7}" dt="2021-11-10T13:58:34.307" v="2015" actId="1076"/>
          <ac:spMkLst>
            <pc:docMk/>
            <pc:sldMk cId="1785870215" sldId="269"/>
            <ac:spMk id="17" creationId="{DC50DA6A-05DF-4398-B632-CC481E8862C1}"/>
          </ac:spMkLst>
        </pc:spChg>
        <pc:grpChg chg="add mod">
          <ac:chgData name="li bo" userId="86e360d6c7446f46" providerId="LiveId" clId="{69C4F408-F27F-4263-A906-F55AAF8FCAA7}" dt="2021-11-10T13:58:34.307" v="2015" actId="1076"/>
          <ac:grpSpMkLst>
            <pc:docMk/>
            <pc:sldMk cId="1785870215" sldId="269"/>
            <ac:grpSpMk id="11" creationId="{63D670AB-BE59-4AF1-9042-9BBD3F1F438A}"/>
          </ac:grpSpMkLst>
        </pc:grp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4" creationId="{F975669A-20BF-4A68-B9A2-77B8058BDAB8}"/>
          </ac:picMkLst>
        </pc:picChg>
        <pc:picChg chg="add mod">
          <ac:chgData name="li bo" userId="86e360d6c7446f46" providerId="LiveId" clId="{69C4F408-F27F-4263-A906-F55AAF8FCAA7}" dt="2021-11-10T13:58:36.992" v="2016" actId="1076"/>
          <ac:picMkLst>
            <pc:docMk/>
            <pc:sldMk cId="1785870215" sldId="269"/>
            <ac:picMk id="5" creationId="{028CC6F7-4AF9-4FBB-AA8A-D50C6E1B1FBB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7" creationId="{B4C26FE1-67DC-4258-B584-275B8F543473}"/>
          </ac:picMkLst>
        </pc:picChg>
        <pc:picChg chg="add mod">
          <ac:chgData name="li bo" userId="86e360d6c7446f46" providerId="LiveId" clId="{69C4F408-F27F-4263-A906-F55AAF8FCAA7}" dt="2021-11-10T13:54:14.413" v="1947" actId="164"/>
          <ac:picMkLst>
            <pc:docMk/>
            <pc:sldMk cId="1785870215" sldId="269"/>
            <ac:picMk id="9" creationId="{0C415B92-A103-4F9B-9B45-EC7784A3515A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13" creationId="{B8283F8B-A420-4CA0-A5FE-607DA57C17EB}"/>
          </ac:picMkLst>
        </pc:picChg>
        <pc:picChg chg="add mod">
          <ac:chgData name="li bo" userId="86e360d6c7446f46" providerId="LiveId" clId="{69C4F408-F27F-4263-A906-F55AAF8FCAA7}" dt="2021-11-12T03:10:55.897" v="4274" actId="1076"/>
          <ac:picMkLst>
            <pc:docMk/>
            <pc:sldMk cId="1785870215" sldId="269"/>
            <ac:picMk id="14" creationId="{EAA8BEDB-8133-473C-912A-A0042D3550D5}"/>
          </ac:picMkLst>
        </pc:picChg>
        <pc:picChg chg="add mod">
          <ac:chgData name="li bo" userId="86e360d6c7446f46" providerId="LiveId" clId="{69C4F408-F27F-4263-A906-F55AAF8FCAA7}" dt="2021-11-10T13:58:34.307" v="2015" actId="1076"/>
          <ac:picMkLst>
            <pc:docMk/>
            <pc:sldMk cId="1785870215" sldId="269"/>
            <ac:picMk id="15" creationId="{C6744AB4-0BF8-4598-B7DB-2A58FA2D513F}"/>
          </ac:picMkLst>
        </pc:picChg>
        <pc:picChg chg="add mod">
          <ac:chgData name="li bo" userId="86e360d6c7446f46" providerId="LiveId" clId="{69C4F408-F27F-4263-A906-F55AAF8FCAA7}" dt="2021-11-12T03:10:53.519" v="4273" actId="1076"/>
          <ac:picMkLst>
            <pc:docMk/>
            <pc:sldMk cId="1785870215" sldId="269"/>
            <ac:picMk id="18" creationId="{A8D01A4F-6ACE-434F-8175-B616D9F96708}"/>
          </ac:picMkLst>
        </pc:picChg>
      </pc:sldChg>
      <pc:sldChg chg="addSp delSp modSp new mod ord delAnim modAnim">
        <pc:chgData name="li bo" userId="86e360d6c7446f46" providerId="LiveId" clId="{69C4F408-F27F-4263-A906-F55AAF8FCAA7}" dt="2021-11-12T07:27:33.884" v="4920"/>
        <pc:sldMkLst>
          <pc:docMk/>
          <pc:sldMk cId="2597293582" sldId="270"/>
        </pc:sldMkLst>
        <pc:spChg chg="del mod">
          <ac:chgData name="li bo" userId="86e360d6c7446f46" providerId="LiveId" clId="{69C4F408-F27F-4263-A906-F55AAF8FCAA7}" dt="2021-11-10T14:37:35.013" v="2326" actId="478"/>
          <ac:spMkLst>
            <pc:docMk/>
            <pc:sldMk cId="2597293582" sldId="270"/>
            <ac:spMk id="2" creationId="{832E5F60-1234-4CEF-A754-A40AA127D112}"/>
          </ac:spMkLst>
        </pc:spChg>
        <pc:spChg chg="del">
          <ac:chgData name="li bo" userId="86e360d6c7446f46" providerId="LiveId" clId="{69C4F408-F27F-4263-A906-F55AAF8FCAA7}" dt="2021-11-10T13:57:29.495" v="1983" actId="22"/>
          <ac:spMkLst>
            <pc:docMk/>
            <pc:sldMk cId="2597293582" sldId="270"/>
            <ac:spMk id="3" creationId="{076A5934-4D46-4C67-8673-901D9C765891}"/>
          </ac:spMkLst>
        </pc:spChg>
        <pc:spChg chg="add del mod">
          <ac:chgData name="li bo" userId="86e360d6c7446f46" providerId="LiveId" clId="{69C4F408-F27F-4263-A906-F55AAF8FCAA7}" dt="2021-11-10T14:37:39.382" v="2327" actId="478"/>
          <ac:spMkLst>
            <pc:docMk/>
            <pc:sldMk cId="2597293582" sldId="270"/>
            <ac:spMk id="6" creationId="{F82A0D4D-E05A-4511-8553-594CD0110D44}"/>
          </ac:spMkLst>
        </pc:spChg>
        <pc:spChg chg="add mod">
          <ac:chgData name="li bo" userId="86e360d6c7446f46" providerId="LiveId" clId="{69C4F408-F27F-4263-A906-F55AAF8FCAA7}" dt="2021-11-12T03:21:25.291" v="4687" actId="1076"/>
          <ac:spMkLst>
            <pc:docMk/>
            <pc:sldMk cId="2597293582" sldId="270"/>
            <ac:spMk id="7" creationId="{F6711329-C063-42DC-AEDB-8B177CBBA739}"/>
          </ac:spMkLst>
        </pc:spChg>
        <pc:spChg chg="add del mod">
          <ac:chgData name="li bo" userId="86e360d6c7446f46" providerId="LiveId" clId="{69C4F408-F27F-4263-A906-F55AAF8FCAA7}" dt="2021-11-12T05:35:33.133" v="4769" actId="27636"/>
          <ac:spMkLst>
            <pc:docMk/>
            <pc:sldMk cId="2597293582" sldId="270"/>
            <ac:spMk id="8" creationId="{8B17DFF2-761C-4587-B407-4F2D7E83F847}"/>
          </ac:spMkLst>
        </pc:spChg>
        <pc:spChg chg="add mod">
          <ac:chgData name="li bo" userId="86e360d6c7446f46" providerId="LiveId" clId="{69C4F408-F27F-4263-A906-F55AAF8FCAA7}" dt="2021-11-12T07:27:21.212" v="4910" actId="164"/>
          <ac:spMkLst>
            <pc:docMk/>
            <pc:sldMk cId="2597293582" sldId="270"/>
            <ac:spMk id="10" creationId="{5E8E703B-0042-48B3-98C4-4F72FE8CA48E}"/>
          </ac:spMkLst>
        </pc:spChg>
        <pc:spChg chg="add mod">
          <ac:chgData name="li bo" userId="86e360d6c7446f46" providerId="LiveId" clId="{69C4F408-F27F-4263-A906-F55AAF8FCAA7}" dt="2021-11-12T03:21:25.291" v="4687" actId="1076"/>
          <ac:spMkLst>
            <pc:docMk/>
            <pc:sldMk cId="2597293582" sldId="270"/>
            <ac:spMk id="11" creationId="{650CCB74-D3FA-4420-A12D-0868DF347BD1}"/>
          </ac:spMkLst>
        </pc:spChg>
        <pc:grpChg chg="add mod">
          <ac:chgData name="li bo" userId="86e360d6c7446f46" providerId="LiveId" clId="{69C4F408-F27F-4263-A906-F55AAF8FCAA7}" dt="2021-11-12T07:27:21.212" v="4910" actId="164"/>
          <ac:grpSpMkLst>
            <pc:docMk/>
            <pc:sldMk cId="2597293582" sldId="270"/>
            <ac:grpSpMk id="13" creationId="{6CD8843D-7741-428F-86FC-5F625C393850}"/>
          </ac:grpSpMkLst>
        </pc:grpChg>
        <pc:picChg chg="add del mod">
          <ac:chgData name="li bo" userId="86e360d6c7446f46" providerId="LiveId" clId="{69C4F408-F27F-4263-A906-F55AAF8FCAA7}" dt="2021-11-10T14:27:43.620" v="2033"/>
          <ac:picMkLst>
            <pc:docMk/>
            <pc:sldMk cId="2597293582" sldId="270"/>
            <ac:picMk id="4" creationId="{FCE34ED3-B2FE-4621-9E7F-95388648C908}"/>
          </ac:picMkLst>
        </pc:picChg>
        <pc:picChg chg="add mod">
          <ac:chgData name="li bo" userId="86e360d6c7446f46" providerId="LiveId" clId="{69C4F408-F27F-4263-A906-F55AAF8FCAA7}" dt="2021-11-11T03:08:58.970" v="2567" actId="1076"/>
          <ac:picMkLst>
            <pc:docMk/>
            <pc:sldMk cId="2597293582" sldId="270"/>
            <ac:picMk id="5" creationId="{5CD4814A-06AB-4C3A-B8DF-E290BCB0036A}"/>
          </ac:picMkLst>
        </pc:picChg>
        <pc:picChg chg="add del mod ord">
          <ac:chgData name="li bo" userId="86e360d6c7446f46" providerId="LiveId" clId="{69C4F408-F27F-4263-A906-F55AAF8FCAA7}" dt="2021-11-10T13:58:42.481" v="2018" actId="21"/>
          <ac:picMkLst>
            <pc:docMk/>
            <pc:sldMk cId="2597293582" sldId="270"/>
            <ac:picMk id="5" creationId="{9B3317B2-6C96-4D1B-821F-229E89C2ADD0}"/>
          </ac:picMkLst>
        </pc:picChg>
        <pc:picChg chg="add del mod">
          <ac:chgData name="li bo" userId="86e360d6c7446f46" providerId="LiveId" clId="{69C4F408-F27F-4263-A906-F55AAF8FCAA7}" dt="2021-11-10T13:58:40.669" v="2017" actId="478"/>
          <ac:picMkLst>
            <pc:docMk/>
            <pc:sldMk cId="2597293582" sldId="270"/>
            <ac:picMk id="6" creationId="{4EBECA1E-A5EC-438B-86A8-E18A28203964}"/>
          </ac:picMkLst>
        </pc:picChg>
        <pc:picChg chg="add del mod modCrop">
          <ac:chgData name="li bo" userId="86e360d6c7446f46" providerId="LiveId" clId="{69C4F408-F27F-4263-A906-F55AAF8FCAA7}" dt="2021-11-11T13:48:18.091" v="4182" actId="478"/>
          <ac:picMkLst>
            <pc:docMk/>
            <pc:sldMk cId="2597293582" sldId="270"/>
            <ac:picMk id="9" creationId="{924F312E-E43B-4765-81A1-F70B8C65163A}"/>
          </ac:picMkLst>
        </pc:picChg>
        <pc:picChg chg="add del mod">
          <ac:chgData name="li bo" userId="86e360d6c7446f46" providerId="LiveId" clId="{69C4F408-F27F-4263-A906-F55AAF8FCAA7}" dt="2021-11-12T03:15:37.034" v="4337" actId="478"/>
          <ac:picMkLst>
            <pc:docMk/>
            <pc:sldMk cId="2597293582" sldId="270"/>
            <ac:picMk id="12" creationId="{57D3F102-8D96-4D8F-9FAF-51953A29CEBB}"/>
          </ac:picMkLst>
        </pc:picChg>
        <pc:picChg chg="add mod">
          <ac:chgData name="li bo" userId="86e360d6c7446f46" providerId="LiveId" clId="{69C4F408-F27F-4263-A906-F55AAF8FCAA7}" dt="2021-11-12T07:27:21.212" v="4910" actId="164"/>
          <ac:picMkLst>
            <pc:docMk/>
            <pc:sldMk cId="2597293582" sldId="270"/>
            <ac:picMk id="1026" creationId="{F1666851-FFA4-4C05-9491-ADA666E80A52}"/>
          </ac:picMkLst>
        </pc:picChg>
      </pc:sldChg>
      <pc:sldChg chg="modSp new mod">
        <pc:chgData name="li bo" userId="86e360d6c7446f46" providerId="LiveId" clId="{69C4F408-F27F-4263-A906-F55AAF8FCAA7}" dt="2021-11-11T07:45:04.054" v="3450" actId="20577"/>
        <pc:sldMkLst>
          <pc:docMk/>
          <pc:sldMk cId="1531539243" sldId="271"/>
        </pc:sldMkLst>
        <pc:spChg chg="mod">
          <ac:chgData name="li bo" userId="86e360d6c7446f46" providerId="LiveId" clId="{69C4F408-F27F-4263-A906-F55AAF8FCAA7}" dt="2021-11-11T07:45:04.054" v="3450" actId="20577"/>
          <ac:spMkLst>
            <pc:docMk/>
            <pc:sldMk cId="1531539243" sldId="271"/>
            <ac:spMk id="2" creationId="{FF4D5D85-30BA-44E4-9953-56E6F98DA8BA}"/>
          </ac:spMkLst>
        </pc:spChg>
        <pc:spChg chg="mod">
          <ac:chgData name="li bo" userId="86e360d6c7446f46" providerId="LiveId" clId="{69C4F408-F27F-4263-A906-F55AAF8FCAA7}" dt="2021-11-11T07:41:23.550" v="3415" actId="5793"/>
          <ac:spMkLst>
            <pc:docMk/>
            <pc:sldMk cId="1531539243" sldId="271"/>
            <ac:spMk id="3" creationId="{0EF14B5A-487D-40AA-9DBF-029A416AC49E}"/>
          </ac:spMkLst>
        </pc:spChg>
      </pc:sldChg>
      <pc:sldChg chg="modSp new mod modAnim">
        <pc:chgData name="li bo" userId="86e360d6c7446f46" providerId="LiveId" clId="{69C4F408-F27F-4263-A906-F55AAF8FCAA7}" dt="2021-11-12T08:40:32.802" v="4942" actId="20577"/>
        <pc:sldMkLst>
          <pc:docMk/>
          <pc:sldMk cId="3786502186" sldId="272"/>
        </pc:sldMkLst>
        <pc:spChg chg="mod">
          <ac:chgData name="li bo" userId="86e360d6c7446f46" providerId="LiveId" clId="{69C4F408-F27F-4263-A906-F55AAF8FCAA7}" dt="2021-11-11T07:45:11.036" v="3452" actId="113"/>
          <ac:spMkLst>
            <pc:docMk/>
            <pc:sldMk cId="3786502186" sldId="272"/>
            <ac:spMk id="2" creationId="{DCA5228F-1EB9-4FF6-8A32-EB666512A705}"/>
          </ac:spMkLst>
        </pc:spChg>
        <pc:spChg chg="mod">
          <ac:chgData name="li bo" userId="86e360d6c7446f46" providerId="LiveId" clId="{69C4F408-F27F-4263-A906-F55AAF8FCAA7}" dt="2021-11-12T08:40:32.802" v="4942" actId="20577"/>
          <ac:spMkLst>
            <pc:docMk/>
            <pc:sldMk cId="3786502186" sldId="272"/>
            <ac:spMk id="3" creationId="{7BCACD27-7937-452F-AF38-FD0E5C2CF690}"/>
          </ac:spMkLst>
        </pc:spChg>
      </pc:sldChg>
      <pc:sldChg chg="addSp delSp modSp add mod modAnim">
        <pc:chgData name="li bo" userId="86e360d6c7446f46" providerId="LiveId" clId="{69C4F408-F27F-4263-A906-F55AAF8FCAA7}" dt="2021-11-12T07:10:41.318" v="4854" actId="1076"/>
        <pc:sldMkLst>
          <pc:docMk/>
          <pc:sldMk cId="183699334" sldId="273"/>
        </pc:sldMkLst>
        <pc:spChg chg="mod">
          <ac:chgData name="li bo" userId="86e360d6c7446f46" providerId="LiveId" clId="{69C4F408-F27F-4263-A906-F55AAF8FCAA7}" dt="2021-11-12T07:10:36.285" v="4853" actId="1076"/>
          <ac:spMkLst>
            <pc:docMk/>
            <pc:sldMk cId="183699334" sldId="273"/>
            <ac:spMk id="3" creationId="{B15836EB-D07D-4F15-8014-3C3D949CA814}"/>
          </ac:spMkLst>
        </pc:spChg>
        <pc:spChg chg="add mod">
          <ac:chgData name="li bo" userId="86e360d6c7446f46" providerId="LiveId" clId="{69C4F408-F27F-4263-A906-F55AAF8FCAA7}" dt="2021-11-12T07:10:41.318" v="4854" actId="1076"/>
          <ac:spMkLst>
            <pc:docMk/>
            <pc:sldMk cId="183699334" sldId="273"/>
            <ac:spMk id="5" creationId="{F32E7E7B-7248-4FFB-9AB5-69C21985EC37}"/>
          </ac:spMkLst>
        </pc:spChg>
        <pc:graphicFrameChg chg="add del mod modGraphic">
          <ac:chgData name="li bo" userId="86e360d6c7446f46" providerId="LiveId" clId="{69C4F408-F27F-4263-A906-F55AAF8FCAA7}" dt="2021-11-11T07:35:06.012" v="3278" actId="478"/>
          <ac:graphicFrameMkLst>
            <pc:docMk/>
            <pc:sldMk cId="183699334" sldId="273"/>
            <ac:graphicFrameMk id="4" creationId="{CA8ECA80-3976-4B47-B154-CF218932235F}"/>
          </ac:graphicFrameMkLst>
        </pc:graphicFrameChg>
        <pc:graphicFrameChg chg="add del">
          <ac:chgData name="li bo" userId="86e360d6c7446f46" providerId="LiveId" clId="{69C4F408-F27F-4263-A906-F55AAF8FCAA7}" dt="2021-11-11T07:35:14.368" v="3280" actId="3680"/>
          <ac:graphicFrameMkLst>
            <pc:docMk/>
            <pc:sldMk cId="183699334" sldId="273"/>
            <ac:graphicFrameMk id="6" creationId="{C02D377C-474B-4984-B0BD-783D5974D39D}"/>
          </ac:graphicFrameMkLst>
        </pc:graphicFrameChg>
        <pc:graphicFrameChg chg="add mod modGraphic">
          <ac:chgData name="li bo" userId="86e360d6c7446f46" providerId="LiveId" clId="{69C4F408-F27F-4263-A906-F55AAF8FCAA7}" dt="2021-11-12T07:10:33.881" v="4852" actId="1076"/>
          <ac:graphicFrameMkLst>
            <pc:docMk/>
            <pc:sldMk cId="183699334" sldId="273"/>
            <ac:graphicFrameMk id="7" creationId="{D7F3ADE2-1278-4BF4-8C8D-21F6C4544FC3}"/>
          </ac:graphicFrameMkLst>
        </pc:graphicFrameChg>
      </pc:sldChg>
      <pc:sldChg chg="delSp modSp new mod modAnim">
        <pc:chgData name="li bo" userId="86e360d6c7446f46" providerId="LiveId" clId="{69C4F408-F27F-4263-A906-F55AAF8FCAA7}" dt="2021-11-12T03:14:33.772" v="4328"/>
        <pc:sldMkLst>
          <pc:docMk/>
          <pc:sldMk cId="521687170" sldId="274"/>
        </pc:sldMkLst>
        <pc:spChg chg="del">
          <ac:chgData name="li bo" userId="86e360d6c7446f46" providerId="LiveId" clId="{69C4F408-F27F-4263-A906-F55AAF8FCAA7}" dt="2021-11-12T03:12:40.700" v="4279" actId="478"/>
          <ac:spMkLst>
            <pc:docMk/>
            <pc:sldMk cId="521687170" sldId="274"/>
            <ac:spMk id="2" creationId="{60AA5537-DF0C-4266-BF72-51BF14748777}"/>
          </ac:spMkLst>
        </pc:spChg>
        <pc:spChg chg="mod">
          <ac:chgData name="li bo" userId="86e360d6c7446f46" providerId="LiveId" clId="{69C4F408-F27F-4263-A906-F55AAF8FCAA7}" dt="2021-11-12T03:14:14.559" v="4323" actId="20577"/>
          <ac:spMkLst>
            <pc:docMk/>
            <pc:sldMk cId="521687170" sldId="274"/>
            <ac:spMk id="3" creationId="{C0ABEAFC-94AE-4999-B4AC-E44BA84CDDDA}"/>
          </ac:spMkLst>
        </pc:spChg>
      </pc:sldChg>
    </pc:docChg>
  </pc:docChgLst>
  <pc:docChgLst>
    <pc:chgData name="li bo" userId="86e360d6c7446f46" providerId="LiveId" clId="{A2306CB9-1134-47A3-A97D-B975D03F811D}"/>
    <pc:docChg chg="custSel modSld">
      <pc:chgData name="li bo" userId="86e360d6c7446f46" providerId="LiveId" clId="{A2306CB9-1134-47A3-A97D-B975D03F811D}" dt="2023-01-06T09:48:36.722" v="5"/>
      <pc:docMkLst>
        <pc:docMk/>
      </pc:docMkLst>
      <pc:sldChg chg="modSp mod">
        <pc:chgData name="li bo" userId="86e360d6c7446f46" providerId="LiveId" clId="{A2306CB9-1134-47A3-A97D-B975D03F811D}" dt="2023-01-06T09:48:36.722" v="5"/>
        <pc:sldMkLst>
          <pc:docMk/>
          <pc:sldMk cId="498831099" sldId="370"/>
        </pc:sldMkLst>
        <pc:spChg chg="mod">
          <ac:chgData name="li bo" userId="86e360d6c7446f46" providerId="LiveId" clId="{A2306CB9-1134-47A3-A97D-B975D03F811D}" dt="2023-01-06T09:48:36.721" v="2"/>
          <ac:spMkLst>
            <pc:docMk/>
            <pc:sldMk cId="498831099" sldId="370"/>
            <ac:spMk id="16" creationId="{D5984544-7563-49FF-A5F1-E6249D79DA56}"/>
          </ac:spMkLst>
        </pc:spChg>
        <pc:spChg chg="mod">
          <ac:chgData name="li bo" userId="86e360d6c7446f46" providerId="LiveId" clId="{A2306CB9-1134-47A3-A97D-B975D03F811D}" dt="2023-01-06T09:48:36.721" v="1"/>
          <ac:spMkLst>
            <pc:docMk/>
            <pc:sldMk cId="498831099" sldId="370"/>
            <ac:spMk id="17" creationId="{5F7616A2-7BAB-46D1-9A63-E33ABCA3AB00}"/>
          </ac:spMkLst>
        </pc:spChg>
        <pc:spChg chg="mod">
          <ac:chgData name="li bo" userId="86e360d6c7446f46" providerId="LiveId" clId="{A2306CB9-1134-47A3-A97D-B975D03F811D}" dt="2023-01-06T09:48:36.721" v="1"/>
          <ac:spMkLst>
            <pc:docMk/>
            <pc:sldMk cId="498831099" sldId="370"/>
            <ac:spMk id="18" creationId="{60156447-4FEC-4D5A-A1C7-BEE4EF18CA28}"/>
          </ac:spMkLst>
        </pc:spChg>
        <pc:spChg chg="mod">
          <ac:chgData name="li bo" userId="86e360d6c7446f46" providerId="LiveId" clId="{A2306CB9-1134-47A3-A97D-B975D03F811D}" dt="2023-01-06T09:48:36.721" v="1"/>
          <ac:spMkLst>
            <pc:docMk/>
            <pc:sldMk cId="498831099" sldId="370"/>
            <ac:spMk id="19" creationId="{CB557ED5-62CD-42F1-83C1-8AF5217A975E}"/>
          </ac:spMkLst>
        </pc:spChg>
        <pc:grpChg chg="mod">
          <ac:chgData name="li bo" userId="86e360d6c7446f46" providerId="LiveId" clId="{A2306CB9-1134-47A3-A97D-B975D03F811D}" dt="2023-01-06T09:48:36.721" v="3"/>
          <ac:grpSpMkLst>
            <pc:docMk/>
            <pc:sldMk cId="498831099" sldId="370"/>
            <ac:grpSpMk id="20" creationId="{299E5073-3BDE-4A99-9208-26ED611EA32F}"/>
          </ac:grpSpMkLst>
        </pc:grpChg>
        <pc:picChg chg="mod ord">
          <ac:chgData name="li bo" userId="86e360d6c7446f46" providerId="LiveId" clId="{A2306CB9-1134-47A3-A97D-B975D03F811D}" dt="2023-01-06T09:48:36.722" v="5"/>
          <ac:picMkLst>
            <pc:docMk/>
            <pc:sldMk cId="498831099" sldId="370"/>
            <ac:picMk id="5" creationId="{3D05D841-63F3-41F1-8C50-FA1A0E93812B}"/>
          </ac:picMkLst>
        </pc:picChg>
      </pc:sldChg>
    </pc:docChg>
  </pc:docChgLst>
  <pc:docChgLst>
    <pc:chgData name="li bo" userId="86e360d6c7446f46" providerId="LiveId" clId="{1B90CDC2-DE6F-4FD9-A8A0-961DE17E7661}"/>
    <pc:docChg chg="undo redo custSel addSld delSld modSld sldOrd">
      <pc:chgData name="li bo" userId="86e360d6c7446f46" providerId="LiveId" clId="{1B90CDC2-DE6F-4FD9-A8A0-961DE17E7661}" dt="2022-03-22T03:31:26.987" v="27732"/>
      <pc:docMkLst>
        <pc:docMk/>
      </pc:docMkLst>
      <pc:sldChg chg="modSp mod">
        <pc:chgData name="li bo" userId="86e360d6c7446f46" providerId="LiveId" clId="{1B90CDC2-DE6F-4FD9-A8A0-961DE17E7661}" dt="2022-03-21T15:10:36.875" v="25955" actId="20577"/>
        <pc:sldMkLst>
          <pc:docMk/>
          <pc:sldMk cId="136515721" sldId="256"/>
        </pc:sldMkLst>
        <pc:spChg chg="mod">
          <ac:chgData name="li bo" userId="86e360d6c7446f46" providerId="LiveId" clId="{1B90CDC2-DE6F-4FD9-A8A0-961DE17E7661}" dt="2022-03-17T08:37:24.962" v="1" actId="20577"/>
          <ac:spMkLst>
            <pc:docMk/>
            <pc:sldMk cId="136515721" sldId="256"/>
            <ac:spMk id="2" creationId="{6C99C43A-F26B-412F-B477-BFBD6C4BAED6}"/>
          </ac:spMkLst>
        </pc:spChg>
        <pc:spChg chg="mod">
          <ac:chgData name="li bo" userId="86e360d6c7446f46" providerId="LiveId" clId="{1B90CDC2-DE6F-4FD9-A8A0-961DE17E7661}" dt="2022-03-21T15:10:36.875" v="25955" actId="20577"/>
          <ac:spMkLst>
            <pc:docMk/>
            <pc:sldMk cId="136515721" sldId="256"/>
            <ac:spMk id="4" creationId="{283D9804-FAFF-4614-97AD-923CEEA74B70}"/>
          </ac:spMkLst>
        </pc:sp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83828576" sldId="260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927534121" sldId="26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544183534" sldId="26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91728626" sldId="27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37859995" sldId="27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557941060" sldId="325"/>
        </pc:sldMkLst>
      </pc:sldChg>
      <pc:sldChg chg="delSp modSp mod modAnim">
        <pc:chgData name="li bo" userId="86e360d6c7446f46" providerId="LiveId" clId="{1B90CDC2-DE6F-4FD9-A8A0-961DE17E7661}" dt="2022-03-21T15:31:25.427" v="26093"/>
        <pc:sldMkLst>
          <pc:docMk/>
          <pc:sldMk cId="3929910632" sldId="326"/>
        </pc:sldMkLst>
        <pc:spChg chg="mod">
          <ac:chgData name="li bo" userId="86e360d6c7446f46" providerId="LiveId" clId="{1B90CDC2-DE6F-4FD9-A8A0-961DE17E7661}" dt="2022-03-19T08:50:40.695" v="8387"/>
          <ac:spMkLst>
            <pc:docMk/>
            <pc:sldMk cId="3929910632" sldId="326"/>
            <ac:spMk id="4" creationId="{A4A5978C-A2B6-4BCE-8B96-CF90F2B94666}"/>
          </ac:spMkLst>
        </pc:spChg>
        <pc:spChg chg="mod">
          <ac:chgData name="li bo" userId="86e360d6c7446f46" providerId="LiveId" clId="{1B90CDC2-DE6F-4FD9-A8A0-961DE17E7661}" dt="2022-03-19T09:46:23.974" v="9555" actId="2710"/>
          <ac:spMkLst>
            <pc:docMk/>
            <pc:sldMk cId="3929910632" sldId="326"/>
            <ac:spMk id="5" creationId="{165498BB-0ABF-47D2-916E-A1128297C1C4}"/>
          </ac:spMkLst>
        </pc:spChg>
        <pc:spChg chg="mod">
          <ac:chgData name="li bo" userId="86e360d6c7446f46" providerId="LiveId" clId="{1B90CDC2-DE6F-4FD9-A8A0-961DE17E7661}" dt="2022-03-19T08:38:35.042" v="8235" actId="14100"/>
          <ac:spMkLst>
            <pc:docMk/>
            <pc:sldMk cId="3929910632" sldId="326"/>
            <ac:spMk id="16" creationId="{A6F49A07-2E1E-4C2D-88FA-534F7C79A767}"/>
          </ac:spMkLst>
        </pc:spChg>
        <pc:spChg chg="mod">
          <ac:chgData name="li bo" userId="86e360d6c7446f46" providerId="LiveId" clId="{1B90CDC2-DE6F-4FD9-A8A0-961DE17E7661}" dt="2022-03-19T08:38:39.919" v="8236" actId="14100"/>
          <ac:spMkLst>
            <pc:docMk/>
            <pc:sldMk cId="3929910632" sldId="326"/>
            <ac:spMk id="17" creationId="{C2D155C2-3827-4C56-BFE9-2486F14CD12E}"/>
          </ac:spMkLst>
        </pc:sp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7" creationId="{98793D5C-62C7-4163-BF25-096CBE3A4439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9" creationId="{3A0A2B69-71A6-430D-8301-9853389FF4FC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11" creationId="{A50B7DE3-E368-4EE4-95FF-3F88966BFCBD}"/>
          </ac:picMkLst>
        </pc:picChg>
        <pc:picChg chg="del">
          <ac:chgData name="li bo" userId="86e360d6c7446f46" providerId="LiveId" clId="{1B90CDC2-DE6F-4FD9-A8A0-961DE17E7661}" dt="2022-03-19T06:59:17.898" v="7092" actId="478"/>
          <ac:picMkLst>
            <pc:docMk/>
            <pc:sldMk cId="3929910632" sldId="326"/>
            <ac:picMk id="13" creationId="{89766FB1-D857-4B02-9A53-C4032E8D9DA4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919629060" sldId="327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28704969" sldId="32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896633813" sldId="329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838451849" sldId="331"/>
        </pc:sldMkLst>
      </pc:sldChg>
      <pc:sldChg chg="modSp add del mod">
        <pc:chgData name="li bo" userId="86e360d6c7446f46" providerId="LiveId" clId="{1B90CDC2-DE6F-4FD9-A8A0-961DE17E7661}" dt="2022-03-20T12:41:18.056" v="22757" actId="47"/>
        <pc:sldMkLst>
          <pc:docMk/>
          <pc:sldMk cId="258296489" sldId="332"/>
        </pc:sldMkLst>
        <pc:spChg chg="mod">
          <ac:chgData name="li bo" userId="86e360d6c7446f46" providerId="LiveId" clId="{1B90CDC2-DE6F-4FD9-A8A0-961DE17E7661}" dt="2022-03-20T03:49:27.085" v="13678" actId="2711"/>
          <ac:spMkLst>
            <pc:docMk/>
            <pc:sldMk cId="258296489" sldId="332"/>
            <ac:spMk id="10" creationId="{E7EF1EF7-0EE0-40F0-8043-6FB6055F61E4}"/>
          </ac:spMkLst>
        </pc:sp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787196396" sldId="33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417608278" sldId="33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50140289" sldId="33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4211859516" sldId="336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580619659" sldId="337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108296083" sldId="338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40093817" sldId="339"/>
        </pc:sldMkLst>
      </pc:sldChg>
      <pc:sldChg chg="addSp delSp modSp mod modAnim">
        <pc:chgData name="li bo" userId="86e360d6c7446f46" providerId="LiveId" clId="{1B90CDC2-DE6F-4FD9-A8A0-961DE17E7661}" dt="2022-03-21T15:21:17.641" v="26005"/>
        <pc:sldMkLst>
          <pc:docMk/>
          <pc:sldMk cId="3166162483" sldId="340"/>
        </pc:sldMkLst>
        <pc:spChg chg="mod">
          <ac:chgData name="li bo" userId="86e360d6c7446f46" providerId="LiveId" clId="{1B90CDC2-DE6F-4FD9-A8A0-961DE17E7661}" dt="2022-03-21T13:54:23.110" v="23380" actId="20577"/>
          <ac:spMkLst>
            <pc:docMk/>
            <pc:sldMk cId="3166162483" sldId="340"/>
            <ac:spMk id="4" creationId="{F68C910A-627F-45F9-8EA2-7884191862FB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5" creationId="{A85638BD-BFC7-4AF6-90A3-7DAE35C2C475}"/>
          </ac:spMkLst>
        </pc:spChg>
        <pc:spChg chg="mod">
          <ac:chgData name="li bo" userId="86e360d6c7446f46" providerId="LiveId" clId="{1B90CDC2-DE6F-4FD9-A8A0-961DE17E7661}" dt="2022-03-20T03:49:37.676" v="13679" actId="2711"/>
          <ac:spMkLst>
            <pc:docMk/>
            <pc:sldMk cId="3166162483" sldId="340"/>
            <ac:spMk id="13" creationId="{0FEEB40A-66D5-4BFA-9896-2C46EE5FABA8}"/>
          </ac:spMkLst>
        </pc:spChg>
        <pc:spChg chg="mod">
          <ac:chgData name="li bo" userId="86e360d6c7446f46" providerId="LiveId" clId="{1B90CDC2-DE6F-4FD9-A8A0-961DE17E7661}" dt="2022-03-21T13:54:21.090" v="23378" actId="20577"/>
          <ac:spMkLst>
            <pc:docMk/>
            <pc:sldMk cId="3166162483" sldId="340"/>
            <ac:spMk id="20" creationId="{E6C8FE36-FB66-47DC-B272-CABA3C5EF3C3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1" creationId="{40A6D355-7DC2-4ECF-BD0F-FC9379483AFE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2" creationId="{E958C2CD-C9CF-47CC-B538-303315C46634}"/>
          </ac:spMkLst>
        </pc:spChg>
        <pc:spChg chg="mod">
          <ac:chgData name="li bo" userId="86e360d6c7446f46" providerId="LiveId" clId="{1B90CDC2-DE6F-4FD9-A8A0-961DE17E7661}" dt="2022-03-20T07:27:25.685" v="16888" actId="2711"/>
          <ac:spMkLst>
            <pc:docMk/>
            <pc:sldMk cId="3166162483" sldId="340"/>
            <ac:spMk id="23" creationId="{DB8627B7-9B0B-4250-8A63-FD0DBD5F21EE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4" creationId="{3C570D62-DBE1-4E1F-8B16-0C2DCB4FD444}"/>
          </ac:spMkLst>
        </pc:spChg>
        <pc:spChg chg="mod">
          <ac:chgData name="li bo" userId="86e360d6c7446f46" providerId="LiveId" clId="{1B90CDC2-DE6F-4FD9-A8A0-961DE17E7661}" dt="2022-03-20T07:27:23.751" v="16887" actId="27636"/>
          <ac:spMkLst>
            <pc:docMk/>
            <pc:sldMk cId="3166162483" sldId="340"/>
            <ac:spMk id="26" creationId="{A1DDA9BC-41A7-44A5-8E4B-B387D695EB36}"/>
          </ac:spMkLst>
        </pc:spChg>
        <pc:grpChg chg="mod">
          <ac:chgData name="li bo" userId="86e360d6c7446f46" providerId="LiveId" clId="{1B90CDC2-DE6F-4FD9-A8A0-961DE17E7661}" dt="2022-03-20T07:27:23.751" v="16887" actId="27636"/>
          <ac:grpSpMkLst>
            <pc:docMk/>
            <pc:sldMk cId="3166162483" sldId="340"/>
            <ac:grpSpMk id="19" creationId="{135BF044-E7FC-4309-9A0C-6EA15DF3103B}"/>
          </ac:grpSpMkLst>
        </pc:grpChg>
        <pc:picChg chg="add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3" creationId="{E6D0BA83-981F-483C-A5AA-52FE2C7B1F47}"/>
          </ac:picMkLst>
        </pc:picChg>
        <pc:picChg chg="add del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7" creationId="{53A105D0-E17A-4667-90D0-8D050B4F1E46}"/>
          </ac:picMkLst>
        </pc:picChg>
        <pc:picChg chg="add del">
          <ac:chgData name="li bo" userId="86e360d6c7446f46" providerId="LiveId" clId="{1B90CDC2-DE6F-4FD9-A8A0-961DE17E7661}" dt="2022-03-17T08:38:36.269" v="22" actId="478"/>
          <ac:picMkLst>
            <pc:docMk/>
            <pc:sldMk cId="3166162483" sldId="340"/>
            <ac:picMk id="9" creationId="{FF3E229D-8D56-418E-8CE4-7E1820D5B755}"/>
          </ac:picMkLst>
        </pc:picChg>
        <pc:picChg chg="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12" creationId="{BDD070D3-DF04-4E8C-B03A-5DA63C5B85B0}"/>
          </ac:picMkLst>
        </pc:picChg>
        <pc:picChg chg="add del mod modCrop">
          <ac:chgData name="li bo" userId="86e360d6c7446f46" providerId="LiveId" clId="{1B90CDC2-DE6F-4FD9-A8A0-961DE17E7661}" dt="2022-03-19T14:31:11" v="11906" actId="478"/>
          <ac:picMkLst>
            <pc:docMk/>
            <pc:sldMk cId="3166162483" sldId="340"/>
            <ac:picMk id="25" creationId="{76F13FCC-602C-4C3F-BAAD-AA416D97E26D}"/>
          </ac:picMkLst>
        </pc:picChg>
        <pc:picChg chg="add mod">
          <ac:chgData name="li bo" userId="86e360d6c7446f46" providerId="LiveId" clId="{1B90CDC2-DE6F-4FD9-A8A0-961DE17E7661}" dt="2022-03-20T07:27:23.751" v="16887" actId="27636"/>
          <ac:picMkLst>
            <pc:docMk/>
            <pc:sldMk cId="3166162483" sldId="340"/>
            <ac:picMk id="1026" creationId="{ABFB2838-9F21-4D0C-B812-086F2F33A058}"/>
          </ac:picMkLst>
        </pc:picChg>
        <pc:picChg chg="add del mod">
          <ac:chgData name="li bo" userId="86e360d6c7446f46" providerId="LiveId" clId="{1B90CDC2-DE6F-4FD9-A8A0-961DE17E7661}" dt="2022-03-19T13:37:31.130" v="11110" actId="478"/>
          <ac:picMkLst>
            <pc:docMk/>
            <pc:sldMk cId="3166162483" sldId="340"/>
            <ac:picMk id="2050" creationId="{08C05C05-AAB9-4A59-AF74-ACCD743770F3}"/>
          </ac:picMkLst>
        </pc:picChg>
      </pc:sldChg>
      <pc:sldChg chg="modAnim modNotesTx">
        <pc:chgData name="li bo" userId="86e360d6c7446f46" providerId="LiveId" clId="{1B90CDC2-DE6F-4FD9-A8A0-961DE17E7661}" dt="2022-03-21T15:24:03.275" v="26026"/>
        <pc:sldMkLst>
          <pc:docMk/>
          <pc:sldMk cId="2228788345" sldId="341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671433904" sldId="342"/>
        </pc:sldMkLst>
      </pc:sldChg>
      <pc:sldChg chg="del">
        <pc:chgData name="li bo" userId="86e360d6c7446f46" providerId="LiveId" clId="{1B90CDC2-DE6F-4FD9-A8A0-961DE17E7661}" dt="2022-03-17T08:50:10.267" v="55" actId="47"/>
        <pc:sldMkLst>
          <pc:docMk/>
          <pc:sldMk cId="2067364513" sldId="34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295157838" sldId="34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717073540" sldId="34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976601861" sldId="346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18755458" sldId="347"/>
        </pc:sldMkLst>
      </pc:sldChg>
      <pc:sldChg chg="addSp delSp modSp mod ord">
        <pc:chgData name="li bo" userId="86e360d6c7446f46" providerId="LiveId" clId="{1B90CDC2-DE6F-4FD9-A8A0-961DE17E7661}" dt="2022-03-22T03:31:26.987" v="27732"/>
        <pc:sldMkLst>
          <pc:docMk/>
          <pc:sldMk cId="1678499474" sldId="348"/>
        </pc:sldMkLst>
        <pc:spChg chg="mod">
          <ac:chgData name="li bo" userId="86e360d6c7446f46" providerId="LiveId" clId="{1B90CDC2-DE6F-4FD9-A8A0-961DE17E7661}" dt="2022-03-19T14:22:00.694" v="11763" actId="20577"/>
          <ac:spMkLst>
            <pc:docMk/>
            <pc:sldMk cId="1678499474" sldId="348"/>
            <ac:spMk id="6" creationId="{82CD64C8-1B11-44D9-9C85-BE9D3D413072}"/>
          </ac:spMkLst>
        </pc:spChg>
        <pc:spChg chg="mod">
          <ac:chgData name="li bo" userId="86e360d6c7446f46" providerId="LiveId" clId="{1B90CDC2-DE6F-4FD9-A8A0-961DE17E7661}" dt="2022-03-19T14:22:46.186" v="11805" actId="20577"/>
          <ac:spMkLst>
            <pc:docMk/>
            <pc:sldMk cId="1678499474" sldId="348"/>
            <ac:spMk id="7" creationId="{4774ADF2-7A06-4ECF-8D2B-7254E5FCC76C}"/>
          </ac:spMkLst>
        </pc:spChg>
        <pc:spChg chg="mod">
          <ac:chgData name="li bo" userId="86e360d6c7446f46" providerId="LiveId" clId="{1B90CDC2-DE6F-4FD9-A8A0-961DE17E7661}" dt="2022-03-19T14:22:26.671" v="11795"/>
          <ac:spMkLst>
            <pc:docMk/>
            <pc:sldMk cId="1678499474" sldId="348"/>
            <ac:spMk id="8" creationId="{2CF13F14-2698-4885-A600-DF8EE24A50A9}"/>
          </ac:spMkLst>
        </pc:spChg>
        <pc:spChg chg="mod">
          <ac:chgData name="li bo" userId="86e360d6c7446f46" providerId="LiveId" clId="{1B90CDC2-DE6F-4FD9-A8A0-961DE17E7661}" dt="2022-03-19T14:22:56.687" v="11844" actId="20577"/>
          <ac:spMkLst>
            <pc:docMk/>
            <pc:sldMk cId="1678499474" sldId="348"/>
            <ac:spMk id="9" creationId="{67A181A4-C25D-4220-A16D-C9015199A607}"/>
          </ac:spMkLst>
        </pc:spChg>
        <pc:spChg chg="del">
          <ac:chgData name="li bo" userId="86e360d6c7446f46" providerId="LiveId" clId="{1B90CDC2-DE6F-4FD9-A8A0-961DE17E7661}" dt="2022-03-19T14:20:24.741" v="11491" actId="478"/>
          <ac:spMkLst>
            <pc:docMk/>
            <pc:sldMk cId="1678499474" sldId="348"/>
            <ac:spMk id="10" creationId="{6F681124-2A23-4F6F-802E-0DFAA284316B}"/>
          </ac:spMkLst>
        </pc:spChg>
        <pc:spChg chg="mod">
          <ac:chgData name="li bo" userId="86e360d6c7446f46" providerId="LiveId" clId="{1B90CDC2-DE6F-4FD9-A8A0-961DE17E7661}" dt="2022-03-19T14:20:30.224" v="11534" actId="207"/>
          <ac:spMkLst>
            <pc:docMk/>
            <pc:sldMk cId="1678499474" sldId="348"/>
            <ac:spMk id="11" creationId="{6F332000-C18E-4995-9F93-35A1900A8A0D}"/>
          </ac:spMkLst>
        </pc:spChg>
        <pc:spChg chg="mod">
          <ac:chgData name="li bo" userId="86e360d6c7446f46" providerId="LiveId" clId="{1B90CDC2-DE6F-4FD9-A8A0-961DE17E7661}" dt="2022-03-19T14:20:30.226" v="11538" actId="207"/>
          <ac:spMkLst>
            <pc:docMk/>
            <pc:sldMk cId="1678499474" sldId="348"/>
            <ac:spMk id="12" creationId="{D7A220A3-7B62-4DD1-8610-B2446937996C}"/>
          </ac:spMkLst>
        </pc:spChg>
        <pc:spChg chg="mod">
          <ac:chgData name="li bo" userId="86e360d6c7446f46" providerId="LiveId" clId="{1B90CDC2-DE6F-4FD9-A8A0-961DE17E7661}" dt="2022-03-19T14:20:30.227" v="11540" actId="207"/>
          <ac:spMkLst>
            <pc:docMk/>
            <pc:sldMk cId="1678499474" sldId="348"/>
            <ac:spMk id="13" creationId="{DB007CF4-7D69-4EF6-BD97-2B23013CC925}"/>
          </ac:spMkLst>
        </pc:spChg>
        <pc:spChg chg="del">
          <ac:chgData name="li bo" userId="86e360d6c7446f46" providerId="LiveId" clId="{1B90CDC2-DE6F-4FD9-A8A0-961DE17E7661}" dt="2022-03-19T14:20:26.737" v="11516" actId="478"/>
          <ac:spMkLst>
            <pc:docMk/>
            <pc:sldMk cId="1678499474" sldId="348"/>
            <ac:spMk id="14" creationId="{B9212BAC-D736-4A0A-B3A3-FA2CB2BCB8CE}"/>
          </ac:spMkLst>
        </pc:spChg>
        <pc:spChg chg="mod">
          <ac:chgData name="li bo" userId="86e360d6c7446f46" providerId="LiveId" clId="{1B90CDC2-DE6F-4FD9-A8A0-961DE17E7661}" dt="2022-03-22T03:31:26.987" v="27729"/>
          <ac:spMkLst>
            <pc:docMk/>
            <pc:sldMk cId="1678499474" sldId="348"/>
            <ac:spMk id="16" creationId="{1F1FBE69-0A77-4257-B0D0-0C20BC016A1F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7" creationId="{8CD076F3-597C-4F01-BFA8-BB85BCAC6CA4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8" creationId="{1DFBC5FB-E085-4599-9175-BD81F1E7135E}"/>
          </ac:spMkLst>
        </pc:spChg>
        <pc:spChg chg="mod">
          <ac:chgData name="li bo" userId="86e360d6c7446f46" providerId="LiveId" clId="{1B90CDC2-DE6F-4FD9-A8A0-961DE17E7661}" dt="2022-03-22T03:31:26.987" v="27728"/>
          <ac:spMkLst>
            <pc:docMk/>
            <pc:sldMk cId="1678499474" sldId="348"/>
            <ac:spMk id="19" creationId="{7B7A26E0-8435-4B92-BD27-A776414A5D39}"/>
          </ac:spMkLst>
        </pc:spChg>
        <pc:spChg chg="del mod ord">
          <ac:chgData name="li bo" userId="86e360d6c7446f46" providerId="LiveId" clId="{1B90CDC2-DE6F-4FD9-A8A0-961DE17E7661}" dt="2022-03-19T14:20:30.229" v="11542"/>
          <ac:spMkLst>
            <pc:docMk/>
            <pc:sldMk cId="1678499474" sldId="348"/>
            <ac:spMk id="21" creationId="{31585270-BF0B-45D2-86E0-E906A520384C}"/>
          </ac:spMkLst>
        </pc:spChg>
        <pc:spChg chg="add mod">
          <ac:chgData name="li bo" userId="86e360d6c7446f46" providerId="LiveId" clId="{1B90CDC2-DE6F-4FD9-A8A0-961DE17E7661}" dt="2022-03-19T14:20:05.648" v="11452" actId="2711"/>
          <ac:spMkLst>
            <pc:docMk/>
            <pc:sldMk cId="1678499474" sldId="348"/>
            <ac:spMk id="29" creationId="{A13E67A6-178E-4C6C-BF73-0DFFD5E4E6C5}"/>
          </ac:spMkLst>
        </pc:spChg>
        <pc:spChg chg="add mod">
          <ac:chgData name="li bo" userId="86e360d6c7446f46" providerId="LiveId" clId="{1B90CDC2-DE6F-4FD9-A8A0-961DE17E7661}" dt="2022-03-19T14:20:19.507" v="11482" actId="20577"/>
          <ac:spMkLst>
            <pc:docMk/>
            <pc:sldMk cId="1678499474" sldId="348"/>
            <ac:spMk id="30" creationId="{A714925F-E511-44C8-9C50-ACB52E1F019D}"/>
          </ac:spMkLst>
        </pc:spChg>
        <pc:spChg chg="add del mod">
          <ac:chgData name="li bo" userId="86e360d6c7446f46" providerId="LiveId" clId="{1B90CDC2-DE6F-4FD9-A8A0-961DE17E7661}" dt="2022-03-19T14:24:24.717" v="11884" actId="478"/>
          <ac:spMkLst>
            <pc:docMk/>
            <pc:sldMk cId="1678499474" sldId="348"/>
            <ac:spMk id="31" creationId="{3C8F7CC2-F615-49CF-BDF0-4E592F81AF33}"/>
          </ac:spMkLst>
        </pc:spChg>
        <pc:grpChg chg="mod">
          <ac:chgData name="li bo" userId="86e360d6c7446f46" providerId="LiveId" clId="{1B90CDC2-DE6F-4FD9-A8A0-961DE17E7661}" dt="2022-03-22T03:31:26.987" v="27730"/>
          <ac:grpSpMkLst>
            <pc:docMk/>
            <pc:sldMk cId="1678499474" sldId="348"/>
            <ac:grpSpMk id="20" creationId="{E33B6979-21AE-44E4-843F-C3F2BD0BC279}"/>
          </ac:grpSpMkLst>
        </pc:grpChg>
        <pc:graphicFrameChg chg="add del mod modGraphic">
          <ac:chgData name="li bo" userId="86e360d6c7446f46" providerId="LiveId" clId="{1B90CDC2-DE6F-4FD9-A8A0-961DE17E7661}" dt="2022-03-19T14:05:20.746" v="11243" actId="478"/>
          <ac:graphicFrameMkLst>
            <pc:docMk/>
            <pc:sldMk cId="1678499474" sldId="348"/>
            <ac:graphicFrameMk id="22" creationId="{070251F1-0757-45C7-9AB1-575E6B4ECC46}"/>
          </ac:graphicFrameMkLst>
        </pc:graphicFrameChg>
        <pc:picChg chg="add del mod">
          <ac:chgData name="li bo" userId="86e360d6c7446f46" providerId="LiveId" clId="{1B90CDC2-DE6F-4FD9-A8A0-961DE17E7661}" dt="2022-03-19T14:05:24.165" v="11254" actId="478"/>
          <ac:picMkLst>
            <pc:docMk/>
            <pc:sldMk cId="1678499474" sldId="348"/>
            <ac:picMk id="3" creationId="{C69D8307-1574-4AC2-9C4E-8739C89EEA55}"/>
          </ac:picMkLst>
        </pc:picChg>
        <pc:picChg chg="mod ord">
          <ac:chgData name="li bo" userId="86e360d6c7446f46" providerId="LiveId" clId="{1B90CDC2-DE6F-4FD9-A8A0-961DE17E7661}" dt="2022-03-22T03:31:26.987" v="27732"/>
          <ac:picMkLst>
            <pc:docMk/>
            <pc:sldMk cId="1678499474" sldId="348"/>
            <ac:picMk id="5" creationId="{FA08628F-CFB0-450F-8255-5F95AE978679}"/>
          </ac:picMkLst>
        </pc:picChg>
        <pc:picChg chg="add del mod">
          <ac:chgData name="li bo" userId="86e360d6c7446f46" providerId="LiveId" clId="{1B90CDC2-DE6F-4FD9-A8A0-961DE17E7661}" dt="2022-03-19T14:05:44.934" v="11312" actId="478"/>
          <ac:picMkLst>
            <pc:docMk/>
            <pc:sldMk cId="1678499474" sldId="348"/>
            <ac:picMk id="23" creationId="{0C2BB646-F0BD-407A-88A8-B4967625C4F5}"/>
          </ac:picMkLst>
        </pc:picChg>
        <pc:picChg chg="del">
          <ac:chgData name="li bo" userId="86e360d6c7446f46" providerId="LiveId" clId="{1B90CDC2-DE6F-4FD9-A8A0-961DE17E7661}" dt="2022-03-19T13:57:45.438" v="11156" actId="478"/>
          <ac:picMkLst>
            <pc:docMk/>
            <pc:sldMk cId="1678499474" sldId="348"/>
            <ac:picMk id="24" creationId="{B66377EB-16FA-4388-A96D-2FD75247692A}"/>
          </ac:picMkLst>
        </pc:picChg>
        <pc:picChg chg="add mod">
          <ac:chgData name="li bo" userId="86e360d6c7446f46" providerId="LiveId" clId="{1B90CDC2-DE6F-4FD9-A8A0-961DE17E7661}" dt="2022-03-19T14:11:10.328" v="11378" actId="1076"/>
          <ac:picMkLst>
            <pc:docMk/>
            <pc:sldMk cId="1678499474" sldId="348"/>
            <ac:picMk id="26" creationId="{5096302D-2E49-41FF-B70D-C9632A82CF46}"/>
          </ac:picMkLst>
        </pc:picChg>
        <pc:picChg chg="add mod">
          <ac:chgData name="li bo" userId="86e360d6c7446f46" providerId="LiveId" clId="{1B90CDC2-DE6F-4FD9-A8A0-961DE17E7661}" dt="2022-03-19T14:11:10.328" v="11378" actId="1076"/>
          <ac:picMkLst>
            <pc:docMk/>
            <pc:sldMk cId="1678499474" sldId="348"/>
            <ac:picMk id="28" creationId="{4A6E04FA-0061-4EB6-AB79-6CD471884EDB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51466423" sldId="349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819263749" sldId="350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86497224" sldId="352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867353767" sldId="353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2755141655" sldId="354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1022010447" sldId="355"/>
        </pc:sldMkLst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685524916" sldId="356"/>
        </pc:sldMkLst>
      </pc:sldChg>
      <pc:sldChg chg="addSp delSp modSp mod ord modAnim modNotesTx">
        <pc:chgData name="li bo" userId="86e360d6c7446f46" providerId="LiveId" clId="{1B90CDC2-DE6F-4FD9-A8A0-961DE17E7661}" dt="2022-03-22T02:57:31.790" v="27109" actId="478"/>
        <pc:sldMkLst>
          <pc:docMk/>
          <pc:sldMk cId="3862960062" sldId="357"/>
        </pc:sldMkLst>
        <pc:spChg chg="mod">
          <ac:chgData name="li bo" userId="86e360d6c7446f46" providerId="LiveId" clId="{1B90CDC2-DE6F-4FD9-A8A0-961DE17E7661}" dt="2022-03-19T08:31:50.145" v="7967" actId="14100"/>
          <ac:spMkLst>
            <pc:docMk/>
            <pc:sldMk cId="3862960062" sldId="357"/>
            <ac:spMk id="4" creationId="{A4A5978C-A2B6-4BCE-8B96-CF90F2B94666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8" creationId="{F1C0B50E-F145-4CDB-A782-72AC3D3C6311}"/>
          </ac:spMkLst>
        </pc:spChg>
        <pc:spChg chg="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9" creationId="{B8CD4142-45B7-43A5-9B21-DB629A1E71F3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11" creationId="{320463F1-B529-4E63-A54F-4AF9A790278C}"/>
          </ac:spMkLst>
        </pc:spChg>
        <pc:spChg chg="add mod">
          <ac:chgData name="li bo" userId="86e360d6c7446f46" providerId="LiveId" clId="{1B90CDC2-DE6F-4FD9-A8A0-961DE17E7661}" dt="2022-03-22T02:53:12.303" v="26989" actId="1076"/>
          <ac:spMkLst>
            <pc:docMk/>
            <pc:sldMk cId="3862960062" sldId="357"/>
            <ac:spMk id="12" creationId="{45244034-7DF9-4D92-8F9C-B52F495689FF}"/>
          </ac:spMkLst>
        </pc:spChg>
        <pc:spChg chg="add mod">
          <ac:chgData name="li bo" userId="86e360d6c7446f46" providerId="LiveId" clId="{1B90CDC2-DE6F-4FD9-A8A0-961DE17E7661}" dt="2022-03-22T02:57:13.578" v="27102" actId="1076"/>
          <ac:spMkLst>
            <pc:docMk/>
            <pc:sldMk cId="3862960062" sldId="357"/>
            <ac:spMk id="13" creationId="{ABEF96ED-FB07-41DF-93AD-AA6426193E86}"/>
          </ac:spMkLst>
        </pc:spChg>
        <pc:picChg chg="add del mod">
          <ac:chgData name="li bo" userId="86e360d6c7446f46" providerId="LiveId" clId="{1B90CDC2-DE6F-4FD9-A8A0-961DE17E7661}" dt="2022-03-22T02:57:22.846" v="27107" actId="478"/>
          <ac:picMkLst>
            <pc:docMk/>
            <pc:sldMk cId="3862960062" sldId="357"/>
            <ac:picMk id="3" creationId="{EC298EB7-1A73-4DD7-9B5D-5A7334811773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5" creationId="{16871FA4-5DF4-4CD1-A3B5-77A2DA205395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7" creationId="{2787D1DA-9494-4422-9279-04ACBB9D9C27}"/>
          </ac:picMkLst>
        </pc:picChg>
        <pc:picChg chg="add 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10" creationId="{EA87B3DE-A68A-4B0D-8BFC-343AB10C8215}"/>
          </ac:picMkLst>
        </pc:picChg>
        <pc:picChg chg="mod">
          <ac:chgData name="li bo" userId="86e360d6c7446f46" providerId="LiveId" clId="{1B90CDC2-DE6F-4FD9-A8A0-961DE17E7661}" dt="2022-03-22T02:53:12.303" v="26989" actId="1076"/>
          <ac:picMkLst>
            <pc:docMk/>
            <pc:sldMk cId="3862960062" sldId="357"/>
            <ac:picMk id="14" creationId="{D6A5F5D3-20D4-411B-BE8A-929517DBE3A3}"/>
          </ac:picMkLst>
        </pc:picChg>
        <pc:picChg chg="add del">
          <ac:chgData name="li bo" userId="86e360d6c7446f46" providerId="LiveId" clId="{1B90CDC2-DE6F-4FD9-A8A0-961DE17E7661}" dt="2022-03-22T02:57:31.790" v="27109" actId="478"/>
          <ac:picMkLst>
            <pc:docMk/>
            <pc:sldMk cId="3862960062" sldId="357"/>
            <ac:picMk id="15" creationId="{121CA144-2E65-4804-BA30-A8ADC367374D}"/>
          </ac:picMkLst>
        </pc:picChg>
        <pc:picChg chg="del mod">
          <ac:chgData name="li bo" userId="86e360d6c7446f46" providerId="LiveId" clId="{1B90CDC2-DE6F-4FD9-A8A0-961DE17E7661}" dt="2022-03-19T06:45:25.476" v="6857" actId="478"/>
          <ac:picMkLst>
            <pc:docMk/>
            <pc:sldMk cId="3862960062" sldId="357"/>
            <ac:picMk id="17" creationId="{5D69908C-AC15-4B43-A04F-A23D1E55381E}"/>
          </ac:picMkLst>
        </pc:picChg>
      </pc:sldChg>
      <pc:sldChg chg="addSp delSp modSp mod ord addAnim delAnim modAnim">
        <pc:chgData name="li bo" userId="86e360d6c7446f46" providerId="LiveId" clId="{1B90CDC2-DE6F-4FD9-A8A0-961DE17E7661}" dt="2022-03-21T15:21:30.696" v="26007"/>
        <pc:sldMkLst>
          <pc:docMk/>
          <pc:sldMk cId="1872647147" sldId="358"/>
        </pc:sldMkLst>
        <pc:spChg chg="mod">
          <ac:chgData name="li bo" userId="86e360d6c7446f46" providerId="LiveId" clId="{1B90CDC2-DE6F-4FD9-A8A0-961DE17E7661}" dt="2022-03-19T06:49:15.234" v="7033" actId="20577"/>
          <ac:spMkLst>
            <pc:docMk/>
            <pc:sldMk cId="1872647147" sldId="358"/>
            <ac:spMk id="4" creationId="{4F888D46-28A0-44C6-908E-CD08FBFB7994}"/>
          </ac:spMkLst>
        </pc:spChg>
        <pc:picChg chg="add del mod">
          <ac:chgData name="li bo" userId="86e360d6c7446f46" providerId="LiveId" clId="{1B90CDC2-DE6F-4FD9-A8A0-961DE17E7661}" dt="2022-03-19T14:37:26.505" v="11936" actId="478"/>
          <ac:picMkLst>
            <pc:docMk/>
            <pc:sldMk cId="1872647147" sldId="358"/>
            <ac:picMk id="3" creationId="{87631230-0A50-451E-9684-75798B69432E}"/>
          </ac:picMkLst>
        </pc:picChg>
        <pc:picChg chg="del">
          <ac:chgData name="li bo" userId="86e360d6c7446f46" providerId="LiveId" clId="{1B90CDC2-DE6F-4FD9-A8A0-961DE17E7661}" dt="2022-03-19T14:33:45.569" v="11914" actId="478"/>
          <ac:picMkLst>
            <pc:docMk/>
            <pc:sldMk cId="1872647147" sldId="358"/>
            <ac:picMk id="6" creationId="{09A714D9-6E83-4A15-A841-8CFBC0DF3BAE}"/>
          </ac:picMkLst>
        </pc:picChg>
        <pc:picChg chg="add mod">
          <ac:chgData name="li bo" userId="86e360d6c7446f46" providerId="LiveId" clId="{1B90CDC2-DE6F-4FD9-A8A0-961DE17E7661}" dt="2022-03-19T14:33:49.239" v="11918" actId="1076"/>
          <ac:picMkLst>
            <pc:docMk/>
            <pc:sldMk cId="1872647147" sldId="358"/>
            <ac:picMk id="7" creationId="{534E7E45-6644-408D-A639-D1A2EFBA049F}"/>
          </ac:picMkLst>
        </pc:picChg>
        <pc:picChg chg="add del">
          <ac:chgData name="li bo" userId="86e360d6c7446f46" providerId="LiveId" clId="{1B90CDC2-DE6F-4FD9-A8A0-961DE17E7661}" dt="2022-03-19T14:34:01.046" v="11921" actId="478"/>
          <ac:picMkLst>
            <pc:docMk/>
            <pc:sldMk cId="1872647147" sldId="358"/>
            <ac:picMk id="8" creationId="{979A36AF-AB17-4D66-A550-0CB6294FC6C3}"/>
          </ac:picMkLst>
        </pc:picChg>
        <pc:picChg chg="add del mod">
          <ac:chgData name="li bo" userId="86e360d6c7446f46" providerId="LiveId" clId="{1B90CDC2-DE6F-4FD9-A8A0-961DE17E7661}" dt="2022-03-19T14:37:29.109" v="11939" actId="478"/>
          <ac:picMkLst>
            <pc:docMk/>
            <pc:sldMk cId="1872647147" sldId="358"/>
            <ac:picMk id="9" creationId="{65F8EE9D-9BE2-46A1-9C3E-B2E16B5767B3}"/>
          </ac:picMkLst>
        </pc:picChg>
        <pc:picChg chg="add mod">
          <ac:chgData name="li bo" userId="86e360d6c7446f46" providerId="LiveId" clId="{1B90CDC2-DE6F-4FD9-A8A0-961DE17E7661}" dt="2022-03-19T14:38:00.005" v="11948" actId="1076"/>
          <ac:picMkLst>
            <pc:docMk/>
            <pc:sldMk cId="1872647147" sldId="358"/>
            <ac:picMk id="11" creationId="{7DC183DB-4305-425D-9DB7-2843BE4434C8}"/>
          </ac:picMkLst>
        </pc:picChg>
        <pc:picChg chg="del mod">
          <ac:chgData name="li bo" userId="86e360d6c7446f46" providerId="LiveId" clId="{1B90CDC2-DE6F-4FD9-A8A0-961DE17E7661}" dt="2022-03-19T14:34:17.195" v="11928" actId="478"/>
          <ac:picMkLst>
            <pc:docMk/>
            <pc:sldMk cId="1872647147" sldId="358"/>
            <ac:picMk id="12" creationId="{9FF08235-07A9-4981-A45F-02CD126967A7}"/>
          </ac:picMkLst>
        </pc:picChg>
        <pc:picChg chg="add mod">
          <ac:chgData name="li bo" userId="86e360d6c7446f46" providerId="LiveId" clId="{1B90CDC2-DE6F-4FD9-A8A0-961DE17E7661}" dt="2022-03-19T14:38:00.005" v="11948" actId="1076"/>
          <ac:picMkLst>
            <pc:docMk/>
            <pc:sldMk cId="1872647147" sldId="358"/>
            <ac:picMk id="14" creationId="{55F4CF4F-B893-420A-882F-F35F2EFBE347}"/>
          </ac:picMkLst>
        </pc:picChg>
      </pc:sldChg>
      <pc:sldChg chg="del">
        <pc:chgData name="li bo" userId="86e360d6c7446f46" providerId="LiveId" clId="{1B90CDC2-DE6F-4FD9-A8A0-961DE17E7661}" dt="2022-03-17T08:37:50.729" v="2" actId="47"/>
        <pc:sldMkLst>
          <pc:docMk/>
          <pc:sldMk cId="3280205868" sldId="359"/>
        </pc:sldMkLst>
      </pc:sldChg>
      <pc:sldChg chg="add del">
        <pc:chgData name="li bo" userId="86e360d6c7446f46" providerId="LiveId" clId="{1B90CDC2-DE6F-4FD9-A8A0-961DE17E7661}" dt="2022-03-21T14:50:23.385" v="24238" actId="47"/>
        <pc:sldMkLst>
          <pc:docMk/>
          <pc:sldMk cId="377738480" sldId="360"/>
        </pc:sldMkLst>
      </pc:sldChg>
      <pc:sldChg chg="modSp add">
        <pc:chgData name="li bo" userId="86e360d6c7446f46" providerId="LiveId" clId="{1B90CDC2-DE6F-4FD9-A8A0-961DE17E7661}" dt="2022-03-21T13:42:30.140" v="23168" actId="20577"/>
        <pc:sldMkLst>
          <pc:docMk/>
          <pc:sldMk cId="1386865054" sldId="362"/>
        </pc:sldMkLst>
        <pc:spChg chg="mod">
          <ac:chgData name="li bo" userId="86e360d6c7446f46" providerId="LiveId" clId="{1B90CDC2-DE6F-4FD9-A8A0-961DE17E7661}" dt="2022-03-21T13:42:30.140" v="23168" actId="20577"/>
          <ac:spMkLst>
            <pc:docMk/>
            <pc:sldMk cId="1386865054" sldId="362"/>
            <ac:spMk id="4" creationId="{2C6662C8-22CA-4911-883E-A1D49432C5C2}"/>
          </ac:spMkLst>
        </pc:spChg>
      </pc:sldChg>
      <pc:sldChg chg="addSp delSp modSp add del mod modAnim">
        <pc:chgData name="li bo" userId="86e360d6c7446f46" providerId="LiveId" clId="{1B90CDC2-DE6F-4FD9-A8A0-961DE17E7661}" dt="2022-03-21T13:38:39.079" v="23105" actId="47"/>
        <pc:sldMkLst>
          <pc:docMk/>
          <pc:sldMk cId="3395867362" sldId="363"/>
        </pc:sldMkLst>
        <pc:spChg chg="mod">
          <ac:chgData name="li bo" userId="86e360d6c7446f46" providerId="LiveId" clId="{1B90CDC2-DE6F-4FD9-A8A0-961DE17E7661}" dt="2022-03-20T02:28:04.176" v="13032" actId="20577"/>
          <ac:spMkLst>
            <pc:docMk/>
            <pc:sldMk cId="3395867362" sldId="363"/>
            <ac:spMk id="4" creationId="{BEC52CB3-735B-40B0-A865-497DAA6F2592}"/>
          </ac:spMkLst>
        </pc:spChg>
        <pc:spChg chg="mod">
          <ac:chgData name="li bo" userId="86e360d6c7446f46" providerId="LiveId" clId="{1B90CDC2-DE6F-4FD9-A8A0-961DE17E7661}" dt="2022-03-20T07:27:34.989" v="16891" actId="2711"/>
          <ac:spMkLst>
            <pc:docMk/>
            <pc:sldMk cId="3395867362" sldId="363"/>
            <ac:spMk id="17" creationId="{18C7F723-76D6-4E88-9F9E-40B2986154D4}"/>
          </ac:spMkLst>
        </pc:spChg>
        <pc:spChg chg="add del mod">
          <ac:chgData name="li bo" userId="86e360d6c7446f46" providerId="LiveId" clId="{1B90CDC2-DE6F-4FD9-A8A0-961DE17E7661}" dt="2022-03-20T07:27:38.198" v="16892" actId="478"/>
          <ac:spMkLst>
            <pc:docMk/>
            <pc:sldMk cId="3395867362" sldId="363"/>
            <ac:spMk id="19" creationId="{CA301D66-3D66-4123-AE1A-C107BE8C1D7F}"/>
          </ac:spMkLst>
        </pc:spChg>
        <pc:spChg chg="mod">
          <ac:chgData name="li bo" userId="86e360d6c7446f46" providerId="LiveId" clId="{1B90CDC2-DE6F-4FD9-A8A0-961DE17E7661}" dt="2022-03-20T07:27:34.989" v="16891" actId="2711"/>
          <ac:spMkLst>
            <pc:docMk/>
            <pc:sldMk cId="3395867362" sldId="363"/>
            <ac:spMk id="26" creationId="{E4050D3F-DFE4-4DF3-BA00-43BE462F6F36}"/>
          </ac:spMkLst>
        </pc:spChg>
      </pc:sldChg>
      <pc:sldChg chg="addSp delSp modSp add del mod modAnim">
        <pc:chgData name="li bo" userId="86e360d6c7446f46" providerId="LiveId" clId="{1B90CDC2-DE6F-4FD9-A8A0-961DE17E7661}" dt="2022-03-21T09:16:16.818" v="22770" actId="478"/>
        <pc:sldMkLst>
          <pc:docMk/>
          <pc:sldMk cId="4022378514" sldId="364"/>
        </pc:sldMkLst>
        <pc:spChg chg="del">
          <ac:chgData name="li bo" userId="86e360d6c7446f46" providerId="LiveId" clId="{1B90CDC2-DE6F-4FD9-A8A0-961DE17E7661}" dt="2022-03-21T09:16:14.394" v="22768" actId="478"/>
          <ac:spMkLst>
            <pc:docMk/>
            <pc:sldMk cId="4022378514" sldId="364"/>
            <ac:spMk id="4" creationId="{BEC52CB3-735B-40B0-A865-497DAA6F2592}"/>
          </ac:spMkLst>
        </pc:spChg>
        <pc:spChg chg="add del mod">
          <ac:chgData name="li bo" userId="86e360d6c7446f46" providerId="LiveId" clId="{1B90CDC2-DE6F-4FD9-A8A0-961DE17E7661}" dt="2022-03-21T09:16:16.818" v="22770" actId="478"/>
          <ac:spMkLst>
            <pc:docMk/>
            <pc:sldMk cId="4022378514" sldId="364"/>
            <ac:spMk id="5" creationId="{834A24AF-60A1-44EF-A99C-EB41A451A40A}"/>
          </ac:spMkLst>
        </pc:spChg>
        <pc:spChg chg="add mod">
          <ac:chgData name="li bo" userId="86e360d6c7446f46" providerId="LiveId" clId="{1B90CDC2-DE6F-4FD9-A8A0-961DE17E7661}" dt="2022-03-21T09:16:14.683" v="22769"/>
          <ac:spMkLst>
            <pc:docMk/>
            <pc:sldMk cId="4022378514" sldId="364"/>
            <ac:spMk id="10" creationId="{60375947-0F9E-4384-8B7F-C9AB41E7515A}"/>
          </ac:spMkLst>
        </pc:spChg>
        <pc:picChg chg="add mod">
          <ac:chgData name="li bo" userId="86e360d6c7446f46" providerId="LiveId" clId="{1B90CDC2-DE6F-4FD9-A8A0-961DE17E7661}" dt="2022-03-19T14:51:06.756" v="12036"/>
          <ac:picMkLst>
            <pc:docMk/>
            <pc:sldMk cId="4022378514" sldId="364"/>
            <ac:picMk id="9" creationId="{632A741E-7A12-437F-BDC2-E0371439DD39}"/>
          </ac:picMkLst>
        </pc:picChg>
        <pc:picChg chg="del">
          <ac:chgData name="li bo" userId="86e360d6c7446f46" providerId="LiveId" clId="{1B90CDC2-DE6F-4FD9-A8A0-961DE17E7661}" dt="2022-03-19T14:49:48.376" v="12035" actId="478"/>
          <ac:picMkLst>
            <pc:docMk/>
            <pc:sldMk cId="4022378514" sldId="364"/>
            <ac:picMk id="18" creationId="{E5E8D1D2-9458-4FE5-8F84-1F541A39B54D}"/>
          </ac:picMkLst>
        </pc:picChg>
      </pc:sldChg>
      <pc:sldChg chg="addSp delSp modSp add mod modAnim">
        <pc:chgData name="li bo" userId="86e360d6c7446f46" providerId="LiveId" clId="{1B90CDC2-DE6F-4FD9-A8A0-961DE17E7661}" dt="2022-03-21T15:23:02.087" v="26020"/>
        <pc:sldMkLst>
          <pc:docMk/>
          <pc:sldMk cId="2499613240" sldId="365"/>
        </pc:sldMkLst>
        <pc:spChg chg="mod">
          <ac:chgData name="li bo" userId="86e360d6c7446f46" providerId="LiveId" clId="{1B90CDC2-DE6F-4FD9-A8A0-961DE17E7661}" dt="2022-03-18T16:26:20.480" v="4852" actId="20577"/>
          <ac:spMkLst>
            <pc:docMk/>
            <pc:sldMk cId="2499613240" sldId="365"/>
            <ac:spMk id="4" creationId="{F68C910A-627F-45F9-8EA2-7884191862FB}"/>
          </ac:spMkLst>
        </pc:spChg>
        <pc:spChg chg="mod">
          <ac:chgData name="li bo" userId="86e360d6c7446f46" providerId="LiveId" clId="{1B90CDC2-DE6F-4FD9-A8A0-961DE17E7661}" dt="2022-03-19T13:52:45.847" v="11123" actId="20577"/>
          <ac:spMkLst>
            <pc:docMk/>
            <pc:sldMk cId="2499613240" sldId="365"/>
            <ac:spMk id="5" creationId="{A85638BD-BFC7-4AF6-90A3-7DAE35C2C475}"/>
          </ac:spMkLst>
        </pc:spChg>
        <pc:spChg chg="del">
          <ac:chgData name="li bo" userId="86e360d6c7446f46" providerId="LiveId" clId="{1B90CDC2-DE6F-4FD9-A8A0-961DE17E7661}" dt="2022-03-18T06:47:45.901" v="126" actId="478"/>
          <ac:spMkLst>
            <pc:docMk/>
            <pc:sldMk cId="2499613240" sldId="365"/>
            <ac:spMk id="20" creationId="{E6C8FE36-FB66-47DC-B272-CABA3C5EF3C3}"/>
          </ac:spMkLst>
        </pc:spChg>
        <pc:spChg chg="del">
          <ac:chgData name="li bo" userId="86e360d6c7446f46" providerId="LiveId" clId="{1B90CDC2-DE6F-4FD9-A8A0-961DE17E7661}" dt="2022-03-18T06:47:46.712" v="127" actId="478"/>
          <ac:spMkLst>
            <pc:docMk/>
            <pc:sldMk cId="2499613240" sldId="365"/>
            <ac:spMk id="21" creationId="{40A6D355-7DC2-4ECF-BD0F-FC9379483AFE}"/>
          </ac:spMkLst>
        </pc:spChg>
        <pc:spChg chg="del">
          <ac:chgData name="li bo" userId="86e360d6c7446f46" providerId="LiveId" clId="{1B90CDC2-DE6F-4FD9-A8A0-961DE17E7661}" dt="2022-03-18T06:47:49.673" v="130" actId="478"/>
          <ac:spMkLst>
            <pc:docMk/>
            <pc:sldMk cId="2499613240" sldId="365"/>
            <ac:spMk id="22" creationId="{E958C2CD-C9CF-47CC-B538-303315C46634}"/>
          </ac:spMkLst>
        </pc:spChg>
        <pc:spChg chg="del">
          <ac:chgData name="li bo" userId="86e360d6c7446f46" providerId="LiveId" clId="{1B90CDC2-DE6F-4FD9-A8A0-961DE17E7661}" dt="2022-03-18T06:47:44.326" v="125" actId="478"/>
          <ac:spMkLst>
            <pc:docMk/>
            <pc:sldMk cId="2499613240" sldId="365"/>
            <ac:spMk id="23" creationId="{DB8627B7-9B0B-4250-8A63-FD0DBD5F21EE}"/>
          </ac:spMkLst>
        </pc:spChg>
        <pc:spChg chg="del">
          <ac:chgData name="li bo" userId="86e360d6c7446f46" providerId="LiveId" clId="{1B90CDC2-DE6F-4FD9-A8A0-961DE17E7661}" dt="2022-03-18T06:47:47.730" v="128" actId="478"/>
          <ac:spMkLst>
            <pc:docMk/>
            <pc:sldMk cId="2499613240" sldId="365"/>
            <ac:spMk id="24" creationId="{3C570D62-DBE1-4E1F-8B16-0C2DCB4FD444}"/>
          </ac:spMkLst>
        </pc:spChg>
        <pc:spChg chg="del">
          <ac:chgData name="li bo" userId="86e360d6c7446f46" providerId="LiveId" clId="{1B90CDC2-DE6F-4FD9-A8A0-961DE17E7661}" dt="2022-03-18T06:47:44.326" v="125" actId="478"/>
          <ac:spMkLst>
            <pc:docMk/>
            <pc:sldMk cId="2499613240" sldId="365"/>
            <ac:spMk id="26" creationId="{A1DDA9BC-41A7-44A5-8E4B-B387D695EB36}"/>
          </ac:spMkLst>
        </pc:spChg>
        <pc:spChg chg="add mod">
          <ac:chgData name="li bo" userId="86e360d6c7446f46" providerId="LiveId" clId="{1B90CDC2-DE6F-4FD9-A8A0-961DE17E7661}" dt="2022-03-19T06:34:24.033" v="6605" actId="1076"/>
          <ac:spMkLst>
            <pc:docMk/>
            <pc:sldMk cId="2499613240" sldId="365"/>
            <ac:spMk id="27" creationId="{E0FE020E-2512-43B4-8C21-EC49091EB407}"/>
          </ac:spMkLst>
        </pc:spChg>
        <pc:spChg chg="add mod">
          <ac:chgData name="li bo" userId="86e360d6c7446f46" providerId="LiveId" clId="{1B90CDC2-DE6F-4FD9-A8A0-961DE17E7661}" dt="2022-03-19T06:41:31.989" v="6820" actId="1076"/>
          <ac:spMkLst>
            <pc:docMk/>
            <pc:sldMk cId="2499613240" sldId="365"/>
            <ac:spMk id="29" creationId="{8243C6A7-300F-4F5B-AE3C-AD0FB42CA889}"/>
          </ac:spMkLst>
        </pc:spChg>
        <pc:spChg chg="add mod">
          <ac:chgData name="li bo" userId="86e360d6c7446f46" providerId="LiveId" clId="{1B90CDC2-DE6F-4FD9-A8A0-961DE17E7661}" dt="2022-03-19T06:48:45.553" v="7018" actId="20577"/>
          <ac:spMkLst>
            <pc:docMk/>
            <pc:sldMk cId="2499613240" sldId="365"/>
            <ac:spMk id="30" creationId="{55C0DF81-6AEF-4548-9098-EF101503DA5C}"/>
          </ac:spMkLst>
        </pc:spChg>
        <pc:spChg chg="add mod">
          <ac:chgData name="li bo" userId="86e360d6c7446f46" providerId="LiveId" clId="{1B90CDC2-DE6F-4FD9-A8A0-961DE17E7661}" dt="2022-03-19T06:39:43.521" v="6787" actId="1076"/>
          <ac:spMkLst>
            <pc:docMk/>
            <pc:sldMk cId="2499613240" sldId="365"/>
            <ac:spMk id="32" creationId="{849B4BB9-528F-4C56-BED2-BB7799A19B22}"/>
          </ac:spMkLst>
        </pc:spChg>
        <pc:grpChg chg="del">
          <ac:chgData name="li bo" userId="86e360d6c7446f46" providerId="LiveId" clId="{1B90CDC2-DE6F-4FD9-A8A0-961DE17E7661}" dt="2022-03-18T06:47:48.214" v="129" actId="478"/>
          <ac:grpSpMkLst>
            <pc:docMk/>
            <pc:sldMk cId="2499613240" sldId="365"/>
            <ac:grpSpMk id="19" creationId="{135BF044-E7FC-4309-9A0C-6EA15DF3103B}"/>
          </ac:grpSpMkLst>
        </pc:grpChg>
        <pc:graphicFrameChg chg="add mod modGraphic">
          <ac:chgData name="li bo" userId="86e360d6c7446f46" providerId="LiveId" clId="{1B90CDC2-DE6F-4FD9-A8A0-961DE17E7661}" dt="2022-03-19T08:55:52.702" v="8550" actId="798"/>
          <ac:graphicFrameMkLst>
            <pc:docMk/>
            <pc:sldMk cId="2499613240" sldId="365"/>
            <ac:graphicFrameMk id="15" creationId="{082BC72E-BDAC-4BDD-81AC-D9CB56C536B0}"/>
          </ac:graphicFrameMkLst>
        </pc:graphicFrameChg>
        <pc:graphicFrameChg chg="add mod modGraphic">
          <ac:chgData name="li bo" userId="86e360d6c7446f46" providerId="LiveId" clId="{1B90CDC2-DE6F-4FD9-A8A0-961DE17E7661}" dt="2022-03-19T08:55:59.525" v="8551" actId="798"/>
          <ac:graphicFrameMkLst>
            <pc:docMk/>
            <pc:sldMk cId="2499613240" sldId="365"/>
            <ac:graphicFrameMk id="28" creationId="{5FD0D956-C2F4-460D-8DEE-FE6A09AFBC24}"/>
          </ac:graphicFrameMkLst>
        </pc:graphicFrameChg>
        <pc:picChg chg="add del mod">
          <ac:chgData name="li bo" userId="86e360d6c7446f46" providerId="LiveId" clId="{1B90CDC2-DE6F-4FD9-A8A0-961DE17E7661}" dt="2022-03-19T04:22:02.962" v="6183" actId="478"/>
          <ac:picMkLst>
            <pc:docMk/>
            <pc:sldMk cId="2499613240" sldId="365"/>
            <ac:picMk id="3" creationId="{E6C6EF31-70EE-4A69-99B9-1C8B919062A6}"/>
          </ac:picMkLst>
        </pc:picChg>
        <pc:picChg chg="del">
          <ac:chgData name="li bo" userId="86e360d6c7446f46" providerId="LiveId" clId="{1B90CDC2-DE6F-4FD9-A8A0-961DE17E7661}" dt="2022-03-18T06:47:51.641" v="133" actId="478"/>
          <ac:picMkLst>
            <pc:docMk/>
            <pc:sldMk cId="2499613240" sldId="365"/>
            <ac:picMk id="7" creationId="{53A105D0-E17A-4667-90D0-8D050B4F1E46}"/>
          </ac:picMkLst>
        </pc:picChg>
        <pc:picChg chg="add del mod">
          <ac:chgData name="li bo" userId="86e360d6c7446f46" providerId="LiveId" clId="{1B90CDC2-DE6F-4FD9-A8A0-961DE17E7661}" dt="2022-03-19T06:27:44.829" v="6447" actId="478"/>
          <ac:picMkLst>
            <pc:docMk/>
            <pc:sldMk cId="2499613240" sldId="365"/>
            <ac:picMk id="8" creationId="{173FE179-9647-4856-9EB8-3BF2A1A4FA48}"/>
          </ac:picMkLst>
        </pc:picChg>
        <pc:picChg chg="add del mod">
          <ac:chgData name="li bo" userId="86e360d6c7446f46" providerId="LiveId" clId="{1B90CDC2-DE6F-4FD9-A8A0-961DE17E7661}" dt="2022-03-19T06:21:26.350" v="6231" actId="478"/>
          <ac:picMkLst>
            <pc:docMk/>
            <pc:sldMk cId="2499613240" sldId="365"/>
            <ac:picMk id="10" creationId="{71A33945-F34E-4D6B-ADAB-6B7E47102BA2}"/>
          </ac:picMkLst>
        </pc:picChg>
        <pc:picChg chg="del">
          <ac:chgData name="li bo" userId="86e360d6c7446f46" providerId="LiveId" clId="{1B90CDC2-DE6F-4FD9-A8A0-961DE17E7661}" dt="2022-03-18T06:47:44.326" v="125" actId="478"/>
          <ac:picMkLst>
            <pc:docMk/>
            <pc:sldMk cId="2499613240" sldId="365"/>
            <ac:picMk id="12" creationId="{BDD070D3-DF04-4E8C-B03A-5DA63C5B85B0}"/>
          </ac:picMkLst>
        </pc:picChg>
        <pc:picChg chg="add del">
          <ac:chgData name="li bo" userId="86e360d6c7446f46" providerId="LiveId" clId="{1B90CDC2-DE6F-4FD9-A8A0-961DE17E7661}" dt="2022-03-19T06:20:38.059" v="6230" actId="22"/>
          <ac:picMkLst>
            <pc:docMk/>
            <pc:sldMk cId="2499613240" sldId="365"/>
            <ac:picMk id="14" creationId="{B1B870B3-D43B-425D-A006-884381891EBC}"/>
          </ac:picMkLst>
        </pc:picChg>
        <pc:picChg chg="del">
          <ac:chgData name="li bo" userId="86e360d6c7446f46" providerId="LiveId" clId="{1B90CDC2-DE6F-4FD9-A8A0-961DE17E7661}" dt="2022-03-18T06:47:51.195" v="132" actId="478"/>
          <ac:picMkLst>
            <pc:docMk/>
            <pc:sldMk cId="2499613240" sldId="365"/>
            <ac:picMk id="25" creationId="{76F13FCC-602C-4C3F-BAAD-AA416D97E26D}"/>
          </ac:picMkLst>
        </pc:picChg>
        <pc:picChg chg="del">
          <ac:chgData name="li bo" userId="86e360d6c7446f46" providerId="LiveId" clId="{1B90CDC2-DE6F-4FD9-A8A0-961DE17E7661}" dt="2022-03-18T06:47:50.757" v="131" actId="478"/>
          <ac:picMkLst>
            <pc:docMk/>
            <pc:sldMk cId="2499613240" sldId="365"/>
            <ac:picMk id="2050" creationId="{08C05C05-AAB9-4A59-AF74-ACCD743770F3}"/>
          </ac:picMkLst>
        </pc:picChg>
      </pc:sldChg>
      <pc:sldChg chg="addSp delSp modSp new mod">
        <pc:chgData name="li bo" userId="86e360d6c7446f46" providerId="LiveId" clId="{1B90CDC2-DE6F-4FD9-A8A0-961DE17E7661}" dt="2022-03-20T04:57:50.186" v="15124" actId="20577"/>
        <pc:sldMkLst>
          <pc:docMk/>
          <pc:sldMk cId="3428461085" sldId="366"/>
        </pc:sldMkLst>
        <pc:spChg chg="del">
          <ac:chgData name="li bo" userId="86e360d6c7446f46" providerId="LiveId" clId="{1B90CDC2-DE6F-4FD9-A8A0-961DE17E7661}" dt="2022-03-18T07:27:47.188" v="135" actId="478"/>
          <ac:spMkLst>
            <pc:docMk/>
            <pc:sldMk cId="3428461085" sldId="366"/>
            <ac:spMk id="2" creationId="{F7B0E0FC-49A5-4CCB-BA62-6D9E1726B459}"/>
          </ac:spMkLst>
        </pc:spChg>
        <pc:spChg chg="del">
          <ac:chgData name="li bo" userId="86e360d6c7446f46" providerId="LiveId" clId="{1B90CDC2-DE6F-4FD9-A8A0-961DE17E7661}" dt="2022-03-18T07:27:47.188" v="135" actId="478"/>
          <ac:spMkLst>
            <pc:docMk/>
            <pc:sldMk cId="3428461085" sldId="366"/>
            <ac:spMk id="3" creationId="{55830EA5-B0EA-42B0-80B1-F09874F63007}"/>
          </ac:spMkLst>
        </pc:spChg>
        <pc:spChg chg="add mod">
          <ac:chgData name="li bo" userId="86e360d6c7446f46" providerId="LiveId" clId="{1B90CDC2-DE6F-4FD9-A8A0-961DE17E7661}" dt="2022-03-20T04:57:50.186" v="15124" actId="20577"/>
          <ac:spMkLst>
            <pc:docMk/>
            <pc:sldMk cId="3428461085" sldId="366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18T13:49:31.522" v="829" actId="1076"/>
          <ac:spMkLst>
            <pc:docMk/>
            <pc:sldMk cId="3428461085" sldId="366"/>
            <ac:spMk id="5" creationId="{0CC214C4-9D15-4ED9-AE4E-9EDC45ED6B17}"/>
          </ac:spMkLst>
        </pc:spChg>
        <pc:spChg chg="add mod">
          <ac:chgData name="li bo" userId="86e360d6c7446f46" providerId="LiveId" clId="{1B90CDC2-DE6F-4FD9-A8A0-961DE17E7661}" dt="2022-03-18T14:44:24.813" v="3521" actId="1076"/>
          <ac:spMkLst>
            <pc:docMk/>
            <pc:sldMk cId="3428461085" sldId="366"/>
            <ac:spMk id="14" creationId="{490B546B-F1F3-4862-9674-4B66D2188613}"/>
          </ac:spMkLst>
        </pc:spChg>
        <pc:spChg chg="add mod">
          <ac:chgData name="li bo" userId="86e360d6c7446f46" providerId="LiveId" clId="{1B90CDC2-DE6F-4FD9-A8A0-961DE17E7661}" dt="2022-03-19T16:20:18.352" v="12707" actId="20577"/>
          <ac:spMkLst>
            <pc:docMk/>
            <pc:sldMk cId="3428461085" sldId="366"/>
            <ac:spMk id="15" creationId="{64CB913C-B4AD-4566-8504-4D12082ACB21}"/>
          </ac:spMkLst>
        </pc:spChg>
        <pc:spChg chg="add del mod">
          <ac:chgData name="li bo" userId="86e360d6c7446f46" providerId="LiveId" clId="{1B90CDC2-DE6F-4FD9-A8A0-961DE17E7661}" dt="2022-03-18T16:13:14.427" v="4370" actId="478"/>
          <ac:spMkLst>
            <pc:docMk/>
            <pc:sldMk cId="3428461085" sldId="366"/>
            <ac:spMk id="16" creationId="{A38DA20C-285A-4EB2-A394-C3FFAAA30743}"/>
          </ac:spMkLst>
        </pc:spChg>
        <pc:grpChg chg="add mod">
          <ac:chgData name="li bo" userId="86e360d6c7446f46" providerId="LiveId" clId="{1B90CDC2-DE6F-4FD9-A8A0-961DE17E7661}" dt="2022-03-18T16:13:43.209" v="4376" actId="1076"/>
          <ac:grpSpMkLst>
            <pc:docMk/>
            <pc:sldMk cId="3428461085" sldId="366"/>
            <ac:grpSpMk id="20" creationId="{2ED4140B-5E54-4C3A-A73E-12582E6F5B31}"/>
          </ac:grpSpMkLst>
        </pc:grpChg>
        <pc:picChg chg="add mod">
          <ac:chgData name="li bo" userId="86e360d6c7446f46" providerId="LiveId" clId="{1B90CDC2-DE6F-4FD9-A8A0-961DE17E7661}" dt="2022-03-18T16:13:48.761" v="4378" actId="1076"/>
          <ac:picMkLst>
            <pc:docMk/>
            <pc:sldMk cId="3428461085" sldId="366"/>
            <ac:picMk id="7" creationId="{B8698B29-F4CC-402D-91AA-BC40B027BF23}"/>
          </ac:picMkLst>
        </pc:picChg>
        <pc:picChg chg="add mod">
          <ac:chgData name="li bo" userId="86e360d6c7446f46" providerId="LiveId" clId="{1B90CDC2-DE6F-4FD9-A8A0-961DE17E7661}" dt="2022-03-18T16:13:44.956" v="4377" actId="1076"/>
          <ac:picMkLst>
            <pc:docMk/>
            <pc:sldMk cId="3428461085" sldId="366"/>
            <ac:picMk id="9" creationId="{4C25D201-648C-40AE-9C1A-2BCD637391CA}"/>
          </ac:picMkLst>
        </pc:picChg>
        <pc:picChg chg="add mod">
          <ac:chgData name="li bo" userId="86e360d6c7446f46" providerId="LiveId" clId="{1B90CDC2-DE6F-4FD9-A8A0-961DE17E7661}" dt="2022-03-18T14:44:19.861" v="3520" actId="1076"/>
          <ac:picMkLst>
            <pc:docMk/>
            <pc:sldMk cId="3428461085" sldId="366"/>
            <ac:picMk id="11" creationId="{9A110680-139C-45DA-9B2C-75158C58444A}"/>
          </ac:picMkLst>
        </pc:picChg>
        <pc:picChg chg="add mod">
          <ac:chgData name="li bo" userId="86e360d6c7446f46" providerId="LiveId" clId="{1B90CDC2-DE6F-4FD9-A8A0-961DE17E7661}" dt="2022-03-18T14:44:24.813" v="3521" actId="1076"/>
          <ac:picMkLst>
            <pc:docMk/>
            <pc:sldMk cId="3428461085" sldId="366"/>
            <ac:picMk id="13" creationId="{3B13EF9B-9087-4208-ADDB-6E06D26C99E7}"/>
          </ac:picMkLst>
        </pc:picChg>
        <pc:picChg chg="add mod">
          <ac:chgData name="li bo" userId="86e360d6c7446f46" providerId="LiveId" clId="{1B90CDC2-DE6F-4FD9-A8A0-961DE17E7661}" dt="2022-03-18T16:13:36.945" v="4375" actId="164"/>
          <ac:picMkLst>
            <pc:docMk/>
            <pc:sldMk cId="3428461085" sldId="366"/>
            <ac:picMk id="17" creationId="{16F82C96-807F-4853-AA37-D44B76D71865}"/>
          </ac:picMkLst>
        </pc:picChg>
        <pc:picChg chg="add mod">
          <ac:chgData name="li bo" userId="86e360d6c7446f46" providerId="LiveId" clId="{1B90CDC2-DE6F-4FD9-A8A0-961DE17E7661}" dt="2022-03-18T16:13:36.945" v="4375" actId="164"/>
          <ac:picMkLst>
            <pc:docMk/>
            <pc:sldMk cId="3428461085" sldId="366"/>
            <ac:picMk id="19" creationId="{295DBF91-84CE-4A1D-B797-24190C1CEF9F}"/>
          </ac:picMkLst>
        </pc:picChg>
      </pc:sldChg>
      <pc:sldChg chg="addSp delSp modSp add mod modNotesTx">
        <pc:chgData name="li bo" userId="86e360d6c7446f46" providerId="LiveId" clId="{1B90CDC2-DE6F-4FD9-A8A0-961DE17E7661}" dt="2022-03-21T13:43:15.334" v="23206" actId="20577"/>
        <pc:sldMkLst>
          <pc:docMk/>
          <pc:sldMk cId="1483386875" sldId="367"/>
        </pc:sldMkLst>
        <pc:spChg chg="add del mod">
          <ac:chgData name="li bo" userId="86e360d6c7446f46" providerId="LiveId" clId="{1B90CDC2-DE6F-4FD9-A8A0-961DE17E7661}" dt="2022-03-19T12:01:17.521" v="10637" actId="478"/>
          <ac:spMkLst>
            <pc:docMk/>
            <pc:sldMk cId="1483386875" sldId="367"/>
            <ac:spMk id="2" creationId="{BE4CE58C-BFB6-4577-8834-8E054446222C}"/>
          </ac:spMkLst>
        </pc:spChg>
        <pc:spChg chg="add del mod">
          <ac:chgData name="li bo" userId="86e360d6c7446f46" providerId="LiveId" clId="{1B90CDC2-DE6F-4FD9-A8A0-961DE17E7661}" dt="2022-03-19T11:51:47.507" v="10215" actId="767"/>
          <ac:spMkLst>
            <pc:docMk/>
            <pc:sldMk cId="1483386875" sldId="367"/>
            <ac:spMk id="3" creationId="{39D61AB3-C699-4C66-903E-4FB1A48D7E24}"/>
          </ac:spMkLst>
        </pc:spChg>
        <pc:spChg chg="mod">
          <ac:chgData name="li bo" userId="86e360d6c7446f46" providerId="LiveId" clId="{1B90CDC2-DE6F-4FD9-A8A0-961DE17E7661}" dt="2022-03-19T11:57:29.067" v="10395" actId="113"/>
          <ac:spMkLst>
            <pc:docMk/>
            <pc:sldMk cId="1483386875" sldId="367"/>
            <ac:spMk id="4" creationId="{8C1153FF-8710-4CAC-B53A-208C3FA5292F}"/>
          </ac:spMkLst>
        </pc:spChg>
        <pc:spChg chg="mod">
          <ac:chgData name="li bo" userId="86e360d6c7446f46" providerId="LiveId" clId="{1B90CDC2-DE6F-4FD9-A8A0-961DE17E7661}" dt="2022-03-20T03:49:58.903" v="13699" actId="1076"/>
          <ac:spMkLst>
            <pc:docMk/>
            <pc:sldMk cId="1483386875" sldId="367"/>
            <ac:spMk id="10" creationId="{A9CE05C2-1B9A-4B46-B2BA-4BF040D76AD8}"/>
          </ac:spMkLst>
        </pc:spChg>
        <pc:spChg chg="add del mod">
          <ac:chgData name="li bo" userId="86e360d6c7446f46" providerId="LiveId" clId="{1B90CDC2-DE6F-4FD9-A8A0-961DE17E7661}" dt="2022-03-19T11:52:55.928" v="10298" actId="478"/>
          <ac:spMkLst>
            <pc:docMk/>
            <pc:sldMk cId="1483386875" sldId="367"/>
            <ac:spMk id="11" creationId="{2200AE3B-6B70-4FCA-BCD1-CE170EF869F5}"/>
          </ac:spMkLst>
        </pc:spChg>
        <pc:spChg chg="add mod">
          <ac:chgData name="li bo" userId="86e360d6c7446f46" providerId="LiveId" clId="{1B90CDC2-DE6F-4FD9-A8A0-961DE17E7661}" dt="2022-03-20T03:46:19.402" v="13432" actId="20577"/>
          <ac:spMkLst>
            <pc:docMk/>
            <pc:sldMk cId="1483386875" sldId="367"/>
            <ac:spMk id="12" creationId="{3AAE1000-5C34-497A-A7CA-EE6EC697C4D4}"/>
          </ac:spMkLst>
        </pc:spChg>
        <pc:spChg chg="add mod">
          <ac:chgData name="li bo" userId="86e360d6c7446f46" providerId="LiveId" clId="{1B90CDC2-DE6F-4FD9-A8A0-961DE17E7661}" dt="2022-03-19T11:59:43.858" v="10437" actId="14100"/>
          <ac:spMkLst>
            <pc:docMk/>
            <pc:sldMk cId="1483386875" sldId="367"/>
            <ac:spMk id="13" creationId="{3EC17807-7795-4FE5-8FB2-3D747D0AFCDA}"/>
          </ac:spMkLst>
        </pc:spChg>
        <pc:spChg chg="add mod">
          <ac:chgData name="li bo" userId="86e360d6c7446f46" providerId="LiveId" clId="{1B90CDC2-DE6F-4FD9-A8A0-961DE17E7661}" dt="2022-03-20T08:57:10.526" v="19813"/>
          <ac:spMkLst>
            <pc:docMk/>
            <pc:sldMk cId="1483386875" sldId="367"/>
            <ac:spMk id="14" creationId="{29278DEC-1EB4-40AF-955C-5F989AF19223}"/>
          </ac:spMkLst>
        </pc:spChg>
        <pc:spChg chg="add mod">
          <ac:chgData name="li bo" userId="86e360d6c7446f46" providerId="LiveId" clId="{1B90CDC2-DE6F-4FD9-A8A0-961DE17E7661}" dt="2022-03-20T08:58:04.086" v="19862" actId="1076"/>
          <ac:spMkLst>
            <pc:docMk/>
            <pc:sldMk cId="1483386875" sldId="367"/>
            <ac:spMk id="15" creationId="{A4BA766A-3F02-4EB5-83B5-739DFD74EA47}"/>
          </ac:spMkLst>
        </pc:spChg>
        <pc:spChg chg="add del">
          <ac:chgData name="li bo" userId="86e360d6c7446f46" providerId="LiveId" clId="{1B90CDC2-DE6F-4FD9-A8A0-961DE17E7661}" dt="2022-03-19T11:56:11.041" v="10369" actId="478"/>
          <ac:spMkLst>
            <pc:docMk/>
            <pc:sldMk cId="1483386875" sldId="367"/>
            <ac:spMk id="18" creationId="{ACF406F5-7603-4316-A966-CC4EDAEB94C9}"/>
          </ac:spMkLst>
        </pc:spChg>
        <pc:spChg chg="add mod">
          <ac:chgData name="li bo" userId="86e360d6c7446f46" providerId="LiveId" clId="{1B90CDC2-DE6F-4FD9-A8A0-961DE17E7661}" dt="2022-03-19T15:08:00.346" v="12113" actId="1076"/>
          <ac:spMkLst>
            <pc:docMk/>
            <pc:sldMk cId="1483386875" sldId="367"/>
            <ac:spMk id="21" creationId="{D36EB8D4-650D-41ED-99D1-05ED78C34B4A}"/>
          </ac:spMkLst>
        </pc:spChg>
        <pc:grpChg chg="add mod">
          <ac:chgData name="li bo" userId="86e360d6c7446f46" providerId="LiveId" clId="{1B90CDC2-DE6F-4FD9-A8A0-961DE17E7661}" dt="2022-03-20T03:49:56.878" v="13698" actId="1076"/>
          <ac:grpSpMkLst>
            <pc:docMk/>
            <pc:sldMk cId="1483386875" sldId="367"/>
            <ac:grpSpMk id="6" creationId="{846F2D81-3E46-4139-9323-00C1275574A5}"/>
          </ac:grpSpMkLst>
        </pc:grpChg>
        <pc:picChg chg="add del mod">
          <ac:chgData name="li bo" userId="86e360d6c7446f46" providerId="LiveId" clId="{1B90CDC2-DE6F-4FD9-A8A0-961DE17E7661}" dt="2022-03-19T11:52:56.341" v="10299" actId="478"/>
          <ac:picMkLst>
            <pc:docMk/>
            <pc:sldMk cId="1483386875" sldId="367"/>
            <ac:picMk id="5" creationId="{CEBAE56C-31E7-47E1-ACE8-CF4096BD5D03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7" creationId="{D7ECED75-FB13-4406-892A-DC8BE10F766F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8" creationId="{6D7C5666-680B-4C90-AC21-C10A504966A0}"/>
          </ac:picMkLst>
        </pc:picChg>
        <pc:picChg chg="mod">
          <ac:chgData name="li bo" userId="86e360d6c7446f46" providerId="LiveId" clId="{1B90CDC2-DE6F-4FD9-A8A0-961DE17E7661}" dt="2022-03-19T11:50:52.999" v="10174"/>
          <ac:picMkLst>
            <pc:docMk/>
            <pc:sldMk cId="1483386875" sldId="367"/>
            <ac:picMk id="9" creationId="{F79AA755-44A8-47BB-BCAB-D85C59FB71FD}"/>
          </ac:picMkLst>
        </pc:picChg>
        <pc:picChg chg="add del mod ord">
          <ac:chgData name="li bo" userId="86e360d6c7446f46" providerId="LiveId" clId="{1B90CDC2-DE6F-4FD9-A8A0-961DE17E7661}" dt="2022-03-19T15:07:31.888" v="12071" actId="478"/>
          <ac:picMkLst>
            <pc:docMk/>
            <pc:sldMk cId="1483386875" sldId="367"/>
            <ac:picMk id="16" creationId="{FBBF01BC-948D-44CA-896D-E9503BC7A478}"/>
          </ac:picMkLst>
        </pc:picChg>
        <pc:picChg chg="add del mod">
          <ac:chgData name="li bo" userId="86e360d6c7446f46" providerId="LiveId" clId="{1B90CDC2-DE6F-4FD9-A8A0-961DE17E7661}" dt="2022-03-19T16:11:50.122" v="12415" actId="478"/>
          <ac:picMkLst>
            <pc:docMk/>
            <pc:sldMk cId="1483386875" sldId="367"/>
            <ac:picMk id="20" creationId="{26B4F7C5-DE05-436D-8B94-1BF7E34CD20B}"/>
          </ac:picMkLst>
        </pc:picChg>
        <pc:picChg chg="add del mod">
          <ac:chgData name="li bo" userId="86e360d6c7446f46" providerId="LiveId" clId="{1B90CDC2-DE6F-4FD9-A8A0-961DE17E7661}" dt="2022-03-19T16:45:30.287" v="12939" actId="478"/>
          <ac:picMkLst>
            <pc:docMk/>
            <pc:sldMk cId="1483386875" sldId="367"/>
            <ac:picMk id="23" creationId="{E263E8FD-85B3-43F5-8542-14CBA57063A5}"/>
          </ac:picMkLst>
        </pc:picChg>
        <pc:picChg chg="add del mod">
          <ac:chgData name="li bo" userId="86e360d6c7446f46" providerId="LiveId" clId="{1B90CDC2-DE6F-4FD9-A8A0-961DE17E7661}" dt="2022-03-19T16:45:48.858" v="12946" actId="478"/>
          <ac:picMkLst>
            <pc:docMk/>
            <pc:sldMk cId="1483386875" sldId="367"/>
            <ac:picMk id="25" creationId="{970CAA88-E8C2-4C71-956A-43B2BB03FB93}"/>
          </ac:picMkLst>
        </pc:picChg>
        <pc:picChg chg="add mod">
          <ac:chgData name="li bo" userId="86e360d6c7446f46" providerId="LiveId" clId="{1B90CDC2-DE6F-4FD9-A8A0-961DE17E7661}" dt="2022-03-20T03:50:05.217" v="13703" actId="1076"/>
          <ac:picMkLst>
            <pc:docMk/>
            <pc:sldMk cId="1483386875" sldId="367"/>
            <ac:picMk id="27" creationId="{3959DEB4-FFD9-4F2A-B0CA-9BB72B9CD5A1}"/>
          </ac:picMkLst>
        </pc:picChg>
      </pc:sldChg>
      <pc:sldChg chg="addSp delSp modSp add mod delAnim modAnim modNotesTx">
        <pc:chgData name="li bo" userId="86e360d6c7446f46" providerId="LiveId" clId="{1B90CDC2-DE6F-4FD9-A8A0-961DE17E7661}" dt="2022-03-20T09:46:36.792" v="20870" actId="207"/>
        <pc:sldMkLst>
          <pc:docMk/>
          <pc:sldMk cId="1432308826" sldId="368"/>
        </pc:sldMkLst>
        <pc:spChg chg="add del mod">
          <ac:chgData name="li bo" userId="86e360d6c7446f46" providerId="LiveId" clId="{1B90CDC2-DE6F-4FD9-A8A0-961DE17E7661}" dt="2022-03-19T13:33:01.703" v="11054" actId="478"/>
          <ac:spMkLst>
            <pc:docMk/>
            <pc:sldMk cId="1432308826" sldId="368"/>
            <ac:spMk id="3" creationId="{04E1C0EC-B2B4-4885-AFF0-C0BD49EBB695}"/>
          </ac:spMkLst>
        </pc:spChg>
        <pc:spChg chg="mod">
          <ac:chgData name="li bo" userId="86e360d6c7446f46" providerId="LiveId" clId="{1B90CDC2-DE6F-4FD9-A8A0-961DE17E7661}" dt="2022-03-19T10:31:58.172" v="9581" actId="20577"/>
          <ac:spMkLst>
            <pc:docMk/>
            <pc:sldMk cId="1432308826" sldId="368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20T07:35:45.486" v="17017" actId="478"/>
          <ac:spMkLst>
            <pc:docMk/>
            <pc:sldMk cId="1432308826" sldId="368"/>
            <ac:spMk id="6" creationId="{A72D07DF-27B2-4BA3-9DA6-8CFE5DB2775C}"/>
          </ac:spMkLst>
        </pc:spChg>
        <pc:spChg chg="add mod">
          <ac:chgData name="li bo" userId="86e360d6c7446f46" providerId="LiveId" clId="{1B90CDC2-DE6F-4FD9-A8A0-961DE17E7661}" dt="2022-03-20T08:01:22.265" v="17703" actId="1076"/>
          <ac:spMkLst>
            <pc:docMk/>
            <pc:sldMk cId="1432308826" sldId="368"/>
            <ac:spMk id="17" creationId="{957DB2ED-2C7E-4FDC-94E6-378144568293}"/>
          </ac:spMkLst>
        </pc:spChg>
        <pc:spChg chg="add mod">
          <ac:chgData name="li bo" userId="86e360d6c7446f46" providerId="LiveId" clId="{1B90CDC2-DE6F-4FD9-A8A0-961DE17E7661}" dt="2022-03-20T09:46:36.792" v="20870" actId="207"/>
          <ac:spMkLst>
            <pc:docMk/>
            <pc:sldMk cId="1432308826" sldId="368"/>
            <ac:spMk id="18" creationId="{235D3671-471F-4CD5-953B-95C152BEB56C}"/>
          </ac:spMkLst>
        </pc:spChg>
        <pc:graphicFrameChg chg="add mod modGraphic">
          <ac:chgData name="li bo" userId="86e360d6c7446f46" providerId="LiveId" clId="{1B90CDC2-DE6F-4FD9-A8A0-961DE17E7661}" dt="2022-03-20T08:01:55.822" v="17716" actId="20577"/>
          <ac:graphicFrameMkLst>
            <pc:docMk/>
            <pc:sldMk cId="1432308826" sldId="368"/>
            <ac:graphicFrameMk id="15" creationId="{C75EE37E-FF67-4EE9-A8E2-3CB2A13069BD}"/>
          </ac:graphicFrameMkLst>
        </pc:graphicFrameChg>
        <pc:graphicFrameChg chg="add mod modGraphic">
          <ac:chgData name="li bo" userId="86e360d6c7446f46" providerId="LiveId" clId="{1B90CDC2-DE6F-4FD9-A8A0-961DE17E7661}" dt="2022-03-20T08:00:38.489" v="17657" actId="1076"/>
          <ac:graphicFrameMkLst>
            <pc:docMk/>
            <pc:sldMk cId="1432308826" sldId="368"/>
            <ac:graphicFrameMk id="16" creationId="{218045C1-BC99-4A01-B36C-5F90341C819C}"/>
          </ac:graphicFrameMkLst>
        </pc:graphicFrameChg>
        <pc:picChg chg="add mod">
          <ac:chgData name="li bo" userId="86e360d6c7446f46" providerId="LiveId" clId="{1B90CDC2-DE6F-4FD9-A8A0-961DE17E7661}" dt="2022-03-20T07:48:16.854" v="17541" actId="1076"/>
          <ac:picMkLst>
            <pc:docMk/>
            <pc:sldMk cId="1432308826" sldId="368"/>
            <ac:picMk id="3" creationId="{978F0B05-0F2B-4127-942D-3BDFBA0567F3}"/>
          </ac:picMkLst>
        </pc:picChg>
        <pc:picChg chg="add del mod">
          <ac:chgData name="li bo" userId="86e360d6c7446f46" providerId="LiveId" clId="{1B90CDC2-DE6F-4FD9-A8A0-961DE17E7661}" dt="2022-03-20T07:24:41.529" v="16879" actId="478"/>
          <ac:picMkLst>
            <pc:docMk/>
            <pc:sldMk cId="1432308826" sldId="368"/>
            <ac:picMk id="5" creationId="{EE280742-1A10-43EF-915E-6126BE84C66D}"/>
          </ac:picMkLst>
        </pc:picChg>
        <pc:picChg chg="add mod">
          <ac:chgData name="li bo" userId="86e360d6c7446f46" providerId="LiveId" clId="{1B90CDC2-DE6F-4FD9-A8A0-961DE17E7661}" dt="2022-03-20T07:48:36.509" v="17543" actId="1076"/>
          <ac:picMkLst>
            <pc:docMk/>
            <pc:sldMk cId="1432308826" sldId="368"/>
            <ac:picMk id="8" creationId="{6B4AF825-6BA1-45FD-8F3D-1202703689F1}"/>
          </ac:picMkLst>
        </pc:picChg>
        <pc:picChg chg="add mod">
          <ac:chgData name="li bo" userId="86e360d6c7446f46" providerId="LiveId" clId="{1B90CDC2-DE6F-4FD9-A8A0-961DE17E7661}" dt="2022-03-20T07:48:16.854" v="17541" actId="1076"/>
          <ac:picMkLst>
            <pc:docMk/>
            <pc:sldMk cId="1432308826" sldId="368"/>
            <ac:picMk id="10" creationId="{22718AE7-F981-4694-94B9-CE4395CF4FDB}"/>
          </ac:picMkLst>
        </pc:picChg>
        <pc:picChg chg="add mod">
          <ac:chgData name="li bo" userId="86e360d6c7446f46" providerId="LiveId" clId="{1B90CDC2-DE6F-4FD9-A8A0-961DE17E7661}" dt="2022-03-20T07:48:30.573" v="17542" actId="1076"/>
          <ac:picMkLst>
            <pc:docMk/>
            <pc:sldMk cId="1432308826" sldId="368"/>
            <ac:picMk id="12" creationId="{804FBCB1-24AC-467B-BCCA-E596DB820B2C}"/>
          </ac:picMkLst>
        </pc:picChg>
        <pc:picChg chg="add del mod">
          <ac:chgData name="li bo" userId="86e360d6c7446f46" providerId="LiveId" clId="{1B90CDC2-DE6F-4FD9-A8A0-961DE17E7661}" dt="2022-03-20T07:31:47.007" v="16903" actId="478"/>
          <ac:picMkLst>
            <pc:docMk/>
            <pc:sldMk cId="1432308826" sldId="368"/>
            <ac:picMk id="1026" creationId="{84B6727D-02EE-451F-B659-9E9C3CB84316}"/>
          </ac:picMkLst>
        </pc:picChg>
        <pc:picChg chg="add del mod">
          <ac:chgData name="li bo" userId="86e360d6c7446f46" providerId="LiveId" clId="{1B90CDC2-DE6F-4FD9-A8A0-961DE17E7661}" dt="2022-03-20T07:35:39.493" v="17016" actId="478"/>
          <ac:picMkLst>
            <pc:docMk/>
            <pc:sldMk cId="1432308826" sldId="368"/>
            <ac:picMk id="1028" creationId="{F6B41488-BB21-4046-B77D-E96CF7CA0DBD}"/>
          </ac:picMkLst>
        </pc:picChg>
      </pc:sldChg>
      <pc:sldChg chg="addSp delSp modSp add mod">
        <pc:chgData name="li bo" userId="86e360d6c7446f46" providerId="LiveId" clId="{1B90CDC2-DE6F-4FD9-A8A0-961DE17E7661}" dt="2022-03-20T04:59:06.451" v="15147" actId="1076"/>
        <pc:sldMkLst>
          <pc:docMk/>
          <pc:sldMk cId="455208663" sldId="369"/>
        </pc:sldMkLst>
        <pc:spChg chg="add del mod">
          <ac:chgData name="li bo" userId="86e360d6c7446f46" providerId="LiveId" clId="{1B90CDC2-DE6F-4FD9-A8A0-961DE17E7661}" dt="2022-03-18T13:47:41.243" v="803" actId="478"/>
          <ac:spMkLst>
            <pc:docMk/>
            <pc:sldMk cId="455208663" sldId="369"/>
            <ac:spMk id="3" creationId="{9B497FDA-FCE0-44B0-BF71-5C53962F5118}"/>
          </ac:spMkLst>
        </pc:spChg>
        <pc:spChg chg="del mod">
          <ac:chgData name="li bo" userId="86e360d6c7446f46" providerId="LiveId" clId="{1B90CDC2-DE6F-4FD9-A8A0-961DE17E7661}" dt="2022-03-18T13:47:38.811" v="801" actId="478"/>
          <ac:spMkLst>
            <pc:docMk/>
            <pc:sldMk cId="455208663" sldId="369"/>
            <ac:spMk id="4" creationId="{8C1153FF-8710-4CAC-B53A-208C3FA5292F}"/>
          </ac:spMkLst>
        </pc:spChg>
        <pc:spChg chg="del mod">
          <ac:chgData name="li bo" userId="86e360d6c7446f46" providerId="LiveId" clId="{1B90CDC2-DE6F-4FD9-A8A0-961DE17E7661}" dt="2022-03-18T13:51:51.897" v="941" actId="478"/>
          <ac:spMkLst>
            <pc:docMk/>
            <pc:sldMk cId="455208663" sldId="369"/>
            <ac:spMk id="5" creationId="{0CC214C4-9D15-4ED9-AE4E-9EDC45ED6B17}"/>
          </ac:spMkLst>
        </pc:spChg>
        <pc:spChg chg="add mod">
          <ac:chgData name="li bo" userId="86e360d6c7446f46" providerId="LiveId" clId="{1B90CDC2-DE6F-4FD9-A8A0-961DE17E7661}" dt="2022-03-19T03:45:08.131" v="5896" actId="20577"/>
          <ac:spMkLst>
            <pc:docMk/>
            <pc:sldMk cId="455208663" sldId="369"/>
            <ac:spMk id="6" creationId="{23284C79-7231-4CFD-8862-D8FE300BCABA}"/>
          </ac:spMkLst>
        </pc:spChg>
        <pc:spChg chg="add del mod">
          <ac:chgData name="li bo" userId="86e360d6c7446f46" providerId="LiveId" clId="{1B90CDC2-DE6F-4FD9-A8A0-961DE17E7661}" dt="2022-03-18T16:13:55.907" v="4379" actId="478"/>
          <ac:spMkLst>
            <pc:docMk/>
            <pc:sldMk cId="455208663" sldId="369"/>
            <ac:spMk id="23" creationId="{F1B15988-0D8F-4177-946E-8B36921A2485}"/>
          </ac:spMkLst>
        </pc:spChg>
        <pc:spChg chg="add mod">
          <ac:chgData name="li bo" userId="86e360d6c7446f46" providerId="LiveId" clId="{1B90CDC2-DE6F-4FD9-A8A0-961DE17E7661}" dt="2022-03-19T16:15:17.405" v="12507" actId="1076"/>
          <ac:spMkLst>
            <pc:docMk/>
            <pc:sldMk cId="455208663" sldId="369"/>
            <ac:spMk id="28" creationId="{B6896A38-6B4B-4D3F-BFA7-FC847E641F3B}"/>
          </ac:spMkLst>
        </pc:spChg>
        <pc:spChg chg="add mod">
          <ac:chgData name="li bo" userId="86e360d6c7446f46" providerId="LiveId" clId="{1B90CDC2-DE6F-4FD9-A8A0-961DE17E7661}" dt="2022-03-20T04:59:06.451" v="15147" actId="1076"/>
          <ac:spMkLst>
            <pc:docMk/>
            <pc:sldMk cId="455208663" sldId="369"/>
            <ac:spMk id="37" creationId="{FB564874-B615-448D-88AD-FB7893161BB1}"/>
          </ac:spMkLst>
        </pc:spChg>
        <pc:spChg chg="add mod">
          <ac:chgData name="li bo" userId="86e360d6c7446f46" providerId="LiveId" clId="{1B90CDC2-DE6F-4FD9-A8A0-961DE17E7661}" dt="2022-03-19T16:26:13.631" v="12937" actId="20577"/>
          <ac:spMkLst>
            <pc:docMk/>
            <pc:sldMk cId="455208663" sldId="369"/>
            <ac:spMk id="38" creationId="{6D87C213-CD3F-4BF6-9798-CA044E7A63E2}"/>
          </ac:spMkLst>
        </pc:spChg>
        <pc:grpChg chg="add del mod">
          <ac:chgData name="li bo" userId="86e360d6c7446f46" providerId="LiveId" clId="{1B90CDC2-DE6F-4FD9-A8A0-961DE17E7661}" dt="2022-03-18T16:12:00.322" v="4352" actId="21"/>
          <ac:grpSpMkLst>
            <pc:docMk/>
            <pc:sldMk cId="455208663" sldId="369"/>
            <ac:grpSpMk id="22" creationId="{ACA92987-9F5D-4C6E-BCDE-E5F855ECFC19}"/>
          </ac:grpSpMkLst>
        </pc:grpChg>
        <pc:grpChg chg="add mod">
          <ac:chgData name="li bo" userId="86e360d6c7446f46" providerId="LiveId" clId="{1B90CDC2-DE6F-4FD9-A8A0-961DE17E7661}" dt="2022-03-18T16:11:46.887" v="4346" actId="164"/>
          <ac:grpSpMkLst>
            <pc:docMk/>
            <pc:sldMk cId="455208663" sldId="369"/>
            <ac:grpSpMk id="26" creationId="{F8B74081-E55B-4B2F-8533-F9A978E5B33C}"/>
          </ac:grpSpMkLst>
        </pc:grpChg>
        <pc:grpChg chg="add mod">
          <ac:chgData name="li bo" userId="86e360d6c7446f46" providerId="LiveId" clId="{1B90CDC2-DE6F-4FD9-A8A0-961DE17E7661}" dt="2022-03-20T04:58:59.137" v="15146" actId="14100"/>
          <ac:grpSpMkLst>
            <pc:docMk/>
            <pc:sldMk cId="455208663" sldId="369"/>
            <ac:grpSpMk id="33" creationId="{7753AD43-0461-46B5-BF9E-CAEB9BE9F3C5}"/>
          </ac:grpSpMkLst>
        </pc:grpChg>
        <pc:picChg chg="add mod modCrop">
          <ac:chgData name="li bo" userId="86e360d6c7446f46" providerId="LiveId" clId="{1B90CDC2-DE6F-4FD9-A8A0-961DE17E7661}" dt="2022-03-19T16:23:04.456" v="12782" actId="1076"/>
          <ac:picMkLst>
            <pc:docMk/>
            <pc:sldMk cId="455208663" sldId="369"/>
            <ac:picMk id="7" creationId="{1C5B11AF-EBB3-47D0-B0D1-0B5B6CA969A5}"/>
          </ac:picMkLst>
        </pc:picChg>
        <pc:picChg chg="add mod modCrop">
          <ac:chgData name="li bo" userId="86e360d6c7446f46" providerId="LiveId" clId="{1B90CDC2-DE6F-4FD9-A8A0-961DE17E7661}" dt="2022-03-19T16:15:50.370" v="12513" actId="1076"/>
          <ac:picMkLst>
            <pc:docMk/>
            <pc:sldMk cId="455208663" sldId="369"/>
            <ac:picMk id="9" creationId="{B87FB933-A1A4-43E2-B6DD-3B9B203BF6DA}"/>
          </ac:picMkLst>
        </pc:picChg>
        <pc:picChg chg="add del mod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1" creationId="{74FC5738-A539-4742-8F08-0879CFDF71EB}"/>
          </ac:picMkLst>
        </pc:picChg>
        <pc:picChg chg="add del mod">
          <ac:chgData name="li bo" userId="86e360d6c7446f46" providerId="LiveId" clId="{1B90CDC2-DE6F-4FD9-A8A0-961DE17E7661}" dt="2022-03-18T13:54:04.232" v="952" actId="478"/>
          <ac:picMkLst>
            <pc:docMk/>
            <pc:sldMk cId="455208663" sldId="369"/>
            <ac:picMk id="13" creationId="{AD44D610-BF27-47EF-A317-1D36A97B7966}"/>
          </ac:picMkLst>
        </pc:picChg>
        <pc:picChg chg="add del mod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5" creationId="{AE7CBB6B-2C7F-44A7-BB76-02321E72A520}"/>
          </ac:picMkLst>
        </pc:picChg>
        <pc:picChg chg="add del mod modCrop">
          <ac:chgData name="li bo" userId="86e360d6c7446f46" providerId="LiveId" clId="{1B90CDC2-DE6F-4FD9-A8A0-961DE17E7661}" dt="2022-03-18T16:07:01.491" v="4331" actId="478"/>
          <ac:picMkLst>
            <pc:docMk/>
            <pc:sldMk cId="455208663" sldId="369"/>
            <ac:picMk id="17" creationId="{9BDBBFC0-42C2-4727-8BAE-5128E5F365B1}"/>
          </ac:picMkLst>
        </pc:picChg>
        <pc:picChg chg="add del mod topLvl">
          <ac:chgData name="li bo" userId="86e360d6c7446f46" providerId="LiveId" clId="{1B90CDC2-DE6F-4FD9-A8A0-961DE17E7661}" dt="2022-03-18T16:12:00.322" v="4352" actId="21"/>
          <ac:picMkLst>
            <pc:docMk/>
            <pc:sldMk cId="455208663" sldId="369"/>
            <ac:picMk id="19" creationId="{EF458C2C-A79A-41E0-A7E0-282E635C76D6}"/>
          </ac:picMkLst>
        </pc:picChg>
        <pc:picChg chg="add mod topLvl">
          <ac:chgData name="li bo" userId="86e360d6c7446f46" providerId="LiveId" clId="{1B90CDC2-DE6F-4FD9-A8A0-961DE17E7661}" dt="2022-03-18T16:12:00.322" v="4352" actId="21"/>
          <ac:picMkLst>
            <pc:docMk/>
            <pc:sldMk cId="455208663" sldId="369"/>
            <ac:picMk id="21" creationId="{BD445885-7FC0-4F2B-A9D2-BD99A69D39A1}"/>
          </ac:picMkLst>
        </pc:picChg>
        <pc:picChg chg="add del mod">
          <ac:chgData name="li bo" userId="86e360d6c7446f46" providerId="LiveId" clId="{1B90CDC2-DE6F-4FD9-A8A0-961DE17E7661}" dt="2022-03-18T16:11:48.678" v="4348" actId="22"/>
          <ac:picMkLst>
            <pc:docMk/>
            <pc:sldMk cId="455208663" sldId="369"/>
            <ac:picMk id="25" creationId="{162B5355-616F-40E0-8E51-E82BCAF278F5}"/>
          </ac:picMkLst>
        </pc:picChg>
        <pc:picChg chg="add del mod">
          <ac:chgData name="li bo" userId="86e360d6c7446f46" providerId="LiveId" clId="{1B90CDC2-DE6F-4FD9-A8A0-961DE17E7661}" dt="2022-03-18T16:13:11.013" v="4369" actId="21"/>
          <ac:picMkLst>
            <pc:docMk/>
            <pc:sldMk cId="455208663" sldId="369"/>
            <ac:picMk id="27" creationId="{758DF254-4768-42E7-95E8-41D1745450AC}"/>
          </ac:picMkLst>
        </pc:picChg>
        <pc:picChg chg="add mod">
          <ac:chgData name="li bo" userId="86e360d6c7446f46" providerId="LiveId" clId="{1B90CDC2-DE6F-4FD9-A8A0-961DE17E7661}" dt="2022-03-18T16:16:44.324" v="4549" actId="164"/>
          <ac:picMkLst>
            <pc:docMk/>
            <pc:sldMk cId="455208663" sldId="369"/>
            <ac:picMk id="30" creationId="{583B945B-6548-417E-97ED-553DA2653B6F}"/>
          </ac:picMkLst>
        </pc:picChg>
        <pc:picChg chg="add mod modCrop">
          <ac:chgData name="li bo" userId="86e360d6c7446f46" providerId="LiveId" clId="{1B90CDC2-DE6F-4FD9-A8A0-961DE17E7661}" dt="2022-03-18T16:16:44.324" v="4549" actId="164"/>
          <ac:picMkLst>
            <pc:docMk/>
            <pc:sldMk cId="455208663" sldId="369"/>
            <ac:picMk id="32" creationId="{49F01691-6BC7-4C24-A2CA-591FD47ECC29}"/>
          </ac:picMkLst>
        </pc:picChg>
        <pc:picChg chg="add mod">
          <ac:chgData name="li bo" userId="86e360d6c7446f46" providerId="LiveId" clId="{1B90CDC2-DE6F-4FD9-A8A0-961DE17E7661}" dt="2022-03-20T04:58:52.145" v="15143" actId="14100"/>
          <ac:picMkLst>
            <pc:docMk/>
            <pc:sldMk cId="455208663" sldId="369"/>
            <ac:picMk id="35" creationId="{E6D8FF69-10AD-462B-9964-83BB8FF68315}"/>
          </ac:picMkLst>
        </pc:picChg>
        <pc:picChg chg="add mod modCrop">
          <ac:chgData name="li bo" userId="86e360d6c7446f46" providerId="LiveId" clId="{1B90CDC2-DE6F-4FD9-A8A0-961DE17E7661}" dt="2022-03-19T16:23:11.508" v="12783" actId="1076"/>
          <ac:picMkLst>
            <pc:docMk/>
            <pc:sldMk cId="455208663" sldId="369"/>
            <ac:picMk id="36" creationId="{8BAE9E20-353F-4B83-887A-32E35ADE39E8}"/>
          </ac:picMkLst>
        </pc:picChg>
      </pc:sldChg>
      <pc:sldChg chg="addSp delSp modSp add mod modNotesTx">
        <pc:chgData name="li bo" userId="86e360d6c7446f46" providerId="LiveId" clId="{1B90CDC2-DE6F-4FD9-A8A0-961DE17E7661}" dt="2022-03-22T02:26:51.544" v="26720"/>
        <pc:sldMkLst>
          <pc:docMk/>
          <pc:sldMk cId="498831099" sldId="370"/>
        </pc:sldMkLst>
        <pc:spChg chg="del mod">
          <ac:chgData name="li bo" userId="86e360d6c7446f46" providerId="LiveId" clId="{1B90CDC2-DE6F-4FD9-A8A0-961DE17E7661}" dt="2022-03-18T14:18:09.096" v="1842"/>
          <ac:spMkLst>
            <pc:docMk/>
            <pc:sldMk cId="498831099" sldId="370"/>
            <ac:spMk id="2" creationId="{564DE1F2-7847-4C2E-882B-C95D8EB5F41B}"/>
          </ac:spMkLst>
        </pc:spChg>
        <pc:spChg chg="del mod">
          <ac:chgData name="li bo" userId="86e360d6c7446f46" providerId="LiveId" clId="{1B90CDC2-DE6F-4FD9-A8A0-961DE17E7661}" dt="2022-03-18T14:18:09.096" v="1842"/>
          <ac:spMkLst>
            <pc:docMk/>
            <pc:sldMk cId="498831099" sldId="370"/>
            <ac:spMk id="3" creationId="{434C6237-9175-4366-B208-93E2A3579E99}"/>
          </ac:spMkLst>
        </pc:spChg>
        <pc:spChg chg="add mod">
          <ac:chgData name="li bo" userId="86e360d6c7446f46" providerId="LiveId" clId="{1B90CDC2-DE6F-4FD9-A8A0-961DE17E7661}" dt="2022-03-20T10:08:29.471" v="21598" actId="114"/>
          <ac:spMkLst>
            <pc:docMk/>
            <pc:sldMk cId="498831099" sldId="370"/>
            <ac:spMk id="6" creationId="{C7CF85DF-F111-47F5-BD12-4D595EF92C07}"/>
          </ac:spMkLst>
        </pc:spChg>
        <pc:spChg chg="add mod">
          <ac:chgData name="li bo" userId="86e360d6c7446f46" providerId="LiveId" clId="{1B90CDC2-DE6F-4FD9-A8A0-961DE17E7661}" dt="2022-03-20T10:07:16.084" v="21542" actId="14100"/>
          <ac:spMkLst>
            <pc:docMk/>
            <pc:sldMk cId="498831099" sldId="370"/>
            <ac:spMk id="7" creationId="{745DB74F-CEBD-4F76-9E91-89C9D9533419}"/>
          </ac:spMkLst>
        </pc:spChg>
        <pc:spChg chg="add mod">
          <ac:chgData name="li bo" userId="86e360d6c7446f46" providerId="LiveId" clId="{1B90CDC2-DE6F-4FD9-A8A0-961DE17E7661}" dt="2022-03-20T10:07:13.442" v="21535" actId="14100"/>
          <ac:spMkLst>
            <pc:docMk/>
            <pc:sldMk cId="498831099" sldId="370"/>
            <ac:spMk id="8" creationId="{9A449429-F3B5-44FA-851A-CE4155FF0247}"/>
          </ac:spMkLst>
        </pc:spChg>
        <pc:spChg chg="add del mod">
          <ac:chgData name="li bo" userId="86e360d6c7446f46" providerId="LiveId" clId="{1B90CDC2-DE6F-4FD9-A8A0-961DE17E7661}" dt="2022-03-18T14:21:54.428" v="2502" actId="478"/>
          <ac:spMkLst>
            <pc:docMk/>
            <pc:sldMk cId="498831099" sldId="370"/>
            <ac:spMk id="9" creationId="{D29C5989-6404-496D-B953-3FAE7D7F41B2}"/>
          </ac:spMkLst>
        </pc:spChg>
        <pc:spChg chg="add del mod">
          <ac:chgData name="li bo" userId="86e360d6c7446f46" providerId="LiveId" clId="{1B90CDC2-DE6F-4FD9-A8A0-961DE17E7661}" dt="2022-03-18T14:21:52.271" v="2468" actId="478"/>
          <ac:spMkLst>
            <pc:docMk/>
            <pc:sldMk cId="498831099" sldId="370"/>
            <ac:spMk id="10" creationId="{67CD6901-038A-4ED0-89E8-ACC50B793143}"/>
          </ac:spMkLst>
        </pc:spChg>
        <pc:spChg chg="add mod">
          <ac:chgData name="li bo" userId="86e360d6c7446f46" providerId="LiveId" clId="{1B90CDC2-DE6F-4FD9-A8A0-961DE17E7661}" dt="2022-03-18T14:23:53.213" v="2637" actId="207"/>
          <ac:spMkLst>
            <pc:docMk/>
            <pc:sldMk cId="498831099" sldId="370"/>
            <ac:spMk id="11" creationId="{E664B5F7-03F1-4974-B08F-57FC1C230E41}"/>
          </ac:spMkLst>
        </pc:spChg>
        <pc:spChg chg="add mod">
          <ac:chgData name="li bo" userId="86e360d6c7446f46" providerId="LiveId" clId="{1B90CDC2-DE6F-4FD9-A8A0-961DE17E7661}" dt="2022-03-18T14:23:53.215" v="2641" actId="207"/>
          <ac:spMkLst>
            <pc:docMk/>
            <pc:sldMk cId="498831099" sldId="370"/>
            <ac:spMk id="12" creationId="{1E370564-0F23-42A6-8217-C9731EE764E1}"/>
          </ac:spMkLst>
        </pc:spChg>
        <pc:spChg chg="add del mod">
          <ac:chgData name="li bo" userId="86e360d6c7446f46" providerId="LiveId" clId="{1B90CDC2-DE6F-4FD9-A8A0-961DE17E7661}" dt="2022-03-18T14:21:55.038" v="2519" actId="478"/>
          <ac:spMkLst>
            <pc:docMk/>
            <pc:sldMk cId="498831099" sldId="370"/>
            <ac:spMk id="13" creationId="{DBAB0737-DDB8-4A53-B86F-ABA9D961B313}"/>
          </ac:spMkLst>
        </pc:spChg>
        <pc:spChg chg="add del mod">
          <ac:chgData name="li bo" userId="86e360d6c7446f46" providerId="LiveId" clId="{1B90CDC2-DE6F-4FD9-A8A0-961DE17E7661}" dt="2022-03-18T14:21:53.220" v="2485" actId="478"/>
          <ac:spMkLst>
            <pc:docMk/>
            <pc:sldMk cId="498831099" sldId="370"/>
            <ac:spMk id="14" creationId="{4D05356F-BA70-443D-A3F4-444A602D759D}"/>
          </ac:spMkLst>
        </pc:spChg>
        <pc:spChg chg="add mod">
          <ac:chgData name="li bo" userId="86e360d6c7446f46" providerId="LiveId" clId="{1B90CDC2-DE6F-4FD9-A8A0-961DE17E7661}" dt="2022-03-18T14:18:09.208" v="2026" actId="948"/>
          <ac:spMkLst>
            <pc:docMk/>
            <pc:sldMk cId="498831099" sldId="370"/>
            <ac:spMk id="15" creationId="{96D09AC7-0C7C-430E-9B44-C13B84CBD292}"/>
          </ac:spMkLst>
        </pc:spChg>
        <pc:spChg chg="add mod">
          <ac:chgData name="li bo" userId="86e360d6c7446f46" providerId="LiveId" clId="{1B90CDC2-DE6F-4FD9-A8A0-961DE17E7661}" dt="2022-03-22T02:26:51.543" v="26717"/>
          <ac:spMkLst>
            <pc:docMk/>
            <pc:sldMk cId="498831099" sldId="370"/>
            <ac:spMk id="16" creationId="{D5984544-7563-49FF-A5F1-E6249D79DA56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7" creationId="{5F7616A2-7BAB-46D1-9A63-E33ABCA3AB00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8" creationId="{60156447-4FEC-4D5A-A1C7-BEE4EF18CA28}"/>
          </ac:spMkLst>
        </pc:spChg>
        <pc:spChg chg="add mod">
          <ac:chgData name="li bo" userId="86e360d6c7446f46" providerId="LiveId" clId="{1B90CDC2-DE6F-4FD9-A8A0-961DE17E7661}" dt="2022-03-22T02:26:51.542" v="26716"/>
          <ac:spMkLst>
            <pc:docMk/>
            <pc:sldMk cId="498831099" sldId="370"/>
            <ac:spMk id="19" creationId="{CB557ED5-62CD-42F1-83C1-8AF5217A975E}"/>
          </ac:spMkLst>
        </pc:spChg>
        <pc:spChg chg="add del mod ord">
          <ac:chgData name="li bo" userId="86e360d6c7446f46" providerId="LiveId" clId="{1B90CDC2-DE6F-4FD9-A8A0-961DE17E7661}" dt="2022-03-18T14:23:53.216" v="2643"/>
          <ac:spMkLst>
            <pc:docMk/>
            <pc:sldMk cId="498831099" sldId="370"/>
            <ac:spMk id="21" creationId="{1501BF97-F630-442F-BDA9-DA4F38E25003}"/>
          </ac:spMkLst>
        </pc:spChg>
        <pc:spChg chg="add mod">
          <ac:chgData name="li bo" userId="86e360d6c7446f46" providerId="LiveId" clId="{1B90CDC2-DE6F-4FD9-A8A0-961DE17E7661}" dt="2022-03-20T10:08:59.155" v="21618" actId="1076"/>
          <ac:spMkLst>
            <pc:docMk/>
            <pc:sldMk cId="498831099" sldId="370"/>
            <ac:spMk id="23" creationId="{F0A0B8A0-29A5-49BF-9715-98F47035A652}"/>
          </ac:spMkLst>
        </pc:spChg>
        <pc:grpChg chg="add mod">
          <ac:chgData name="li bo" userId="86e360d6c7446f46" providerId="LiveId" clId="{1B90CDC2-DE6F-4FD9-A8A0-961DE17E7661}" dt="2022-03-22T02:26:51.544" v="26718"/>
          <ac:grpSpMkLst>
            <pc:docMk/>
            <pc:sldMk cId="498831099" sldId="370"/>
            <ac:grpSpMk id="20" creationId="{299E5073-3BDE-4A99-9208-26ED611EA32F}"/>
          </ac:grpSpMkLst>
        </pc:grpChg>
        <pc:picChg chg="add mod ord">
          <ac:chgData name="li bo" userId="86e360d6c7446f46" providerId="LiveId" clId="{1B90CDC2-DE6F-4FD9-A8A0-961DE17E7661}" dt="2022-03-22T02:26:51.544" v="26720"/>
          <ac:picMkLst>
            <pc:docMk/>
            <pc:sldMk cId="498831099" sldId="370"/>
            <ac:picMk id="5" creationId="{3D05D841-63F3-41F1-8C50-FA1A0E93812B}"/>
          </ac:picMkLst>
        </pc:picChg>
      </pc:sldChg>
      <pc:sldChg chg="addSp delSp modSp add mod modNotesTx">
        <pc:chgData name="li bo" userId="86e360d6c7446f46" providerId="LiveId" clId="{1B90CDC2-DE6F-4FD9-A8A0-961DE17E7661}" dt="2022-03-19T09:34:56.776" v="9237" actId="20577"/>
        <pc:sldMkLst>
          <pc:docMk/>
          <pc:sldMk cId="992324964" sldId="371"/>
        </pc:sldMkLst>
        <pc:spChg chg="add del mod">
          <ac:chgData name="li bo" userId="86e360d6c7446f46" providerId="LiveId" clId="{1B90CDC2-DE6F-4FD9-A8A0-961DE17E7661}" dt="2022-03-18T14:35:39.852" v="3185" actId="11529"/>
          <ac:spMkLst>
            <pc:docMk/>
            <pc:sldMk cId="992324964" sldId="371"/>
            <ac:spMk id="2" creationId="{2C4E6630-648F-4657-BB79-41449E92A9A4}"/>
          </ac:spMkLst>
        </pc:spChg>
        <pc:spChg chg="add del mod">
          <ac:chgData name="li bo" userId="86e360d6c7446f46" providerId="LiveId" clId="{1B90CDC2-DE6F-4FD9-A8A0-961DE17E7661}" dt="2022-03-19T03:38:58.798" v="5630" actId="478"/>
          <ac:spMkLst>
            <pc:docMk/>
            <pc:sldMk cId="992324964" sldId="371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50:46.545" v="6133"/>
          <ac:spMkLst>
            <pc:docMk/>
            <pc:sldMk cId="992324964" sldId="371"/>
            <ac:spMk id="6" creationId="{23284C79-7231-4CFD-8862-D8FE300BCABA}"/>
          </ac:spMkLst>
        </pc:spChg>
        <pc:spChg chg="add del mod">
          <ac:chgData name="li bo" userId="86e360d6c7446f46" providerId="LiveId" clId="{1B90CDC2-DE6F-4FD9-A8A0-961DE17E7661}" dt="2022-03-19T03:39:00.137" v="5631" actId="478"/>
          <ac:spMkLst>
            <pc:docMk/>
            <pc:sldMk cId="992324964" sldId="371"/>
            <ac:spMk id="12" creationId="{A4CABBA0-D4F7-4C57-8E42-0BED05EA1202}"/>
          </ac:spMkLst>
        </pc:spChg>
        <pc:spChg chg="add mod">
          <ac:chgData name="li bo" userId="86e360d6c7446f46" providerId="LiveId" clId="{1B90CDC2-DE6F-4FD9-A8A0-961DE17E7661}" dt="2022-03-18T14:49:11.268" v="3809" actId="1076"/>
          <ac:spMkLst>
            <pc:docMk/>
            <pc:sldMk cId="992324964" sldId="371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8T14:24:35.180" v="2695" actId="478"/>
          <ac:spMkLst>
            <pc:docMk/>
            <pc:sldMk cId="992324964" sldId="371"/>
            <ac:spMk id="23" creationId="{F1B15988-0D8F-4177-946E-8B36921A2485}"/>
          </ac:spMkLst>
        </pc:spChg>
        <pc:spChg chg="add mod">
          <ac:chgData name="li bo" userId="86e360d6c7446f46" providerId="LiveId" clId="{1B90CDC2-DE6F-4FD9-A8A0-961DE17E7661}" dt="2022-03-18T14:50:42.107" v="3818" actId="207"/>
          <ac:spMkLst>
            <pc:docMk/>
            <pc:sldMk cId="992324964" sldId="371"/>
            <ac:spMk id="24" creationId="{E2DFB94F-FA85-4650-9FF4-60D19A98CA33}"/>
          </ac:spMkLst>
        </pc:spChg>
        <pc:grpChg chg="del">
          <ac:chgData name="li bo" userId="86e360d6c7446f46" providerId="LiveId" clId="{1B90CDC2-DE6F-4FD9-A8A0-961DE17E7661}" dt="2022-03-18T14:24:32.674" v="2694" actId="478"/>
          <ac:grpSpMkLst>
            <pc:docMk/>
            <pc:sldMk cId="992324964" sldId="371"/>
            <ac:grpSpMk id="22" creationId="{ACA92987-9F5D-4C6E-BCDE-E5F855ECFC19}"/>
          </ac:grpSpMkLst>
        </pc:grpChg>
        <pc:picChg chg="add del mod">
          <ac:chgData name="li bo" userId="86e360d6c7446f46" providerId="LiveId" clId="{1B90CDC2-DE6F-4FD9-A8A0-961DE17E7661}" dt="2022-03-18T14:38:37.434" v="3223" actId="478"/>
          <ac:picMkLst>
            <pc:docMk/>
            <pc:sldMk cId="992324964" sldId="371"/>
            <ac:picMk id="5" creationId="{B62542E2-BEA2-4054-876D-6510A6175A02}"/>
          </ac:picMkLst>
        </pc:picChg>
        <pc:picChg chg="mod">
          <ac:chgData name="li bo" userId="86e360d6c7446f46" providerId="LiveId" clId="{1B90CDC2-DE6F-4FD9-A8A0-961DE17E7661}" dt="2022-03-18T14:49:11.268" v="3809" actId="1076"/>
          <ac:picMkLst>
            <pc:docMk/>
            <pc:sldMk cId="992324964" sldId="371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9" creationId="{B87FB933-A1A4-43E2-B6DD-3B9B203BF6DA}"/>
          </ac:picMkLst>
        </pc:picChg>
        <pc:picChg chg="add mod">
          <ac:chgData name="li bo" userId="86e360d6c7446f46" providerId="LiveId" clId="{1B90CDC2-DE6F-4FD9-A8A0-961DE17E7661}" dt="2022-03-18T14:52:58.573" v="3826" actId="1076"/>
          <ac:picMkLst>
            <pc:docMk/>
            <pc:sldMk cId="992324964" sldId="371"/>
            <ac:picMk id="10" creationId="{310C817A-9C22-4DE1-ACB9-F8BD5656E6D1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1" creationId="{74FC5738-A539-4742-8F08-0879CFDF71EB}"/>
          </ac:picMkLst>
        </pc:picChg>
        <pc:picChg chg="add mod">
          <ac:chgData name="li bo" userId="86e360d6c7446f46" providerId="LiveId" clId="{1B90CDC2-DE6F-4FD9-A8A0-961DE17E7661}" dt="2022-03-18T14:49:11.268" v="3809" actId="1076"/>
          <ac:picMkLst>
            <pc:docMk/>
            <pc:sldMk cId="992324964" sldId="371"/>
            <ac:picMk id="14" creationId="{A7BD519B-B1CB-4686-8614-42EEA08E24B3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5" creationId="{AE7CBB6B-2C7F-44A7-BB76-02321E72A520}"/>
          </ac:picMkLst>
        </pc:picChg>
        <pc:picChg chg="del">
          <ac:chgData name="li bo" userId="86e360d6c7446f46" providerId="LiveId" clId="{1B90CDC2-DE6F-4FD9-A8A0-961DE17E7661}" dt="2022-03-18T14:24:32.674" v="2694" actId="478"/>
          <ac:picMkLst>
            <pc:docMk/>
            <pc:sldMk cId="992324964" sldId="371"/>
            <ac:picMk id="17" creationId="{9BDBBFC0-42C2-4727-8BAE-5128E5F365B1}"/>
          </ac:picMkLst>
        </pc:picChg>
      </pc:sldChg>
      <pc:sldChg chg="addSp delSp modSp add mod modNotesTx">
        <pc:chgData name="li bo" userId="86e360d6c7446f46" providerId="LiveId" clId="{1B90CDC2-DE6F-4FD9-A8A0-961DE17E7661}" dt="2022-03-19T09:35:02.778" v="9238" actId="20577"/>
        <pc:sldMkLst>
          <pc:docMk/>
          <pc:sldMk cId="1601066427" sldId="372"/>
        </pc:sldMkLst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45:21.468" v="5900" actId="20577"/>
          <ac:spMkLst>
            <pc:docMk/>
            <pc:sldMk cId="1601066427" sldId="372"/>
            <ac:spMk id="6" creationId="{23284C79-7231-4CFD-8862-D8FE300BCABA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12" creationId="{A4CABBA0-D4F7-4C57-8E42-0BED05EA1202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8T14:49:23.676" v="3811" actId="478"/>
          <ac:spMkLst>
            <pc:docMk/>
            <pc:sldMk cId="1601066427" sldId="372"/>
            <ac:spMk id="24" creationId="{E2DFB94F-FA85-4650-9FF4-60D19A98CA33}"/>
          </ac:spMkLst>
        </pc:spChg>
        <pc:grpChg chg="add mod">
          <ac:chgData name="li bo" userId="86e360d6c7446f46" providerId="LiveId" clId="{1B90CDC2-DE6F-4FD9-A8A0-961DE17E7661}" dt="2022-03-18T14:54:23.633" v="3836" actId="164"/>
          <ac:grpSpMkLst>
            <pc:docMk/>
            <pc:sldMk cId="1601066427" sldId="372"/>
            <ac:grpSpMk id="13" creationId="{B0572B43-7A39-4E10-9967-24946692AC87}"/>
          </ac:grpSpMkLst>
        </pc:grpChg>
        <pc:grpChg chg="add del mod">
          <ac:chgData name="li bo" userId="86e360d6c7446f46" providerId="LiveId" clId="{1B90CDC2-DE6F-4FD9-A8A0-961DE17E7661}" dt="2022-03-18T14:55:16.849" v="3847" actId="478"/>
          <ac:grpSpMkLst>
            <pc:docMk/>
            <pc:sldMk cId="1601066427" sldId="372"/>
            <ac:grpSpMk id="15" creationId="{DE9A7995-F75F-4DE9-B3EF-5766BE666FE3}"/>
          </ac:grpSpMkLst>
        </pc:grpChg>
        <pc:grpChg chg="add mod">
          <ac:chgData name="li bo" userId="86e360d6c7446f46" providerId="LiveId" clId="{1B90CDC2-DE6F-4FD9-A8A0-961DE17E7661}" dt="2022-03-18T16:24:11.887" v="4782" actId="1076"/>
          <ac:grpSpMkLst>
            <pc:docMk/>
            <pc:sldMk cId="1601066427" sldId="372"/>
            <ac:grpSpMk id="21" creationId="{C7A99EE1-950B-4A42-A027-3D0749BE3B43}"/>
          </ac:grpSpMkLst>
        </pc:grpChg>
        <pc:picChg chg="add mod">
          <ac:chgData name="li bo" userId="86e360d6c7446f46" providerId="LiveId" clId="{1B90CDC2-DE6F-4FD9-A8A0-961DE17E7661}" dt="2022-03-18T16:24:11.887" v="4782" actId="1076"/>
          <ac:picMkLst>
            <pc:docMk/>
            <pc:sldMk cId="1601066427" sldId="372"/>
            <ac:picMk id="4" creationId="{693B1E14-67A2-4C5F-B962-9A79C2DDE51B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7" creationId="{1C5B11AF-EBB3-47D0-B0D1-0B5B6CA969A5}"/>
          </ac:picMkLst>
        </pc:picChg>
        <pc:picChg chg="add mod topLvl modCrop">
          <ac:chgData name="li bo" userId="86e360d6c7446f46" providerId="LiveId" clId="{1B90CDC2-DE6F-4FD9-A8A0-961DE17E7661}" dt="2022-03-18T14:56:02.371" v="3860" actId="164"/>
          <ac:picMkLst>
            <pc:docMk/>
            <pc:sldMk cId="1601066427" sldId="372"/>
            <ac:picMk id="8" creationId="{5D26C315-F13C-4C54-BC46-37AA5520856D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10" creationId="{310C817A-9C22-4DE1-ACB9-F8BD5656E6D1}"/>
          </ac:picMkLst>
        </pc:picChg>
        <pc:picChg chg="add del mod topLvl">
          <ac:chgData name="li bo" userId="86e360d6c7446f46" providerId="LiveId" clId="{1B90CDC2-DE6F-4FD9-A8A0-961DE17E7661}" dt="2022-03-18T14:55:16.849" v="3847" actId="478"/>
          <ac:picMkLst>
            <pc:docMk/>
            <pc:sldMk cId="1601066427" sldId="372"/>
            <ac:picMk id="11" creationId="{A17C66A7-9F4A-43C2-9D36-4005DD12E675}"/>
          </ac:picMkLst>
        </pc:picChg>
        <pc:picChg chg="del">
          <ac:chgData name="li bo" userId="86e360d6c7446f46" providerId="LiveId" clId="{1B90CDC2-DE6F-4FD9-A8A0-961DE17E7661}" dt="2022-03-18T14:49:23.676" v="3811" actId="478"/>
          <ac:picMkLst>
            <pc:docMk/>
            <pc:sldMk cId="1601066427" sldId="372"/>
            <ac:picMk id="14" creationId="{A7BD519B-B1CB-4686-8614-42EEA08E24B3}"/>
          </ac:picMkLst>
        </pc:picChg>
        <pc:picChg chg="add mod">
          <ac:chgData name="li bo" userId="86e360d6c7446f46" providerId="LiveId" clId="{1B90CDC2-DE6F-4FD9-A8A0-961DE17E7661}" dt="2022-03-18T16:24:11.887" v="4782" actId="1076"/>
          <ac:picMkLst>
            <pc:docMk/>
            <pc:sldMk cId="1601066427" sldId="372"/>
            <ac:picMk id="17" creationId="{DFC5227B-4C9D-4D1E-B258-B4A0F556D451}"/>
          </ac:picMkLst>
        </pc:picChg>
        <pc:picChg chg="add mod">
          <ac:chgData name="li bo" userId="86e360d6c7446f46" providerId="LiveId" clId="{1B90CDC2-DE6F-4FD9-A8A0-961DE17E7661}" dt="2022-03-18T14:56:02.371" v="3860" actId="164"/>
          <ac:picMkLst>
            <pc:docMk/>
            <pc:sldMk cId="1601066427" sldId="372"/>
            <ac:picMk id="20" creationId="{D6C326BB-8857-4A96-AFAC-C820D82C96AB}"/>
          </ac:picMkLst>
        </pc:picChg>
      </pc:sldChg>
      <pc:sldChg chg="addSp delSp modSp add mod modNotesTx">
        <pc:chgData name="li bo" userId="86e360d6c7446f46" providerId="LiveId" clId="{1B90CDC2-DE6F-4FD9-A8A0-961DE17E7661}" dt="2022-03-21T15:35:30.258" v="26153" actId="20577"/>
        <pc:sldMkLst>
          <pc:docMk/>
          <pc:sldMk cId="871304818" sldId="373"/>
        </pc:sldMkLst>
        <pc:spChg chg="mod">
          <ac:chgData name="li bo" userId="86e360d6c7446f46" providerId="LiveId" clId="{1B90CDC2-DE6F-4FD9-A8A0-961DE17E7661}" dt="2022-03-21T15:35:30.258" v="26153" actId="20577"/>
          <ac:spMkLst>
            <pc:docMk/>
            <pc:sldMk cId="871304818" sldId="373"/>
            <ac:spMk id="6" creationId="{23284C79-7231-4CFD-8862-D8FE300BCABA}"/>
          </ac:spMkLst>
        </pc:spChg>
        <pc:spChg chg="add mod">
          <ac:chgData name="li bo" userId="86e360d6c7446f46" providerId="LiveId" clId="{1B90CDC2-DE6F-4FD9-A8A0-961DE17E7661}" dt="2022-03-20T10:26:32.147" v="22038" actId="1076"/>
          <ac:spMkLst>
            <pc:docMk/>
            <pc:sldMk cId="871304818" sldId="373"/>
            <ac:spMk id="8" creationId="{4341C93F-0B38-4D3D-AEAC-C0CD9FDD6697}"/>
          </ac:spMkLst>
        </pc:spChg>
        <pc:grpChg chg="del">
          <ac:chgData name="li bo" userId="86e360d6c7446f46" providerId="LiveId" clId="{1B90CDC2-DE6F-4FD9-A8A0-961DE17E7661}" dt="2022-03-18T14:57:01.952" v="3863" actId="478"/>
          <ac:grpSpMkLst>
            <pc:docMk/>
            <pc:sldMk cId="871304818" sldId="373"/>
            <ac:grpSpMk id="21" creationId="{C7A99EE1-950B-4A42-A027-3D0749BE3B43}"/>
          </ac:grpSpMkLst>
        </pc:grp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3" creationId="{BC036F2B-8982-4801-8D09-514965D46DF3}"/>
          </ac:picMkLst>
        </pc:picChg>
        <pc:picChg chg="del">
          <ac:chgData name="li bo" userId="86e360d6c7446f46" providerId="LiveId" clId="{1B90CDC2-DE6F-4FD9-A8A0-961DE17E7661}" dt="2022-03-18T14:57:01.952" v="3863" actId="478"/>
          <ac:picMkLst>
            <pc:docMk/>
            <pc:sldMk cId="871304818" sldId="373"/>
            <ac:picMk id="4" creationId="{693B1E14-67A2-4C5F-B962-9A79C2DDE51B}"/>
          </ac:picMkLst>
        </pc:pic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7" creationId="{856768E1-7529-485B-951C-79CDD2DE8267}"/>
          </ac:picMkLst>
        </pc:picChg>
        <pc:picChg chg="add mod">
          <ac:chgData name="li bo" userId="86e360d6c7446f46" providerId="LiveId" clId="{1B90CDC2-DE6F-4FD9-A8A0-961DE17E7661}" dt="2022-03-20T10:25:21.547" v="21941" actId="1076"/>
          <ac:picMkLst>
            <pc:docMk/>
            <pc:sldMk cId="871304818" sldId="373"/>
            <ac:picMk id="10" creationId="{13013AF7-5D43-4E85-A78A-04CADEC95E3D}"/>
          </ac:picMkLst>
        </pc:picChg>
        <pc:picChg chg="del">
          <ac:chgData name="li bo" userId="86e360d6c7446f46" providerId="LiveId" clId="{1B90CDC2-DE6F-4FD9-A8A0-961DE17E7661}" dt="2022-03-18T14:57:01.952" v="3863" actId="478"/>
          <ac:picMkLst>
            <pc:docMk/>
            <pc:sldMk cId="871304818" sldId="373"/>
            <ac:picMk id="17" creationId="{DFC5227B-4C9D-4D1E-B258-B4A0F556D451}"/>
          </ac:picMkLst>
        </pc:picChg>
      </pc:sldChg>
      <pc:sldChg chg="addSp delSp modSp add del mod">
        <pc:chgData name="li bo" userId="86e360d6c7446f46" providerId="LiveId" clId="{1B90CDC2-DE6F-4FD9-A8A0-961DE17E7661}" dt="2022-03-20T07:18:36.300" v="16798" actId="47"/>
        <pc:sldMkLst>
          <pc:docMk/>
          <pc:sldMk cId="3673781270" sldId="374"/>
        </pc:sldMkLst>
        <pc:spChg chg="del mod">
          <ac:chgData name="li bo" userId="86e360d6c7446f46" providerId="LiveId" clId="{1B90CDC2-DE6F-4FD9-A8A0-961DE17E7661}" dt="2022-03-18T14:58:57.285" v="3888"/>
          <ac:spMkLst>
            <pc:docMk/>
            <pc:sldMk cId="3673781270" sldId="374"/>
            <ac:spMk id="2" creationId="{284E8DCB-9C28-4152-8869-FC7A0EAA0F05}"/>
          </ac:spMkLst>
        </pc:spChg>
        <pc:spChg chg="del mod">
          <ac:chgData name="li bo" userId="86e360d6c7446f46" providerId="LiveId" clId="{1B90CDC2-DE6F-4FD9-A8A0-961DE17E7661}" dt="2022-03-18T14:58:57.285" v="3888"/>
          <ac:spMkLst>
            <pc:docMk/>
            <pc:sldMk cId="3673781270" sldId="374"/>
            <ac:spMk id="3" creationId="{1438CA21-06A2-486D-80D7-30556C129D03}"/>
          </ac:spMkLst>
        </pc:spChg>
        <pc:spChg chg="add mod">
          <ac:chgData name="li bo" userId="86e360d6c7446f46" providerId="LiveId" clId="{1B90CDC2-DE6F-4FD9-A8A0-961DE17E7661}" dt="2022-03-18T14:58:57.297" v="3906" actId="948"/>
          <ac:spMkLst>
            <pc:docMk/>
            <pc:sldMk cId="3673781270" sldId="374"/>
            <ac:spMk id="6" creationId="{34810BCC-5E22-4BCF-B999-785724247E41}"/>
          </ac:spMkLst>
        </pc:spChg>
        <pc:spChg chg="add mod">
          <ac:chgData name="li bo" userId="86e360d6c7446f46" providerId="LiveId" clId="{1B90CDC2-DE6F-4FD9-A8A0-961DE17E7661}" dt="2022-03-18T14:58:57.308" v="3921" actId="947"/>
          <ac:spMkLst>
            <pc:docMk/>
            <pc:sldMk cId="3673781270" sldId="374"/>
            <ac:spMk id="7" creationId="{590382EC-6B9C-445D-82D3-4E46C07AEF33}"/>
          </ac:spMkLst>
        </pc:spChg>
        <pc:spChg chg="add mod">
          <ac:chgData name="li bo" userId="86e360d6c7446f46" providerId="LiveId" clId="{1B90CDC2-DE6F-4FD9-A8A0-961DE17E7661}" dt="2022-03-18T14:58:57.317" v="3936" actId="947"/>
          <ac:spMkLst>
            <pc:docMk/>
            <pc:sldMk cId="3673781270" sldId="374"/>
            <ac:spMk id="8" creationId="{3DB43584-45F7-4654-B220-3D1326C6E46C}"/>
          </ac:spMkLst>
        </pc:spChg>
        <pc:spChg chg="add mod">
          <ac:chgData name="li bo" userId="86e360d6c7446f46" providerId="LiveId" clId="{1B90CDC2-DE6F-4FD9-A8A0-961DE17E7661}" dt="2022-03-18T14:58:57.330" v="3951" actId="947"/>
          <ac:spMkLst>
            <pc:docMk/>
            <pc:sldMk cId="3673781270" sldId="374"/>
            <ac:spMk id="9" creationId="{28E122AC-21E0-49DA-A8F8-3D8AFD6EA100}"/>
          </ac:spMkLst>
        </pc:spChg>
        <pc:spChg chg="add mod">
          <ac:chgData name="li bo" userId="86e360d6c7446f46" providerId="LiveId" clId="{1B90CDC2-DE6F-4FD9-A8A0-961DE17E7661}" dt="2022-03-18T14:58:57.342" v="3966" actId="947"/>
          <ac:spMkLst>
            <pc:docMk/>
            <pc:sldMk cId="3673781270" sldId="374"/>
            <ac:spMk id="10" creationId="{73E964BF-7920-4825-8C0B-FC313C003978}"/>
          </ac:spMkLst>
        </pc:spChg>
        <pc:spChg chg="add mod">
          <ac:chgData name="li bo" userId="86e360d6c7446f46" providerId="LiveId" clId="{1B90CDC2-DE6F-4FD9-A8A0-961DE17E7661}" dt="2022-03-18T14:58:57.356" v="3988" actId="207"/>
          <ac:spMkLst>
            <pc:docMk/>
            <pc:sldMk cId="3673781270" sldId="374"/>
            <ac:spMk id="11" creationId="{806EBFE6-A34D-4859-8532-7FB5CED2B5B7}"/>
          </ac:spMkLst>
        </pc:spChg>
        <pc:spChg chg="add mod">
          <ac:chgData name="li bo" userId="86e360d6c7446f46" providerId="LiveId" clId="{1B90CDC2-DE6F-4FD9-A8A0-961DE17E7661}" dt="2022-03-18T14:58:57.376" v="4010" actId="207"/>
          <ac:spMkLst>
            <pc:docMk/>
            <pc:sldMk cId="3673781270" sldId="374"/>
            <ac:spMk id="12" creationId="{AC72A0E4-60CA-414A-BC9B-7CD522A3D820}"/>
          </ac:spMkLst>
        </pc:spChg>
        <pc:spChg chg="add mod">
          <ac:chgData name="li bo" userId="86e360d6c7446f46" providerId="LiveId" clId="{1B90CDC2-DE6F-4FD9-A8A0-961DE17E7661}" dt="2022-03-18T14:58:57.395" v="4032" actId="207"/>
          <ac:spMkLst>
            <pc:docMk/>
            <pc:sldMk cId="3673781270" sldId="374"/>
            <ac:spMk id="13" creationId="{2777AAF2-D482-4BF3-8F91-40C84A27728A}"/>
          </ac:spMkLst>
        </pc:spChg>
        <pc:spChg chg="add mod">
          <ac:chgData name="li bo" userId="86e360d6c7446f46" providerId="LiveId" clId="{1B90CDC2-DE6F-4FD9-A8A0-961DE17E7661}" dt="2022-03-18T14:58:57.413" v="4054" actId="207"/>
          <ac:spMkLst>
            <pc:docMk/>
            <pc:sldMk cId="3673781270" sldId="374"/>
            <ac:spMk id="14" creationId="{208D4AE3-643C-4F0E-8F2D-38497A4412AC}"/>
          </ac:spMkLst>
        </pc:spChg>
        <pc:spChg chg="add mod">
          <ac:chgData name="li bo" userId="86e360d6c7446f46" providerId="LiveId" clId="{1B90CDC2-DE6F-4FD9-A8A0-961DE17E7661}" dt="2022-03-18T14:58:57.428" v="4072" actId="948"/>
          <ac:spMkLst>
            <pc:docMk/>
            <pc:sldMk cId="3673781270" sldId="374"/>
            <ac:spMk id="15" creationId="{F7F048C0-4337-4314-A31B-17C71C20C361}"/>
          </ac:spMkLst>
        </pc:spChg>
        <pc:spChg chg="add mod">
          <ac:chgData name="li bo" userId="86e360d6c7446f46" providerId="LiveId" clId="{1B90CDC2-DE6F-4FD9-A8A0-961DE17E7661}" dt="2022-03-20T07:18:35.606" v="16792"/>
          <ac:spMkLst>
            <pc:docMk/>
            <pc:sldMk cId="3673781270" sldId="374"/>
            <ac:spMk id="16" creationId="{6DCDD53F-447E-4812-ABD8-CD06C46F6A49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7" creationId="{6C5D8D44-AE58-414B-BBC9-ECEEE163A679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8" creationId="{EC1D277E-0EBD-4EE3-9B59-E5BFFAEB7F00}"/>
          </ac:spMkLst>
        </pc:spChg>
        <pc:spChg chg="add mod">
          <ac:chgData name="li bo" userId="86e360d6c7446f46" providerId="LiveId" clId="{1B90CDC2-DE6F-4FD9-A8A0-961DE17E7661}" dt="2022-03-20T07:18:35.606" v="16791"/>
          <ac:spMkLst>
            <pc:docMk/>
            <pc:sldMk cId="3673781270" sldId="374"/>
            <ac:spMk id="19" creationId="{0289EB13-FAE4-4960-818B-C4BC03778843}"/>
          </ac:spMkLst>
        </pc:spChg>
        <pc:spChg chg="add mod ord">
          <ac:chgData name="li bo" userId="86e360d6c7446f46" providerId="LiveId" clId="{1B90CDC2-DE6F-4FD9-A8A0-961DE17E7661}" dt="2022-03-20T07:18:35.606" v="16797"/>
          <ac:spMkLst>
            <pc:docMk/>
            <pc:sldMk cId="3673781270" sldId="374"/>
            <ac:spMk id="21" creationId="{3AFB545F-BC59-4499-A5B0-4C2AF2622379}"/>
          </ac:spMkLst>
        </pc:spChg>
        <pc:grpChg chg="add mod">
          <ac:chgData name="li bo" userId="86e360d6c7446f46" providerId="LiveId" clId="{1B90CDC2-DE6F-4FD9-A8A0-961DE17E7661}" dt="2022-03-20T07:18:35.606" v="16793"/>
          <ac:grpSpMkLst>
            <pc:docMk/>
            <pc:sldMk cId="3673781270" sldId="374"/>
            <ac:grpSpMk id="20" creationId="{7FA3A116-5E7A-442F-9438-D16D91648A08}"/>
          </ac:grpSpMkLst>
        </pc:grpChg>
        <pc:picChg chg="add mod ord">
          <ac:chgData name="li bo" userId="86e360d6c7446f46" providerId="LiveId" clId="{1B90CDC2-DE6F-4FD9-A8A0-961DE17E7661}" dt="2022-03-20T07:18:35.606" v="16795"/>
          <ac:picMkLst>
            <pc:docMk/>
            <pc:sldMk cId="3673781270" sldId="374"/>
            <ac:picMk id="5" creationId="{AF462ACD-3E82-449A-A605-13C74C04633D}"/>
          </ac:picMkLst>
        </pc:picChg>
      </pc:sldChg>
      <pc:sldChg chg="addSp delSp modSp add mod">
        <pc:chgData name="li bo" userId="86e360d6c7446f46" providerId="LiveId" clId="{1B90CDC2-DE6F-4FD9-A8A0-961DE17E7661}" dt="2022-03-20T06:38:29.994" v="15901" actId="12"/>
        <pc:sldMkLst>
          <pc:docMk/>
          <pc:sldMk cId="2727095081" sldId="375"/>
        </pc:sldMkLst>
        <pc:spChg chg="add mod">
          <ac:chgData name="li bo" userId="86e360d6c7446f46" providerId="LiveId" clId="{1B90CDC2-DE6F-4FD9-A8A0-961DE17E7661}" dt="2022-03-19T03:43:46.034" v="5830" actId="207"/>
          <ac:spMkLst>
            <pc:docMk/>
            <pc:sldMk cId="2727095081" sldId="375"/>
            <ac:spMk id="2" creationId="{1D67E4F1-6478-4918-8A0F-DCB84DBCBF58}"/>
          </ac:spMkLst>
        </pc:spChg>
        <pc:spChg chg="mod">
          <ac:chgData name="li bo" userId="86e360d6c7446f46" providerId="LiveId" clId="{1B90CDC2-DE6F-4FD9-A8A0-961DE17E7661}" dt="2022-03-19T16:19:56.236" v="12704" actId="20577"/>
          <ac:spMkLst>
            <pc:docMk/>
            <pc:sldMk cId="2727095081" sldId="375"/>
            <ac:spMk id="6" creationId="{23284C79-7231-4CFD-8862-D8FE300BCABA}"/>
          </ac:spMkLst>
        </pc:spChg>
        <pc:spChg chg="mod">
          <ac:chgData name="li bo" userId="86e360d6c7446f46" providerId="LiveId" clId="{1B90CDC2-DE6F-4FD9-A8A0-961DE17E7661}" dt="2022-03-20T06:38:29.994" v="15901" actId="12"/>
          <ac:spMkLst>
            <pc:docMk/>
            <pc:sldMk cId="2727095081" sldId="375"/>
            <ac:spMk id="23" creationId="{F1B15988-0D8F-4177-946E-8B36921A2485}"/>
          </ac:spMkLst>
        </pc:spChg>
        <pc:spChg chg="del">
          <ac:chgData name="li bo" userId="86e360d6c7446f46" providerId="LiveId" clId="{1B90CDC2-DE6F-4FD9-A8A0-961DE17E7661}" dt="2022-03-18T16:12:56.447" v="4365" actId="478"/>
          <ac:spMkLst>
            <pc:docMk/>
            <pc:sldMk cId="2727095081" sldId="375"/>
            <ac:spMk id="28" creationId="{B6896A38-6B4B-4D3F-BFA7-FC847E641F3B}"/>
          </ac:spMkLst>
        </pc:sp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9" creationId="{B87FB933-A1A4-43E2-B6DD-3B9B203BF6DA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21" creationId="{BD445885-7FC0-4F2B-A9D2-BD99A69D39A1}"/>
          </ac:picMkLst>
        </pc:picChg>
        <pc:picChg chg="del">
          <ac:chgData name="li bo" userId="86e360d6c7446f46" providerId="LiveId" clId="{1B90CDC2-DE6F-4FD9-A8A0-961DE17E7661}" dt="2022-03-18T16:12:56.447" v="4365" actId="478"/>
          <ac:picMkLst>
            <pc:docMk/>
            <pc:sldMk cId="2727095081" sldId="375"/>
            <ac:picMk id="27" creationId="{758DF254-4768-42E7-95E8-41D1745450AC}"/>
          </ac:picMkLst>
        </pc:picChg>
      </pc:sldChg>
      <pc:sldChg chg="addSp delSp modSp new mod modAnim">
        <pc:chgData name="li bo" userId="86e360d6c7446f46" providerId="LiveId" clId="{1B90CDC2-DE6F-4FD9-A8A0-961DE17E7661}" dt="2022-03-22T01:41:09.813" v="26212" actId="20577"/>
        <pc:sldMkLst>
          <pc:docMk/>
          <pc:sldMk cId="415111748" sldId="376"/>
        </pc:sldMkLst>
        <pc:spChg chg="del">
          <ac:chgData name="li bo" userId="86e360d6c7446f46" providerId="LiveId" clId="{1B90CDC2-DE6F-4FD9-A8A0-961DE17E7661}" dt="2022-03-19T01:55:57.258" v="5126" actId="478"/>
          <ac:spMkLst>
            <pc:docMk/>
            <pc:sldMk cId="415111748" sldId="376"/>
            <ac:spMk id="2" creationId="{5BA44B33-0DA9-4769-9931-73E2B0FBA162}"/>
          </ac:spMkLst>
        </pc:spChg>
        <pc:spChg chg="add del">
          <ac:chgData name="li bo" userId="86e360d6c7446f46" providerId="LiveId" clId="{1B90CDC2-DE6F-4FD9-A8A0-961DE17E7661}" dt="2022-03-21T13:37:13.317" v="23077"/>
          <ac:spMkLst>
            <pc:docMk/>
            <pc:sldMk cId="415111748" sldId="376"/>
            <ac:spMk id="2" creationId="{DC9FCFD2-53EA-4777-BC76-590D54CBD281}"/>
          </ac:spMkLst>
        </pc:spChg>
        <pc:spChg chg="del">
          <ac:chgData name="li bo" userId="86e360d6c7446f46" providerId="LiveId" clId="{1B90CDC2-DE6F-4FD9-A8A0-961DE17E7661}" dt="2022-03-19T01:55:57.258" v="5126" actId="478"/>
          <ac:spMkLst>
            <pc:docMk/>
            <pc:sldMk cId="415111748" sldId="376"/>
            <ac:spMk id="3" creationId="{9B873152-91F9-4EAC-85CA-97AF70589A5D}"/>
          </ac:spMkLst>
        </pc:spChg>
        <pc:spChg chg="add mod">
          <ac:chgData name="li bo" userId="86e360d6c7446f46" providerId="LiveId" clId="{1B90CDC2-DE6F-4FD9-A8A0-961DE17E7661}" dt="2022-03-22T01:41:09.813" v="26212" actId="20577"/>
          <ac:spMkLst>
            <pc:docMk/>
            <pc:sldMk cId="415111748" sldId="376"/>
            <ac:spMk id="3" creationId="{B7731DA1-713A-4F27-ACE5-298102E87379}"/>
          </ac:spMkLst>
        </pc:spChg>
        <pc:spChg chg="add mod">
          <ac:chgData name="li bo" userId="86e360d6c7446f46" providerId="LiveId" clId="{1B90CDC2-DE6F-4FD9-A8A0-961DE17E7661}" dt="2022-03-21T14:09:09.189" v="23618" actId="1076"/>
          <ac:spMkLst>
            <pc:docMk/>
            <pc:sldMk cId="415111748" sldId="376"/>
            <ac:spMk id="4" creationId="{9FA963E9-05F1-466F-8137-DF75B1F05497}"/>
          </ac:spMkLst>
        </pc:spChg>
      </pc:sldChg>
      <pc:sldChg chg="delSp modSp add mod">
        <pc:chgData name="li bo" userId="86e360d6c7446f46" providerId="LiveId" clId="{1B90CDC2-DE6F-4FD9-A8A0-961DE17E7661}" dt="2022-03-22T02:17:35.841" v="26611" actId="20577"/>
        <pc:sldMkLst>
          <pc:docMk/>
          <pc:sldMk cId="3808996348" sldId="377"/>
        </pc:sldMkLst>
        <pc:spChg chg="mod">
          <ac:chgData name="li bo" userId="86e360d6c7446f46" providerId="LiveId" clId="{1B90CDC2-DE6F-4FD9-A8A0-961DE17E7661}" dt="2022-03-19T03:39:22.988" v="5636" actId="1076"/>
          <ac:spMkLst>
            <pc:docMk/>
            <pc:sldMk cId="3808996348" sldId="377"/>
            <ac:spMk id="3" creationId="{A85F4F07-8AAF-424E-AFC8-2E96464BE385}"/>
          </ac:spMkLst>
        </pc:spChg>
        <pc:spChg chg="mod">
          <ac:chgData name="li bo" userId="86e360d6c7446f46" providerId="LiveId" clId="{1B90CDC2-DE6F-4FD9-A8A0-961DE17E7661}" dt="2022-03-19T03:47:18.614" v="5996" actId="20577"/>
          <ac:spMkLst>
            <pc:docMk/>
            <pc:sldMk cId="3808996348" sldId="377"/>
            <ac:spMk id="6" creationId="{23284C79-7231-4CFD-8862-D8FE300BCABA}"/>
          </ac:spMkLst>
        </pc:spChg>
        <pc:spChg chg="mod">
          <ac:chgData name="li bo" userId="86e360d6c7446f46" providerId="LiveId" clId="{1B90CDC2-DE6F-4FD9-A8A0-961DE17E7661}" dt="2022-03-22T02:17:35.841" v="26611" actId="20577"/>
          <ac:spMkLst>
            <pc:docMk/>
            <pc:sldMk cId="3808996348" sldId="377"/>
            <ac:spMk id="12" creationId="{A4CABBA0-D4F7-4C57-8E42-0BED05EA1202}"/>
          </ac:spMkLst>
        </pc:spChg>
        <pc:spChg chg="del">
          <ac:chgData name="li bo" userId="86e360d6c7446f46" providerId="LiveId" clId="{1B90CDC2-DE6F-4FD9-A8A0-961DE17E7661}" dt="2022-03-19T03:38:54.094" v="5629" actId="478"/>
          <ac:spMkLst>
            <pc:docMk/>
            <pc:sldMk cId="3808996348" sldId="377"/>
            <ac:spMk id="18" creationId="{A9FBA9DA-A304-4069-BA1B-DFF5D9C5DBC5}"/>
          </ac:spMkLst>
        </pc:spChg>
        <pc:spChg chg="del">
          <ac:chgData name="li bo" userId="86e360d6c7446f46" providerId="LiveId" clId="{1B90CDC2-DE6F-4FD9-A8A0-961DE17E7661}" dt="2022-03-19T03:38:54.094" v="5629" actId="478"/>
          <ac:spMkLst>
            <pc:docMk/>
            <pc:sldMk cId="3808996348" sldId="377"/>
            <ac:spMk id="24" creationId="{E2DFB94F-FA85-4650-9FF4-60D19A98CA33}"/>
          </ac:spMkLst>
        </pc:sp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7" creationId="{1C5B11AF-EBB3-47D0-B0D1-0B5B6CA969A5}"/>
          </ac:picMkLst>
        </pc:pic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10" creationId="{310C817A-9C22-4DE1-ACB9-F8BD5656E6D1}"/>
          </ac:picMkLst>
        </pc:picChg>
        <pc:picChg chg="del">
          <ac:chgData name="li bo" userId="86e360d6c7446f46" providerId="LiveId" clId="{1B90CDC2-DE6F-4FD9-A8A0-961DE17E7661}" dt="2022-03-19T03:38:54.094" v="5629" actId="478"/>
          <ac:picMkLst>
            <pc:docMk/>
            <pc:sldMk cId="3808996348" sldId="377"/>
            <ac:picMk id="14" creationId="{A7BD519B-B1CB-4686-8614-42EEA08E24B3}"/>
          </ac:picMkLst>
        </pc:picChg>
      </pc:sldChg>
      <pc:sldChg chg="addSp delSp modSp add mod modAnim">
        <pc:chgData name="li bo" userId="86e360d6c7446f46" providerId="LiveId" clId="{1B90CDC2-DE6F-4FD9-A8A0-961DE17E7661}" dt="2022-03-21T15:23:40.136" v="26024"/>
        <pc:sldMkLst>
          <pc:docMk/>
          <pc:sldMk cId="4085695402" sldId="378"/>
        </pc:sldMkLst>
        <pc:spChg chg="add mod">
          <ac:chgData name="li bo" userId="86e360d6c7446f46" providerId="LiveId" clId="{1B90CDC2-DE6F-4FD9-A8A0-961DE17E7661}" dt="2022-03-19T06:44:22.053" v="6846" actId="1076"/>
          <ac:spMkLst>
            <pc:docMk/>
            <pc:sldMk cId="4085695402" sldId="378"/>
            <ac:spMk id="9" creationId="{DDC41B04-FCE4-4821-B5A8-B1C9C520E180}"/>
          </ac:spMkLst>
        </pc:spChg>
        <pc:spChg chg="add mod">
          <ac:chgData name="li bo" userId="86e360d6c7446f46" providerId="LiveId" clId="{1B90CDC2-DE6F-4FD9-A8A0-961DE17E7661}" dt="2022-03-19T06:44:51.908" v="6854" actId="1076"/>
          <ac:spMkLst>
            <pc:docMk/>
            <pc:sldMk cId="4085695402" sldId="378"/>
            <ac:spMk id="17" creationId="{590AE68A-05FC-4BAF-B55A-FBC69D3BE318}"/>
          </ac:spMkLst>
        </pc:spChg>
        <pc:graphicFrameChg chg="add mod modGraphic">
          <ac:chgData name="li bo" userId="86e360d6c7446f46" providerId="LiveId" clId="{1B90CDC2-DE6F-4FD9-A8A0-961DE17E7661}" dt="2022-03-19T08:55:40.097" v="8549" actId="798"/>
          <ac:graphicFrameMkLst>
            <pc:docMk/>
            <pc:sldMk cId="4085695402" sldId="378"/>
            <ac:graphicFrameMk id="7" creationId="{75C5D80E-623F-4B37-B737-63D1810D0EC1}"/>
          </ac:graphicFrameMkLst>
        </pc:graphicFrameChg>
        <pc:picChg chg="del mod">
          <ac:chgData name="li bo" userId="86e360d6c7446f46" providerId="LiveId" clId="{1B90CDC2-DE6F-4FD9-A8A0-961DE17E7661}" dt="2022-03-19T06:42:15.813" v="6824" actId="478"/>
          <ac:picMkLst>
            <pc:docMk/>
            <pc:sldMk cId="4085695402" sldId="378"/>
            <ac:picMk id="3" creationId="{E8226D04-B78F-4CBE-ADDF-823AE8C96907}"/>
          </ac:picMkLst>
        </pc:picChg>
        <pc:picChg chg="add mod modCrop">
          <ac:chgData name="li bo" userId="86e360d6c7446f46" providerId="LiveId" clId="{1B90CDC2-DE6F-4FD9-A8A0-961DE17E7661}" dt="2022-03-19T06:45:10.167" v="6856" actId="1076"/>
          <ac:picMkLst>
            <pc:docMk/>
            <pc:sldMk cId="4085695402" sldId="378"/>
            <ac:picMk id="5" creationId="{DC464B5D-BEB7-416B-BAF4-843EB35DFBA7}"/>
          </ac:picMkLst>
        </pc:picChg>
        <pc:picChg chg="del">
          <ac:chgData name="li bo" userId="86e360d6c7446f46" providerId="LiveId" clId="{1B90CDC2-DE6F-4FD9-A8A0-961DE17E7661}" dt="2022-03-19T06:40:27.489" v="6790" actId="478"/>
          <ac:picMkLst>
            <pc:docMk/>
            <pc:sldMk cId="4085695402" sldId="378"/>
            <ac:picMk id="8" creationId="{6EE1BF22-4FA2-4379-BCA1-9F5BBEE4FD13}"/>
          </ac:picMkLst>
        </pc:picChg>
        <pc:picChg chg="add mod">
          <ac:chgData name="li bo" userId="86e360d6c7446f46" providerId="LiveId" clId="{1B90CDC2-DE6F-4FD9-A8A0-961DE17E7661}" dt="2022-03-19T06:43:06.735" v="6840" actId="1076"/>
          <ac:picMkLst>
            <pc:docMk/>
            <pc:sldMk cId="4085695402" sldId="378"/>
            <ac:picMk id="10" creationId="{85A9A691-F255-4390-9306-62580CD8F45E}"/>
          </ac:picMkLst>
        </pc:picChg>
        <pc:picChg chg="del">
          <ac:chgData name="li bo" userId="86e360d6c7446f46" providerId="LiveId" clId="{1B90CDC2-DE6F-4FD9-A8A0-961DE17E7661}" dt="2022-03-19T06:40:23.264" v="6789" actId="478"/>
          <ac:picMkLst>
            <pc:docMk/>
            <pc:sldMk cId="4085695402" sldId="378"/>
            <ac:picMk id="12" creationId="{D3FE0CD0-8FD9-450A-A15E-831896CEA5C0}"/>
          </ac:picMkLst>
        </pc:picChg>
        <pc:picChg chg="add mod">
          <ac:chgData name="li bo" userId="86e360d6c7446f46" providerId="LiveId" clId="{1B90CDC2-DE6F-4FD9-A8A0-961DE17E7661}" dt="2022-03-19T06:43:33.185" v="6845" actId="1076"/>
          <ac:picMkLst>
            <pc:docMk/>
            <pc:sldMk cId="4085695402" sldId="378"/>
            <ac:picMk id="13" creationId="{9365713B-CE36-47E6-9EF0-9D79C9605D09}"/>
          </ac:picMkLst>
        </pc:picChg>
        <pc:picChg chg="del">
          <ac:chgData name="li bo" userId="86e360d6c7446f46" providerId="LiveId" clId="{1B90CDC2-DE6F-4FD9-A8A0-961DE17E7661}" dt="2022-03-19T06:40:23.264" v="6789" actId="478"/>
          <ac:picMkLst>
            <pc:docMk/>
            <pc:sldMk cId="4085695402" sldId="378"/>
            <ac:picMk id="15" creationId="{9D8803F7-4374-4700-B37D-CD5D2B323BC9}"/>
          </ac:picMkLst>
        </pc:picChg>
        <pc:picChg chg="add mod">
          <ac:chgData name="li bo" userId="86e360d6c7446f46" providerId="LiveId" clId="{1B90CDC2-DE6F-4FD9-A8A0-961DE17E7661}" dt="2022-03-19T06:44:54.033" v="6855" actId="1076"/>
          <ac:picMkLst>
            <pc:docMk/>
            <pc:sldMk cId="4085695402" sldId="378"/>
            <ac:picMk id="16" creationId="{F7544B2F-368C-4AB9-96F0-993293D6B04F}"/>
          </ac:picMkLst>
        </pc:picChg>
      </pc:sldChg>
      <pc:sldChg chg="new del">
        <pc:chgData name="li bo" userId="86e360d6c7446f46" providerId="LiveId" clId="{1B90CDC2-DE6F-4FD9-A8A0-961DE17E7661}" dt="2022-03-19T08:13:30.270" v="7675" actId="680"/>
        <pc:sldMkLst>
          <pc:docMk/>
          <pc:sldMk cId="944869410" sldId="379"/>
        </pc:sldMkLst>
      </pc:sldChg>
      <pc:sldChg chg="addSp delSp modSp add mod modAnim modNotesTx">
        <pc:chgData name="li bo" userId="86e360d6c7446f46" providerId="LiveId" clId="{1B90CDC2-DE6F-4FD9-A8A0-961DE17E7661}" dt="2022-03-22T03:19:28.468" v="27629" actId="20577"/>
        <pc:sldMkLst>
          <pc:docMk/>
          <pc:sldMk cId="1550692355" sldId="379"/>
        </pc:sldMkLst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2" creationId="{802EDC47-795D-4399-8D54-AE585B25609A}"/>
          </ac:spMkLst>
        </pc:spChg>
        <pc:spChg chg="mod">
          <ac:chgData name="li bo" userId="86e360d6c7446f46" providerId="LiveId" clId="{1B90CDC2-DE6F-4FD9-A8A0-961DE17E7661}" dt="2022-03-19T09:10:15.097" v="8774" actId="1076"/>
          <ac:spMkLst>
            <pc:docMk/>
            <pc:sldMk cId="1550692355" sldId="379"/>
            <ac:spMk id="4" creationId="{A4A5978C-A2B6-4BCE-8B96-CF90F2B94666}"/>
          </ac:spMkLst>
        </pc:spChg>
        <pc:spChg chg="del mod">
          <ac:chgData name="li bo" userId="86e360d6c7446f46" providerId="LiveId" clId="{1B90CDC2-DE6F-4FD9-A8A0-961DE17E7661}" dt="2022-03-19T08:43:58.597" v="8326" actId="478"/>
          <ac:spMkLst>
            <pc:docMk/>
            <pc:sldMk cId="1550692355" sldId="379"/>
            <ac:spMk id="8" creationId="{F1C0B50E-F145-4CDB-A782-72AC3D3C6311}"/>
          </ac:spMkLst>
        </pc:spChg>
        <pc:spChg chg="del">
          <ac:chgData name="li bo" userId="86e360d6c7446f46" providerId="LiveId" clId="{1B90CDC2-DE6F-4FD9-A8A0-961DE17E7661}" dt="2022-03-19T08:43:55.494" v="8322" actId="478"/>
          <ac:spMkLst>
            <pc:docMk/>
            <pc:sldMk cId="1550692355" sldId="379"/>
            <ac:spMk id="9" creationId="{B8CD4142-45B7-43A5-9B21-DB629A1E71F3}"/>
          </ac:spMkLst>
        </pc:spChg>
        <pc:spChg chg="add mod">
          <ac:chgData name="li bo" userId="86e360d6c7446f46" providerId="LiveId" clId="{1B90CDC2-DE6F-4FD9-A8A0-961DE17E7661}" dt="2022-03-19T09:27:34.981" v="9136" actId="20577"/>
          <ac:spMkLst>
            <pc:docMk/>
            <pc:sldMk cId="1550692355" sldId="379"/>
            <ac:spMk id="10" creationId="{C29DBF06-30B0-40EB-B7FD-9603FA33F1D0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2" creationId="{68BE847D-44E6-4BC4-8DF4-94749DB0F543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3" creationId="{3AA597C7-6D2C-46C4-92E9-257B696974D8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5" creationId="{82A8010D-EBEB-4A19-8136-F99AC74100C5}"/>
          </ac:spMkLst>
        </pc:spChg>
        <pc:spChg chg="add mod">
          <ac:chgData name="li bo" userId="86e360d6c7446f46" providerId="LiveId" clId="{1B90CDC2-DE6F-4FD9-A8A0-961DE17E7661}" dt="2022-03-19T09:33:13.780" v="9157" actId="1076"/>
          <ac:spMkLst>
            <pc:docMk/>
            <pc:sldMk cId="1550692355" sldId="379"/>
            <ac:spMk id="17" creationId="{695F148A-F5A1-4FF6-8BC4-966679553A68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8" creationId="{0E6559B5-AECB-411F-89BB-04FEE4719D7C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19" creationId="{8B10A7B8-F645-48FE-BCEB-7E55C494FF90}"/>
          </ac:spMkLst>
        </pc:spChg>
        <pc:spChg chg="add mod">
          <ac:chgData name="li bo" userId="86e360d6c7446f46" providerId="LiveId" clId="{1B90CDC2-DE6F-4FD9-A8A0-961DE17E7661}" dt="2022-03-19T09:27:42.562" v="9137" actId="1076"/>
          <ac:spMkLst>
            <pc:docMk/>
            <pc:sldMk cId="1550692355" sldId="379"/>
            <ac:spMk id="20" creationId="{55403A0A-A35B-4160-899A-71FA6B69BEDD}"/>
          </ac:spMkLst>
        </pc:spChg>
        <pc:spChg chg="add mod">
          <ac:chgData name="li bo" userId="86e360d6c7446f46" providerId="LiveId" clId="{1B90CDC2-DE6F-4FD9-A8A0-961DE17E7661}" dt="2022-03-19T09:39:32.990" v="9366" actId="20577"/>
          <ac:spMkLst>
            <pc:docMk/>
            <pc:sldMk cId="1550692355" sldId="379"/>
            <ac:spMk id="21" creationId="{3BF9093F-1191-4150-8962-03C20B8F0105}"/>
          </ac:spMkLst>
        </pc:spChg>
        <pc:spChg chg="add mod">
          <ac:chgData name="li bo" userId="86e360d6c7446f46" providerId="LiveId" clId="{1B90CDC2-DE6F-4FD9-A8A0-961DE17E7661}" dt="2022-03-21T15:19:01.706" v="25993" actId="14100"/>
          <ac:spMkLst>
            <pc:docMk/>
            <pc:sldMk cId="1550692355" sldId="379"/>
            <ac:spMk id="22" creationId="{95C2CD6D-D98D-42A6-A03F-4BCC846C47F8}"/>
          </ac:spMkLst>
        </pc:spChg>
        <pc:graphicFrameChg chg="add mod modGraphic">
          <ac:chgData name="li bo" userId="86e360d6c7446f46" providerId="LiveId" clId="{1B90CDC2-DE6F-4FD9-A8A0-961DE17E7661}" dt="2022-03-19T09:27:42.562" v="9137" actId="1076"/>
          <ac:graphicFrameMkLst>
            <pc:docMk/>
            <pc:sldMk cId="1550692355" sldId="379"/>
            <ac:graphicFrameMk id="11" creationId="{04C550F6-D698-4A2A-827A-F931CAAB5B7E}"/>
          </ac:graphicFrameMkLst>
        </pc:graphicFrameChg>
        <pc:graphicFrameChg chg="add mod">
          <ac:chgData name="li bo" userId="86e360d6c7446f46" providerId="LiveId" clId="{1B90CDC2-DE6F-4FD9-A8A0-961DE17E7661}" dt="2022-03-19T09:27:42.562" v="9137" actId="1076"/>
          <ac:graphicFrameMkLst>
            <pc:docMk/>
            <pc:sldMk cId="1550692355" sldId="379"/>
            <ac:graphicFrameMk id="16" creationId="{777B0ECC-1C87-428F-B7E8-5A0B71C8B9C6}"/>
          </ac:graphicFrameMkLst>
        </pc:graphicFrameChg>
        <pc:picChg chg="del">
          <ac:chgData name="li bo" userId="86e360d6c7446f46" providerId="LiveId" clId="{1B90CDC2-DE6F-4FD9-A8A0-961DE17E7661}" dt="2022-03-19T08:43:59.213" v="8327" actId="478"/>
          <ac:picMkLst>
            <pc:docMk/>
            <pc:sldMk cId="1550692355" sldId="379"/>
            <ac:picMk id="5" creationId="{16871FA4-5DF4-4CD1-A3B5-77A2DA205395}"/>
          </ac:picMkLst>
        </pc:picChg>
        <pc:picChg chg="del">
          <ac:chgData name="li bo" userId="86e360d6c7446f46" providerId="LiveId" clId="{1B90CDC2-DE6F-4FD9-A8A0-961DE17E7661}" dt="2022-03-19T08:43:57.110" v="8324" actId="478"/>
          <ac:picMkLst>
            <pc:docMk/>
            <pc:sldMk cId="1550692355" sldId="379"/>
            <ac:picMk id="7" creationId="{2787D1DA-9494-4422-9279-04ACBB9D9C27}"/>
          </ac:picMkLst>
        </pc:picChg>
        <pc:picChg chg="del">
          <ac:chgData name="li bo" userId="86e360d6c7446f46" providerId="LiveId" clId="{1B90CDC2-DE6F-4FD9-A8A0-961DE17E7661}" dt="2022-03-19T08:43:56.285" v="8323" actId="478"/>
          <ac:picMkLst>
            <pc:docMk/>
            <pc:sldMk cId="1550692355" sldId="379"/>
            <ac:picMk id="14" creationId="{D6A5F5D3-20D4-411B-BE8A-929517DBE3A3}"/>
          </ac:picMkLst>
        </pc:picChg>
      </pc:sldChg>
      <pc:sldChg chg="addSp delSp modSp add mod modNotesTx">
        <pc:chgData name="li bo" userId="86e360d6c7446f46" providerId="LiveId" clId="{1B90CDC2-DE6F-4FD9-A8A0-961DE17E7661}" dt="2022-03-19T14:44:40.184" v="12034" actId="207"/>
        <pc:sldMkLst>
          <pc:docMk/>
          <pc:sldMk cId="425517565" sldId="380"/>
        </pc:sldMkLst>
        <pc:spChg chg="add del mod">
          <ac:chgData name="li bo" userId="86e360d6c7446f46" providerId="LiveId" clId="{1B90CDC2-DE6F-4FD9-A8A0-961DE17E7661}" dt="2022-03-19T11:22:22.149" v="9615" actId="478"/>
          <ac:spMkLst>
            <pc:docMk/>
            <pc:sldMk cId="425517565" sldId="380"/>
            <ac:spMk id="3" creationId="{87318946-C1EC-45B2-87B3-B9BC38CF61DF}"/>
          </ac:spMkLst>
        </pc:spChg>
        <pc:spChg chg="del">
          <ac:chgData name="li bo" userId="86e360d6c7446f46" providerId="LiveId" clId="{1B90CDC2-DE6F-4FD9-A8A0-961DE17E7661}" dt="2022-03-19T11:22:19.712" v="9613" actId="478"/>
          <ac:spMkLst>
            <pc:docMk/>
            <pc:sldMk cId="425517565" sldId="380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19T14:44:40.184" v="12034" actId="207"/>
          <ac:spMkLst>
            <pc:docMk/>
            <pc:sldMk cId="425517565" sldId="380"/>
            <ac:spMk id="9" creationId="{1B90AEFD-80B4-4B2D-B334-70E4A08BB97F}"/>
          </ac:spMkLst>
        </pc:spChg>
        <pc:spChg chg="add mod">
          <ac:chgData name="li bo" userId="86e360d6c7446f46" providerId="LiveId" clId="{1B90CDC2-DE6F-4FD9-A8A0-961DE17E7661}" dt="2022-03-19T13:32:27.435" v="11052" actId="20577"/>
          <ac:spMkLst>
            <pc:docMk/>
            <pc:sldMk cId="425517565" sldId="380"/>
            <ac:spMk id="13" creationId="{DF1FB60B-9EB1-4FC0-A0F1-64F0EE88D858}"/>
          </ac:spMkLst>
        </pc:spChg>
        <pc:spChg chg="mod">
          <ac:chgData name="li bo" userId="86e360d6c7446f46" providerId="LiveId" clId="{1B90CDC2-DE6F-4FD9-A8A0-961DE17E7661}" dt="2022-03-19T11:57:40.141" v="10396" actId="2711"/>
          <ac:spMkLst>
            <pc:docMk/>
            <pc:sldMk cId="425517565" sldId="380"/>
            <ac:spMk id="17" creationId="{18C7F723-76D6-4E88-9F9E-40B2986154D4}"/>
          </ac:spMkLst>
        </pc:spChg>
        <pc:spChg chg="del">
          <ac:chgData name="li bo" userId="86e360d6c7446f46" providerId="LiveId" clId="{1B90CDC2-DE6F-4FD9-A8A0-961DE17E7661}" dt="2022-03-19T11:25:33.105" v="9616" actId="478"/>
          <ac:spMkLst>
            <pc:docMk/>
            <pc:sldMk cId="425517565" sldId="380"/>
            <ac:spMk id="19" creationId="{CA301D66-3D66-4123-AE1A-C107BE8C1D7F}"/>
          </ac:spMkLst>
        </pc:spChg>
        <pc:spChg chg="add mod">
          <ac:chgData name="li bo" userId="86e360d6c7446f46" providerId="LiveId" clId="{1B90CDC2-DE6F-4FD9-A8A0-961DE17E7661}" dt="2022-03-19T11:57:40.141" v="10396" actId="2711"/>
          <ac:spMkLst>
            <pc:docMk/>
            <pc:sldMk cId="425517565" sldId="380"/>
            <ac:spMk id="20" creationId="{BE683F33-A406-479F-8C1F-57A5DC28CD54}"/>
          </ac:spMkLst>
        </pc:spChg>
        <pc:spChg chg="del mod">
          <ac:chgData name="li bo" userId="86e360d6c7446f46" providerId="LiveId" clId="{1B90CDC2-DE6F-4FD9-A8A0-961DE17E7661}" dt="2022-03-19T11:38:22.465" v="9640" actId="478"/>
          <ac:spMkLst>
            <pc:docMk/>
            <pc:sldMk cId="425517565" sldId="380"/>
            <ac:spMk id="26" creationId="{E4050D3F-DFE4-4DF3-BA00-43BE462F6F36}"/>
          </ac:spMkLst>
        </pc:spChg>
        <pc:picChg chg="add del mod ord">
          <ac:chgData name="li bo" userId="86e360d6c7446f46" providerId="LiveId" clId="{1B90CDC2-DE6F-4FD9-A8A0-961DE17E7661}" dt="2022-03-19T11:47:08.689" v="10138" actId="1076"/>
          <ac:picMkLst>
            <pc:docMk/>
            <pc:sldMk cId="425517565" sldId="380"/>
            <ac:picMk id="6" creationId="{FB3ACB20-3C16-49FE-8B7C-99BE7A30A686}"/>
          </ac:picMkLst>
        </pc:picChg>
        <pc:picChg chg="add del mod">
          <ac:chgData name="li bo" userId="86e360d6c7446f46" providerId="LiveId" clId="{1B90CDC2-DE6F-4FD9-A8A0-961DE17E7661}" dt="2022-03-19T11:41:14.749" v="9661" actId="478"/>
          <ac:picMkLst>
            <pc:docMk/>
            <pc:sldMk cId="425517565" sldId="380"/>
            <ac:picMk id="8" creationId="{EC20A50D-91EA-4E66-8F78-ADFB4D7D6E5A}"/>
          </ac:picMkLst>
        </pc:picChg>
        <pc:picChg chg="mod">
          <ac:chgData name="li bo" userId="86e360d6c7446f46" providerId="LiveId" clId="{1B90CDC2-DE6F-4FD9-A8A0-961DE17E7661}" dt="2022-03-19T11:48:22.683" v="10167" actId="1076"/>
          <ac:picMkLst>
            <pc:docMk/>
            <pc:sldMk cId="425517565" sldId="380"/>
            <ac:picMk id="18" creationId="{631470F2-5947-4CE6-BDB9-7A3189F49AD2}"/>
          </ac:picMkLst>
        </pc:picChg>
        <pc:picChg chg="del">
          <ac:chgData name="li bo" userId="86e360d6c7446f46" providerId="LiveId" clId="{1B90CDC2-DE6F-4FD9-A8A0-961DE17E7661}" dt="2022-03-19T11:25:35.086" v="9617" actId="478"/>
          <ac:picMkLst>
            <pc:docMk/>
            <pc:sldMk cId="425517565" sldId="380"/>
            <ac:picMk id="21" creationId="{90D60613-D346-490C-9B9D-746FCCC51041}"/>
          </ac:picMkLst>
        </pc:picChg>
        <pc:picChg chg="mod">
          <ac:chgData name="li bo" userId="86e360d6c7446f46" providerId="LiveId" clId="{1B90CDC2-DE6F-4FD9-A8A0-961DE17E7661}" dt="2022-03-19T11:48:22.683" v="10167" actId="1076"/>
          <ac:picMkLst>
            <pc:docMk/>
            <pc:sldMk cId="425517565" sldId="380"/>
            <ac:picMk id="23" creationId="{6C5BC1EB-E865-4CD9-92FF-CEE95CE0D7DD}"/>
          </ac:picMkLst>
        </pc:picChg>
        <pc:picChg chg="del mod">
          <ac:chgData name="li bo" userId="86e360d6c7446f46" providerId="LiveId" clId="{1B90CDC2-DE6F-4FD9-A8A0-961DE17E7661}" dt="2022-03-19T11:38:19.533" v="9639" actId="478"/>
          <ac:picMkLst>
            <pc:docMk/>
            <pc:sldMk cId="425517565" sldId="380"/>
            <ac:picMk id="25" creationId="{128388EC-5247-4C0F-B153-F843766ABF59}"/>
          </ac:picMkLst>
        </pc:picChg>
        <pc:picChg chg="del mod">
          <ac:chgData name="li bo" userId="86e360d6c7446f46" providerId="LiveId" clId="{1B90CDC2-DE6F-4FD9-A8A0-961DE17E7661}" dt="2022-03-19T11:38:18.834" v="9638" actId="478"/>
          <ac:picMkLst>
            <pc:docMk/>
            <pc:sldMk cId="425517565" sldId="380"/>
            <ac:picMk id="28" creationId="{641BB9A0-A826-494B-A7E8-81B5D84EB2B5}"/>
          </ac:picMkLst>
        </pc:picChg>
      </pc:sldChg>
      <pc:sldChg chg="delSp modSp add del mod modNotesTx">
        <pc:chgData name="li bo" userId="86e360d6c7446f46" providerId="LiveId" clId="{1B90CDC2-DE6F-4FD9-A8A0-961DE17E7661}" dt="2022-03-19T10:04:15.661" v="9556" actId="47"/>
        <pc:sldMkLst>
          <pc:docMk/>
          <pc:sldMk cId="882668718" sldId="380"/>
        </pc:sldMkLst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2" creationId="{802EDC47-795D-4399-8D54-AE585B25609A}"/>
          </ac:spMkLst>
        </pc:spChg>
        <pc:spChg chg="mod">
          <ac:chgData name="li bo" userId="86e360d6c7446f46" providerId="LiveId" clId="{1B90CDC2-DE6F-4FD9-A8A0-961DE17E7661}" dt="2022-03-19T09:40:26.459" v="9439" actId="20577"/>
          <ac:spMkLst>
            <pc:docMk/>
            <pc:sldMk cId="882668718" sldId="380"/>
            <ac:spMk id="10" creationId="{C29DBF06-30B0-40EB-B7FD-9603FA33F1D0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2" creationId="{68BE847D-44E6-4BC4-8DF4-94749DB0F543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3" creationId="{3AA597C7-6D2C-46C4-92E9-257B696974D8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5" creationId="{82A8010D-EBEB-4A19-8136-F99AC74100C5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7" creationId="{695F148A-F5A1-4FF6-8BC4-966679553A68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8" creationId="{0E6559B5-AECB-411F-89BB-04FEE4719D7C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19" creationId="{8B10A7B8-F645-48FE-BCEB-7E55C494FF90}"/>
          </ac:spMkLst>
        </pc:spChg>
        <pc:spChg chg="del">
          <ac:chgData name="li bo" userId="86e360d6c7446f46" providerId="LiveId" clId="{1B90CDC2-DE6F-4FD9-A8A0-961DE17E7661}" dt="2022-03-19T09:18:35.747" v="8968" actId="478"/>
          <ac:spMkLst>
            <pc:docMk/>
            <pc:sldMk cId="882668718" sldId="380"/>
            <ac:spMk id="20" creationId="{55403A0A-A35B-4160-899A-71FA6B69BEDD}"/>
          </ac:spMkLst>
        </pc:spChg>
        <pc:graphicFrameChg chg="del">
          <ac:chgData name="li bo" userId="86e360d6c7446f46" providerId="LiveId" clId="{1B90CDC2-DE6F-4FD9-A8A0-961DE17E7661}" dt="2022-03-19T09:18:35.747" v="8968" actId="478"/>
          <ac:graphicFrameMkLst>
            <pc:docMk/>
            <pc:sldMk cId="882668718" sldId="380"/>
            <ac:graphicFrameMk id="11" creationId="{04C550F6-D698-4A2A-827A-F931CAAB5B7E}"/>
          </ac:graphicFrameMkLst>
        </pc:graphicFrameChg>
        <pc:graphicFrameChg chg="del">
          <ac:chgData name="li bo" userId="86e360d6c7446f46" providerId="LiveId" clId="{1B90CDC2-DE6F-4FD9-A8A0-961DE17E7661}" dt="2022-03-19T09:18:35.747" v="8968" actId="478"/>
          <ac:graphicFrameMkLst>
            <pc:docMk/>
            <pc:sldMk cId="882668718" sldId="380"/>
            <ac:graphicFrameMk id="16" creationId="{777B0ECC-1C87-428F-B7E8-5A0B71C8B9C6}"/>
          </ac:graphicFrameMkLst>
        </pc:graphicFrameChg>
      </pc:sldChg>
      <pc:sldChg chg="addSp delSp modSp add del mod">
        <pc:chgData name="li bo" userId="86e360d6c7446f46" providerId="LiveId" clId="{1B90CDC2-DE6F-4FD9-A8A0-961DE17E7661}" dt="2022-03-19T11:21:50.663" v="9611" actId="47"/>
        <pc:sldMkLst>
          <pc:docMk/>
          <pc:sldMk cId="3696074698" sldId="380"/>
        </pc:sldMkLst>
        <pc:spChg chg="add mod">
          <ac:chgData name="li bo" userId="86e360d6c7446f46" providerId="LiveId" clId="{1B90CDC2-DE6F-4FD9-A8A0-961DE17E7661}" dt="2022-03-19T11:21:41.649" v="9607" actId="478"/>
          <ac:spMkLst>
            <pc:docMk/>
            <pc:sldMk cId="3696074698" sldId="380"/>
            <ac:spMk id="3" creationId="{01F55C9D-5726-47ED-9903-84BF8B498914}"/>
          </ac:spMkLst>
        </pc:spChg>
        <pc:spChg chg="del">
          <ac:chgData name="li bo" userId="86e360d6c7446f46" providerId="LiveId" clId="{1B90CDC2-DE6F-4FD9-A8A0-961DE17E7661}" dt="2022-03-19T11:21:41.649" v="9607" actId="478"/>
          <ac:spMkLst>
            <pc:docMk/>
            <pc:sldMk cId="3696074698" sldId="380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19T11:21:41.919" v="9608"/>
          <ac:spMkLst>
            <pc:docMk/>
            <pc:sldMk cId="3696074698" sldId="380"/>
            <ac:spMk id="10" creationId="{15DCDD10-E7F6-4EA7-BBF8-E2AE4007B573}"/>
          </ac:spMkLst>
        </pc:spChg>
        <pc:picChg chg="add del">
          <ac:chgData name="li bo" userId="86e360d6c7446f46" providerId="LiveId" clId="{1B90CDC2-DE6F-4FD9-A8A0-961DE17E7661}" dt="2022-03-19T11:21:45.171" v="9610" actId="478"/>
          <ac:picMkLst>
            <pc:docMk/>
            <pc:sldMk cId="3696074698" sldId="380"/>
            <ac:picMk id="8" creationId="{7D33034F-2CBA-4751-869B-10896CE5F38C}"/>
          </ac:picMkLst>
        </pc:picChg>
      </pc:sldChg>
      <pc:sldChg chg="addSp delSp modSp add mod modNotesTx">
        <pc:chgData name="li bo" userId="86e360d6c7446f46" providerId="LiveId" clId="{1B90CDC2-DE6F-4FD9-A8A0-961DE17E7661}" dt="2022-03-20T03:44:51.541" v="13423" actId="1076"/>
        <pc:sldMkLst>
          <pc:docMk/>
          <pc:sldMk cId="2493793530" sldId="381"/>
        </pc:sldMkLst>
        <pc:spChg chg="add mod">
          <ac:chgData name="li bo" userId="86e360d6c7446f46" providerId="LiveId" clId="{1B90CDC2-DE6F-4FD9-A8A0-961DE17E7661}" dt="2022-03-20T03:41:51.778" v="13418" actId="1076"/>
          <ac:spMkLst>
            <pc:docMk/>
            <pc:sldMk cId="2493793530" sldId="381"/>
            <ac:spMk id="2" creationId="{1BFD9290-65C2-43E3-B17F-1ED7A12D3D1B}"/>
          </ac:spMkLst>
        </pc:spChg>
        <pc:spChg chg="mod">
          <ac:chgData name="li bo" userId="86e360d6c7446f46" providerId="LiveId" clId="{1B90CDC2-DE6F-4FD9-A8A0-961DE17E7661}" dt="2022-03-20T02:11:08.037" v="12978" actId="20577"/>
          <ac:spMkLst>
            <pc:docMk/>
            <pc:sldMk cId="2493793530" sldId="381"/>
            <ac:spMk id="4" creationId="{8C1153FF-8710-4CAC-B53A-208C3FA5292F}"/>
          </ac:spMkLst>
        </pc:spChg>
        <pc:spChg chg="del">
          <ac:chgData name="li bo" userId="86e360d6c7446f46" providerId="LiveId" clId="{1B90CDC2-DE6F-4FD9-A8A0-961DE17E7661}" dt="2022-03-19T13:25:17.942" v="10895" actId="478"/>
          <ac:spMkLst>
            <pc:docMk/>
            <pc:sldMk cId="2493793530" sldId="381"/>
            <ac:spMk id="12" creationId="{3AAE1000-5C34-497A-A7CA-EE6EC697C4D4}"/>
          </ac:spMkLst>
        </pc:spChg>
        <pc:spChg chg="del mod">
          <ac:chgData name="li bo" userId="86e360d6c7446f46" providerId="LiveId" clId="{1B90CDC2-DE6F-4FD9-A8A0-961DE17E7661}" dt="2022-03-20T02:11:19.256" v="12979" actId="21"/>
          <ac:spMkLst>
            <pc:docMk/>
            <pc:sldMk cId="2493793530" sldId="381"/>
            <ac:spMk id="13" creationId="{3EC17807-7795-4FE5-8FB2-3D747D0AFCDA}"/>
          </ac:spMkLst>
        </pc:spChg>
        <pc:spChg chg="del">
          <ac:chgData name="li bo" userId="86e360d6c7446f46" providerId="LiveId" clId="{1B90CDC2-DE6F-4FD9-A8A0-961DE17E7661}" dt="2022-03-19T13:25:21.450" v="10896" actId="478"/>
          <ac:spMkLst>
            <pc:docMk/>
            <pc:sldMk cId="2493793530" sldId="381"/>
            <ac:spMk id="14" creationId="{29278DEC-1EB4-40AF-955C-5F989AF19223}"/>
          </ac:spMkLst>
        </pc:spChg>
        <pc:spChg chg="add del mod">
          <ac:chgData name="li bo" userId="86e360d6c7446f46" providerId="LiveId" clId="{1B90CDC2-DE6F-4FD9-A8A0-961DE17E7661}" dt="2022-03-19T15:49:14.815" v="12352" actId="478"/>
          <ac:spMkLst>
            <pc:docMk/>
            <pc:sldMk cId="2493793530" sldId="381"/>
            <ac:spMk id="15" creationId="{6FAE6455-C54F-4CD2-A3D4-06C16B039D08}"/>
          </ac:spMkLst>
        </pc:spChg>
        <pc:spChg chg="add mod">
          <ac:chgData name="li bo" userId="86e360d6c7446f46" providerId="LiveId" clId="{1B90CDC2-DE6F-4FD9-A8A0-961DE17E7661}" dt="2022-03-19T15:52:39.048" v="12392" actId="1076"/>
          <ac:spMkLst>
            <pc:docMk/>
            <pc:sldMk cId="2493793530" sldId="381"/>
            <ac:spMk id="17" creationId="{733B15B2-C826-4E1F-88A5-56406879CFC5}"/>
          </ac:spMkLst>
        </pc:spChg>
        <pc:spChg chg="add del mod">
          <ac:chgData name="li bo" userId="86e360d6c7446f46" providerId="LiveId" clId="{1B90CDC2-DE6F-4FD9-A8A0-961DE17E7661}" dt="2022-03-20T02:11:19.256" v="12979" actId="21"/>
          <ac:spMkLst>
            <pc:docMk/>
            <pc:sldMk cId="2493793530" sldId="381"/>
            <ac:spMk id="23" creationId="{A7D98627-98A1-422B-8D20-EEB82AF608B5}"/>
          </ac:spMkLst>
        </pc:spChg>
        <pc:spChg chg="add del">
          <ac:chgData name="li bo" userId="86e360d6c7446f46" providerId="LiveId" clId="{1B90CDC2-DE6F-4FD9-A8A0-961DE17E7661}" dt="2022-03-19T15:56:48.205" v="12409" actId="22"/>
          <ac:spMkLst>
            <pc:docMk/>
            <pc:sldMk cId="2493793530" sldId="381"/>
            <ac:spMk id="25" creationId="{4169BCE6-8383-470F-8955-3BCF96A1AF96}"/>
          </ac:spMkLst>
        </pc:spChg>
        <pc:grpChg chg="del">
          <ac:chgData name="li bo" userId="86e360d6c7446f46" providerId="LiveId" clId="{1B90CDC2-DE6F-4FD9-A8A0-961DE17E7661}" dt="2022-03-19T13:25:16.250" v="10894" actId="478"/>
          <ac:grpSpMkLst>
            <pc:docMk/>
            <pc:sldMk cId="2493793530" sldId="381"/>
            <ac:grpSpMk id="6" creationId="{846F2D81-3E46-4139-9323-00C1275574A5}"/>
          </ac:grpSpMkLst>
        </pc:grpChg>
        <pc:picChg chg="add mod">
          <ac:chgData name="li bo" userId="86e360d6c7446f46" providerId="LiveId" clId="{1B90CDC2-DE6F-4FD9-A8A0-961DE17E7661}" dt="2022-03-19T15:52:39.048" v="12392" actId="1076"/>
          <ac:picMkLst>
            <pc:docMk/>
            <pc:sldMk cId="2493793530" sldId="381"/>
            <ac:picMk id="3" creationId="{51948E50-9963-406C-B044-17F4C35D2B9B}"/>
          </ac:picMkLst>
        </pc:picChg>
        <pc:picChg chg="add mod">
          <ac:chgData name="li bo" userId="86e360d6c7446f46" providerId="LiveId" clId="{1B90CDC2-DE6F-4FD9-A8A0-961DE17E7661}" dt="2022-03-20T03:44:51.541" v="13423" actId="1076"/>
          <ac:picMkLst>
            <pc:docMk/>
            <pc:sldMk cId="2493793530" sldId="381"/>
            <ac:picMk id="6" creationId="{64A87F18-3F0D-471D-A1CC-4DBEB303F898}"/>
          </ac:picMkLst>
        </pc:picChg>
        <pc:picChg chg="add mod">
          <ac:chgData name="li bo" userId="86e360d6c7446f46" providerId="LiveId" clId="{1B90CDC2-DE6F-4FD9-A8A0-961DE17E7661}" dt="2022-03-19T15:52:39.048" v="12392" actId="1076"/>
          <ac:picMkLst>
            <pc:docMk/>
            <pc:sldMk cId="2493793530" sldId="381"/>
            <ac:picMk id="11" creationId="{4078AE3C-AA4F-49AC-9691-5C0425094434}"/>
          </ac:picMkLst>
        </pc:picChg>
        <pc:picChg chg="del">
          <ac:chgData name="li bo" userId="86e360d6c7446f46" providerId="LiveId" clId="{1B90CDC2-DE6F-4FD9-A8A0-961DE17E7661}" dt="2022-03-19T13:25:16.250" v="10894" actId="478"/>
          <ac:picMkLst>
            <pc:docMk/>
            <pc:sldMk cId="2493793530" sldId="381"/>
            <ac:picMk id="16" creationId="{FBBF01BC-948D-44CA-896D-E9503BC7A478}"/>
          </ac:picMkLst>
        </pc:picChg>
        <pc:picChg chg="add del mod">
          <ac:chgData name="li bo" userId="86e360d6c7446f46" providerId="LiveId" clId="{1B90CDC2-DE6F-4FD9-A8A0-961DE17E7661}" dt="2022-03-20T02:11:19.256" v="12979" actId="21"/>
          <ac:picMkLst>
            <pc:docMk/>
            <pc:sldMk cId="2493793530" sldId="381"/>
            <ac:picMk id="19" creationId="{91DAE328-0B22-4487-A082-6340F2C6032C}"/>
          </ac:picMkLst>
        </pc:picChg>
        <pc:picChg chg="add del mod">
          <ac:chgData name="li bo" userId="86e360d6c7446f46" providerId="LiveId" clId="{1B90CDC2-DE6F-4FD9-A8A0-961DE17E7661}" dt="2022-03-20T02:11:19.256" v="12979" actId="21"/>
          <ac:picMkLst>
            <pc:docMk/>
            <pc:sldMk cId="2493793530" sldId="381"/>
            <ac:picMk id="21" creationId="{C1B4D509-5CDD-4BED-B376-05200EB0079C}"/>
          </ac:picMkLst>
        </pc:picChg>
        <pc:picChg chg="add mod">
          <ac:chgData name="li bo" userId="86e360d6c7446f46" providerId="LiveId" clId="{1B90CDC2-DE6F-4FD9-A8A0-961DE17E7661}" dt="2022-03-20T03:41:58.868" v="13419" actId="1076"/>
          <ac:picMkLst>
            <pc:docMk/>
            <pc:sldMk cId="2493793530" sldId="381"/>
            <ac:picMk id="27" creationId="{AAE6A747-7AD2-40B3-996A-BA75513C5FDF}"/>
          </ac:picMkLst>
        </pc:picChg>
      </pc:sldChg>
      <pc:sldChg chg="addSp delSp modSp new del mod">
        <pc:chgData name="li bo" userId="86e360d6c7446f46" providerId="LiveId" clId="{1B90CDC2-DE6F-4FD9-A8A0-961DE17E7661}" dt="2022-03-20T03:37:14.678" v="13285" actId="47"/>
        <pc:sldMkLst>
          <pc:docMk/>
          <pc:sldMk cId="3277241091" sldId="382"/>
        </pc:sldMkLst>
        <pc:spChg chg="del">
          <ac:chgData name="li bo" userId="86e360d6c7446f46" providerId="LiveId" clId="{1B90CDC2-DE6F-4FD9-A8A0-961DE17E7661}" dt="2022-03-19T15:56:51.474" v="12411" actId="478"/>
          <ac:spMkLst>
            <pc:docMk/>
            <pc:sldMk cId="3277241091" sldId="382"/>
            <ac:spMk id="2" creationId="{5E1E6F06-44A5-4D5F-91D1-B80C973C3630}"/>
          </ac:spMkLst>
        </pc:spChg>
        <pc:spChg chg="del">
          <ac:chgData name="li bo" userId="86e360d6c7446f46" providerId="LiveId" clId="{1B90CDC2-DE6F-4FD9-A8A0-961DE17E7661}" dt="2022-03-19T15:56:51.474" v="12411" actId="478"/>
          <ac:spMkLst>
            <pc:docMk/>
            <pc:sldMk cId="3277241091" sldId="382"/>
            <ac:spMk id="3" creationId="{12E5609F-0DF4-4733-B097-A31044B9BA80}"/>
          </ac:spMkLst>
        </pc:spChg>
        <pc:spChg chg="add mod">
          <ac:chgData name="li bo" userId="86e360d6c7446f46" providerId="LiveId" clId="{1B90CDC2-DE6F-4FD9-A8A0-961DE17E7661}" dt="2022-03-20T02:11:59.092" v="12987"/>
          <ac:spMkLst>
            <pc:docMk/>
            <pc:sldMk cId="3277241091" sldId="382"/>
            <ac:spMk id="6" creationId="{5AB943BB-C794-4BE0-B105-89AC7CC335E9}"/>
          </ac:spMkLst>
        </pc:spChg>
        <pc:spChg chg="add mod">
          <ac:chgData name="li bo" userId="86e360d6c7446f46" providerId="LiveId" clId="{1B90CDC2-DE6F-4FD9-A8A0-961DE17E7661}" dt="2022-03-20T02:34:44.823" v="13103" actId="20577"/>
          <ac:spMkLst>
            <pc:docMk/>
            <pc:sldMk cId="3277241091" sldId="382"/>
            <ac:spMk id="7" creationId="{67EC5CB6-B1CC-4FD8-B264-205859854ECB}"/>
          </ac:spMkLst>
        </pc:spChg>
        <pc:spChg chg="add mod">
          <ac:chgData name="li bo" userId="86e360d6c7446f46" providerId="LiveId" clId="{1B90CDC2-DE6F-4FD9-A8A0-961DE17E7661}" dt="2022-03-20T02:34:53.049" v="13104" actId="1076"/>
          <ac:spMkLst>
            <pc:docMk/>
            <pc:sldMk cId="3277241091" sldId="382"/>
            <ac:spMk id="10" creationId="{8B1DA1BF-28E3-4B83-BFBF-059FFAC3FCB2}"/>
          </ac:spMkLst>
        </pc:spChg>
        <pc:spChg chg="add mod">
          <ac:chgData name="li bo" userId="86e360d6c7446f46" providerId="LiveId" clId="{1B90CDC2-DE6F-4FD9-A8A0-961DE17E7661}" dt="2022-03-20T02:34:53.049" v="13104" actId="1076"/>
          <ac:spMkLst>
            <pc:docMk/>
            <pc:sldMk cId="3277241091" sldId="382"/>
            <ac:spMk id="11" creationId="{8B5D4775-8F9B-4E20-8965-6E1D723382CC}"/>
          </ac:spMkLst>
        </pc:spChg>
        <pc:spChg chg="add mod">
          <ac:chgData name="li bo" userId="86e360d6c7446f46" providerId="LiveId" clId="{1B90CDC2-DE6F-4FD9-A8A0-961DE17E7661}" dt="2022-03-20T02:39:12.813" v="13239" actId="1076"/>
          <ac:spMkLst>
            <pc:docMk/>
            <pc:sldMk cId="3277241091" sldId="382"/>
            <ac:spMk id="12" creationId="{113C6894-CAC4-4DA6-B7DD-1AC10FD4BB51}"/>
          </ac:spMkLst>
        </pc:spChg>
        <pc:picChg chg="add del mod">
          <ac:chgData name="li bo" userId="86e360d6c7446f46" providerId="LiveId" clId="{1B90CDC2-DE6F-4FD9-A8A0-961DE17E7661}" dt="2022-03-20T02:11:45.887" v="12986" actId="478"/>
          <ac:picMkLst>
            <pc:docMk/>
            <pc:sldMk cId="3277241091" sldId="382"/>
            <ac:picMk id="5" creationId="{1648B0B4-B903-4690-BFB1-E71712838315}"/>
          </ac:picMkLst>
        </pc:picChg>
        <pc:picChg chg="add mod">
          <ac:chgData name="li bo" userId="86e360d6c7446f46" providerId="LiveId" clId="{1B90CDC2-DE6F-4FD9-A8A0-961DE17E7661}" dt="2022-03-20T02:34:53.049" v="13104" actId="1076"/>
          <ac:picMkLst>
            <pc:docMk/>
            <pc:sldMk cId="3277241091" sldId="382"/>
            <ac:picMk id="8" creationId="{C8FD54F0-2199-40CE-ADE4-8351F760122A}"/>
          </ac:picMkLst>
        </pc:picChg>
        <pc:picChg chg="add mod">
          <ac:chgData name="li bo" userId="86e360d6c7446f46" providerId="LiveId" clId="{1B90CDC2-DE6F-4FD9-A8A0-961DE17E7661}" dt="2022-03-20T02:35:01.231" v="13105" actId="1076"/>
          <ac:picMkLst>
            <pc:docMk/>
            <pc:sldMk cId="3277241091" sldId="382"/>
            <ac:picMk id="9" creationId="{60B08886-FE15-4617-84A6-5CC10FBE8A78}"/>
          </ac:picMkLst>
        </pc:picChg>
      </pc:sldChg>
      <pc:sldChg chg="addSp delSp modSp add mod modNotesTx">
        <pc:chgData name="li bo" userId="86e360d6c7446f46" providerId="LiveId" clId="{1B90CDC2-DE6F-4FD9-A8A0-961DE17E7661}" dt="2022-03-20T04:53:17.580" v="14936" actId="1076"/>
        <pc:sldMkLst>
          <pc:docMk/>
          <pc:sldMk cId="2213824166" sldId="383"/>
        </pc:sldMkLst>
        <pc:spChg chg="mod">
          <ac:chgData name="li bo" userId="86e360d6c7446f46" providerId="LiveId" clId="{1B90CDC2-DE6F-4FD9-A8A0-961DE17E7661}" dt="2022-03-20T03:02:05.239" v="13277" actId="20577"/>
          <ac:spMkLst>
            <pc:docMk/>
            <pc:sldMk cId="2213824166" sldId="383"/>
            <ac:spMk id="6" creationId="{5AB943BB-C794-4BE0-B105-89AC7CC335E9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7" creationId="{67EC5CB6-B1CC-4FD8-B264-205859854ECB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10" creationId="{8B1DA1BF-28E3-4B83-BFBF-059FFAC3FCB2}"/>
          </ac:spMkLst>
        </pc:spChg>
        <pc:spChg chg="mod">
          <ac:chgData name="li bo" userId="86e360d6c7446f46" providerId="LiveId" clId="{1B90CDC2-DE6F-4FD9-A8A0-961DE17E7661}" dt="2022-03-20T03:00:46.672" v="13257" actId="1076"/>
          <ac:spMkLst>
            <pc:docMk/>
            <pc:sldMk cId="2213824166" sldId="383"/>
            <ac:spMk id="11" creationId="{8B5D4775-8F9B-4E20-8965-6E1D723382CC}"/>
          </ac:spMkLst>
        </pc:spChg>
        <pc:spChg chg="del mod">
          <ac:chgData name="li bo" userId="86e360d6c7446f46" providerId="LiveId" clId="{1B90CDC2-DE6F-4FD9-A8A0-961DE17E7661}" dt="2022-03-20T03:00:36.483" v="13256" actId="478"/>
          <ac:spMkLst>
            <pc:docMk/>
            <pc:sldMk cId="2213824166" sldId="383"/>
            <ac:spMk id="12" creationId="{113C6894-CAC4-4DA6-B7DD-1AC10FD4BB51}"/>
          </ac:spMkLst>
        </pc:spChg>
        <pc:spChg chg="add mod">
          <ac:chgData name="li bo" userId="86e360d6c7446f46" providerId="LiveId" clId="{1B90CDC2-DE6F-4FD9-A8A0-961DE17E7661}" dt="2022-03-20T03:52:53" v="13822" actId="1076"/>
          <ac:spMkLst>
            <pc:docMk/>
            <pc:sldMk cId="2213824166" sldId="383"/>
            <ac:spMk id="12" creationId="{505CE3BA-6810-4833-82A2-DEF1B0936220}"/>
          </ac:spMkLst>
        </pc:spChg>
        <pc:spChg chg="add mod">
          <ac:chgData name="li bo" userId="86e360d6c7446f46" providerId="LiveId" clId="{1B90CDC2-DE6F-4FD9-A8A0-961DE17E7661}" dt="2022-03-20T04:53:17.580" v="14936" actId="1076"/>
          <ac:spMkLst>
            <pc:docMk/>
            <pc:sldMk cId="2213824166" sldId="383"/>
            <ac:spMk id="13" creationId="{1B2F07F5-E79A-467C-8FA1-D1D3A6FE6248}"/>
          </ac:spMkLst>
        </pc:spChg>
        <pc:picChg chg="add del mod">
          <ac:chgData name="li bo" userId="86e360d6c7446f46" providerId="LiveId" clId="{1B90CDC2-DE6F-4FD9-A8A0-961DE17E7661}" dt="2022-03-20T03:01:46.070" v="13260" actId="478"/>
          <ac:picMkLst>
            <pc:docMk/>
            <pc:sldMk cId="2213824166" sldId="383"/>
            <ac:picMk id="3" creationId="{54EECAA3-F23E-4444-B373-6692D2CC9109}"/>
          </ac:picMkLst>
        </pc:picChg>
        <pc:picChg chg="add mod">
          <ac:chgData name="li bo" userId="86e360d6c7446f46" providerId="LiveId" clId="{1B90CDC2-DE6F-4FD9-A8A0-961DE17E7661}" dt="2022-03-20T03:02:10.789" v="13278" actId="1076"/>
          <ac:picMkLst>
            <pc:docMk/>
            <pc:sldMk cId="2213824166" sldId="383"/>
            <ac:picMk id="5" creationId="{BD724CC0-35D8-469B-B985-252719B63394}"/>
          </ac:picMkLst>
        </pc:picChg>
        <pc:picChg chg="mod">
          <ac:chgData name="li bo" userId="86e360d6c7446f46" providerId="LiveId" clId="{1B90CDC2-DE6F-4FD9-A8A0-961DE17E7661}" dt="2022-03-20T03:00:46.672" v="13257" actId="1076"/>
          <ac:picMkLst>
            <pc:docMk/>
            <pc:sldMk cId="2213824166" sldId="383"/>
            <ac:picMk id="8" creationId="{C8FD54F0-2199-40CE-ADE4-8351F760122A}"/>
          </ac:picMkLst>
        </pc:picChg>
        <pc:picChg chg="mod">
          <ac:chgData name="li bo" userId="86e360d6c7446f46" providerId="LiveId" clId="{1B90CDC2-DE6F-4FD9-A8A0-961DE17E7661}" dt="2022-03-20T03:00:46.672" v="13257" actId="1076"/>
          <ac:picMkLst>
            <pc:docMk/>
            <pc:sldMk cId="2213824166" sldId="383"/>
            <ac:picMk id="9" creationId="{60B08886-FE15-4617-84A6-5CC10FBE8A78}"/>
          </ac:picMkLst>
        </pc:picChg>
      </pc:sldChg>
      <pc:sldChg chg="new del">
        <pc:chgData name="li bo" userId="86e360d6c7446f46" providerId="LiveId" clId="{1B90CDC2-DE6F-4FD9-A8A0-961DE17E7661}" dt="2022-03-19T16:16:38.889" v="12590" actId="680"/>
        <pc:sldMkLst>
          <pc:docMk/>
          <pc:sldMk cId="2535433647" sldId="383"/>
        </pc:sldMkLst>
      </pc:sldChg>
      <pc:sldChg chg="addSp delSp modSp add mod modNotesTx">
        <pc:chgData name="li bo" userId="86e360d6c7446f46" providerId="LiveId" clId="{1B90CDC2-DE6F-4FD9-A8A0-961DE17E7661}" dt="2022-03-22T02:13:11.172" v="26558" actId="1076"/>
        <pc:sldMkLst>
          <pc:docMk/>
          <pc:sldMk cId="2739340992" sldId="384"/>
        </pc:sldMkLst>
        <pc:spChg chg="mod">
          <ac:chgData name="li bo" userId="86e360d6c7446f46" providerId="LiveId" clId="{1B90CDC2-DE6F-4FD9-A8A0-961DE17E7661}" dt="2022-03-22T02:12:25.630" v="26555" actId="20577"/>
          <ac:spMkLst>
            <pc:docMk/>
            <pc:sldMk cId="2739340992" sldId="384"/>
            <ac:spMk id="6" creationId="{5AB943BB-C794-4BE0-B105-89AC7CC335E9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7" creationId="{67EC5CB6-B1CC-4FD8-B264-205859854ECB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10" creationId="{8B1DA1BF-28E3-4B83-BFBF-059FFAC3FCB2}"/>
          </ac:spMkLst>
        </pc:spChg>
        <pc:spChg chg="del">
          <ac:chgData name="li bo" userId="86e360d6c7446f46" providerId="LiveId" clId="{1B90CDC2-DE6F-4FD9-A8A0-961DE17E7661}" dt="2022-03-20T03:00:16.663" v="13253" actId="478"/>
          <ac:spMkLst>
            <pc:docMk/>
            <pc:sldMk cId="2739340992" sldId="384"/>
            <ac:spMk id="11" creationId="{8B5D4775-8F9B-4E20-8965-6E1D723382CC}"/>
          </ac:spMkLst>
        </pc:spChg>
        <pc:spChg chg="add mod">
          <ac:chgData name="li bo" userId="86e360d6c7446f46" providerId="LiveId" clId="{1B90CDC2-DE6F-4FD9-A8A0-961DE17E7661}" dt="2022-03-22T02:13:11.172" v="26558" actId="1076"/>
          <ac:spMkLst>
            <pc:docMk/>
            <pc:sldMk cId="2739340992" sldId="384"/>
            <ac:spMk id="11" creationId="{C3A45067-D028-466B-9940-5DA85F574E8E}"/>
          </ac:spMkLst>
        </pc:spChg>
        <pc:spChg chg="mod">
          <ac:chgData name="li bo" userId="86e360d6c7446f46" providerId="LiveId" clId="{1B90CDC2-DE6F-4FD9-A8A0-961DE17E7661}" dt="2022-03-22T02:08:23.921" v="26483" actId="20577"/>
          <ac:spMkLst>
            <pc:docMk/>
            <pc:sldMk cId="2739340992" sldId="384"/>
            <ac:spMk id="12" creationId="{113C6894-CAC4-4DA6-B7DD-1AC10FD4BB51}"/>
          </ac:spMkLst>
        </pc:spChg>
        <pc:spChg chg="add mod">
          <ac:chgData name="li bo" userId="86e360d6c7446f46" providerId="LiveId" clId="{1B90CDC2-DE6F-4FD9-A8A0-961DE17E7661}" dt="2022-03-22T02:13:04.403" v="26556" actId="1076"/>
          <ac:spMkLst>
            <pc:docMk/>
            <pc:sldMk cId="2739340992" sldId="384"/>
            <ac:spMk id="13" creationId="{42CD1489-7CD1-4440-9EE6-2F006C3B021A}"/>
          </ac:spMkLst>
        </pc:spChg>
        <pc:picChg chg="add del mod">
          <ac:chgData name="li bo" userId="86e360d6c7446f46" providerId="LiveId" clId="{1B90CDC2-DE6F-4FD9-A8A0-961DE17E7661}" dt="2022-03-20T05:33:35.741" v="15794" actId="478"/>
          <ac:picMkLst>
            <pc:docMk/>
            <pc:sldMk cId="2739340992" sldId="384"/>
            <ac:picMk id="3" creationId="{BFB24AB7-8A01-4656-AFE2-2FC35D3F5AAE}"/>
          </ac:picMkLst>
        </pc:picChg>
        <pc:picChg chg="add del mod">
          <ac:chgData name="li bo" userId="86e360d6c7446f46" providerId="LiveId" clId="{1B90CDC2-DE6F-4FD9-A8A0-961DE17E7661}" dt="2022-03-20T03:00:11.927" v="13252" actId="478"/>
          <ac:picMkLst>
            <pc:docMk/>
            <pc:sldMk cId="2739340992" sldId="384"/>
            <ac:picMk id="3" creationId="{D3AA9367-6511-42F0-A20A-0C279A73E39C}"/>
          </ac:picMkLst>
        </pc:picChg>
        <pc:picChg chg="add mod ord">
          <ac:chgData name="li bo" userId="86e360d6c7446f46" providerId="LiveId" clId="{1B90CDC2-DE6F-4FD9-A8A0-961DE17E7661}" dt="2022-03-22T02:12:03.213" v="26543" actId="1076"/>
          <ac:picMkLst>
            <pc:docMk/>
            <pc:sldMk cId="2739340992" sldId="384"/>
            <ac:picMk id="4" creationId="{57213B18-C426-445A-97AB-2525E5D10534}"/>
          </ac:picMkLst>
        </pc:picChg>
        <pc:picChg chg="add del mod">
          <ac:chgData name="li bo" userId="86e360d6c7446f46" providerId="LiveId" clId="{1B90CDC2-DE6F-4FD9-A8A0-961DE17E7661}" dt="2022-03-20T04:03:30.912" v="14541" actId="478"/>
          <ac:picMkLst>
            <pc:docMk/>
            <pc:sldMk cId="2739340992" sldId="384"/>
            <ac:picMk id="7" creationId="{642A32E5-DC59-473F-9C06-E0F19BB82BCF}"/>
          </ac:picMkLst>
        </pc:picChg>
        <pc:picChg chg="del">
          <ac:chgData name="li bo" userId="86e360d6c7446f46" providerId="LiveId" clId="{1B90CDC2-DE6F-4FD9-A8A0-961DE17E7661}" dt="2022-03-20T03:00:16.663" v="13253" actId="478"/>
          <ac:picMkLst>
            <pc:docMk/>
            <pc:sldMk cId="2739340992" sldId="384"/>
            <ac:picMk id="8" creationId="{C8FD54F0-2199-40CE-ADE4-8351F760122A}"/>
          </ac:picMkLst>
        </pc:picChg>
        <pc:picChg chg="del">
          <ac:chgData name="li bo" userId="86e360d6c7446f46" providerId="LiveId" clId="{1B90CDC2-DE6F-4FD9-A8A0-961DE17E7661}" dt="2022-03-20T03:00:16.663" v="13253" actId="478"/>
          <ac:picMkLst>
            <pc:docMk/>
            <pc:sldMk cId="2739340992" sldId="384"/>
            <ac:picMk id="9" creationId="{60B08886-FE15-4617-84A6-5CC10FBE8A78}"/>
          </ac:picMkLst>
        </pc:picChg>
        <pc:picChg chg="add del mod">
          <ac:chgData name="li bo" userId="86e360d6c7446f46" providerId="LiveId" clId="{1B90CDC2-DE6F-4FD9-A8A0-961DE17E7661}" dt="2022-03-22T02:10:21.666" v="26484" actId="478"/>
          <ac:picMkLst>
            <pc:docMk/>
            <pc:sldMk cId="2739340992" sldId="384"/>
            <ac:picMk id="9" creationId="{FEF606AC-011E-44BE-AEB2-9CF6CBD1683F}"/>
          </ac:picMkLst>
        </pc:picChg>
        <pc:picChg chg="add mod">
          <ac:chgData name="li bo" userId="86e360d6c7446f46" providerId="LiveId" clId="{1B90CDC2-DE6F-4FD9-A8A0-961DE17E7661}" dt="2022-03-22T02:13:04.403" v="26556" actId="1076"/>
          <ac:picMkLst>
            <pc:docMk/>
            <pc:sldMk cId="2739340992" sldId="384"/>
            <ac:picMk id="14" creationId="{252AEF44-64D6-451D-8E48-E4A5F17F110C}"/>
          </ac:picMkLst>
        </pc:picChg>
      </pc:sldChg>
      <pc:sldChg chg="add del">
        <pc:chgData name="li bo" userId="86e360d6c7446f46" providerId="LiveId" clId="{1B90CDC2-DE6F-4FD9-A8A0-961DE17E7661}" dt="2022-03-20T02:59:32.002" v="13244"/>
        <pc:sldMkLst>
          <pc:docMk/>
          <pc:sldMk cId="1378037059" sldId="385"/>
        </pc:sldMkLst>
      </pc:sldChg>
      <pc:sldChg chg="addSp delSp modSp new mod modNotesTx">
        <pc:chgData name="li bo" userId="86e360d6c7446f46" providerId="LiveId" clId="{1B90CDC2-DE6F-4FD9-A8A0-961DE17E7661}" dt="2022-03-22T02:42:14.455" v="26929" actId="20577"/>
        <pc:sldMkLst>
          <pc:docMk/>
          <pc:sldMk cId="1948624167" sldId="385"/>
        </pc:sldMkLst>
        <pc:spChg chg="del">
          <ac:chgData name="li bo" userId="86e360d6c7446f46" providerId="LiveId" clId="{1B90CDC2-DE6F-4FD9-A8A0-961DE17E7661}" dt="2022-03-20T04:56:21.824" v="15091" actId="478"/>
          <ac:spMkLst>
            <pc:docMk/>
            <pc:sldMk cId="1948624167" sldId="385"/>
            <ac:spMk id="2" creationId="{9783DE0E-67D1-4851-8DFB-51DF5292937F}"/>
          </ac:spMkLst>
        </pc:spChg>
        <pc:spChg chg="del">
          <ac:chgData name="li bo" userId="86e360d6c7446f46" providerId="LiveId" clId="{1B90CDC2-DE6F-4FD9-A8A0-961DE17E7661}" dt="2022-03-20T04:56:21.824" v="15091" actId="478"/>
          <ac:spMkLst>
            <pc:docMk/>
            <pc:sldMk cId="1948624167" sldId="385"/>
            <ac:spMk id="3" creationId="{2583BD27-0CA5-431F-91F7-07553EACF08C}"/>
          </ac:spMkLst>
        </pc:spChg>
        <pc:spChg chg="add mod">
          <ac:chgData name="li bo" userId="86e360d6c7446f46" providerId="LiveId" clId="{1B90CDC2-DE6F-4FD9-A8A0-961DE17E7661}" dt="2022-03-20T05:05:57.363" v="15208" actId="1076"/>
          <ac:spMkLst>
            <pc:docMk/>
            <pc:sldMk cId="1948624167" sldId="385"/>
            <ac:spMk id="4" creationId="{A8761E5D-9986-4470-9F20-DF7398647066}"/>
          </ac:spMkLst>
        </pc:spChg>
        <pc:spChg chg="add del mod">
          <ac:chgData name="li bo" userId="86e360d6c7446f46" providerId="LiveId" clId="{1B90CDC2-DE6F-4FD9-A8A0-961DE17E7661}" dt="2022-03-20T05:12:38.466" v="15370" actId="478"/>
          <ac:spMkLst>
            <pc:docMk/>
            <pc:sldMk cId="1948624167" sldId="385"/>
            <ac:spMk id="9" creationId="{C5D15186-720A-48F5-B91A-C53BD6A14478}"/>
          </ac:spMkLst>
        </pc:spChg>
        <pc:spChg chg="add mod">
          <ac:chgData name="li bo" userId="86e360d6c7446f46" providerId="LiveId" clId="{1B90CDC2-DE6F-4FD9-A8A0-961DE17E7661}" dt="2022-03-20T05:32:38.389" v="15791" actId="1076"/>
          <ac:spMkLst>
            <pc:docMk/>
            <pc:sldMk cId="1948624167" sldId="385"/>
            <ac:spMk id="10" creationId="{1181604E-F204-4871-A287-10A9AC3D3D34}"/>
          </ac:spMkLst>
        </pc:spChg>
        <pc:picChg chg="add mod">
          <ac:chgData name="li bo" userId="86e360d6c7446f46" providerId="LiveId" clId="{1B90CDC2-DE6F-4FD9-A8A0-961DE17E7661}" dt="2022-03-20T05:16:30.493" v="15395" actId="14100"/>
          <ac:picMkLst>
            <pc:docMk/>
            <pc:sldMk cId="1948624167" sldId="385"/>
            <ac:picMk id="6" creationId="{1401CA75-17DB-4FB3-B08B-BE0C86C4B49C}"/>
          </ac:picMkLst>
        </pc:picChg>
        <pc:picChg chg="add del mod">
          <ac:chgData name="li bo" userId="86e360d6c7446f46" providerId="LiveId" clId="{1B90CDC2-DE6F-4FD9-A8A0-961DE17E7661}" dt="2022-03-20T05:12:36.373" v="15369" actId="478"/>
          <ac:picMkLst>
            <pc:docMk/>
            <pc:sldMk cId="1948624167" sldId="385"/>
            <ac:picMk id="8" creationId="{1DB1142A-C95C-4580-BBD9-C128171152FA}"/>
          </ac:picMkLst>
        </pc:picChg>
        <pc:picChg chg="add mod">
          <ac:chgData name="li bo" userId="86e360d6c7446f46" providerId="LiveId" clId="{1B90CDC2-DE6F-4FD9-A8A0-961DE17E7661}" dt="2022-03-20T05:32:32.913" v="15790" actId="1076"/>
          <ac:picMkLst>
            <pc:docMk/>
            <pc:sldMk cId="1948624167" sldId="385"/>
            <ac:picMk id="12" creationId="{37DF2385-3547-40B8-BC27-E6CB7A3FABF3}"/>
          </ac:picMkLst>
        </pc:picChg>
      </pc:sldChg>
      <pc:sldChg chg="addSp delSp modSp new mod">
        <pc:chgData name="li bo" userId="86e360d6c7446f46" providerId="LiveId" clId="{1B90CDC2-DE6F-4FD9-A8A0-961DE17E7661}" dt="2022-03-21T15:34:05.846" v="26097" actId="6549"/>
        <pc:sldMkLst>
          <pc:docMk/>
          <pc:sldMk cId="3381064032" sldId="386"/>
        </pc:sldMkLst>
        <pc:spChg chg="del">
          <ac:chgData name="li bo" userId="86e360d6c7446f46" providerId="LiveId" clId="{1B90CDC2-DE6F-4FD9-A8A0-961DE17E7661}" dt="2022-03-20T05:11:35.125" v="15364" actId="478"/>
          <ac:spMkLst>
            <pc:docMk/>
            <pc:sldMk cId="3381064032" sldId="386"/>
            <ac:spMk id="2" creationId="{778F2257-D5E3-4EC7-BF16-446696CA6E54}"/>
          </ac:spMkLst>
        </pc:spChg>
        <pc:spChg chg="del">
          <ac:chgData name="li bo" userId="86e360d6c7446f46" providerId="LiveId" clId="{1B90CDC2-DE6F-4FD9-A8A0-961DE17E7661}" dt="2022-03-20T05:11:35.125" v="15364" actId="478"/>
          <ac:spMkLst>
            <pc:docMk/>
            <pc:sldMk cId="3381064032" sldId="386"/>
            <ac:spMk id="3" creationId="{E6008009-0F09-4D3A-98E4-639D37BC9355}"/>
          </ac:spMkLst>
        </pc:spChg>
        <pc:spChg chg="add mod">
          <ac:chgData name="li bo" userId="86e360d6c7446f46" providerId="LiveId" clId="{1B90CDC2-DE6F-4FD9-A8A0-961DE17E7661}" dt="2022-03-20T07:14:08.862" v="16546" actId="1076"/>
          <ac:spMkLst>
            <pc:docMk/>
            <pc:sldMk cId="3381064032" sldId="386"/>
            <ac:spMk id="6" creationId="{ED6F259A-D40C-4779-8B84-137D250D7ADC}"/>
          </ac:spMkLst>
        </pc:spChg>
        <pc:spChg chg="add mod">
          <ac:chgData name="li bo" userId="86e360d6c7446f46" providerId="LiveId" clId="{1B90CDC2-DE6F-4FD9-A8A0-961DE17E7661}" dt="2022-03-21T15:34:05.846" v="26097" actId="6549"/>
          <ac:spMkLst>
            <pc:docMk/>
            <pc:sldMk cId="3381064032" sldId="386"/>
            <ac:spMk id="7" creationId="{DA189327-7060-4AF7-80E9-DC29A46F8C6C}"/>
          </ac:spMkLst>
        </pc:spChg>
        <pc:spChg chg="add mod">
          <ac:chgData name="li bo" userId="86e360d6c7446f46" providerId="LiveId" clId="{1B90CDC2-DE6F-4FD9-A8A0-961DE17E7661}" dt="2022-03-20T07:56:17.912" v="17600" actId="1076"/>
          <ac:spMkLst>
            <pc:docMk/>
            <pc:sldMk cId="3381064032" sldId="386"/>
            <ac:spMk id="14" creationId="{F63D8B2C-4912-491A-BD25-F4F89F0F90AC}"/>
          </ac:spMkLst>
        </pc:spChg>
        <pc:spChg chg="add mod">
          <ac:chgData name="li bo" userId="86e360d6c7446f46" providerId="LiveId" clId="{1B90CDC2-DE6F-4FD9-A8A0-961DE17E7661}" dt="2022-03-20T07:56:16.704" v="17598" actId="1076"/>
          <ac:spMkLst>
            <pc:docMk/>
            <pc:sldMk cId="3381064032" sldId="386"/>
            <ac:spMk id="15" creationId="{B8345DC8-6F1B-440B-96D7-CF5B55325CA6}"/>
          </ac:spMkLst>
        </pc:spChg>
        <pc:picChg chg="add del mod">
          <ac:chgData name="li bo" userId="86e360d6c7446f46" providerId="LiveId" clId="{1B90CDC2-DE6F-4FD9-A8A0-961DE17E7661}" dt="2022-03-20T05:31:22.725" v="15770" actId="478"/>
          <ac:picMkLst>
            <pc:docMk/>
            <pc:sldMk cId="3381064032" sldId="386"/>
            <ac:picMk id="5" creationId="{D3A1D796-7BE6-4398-9117-0E9E52007F0A}"/>
          </ac:picMkLst>
        </pc:picChg>
        <pc:picChg chg="add mod">
          <ac:chgData name="li bo" userId="86e360d6c7446f46" providerId="LiveId" clId="{1B90CDC2-DE6F-4FD9-A8A0-961DE17E7661}" dt="2022-03-20T07:14:10.650" v="16547" actId="1076"/>
          <ac:picMkLst>
            <pc:docMk/>
            <pc:sldMk cId="3381064032" sldId="386"/>
            <ac:picMk id="9" creationId="{7F16BF90-D345-42E0-A868-0E554B747B4B}"/>
          </ac:picMkLst>
        </pc:picChg>
        <pc:picChg chg="add mod">
          <ac:chgData name="li bo" userId="86e360d6c7446f46" providerId="LiveId" clId="{1B90CDC2-DE6F-4FD9-A8A0-961DE17E7661}" dt="2022-03-20T07:56:17.244" v="17599" actId="1076"/>
          <ac:picMkLst>
            <pc:docMk/>
            <pc:sldMk cId="3381064032" sldId="386"/>
            <ac:picMk id="11" creationId="{CBD4C9A0-91C6-4D35-BC40-F5CE3CB0221C}"/>
          </ac:picMkLst>
        </pc:picChg>
        <pc:picChg chg="add mod">
          <ac:chgData name="li bo" userId="86e360d6c7446f46" providerId="LiveId" clId="{1B90CDC2-DE6F-4FD9-A8A0-961DE17E7661}" dt="2022-03-20T07:56:16.208" v="17597" actId="1076"/>
          <ac:picMkLst>
            <pc:docMk/>
            <pc:sldMk cId="3381064032" sldId="386"/>
            <ac:picMk id="13" creationId="{0A636F1C-7BC8-47E1-AA86-22810B4A41B2}"/>
          </ac:picMkLst>
        </pc:picChg>
      </pc:sldChg>
      <pc:sldChg chg="addSp delSp modSp add mod modNotesTx">
        <pc:chgData name="li bo" userId="86e360d6c7446f46" providerId="LiveId" clId="{1B90CDC2-DE6F-4FD9-A8A0-961DE17E7661}" dt="2022-03-20T05:31:10.725" v="15769" actId="1076"/>
        <pc:sldMkLst>
          <pc:docMk/>
          <pc:sldMk cId="2353359107" sldId="387"/>
        </pc:sldMkLst>
        <pc:spChg chg="mod">
          <ac:chgData name="li bo" userId="86e360d6c7446f46" providerId="LiveId" clId="{1B90CDC2-DE6F-4FD9-A8A0-961DE17E7661}" dt="2022-03-20T05:31:10.725" v="15769" actId="1076"/>
          <ac:spMkLst>
            <pc:docMk/>
            <pc:sldMk cId="2353359107" sldId="387"/>
            <ac:spMk id="9" creationId="{C5D15186-720A-48F5-B91A-C53BD6A14478}"/>
          </ac:spMkLst>
        </pc:spChg>
        <pc:spChg chg="add del">
          <ac:chgData name="li bo" userId="86e360d6c7446f46" providerId="LiveId" clId="{1B90CDC2-DE6F-4FD9-A8A0-961DE17E7661}" dt="2022-03-20T05:13:18.281" v="15386" actId="478"/>
          <ac:spMkLst>
            <pc:docMk/>
            <pc:sldMk cId="2353359107" sldId="387"/>
            <ac:spMk id="10" creationId="{1181604E-F204-4871-A287-10A9AC3D3D34}"/>
          </ac:spMkLst>
        </pc:spChg>
        <pc:spChg chg="add del mod">
          <ac:chgData name="li bo" userId="86e360d6c7446f46" providerId="LiveId" clId="{1B90CDC2-DE6F-4FD9-A8A0-961DE17E7661}" dt="2022-03-20T05:26:33.706" v="15614" actId="478"/>
          <ac:spMkLst>
            <pc:docMk/>
            <pc:sldMk cId="2353359107" sldId="387"/>
            <ac:spMk id="11" creationId="{D3E03F50-5D5C-4245-BC91-5FEBBCC842E6}"/>
          </ac:spMkLst>
        </pc:spChg>
        <pc:picChg chg="add mod">
          <ac:chgData name="li bo" userId="86e360d6c7446f46" providerId="LiveId" clId="{1B90CDC2-DE6F-4FD9-A8A0-961DE17E7661}" dt="2022-03-20T05:27:29.363" v="15619" actId="1076"/>
          <ac:picMkLst>
            <pc:docMk/>
            <pc:sldMk cId="2353359107" sldId="387"/>
            <ac:picMk id="5" creationId="{A5CE3383-1DA9-4DBD-9B9B-C4C42B5936DA}"/>
          </ac:picMkLst>
        </pc:picChg>
        <pc:picChg chg="del">
          <ac:chgData name="li bo" userId="86e360d6c7446f46" providerId="LiveId" clId="{1B90CDC2-DE6F-4FD9-A8A0-961DE17E7661}" dt="2022-03-20T05:13:02.793" v="15381" actId="478"/>
          <ac:picMkLst>
            <pc:docMk/>
            <pc:sldMk cId="2353359107" sldId="387"/>
            <ac:picMk id="6" creationId="{1401CA75-17DB-4FB3-B08B-BE0C86C4B49C}"/>
          </ac:picMkLst>
        </pc:picChg>
        <pc:picChg chg="add mod">
          <ac:chgData name="li bo" userId="86e360d6c7446f46" providerId="LiveId" clId="{1B90CDC2-DE6F-4FD9-A8A0-961DE17E7661}" dt="2022-03-20T05:22:53.826" v="15608"/>
          <ac:picMkLst>
            <pc:docMk/>
            <pc:sldMk cId="2353359107" sldId="387"/>
            <ac:picMk id="7" creationId="{64A9F364-00A6-41AF-9573-6484F448D4DD}"/>
          </ac:picMkLst>
        </pc:picChg>
        <pc:picChg chg="del mod">
          <ac:chgData name="li bo" userId="86e360d6c7446f46" providerId="LiveId" clId="{1B90CDC2-DE6F-4FD9-A8A0-961DE17E7661}" dt="2022-03-20T05:27:22.341" v="15615" actId="478"/>
          <ac:picMkLst>
            <pc:docMk/>
            <pc:sldMk cId="2353359107" sldId="387"/>
            <ac:picMk id="8" creationId="{1DB1142A-C95C-4580-BBD9-C128171152FA}"/>
          </ac:picMkLst>
        </pc:picChg>
      </pc:sldChg>
      <pc:sldChg chg="addSp delSp modSp new mod modNotesTx">
        <pc:chgData name="li bo" userId="86e360d6c7446f46" providerId="LiveId" clId="{1B90CDC2-DE6F-4FD9-A8A0-961DE17E7661}" dt="2022-03-20T09:18:55.436" v="20498" actId="20577"/>
        <pc:sldMkLst>
          <pc:docMk/>
          <pc:sldMk cId="1622529754" sldId="388"/>
        </pc:sldMkLst>
        <pc:spChg chg="del">
          <ac:chgData name="li bo" userId="86e360d6c7446f46" providerId="LiveId" clId="{1B90CDC2-DE6F-4FD9-A8A0-961DE17E7661}" dt="2022-03-20T06:41:13.306" v="16030" actId="478"/>
          <ac:spMkLst>
            <pc:docMk/>
            <pc:sldMk cId="1622529754" sldId="388"/>
            <ac:spMk id="2" creationId="{B528C8A6-FBA4-4BDE-BEC9-7477F18B43A6}"/>
          </ac:spMkLst>
        </pc:spChg>
        <pc:spChg chg="add del">
          <ac:chgData name="li bo" userId="86e360d6c7446f46" providerId="LiveId" clId="{1B90CDC2-DE6F-4FD9-A8A0-961DE17E7661}" dt="2022-03-20T06:41:13.306" v="16030" actId="478"/>
          <ac:spMkLst>
            <pc:docMk/>
            <pc:sldMk cId="1622529754" sldId="388"/>
            <ac:spMk id="3" creationId="{5DF32E7E-E133-4460-97F2-37515734C6C8}"/>
          </ac:spMkLst>
        </pc:spChg>
        <pc:spChg chg="add del mod">
          <ac:chgData name="li bo" userId="86e360d6c7446f46" providerId="LiveId" clId="{1B90CDC2-DE6F-4FD9-A8A0-961DE17E7661}" dt="2022-03-20T06:41:12.082" v="16029"/>
          <ac:spMkLst>
            <pc:docMk/>
            <pc:sldMk cId="1622529754" sldId="388"/>
            <ac:spMk id="4" creationId="{31E4B2D3-B68C-4183-8683-8D17C151422B}"/>
          </ac:spMkLst>
        </pc:spChg>
        <pc:spChg chg="add mod">
          <ac:chgData name="li bo" userId="86e360d6c7446f46" providerId="LiveId" clId="{1B90CDC2-DE6F-4FD9-A8A0-961DE17E7661}" dt="2022-03-20T09:12:52.501" v="20243" actId="20577"/>
          <ac:spMkLst>
            <pc:docMk/>
            <pc:sldMk cId="1622529754" sldId="388"/>
            <ac:spMk id="5" creationId="{B55D6F6F-E2AA-48C0-BE6A-BBEB214B10A4}"/>
          </ac:spMkLst>
        </pc:spChg>
        <pc:spChg chg="add del mod">
          <ac:chgData name="li bo" userId="86e360d6c7446f46" providerId="LiveId" clId="{1B90CDC2-DE6F-4FD9-A8A0-961DE17E7661}" dt="2022-03-20T08:49:18.713" v="19655" actId="478"/>
          <ac:spMkLst>
            <pc:docMk/>
            <pc:sldMk cId="1622529754" sldId="388"/>
            <ac:spMk id="14" creationId="{CB8BBFC3-A5E5-4144-80E9-21477ACA648B}"/>
          </ac:spMkLst>
        </pc:spChg>
        <pc:spChg chg="add del mod">
          <ac:chgData name="li bo" userId="86e360d6c7446f46" providerId="LiveId" clId="{1B90CDC2-DE6F-4FD9-A8A0-961DE17E7661}" dt="2022-03-20T08:49:19.936" v="19656" actId="478"/>
          <ac:spMkLst>
            <pc:docMk/>
            <pc:sldMk cId="1622529754" sldId="388"/>
            <ac:spMk id="15" creationId="{C278B208-E5F1-4BDF-9B1E-1C2660307D42}"/>
          </ac:spMkLst>
        </pc:spChg>
        <pc:spChg chg="add mod">
          <ac:chgData name="li bo" userId="86e360d6c7446f46" providerId="LiveId" clId="{1B90CDC2-DE6F-4FD9-A8A0-961DE17E7661}" dt="2022-03-20T09:18:55.436" v="20498" actId="20577"/>
          <ac:spMkLst>
            <pc:docMk/>
            <pc:sldMk cId="1622529754" sldId="388"/>
            <ac:spMk id="18" creationId="{F7DE49F8-33ED-4E9C-84FD-40959444A64D}"/>
          </ac:spMkLst>
        </pc:spChg>
        <pc:picChg chg="add del mod">
          <ac:chgData name="li bo" userId="86e360d6c7446f46" providerId="LiveId" clId="{1B90CDC2-DE6F-4FD9-A8A0-961DE17E7661}" dt="2022-03-20T08:49:16.460" v="19654" actId="478"/>
          <ac:picMkLst>
            <pc:docMk/>
            <pc:sldMk cId="1622529754" sldId="388"/>
            <ac:picMk id="7" creationId="{AE2E4683-9D4C-4297-9513-D3D0C08B76A2}"/>
          </ac:picMkLst>
        </pc:picChg>
        <pc:picChg chg="add del mod">
          <ac:chgData name="li bo" userId="86e360d6c7446f46" providerId="LiveId" clId="{1B90CDC2-DE6F-4FD9-A8A0-961DE17E7661}" dt="2022-03-20T06:50:06.303" v="16049" actId="478"/>
          <ac:picMkLst>
            <pc:docMk/>
            <pc:sldMk cId="1622529754" sldId="388"/>
            <ac:picMk id="9" creationId="{E90FF72F-7ACB-4BBD-AB06-B7A668C9E91C}"/>
          </ac:picMkLst>
        </pc:picChg>
        <pc:picChg chg="add mod">
          <ac:chgData name="li bo" userId="86e360d6c7446f46" providerId="LiveId" clId="{1B90CDC2-DE6F-4FD9-A8A0-961DE17E7661}" dt="2022-03-20T08:53:30.640" v="19677" actId="1076"/>
          <ac:picMkLst>
            <pc:docMk/>
            <pc:sldMk cId="1622529754" sldId="388"/>
            <ac:picMk id="11" creationId="{3EE1616A-F4C0-4142-978E-0075FB77C7DE}"/>
          </ac:picMkLst>
        </pc:picChg>
        <pc:picChg chg="add del">
          <ac:chgData name="li bo" userId="86e360d6c7446f46" providerId="LiveId" clId="{1B90CDC2-DE6F-4FD9-A8A0-961DE17E7661}" dt="2022-03-20T06:50:25.015" v="16055" actId="478"/>
          <ac:picMkLst>
            <pc:docMk/>
            <pc:sldMk cId="1622529754" sldId="388"/>
            <ac:picMk id="13" creationId="{5769E14E-F8C8-4963-A6AC-3DEC8C4F4F66}"/>
          </ac:picMkLst>
        </pc:picChg>
        <pc:picChg chg="add mod">
          <ac:chgData name="li bo" userId="86e360d6c7446f46" providerId="LiveId" clId="{1B90CDC2-DE6F-4FD9-A8A0-961DE17E7661}" dt="2022-03-20T09:13:02.716" v="20245" actId="1076"/>
          <ac:picMkLst>
            <pc:docMk/>
            <pc:sldMk cId="1622529754" sldId="388"/>
            <ac:picMk id="17" creationId="{8C932806-1699-4100-BB51-BE409C4510A0}"/>
          </ac:picMkLst>
        </pc:picChg>
      </pc:sldChg>
      <pc:sldChg chg="addSp delSp modSp new del mod ord modShow modNotesTx">
        <pc:chgData name="li bo" userId="86e360d6c7446f46" providerId="LiveId" clId="{1B90CDC2-DE6F-4FD9-A8A0-961DE17E7661}" dt="2022-03-20T09:17:49.122" v="20479" actId="2696"/>
        <pc:sldMkLst>
          <pc:docMk/>
          <pc:sldMk cId="1663830829" sldId="389"/>
        </pc:sldMkLst>
        <pc:spChg chg="del">
          <ac:chgData name="li bo" userId="86e360d6c7446f46" providerId="LiveId" clId="{1B90CDC2-DE6F-4FD9-A8A0-961DE17E7661}" dt="2022-03-20T06:50:50.195" v="16057" actId="478"/>
          <ac:spMkLst>
            <pc:docMk/>
            <pc:sldMk cId="1663830829" sldId="389"/>
            <ac:spMk id="2" creationId="{0367C098-76AC-4BB9-932C-130EBFEB94BA}"/>
          </ac:spMkLst>
        </pc:spChg>
        <pc:spChg chg="del">
          <ac:chgData name="li bo" userId="86e360d6c7446f46" providerId="LiveId" clId="{1B90CDC2-DE6F-4FD9-A8A0-961DE17E7661}" dt="2022-03-20T06:50:50.195" v="16057" actId="478"/>
          <ac:spMkLst>
            <pc:docMk/>
            <pc:sldMk cId="1663830829" sldId="389"/>
            <ac:spMk id="3" creationId="{A9EC3BFF-1A67-4953-899F-DB216DFCE153}"/>
          </ac:spMkLst>
        </pc:spChg>
        <pc:spChg chg="add mod">
          <ac:chgData name="li bo" userId="86e360d6c7446f46" providerId="LiveId" clId="{1B90CDC2-DE6F-4FD9-A8A0-961DE17E7661}" dt="2022-03-20T07:02:09.784" v="16274" actId="20577"/>
          <ac:spMkLst>
            <pc:docMk/>
            <pc:sldMk cId="1663830829" sldId="389"/>
            <ac:spMk id="4" creationId="{9B4C8880-3CA0-4A8D-999C-2576CD475101}"/>
          </ac:spMkLst>
        </pc:spChg>
        <pc:picChg chg="add mod">
          <ac:chgData name="li bo" userId="86e360d6c7446f46" providerId="LiveId" clId="{1B90CDC2-DE6F-4FD9-A8A0-961DE17E7661}" dt="2022-03-20T06:53:41.440" v="16174" actId="1076"/>
          <ac:picMkLst>
            <pc:docMk/>
            <pc:sldMk cId="1663830829" sldId="389"/>
            <ac:picMk id="6" creationId="{EEC04547-C71B-4D2B-BBF3-8A194C5EB6AC}"/>
          </ac:picMkLst>
        </pc:picChg>
        <pc:picChg chg="add mod">
          <ac:chgData name="li bo" userId="86e360d6c7446f46" providerId="LiveId" clId="{1B90CDC2-DE6F-4FD9-A8A0-961DE17E7661}" dt="2022-03-20T06:54:08.087" v="16181" actId="1076"/>
          <ac:picMkLst>
            <pc:docMk/>
            <pc:sldMk cId="1663830829" sldId="389"/>
            <ac:picMk id="8" creationId="{6F46067F-AB2F-425D-9142-0671E3C0C800}"/>
          </ac:picMkLst>
        </pc:picChg>
      </pc:sldChg>
      <pc:sldChg chg="addSp delSp modSp add mod modNotesTx">
        <pc:chgData name="li bo" userId="86e360d6c7446f46" providerId="LiveId" clId="{1B90CDC2-DE6F-4FD9-A8A0-961DE17E7661}" dt="2022-03-22T02:30:49.260" v="26768" actId="20577"/>
        <pc:sldMkLst>
          <pc:docMk/>
          <pc:sldMk cId="4069186067" sldId="390"/>
        </pc:sldMkLst>
        <pc:spChg chg="mod">
          <ac:chgData name="li bo" userId="86e360d6c7446f46" providerId="LiveId" clId="{1B90CDC2-DE6F-4FD9-A8A0-961DE17E7661}" dt="2022-03-20T09:58:42.468" v="21227" actId="1076"/>
          <ac:spMkLst>
            <pc:docMk/>
            <pc:sldMk cId="4069186067" sldId="390"/>
            <ac:spMk id="4" creationId="{8C1153FF-8710-4CAC-B53A-208C3FA5292F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5" creationId="{7748858B-FF49-434D-9647-5AE0EC664CED}"/>
          </ac:spMkLst>
        </pc:spChg>
        <pc:spChg chg="mod">
          <ac:chgData name="li bo" userId="86e360d6c7446f46" providerId="LiveId" clId="{1B90CDC2-DE6F-4FD9-A8A0-961DE17E7661}" dt="2022-03-22T02:30:49.260" v="26768" actId="20577"/>
          <ac:spMkLst>
            <pc:docMk/>
            <pc:sldMk cId="4069186067" sldId="390"/>
            <ac:spMk id="6" creationId="{A72D07DF-27B2-4BA3-9DA6-8CFE5DB2775C}"/>
          </ac:spMkLst>
        </pc:spChg>
        <pc:spChg chg="add del mod">
          <ac:chgData name="li bo" userId="86e360d6c7446f46" providerId="LiveId" clId="{1B90CDC2-DE6F-4FD9-A8A0-961DE17E7661}" dt="2022-03-20T11:00:28.062" v="22527" actId="478"/>
          <ac:spMkLst>
            <pc:docMk/>
            <pc:sldMk cId="4069186067" sldId="390"/>
            <ac:spMk id="12" creationId="{8C7265D4-1D7D-4617-B73C-AEE71AF6DF60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4" creationId="{D9E1F080-C8B3-49D0-BD91-35B8B9756EFE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5" creationId="{CA9857A6-A8C6-40FA-928B-0885AF0C8834}"/>
          </ac:spMkLst>
        </pc:spChg>
        <pc:spChg chg="add mod">
          <ac:chgData name="li bo" userId="86e360d6c7446f46" providerId="LiveId" clId="{1B90CDC2-DE6F-4FD9-A8A0-961DE17E7661}" dt="2022-03-21T15:01:57.584" v="25616" actId="1076"/>
          <ac:spMkLst>
            <pc:docMk/>
            <pc:sldMk cId="4069186067" sldId="390"/>
            <ac:spMk id="18" creationId="{A4D282AA-BFB3-4BE3-84FD-5DF960871BA8}"/>
          </ac:spMkLst>
        </pc:s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0" creationId="{7AA36768-532E-4D42-844A-31528497C7F5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1" creationId="{5B6C1DAE-D96F-4688-806E-176AD111D888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7" creationId="{7D0EBAB2-5CD3-4868-82E4-B243DE046FB5}"/>
          </ac:grpSpMkLst>
        </pc:grpChg>
        <pc:grpChg chg="add mod">
          <ac:chgData name="li bo" userId="86e360d6c7446f46" providerId="LiveId" clId="{1B90CDC2-DE6F-4FD9-A8A0-961DE17E7661}" dt="2022-03-21T15:01:57.584" v="25616" actId="1076"/>
          <ac:grpSpMkLst>
            <pc:docMk/>
            <pc:sldMk cId="4069186067" sldId="390"/>
            <ac:grpSpMk id="19" creationId="{B2B7BCF2-A858-4C83-AD15-C6A0B16FFC4A}"/>
          </ac:grpSpMkLst>
        </pc:grpChg>
        <pc:picChg chg="add del">
          <ac:chgData name="li bo" userId="86e360d6c7446f46" providerId="LiveId" clId="{1B90CDC2-DE6F-4FD9-A8A0-961DE17E7661}" dt="2022-03-20T09:54:36.960" v="21096" actId="22"/>
          <ac:picMkLst>
            <pc:docMk/>
            <pc:sldMk cId="4069186067" sldId="390"/>
            <ac:picMk id="3" creationId="{8DD748F2-6A2B-4398-A331-2D36C8E8A3E0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8" creationId="{BAB4BBEF-2D53-4246-A142-056AB1D4D792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9" creationId="{4356DAE4-4BA3-4CE1-941B-56988D878BAF}"/>
          </ac:picMkLst>
        </pc:picChg>
        <pc:picChg chg="add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16" creationId="{B2A9095F-828A-48FD-B3F2-01D82DB28CC2}"/>
          </ac:picMkLst>
        </pc:picChg>
        <pc:picChg chg="add del mod">
          <ac:chgData name="li bo" userId="86e360d6c7446f46" providerId="LiveId" clId="{1B90CDC2-DE6F-4FD9-A8A0-961DE17E7661}" dt="2022-03-20T10:52:27.733" v="22443" actId="478"/>
          <ac:picMkLst>
            <pc:docMk/>
            <pc:sldMk cId="4069186067" sldId="390"/>
            <ac:picMk id="1028" creationId="{F6B41488-BB21-4046-B77D-E96CF7CA0DBD}"/>
          </ac:picMkLst>
        </pc:picChg>
        <pc:picChg chg="add del mod">
          <ac:chgData name="li bo" userId="86e360d6c7446f46" providerId="LiveId" clId="{1B90CDC2-DE6F-4FD9-A8A0-961DE17E7661}" dt="2022-03-21T15:01:57.584" v="25616" actId="1076"/>
          <ac:picMkLst>
            <pc:docMk/>
            <pc:sldMk cId="4069186067" sldId="390"/>
            <ac:picMk id="5122" creationId="{4B3FE71E-534E-4A3E-8D42-D9EE25E7228F}"/>
          </ac:picMkLst>
        </pc:picChg>
        <pc:picChg chg="add del mod">
          <ac:chgData name="li bo" userId="86e360d6c7446f46" providerId="LiveId" clId="{1B90CDC2-DE6F-4FD9-A8A0-961DE17E7661}" dt="2022-03-20T10:53:27.530" v="22461" actId="478"/>
          <ac:picMkLst>
            <pc:docMk/>
            <pc:sldMk cId="4069186067" sldId="390"/>
            <ac:picMk id="5124" creationId="{2D77DBF0-617B-4BFA-94BD-38DAD8940A07}"/>
          </ac:picMkLst>
        </pc:picChg>
        <pc:picChg chg="add mod">
          <ac:chgData name="li bo" userId="86e360d6c7446f46" providerId="LiveId" clId="{1B90CDC2-DE6F-4FD9-A8A0-961DE17E7661}" dt="2022-03-21T15:01:48.500" v="25614" actId="1076"/>
          <ac:picMkLst>
            <pc:docMk/>
            <pc:sldMk cId="4069186067" sldId="390"/>
            <ac:picMk id="5126" creationId="{9B3CB425-9344-46BD-9A47-B935EB603A1C}"/>
          </ac:picMkLst>
        </pc:picChg>
      </pc:sldChg>
      <pc:sldChg chg="addSp delSp modSp new mod">
        <pc:chgData name="li bo" userId="86e360d6c7446f46" providerId="LiveId" clId="{1B90CDC2-DE6F-4FD9-A8A0-961DE17E7661}" dt="2022-03-20T09:52:44.788" v="21086" actId="20577"/>
        <pc:sldMkLst>
          <pc:docMk/>
          <pc:sldMk cId="524729010" sldId="391"/>
        </pc:sldMkLst>
        <pc:spChg chg="del">
          <ac:chgData name="li bo" userId="86e360d6c7446f46" providerId="LiveId" clId="{1B90CDC2-DE6F-4FD9-A8A0-961DE17E7661}" dt="2022-03-20T07:39:58.066" v="17031" actId="478"/>
          <ac:spMkLst>
            <pc:docMk/>
            <pc:sldMk cId="524729010" sldId="391"/>
            <ac:spMk id="2" creationId="{5D3B0C86-2561-4EDB-AC9B-26F5B65A4DF4}"/>
          </ac:spMkLst>
        </pc:spChg>
        <pc:spChg chg="mod">
          <ac:chgData name="li bo" userId="86e360d6c7446f46" providerId="LiveId" clId="{1B90CDC2-DE6F-4FD9-A8A0-961DE17E7661}" dt="2022-03-20T09:52:44.788" v="21086" actId="20577"/>
          <ac:spMkLst>
            <pc:docMk/>
            <pc:sldMk cId="524729010" sldId="391"/>
            <ac:spMk id="3" creationId="{F03F8D4E-D478-4FEE-AAC4-411DFA2911B9}"/>
          </ac:spMkLst>
        </pc:spChg>
        <pc:spChg chg="add del mod">
          <ac:chgData name="li bo" userId="86e360d6c7446f46" providerId="LiveId" clId="{1B90CDC2-DE6F-4FD9-A8A0-961DE17E7661}" dt="2022-03-20T07:44:01.893" v="17422" actId="478"/>
          <ac:spMkLst>
            <pc:docMk/>
            <pc:sldMk cId="524729010" sldId="391"/>
            <ac:spMk id="4" creationId="{791F5D4B-BCBB-414B-AD18-A16EEAFB8F6D}"/>
          </ac:spMkLst>
        </pc:spChg>
      </pc:sldChg>
      <pc:sldChg chg="addSp delSp modSp add mod">
        <pc:chgData name="li bo" userId="86e360d6c7446f46" providerId="LiveId" clId="{1B90CDC2-DE6F-4FD9-A8A0-961DE17E7661}" dt="2022-03-21T15:04:55.280" v="25651" actId="20577"/>
        <pc:sldMkLst>
          <pc:docMk/>
          <pc:sldMk cId="2772424064" sldId="392"/>
        </pc:sldMkLst>
        <pc:spChg chg="mod">
          <ac:chgData name="li bo" userId="86e360d6c7446f46" providerId="LiveId" clId="{1B90CDC2-DE6F-4FD9-A8A0-961DE17E7661}" dt="2022-03-20T08:28:33.239" v="19304" actId="207"/>
          <ac:spMkLst>
            <pc:docMk/>
            <pc:sldMk cId="2772424064" sldId="392"/>
            <ac:spMk id="4" creationId="{8C1153FF-8710-4CAC-B53A-208C3FA5292F}"/>
          </ac:spMkLst>
        </pc:spChg>
        <pc:spChg chg="add mod">
          <ac:chgData name="li bo" userId="86e360d6c7446f46" providerId="LiveId" clId="{1B90CDC2-DE6F-4FD9-A8A0-961DE17E7661}" dt="2022-03-20T08:28:27.892" v="19303" actId="1076"/>
          <ac:spMkLst>
            <pc:docMk/>
            <pc:sldMk cId="2772424064" sldId="392"/>
            <ac:spMk id="14" creationId="{78619757-EA8F-40AD-A1D1-9769616E39F2}"/>
          </ac:spMkLst>
        </pc:spChg>
        <pc:spChg chg="add del mod">
          <ac:chgData name="li bo" userId="86e360d6c7446f46" providerId="LiveId" clId="{1B90CDC2-DE6F-4FD9-A8A0-961DE17E7661}" dt="2022-03-20T08:17:52.377" v="17979" actId="1076"/>
          <ac:spMkLst>
            <pc:docMk/>
            <pc:sldMk cId="2772424064" sldId="392"/>
            <ac:spMk id="17" creationId="{957DB2ED-2C7E-4FDC-94E6-378144568293}"/>
          </ac:spMkLst>
        </pc:spChg>
        <pc:spChg chg="del">
          <ac:chgData name="li bo" userId="86e360d6c7446f46" providerId="LiveId" clId="{1B90CDC2-DE6F-4FD9-A8A0-961DE17E7661}" dt="2022-03-20T08:17:44.020" v="17978" actId="478"/>
          <ac:spMkLst>
            <pc:docMk/>
            <pc:sldMk cId="2772424064" sldId="392"/>
            <ac:spMk id="18" creationId="{235D3671-471F-4CD5-953B-95C152BEB56C}"/>
          </ac:spMkLst>
        </pc:spChg>
        <pc:graphicFrameChg chg="add mod modGraphic">
          <ac:chgData name="li bo" userId="86e360d6c7446f46" providerId="LiveId" clId="{1B90CDC2-DE6F-4FD9-A8A0-961DE17E7661}" dt="2022-03-21T15:04:55.280" v="25651" actId="20577"/>
          <ac:graphicFrameMkLst>
            <pc:docMk/>
            <pc:sldMk cId="2772424064" sldId="392"/>
            <ac:graphicFrameMk id="11" creationId="{898BB421-B207-4102-9204-557D47088D71}"/>
          </ac:graphicFrameMkLst>
        </pc:graphicFrameChg>
        <pc:graphicFrameChg chg="add mod modGraphic">
          <ac:chgData name="li bo" userId="86e360d6c7446f46" providerId="LiveId" clId="{1B90CDC2-DE6F-4FD9-A8A0-961DE17E7661}" dt="2022-03-20T08:28:27.892" v="19303" actId="1076"/>
          <ac:graphicFrameMkLst>
            <pc:docMk/>
            <pc:sldMk cId="2772424064" sldId="392"/>
            <ac:graphicFrameMk id="13" creationId="{D41D707D-01C9-4CD4-8FDE-E2B3EAF53E72}"/>
          </ac:graphicFrameMkLst>
        </pc:graphicFrameChg>
        <pc:graphicFrameChg chg="del modGraphic">
          <ac:chgData name="li bo" userId="86e360d6c7446f46" providerId="LiveId" clId="{1B90CDC2-DE6F-4FD9-A8A0-961DE17E7661}" dt="2022-03-20T08:13:37.140" v="17853" actId="478"/>
          <ac:graphicFrameMkLst>
            <pc:docMk/>
            <pc:sldMk cId="2772424064" sldId="392"/>
            <ac:graphicFrameMk id="15" creationId="{C75EE37E-FF67-4EE9-A8E2-3CB2A13069BD}"/>
          </ac:graphicFrameMkLst>
        </pc:graphicFrameChg>
        <pc:graphicFrameChg chg="mod modGraphic">
          <ac:chgData name="li bo" userId="86e360d6c7446f46" providerId="LiveId" clId="{1B90CDC2-DE6F-4FD9-A8A0-961DE17E7661}" dt="2022-03-20T09:34:31.566" v="20590" actId="207"/>
          <ac:graphicFrameMkLst>
            <pc:docMk/>
            <pc:sldMk cId="2772424064" sldId="392"/>
            <ac:graphicFrameMk id="16" creationId="{218045C1-BC99-4A01-B36C-5F90341C819C}"/>
          </ac:graphicFrameMkLst>
        </pc:graphicFrameChg>
        <pc:graphicFrameChg chg="add del mod modGraphic">
          <ac:chgData name="li bo" userId="86e360d6c7446f46" providerId="LiveId" clId="{1B90CDC2-DE6F-4FD9-A8A0-961DE17E7661}" dt="2022-03-20T09:46:32.032" v="20869" actId="478"/>
          <ac:graphicFrameMkLst>
            <pc:docMk/>
            <pc:sldMk cId="2772424064" sldId="392"/>
            <ac:graphicFrameMk id="19" creationId="{3988288F-B76A-494E-811F-7D775B2FCA86}"/>
          </ac:graphicFrameMkLst>
        </pc:graphicFrameChg>
        <pc:picChg chg="del">
          <ac:chgData name="li bo" userId="86e360d6c7446f46" providerId="LiveId" clId="{1B90CDC2-DE6F-4FD9-A8A0-961DE17E7661}" dt="2022-03-20T08:11:57.304" v="17833" actId="478"/>
          <ac:picMkLst>
            <pc:docMk/>
            <pc:sldMk cId="2772424064" sldId="392"/>
            <ac:picMk id="3" creationId="{978F0B05-0F2B-4127-942D-3BDFBA0567F3}"/>
          </ac:picMkLst>
        </pc:picChg>
        <pc:picChg chg="del">
          <ac:chgData name="li bo" userId="86e360d6c7446f46" providerId="LiveId" clId="{1B90CDC2-DE6F-4FD9-A8A0-961DE17E7661}" dt="2022-03-20T08:11:57.812" v="17834" actId="478"/>
          <ac:picMkLst>
            <pc:docMk/>
            <pc:sldMk cId="2772424064" sldId="392"/>
            <ac:picMk id="8" creationId="{6B4AF825-6BA1-45FD-8F3D-1202703689F1}"/>
          </ac:picMkLst>
        </pc:picChg>
        <pc:picChg chg="del">
          <ac:chgData name="li bo" userId="86e360d6c7446f46" providerId="LiveId" clId="{1B90CDC2-DE6F-4FD9-A8A0-961DE17E7661}" dt="2022-03-20T08:11:58.257" v="17835" actId="478"/>
          <ac:picMkLst>
            <pc:docMk/>
            <pc:sldMk cId="2772424064" sldId="392"/>
            <ac:picMk id="10" creationId="{22718AE7-F981-4694-94B9-CE4395CF4FDB}"/>
          </ac:picMkLst>
        </pc:picChg>
        <pc:picChg chg="del">
          <ac:chgData name="li bo" userId="86e360d6c7446f46" providerId="LiveId" clId="{1B90CDC2-DE6F-4FD9-A8A0-961DE17E7661}" dt="2022-03-20T08:11:58.808" v="17836" actId="478"/>
          <ac:picMkLst>
            <pc:docMk/>
            <pc:sldMk cId="2772424064" sldId="392"/>
            <ac:picMk id="12" creationId="{804FBCB1-24AC-467B-BCCA-E596DB820B2C}"/>
          </ac:picMkLst>
        </pc:picChg>
      </pc:sldChg>
      <pc:sldChg chg="addSp delSp modSp add mod">
        <pc:chgData name="li bo" userId="86e360d6c7446f46" providerId="LiveId" clId="{1B90CDC2-DE6F-4FD9-A8A0-961DE17E7661}" dt="2022-03-22T02:16:30.073" v="26594"/>
        <pc:sldMkLst>
          <pc:docMk/>
          <pc:sldMk cId="141084399" sldId="393"/>
        </pc:sldMkLst>
        <pc:spChg chg="del mod">
          <ac:chgData name="li bo" userId="86e360d6c7446f46" providerId="LiveId" clId="{1B90CDC2-DE6F-4FD9-A8A0-961DE17E7661}" dt="2022-03-20T08:22:35.633" v="18482"/>
          <ac:spMkLst>
            <pc:docMk/>
            <pc:sldMk cId="141084399" sldId="393"/>
            <ac:spMk id="2" creationId="{0EB1B729-526A-42BA-A2BB-54D200F3414A}"/>
          </ac:spMkLst>
        </pc:spChg>
        <pc:spChg chg="del mod">
          <ac:chgData name="li bo" userId="86e360d6c7446f46" providerId="LiveId" clId="{1B90CDC2-DE6F-4FD9-A8A0-961DE17E7661}" dt="2022-03-20T08:22:35.633" v="18482"/>
          <ac:spMkLst>
            <pc:docMk/>
            <pc:sldMk cId="141084399" sldId="393"/>
            <ac:spMk id="3" creationId="{7A5C75BA-3356-49D3-96DF-A11723DE0D0E}"/>
          </ac:spMkLst>
        </pc:spChg>
        <pc:spChg chg="add mod">
          <ac:chgData name="li bo" userId="86e360d6c7446f46" providerId="LiveId" clId="{1B90CDC2-DE6F-4FD9-A8A0-961DE17E7661}" dt="2022-03-20T08:27:12.573" v="19259" actId="20577"/>
          <ac:spMkLst>
            <pc:docMk/>
            <pc:sldMk cId="141084399" sldId="393"/>
            <ac:spMk id="6" creationId="{DF085860-7BDF-4421-AF28-094D674DF6BF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7" creationId="{F7ED04F6-93FB-4434-B8F2-C9BE7131462C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8" creationId="{0531BD25-6928-4854-9BC5-4C4F2B57CC45}"/>
          </ac:spMkLst>
        </pc:spChg>
        <pc:spChg chg="add mod">
          <ac:chgData name="li bo" userId="86e360d6c7446f46" providerId="LiveId" clId="{1B90CDC2-DE6F-4FD9-A8A0-961DE17E7661}" dt="2022-03-20T08:26:48.074" v="19226" actId="20577"/>
          <ac:spMkLst>
            <pc:docMk/>
            <pc:sldMk cId="141084399" sldId="393"/>
            <ac:spMk id="9" creationId="{F46BFBA3-B65A-4BC5-BDEF-C4DCD3C8F904}"/>
          </ac:spMkLst>
        </pc:spChg>
        <pc:spChg chg="add del mod">
          <ac:chgData name="li bo" userId="86e360d6c7446f46" providerId="LiveId" clId="{1B90CDC2-DE6F-4FD9-A8A0-961DE17E7661}" dt="2022-03-20T08:22:47.717" v="18770" actId="478"/>
          <ac:spMkLst>
            <pc:docMk/>
            <pc:sldMk cId="141084399" sldId="393"/>
            <ac:spMk id="10" creationId="{9C7E0854-EF05-446E-AE2E-BED9D738E1A2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1" creationId="{68253C3C-21B9-4045-B5C3-7644B6ED4849}"/>
          </ac:spMkLst>
        </pc:spChg>
        <pc:spChg chg="add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2" creationId="{A697F246-06A2-4ACF-A637-2F839029BA62}"/>
          </ac:spMkLst>
        </pc:spChg>
        <pc:spChg chg="add del mod">
          <ac:chgData name="li bo" userId="86e360d6c7446f46" providerId="LiveId" clId="{1B90CDC2-DE6F-4FD9-A8A0-961DE17E7661}" dt="2022-03-20T08:26:37.324" v="19197" actId="1076"/>
          <ac:spMkLst>
            <pc:docMk/>
            <pc:sldMk cId="141084399" sldId="393"/>
            <ac:spMk id="13" creationId="{56022920-9B79-4CDA-8163-F170CEA93684}"/>
          </ac:spMkLst>
        </pc:spChg>
        <pc:spChg chg="add del mod">
          <ac:chgData name="li bo" userId="86e360d6c7446f46" providerId="LiveId" clId="{1B90CDC2-DE6F-4FD9-A8A0-961DE17E7661}" dt="2022-03-20T08:22:48.597" v="18783" actId="478"/>
          <ac:spMkLst>
            <pc:docMk/>
            <pc:sldMk cId="141084399" sldId="393"/>
            <ac:spMk id="14" creationId="{2D4A3879-9F6F-4B12-9B1E-62C21FA44138}"/>
          </ac:spMkLst>
        </pc:spChg>
        <pc:spChg chg="add mod">
          <ac:chgData name="li bo" userId="86e360d6c7446f46" providerId="LiveId" clId="{1B90CDC2-DE6F-4FD9-A8A0-961DE17E7661}" dt="2022-03-20T08:22:35.747" v="18666" actId="948"/>
          <ac:spMkLst>
            <pc:docMk/>
            <pc:sldMk cId="141084399" sldId="393"/>
            <ac:spMk id="15" creationId="{B6ECC37F-B6A7-4F93-B7F9-B672539B241E}"/>
          </ac:spMkLst>
        </pc:spChg>
        <pc:spChg chg="add mod">
          <ac:chgData name="li bo" userId="86e360d6c7446f46" providerId="LiveId" clId="{1B90CDC2-DE6F-4FD9-A8A0-961DE17E7661}" dt="2022-03-22T02:16:30.072" v="26591"/>
          <ac:spMkLst>
            <pc:docMk/>
            <pc:sldMk cId="141084399" sldId="393"/>
            <ac:spMk id="16" creationId="{3C922F1E-C800-4118-968B-09C97088B365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7" creationId="{B02440B0-2218-4EF2-BA44-6A208536A50D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8" creationId="{ABBB5AAA-14B3-40C1-963B-03E869F861A8}"/>
          </ac:spMkLst>
        </pc:spChg>
        <pc:spChg chg="add mod">
          <ac:chgData name="li bo" userId="86e360d6c7446f46" providerId="LiveId" clId="{1B90CDC2-DE6F-4FD9-A8A0-961DE17E7661}" dt="2022-03-22T02:16:30.072" v="26590"/>
          <ac:spMkLst>
            <pc:docMk/>
            <pc:sldMk cId="141084399" sldId="393"/>
            <ac:spMk id="19" creationId="{8AE0EAF6-4676-40B1-A8EB-0E4667D62186}"/>
          </ac:spMkLst>
        </pc:spChg>
        <pc:grpChg chg="add mod">
          <ac:chgData name="li bo" userId="86e360d6c7446f46" providerId="LiveId" clId="{1B90CDC2-DE6F-4FD9-A8A0-961DE17E7661}" dt="2022-03-22T02:16:30.073" v="26592"/>
          <ac:grpSpMkLst>
            <pc:docMk/>
            <pc:sldMk cId="141084399" sldId="393"/>
            <ac:grpSpMk id="20" creationId="{C46FF044-79B5-49B8-B61B-0E547B04EEDE}"/>
          </ac:grpSpMkLst>
        </pc:grpChg>
        <pc:picChg chg="add mod ord">
          <ac:chgData name="li bo" userId="86e360d6c7446f46" providerId="LiveId" clId="{1B90CDC2-DE6F-4FD9-A8A0-961DE17E7661}" dt="2022-03-22T02:16:30.073" v="26594"/>
          <ac:picMkLst>
            <pc:docMk/>
            <pc:sldMk cId="141084399" sldId="393"/>
            <ac:picMk id="5" creationId="{DDC8C0DE-EF82-4168-BE67-FA6579B8292F}"/>
          </ac:picMkLst>
        </pc:picChg>
        <pc:picChg chg="add del mod ord">
          <ac:chgData name="li bo" userId="86e360d6c7446f46" providerId="LiveId" clId="{1B90CDC2-DE6F-4FD9-A8A0-961DE17E7661}" dt="2022-03-21T15:05:03.843" v="25658" actId="478"/>
          <ac:picMkLst>
            <pc:docMk/>
            <pc:sldMk cId="141084399" sldId="393"/>
            <ac:picMk id="21" creationId="{E27C699B-8C14-4E20-97C4-4F92049B3624}"/>
          </ac:picMkLst>
        </pc:picChg>
        <pc:picChg chg="add mod">
          <ac:chgData name="li bo" userId="86e360d6c7446f46" providerId="LiveId" clId="{1B90CDC2-DE6F-4FD9-A8A0-961DE17E7661}" dt="2022-03-21T15:05:21.191" v="25681" actId="1076"/>
          <ac:picMkLst>
            <pc:docMk/>
            <pc:sldMk cId="141084399" sldId="393"/>
            <ac:picMk id="23" creationId="{4745C107-5F89-40AC-8430-72D1A1DC59D2}"/>
          </ac:picMkLst>
        </pc:picChg>
      </pc:sldChg>
      <pc:sldChg chg="addSp delSp modSp add del mod">
        <pc:chgData name="li bo" userId="86e360d6c7446f46" providerId="LiveId" clId="{1B90CDC2-DE6F-4FD9-A8A0-961DE17E7661}" dt="2022-03-20T08:22:30.809" v="18480" actId="47"/>
        <pc:sldMkLst>
          <pc:docMk/>
          <pc:sldMk cId="423453393" sldId="393"/>
        </pc:sldMkLst>
        <pc:spChg chg="del mod">
          <ac:chgData name="li bo" userId="86e360d6c7446f46" providerId="LiveId" clId="{1B90CDC2-DE6F-4FD9-A8A0-961DE17E7661}" dt="2022-03-20T08:21:51.753" v="18093"/>
          <ac:spMkLst>
            <pc:docMk/>
            <pc:sldMk cId="423453393" sldId="393"/>
            <ac:spMk id="2" creationId="{30447B0F-CF3F-47B5-B7D6-2DCD8824B105}"/>
          </ac:spMkLst>
        </pc:spChg>
        <pc:spChg chg="del mod">
          <ac:chgData name="li bo" userId="86e360d6c7446f46" providerId="LiveId" clId="{1B90CDC2-DE6F-4FD9-A8A0-961DE17E7661}" dt="2022-03-20T08:21:51.753" v="18093"/>
          <ac:spMkLst>
            <pc:docMk/>
            <pc:sldMk cId="423453393" sldId="393"/>
            <ac:spMk id="3" creationId="{7E8CACE9-B26C-4F55-89B4-2A07ACB9009F}"/>
          </ac:spMkLst>
        </pc:spChg>
        <pc:spChg chg="add mod">
          <ac:chgData name="li bo" userId="86e360d6c7446f46" providerId="LiveId" clId="{1B90CDC2-DE6F-4FD9-A8A0-961DE17E7661}" dt="2022-03-20T08:21:51.804" v="18111" actId="948"/>
          <ac:spMkLst>
            <pc:docMk/>
            <pc:sldMk cId="423453393" sldId="393"/>
            <ac:spMk id="6" creationId="{C7FBF444-6D09-4185-864E-D9DE08FA30CA}"/>
          </ac:spMkLst>
        </pc:spChg>
        <pc:spChg chg="add mod">
          <ac:chgData name="li bo" userId="86e360d6c7446f46" providerId="LiveId" clId="{1B90CDC2-DE6F-4FD9-A8A0-961DE17E7661}" dt="2022-03-20T08:21:51.814" v="18126" actId="947"/>
          <ac:spMkLst>
            <pc:docMk/>
            <pc:sldMk cId="423453393" sldId="393"/>
            <ac:spMk id="7" creationId="{25E34030-1703-4564-BBF2-29EE86295028}"/>
          </ac:spMkLst>
        </pc:spChg>
        <pc:spChg chg="add mod">
          <ac:chgData name="li bo" userId="86e360d6c7446f46" providerId="LiveId" clId="{1B90CDC2-DE6F-4FD9-A8A0-961DE17E7661}" dt="2022-03-20T08:22:13.676" v="18429" actId="1076"/>
          <ac:spMkLst>
            <pc:docMk/>
            <pc:sldMk cId="423453393" sldId="393"/>
            <ac:spMk id="8" creationId="{887C3633-57AE-43E2-84E9-3A58566988EB}"/>
          </ac:spMkLst>
        </pc:spChg>
        <pc:spChg chg="add mod">
          <ac:chgData name="li bo" userId="86e360d6c7446f46" providerId="LiveId" clId="{1B90CDC2-DE6F-4FD9-A8A0-961DE17E7661}" dt="2022-03-20T08:21:51.832" v="18156" actId="947"/>
          <ac:spMkLst>
            <pc:docMk/>
            <pc:sldMk cId="423453393" sldId="393"/>
            <ac:spMk id="9" creationId="{0DD48756-7685-4D4B-823A-92EB3CDA06AB}"/>
          </ac:spMkLst>
        </pc:spChg>
        <pc:spChg chg="add mod">
          <ac:chgData name="li bo" userId="86e360d6c7446f46" providerId="LiveId" clId="{1B90CDC2-DE6F-4FD9-A8A0-961DE17E7661}" dt="2022-03-20T08:21:51.841" v="18171" actId="947"/>
          <ac:spMkLst>
            <pc:docMk/>
            <pc:sldMk cId="423453393" sldId="393"/>
            <ac:spMk id="10" creationId="{9C9FD61C-6F7B-4640-8B2A-AE9ED79FE365}"/>
          </ac:spMkLst>
        </pc:spChg>
        <pc:spChg chg="add mod">
          <ac:chgData name="li bo" userId="86e360d6c7446f46" providerId="LiveId" clId="{1B90CDC2-DE6F-4FD9-A8A0-961DE17E7661}" dt="2022-03-20T08:21:51.872" v="18193" actId="207"/>
          <ac:spMkLst>
            <pc:docMk/>
            <pc:sldMk cId="423453393" sldId="393"/>
            <ac:spMk id="11" creationId="{DAE0B99A-1F41-4D3F-9863-77EAEE4CE346}"/>
          </ac:spMkLst>
        </pc:spChg>
        <pc:spChg chg="add mod">
          <ac:chgData name="li bo" userId="86e360d6c7446f46" providerId="LiveId" clId="{1B90CDC2-DE6F-4FD9-A8A0-961DE17E7661}" dt="2022-03-20T08:21:51.885" v="18215" actId="207"/>
          <ac:spMkLst>
            <pc:docMk/>
            <pc:sldMk cId="423453393" sldId="393"/>
            <ac:spMk id="12" creationId="{EC589905-179B-4571-9D1F-E513BDD208DC}"/>
          </ac:spMkLst>
        </pc:spChg>
        <pc:spChg chg="add mod">
          <ac:chgData name="li bo" userId="86e360d6c7446f46" providerId="LiveId" clId="{1B90CDC2-DE6F-4FD9-A8A0-961DE17E7661}" dt="2022-03-20T08:21:51.901" v="18237" actId="207"/>
          <ac:spMkLst>
            <pc:docMk/>
            <pc:sldMk cId="423453393" sldId="393"/>
            <ac:spMk id="13" creationId="{E0BA8A37-0B10-446A-8BA6-5BB52573769B}"/>
          </ac:spMkLst>
        </pc:spChg>
        <pc:spChg chg="add mod">
          <ac:chgData name="li bo" userId="86e360d6c7446f46" providerId="LiveId" clId="{1B90CDC2-DE6F-4FD9-A8A0-961DE17E7661}" dt="2022-03-20T08:21:51.917" v="18259" actId="207"/>
          <ac:spMkLst>
            <pc:docMk/>
            <pc:sldMk cId="423453393" sldId="393"/>
            <ac:spMk id="14" creationId="{9803E465-E2CF-45AF-8BB6-70E96BD2E702}"/>
          </ac:spMkLst>
        </pc:spChg>
        <pc:spChg chg="add mod">
          <ac:chgData name="li bo" userId="86e360d6c7446f46" providerId="LiveId" clId="{1B90CDC2-DE6F-4FD9-A8A0-961DE17E7661}" dt="2022-03-20T08:21:51.930" v="18277" actId="948"/>
          <ac:spMkLst>
            <pc:docMk/>
            <pc:sldMk cId="423453393" sldId="393"/>
            <ac:spMk id="15" creationId="{85040355-ACAD-40F5-8FF0-9817D55BA4B4}"/>
          </ac:spMkLst>
        </pc:spChg>
        <pc:spChg chg="add mod">
          <ac:chgData name="li bo" userId="86e360d6c7446f46" providerId="LiveId" clId="{1B90CDC2-DE6F-4FD9-A8A0-961DE17E7661}" dt="2022-03-20T08:22:30.245" v="18474"/>
          <ac:spMkLst>
            <pc:docMk/>
            <pc:sldMk cId="423453393" sldId="393"/>
            <ac:spMk id="16" creationId="{F88075FB-103F-4CE8-B0B4-2E68B1757069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7" creationId="{37625A6A-7BA3-44A6-ABA3-DDC8145D0406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8" creationId="{3DC6C49F-6D8B-4CA7-9AAD-B462A1467F37}"/>
          </ac:spMkLst>
        </pc:spChg>
        <pc:spChg chg="add mod">
          <ac:chgData name="li bo" userId="86e360d6c7446f46" providerId="LiveId" clId="{1B90CDC2-DE6F-4FD9-A8A0-961DE17E7661}" dt="2022-03-20T08:22:30.244" v="18473"/>
          <ac:spMkLst>
            <pc:docMk/>
            <pc:sldMk cId="423453393" sldId="393"/>
            <ac:spMk id="19" creationId="{2551C8B2-04DF-46D1-855F-B82043C34917}"/>
          </ac:spMkLst>
        </pc:spChg>
        <pc:spChg chg="add mod ord">
          <ac:chgData name="li bo" userId="86e360d6c7446f46" providerId="LiveId" clId="{1B90CDC2-DE6F-4FD9-A8A0-961DE17E7661}" dt="2022-03-20T08:22:30.245" v="18479"/>
          <ac:spMkLst>
            <pc:docMk/>
            <pc:sldMk cId="423453393" sldId="393"/>
            <ac:spMk id="21" creationId="{0CCCDC2D-A9E8-47F3-859B-F835195D1D97}"/>
          </ac:spMkLst>
        </pc:spChg>
        <pc:grpChg chg="add mod">
          <ac:chgData name="li bo" userId="86e360d6c7446f46" providerId="LiveId" clId="{1B90CDC2-DE6F-4FD9-A8A0-961DE17E7661}" dt="2022-03-20T08:22:30.245" v="18475"/>
          <ac:grpSpMkLst>
            <pc:docMk/>
            <pc:sldMk cId="423453393" sldId="393"/>
            <ac:grpSpMk id="20" creationId="{BE44FECD-4BC1-4177-BCB7-33E5EB290778}"/>
          </ac:grpSpMkLst>
        </pc:grpChg>
        <pc:picChg chg="add mod ord">
          <ac:chgData name="li bo" userId="86e360d6c7446f46" providerId="LiveId" clId="{1B90CDC2-DE6F-4FD9-A8A0-961DE17E7661}" dt="2022-03-20T08:22:30.245" v="18477"/>
          <ac:picMkLst>
            <pc:docMk/>
            <pc:sldMk cId="423453393" sldId="393"/>
            <ac:picMk id="5" creationId="{351DFECD-8BEE-4DE1-8896-C8924A22B14E}"/>
          </ac:picMkLst>
        </pc:picChg>
        <pc:picChg chg="add del mod">
          <ac:chgData name="li bo" userId="86e360d6c7446f46" providerId="LiveId" clId="{1B90CDC2-DE6F-4FD9-A8A0-961DE17E7661}" dt="2022-03-20T08:22:28.967" v="18463" actId="21"/>
          <ac:picMkLst>
            <pc:docMk/>
            <pc:sldMk cId="423453393" sldId="393"/>
            <ac:picMk id="23" creationId="{755C352F-7586-42D0-8263-85FFFD8F92B0}"/>
          </ac:picMkLst>
        </pc:picChg>
      </pc:sldChg>
      <pc:sldChg chg="addSp delSp modSp add mod modNotesTx">
        <pc:chgData name="li bo" userId="86e360d6c7446f46" providerId="LiveId" clId="{1B90CDC2-DE6F-4FD9-A8A0-961DE17E7661}" dt="2022-03-21T15:09:23.748" v="25942" actId="1076"/>
        <pc:sldMkLst>
          <pc:docMk/>
          <pc:sldMk cId="1362431680" sldId="394"/>
        </pc:sldMkLst>
        <pc:spChg chg="mod">
          <ac:chgData name="li bo" userId="86e360d6c7446f46" providerId="LiveId" clId="{1B90CDC2-DE6F-4FD9-A8A0-961DE17E7661}" dt="2022-03-20T09:37:54.384" v="20689" actId="1076"/>
          <ac:spMkLst>
            <pc:docMk/>
            <pc:sldMk cId="1362431680" sldId="394"/>
            <ac:spMk id="4" creationId="{8C1153FF-8710-4CAC-B53A-208C3FA5292F}"/>
          </ac:spMkLst>
        </pc:spChg>
        <pc:spChg chg="add del mod">
          <ac:chgData name="li bo" userId="86e360d6c7446f46" providerId="LiveId" clId="{1B90CDC2-DE6F-4FD9-A8A0-961DE17E7661}" dt="2022-03-20T08:33:03.604" v="19501" actId="478"/>
          <ac:spMkLst>
            <pc:docMk/>
            <pc:sldMk cId="1362431680" sldId="394"/>
            <ac:spMk id="8" creationId="{EF8F4065-C640-4542-9AE7-F34092266EFC}"/>
          </ac:spMkLst>
        </pc:spChg>
        <pc:spChg chg="add mod">
          <ac:chgData name="li bo" userId="86e360d6c7446f46" providerId="LiveId" clId="{1B90CDC2-DE6F-4FD9-A8A0-961DE17E7661}" dt="2022-03-21T15:09:23.748" v="25942" actId="1076"/>
          <ac:spMkLst>
            <pc:docMk/>
            <pc:sldMk cId="1362431680" sldId="394"/>
            <ac:spMk id="12" creationId="{B1A433DA-8368-4782-9484-798664D14736}"/>
          </ac:spMkLst>
        </pc:spChg>
        <pc:spChg chg="mod">
          <ac:chgData name="li bo" userId="86e360d6c7446f46" providerId="LiveId" clId="{1B90CDC2-DE6F-4FD9-A8A0-961DE17E7661}" dt="2022-03-20T10:55:48.446" v="22505" actId="20577"/>
          <ac:spMkLst>
            <pc:docMk/>
            <pc:sldMk cId="1362431680" sldId="394"/>
            <ac:spMk id="14" creationId="{78619757-EA8F-40AD-A1D1-9769616E39F2}"/>
          </ac:spMkLst>
        </pc:spChg>
        <pc:spChg chg="del">
          <ac:chgData name="li bo" userId="86e360d6c7446f46" providerId="LiveId" clId="{1B90CDC2-DE6F-4FD9-A8A0-961DE17E7661}" dt="2022-03-20T08:29:03.543" v="19309" actId="478"/>
          <ac:spMkLst>
            <pc:docMk/>
            <pc:sldMk cId="1362431680" sldId="394"/>
            <ac:spMk id="17" creationId="{957DB2ED-2C7E-4FDC-94E6-378144568293}"/>
          </ac:spMkLst>
        </pc:spChg>
        <pc:spChg chg="add del">
          <ac:chgData name="li bo" userId="86e360d6c7446f46" providerId="LiveId" clId="{1B90CDC2-DE6F-4FD9-A8A0-961DE17E7661}" dt="2022-03-20T10:16:48.712" v="21753" actId="22"/>
          <ac:spMkLst>
            <pc:docMk/>
            <pc:sldMk cId="1362431680" sldId="394"/>
            <ac:spMk id="18" creationId="{6C5DC83C-2AFF-45D0-8419-477CDB24485B}"/>
          </ac:spMkLst>
        </pc:spChg>
        <pc:spChg chg="add mod">
          <ac:chgData name="li bo" userId="86e360d6c7446f46" providerId="LiveId" clId="{1B90CDC2-DE6F-4FD9-A8A0-961DE17E7661}" dt="2022-03-21T14:59:55.919" v="25599" actId="20577"/>
          <ac:spMkLst>
            <pc:docMk/>
            <pc:sldMk cId="1362431680" sldId="394"/>
            <ac:spMk id="23" creationId="{18F45AE0-1B96-4246-8528-4B3DE3A426C6}"/>
          </ac:spMkLst>
        </pc:spChg>
        <pc:graphicFrameChg chg="del">
          <ac:chgData name="li bo" userId="86e360d6c7446f46" providerId="LiveId" clId="{1B90CDC2-DE6F-4FD9-A8A0-961DE17E7661}" dt="2022-03-20T08:29:02.045" v="19308" actId="478"/>
          <ac:graphicFrameMkLst>
            <pc:docMk/>
            <pc:sldMk cId="1362431680" sldId="394"/>
            <ac:graphicFrameMk id="11" creationId="{898BB421-B207-4102-9204-557D47088D71}"/>
          </ac:graphicFrameMkLst>
        </pc:graphicFrameChg>
        <pc:graphicFrameChg chg="del">
          <ac:chgData name="li bo" userId="86e360d6c7446f46" providerId="LiveId" clId="{1B90CDC2-DE6F-4FD9-A8A0-961DE17E7661}" dt="2022-03-20T08:28:59.129" v="19306" actId="478"/>
          <ac:graphicFrameMkLst>
            <pc:docMk/>
            <pc:sldMk cId="1362431680" sldId="394"/>
            <ac:graphicFrameMk id="13" creationId="{D41D707D-01C9-4CD4-8FDE-E2B3EAF53E72}"/>
          </ac:graphicFrameMkLst>
        </pc:graphicFrameChg>
        <pc:graphicFrameChg chg="add mod modGraphic">
          <ac:chgData name="li bo" userId="86e360d6c7446f46" providerId="LiveId" clId="{1B90CDC2-DE6F-4FD9-A8A0-961DE17E7661}" dt="2022-03-21T15:05:29.652" v="25691" actId="20577"/>
          <ac:graphicFrameMkLst>
            <pc:docMk/>
            <pc:sldMk cId="1362431680" sldId="394"/>
            <ac:graphicFrameMk id="15" creationId="{2D4C12BC-2490-4147-9DBD-35DC4BE56CD6}"/>
          </ac:graphicFrameMkLst>
        </pc:graphicFrameChg>
        <pc:graphicFrameChg chg="del">
          <ac:chgData name="li bo" userId="86e360d6c7446f46" providerId="LiveId" clId="{1B90CDC2-DE6F-4FD9-A8A0-961DE17E7661}" dt="2022-03-20T08:29:00.802" v="19307" actId="478"/>
          <ac:graphicFrameMkLst>
            <pc:docMk/>
            <pc:sldMk cId="1362431680" sldId="394"/>
            <ac:graphicFrameMk id="16" creationId="{218045C1-BC99-4A01-B36C-5F90341C819C}"/>
          </ac:graphicFrameMkLst>
        </pc:graphicFrameChg>
        <pc:picChg chg="add mod">
          <ac:chgData name="li bo" userId="86e360d6c7446f46" providerId="LiveId" clId="{1B90CDC2-DE6F-4FD9-A8A0-961DE17E7661}" dt="2022-03-20T09:36:58.127" v="20639" actId="1076"/>
          <ac:picMkLst>
            <pc:docMk/>
            <pc:sldMk cId="1362431680" sldId="394"/>
            <ac:picMk id="3" creationId="{46EAB9CA-D7B3-4736-9B8C-210D600E8FF5}"/>
          </ac:picMkLst>
        </pc:picChg>
        <pc:picChg chg="add del mod ord">
          <ac:chgData name="li bo" userId="86e360d6c7446f46" providerId="LiveId" clId="{1B90CDC2-DE6F-4FD9-A8A0-961DE17E7661}" dt="2022-03-20T10:41:47.587" v="22400" actId="1076"/>
          <ac:picMkLst>
            <pc:docMk/>
            <pc:sldMk cId="1362431680" sldId="394"/>
            <ac:picMk id="7" creationId="{EA501709-4E8C-461D-9D5B-85D9CA14F996}"/>
          </ac:picMkLst>
        </pc:picChg>
        <pc:picChg chg="add del">
          <ac:chgData name="li bo" userId="86e360d6c7446f46" providerId="LiveId" clId="{1B90CDC2-DE6F-4FD9-A8A0-961DE17E7661}" dt="2022-03-20T10:17:48.031" v="21764" actId="478"/>
          <ac:picMkLst>
            <pc:docMk/>
            <pc:sldMk cId="1362431680" sldId="394"/>
            <ac:picMk id="10" creationId="{D0CDD74A-006D-40F5-B0E0-987F3B650808}"/>
          </ac:picMkLst>
        </pc:picChg>
        <pc:picChg chg="add mod ord">
          <ac:chgData name="li bo" userId="86e360d6c7446f46" providerId="LiveId" clId="{1B90CDC2-DE6F-4FD9-A8A0-961DE17E7661}" dt="2022-03-20T10:41:47.587" v="22400" actId="1076"/>
          <ac:picMkLst>
            <pc:docMk/>
            <pc:sldMk cId="1362431680" sldId="394"/>
            <ac:picMk id="20" creationId="{E4825A0A-81A9-43F4-B84E-92E1A6CA6CDB}"/>
          </ac:picMkLst>
        </pc:picChg>
        <pc:picChg chg="add del mod">
          <ac:chgData name="li bo" userId="86e360d6c7446f46" providerId="LiveId" clId="{1B90CDC2-DE6F-4FD9-A8A0-961DE17E7661}" dt="2022-03-20T10:20:32.516" v="21903" actId="22"/>
          <ac:picMkLst>
            <pc:docMk/>
            <pc:sldMk cId="1362431680" sldId="394"/>
            <ac:picMk id="22" creationId="{AB57E54E-A631-48C6-AC00-1206A4CD11ED}"/>
          </ac:picMkLst>
        </pc:picChg>
      </pc:sldChg>
      <pc:sldChg chg="addSp delSp modSp add mod">
        <pc:chgData name="li bo" userId="86e360d6c7446f46" providerId="LiveId" clId="{1B90CDC2-DE6F-4FD9-A8A0-961DE17E7661}" dt="2022-03-21T09:16:08.482" v="22767" actId="478"/>
        <pc:sldMkLst>
          <pc:docMk/>
          <pc:sldMk cId="1540304057" sldId="395"/>
        </pc:sldMkLst>
        <pc:spChg chg="add del mod">
          <ac:chgData name="li bo" userId="86e360d6c7446f46" providerId="LiveId" clId="{1B90CDC2-DE6F-4FD9-A8A0-961DE17E7661}" dt="2022-03-21T09:16:08.482" v="22767" actId="478"/>
          <ac:spMkLst>
            <pc:docMk/>
            <pc:sldMk cId="1540304057" sldId="395"/>
            <ac:spMk id="3" creationId="{EAE7AC33-77E3-4F1F-89AA-A157F04E4D68}"/>
          </ac:spMkLst>
        </pc:spChg>
        <pc:spChg chg="del">
          <ac:chgData name="li bo" userId="86e360d6c7446f46" providerId="LiveId" clId="{1B90CDC2-DE6F-4FD9-A8A0-961DE17E7661}" dt="2022-03-21T09:16:06.094" v="22765" actId="478"/>
          <ac:spMkLst>
            <pc:docMk/>
            <pc:sldMk cId="1540304057" sldId="395"/>
            <ac:spMk id="4" creationId="{BEC52CB3-735B-40B0-A865-497DAA6F2592}"/>
          </ac:spMkLst>
        </pc:spChg>
        <pc:spChg chg="add mod">
          <ac:chgData name="li bo" userId="86e360d6c7446f46" providerId="LiveId" clId="{1B90CDC2-DE6F-4FD9-A8A0-961DE17E7661}" dt="2022-03-21T09:16:06.352" v="22766"/>
          <ac:spMkLst>
            <pc:docMk/>
            <pc:sldMk cId="1540304057" sldId="395"/>
            <ac:spMk id="13" creationId="{9B5CAAAB-F7D7-4C41-A353-D4E7FB827EA8}"/>
          </ac:spMkLst>
        </pc:spChg>
      </pc:sldChg>
      <pc:sldChg chg="addSp delSp modSp new mod modAnim modNotesTx">
        <pc:chgData name="li bo" userId="86e360d6c7446f46" providerId="LiveId" clId="{1B90CDC2-DE6F-4FD9-A8A0-961DE17E7661}" dt="2022-03-22T01:50:22.636" v="26359" actId="1076"/>
        <pc:sldMkLst>
          <pc:docMk/>
          <pc:sldMk cId="3196428057" sldId="396"/>
        </pc:sldMkLst>
        <pc:spChg chg="del">
          <ac:chgData name="li bo" userId="86e360d6c7446f46" providerId="LiveId" clId="{1B90CDC2-DE6F-4FD9-A8A0-961DE17E7661}" dt="2022-03-21T14:16:54.923" v="24027" actId="478"/>
          <ac:spMkLst>
            <pc:docMk/>
            <pc:sldMk cId="3196428057" sldId="396"/>
            <ac:spMk id="2" creationId="{F7778A8D-9103-4AEE-A53D-F6CA243727A7}"/>
          </ac:spMkLst>
        </pc:spChg>
        <pc:spChg chg="del">
          <ac:chgData name="li bo" userId="86e360d6c7446f46" providerId="LiveId" clId="{1B90CDC2-DE6F-4FD9-A8A0-961DE17E7661}" dt="2022-03-21T14:16:54.923" v="24027" actId="478"/>
          <ac:spMkLst>
            <pc:docMk/>
            <pc:sldMk cId="3196428057" sldId="396"/>
            <ac:spMk id="3" creationId="{9B3BB171-0DC5-444A-B66E-0902C37FA3A2}"/>
          </ac:spMkLst>
        </pc:spChg>
        <pc:spChg chg="add mod">
          <ac:chgData name="li bo" userId="86e360d6c7446f46" providerId="LiveId" clId="{1B90CDC2-DE6F-4FD9-A8A0-961DE17E7661}" dt="2022-03-21T14:47:57.578" v="24205" actId="1076"/>
          <ac:spMkLst>
            <pc:docMk/>
            <pc:sldMk cId="3196428057" sldId="396"/>
            <ac:spMk id="5" creationId="{6B57EB6F-B4F3-4D6F-8DD1-9456579E1ACD}"/>
          </ac:spMkLst>
        </pc:spChg>
        <pc:spChg chg="add mod">
          <ac:chgData name="li bo" userId="86e360d6c7446f46" providerId="LiveId" clId="{1B90CDC2-DE6F-4FD9-A8A0-961DE17E7661}" dt="2022-03-22T01:50:22.636" v="26359" actId="1076"/>
          <ac:spMkLst>
            <pc:docMk/>
            <pc:sldMk cId="3196428057" sldId="396"/>
            <ac:spMk id="16" creationId="{AB0D1D98-6388-4D30-8C6D-588423CF3DB1}"/>
          </ac:spMkLst>
        </pc:spChg>
        <pc:spChg chg="add mod">
          <ac:chgData name="li bo" userId="86e360d6c7446f46" providerId="LiveId" clId="{1B90CDC2-DE6F-4FD9-A8A0-961DE17E7661}" dt="2022-03-21T14:48:26.640" v="24208" actId="1076"/>
          <ac:spMkLst>
            <pc:docMk/>
            <pc:sldMk cId="3196428057" sldId="396"/>
            <ac:spMk id="27" creationId="{01F5FDAE-F6D5-43E8-AA4C-5ABE2A28E7FA}"/>
          </ac:spMkLst>
        </pc:spChg>
        <pc:picChg chg="add del mod">
          <ac:chgData name="li bo" userId="86e360d6c7446f46" providerId="LiveId" clId="{1B90CDC2-DE6F-4FD9-A8A0-961DE17E7661}" dt="2022-03-21T14:39:37.424" v="24146" actId="478"/>
          <ac:picMkLst>
            <pc:docMk/>
            <pc:sldMk cId="3196428057" sldId="396"/>
            <ac:picMk id="7" creationId="{37C475C7-D470-4AE7-9CAC-4B98628B6855}"/>
          </ac:picMkLst>
        </pc:picChg>
        <pc:picChg chg="add mod">
          <ac:chgData name="li bo" userId="86e360d6c7446f46" providerId="LiveId" clId="{1B90CDC2-DE6F-4FD9-A8A0-961DE17E7661}" dt="2022-03-21T14:47:55.207" v="24204" actId="1076"/>
          <ac:picMkLst>
            <pc:docMk/>
            <pc:sldMk cId="3196428057" sldId="396"/>
            <ac:picMk id="9" creationId="{3724569F-F226-4CCB-AAC4-B071B856BFFC}"/>
          </ac:picMkLst>
        </pc:picChg>
        <pc:picChg chg="add del mod">
          <ac:chgData name="li bo" userId="86e360d6c7446f46" providerId="LiveId" clId="{1B90CDC2-DE6F-4FD9-A8A0-961DE17E7661}" dt="2022-03-21T14:32:32.875" v="24082" actId="478"/>
          <ac:picMkLst>
            <pc:docMk/>
            <pc:sldMk cId="3196428057" sldId="396"/>
            <ac:picMk id="11" creationId="{1AF6082B-FD65-4A0B-B0AF-04C91DC21007}"/>
          </ac:picMkLst>
        </pc:picChg>
        <pc:picChg chg="add del mod">
          <ac:chgData name="li bo" userId="86e360d6c7446f46" providerId="LiveId" clId="{1B90CDC2-DE6F-4FD9-A8A0-961DE17E7661}" dt="2022-03-21T14:35:08.838" v="24094" actId="478"/>
          <ac:picMkLst>
            <pc:docMk/>
            <pc:sldMk cId="3196428057" sldId="396"/>
            <ac:picMk id="13" creationId="{9A845C43-3CA0-48FA-9604-C7FF59EECE17}"/>
          </ac:picMkLst>
        </pc:picChg>
        <pc:picChg chg="add mod">
          <ac:chgData name="li bo" userId="86e360d6c7446f46" providerId="LiveId" clId="{1B90CDC2-DE6F-4FD9-A8A0-961DE17E7661}" dt="2022-03-21T14:47:55.207" v="24204" actId="1076"/>
          <ac:picMkLst>
            <pc:docMk/>
            <pc:sldMk cId="3196428057" sldId="396"/>
            <ac:picMk id="15" creationId="{A3077138-673F-4CE7-BF81-3694E1E9E481}"/>
          </ac:picMkLst>
        </pc:picChg>
        <pc:picChg chg="add del mod">
          <ac:chgData name="li bo" userId="86e360d6c7446f46" providerId="LiveId" clId="{1B90CDC2-DE6F-4FD9-A8A0-961DE17E7661}" dt="2022-03-21T14:39:26.532" v="24143" actId="478"/>
          <ac:picMkLst>
            <pc:docMk/>
            <pc:sldMk cId="3196428057" sldId="396"/>
            <ac:picMk id="18" creationId="{13C0123D-C11F-4FA2-9C53-52D9DDDCCFF3}"/>
          </ac:picMkLst>
        </pc:picChg>
        <pc:picChg chg="add mod">
          <ac:chgData name="li bo" userId="86e360d6c7446f46" providerId="LiveId" clId="{1B90CDC2-DE6F-4FD9-A8A0-961DE17E7661}" dt="2022-03-21T14:40:21.283" v="24158" actId="1076"/>
          <ac:picMkLst>
            <pc:docMk/>
            <pc:sldMk cId="3196428057" sldId="396"/>
            <ac:picMk id="20" creationId="{9A000122-2053-4160-B266-9A64C7A8DCA8}"/>
          </ac:picMkLst>
        </pc:picChg>
        <pc:picChg chg="add del mod">
          <ac:chgData name="li bo" userId="86e360d6c7446f46" providerId="LiveId" clId="{1B90CDC2-DE6F-4FD9-A8A0-961DE17E7661}" dt="2022-03-21T14:42:11.904" v="24182" actId="1076"/>
          <ac:picMkLst>
            <pc:docMk/>
            <pc:sldMk cId="3196428057" sldId="396"/>
            <ac:picMk id="22" creationId="{65819351-5C12-4B5C-98DB-AF131012546A}"/>
          </ac:picMkLst>
        </pc:picChg>
        <pc:picChg chg="add mod">
          <ac:chgData name="li bo" userId="86e360d6c7446f46" providerId="LiveId" clId="{1B90CDC2-DE6F-4FD9-A8A0-961DE17E7661}" dt="2022-03-21T14:42:45.744" v="24186" actId="1076"/>
          <ac:picMkLst>
            <pc:docMk/>
            <pc:sldMk cId="3196428057" sldId="396"/>
            <ac:picMk id="24" creationId="{17D3840A-624C-4F38-B3C5-51C3E8B3CB74}"/>
          </ac:picMkLst>
        </pc:picChg>
        <pc:picChg chg="add mod">
          <ac:chgData name="li bo" userId="86e360d6c7446f46" providerId="LiveId" clId="{1B90CDC2-DE6F-4FD9-A8A0-961DE17E7661}" dt="2022-03-21T14:41:50.680" v="24176" actId="1076"/>
          <ac:picMkLst>
            <pc:docMk/>
            <pc:sldMk cId="3196428057" sldId="396"/>
            <ac:picMk id="26" creationId="{45E6CE9E-3699-49C4-B95E-88E06EAE0066}"/>
          </ac:picMkLst>
        </pc:picChg>
      </pc:sldChg>
      <pc:sldChg chg="addSp delSp modSp add del mod">
        <pc:chgData name="li bo" userId="86e360d6c7446f46" providerId="LiveId" clId="{1B90CDC2-DE6F-4FD9-A8A0-961DE17E7661}" dt="2022-03-21T14:54:03.230" v="25199" actId="47"/>
        <pc:sldMkLst>
          <pc:docMk/>
          <pc:sldMk cId="2143576626" sldId="397"/>
        </pc:sldMkLst>
        <pc:spChg chg="del mod">
          <ac:chgData name="li bo" userId="86e360d6c7446f46" providerId="LiveId" clId="{1B90CDC2-DE6F-4FD9-A8A0-961DE17E7661}" dt="2022-03-21T14:52:28.447" v="24282"/>
          <ac:spMkLst>
            <pc:docMk/>
            <pc:sldMk cId="2143576626" sldId="397"/>
            <ac:spMk id="2" creationId="{9F51C5BA-4D67-4E53-AED5-03E16B71A650}"/>
          </ac:spMkLst>
        </pc:spChg>
        <pc:spChg chg="del mod">
          <ac:chgData name="li bo" userId="86e360d6c7446f46" providerId="LiveId" clId="{1B90CDC2-DE6F-4FD9-A8A0-961DE17E7661}" dt="2022-03-21T14:52:28.447" v="24282"/>
          <ac:spMkLst>
            <pc:docMk/>
            <pc:sldMk cId="2143576626" sldId="397"/>
            <ac:spMk id="3" creationId="{BD232510-F71C-4158-BCCB-3C30680397D3}"/>
          </ac:spMkLst>
        </pc:spChg>
        <pc:spChg chg="add mod">
          <ac:chgData name="li bo" userId="86e360d6c7446f46" providerId="LiveId" clId="{1B90CDC2-DE6F-4FD9-A8A0-961DE17E7661}" dt="2022-03-21T14:53:07.892" v="24703" actId="14100"/>
          <ac:spMkLst>
            <pc:docMk/>
            <pc:sldMk cId="2143576626" sldId="397"/>
            <ac:spMk id="6" creationId="{D7D63C12-D3C3-4334-8D7A-F2B179536380}"/>
          </ac:spMkLst>
        </pc:spChg>
        <pc:spChg chg="add mod">
          <ac:chgData name="li bo" userId="86e360d6c7446f46" providerId="LiveId" clId="{1B90CDC2-DE6F-4FD9-A8A0-961DE17E7661}" dt="2022-03-21T14:52:28.482" v="24315" actId="947"/>
          <ac:spMkLst>
            <pc:docMk/>
            <pc:sldMk cId="2143576626" sldId="397"/>
            <ac:spMk id="7" creationId="{A0171CA1-691E-40FF-AA00-4275370F5A3A}"/>
          </ac:spMkLst>
        </pc:spChg>
        <pc:spChg chg="add mod">
          <ac:chgData name="li bo" userId="86e360d6c7446f46" providerId="LiveId" clId="{1B90CDC2-DE6F-4FD9-A8A0-961DE17E7661}" dt="2022-03-21T14:52:28.489" v="24330" actId="947"/>
          <ac:spMkLst>
            <pc:docMk/>
            <pc:sldMk cId="2143576626" sldId="397"/>
            <ac:spMk id="8" creationId="{C81FE40E-F806-48DA-B169-E0A5F845FE9A}"/>
          </ac:spMkLst>
        </pc:spChg>
        <pc:spChg chg="add mod">
          <ac:chgData name="li bo" userId="86e360d6c7446f46" providerId="LiveId" clId="{1B90CDC2-DE6F-4FD9-A8A0-961DE17E7661}" dt="2022-03-21T14:52:28.499" v="24345" actId="947"/>
          <ac:spMkLst>
            <pc:docMk/>
            <pc:sldMk cId="2143576626" sldId="397"/>
            <ac:spMk id="9" creationId="{D8B560B6-0426-4220-B95A-9C0376A5582E}"/>
          </ac:spMkLst>
        </pc:spChg>
        <pc:spChg chg="add mod">
          <ac:chgData name="li bo" userId="86e360d6c7446f46" providerId="LiveId" clId="{1B90CDC2-DE6F-4FD9-A8A0-961DE17E7661}" dt="2022-03-21T14:52:28.506" v="24360" actId="947"/>
          <ac:spMkLst>
            <pc:docMk/>
            <pc:sldMk cId="2143576626" sldId="397"/>
            <ac:spMk id="10" creationId="{57EE5C3C-A3F1-4BE3-89F4-6CC6083A79B1}"/>
          </ac:spMkLst>
        </pc:spChg>
        <pc:spChg chg="add mod">
          <ac:chgData name="li bo" userId="86e360d6c7446f46" providerId="LiveId" clId="{1B90CDC2-DE6F-4FD9-A8A0-961DE17E7661}" dt="2022-03-21T14:52:28.536" v="24382" actId="207"/>
          <ac:spMkLst>
            <pc:docMk/>
            <pc:sldMk cId="2143576626" sldId="397"/>
            <ac:spMk id="11" creationId="{932C345D-A201-4DB2-877C-80E6A7354666}"/>
          </ac:spMkLst>
        </pc:spChg>
        <pc:spChg chg="add mod">
          <ac:chgData name="li bo" userId="86e360d6c7446f46" providerId="LiveId" clId="{1B90CDC2-DE6F-4FD9-A8A0-961DE17E7661}" dt="2022-03-21T14:52:28.548" v="24404" actId="207"/>
          <ac:spMkLst>
            <pc:docMk/>
            <pc:sldMk cId="2143576626" sldId="397"/>
            <ac:spMk id="12" creationId="{691E1C9E-700B-4092-9503-04927D01845E}"/>
          </ac:spMkLst>
        </pc:spChg>
        <pc:spChg chg="add mod">
          <ac:chgData name="li bo" userId="86e360d6c7446f46" providerId="LiveId" clId="{1B90CDC2-DE6F-4FD9-A8A0-961DE17E7661}" dt="2022-03-21T14:52:28.559" v="24426" actId="207"/>
          <ac:spMkLst>
            <pc:docMk/>
            <pc:sldMk cId="2143576626" sldId="397"/>
            <ac:spMk id="13" creationId="{889F7AA8-3EDB-4258-9022-413565C0F97B}"/>
          </ac:spMkLst>
        </pc:spChg>
        <pc:spChg chg="add mod">
          <ac:chgData name="li bo" userId="86e360d6c7446f46" providerId="LiveId" clId="{1B90CDC2-DE6F-4FD9-A8A0-961DE17E7661}" dt="2022-03-21T14:52:28.571" v="24448" actId="207"/>
          <ac:spMkLst>
            <pc:docMk/>
            <pc:sldMk cId="2143576626" sldId="397"/>
            <ac:spMk id="14" creationId="{C2655179-15CB-44EB-8AD2-A2D0A892318E}"/>
          </ac:spMkLst>
        </pc:spChg>
        <pc:spChg chg="add mod">
          <ac:chgData name="li bo" userId="86e360d6c7446f46" providerId="LiveId" clId="{1B90CDC2-DE6F-4FD9-A8A0-961DE17E7661}" dt="2022-03-21T14:52:28.579" v="24466" actId="948"/>
          <ac:spMkLst>
            <pc:docMk/>
            <pc:sldMk cId="2143576626" sldId="397"/>
            <ac:spMk id="15" creationId="{8C030360-6FFB-408F-B9B7-6E062FF727A0}"/>
          </ac:spMkLst>
        </pc:spChg>
        <pc:spChg chg="add mod">
          <ac:chgData name="li bo" userId="86e360d6c7446f46" providerId="LiveId" clId="{1B90CDC2-DE6F-4FD9-A8A0-961DE17E7661}" dt="2022-03-21T14:54:02.646" v="25193"/>
          <ac:spMkLst>
            <pc:docMk/>
            <pc:sldMk cId="2143576626" sldId="397"/>
            <ac:spMk id="16" creationId="{35AAF6E1-50EA-4493-A491-5D38DC741236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7" creationId="{728899DA-C17E-48AA-BAAC-2CD971C9E4CE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8" creationId="{138B9A50-C217-42C5-A3AD-0CCD69D61CBC}"/>
          </ac:spMkLst>
        </pc:spChg>
        <pc:spChg chg="add mod">
          <ac:chgData name="li bo" userId="86e360d6c7446f46" providerId="LiveId" clId="{1B90CDC2-DE6F-4FD9-A8A0-961DE17E7661}" dt="2022-03-21T14:54:02.645" v="25192"/>
          <ac:spMkLst>
            <pc:docMk/>
            <pc:sldMk cId="2143576626" sldId="397"/>
            <ac:spMk id="19" creationId="{326A36F1-80EE-49D3-A545-C7936638EE0D}"/>
          </ac:spMkLst>
        </pc:spChg>
        <pc:spChg chg="add mod ord">
          <ac:chgData name="li bo" userId="86e360d6c7446f46" providerId="LiveId" clId="{1B90CDC2-DE6F-4FD9-A8A0-961DE17E7661}" dt="2022-03-21T14:54:02.646" v="25198"/>
          <ac:spMkLst>
            <pc:docMk/>
            <pc:sldMk cId="2143576626" sldId="397"/>
            <ac:spMk id="21" creationId="{8237BBB9-26A4-419A-AED4-23E7134BC2ED}"/>
          </ac:spMkLst>
        </pc:spChg>
        <pc:spChg chg="mod">
          <ac:chgData name="li bo" userId="86e360d6c7446f46" providerId="LiveId" clId="{1B90CDC2-DE6F-4FD9-A8A0-961DE17E7661}" dt="2022-03-21T14:52:45.502" v="24628" actId="1076"/>
          <ac:spMkLst>
            <pc:docMk/>
            <pc:sldMk cId="2143576626" sldId="397"/>
            <ac:spMk id="24" creationId="{8F8155CE-8B11-4E28-85EE-074FD6337F05}"/>
          </ac:spMkLst>
        </pc:spChg>
        <pc:grpChg chg="add mod">
          <ac:chgData name="li bo" userId="86e360d6c7446f46" providerId="LiveId" clId="{1B90CDC2-DE6F-4FD9-A8A0-961DE17E7661}" dt="2022-03-21T14:54:02.646" v="25194"/>
          <ac:grpSpMkLst>
            <pc:docMk/>
            <pc:sldMk cId="2143576626" sldId="397"/>
            <ac:grpSpMk id="20" creationId="{80A74A96-454F-413D-B3E2-2AE8184B07AD}"/>
          </ac:grpSpMkLst>
        </pc:grpChg>
        <pc:grpChg chg="add 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2" creationId="{42ADFD0B-467F-4376-A0FC-8F69FC6E8767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3" creationId="{7D09054B-01DD-4CCD-A7B7-BB9859F3C567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5" creationId="{A9BEEFB4-18C8-407A-95FD-0B0107CAC72C}"/>
          </ac:grpSpMkLst>
        </pc:grpChg>
        <pc:grpChg chg="mod">
          <ac:chgData name="li bo" userId="86e360d6c7446f46" providerId="LiveId" clId="{1B90CDC2-DE6F-4FD9-A8A0-961DE17E7661}" dt="2022-03-21T14:52:45.502" v="24628" actId="1076"/>
          <ac:grpSpMkLst>
            <pc:docMk/>
            <pc:sldMk cId="2143576626" sldId="397"/>
            <ac:grpSpMk id="27" creationId="{D0BF2AA2-3FD7-4F51-8E77-13716584A555}"/>
          </ac:grpSpMkLst>
        </pc:grpChg>
        <pc:picChg chg="add mod ord">
          <ac:chgData name="li bo" userId="86e360d6c7446f46" providerId="LiveId" clId="{1B90CDC2-DE6F-4FD9-A8A0-961DE17E7661}" dt="2022-03-21T14:54:02.646" v="25196"/>
          <ac:picMkLst>
            <pc:docMk/>
            <pc:sldMk cId="2143576626" sldId="397"/>
            <ac:picMk id="5" creationId="{B1086F48-593E-409A-A18B-6395564367B7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6" creationId="{657EBA79-4E94-4FFC-8D25-9B11D0CC0CAD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8" creationId="{5541B7BD-2B06-43DD-B151-BFAE5804ED91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29" creationId="{6C037F07-0406-4CBC-A44E-1EEF3FE2952F}"/>
          </ac:picMkLst>
        </pc:picChg>
        <pc:picChg chg="mod">
          <ac:chgData name="li bo" userId="86e360d6c7446f46" providerId="LiveId" clId="{1B90CDC2-DE6F-4FD9-A8A0-961DE17E7661}" dt="2022-03-21T14:52:45.502" v="24628" actId="1076"/>
          <ac:picMkLst>
            <pc:docMk/>
            <pc:sldMk cId="2143576626" sldId="397"/>
            <ac:picMk id="30" creationId="{165F816B-0392-43F5-BAE8-48D7498D9075}"/>
          </ac:picMkLst>
        </pc:picChg>
      </pc:sldChg>
      <pc:sldChg chg="addSp delSp modSp add mod">
        <pc:chgData name="li bo" userId="86e360d6c7446f46" providerId="LiveId" clId="{1B90CDC2-DE6F-4FD9-A8A0-961DE17E7661}" dt="2022-03-22T02:38:39.426" v="26780"/>
        <pc:sldMkLst>
          <pc:docMk/>
          <pc:sldMk cId="72196101" sldId="398"/>
        </pc:sldMkLst>
        <pc:spChg chg="add mod">
          <ac:chgData name="li bo" userId="86e360d6c7446f46" providerId="LiveId" clId="{1B90CDC2-DE6F-4FD9-A8A0-961DE17E7661}" dt="2022-03-21T14:57:10.149" v="25493" actId="20577"/>
          <ac:spMkLst>
            <pc:docMk/>
            <pc:sldMk cId="72196101" sldId="398"/>
            <ac:spMk id="4" creationId="{4FFE6833-4B79-4B27-830C-E906F547A6EF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5" creationId="{46A73726-F647-41D0-90AA-3F329A1E5384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6" creationId="{79447328-4A3B-4A60-8B0A-21DD2F860651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7" creationId="{D05123A0-3CB4-4CEA-8D4D-6C89EBA31241}"/>
          </ac:spMkLst>
        </pc:spChg>
        <pc:spChg chg="add del mod">
          <ac:chgData name="li bo" userId="86e360d6c7446f46" providerId="LiveId" clId="{1B90CDC2-DE6F-4FD9-A8A0-961DE17E7661}" dt="2022-03-21T14:53:35.208" v="25064" actId="478"/>
          <ac:spMkLst>
            <pc:docMk/>
            <pc:sldMk cId="72196101" sldId="398"/>
            <ac:spMk id="8" creationId="{48295EB8-28AD-44A2-86E9-6954E1CE9B68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9" creationId="{99981609-5F9A-4C70-A30C-835E7E429795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10" creationId="{E2FEE048-A12D-43EB-9F68-77674EF80CF2}"/>
          </ac:spMkLst>
        </pc:spChg>
        <pc:spChg chg="add mod">
          <ac:chgData name="li bo" userId="86e360d6c7446f46" providerId="LiveId" clId="{1B90CDC2-DE6F-4FD9-A8A0-961DE17E7661}" dt="2022-03-21T14:54:25.218" v="25251" actId="1076"/>
          <ac:spMkLst>
            <pc:docMk/>
            <pc:sldMk cId="72196101" sldId="398"/>
            <ac:spMk id="11" creationId="{63B7053A-F1DF-4389-83CB-AE2CB531FE51}"/>
          </ac:spMkLst>
        </pc:spChg>
        <pc:spChg chg="add del mod">
          <ac:chgData name="li bo" userId="86e360d6c7446f46" providerId="LiveId" clId="{1B90CDC2-DE6F-4FD9-A8A0-961DE17E7661}" dt="2022-03-21T14:53:33.923" v="25051" actId="478"/>
          <ac:spMkLst>
            <pc:docMk/>
            <pc:sldMk cId="72196101" sldId="398"/>
            <ac:spMk id="12" creationId="{115E0954-2A0F-47D9-8EFF-7576B06D2A9A}"/>
          </ac:spMkLst>
        </pc:spChg>
        <pc:spChg chg="add mod">
          <ac:chgData name="li bo" userId="86e360d6c7446f46" providerId="LiveId" clId="{1B90CDC2-DE6F-4FD9-A8A0-961DE17E7661}" dt="2022-03-21T14:53:15.369" v="24902" actId="948"/>
          <ac:spMkLst>
            <pc:docMk/>
            <pc:sldMk cId="72196101" sldId="398"/>
            <ac:spMk id="13" creationId="{7E9AF847-827C-4F9E-88ED-2744567BFF0B}"/>
          </ac:spMkLst>
        </pc:spChg>
        <pc:spChg chg="add mod">
          <ac:chgData name="li bo" userId="86e360d6c7446f46" providerId="LiveId" clId="{1B90CDC2-DE6F-4FD9-A8A0-961DE17E7661}" dt="2022-03-22T02:38:39.426" v="26777"/>
          <ac:spMkLst>
            <pc:docMk/>
            <pc:sldMk cId="72196101" sldId="398"/>
            <ac:spMk id="14" creationId="{2EB1CAA1-4DC2-4ABF-B526-EAAB9B97437F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5" creationId="{22DF4D05-B38B-4876-B16A-6048C04DBCF3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6" creationId="{6B5398AC-1B0D-4556-92D6-0D1346240E4C}"/>
          </ac:spMkLst>
        </pc:spChg>
        <pc:spChg chg="add mod">
          <ac:chgData name="li bo" userId="86e360d6c7446f46" providerId="LiveId" clId="{1B90CDC2-DE6F-4FD9-A8A0-961DE17E7661}" dt="2022-03-22T02:38:39.425" v="26776"/>
          <ac:spMkLst>
            <pc:docMk/>
            <pc:sldMk cId="72196101" sldId="398"/>
            <ac:spMk id="17" creationId="{789D4395-1515-4D75-A745-BDD1C8CEBDAF}"/>
          </ac:spMkLst>
        </pc:spChg>
        <pc:spChg chg="mod">
          <ac:chgData name="li bo" userId="86e360d6c7446f46" providerId="LiveId" clId="{1B90CDC2-DE6F-4FD9-A8A0-961DE17E7661}" dt="2022-03-21T14:57:23.558" v="25500" actId="1076"/>
          <ac:spMkLst>
            <pc:docMk/>
            <pc:sldMk cId="72196101" sldId="398"/>
            <ac:spMk id="21" creationId="{90B57C21-5BB6-4C81-BCF7-44FA1366E387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28" creationId="{F059BDC6-DDEB-421A-9186-D6C961B27036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29" creationId="{F4D1E0C2-F7FA-49CD-A5E5-BB8D035E8D01}"/>
          </ac:spMkLst>
        </pc:spChg>
        <pc:spChg chg="add del mod">
          <ac:chgData name="li bo" userId="86e360d6c7446f46" providerId="LiveId" clId="{1B90CDC2-DE6F-4FD9-A8A0-961DE17E7661}" dt="2022-03-21T14:53:45.036" v="25113"/>
          <ac:spMkLst>
            <pc:docMk/>
            <pc:sldMk cId="72196101" sldId="398"/>
            <ac:spMk id="30" creationId="{1E759141-9243-4431-A030-8DE9DD17B7C0}"/>
          </ac:spMkLst>
        </pc:spChg>
        <pc:grpChg chg="add mod">
          <ac:chgData name="li bo" userId="86e360d6c7446f46" providerId="LiveId" clId="{1B90CDC2-DE6F-4FD9-A8A0-961DE17E7661}" dt="2022-03-22T02:38:39.426" v="26778"/>
          <ac:grpSpMkLst>
            <pc:docMk/>
            <pc:sldMk cId="72196101" sldId="398"/>
            <ac:grpSpMk id="18" creationId="{1574A26A-CF89-41E4-84FA-E4E58A2F4DE4}"/>
          </ac:grpSpMkLst>
        </pc:grpChg>
        <pc:grpChg chg="add 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19" creationId="{683C4DE6-410A-4C4C-BEEE-E505CDBA5CE8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0" creationId="{FED0C62C-42E0-40D0-81ED-F21F2E585B45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2" creationId="{235D5283-1554-49F4-A183-F5AA96B84A84}"/>
          </ac:grpSpMkLst>
        </pc:grpChg>
        <pc:grpChg chg="mod">
          <ac:chgData name="li bo" userId="86e360d6c7446f46" providerId="LiveId" clId="{1B90CDC2-DE6F-4FD9-A8A0-961DE17E7661}" dt="2022-03-21T14:57:23.558" v="25500" actId="1076"/>
          <ac:grpSpMkLst>
            <pc:docMk/>
            <pc:sldMk cId="72196101" sldId="398"/>
            <ac:grpSpMk id="24" creationId="{0A953617-D26F-42E5-86C8-2B5835C90D43}"/>
          </ac:grpSpMkLst>
        </pc:grpChg>
        <pc:picChg chg="add mod ord">
          <ac:chgData name="li bo" userId="86e360d6c7446f46" providerId="LiveId" clId="{1B90CDC2-DE6F-4FD9-A8A0-961DE17E7661}" dt="2022-03-22T02:38:39.426" v="26780"/>
          <ac:picMkLst>
            <pc:docMk/>
            <pc:sldMk cId="72196101" sldId="398"/>
            <ac:picMk id="3" creationId="{9E459DAC-19EF-4E96-95F3-3599E4464DB9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3" creationId="{2B499A0E-CBB9-465A-8C42-57A89F763718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5" creationId="{91C4A9B2-7DC9-49F5-9AD0-8B8F1FF06FEA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6" creationId="{CD2BD867-009C-4002-9411-9EAE161D99A5}"/>
          </ac:picMkLst>
        </pc:picChg>
        <pc:picChg chg="mod">
          <ac:chgData name="li bo" userId="86e360d6c7446f46" providerId="LiveId" clId="{1B90CDC2-DE6F-4FD9-A8A0-961DE17E7661}" dt="2022-03-21T14:57:23.558" v="25500" actId="1076"/>
          <ac:picMkLst>
            <pc:docMk/>
            <pc:sldMk cId="72196101" sldId="398"/>
            <ac:picMk id="27" creationId="{979B29BD-C788-4993-BA24-4B47F128BD29}"/>
          </ac:picMkLst>
        </pc:picChg>
      </pc:sldChg>
      <pc:sldChg chg="addSp delSp modSp new mod modAnim">
        <pc:chgData name="li bo" userId="86e360d6c7446f46" providerId="LiveId" clId="{1B90CDC2-DE6F-4FD9-A8A0-961DE17E7661}" dt="2022-03-21T15:31:10.689" v="26092"/>
        <pc:sldMkLst>
          <pc:docMk/>
          <pc:sldMk cId="792145104" sldId="399"/>
        </pc:sldMkLst>
        <pc:spChg chg="del">
          <ac:chgData name="li bo" userId="86e360d6c7446f46" providerId="LiveId" clId="{1B90CDC2-DE6F-4FD9-A8A0-961DE17E7661}" dt="2022-03-21T15:13:55.700" v="25963" actId="478"/>
          <ac:spMkLst>
            <pc:docMk/>
            <pc:sldMk cId="792145104" sldId="399"/>
            <ac:spMk id="2" creationId="{F921D830-C70F-45BF-BBD6-2C577240E8E6}"/>
          </ac:spMkLst>
        </pc:spChg>
        <pc:spChg chg="del">
          <ac:chgData name="li bo" userId="86e360d6c7446f46" providerId="LiveId" clId="{1B90CDC2-DE6F-4FD9-A8A0-961DE17E7661}" dt="2022-03-21T15:13:55.700" v="25963" actId="478"/>
          <ac:spMkLst>
            <pc:docMk/>
            <pc:sldMk cId="792145104" sldId="399"/>
            <ac:spMk id="3" creationId="{BBE96324-F7FA-426D-91BB-FF97CA8C261C}"/>
          </ac:spMkLst>
        </pc:spChg>
        <pc:spChg chg="add mod">
          <ac:chgData name="li bo" userId="86e360d6c7446f46" providerId="LiveId" clId="{1B90CDC2-DE6F-4FD9-A8A0-961DE17E7661}" dt="2022-03-21T15:18:11.152" v="25991" actId="20577"/>
          <ac:spMkLst>
            <pc:docMk/>
            <pc:sldMk cId="792145104" sldId="399"/>
            <ac:spMk id="5" creationId="{F0C2F384-3D9D-46F9-8590-150A3EB57104}"/>
          </ac:spMkLst>
        </pc:spChg>
        <pc:spChg chg="add mod">
          <ac:chgData name="li bo" userId="86e360d6c7446f46" providerId="LiveId" clId="{1B90CDC2-DE6F-4FD9-A8A0-961DE17E7661}" dt="2022-03-21T15:30:55.171" v="26089" actId="1076"/>
          <ac:spMkLst>
            <pc:docMk/>
            <pc:sldMk cId="792145104" sldId="399"/>
            <ac:spMk id="7" creationId="{8FB4D06F-D9E4-43B7-A256-05B273FB812D}"/>
          </ac:spMkLst>
        </pc:spChg>
        <pc:picChg chg="add mod">
          <ac:chgData name="li bo" userId="86e360d6c7446f46" providerId="LiveId" clId="{1B90CDC2-DE6F-4FD9-A8A0-961DE17E7661}" dt="2022-03-21T15:29:50.873" v="26083" actId="1076"/>
          <ac:picMkLst>
            <pc:docMk/>
            <pc:sldMk cId="792145104" sldId="399"/>
            <ac:picMk id="7170" creationId="{94AEA16C-0CA4-4D3D-9448-B68A6FAE0BC8}"/>
          </ac:picMkLst>
        </pc:picChg>
        <pc:picChg chg="add mod">
          <ac:chgData name="li bo" userId="86e360d6c7446f46" providerId="LiveId" clId="{1B90CDC2-DE6F-4FD9-A8A0-961DE17E7661}" dt="2022-03-21T15:29:46.580" v="26082" actId="14100"/>
          <ac:picMkLst>
            <pc:docMk/>
            <pc:sldMk cId="792145104" sldId="399"/>
            <ac:picMk id="7172" creationId="{DDDD4E0A-A751-407E-9723-67F532FE252F}"/>
          </ac:picMkLst>
        </pc:picChg>
      </pc:sldChg>
      <pc:sldChg chg="addSp delSp modSp new mod modAnim">
        <pc:chgData name="li bo" userId="86e360d6c7446f46" providerId="LiveId" clId="{1B90CDC2-DE6F-4FD9-A8A0-961DE17E7661}" dt="2022-03-22T03:31:19.959" v="27714" actId="14100"/>
        <pc:sldMkLst>
          <pc:docMk/>
          <pc:sldMk cId="655204583" sldId="400"/>
        </pc:sldMkLst>
        <pc:spChg chg="del">
          <ac:chgData name="li bo" userId="86e360d6c7446f46" providerId="LiveId" clId="{1B90CDC2-DE6F-4FD9-A8A0-961DE17E7661}" dt="2022-03-22T02:57:35.737" v="27111" actId="478"/>
          <ac:spMkLst>
            <pc:docMk/>
            <pc:sldMk cId="655204583" sldId="400"/>
            <ac:spMk id="2" creationId="{7F630181-DE58-4BCC-8956-12C91C79D8ED}"/>
          </ac:spMkLst>
        </pc:spChg>
        <pc:spChg chg="del">
          <ac:chgData name="li bo" userId="86e360d6c7446f46" providerId="LiveId" clId="{1B90CDC2-DE6F-4FD9-A8A0-961DE17E7661}" dt="2022-03-22T02:57:35.737" v="27111" actId="478"/>
          <ac:spMkLst>
            <pc:docMk/>
            <pc:sldMk cId="655204583" sldId="400"/>
            <ac:spMk id="3" creationId="{0731D955-370A-4E90-9BA3-9FA3F8E0EF7B}"/>
          </ac:spMkLst>
        </pc:spChg>
        <pc:spChg chg="add mod">
          <ac:chgData name="li bo" userId="86e360d6c7446f46" providerId="LiveId" clId="{1B90CDC2-DE6F-4FD9-A8A0-961DE17E7661}" dt="2022-03-22T03:31:19.959" v="27714" actId="14100"/>
          <ac:spMkLst>
            <pc:docMk/>
            <pc:sldMk cId="655204583" sldId="400"/>
            <ac:spMk id="4" creationId="{82BAB748-5ADF-4176-A127-A4473138F7E0}"/>
          </ac:spMkLst>
        </pc:spChg>
        <pc:spChg chg="add mod">
          <ac:chgData name="li bo" userId="86e360d6c7446f46" providerId="LiveId" clId="{1B90CDC2-DE6F-4FD9-A8A0-961DE17E7661}" dt="2022-03-22T02:57:45.898" v="27114"/>
          <ac:spMkLst>
            <pc:docMk/>
            <pc:sldMk cId="655204583" sldId="400"/>
            <ac:spMk id="5" creationId="{C53CBD1A-1A6F-4D91-A9BC-91ABB92A7875}"/>
          </ac:spMkLst>
        </pc:spChg>
        <pc:spChg chg="add del mod">
          <ac:chgData name="li bo" userId="86e360d6c7446f46" providerId="LiveId" clId="{1B90CDC2-DE6F-4FD9-A8A0-961DE17E7661}" dt="2022-03-22T03:00:23.656" v="27152"/>
          <ac:spMkLst>
            <pc:docMk/>
            <pc:sldMk cId="655204583" sldId="400"/>
            <ac:spMk id="6" creationId="{E4BE745D-C6EF-49E6-9BFB-F15B21448DCF}"/>
          </ac:spMkLst>
        </pc:spChg>
        <pc:spChg chg="add mod">
          <ac:chgData name="li bo" userId="86e360d6c7446f46" providerId="LiveId" clId="{1B90CDC2-DE6F-4FD9-A8A0-961DE17E7661}" dt="2022-03-22T03:30:03.839" v="27670" actId="6549"/>
          <ac:spMkLst>
            <pc:docMk/>
            <pc:sldMk cId="655204583" sldId="400"/>
            <ac:spMk id="13" creationId="{503D8B67-385F-4E34-824E-382F091A7A0B}"/>
          </ac:spMkLst>
        </pc:spChg>
        <pc:spChg chg="add mod">
          <ac:chgData name="li bo" userId="86e360d6c7446f46" providerId="LiveId" clId="{1B90CDC2-DE6F-4FD9-A8A0-961DE17E7661}" dt="2022-03-22T03:30:36.843" v="27686" actId="1076"/>
          <ac:spMkLst>
            <pc:docMk/>
            <pc:sldMk cId="655204583" sldId="400"/>
            <ac:spMk id="24" creationId="{2306EC98-F95D-4CB0-964E-8ED77F977B73}"/>
          </ac:spMkLst>
        </pc:spChg>
        <pc:grpChg chg="add mod">
          <ac:chgData name="li bo" userId="86e360d6c7446f46" providerId="LiveId" clId="{1B90CDC2-DE6F-4FD9-A8A0-961DE17E7661}" dt="2022-03-22T03:26:05.441" v="27652" actId="1076"/>
          <ac:grpSpMkLst>
            <pc:docMk/>
            <pc:sldMk cId="655204583" sldId="400"/>
            <ac:grpSpMk id="14" creationId="{EDE8EE6D-3679-4BB2-A464-9786B3D875C0}"/>
          </ac:grpSpMkLst>
        </pc:grpChg>
        <pc:grpChg chg="add mod">
          <ac:chgData name="li bo" userId="86e360d6c7446f46" providerId="LiveId" clId="{1B90CDC2-DE6F-4FD9-A8A0-961DE17E7661}" dt="2022-03-22T03:29:56.916" v="27669" actId="1076"/>
          <ac:grpSpMkLst>
            <pc:docMk/>
            <pc:sldMk cId="655204583" sldId="400"/>
            <ac:grpSpMk id="23" creationId="{7E27985A-7290-4B2F-A525-31ACEC4AC755}"/>
          </ac:grpSpMkLst>
        </pc:grpChg>
        <pc:picChg chg="add mod">
          <ac:chgData name="li bo" userId="86e360d6c7446f46" providerId="LiveId" clId="{1B90CDC2-DE6F-4FD9-A8A0-961DE17E7661}" dt="2022-03-22T03:26:01.405" v="27650" actId="164"/>
          <ac:picMkLst>
            <pc:docMk/>
            <pc:sldMk cId="655204583" sldId="400"/>
            <ac:picMk id="8" creationId="{902336EE-B1C6-45C5-8C64-673855339F17}"/>
          </ac:picMkLst>
        </pc:picChg>
        <pc:picChg chg="add del mod">
          <ac:chgData name="li bo" userId="86e360d6c7446f46" providerId="LiveId" clId="{1B90CDC2-DE6F-4FD9-A8A0-961DE17E7661}" dt="2022-03-22T03:01:09.072" v="27158" actId="478"/>
          <ac:picMkLst>
            <pc:docMk/>
            <pc:sldMk cId="655204583" sldId="400"/>
            <ac:picMk id="10" creationId="{1FA1CCA5-AF7F-420E-B375-7D06D6417CA4}"/>
          </ac:picMkLst>
        </pc:picChg>
        <pc:picChg chg="add mod">
          <ac:chgData name="li bo" userId="86e360d6c7446f46" providerId="LiveId" clId="{1B90CDC2-DE6F-4FD9-A8A0-961DE17E7661}" dt="2022-03-22T03:26:01.405" v="27650" actId="164"/>
          <ac:picMkLst>
            <pc:docMk/>
            <pc:sldMk cId="655204583" sldId="400"/>
            <ac:picMk id="12" creationId="{2FB339B8-C7A4-4C22-8515-6D4FEA288332}"/>
          </ac:picMkLst>
        </pc:picChg>
        <pc:picChg chg="add del mod">
          <ac:chgData name="li bo" userId="86e360d6c7446f46" providerId="LiveId" clId="{1B90CDC2-DE6F-4FD9-A8A0-961DE17E7661}" dt="2022-03-22T03:28:34.923" v="27657" actId="478"/>
          <ac:picMkLst>
            <pc:docMk/>
            <pc:sldMk cId="655204583" sldId="400"/>
            <ac:picMk id="16" creationId="{7C116936-35B5-4562-A85A-DAA17BE7BCD1}"/>
          </ac:picMkLst>
        </pc:picChg>
        <pc:picChg chg="add del mod">
          <ac:chgData name="li bo" userId="86e360d6c7446f46" providerId="LiveId" clId="{1B90CDC2-DE6F-4FD9-A8A0-961DE17E7661}" dt="2022-03-22T03:28:34.923" v="27657" actId="478"/>
          <ac:picMkLst>
            <pc:docMk/>
            <pc:sldMk cId="655204583" sldId="400"/>
            <ac:picMk id="18" creationId="{7651D365-FF69-4314-A621-B0440AA75C31}"/>
          </ac:picMkLst>
        </pc:picChg>
        <pc:picChg chg="add mod">
          <ac:chgData name="li bo" userId="86e360d6c7446f46" providerId="LiveId" clId="{1B90CDC2-DE6F-4FD9-A8A0-961DE17E7661}" dt="2022-03-22T03:29:53.520" v="27668" actId="164"/>
          <ac:picMkLst>
            <pc:docMk/>
            <pc:sldMk cId="655204583" sldId="400"/>
            <ac:picMk id="20" creationId="{3AE9B3BA-ED91-4558-B056-C6EC507F579D}"/>
          </ac:picMkLst>
        </pc:picChg>
        <pc:picChg chg="add mod">
          <ac:chgData name="li bo" userId="86e360d6c7446f46" providerId="LiveId" clId="{1B90CDC2-DE6F-4FD9-A8A0-961DE17E7661}" dt="2022-03-22T03:29:53.520" v="27668" actId="164"/>
          <ac:picMkLst>
            <pc:docMk/>
            <pc:sldMk cId="655204583" sldId="400"/>
            <ac:picMk id="22" creationId="{22771CA9-7D1A-4509-8A9B-9059C470E4D3}"/>
          </ac:picMkLst>
        </pc:picChg>
      </pc:sldChg>
      <pc:sldChg chg="addSp delSp modSp new mod">
        <pc:chgData name="li bo" userId="86e360d6c7446f46" providerId="LiveId" clId="{1B90CDC2-DE6F-4FD9-A8A0-961DE17E7661}" dt="2022-03-22T03:15:34.526" v="27514" actId="1076"/>
        <pc:sldMkLst>
          <pc:docMk/>
          <pc:sldMk cId="1114389503" sldId="401"/>
        </pc:sldMkLst>
        <pc:spChg chg="del">
          <ac:chgData name="li bo" userId="86e360d6c7446f46" providerId="LiveId" clId="{1B90CDC2-DE6F-4FD9-A8A0-961DE17E7661}" dt="2022-03-22T03:15:20.996" v="27506" actId="478"/>
          <ac:spMkLst>
            <pc:docMk/>
            <pc:sldMk cId="1114389503" sldId="401"/>
            <ac:spMk id="2" creationId="{EC427688-78F6-4EB7-96F3-3AC19BBD5612}"/>
          </ac:spMkLst>
        </pc:spChg>
        <pc:spChg chg="del">
          <ac:chgData name="li bo" userId="86e360d6c7446f46" providerId="LiveId" clId="{1B90CDC2-DE6F-4FD9-A8A0-961DE17E7661}" dt="2022-03-22T03:15:20.996" v="27506" actId="478"/>
          <ac:spMkLst>
            <pc:docMk/>
            <pc:sldMk cId="1114389503" sldId="401"/>
            <ac:spMk id="3" creationId="{EE16D249-7C9D-4265-BA4E-6A8D78926D63}"/>
          </ac:spMkLst>
        </pc:spChg>
        <pc:picChg chg="add mod">
          <ac:chgData name="li bo" userId="86e360d6c7446f46" providerId="LiveId" clId="{1B90CDC2-DE6F-4FD9-A8A0-961DE17E7661}" dt="2022-03-22T03:15:34.526" v="27514" actId="1076"/>
          <ac:picMkLst>
            <pc:docMk/>
            <pc:sldMk cId="1114389503" sldId="401"/>
            <ac:picMk id="5" creationId="{B2BB4EA6-0C76-43A3-B902-F8988F7254EA}"/>
          </ac:picMkLst>
        </pc:picChg>
      </pc:sldChg>
    </pc:docChg>
  </pc:docChgLst>
  <pc:docChgLst>
    <pc:chgData name="li bo" userId="86e360d6c7446f46" providerId="LiveId" clId="{A0AF8B88-C9E8-D74F-8C2A-DDA8CA59281B}"/>
    <pc:docChg chg="undo redo custSel addSld modSld">
      <pc:chgData name="li bo" userId="86e360d6c7446f46" providerId="LiveId" clId="{A0AF8B88-C9E8-D74F-8C2A-DDA8CA59281B}" dt="2023-02-20T07:01:50.575" v="1406"/>
      <pc:docMkLst>
        <pc:docMk/>
      </pc:docMkLst>
      <pc:sldChg chg="addSp modSp mod">
        <pc:chgData name="li bo" userId="86e360d6c7446f46" providerId="LiveId" clId="{A0AF8B88-C9E8-D74F-8C2A-DDA8CA59281B}" dt="2023-01-25T16:19:06.361" v="160"/>
        <pc:sldMkLst>
          <pc:docMk/>
          <pc:sldMk cId="136515721" sldId="256"/>
        </pc:sldMkLst>
        <pc:spChg chg="mod">
          <ac:chgData name="li bo" userId="86e360d6c7446f46" providerId="LiveId" clId="{A0AF8B88-C9E8-D74F-8C2A-DDA8CA59281B}" dt="2023-01-25T16:17:56.730" v="139" actId="113"/>
          <ac:spMkLst>
            <pc:docMk/>
            <pc:sldMk cId="136515721" sldId="256"/>
            <ac:spMk id="2" creationId="{6C99C43A-F26B-412F-B477-BFBD6C4BAED6}"/>
          </ac:spMkLst>
        </pc:spChg>
        <pc:spChg chg="add mod">
          <ac:chgData name="li bo" userId="86e360d6c7446f46" providerId="LiveId" clId="{A0AF8B88-C9E8-D74F-8C2A-DDA8CA59281B}" dt="2023-01-25T16:19:06.361" v="160"/>
          <ac:spMkLst>
            <pc:docMk/>
            <pc:sldMk cId="136515721" sldId="256"/>
            <ac:spMk id="3" creationId="{C2BB1EAC-48F7-FD23-A8D7-EF36D7C30566}"/>
          </ac:spMkLst>
        </pc:spChg>
        <pc:spChg chg="mod">
          <ac:chgData name="li bo" userId="86e360d6c7446f46" providerId="LiveId" clId="{A0AF8B88-C9E8-D74F-8C2A-DDA8CA59281B}" dt="2023-01-25T16:17:51.382" v="138" actId="2711"/>
          <ac:spMkLst>
            <pc:docMk/>
            <pc:sldMk cId="136515721" sldId="256"/>
            <ac:spMk id="4" creationId="{283D9804-FAFF-4614-97AD-923CEEA74B70}"/>
          </ac:spMkLst>
        </pc:spChg>
      </pc:sldChg>
      <pc:sldChg chg="addSp modSp mod">
        <pc:chgData name="li bo" userId="86e360d6c7446f46" providerId="LiveId" clId="{A0AF8B88-C9E8-D74F-8C2A-DDA8CA59281B}" dt="2023-01-27T03:39:18.855" v="661" actId="1076"/>
        <pc:sldMkLst>
          <pc:docMk/>
          <pc:sldMk cId="3428461085" sldId="366"/>
        </pc:sldMkLst>
        <pc:spChg chg="add mod">
          <ac:chgData name="li bo" userId="86e360d6c7446f46" providerId="LiveId" clId="{A0AF8B88-C9E8-D74F-8C2A-DDA8CA59281B}" dt="2023-01-25T16:19:06.361" v="160"/>
          <ac:spMkLst>
            <pc:docMk/>
            <pc:sldMk cId="3428461085" sldId="366"/>
            <ac:spMk id="2" creationId="{A8ECCCB9-CF93-5D11-3FAA-E40A1B593DF5}"/>
          </ac:spMkLst>
        </pc:spChg>
        <pc:spChg chg="mod">
          <ac:chgData name="li bo" userId="86e360d6c7446f46" providerId="LiveId" clId="{A0AF8B88-C9E8-D74F-8C2A-DDA8CA59281B}" dt="2023-01-25T16:18:04.964" v="141" actId="113"/>
          <ac:spMkLst>
            <pc:docMk/>
            <pc:sldMk cId="3428461085" sldId="366"/>
            <ac:spMk id="4" creationId="{8C1153FF-8710-4CAC-B53A-208C3FA5292F}"/>
          </ac:spMkLst>
        </pc:spChg>
        <pc:spChg chg="mod">
          <ac:chgData name="li bo" userId="86e360d6c7446f46" providerId="LiveId" clId="{A0AF8B88-C9E8-D74F-8C2A-DDA8CA59281B}" dt="2023-01-27T03:39:18.855" v="661" actId="1076"/>
          <ac:spMkLst>
            <pc:docMk/>
            <pc:sldMk cId="3428461085" sldId="366"/>
            <ac:spMk id="5" creationId="{0CC214C4-9D15-4ED9-AE4E-9EDC45ED6B17}"/>
          </ac:spMkLst>
        </pc:spChg>
        <pc:spChg chg="mod">
          <ac:chgData name="li bo" userId="86e360d6c7446f46" providerId="LiveId" clId="{A0AF8B88-C9E8-D74F-8C2A-DDA8CA59281B}" dt="2023-01-27T03:39:18.855" v="661" actId="1076"/>
          <ac:spMkLst>
            <pc:docMk/>
            <pc:sldMk cId="3428461085" sldId="366"/>
            <ac:spMk id="14" creationId="{490B546B-F1F3-4862-9674-4B66D2188613}"/>
          </ac:spMkLst>
        </pc:spChg>
        <pc:spChg chg="mod">
          <ac:chgData name="li bo" userId="86e360d6c7446f46" providerId="LiveId" clId="{A0AF8B88-C9E8-D74F-8C2A-DDA8CA59281B}" dt="2023-01-27T03:39:18.855" v="661" actId="1076"/>
          <ac:spMkLst>
            <pc:docMk/>
            <pc:sldMk cId="3428461085" sldId="366"/>
            <ac:spMk id="15" creationId="{64CB913C-B4AD-4566-8504-4D12082ACB21}"/>
          </ac:spMkLst>
        </pc:spChg>
        <pc:grpChg chg="mod">
          <ac:chgData name="li bo" userId="86e360d6c7446f46" providerId="LiveId" clId="{A0AF8B88-C9E8-D74F-8C2A-DDA8CA59281B}" dt="2023-01-27T03:39:18.855" v="661" actId="1076"/>
          <ac:grpSpMkLst>
            <pc:docMk/>
            <pc:sldMk cId="3428461085" sldId="366"/>
            <ac:grpSpMk id="20" creationId="{2ED4140B-5E54-4C3A-A73E-12582E6F5B31}"/>
          </ac:grpSpMkLst>
        </pc:grpChg>
        <pc:picChg chg="mod">
          <ac:chgData name="li bo" userId="86e360d6c7446f46" providerId="LiveId" clId="{A0AF8B88-C9E8-D74F-8C2A-DDA8CA59281B}" dt="2023-01-27T03:39:18.855" v="661" actId="1076"/>
          <ac:picMkLst>
            <pc:docMk/>
            <pc:sldMk cId="3428461085" sldId="366"/>
            <ac:picMk id="7" creationId="{B8698B29-F4CC-402D-91AA-BC40B027BF23}"/>
          </ac:picMkLst>
        </pc:picChg>
        <pc:picChg chg="mod">
          <ac:chgData name="li bo" userId="86e360d6c7446f46" providerId="LiveId" clId="{A0AF8B88-C9E8-D74F-8C2A-DDA8CA59281B}" dt="2023-01-27T03:39:18.855" v="661" actId="1076"/>
          <ac:picMkLst>
            <pc:docMk/>
            <pc:sldMk cId="3428461085" sldId="366"/>
            <ac:picMk id="9" creationId="{4C25D201-648C-40AE-9C1A-2BCD637391CA}"/>
          </ac:picMkLst>
        </pc:picChg>
        <pc:picChg chg="mod">
          <ac:chgData name="li bo" userId="86e360d6c7446f46" providerId="LiveId" clId="{A0AF8B88-C9E8-D74F-8C2A-DDA8CA59281B}" dt="2023-01-27T03:39:18.855" v="661" actId="1076"/>
          <ac:picMkLst>
            <pc:docMk/>
            <pc:sldMk cId="3428461085" sldId="366"/>
            <ac:picMk id="11" creationId="{9A110680-139C-45DA-9B2C-75158C58444A}"/>
          </ac:picMkLst>
        </pc:picChg>
        <pc:picChg chg="mod">
          <ac:chgData name="li bo" userId="86e360d6c7446f46" providerId="LiveId" clId="{A0AF8B88-C9E8-D74F-8C2A-DDA8CA59281B}" dt="2023-01-27T03:39:18.855" v="661" actId="1076"/>
          <ac:picMkLst>
            <pc:docMk/>
            <pc:sldMk cId="3428461085" sldId="366"/>
            <ac:picMk id="13" creationId="{3B13EF9B-9087-4208-ADDB-6E06D26C99E7}"/>
          </ac:picMkLst>
        </pc:picChg>
      </pc:sldChg>
      <pc:sldChg chg="addSp delSp modSp mod addAnim delAnim">
        <pc:chgData name="li bo" userId="86e360d6c7446f46" providerId="LiveId" clId="{A0AF8B88-C9E8-D74F-8C2A-DDA8CA59281B}" dt="2023-01-27T03:40:35.229" v="675" actId="14100"/>
        <pc:sldMkLst>
          <pc:docMk/>
          <pc:sldMk cId="455208663" sldId="369"/>
        </pc:sldMkLst>
        <pc:spChg chg="add mod">
          <ac:chgData name="li bo" userId="86e360d6c7446f46" providerId="LiveId" clId="{A0AF8B88-C9E8-D74F-8C2A-DDA8CA59281B}" dt="2023-01-25T16:19:06.361" v="160"/>
          <ac:spMkLst>
            <pc:docMk/>
            <pc:sldMk cId="455208663" sldId="369"/>
            <ac:spMk id="2" creationId="{19ADB555-8339-CC30-07EE-4886CD624600}"/>
          </ac:spMkLst>
        </pc:spChg>
        <pc:spChg chg="mod">
          <ac:chgData name="li bo" userId="86e360d6c7446f46" providerId="LiveId" clId="{A0AF8B88-C9E8-D74F-8C2A-DDA8CA59281B}" dt="2023-01-25T16:18:21.120" v="143" actId="113"/>
          <ac:spMkLst>
            <pc:docMk/>
            <pc:sldMk cId="455208663" sldId="369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18:18.455" v="142" actId="2711"/>
          <ac:spMkLst>
            <pc:docMk/>
            <pc:sldMk cId="455208663" sldId="369"/>
            <ac:spMk id="24" creationId="{72B8D359-989C-42C8-ADAC-B2F06CCE88E4}"/>
          </ac:spMkLst>
        </pc:spChg>
        <pc:spChg chg="mod">
          <ac:chgData name="li bo" userId="86e360d6c7446f46" providerId="LiveId" clId="{A0AF8B88-C9E8-D74F-8C2A-DDA8CA59281B}" dt="2023-01-25T16:18:18.455" v="142" actId="2711"/>
          <ac:spMkLst>
            <pc:docMk/>
            <pc:sldMk cId="455208663" sldId="369"/>
            <ac:spMk id="25" creationId="{F7491E2B-04F8-43E1-8199-4239A8B7EFB0}"/>
          </ac:spMkLst>
        </pc:spChg>
        <pc:spChg chg="mod">
          <ac:chgData name="li bo" userId="86e360d6c7446f46" providerId="LiveId" clId="{A0AF8B88-C9E8-D74F-8C2A-DDA8CA59281B}" dt="2023-01-25T16:18:18.455" v="142" actId="2711"/>
          <ac:spMkLst>
            <pc:docMk/>
            <pc:sldMk cId="455208663" sldId="369"/>
            <ac:spMk id="26" creationId="{61F17786-9DEE-4760-964C-D06621DD0772}"/>
          </ac:spMkLst>
        </pc:spChg>
        <pc:spChg chg="mod">
          <ac:chgData name="li bo" userId="86e360d6c7446f46" providerId="LiveId" clId="{A0AF8B88-C9E8-D74F-8C2A-DDA8CA59281B}" dt="2023-01-25T16:18:18.455" v="142" actId="2711"/>
          <ac:spMkLst>
            <pc:docMk/>
            <pc:sldMk cId="455208663" sldId="369"/>
            <ac:spMk id="38" creationId="{6D87C213-CD3F-4BF6-9798-CA044E7A63E2}"/>
          </ac:spMkLst>
        </pc:spChg>
        <pc:grpChg chg="add del mod">
          <ac:chgData name="li bo" userId="86e360d6c7446f46" providerId="LiveId" clId="{A0AF8B88-C9E8-D74F-8C2A-DDA8CA59281B}" dt="2023-01-27T03:40:19.850" v="672" actId="21"/>
          <ac:grpSpMkLst>
            <pc:docMk/>
            <pc:sldMk cId="455208663" sldId="369"/>
            <ac:grpSpMk id="11" creationId="{2BDF6C0C-3960-449B-B719-7DC4A5F38F35}"/>
          </ac:grpSpMkLst>
        </pc:grpChg>
        <pc:grpChg chg="mod">
          <ac:chgData name="li bo" userId="86e360d6c7446f46" providerId="LiveId" clId="{A0AF8B88-C9E8-D74F-8C2A-DDA8CA59281B}" dt="2023-01-25T16:18:18.455" v="142" actId="2711"/>
          <ac:grpSpMkLst>
            <pc:docMk/>
            <pc:sldMk cId="455208663" sldId="369"/>
            <ac:grpSpMk id="14" creationId="{6A61110F-993A-4D2E-B342-C87F2299FDD3}"/>
          </ac:grpSpMkLst>
        </pc:grpChg>
        <pc:grpChg chg="mod">
          <ac:chgData name="li bo" userId="86e360d6c7446f46" providerId="LiveId" clId="{A0AF8B88-C9E8-D74F-8C2A-DDA8CA59281B}" dt="2023-01-25T16:18:18.455" v="142" actId="2711"/>
          <ac:grpSpMkLst>
            <pc:docMk/>
            <pc:sldMk cId="455208663" sldId="369"/>
            <ac:grpSpMk id="16" creationId="{4B0D44B2-33A9-4F93-B010-E5066A199135}"/>
          </ac:grpSpMkLst>
        </pc:grpChg>
        <pc:picChg chg="add del mod">
          <ac:chgData name="li bo" userId="86e360d6c7446f46" providerId="LiveId" clId="{A0AF8B88-C9E8-D74F-8C2A-DDA8CA59281B}" dt="2023-01-27T03:40:18.967" v="671"/>
          <ac:picMkLst>
            <pc:docMk/>
            <pc:sldMk cId="455208663" sldId="369"/>
            <ac:picMk id="4" creationId="{70F9C16F-DFC2-3982-96B5-EF8E63221129}"/>
          </ac:picMkLst>
        </pc:picChg>
        <pc:picChg chg="add del mod topLvl">
          <ac:chgData name="li bo" userId="86e360d6c7446f46" providerId="LiveId" clId="{A0AF8B88-C9E8-D74F-8C2A-DDA8CA59281B}" dt="2023-01-27T03:40:19.850" v="672" actId="21"/>
          <ac:picMkLst>
            <pc:docMk/>
            <pc:sldMk cId="455208663" sldId="369"/>
            <ac:picMk id="5" creationId="{A326B0CE-5C07-4C7B-B1D5-59FD91A5C130}"/>
          </ac:picMkLst>
        </pc:picChg>
        <pc:picChg chg="mod topLvl">
          <ac:chgData name="li bo" userId="86e360d6c7446f46" providerId="LiveId" clId="{A0AF8B88-C9E8-D74F-8C2A-DDA8CA59281B}" dt="2023-01-27T03:40:35.229" v="675" actId="14100"/>
          <ac:picMkLst>
            <pc:docMk/>
            <pc:sldMk cId="455208663" sldId="369"/>
            <ac:picMk id="10" creationId="{6C38AD09-96DA-48F6-AD59-F6D6EB30583B}"/>
          </ac:picMkLst>
        </pc:picChg>
        <pc:picChg chg="mod">
          <ac:chgData name="li bo" userId="86e360d6c7446f46" providerId="LiveId" clId="{A0AF8B88-C9E8-D74F-8C2A-DDA8CA59281B}" dt="2023-01-25T16:18:18.455" v="142" actId="2711"/>
          <ac:picMkLst>
            <pc:docMk/>
            <pc:sldMk cId="455208663" sldId="369"/>
            <ac:picMk id="21" creationId="{BD445885-7FC0-4F2B-A9D2-BD99A69D39A1}"/>
          </ac:picMkLst>
        </pc:picChg>
      </pc:sldChg>
      <pc:sldChg chg="addSp delSp modSp mod replTag modNotesTx">
        <pc:chgData name="li bo" userId="86e360d6c7446f46" providerId="LiveId" clId="{A0AF8B88-C9E8-D74F-8C2A-DDA8CA59281B}" dt="2023-02-20T07:00:01.296" v="1225"/>
        <pc:sldMkLst>
          <pc:docMk/>
          <pc:sldMk cId="498831099" sldId="370"/>
        </pc:sldMkLst>
        <pc:spChg chg="add mod">
          <ac:chgData name="li bo" userId="86e360d6c7446f46" providerId="LiveId" clId="{A0AF8B88-C9E8-D74F-8C2A-DDA8CA59281B}" dt="2023-01-25T16:20:08.141" v="202" actId="2711"/>
          <ac:spMkLst>
            <pc:docMk/>
            <pc:sldMk cId="498831099" sldId="370"/>
            <ac:spMk id="2" creationId="{31C0A868-B1CF-F652-54F3-0B2387F19947}"/>
          </ac:spMkLst>
        </pc:spChg>
        <pc:spChg chg="add del mod replST">
          <ac:chgData name="li bo" userId="86e360d6c7446f46" providerId="LiveId" clId="{A0AF8B88-C9E8-D74F-8C2A-DDA8CA59281B}" dt="2023-02-20T06:58:36.962" v="1086"/>
          <ac:spMkLst>
            <pc:docMk/>
            <pc:sldMk cId="498831099" sldId="370"/>
            <ac:spMk id="3" creationId="{536263FD-7254-0B48-01EC-B489E26CBAEB}"/>
          </ac:spMkLst>
        </pc:spChg>
        <pc:spChg chg="add mod replST">
          <ac:chgData name="li bo" userId="86e360d6c7446f46" providerId="LiveId" clId="{A0AF8B88-C9E8-D74F-8C2A-DDA8CA59281B}" dt="2023-02-20T06:58:40.968" v="1153" actId="20577"/>
          <ac:spMkLst>
            <pc:docMk/>
            <pc:sldMk cId="498831099" sldId="370"/>
            <ac:spMk id="4" creationId="{1CE81C4C-F490-F90E-002E-AB0DD9149F63}"/>
          </ac:spMkLst>
        </pc:spChg>
        <pc:spChg chg="mod">
          <ac:chgData name="li bo" userId="86e360d6c7446f46" providerId="LiveId" clId="{A0AF8B88-C9E8-D74F-8C2A-DDA8CA59281B}" dt="2023-02-20T06:58:52.742" v="1185" actId="1036"/>
          <ac:spMkLst>
            <pc:docMk/>
            <pc:sldMk cId="498831099" sldId="370"/>
            <ac:spMk id="6" creationId="{C7CF85DF-F111-47F5-BD12-4D595EF92C07}"/>
          </ac:spMkLst>
        </pc:spChg>
        <pc:spChg chg="mod">
          <ac:chgData name="li bo" userId="86e360d6c7446f46" providerId="LiveId" clId="{A0AF8B88-C9E8-D74F-8C2A-DDA8CA59281B}" dt="2023-01-25T16:20:08.141" v="202" actId="2711"/>
          <ac:spMkLst>
            <pc:docMk/>
            <pc:sldMk cId="498831099" sldId="370"/>
            <ac:spMk id="7" creationId="{745DB74F-CEBD-4F76-9E91-89C9D9533419}"/>
          </ac:spMkLst>
        </pc:spChg>
        <pc:spChg chg="mod">
          <ac:chgData name="li bo" userId="86e360d6c7446f46" providerId="LiveId" clId="{A0AF8B88-C9E8-D74F-8C2A-DDA8CA59281B}" dt="2023-01-25T16:20:08.141" v="202" actId="2711"/>
          <ac:spMkLst>
            <pc:docMk/>
            <pc:sldMk cId="498831099" sldId="370"/>
            <ac:spMk id="8" creationId="{9A449429-F3B5-44FA-851A-CE4155FF0247}"/>
          </ac:spMkLst>
        </pc:spChg>
        <pc:spChg chg="add mod replST">
          <ac:chgData name="li bo" userId="86e360d6c7446f46" providerId="LiveId" clId="{A0AF8B88-C9E8-D74F-8C2A-DDA8CA59281B}" dt="2023-02-20T06:58:36.977" v="1144"/>
          <ac:spMkLst>
            <pc:docMk/>
            <pc:sldMk cId="498831099" sldId="370"/>
            <ac:spMk id="9" creationId="{415D606B-20ED-C046-0058-637B46979BD6}"/>
          </ac:spMkLst>
        </pc:spChg>
        <pc:spChg chg="mod replST">
          <ac:chgData name="li bo" userId="86e360d6c7446f46" providerId="LiveId" clId="{A0AF8B88-C9E8-D74F-8C2A-DDA8CA59281B}" dt="2023-02-20T07:00:01.294" v="1222" actId="20577"/>
          <ac:spMkLst>
            <pc:docMk/>
            <pc:sldMk cId="498831099" sldId="370"/>
            <ac:spMk id="11" creationId="{E664B5F7-03F1-4974-B08F-57FC1C230E41}"/>
          </ac:spMkLst>
        </pc:spChg>
        <pc:spChg chg="mod replST">
          <ac:chgData name="li bo" userId="86e360d6c7446f46" providerId="LiveId" clId="{A0AF8B88-C9E8-D74F-8C2A-DDA8CA59281B}" dt="2023-02-20T07:00:01.295" v="1223" actId="20577"/>
          <ac:spMkLst>
            <pc:docMk/>
            <pc:sldMk cId="498831099" sldId="370"/>
            <ac:spMk id="12" creationId="{1E370564-0F23-42A6-8217-C9731EE764E1}"/>
          </ac:spMkLst>
        </pc:spChg>
        <pc:spChg chg="mod replST">
          <ac:chgData name="li bo" userId="86e360d6c7446f46" providerId="LiveId" clId="{A0AF8B88-C9E8-D74F-8C2A-DDA8CA59281B}" dt="2023-02-20T06:58:36.960" v="1082"/>
          <ac:spMkLst>
            <pc:docMk/>
            <pc:sldMk cId="498831099" sldId="370"/>
            <ac:spMk id="15" creationId="{96D09AC7-0C7C-430E-9B44-C13B84CBD292}"/>
          </ac:spMkLst>
        </pc:spChg>
        <pc:spChg chg="mod topLvl">
          <ac:chgData name="li bo" userId="86e360d6c7446f46" providerId="LiveId" clId="{A0AF8B88-C9E8-D74F-8C2A-DDA8CA59281B}" dt="2023-02-20T07:00:01.296" v="1224"/>
          <ac:spMkLst>
            <pc:docMk/>
            <pc:sldMk cId="498831099" sldId="370"/>
            <ac:spMk id="16" creationId="{D5984544-7563-49FF-A5F1-E6249D79DA56}"/>
          </ac:spMkLst>
        </pc:spChg>
        <pc:spChg chg="mod topLvl">
          <ac:chgData name="li bo" userId="86e360d6c7446f46" providerId="LiveId" clId="{A0AF8B88-C9E8-D74F-8C2A-DDA8CA59281B}" dt="2023-02-20T06:58:38.242" v="1149"/>
          <ac:spMkLst>
            <pc:docMk/>
            <pc:sldMk cId="498831099" sldId="370"/>
            <ac:spMk id="17" creationId="{5F7616A2-7BAB-46D1-9A63-E33ABCA3AB00}"/>
          </ac:spMkLst>
        </pc:spChg>
        <pc:spChg chg="mod topLvl">
          <ac:chgData name="li bo" userId="86e360d6c7446f46" providerId="LiveId" clId="{A0AF8B88-C9E8-D74F-8C2A-DDA8CA59281B}" dt="2023-02-20T06:58:38.242" v="1149"/>
          <ac:spMkLst>
            <pc:docMk/>
            <pc:sldMk cId="498831099" sldId="370"/>
            <ac:spMk id="18" creationId="{60156447-4FEC-4D5A-A1C7-BEE4EF18CA28}"/>
          </ac:spMkLst>
        </pc:spChg>
        <pc:spChg chg="del mod">
          <ac:chgData name="li bo" userId="86e360d6c7446f46" providerId="LiveId" clId="{A0AF8B88-C9E8-D74F-8C2A-DDA8CA59281B}" dt="2023-02-20T06:58:34.579" v="1045"/>
          <ac:spMkLst>
            <pc:docMk/>
            <pc:sldMk cId="498831099" sldId="370"/>
            <ac:spMk id="19" creationId="{CB557ED5-62CD-42F1-83C1-8AF5217A975E}"/>
          </ac:spMkLst>
        </pc:spChg>
        <pc:spChg chg="mod">
          <ac:chgData name="li bo" userId="86e360d6c7446f46" providerId="LiveId" clId="{A0AF8B88-C9E8-D74F-8C2A-DDA8CA59281B}" dt="2023-02-20T06:59:32.296" v="1213" actId="1036"/>
          <ac:spMkLst>
            <pc:docMk/>
            <pc:sldMk cId="498831099" sldId="370"/>
            <ac:spMk id="23" creationId="{F0A0B8A0-29A5-49BF-9715-98F47035A652}"/>
          </ac:spMkLst>
        </pc:spChg>
        <pc:grpChg chg="add replST">
          <ac:chgData name="li bo" userId="86e360d6c7446f46" providerId="LiveId" clId="{A0AF8B88-C9E8-D74F-8C2A-DDA8CA59281B}" dt="2023-02-20T06:58:38.243" v="1151"/>
          <ac:grpSpMkLst>
            <pc:docMk/>
            <pc:sldMk cId="498831099" sldId="370"/>
            <ac:grpSpMk id="10" creationId="{C3D337B5-EC20-7433-EAF0-5B40ED513467}"/>
          </ac:grpSpMkLst>
        </pc:grpChg>
        <pc:grpChg chg="del mod">
          <ac:chgData name="li bo" userId="86e360d6c7446f46" providerId="LiveId" clId="{A0AF8B88-C9E8-D74F-8C2A-DDA8CA59281B}" dt="2023-02-20T06:58:38.242" v="1149"/>
          <ac:grpSpMkLst>
            <pc:docMk/>
            <pc:sldMk cId="498831099" sldId="370"/>
            <ac:grpSpMk id="20" creationId="{299E5073-3BDE-4A99-9208-26ED611EA32F}"/>
          </ac:grpSpMkLst>
        </pc:grpChg>
        <pc:picChg chg="mod replST">
          <ac:chgData name="li bo" userId="86e360d6c7446f46" providerId="LiveId" clId="{A0AF8B88-C9E8-D74F-8C2A-DDA8CA59281B}" dt="2023-02-20T07:00:01.296" v="1225"/>
          <ac:picMkLst>
            <pc:docMk/>
            <pc:sldMk cId="498831099" sldId="370"/>
            <ac:picMk id="5" creationId="{3D05D841-63F3-41F1-8C50-FA1A0E93812B}"/>
          </ac:picMkLst>
        </pc:picChg>
      </pc:sldChg>
      <pc:sldChg chg="addSp modSp mod">
        <pc:chgData name="li bo" userId="86e360d6c7446f46" providerId="LiveId" clId="{A0AF8B88-C9E8-D74F-8C2A-DDA8CA59281B}" dt="2023-01-25T16:20:36.266" v="221" actId="14100"/>
        <pc:sldMkLst>
          <pc:docMk/>
          <pc:sldMk cId="992324964" sldId="371"/>
        </pc:sldMkLst>
        <pc:spChg chg="add mod">
          <ac:chgData name="li bo" userId="86e360d6c7446f46" providerId="LiveId" clId="{A0AF8B88-C9E8-D74F-8C2A-DDA8CA59281B}" dt="2023-01-25T16:20:31.878" v="219" actId="2711"/>
          <ac:spMkLst>
            <pc:docMk/>
            <pc:sldMk cId="992324964" sldId="371"/>
            <ac:spMk id="2" creationId="{022C94E6-959E-1D26-5D34-E7712A1FB920}"/>
          </ac:spMkLst>
        </pc:spChg>
        <pc:spChg chg="mod">
          <ac:chgData name="li bo" userId="86e360d6c7446f46" providerId="LiveId" clId="{A0AF8B88-C9E8-D74F-8C2A-DDA8CA59281B}" dt="2023-01-25T16:20:36.266" v="221" actId="14100"/>
          <ac:spMkLst>
            <pc:docMk/>
            <pc:sldMk cId="992324964" sldId="371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20:31.878" v="219" actId="2711"/>
          <ac:spMkLst>
            <pc:docMk/>
            <pc:sldMk cId="992324964" sldId="371"/>
            <ac:spMk id="18" creationId="{A9FBA9DA-A304-4069-BA1B-DFF5D9C5DBC5}"/>
          </ac:spMkLst>
        </pc:spChg>
        <pc:spChg chg="mod">
          <ac:chgData name="li bo" userId="86e360d6c7446f46" providerId="LiveId" clId="{A0AF8B88-C9E8-D74F-8C2A-DDA8CA59281B}" dt="2023-01-25T16:20:31.878" v="219" actId="2711"/>
          <ac:spMkLst>
            <pc:docMk/>
            <pc:sldMk cId="992324964" sldId="371"/>
            <ac:spMk id="24" creationId="{E2DFB94F-FA85-4650-9FF4-60D19A98CA33}"/>
          </ac:spMkLst>
        </pc:spChg>
      </pc:sldChg>
      <pc:sldChg chg="addSp modSp mod">
        <pc:chgData name="li bo" userId="86e360d6c7446f46" providerId="LiveId" clId="{A0AF8B88-C9E8-D74F-8C2A-DDA8CA59281B}" dt="2023-01-25T16:20:52.501" v="226" actId="14100"/>
        <pc:sldMkLst>
          <pc:docMk/>
          <pc:sldMk cId="1601066427" sldId="372"/>
        </pc:sldMkLst>
        <pc:spChg chg="add mod">
          <ac:chgData name="li bo" userId="86e360d6c7446f46" providerId="LiveId" clId="{A0AF8B88-C9E8-D74F-8C2A-DDA8CA59281B}" dt="2023-01-25T16:20:45.595" v="222" actId="2711"/>
          <ac:spMkLst>
            <pc:docMk/>
            <pc:sldMk cId="1601066427" sldId="372"/>
            <ac:spMk id="2" creationId="{76282913-0EDF-0125-52AC-2408C0FA3132}"/>
          </ac:spMkLst>
        </pc:spChg>
        <pc:spChg chg="mod">
          <ac:chgData name="li bo" userId="86e360d6c7446f46" providerId="LiveId" clId="{A0AF8B88-C9E8-D74F-8C2A-DDA8CA59281B}" dt="2023-01-25T16:20:52.501" v="226" actId="14100"/>
          <ac:spMkLst>
            <pc:docMk/>
            <pc:sldMk cId="1601066427" sldId="372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20:45.595" v="222" actId="2711"/>
          <ac:spMkLst>
            <pc:docMk/>
            <pc:sldMk cId="1601066427" sldId="372"/>
            <ac:spMk id="10" creationId="{91BECE5F-6835-40F0-9A02-8720617D18C6}"/>
          </ac:spMkLst>
        </pc:spChg>
        <pc:spChg chg="mod">
          <ac:chgData name="li bo" userId="86e360d6c7446f46" providerId="LiveId" clId="{A0AF8B88-C9E8-D74F-8C2A-DDA8CA59281B}" dt="2023-01-25T16:20:45.595" v="222" actId="2711"/>
          <ac:spMkLst>
            <pc:docMk/>
            <pc:sldMk cId="1601066427" sldId="372"/>
            <ac:spMk id="12" creationId="{D036AC62-6910-4860-9EBD-B2FA00DAC4E0}"/>
          </ac:spMkLst>
        </pc:spChg>
      </pc:sldChg>
      <pc:sldChg chg="addSp modSp mod">
        <pc:chgData name="li bo" userId="86e360d6c7446f46" providerId="LiveId" clId="{A0AF8B88-C9E8-D74F-8C2A-DDA8CA59281B}" dt="2023-01-25T16:21:04.473" v="228" actId="113"/>
        <pc:sldMkLst>
          <pc:docMk/>
          <pc:sldMk cId="871304818" sldId="373"/>
        </pc:sldMkLst>
        <pc:spChg chg="add mod">
          <ac:chgData name="li bo" userId="86e360d6c7446f46" providerId="LiveId" clId="{A0AF8B88-C9E8-D74F-8C2A-DDA8CA59281B}" dt="2023-01-25T16:21:00.139" v="227" actId="2711"/>
          <ac:spMkLst>
            <pc:docMk/>
            <pc:sldMk cId="871304818" sldId="373"/>
            <ac:spMk id="2" creationId="{8EF31837-3ABF-BDEB-E479-1A80C9FBEBD5}"/>
          </ac:spMkLst>
        </pc:spChg>
        <pc:spChg chg="mod">
          <ac:chgData name="li bo" userId="86e360d6c7446f46" providerId="LiveId" clId="{A0AF8B88-C9E8-D74F-8C2A-DDA8CA59281B}" dt="2023-01-25T16:21:04.473" v="228" actId="113"/>
          <ac:spMkLst>
            <pc:docMk/>
            <pc:sldMk cId="871304818" sldId="373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21:00.139" v="227" actId="2711"/>
          <ac:spMkLst>
            <pc:docMk/>
            <pc:sldMk cId="871304818" sldId="373"/>
            <ac:spMk id="8" creationId="{4341C93F-0B38-4D3D-AEAC-C0CD9FDD6697}"/>
          </ac:spMkLst>
        </pc:spChg>
      </pc:sldChg>
      <pc:sldChg chg="addSp modSp mod">
        <pc:chgData name="li bo" userId="86e360d6c7446f46" providerId="LiveId" clId="{A0AF8B88-C9E8-D74F-8C2A-DDA8CA59281B}" dt="2023-01-25T16:19:06.361" v="160"/>
        <pc:sldMkLst>
          <pc:docMk/>
          <pc:sldMk cId="2727095081" sldId="375"/>
        </pc:sldMkLst>
        <pc:spChg chg="mod">
          <ac:chgData name="li bo" userId="86e360d6c7446f46" providerId="LiveId" clId="{A0AF8B88-C9E8-D74F-8C2A-DDA8CA59281B}" dt="2023-01-25T16:18:37.515" v="146" actId="2711"/>
          <ac:spMkLst>
            <pc:docMk/>
            <pc:sldMk cId="2727095081" sldId="375"/>
            <ac:spMk id="2" creationId="{1D67E4F1-6478-4918-8A0F-DCB84DBCBF58}"/>
          </ac:spMkLst>
        </pc:spChg>
        <pc:spChg chg="add mod">
          <ac:chgData name="li bo" userId="86e360d6c7446f46" providerId="LiveId" clId="{A0AF8B88-C9E8-D74F-8C2A-DDA8CA59281B}" dt="2023-01-25T16:19:06.361" v="160"/>
          <ac:spMkLst>
            <pc:docMk/>
            <pc:sldMk cId="2727095081" sldId="375"/>
            <ac:spMk id="3" creationId="{99550E11-39AD-BEAB-E81A-3BFA3B97836D}"/>
          </ac:spMkLst>
        </pc:spChg>
        <pc:spChg chg="mod">
          <ac:chgData name="li bo" userId="86e360d6c7446f46" providerId="LiveId" clId="{A0AF8B88-C9E8-D74F-8C2A-DDA8CA59281B}" dt="2023-01-25T16:18:39.232" v="147" actId="113"/>
          <ac:spMkLst>
            <pc:docMk/>
            <pc:sldMk cId="2727095081" sldId="375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18:37.515" v="146" actId="2711"/>
          <ac:spMkLst>
            <pc:docMk/>
            <pc:sldMk cId="2727095081" sldId="375"/>
            <ac:spMk id="23" creationId="{F1B15988-0D8F-4177-946E-8B36921A2485}"/>
          </ac:spMkLst>
        </pc:spChg>
      </pc:sldChg>
      <pc:sldChg chg="addSp modSp mod">
        <pc:chgData name="li bo" userId="86e360d6c7446f46" providerId="LiveId" clId="{A0AF8B88-C9E8-D74F-8C2A-DDA8CA59281B}" dt="2023-01-25T16:20:22.046" v="218" actId="113"/>
        <pc:sldMkLst>
          <pc:docMk/>
          <pc:sldMk cId="3808996348" sldId="377"/>
        </pc:sldMkLst>
        <pc:spChg chg="add mod">
          <ac:chgData name="li bo" userId="86e360d6c7446f46" providerId="LiveId" clId="{A0AF8B88-C9E8-D74F-8C2A-DDA8CA59281B}" dt="2023-01-25T16:20:13.094" v="209" actId="2711"/>
          <ac:spMkLst>
            <pc:docMk/>
            <pc:sldMk cId="3808996348" sldId="377"/>
            <ac:spMk id="2" creationId="{6E2A647C-7572-29E0-219E-9AEA26602989}"/>
          </ac:spMkLst>
        </pc:spChg>
        <pc:spChg chg="mod">
          <ac:chgData name="li bo" userId="86e360d6c7446f46" providerId="LiveId" clId="{A0AF8B88-C9E8-D74F-8C2A-DDA8CA59281B}" dt="2023-01-25T16:20:13.094" v="209" actId="2711"/>
          <ac:spMkLst>
            <pc:docMk/>
            <pc:sldMk cId="3808996348" sldId="377"/>
            <ac:spMk id="3" creationId="{A85F4F07-8AAF-424E-AFC8-2E96464BE385}"/>
          </ac:spMkLst>
        </pc:spChg>
        <pc:spChg chg="mod">
          <ac:chgData name="li bo" userId="86e360d6c7446f46" providerId="LiveId" clId="{A0AF8B88-C9E8-D74F-8C2A-DDA8CA59281B}" dt="2023-01-25T16:20:22.046" v="218" actId="113"/>
          <ac:spMkLst>
            <pc:docMk/>
            <pc:sldMk cId="3808996348" sldId="377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20:13.094" v="209" actId="2711"/>
          <ac:spMkLst>
            <pc:docMk/>
            <pc:sldMk cId="3808996348" sldId="377"/>
            <ac:spMk id="12" creationId="{A4CABBA0-D4F7-4C57-8E42-0BED05EA1202}"/>
          </ac:spMkLst>
        </pc:spChg>
      </pc:sldChg>
      <pc:sldChg chg="addSp modSp mod">
        <pc:chgData name="li bo" userId="86e360d6c7446f46" providerId="LiveId" clId="{A0AF8B88-C9E8-D74F-8C2A-DDA8CA59281B}" dt="2023-01-25T16:19:06.361" v="160"/>
        <pc:sldMkLst>
          <pc:docMk/>
          <pc:sldMk cId="3341318060" sldId="402"/>
        </pc:sldMkLst>
        <pc:spChg chg="add mod">
          <ac:chgData name="li bo" userId="86e360d6c7446f46" providerId="LiveId" clId="{A0AF8B88-C9E8-D74F-8C2A-DDA8CA59281B}" dt="2023-01-25T16:19:06.361" v="160"/>
          <ac:spMkLst>
            <pc:docMk/>
            <pc:sldMk cId="3341318060" sldId="402"/>
            <ac:spMk id="2" creationId="{49DF7FD9-7925-0176-4B75-BA435A615AB6}"/>
          </ac:spMkLst>
        </pc:spChg>
        <pc:spChg chg="mod">
          <ac:chgData name="li bo" userId="86e360d6c7446f46" providerId="LiveId" clId="{A0AF8B88-C9E8-D74F-8C2A-DDA8CA59281B}" dt="2023-01-25T16:18:29.693" v="145" actId="113"/>
          <ac:spMkLst>
            <pc:docMk/>
            <pc:sldMk cId="3341318060" sldId="402"/>
            <ac:spMk id="6" creationId="{23284C79-7231-4CFD-8862-D8FE300BCABA}"/>
          </ac:spMkLst>
        </pc:spChg>
        <pc:spChg chg="mod">
          <ac:chgData name="li bo" userId="86e360d6c7446f46" providerId="LiveId" clId="{A0AF8B88-C9E8-D74F-8C2A-DDA8CA59281B}" dt="2023-01-25T16:18:27.486" v="144" actId="2711"/>
          <ac:spMkLst>
            <pc:docMk/>
            <pc:sldMk cId="3341318060" sldId="402"/>
            <ac:spMk id="28" creationId="{B6896A38-6B4B-4D3F-BFA7-FC847E641F3B}"/>
          </ac:spMkLst>
        </pc:spChg>
        <pc:spChg chg="mod">
          <ac:chgData name="li bo" userId="86e360d6c7446f46" providerId="LiveId" clId="{A0AF8B88-C9E8-D74F-8C2A-DDA8CA59281B}" dt="2023-01-25T16:18:27.486" v="144" actId="2711"/>
          <ac:spMkLst>
            <pc:docMk/>
            <pc:sldMk cId="3341318060" sldId="402"/>
            <ac:spMk id="37" creationId="{FB564874-B615-448D-88AD-FB7893161BB1}"/>
          </ac:spMkLst>
        </pc:spChg>
        <pc:grpChg chg="mod">
          <ac:chgData name="li bo" userId="86e360d6c7446f46" providerId="LiveId" clId="{A0AF8B88-C9E8-D74F-8C2A-DDA8CA59281B}" dt="2023-01-25T16:18:27.486" v="144" actId="2711"/>
          <ac:grpSpMkLst>
            <pc:docMk/>
            <pc:sldMk cId="3341318060" sldId="402"/>
            <ac:grpSpMk id="33" creationId="{7753AD43-0461-46B5-BF9E-CAEB9BE9F3C5}"/>
          </ac:grpSpMkLst>
        </pc:grpChg>
        <pc:picChg chg="mod">
          <ac:chgData name="li bo" userId="86e360d6c7446f46" providerId="LiveId" clId="{A0AF8B88-C9E8-D74F-8C2A-DDA8CA59281B}" dt="2023-01-25T16:18:27.486" v="144" actId="2711"/>
          <ac:picMkLst>
            <pc:docMk/>
            <pc:sldMk cId="3341318060" sldId="402"/>
            <ac:picMk id="21" creationId="{BD445885-7FC0-4F2B-A9D2-BD99A69D39A1}"/>
          </ac:picMkLst>
        </pc:picChg>
        <pc:picChg chg="mod">
          <ac:chgData name="li bo" userId="86e360d6c7446f46" providerId="LiveId" clId="{A0AF8B88-C9E8-D74F-8C2A-DDA8CA59281B}" dt="2023-01-25T16:18:27.486" v="144" actId="2711"/>
          <ac:picMkLst>
            <pc:docMk/>
            <pc:sldMk cId="3341318060" sldId="402"/>
            <ac:picMk id="35" creationId="{E6D8FF69-10AD-462B-9964-83BB8FF68315}"/>
          </ac:picMkLst>
        </pc:picChg>
      </pc:sldChg>
      <pc:sldChg chg="addSp modSp mod">
        <pc:chgData name="li bo" userId="86e360d6c7446f46" providerId="LiveId" clId="{A0AF8B88-C9E8-D74F-8C2A-DDA8CA59281B}" dt="2023-01-25T16:21:14.053" v="230" actId="113"/>
        <pc:sldMkLst>
          <pc:docMk/>
          <pc:sldMk cId="3393532768" sldId="403"/>
        </pc:sldMkLst>
        <pc:spChg chg="add mod">
          <ac:chgData name="li bo" userId="86e360d6c7446f46" providerId="LiveId" clId="{A0AF8B88-C9E8-D74F-8C2A-DDA8CA59281B}" dt="2023-01-25T16:21:11.821" v="229" actId="2711"/>
          <ac:spMkLst>
            <pc:docMk/>
            <pc:sldMk cId="3393532768" sldId="403"/>
            <ac:spMk id="2" creationId="{073804E1-F711-B704-4E95-1A231CBC263E}"/>
          </ac:spMkLst>
        </pc:spChg>
        <pc:spChg chg="mod">
          <ac:chgData name="li bo" userId="86e360d6c7446f46" providerId="LiveId" clId="{A0AF8B88-C9E8-D74F-8C2A-DDA8CA59281B}" dt="2023-01-25T16:21:14.053" v="230" actId="113"/>
          <ac:spMkLst>
            <pc:docMk/>
            <pc:sldMk cId="3393532768" sldId="403"/>
            <ac:spMk id="4" creationId="{A102F654-D3AA-4E9B-9DC4-2538902C210C}"/>
          </ac:spMkLst>
        </pc:spChg>
        <pc:spChg chg="mod">
          <ac:chgData name="li bo" userId="86e360d6c7446f46" providerId="LiveId" clId="{A0AF8B88-C9E8-D74F-8C2A-DDA8CA59281B}" dt="2023-01-25T16:21:11.821" v="229" actId="2711"/>
          <ac:spMkLst>
            <pc:docMk/>
            <pc:sldMk cId="3393532768" sldId="403"/>
            <ac:spMk id="24" creationId="{A69147BE-F585-4F9B-A1CC-7A3CF80BFF74}"/>
          </ac:spMkLst>
        </pc:spChg>
        <pc:spChg chg="mod">
          <ac:chgData name="li bo" userId="86e360d6c7446f46" providerId="LiveId" clId="{A0AF8B88-C9E8-D74F-8C2A-DDA8CA59281B}" dt="2023-01-25T16:21:11.821" v="229" actId="2711"/>
          <ac:spMkLst>
            <pc:docMk/>
            <pc:sldMk cId="3393532768" sldId="403"/>
            <ac:spMk id="26" creationId="{A306825C-9EA1-432A-B0A4-6204175B8D01}"/>
          </ac:spMkLst>
        </pc:spChg>
      </pc:sldChg>
      <pc:sldChg chg="addSp modSp mod">
        <pc:chgData name="li bo" userId="86e360d6c7446f46" providerId="LiveId" clId="{A0AF8B88-C9E8-D74F-8C2A-DDA8CA59281B}" dt="2023-01-27T03:30:16.227" v="578" actId="1076"/>
        <pc:sldMkLst>
          <pc:docMk/>
          <pc:sldMk cId="2924770310" sldId="404"/>
        </pc:sldMkLst>
        <pc:spChg chg="add 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2" creationId="{C9B7BC52-F637-DEDC-6D90-E91B6C3F2914}"/>
          </ac:spMkLst>
        </pc:spChg>
        <pc:spChg chg="mod">
          <ac:chgData name="li bo" userId="86e360d6c7446f46" providerId="LiveId" clId="{A0AF8B88-C9E8-D74F-8C2A-DDA8CA59281B}" dt="2023-01-25T16:21:29.739" v="234" actId="113"/>
          <ac:spMkLst>
            <pc:docMk/>
            <pc:sldMk cId="2924770310" sldId="404"/>
            <ac:spMk id="4" creationId="{ED5E91A7-9A41-47C6-BA3D-6E4255793462}"/>
          </ac:spMkLst>
        </pc:spChg>
        <pc:spChg chg="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26" creationId="{BC8BE0AB-9256-4CBE-BFEC-E538AFB02288}"/>
          </ac:spMkLst>
        </pc:spChg>
        <pc:spChg chg="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27" creationId="{FF67AB3A-5CAC-49E7-82B4-3231EB3B7799}"/>
          </ac:spMkLst>
        </pc:spChg>
        <pc:spChg chg="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28" creationId="{692221A8-5C2B-4CC6-85FD-4A18AFF9BE97}"/>
          </ac:spMkLst>
        </pc:spChg>
        <pc:spChg chg="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32" creationId="{8E7D24F6-1781-4B7F-9C7E-DDDDE62FBE38}"/>
          </ac:spMkLst>
        </pc:spChg>
        <pc:spChg chg="mod">
          <ac:chgData name="li bo" userId="86e360d6c7446f46" providerId="LiveId" clId="{A0AF8B88-C9E8-D74F-8C2A-DDA8CA59281B}" dt="2023-01-25T16:21:28.075" v="233" actId="2711"/>
          <ac:spMkLst>
            <pc:docMk/>
            <pc:sldMk cId="2924770310" sldId="404"/>
            <ac:spMk id="33" creationId="{A44F5FDD-CF3B-40C2-AEFF-0078A9E71395}"/>
          </ac:spMkLst>
        </pc:spChg>
        <pc:picChg chg="mod">
          <ac:chgData name="li bo" userId="86e360d6c7446f46" providerId="LiveId" clId="{A0AF8B88-C9E8-D74F-8C2A-DDA8CA59281B}" dt="2023-01-27T03:30:16.227" v="578" actId="1076"/>
          <ac:picMkLst>
            <pc:docMk/>
            <pc:sldMk cId="2924770310" sldId="404"/>
            <ac:picMk id="20" creationId="{E940ABE2-C906-4865-B406-582122739C24}"/>
          </ac:picMkLst>
        </pc:picChg>
      </pc:sldChg>
      <pc:sldChg chg="addSp modSp mod">
        <pc:chgData name="li bo" userId="86e360d6c7446f46" providerId="LiveId" clId="{A0AF8B88-C9E8-D74F-8C2A-DDA8CA59281B}" dt="2023-01-25T16:22:38.170" v="273" actId="113"/>
        <pc:sldMkLst>
          <pc:docMk/>
          <pc:sldMk cId="3214147265" sldId="405"/>
        </pc:sldMkLst>
        <pc:spChg chg="add mod">
          <ac:chgData name="li bo" userId="86e360d6c7446f46" providerId="LiveId" clId="{A0AF8B88-C9E8-D74F-8C2A-DDA8CA59281B}" dt="2023-01-25T16:22:33.955" v="272" actId="2711"/>
          <ac:spMkLst>
            <pc:docMk/>
            <pc:sldMk cId="3214147265" sldId="405"/>
            <ac:spMk id="2" creationId="{1E127D0D-B9CB-1345-B9C4-1AD4FEB6E47E}"/>
          </ac:spMkLst>
        </pc:spChg>
        <pc:spChg chg="mod">
          <ac:chgData name="li bo" userId="86e360d6c7446f46" providerId="LiveId" clId="{A0AF8B88-C9E8-D74F-8C2A-DDA8CA59281B}" dt="2023-01-25T16:22:38.170" v="273" actId="113"/>
          <ac:spMkLst>
            <pc:docMk/>
            <pc:sldMk cId="3214147265" sldId="405"/>
            <ac:spMk id="4" creationId="{388128D2-D07B-4829-A229-EF66A2BE2558}"/>
          </ac:spMkLst>
        </pc:spChg>
        <pc:spChg chg="mod">
          <ac:chgData name="li bo" userId="86e360d6c7446f46" providerId="LiveId" clId="{A0AF8B88-C9E8-D74F-8C2A-DDA8CA59281B}" dt="2023-01-25T16:22:33.955" v="272" actId="2711"/>
          <ac:spMkLst>
            <pc:docMk/>
            <pc:sldMk cId="3214147265" sldId="405"/>
            <ac:spMk id="10" creationId="{12606B4D-05DD-4274-AB12-74B3F8465488}"/>
          </ac:spMkLst>
        </pc:spChg>
        <pc:spChg chg="mod">
          <ac:chgData name="li bo" userId="86e360d6c7446f46" providerId="LiveId" clId="{A0AF8B88-C9E8-D74F-8C2A-DDA8CA59281B}" dt="2023-01-25T16:22:33.955" v="272" actId="2711"/>
          <ac:spMkLst>
            <pc:docMk/>
            <pc:sldMk cId="3214147265" sldId="405"/>
            <ac:spMk id="14" creationId="{4366F091-0E12-42AD-9A35-C5D621CE449B}"/>
          </ac:spMkLst>
        </pc:spChg>
        <pc:spChg chg="mod">
          <ac:chgData name="li bo" userId="86e360d6c7446f46" providerId="LiveId" clId="{A0AF8B88-C9E8-D74F-8C2A-DDA8CA59281B}" dt="2023-01-25T16:22:33.955" v="272" actId="2711"/>
          <ac:spMkLst>
            <pc:docMk/>
            <pc:sldMk cId="3214147265" sldId="405"/>
            <ac:spMk id="15" creationId="{CF1888F6-9A30-429B-B1AF-1E86EDBF0F3E}"/>
          </ac:spMkLst>
        </pc:spChg>
        <pc:spChg chg="mod">
          <ac:chgData name="li bo" userId="86e360d6c7446f46" providerId="LiveId" clId="{A0AF8B88-C9E8-D74F-8C2A-DDA8CA59281B}" dt="2023-01-25T16:22:33.955" v="272" actId="2711"/>
          <ac:spMkLst>
            <pc:docMk/>
            <pc:sldMk cId="3214147265" sldId="405"/>
            <ac:spMk id="16" creationId="{B2141D67-C474-4892-BA2E-7E330E4DFBAB}"/>
          </ac:spMkLst>
        </pc:spChg>
      </pc:sldChg>
      <pc:sldChg chg="addSp modSp mod">
        <pc:chgData name="li bo" userId="86e360d6c7446f46" providerId="LiveId" clId="{A0AF8B88-C9E8-D74F-8C2A-DDA8CA59281B}" dt="2023-01-25T16:21:22.604" v="232" actId="113"/>
        <pc:sldMkLst>
          <pc:docMk/>
          <pc:sldMk cId="2021944374" sldId="406"/>
        </pc:sldMkLst>
        <pc:spChg chg="add 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" creationId="{34F1DFCF-C297-233A-01FD-292EC7456503}"/>
          </ac:spMkLst>
        </pc:spChg>
        <pc:spChg chg="mod">
          <ac:chgData name="li bo" userId="86e360d6c7446f46" providerId="LiveId" clId="{A0AF8B88-C9E8-D74F-8C2A-DDA8CA59281B}" dt="2023-01-25T16:21:22.604" v="232" actId="113"/>
          <ac:spMkLst>
            <pc:docMk/>
            <pc:sldMk cId="2021944374" sldId="406"/>
            <ac:spMk id="4" creationId="{ED5E91A7-9A41-47C6-BA3D-6E4255793462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6" creationId="{FA7EA7C3-0791-4B2A-8F74-B94AFC107F96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8" creationId="{EF1DB79F-4063-44D5-BF6A-B92C51D40184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1" creationId="{055D98FA-DD9F-48E6-95D6-A9A8DC79F442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2" creationId="{6F262A6D-3E9B-4C19-8635-735CFF2FE0AF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3" creationId="{8EDEA8C2-FE1E-47A9-AC76-FE106BD849AE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5" creationId="{026E7FB9-3D87-498E-9B4F-D35EBDAC2D2C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26" creationId="{340B3CEA-0D88-4874-AA74-CB63439C3E04}"/>
          </ac:spMkLst>
        </pc:spChg>
        <pc:spChg chg="mod">
          <ac:chgData name="li bo" userId="86e360d6c7446f46" providerId="LiveId" clId="{A0AF8B88-C9E8-D74F-8C2A-DDA8CA59281B}" dt="2023-01-25T16:21:20.107" v="231" actId="2711"/>
          <ac:spMkLst>
            <pc:docMk/>
            <pc:sldMk cId="2021944374" sldId="406"/>
            <ac:spMk id="51" creationId="{2A007F6D-0E4E-48EB-937B-BEB76AC25571}"/>
          </ac:spMkLst>
        </pc:spChg>
      </pc:sldChg>
      <pc:sldChg chg="addSp modSp mod">
        <pc:chgData name="li bo" userId="86e360d6c7446f46" providerId="LiveId" clId="{A0AF8B88-C9E8-D74F-8C2A-DDA8CA59281B}" dt="2023-01-25T16:21:42.854" v="238" actId="113"/>
        <pc:sldMkLst>
          <pc:docMk/>
          <pc:sldMk cId="2285239409" sldId="407"/>
        </pc:sldMkLst>
        <pc:spChg chg="add 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2" creationId="{E07A0A6C-4360-B244-FFAB-8AD734F8403B}"/>
          </ac:spMkLst>
        </pc:spChg>
        <pc:spChg chg="mod">
          <ac:chgData name="li bo" userId="86e360d6c7446f46" providerId="LiveId" clId="{A0AF8B88-C9E8-D74F-8C2A-DDA8CA59281B}" dt="2023-01-25T16:21:42.854" v="238" actId="113"/>
          <ac:spMkLst>
            <pc:docMk/>
            <pc:sldMk cId="2285239409" sldId="407"/>
            <ac:spMk id="4" creationId="{ED5E91A7-9A41-47C6-BA3D-6E4255793462}"/>
          </ac:spMkLst>
        </pc:spChg>
        <pc:spChg chg="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26" creationId="{BC8BE0AB-9256-4CBE-BFEC-E538AFB02288}"/>
          </ac:spMkLst>
        </pc:spChg>
        <pc:spChg chg="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27" creationId="{FF67AB3A-5CAC-49E7-82B4-3231EB3B7799}"/>
          </ac:spMkLst>
        </pc:spChg>
        <pc:spChg chg="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28" creationId="{692221A8-5C2B-4CC6-85FD-4A18AFF9BE97}"/>
          </ac:spMkLst>
        </pc:spChg>
        <pc:spChg chg="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32" creationId="{8E7D24F6-1781-4B7F-9C7E-DDDDE62FBE38}"/>
          </ac:spMkLst>
        </pc:spChg>
        <pc:spChg chg="mod">
          <ac:chgData name="li bo" userId="86e360d6c7446f46" providerId="LiveId" clId="{A0AF8B88-C9E8-D74F-8C2A-DDA8CA59281B}" dt="2023-01-25T16:21:40.896" v="237" actId="2711"/>
          <ac:spMkLst>
            <pc:docMk/>
            <pc:sldMk cId="2285239409" sldId="407"/>
            <ac:spMk id="33" creationId="{214BD45B-80B4-4E59-B97C-E330555D9E39}"/>
          </ac:spMkLst>
        </pc:spChg>
      </pc:sldChg>
      <pc:sldChg chg="addSp modSp mod">
        <pc:chgData name="li bo" userId="86e360d6c7446f46" providerId="LiveId" clId="{A0AF8B88-C9E8-D74F-8C2A-DDA8CA59281B}" dt="2023-01-27T03:29:18.254" v="570" actId="1076"/>
        <pc:sldMkLst>
          <pc:docMk/>
          <pc:sldMk cId="2482471987" sldId="408"/>
        </pc:sldMkLst>
        <pc:spChg chg="add 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2" creationId="{BFB51031-49B6-5429-A2EB-4FEF06784DFD}"/>
          </ac:spMkLst>
        </pc:spChg>
        <pc:spChg chg="mod">
          <ac:chgData name="li bo" userId="86e360d6c7446f46" providerId="LiveId" clId="{A0AF8B88-C9E8-D74F-8C2A-DDA8CA59281B}" dt="2023-01-25T16:22:51.420" v="276" actId="113"/>
          <ac:spMkLst>
            <pc:docMk/>
            <pc:sldMk cId="2482471987" sldId="408"/>
            <ac:spMk id="4" creationId="{064B74D0-1A64-4514-87AD-11BE5A710B1D}"/>
          </ac:spMkLst>
        </pc:spChg>
        <pc:spChg chg="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12" creationId="{86AB7CF4-8B75-4C90-BD4D-842BE79F68DC}"/>
          </ac:spMkLst>
        </pc:spChg>
        <pc:spChg chg="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16" creationId="{7F51B1C9-3436-4C1E-933B-9FB0AED9905F}"/>
          </ac:spMkLst>
        </pc:spChg>
        <pc:spChg chg="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17" creationId="{518D8AF6-4A64-4D3F-BB99-6E3EBDB7D06C}"/>
          </ac:spMkLst>
        </pc:spChg>
        <pc:spChg chg="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18" creationId="{7EF44269-35ED-4F9C-B211-031159FB55C6}"/>
          </ac:spMkLst>
        </pc:spChg>
        <pc:spChg chg="mod">
          <ac:chgData name="li bo" userId="86e360d6c7446f46" providerId="LiveId" clId="{A0AF8B88-C9E8-D74F-8C2A-DDA8CA59281B}" dt="2023-01-25T16:22:48.344" v="275" actId="2711"/>
          <ac:spMkLst>
            <pc:docMk/>
            <pc:sldMk cId="2482471987" sldId="408"/>
            <ac:spMk id="21" creationId="{3A171EB3-304B-47D7-9ADB-E124AC533E6E}"/>
          </ac:spMkLst>
        </pc:spChg>
        <pc:spChg chg="mod">
          <ac:chgData name="li bo" userId="86e360d6c7446f46" providerId="LiveId" clId="{A0AF8B88-C9E8-D74F-8C2A-DDA8CA59281B}" dt="2023-01-27T03:29:18.254" v="570" actId="1076"/>
          <ac:spMkLst>
            <pc:docMk/>
            <pc:sldMk cId="2482471987" sldId="408"/>
            <ac:spMk id="22" creationId="{929815E9-A9C7-4844-AAEA-C82397EF6E52}"/>
          </ac:spMkLst>
        </pc:spChg>
      </pc:sldChg>
      <pc:sldChg chg="addSp modSp mod">
        <pc:chgData name="li bo" userId="86e360d6c7446f46" providerId="LiveId" clId="{A0AF8B88-C9E8-D74F-8C2A-DDA8CA59281B}" dt="2023-02-20T07:01:38.442" v="1402" actId="1035"/>
        <pc:sldMkLst>
          <pc:docMk/>
          <pc:sldMk cId="816586310" sldId="409"/>
        </pc:sldMkLst>
        <pc:spChg chg="add mod">
          <ac:chgData name="li bo" userId="86e360d6c7446f46" providerId="LiveId" clId="{A0AF8B88-C9E8-D74F-8C2A-DDA8CA59281B}" dt="2023-01-25T16:22:56.695" v="277" actId="2711"/>
          <ac:spMkLst>
            <pc:docMk/>
            <pc:sldMk cId="816586310" sldId="409"/>
            <ac:spMk id="2" creationId="{38B50E18-AF9F-8F0F-8C6A-95D7FEA76E81}"/>
          </ac:spMkLst>
        </pc:spChg>
        <pc:spChg chg="mod">
          <ac:chgData name="li bo" userId="86e360d6c7446f46" providerId="LiveId" clId="{A0AF8B88-C9E8-D74F-8C2A-DDA8CA59281B}" dt="2023-01-25T16:23:01.862" v="279" actId="14100"/>
          <ac:spMkLst>
            <pc:docMk/>
            <pc:sldMk cId="816586310" sldId="409"/>
            <ac:spMk id="4" creationId="{3CADA62A-437D-438F-BC4E-F467AB69873B}"/>
          </ac:spMkLst>
        </pc:spChg>
        <pc:spChg chg="mod">
          <ac:chgData name="li bo" userId="86e360d6c7446f46" providerId="LiveId" clId="{A0AF8B88-C9E8-D74F-8C2A-DDA8CA59281B}" dt="2023-02-20T07:01:38.442" v="1402" actId="1035"/>
          <ac:spMkLst>
            <pc:docMk/>
            <pc:sldMk cId="816586310" sldId="409"/>
            <ac:spMk id="10" creationId="{2D4CB7AA-007D-4A68-81CE-5D8C13C32F70}"/>
          </ac:spMkLst>
        </pc:spChg>
        <pc:spChg chg="mod">
          <ac:chgData name="li bo" userId="86e360d6c7446f46" providerId="LiveId" clId="{A0AF8B88-C9E8-D74F-8C2A-DDA8CA59281B}" dt="2023-02-20T07:01:38.442" v="1402" actId="1035"/>
          <ac:spMkLst>
            <pc:docMk/>
            <pc:sldMk cId="816586310" sldId="409"/>
            <ac:spMk id="11" creationId="{C05E3774-5CF8-44A0-92C0-F002F0843123}"/>
          </ac:spMkLst>
        </pc:spChg>
        <pc:grpChg chg="mod">
          <ac:chgData name="li bo" userId="86e360d6c7446f46" providerId="LiveId" clId="{A0AF8B88-C9E8-D74F-8C2A-DDA8CA59281B}" dt="2023-02-20T07:01:38.442" v="1402" actId="1035"/>
          <ac:grpSpMkLst>
            <pc:docMk/>
            <pc:sldMk cId="816586310" sldId="409"/>
            <ac:grpSpMk id="5" creationId="{8B2FB629-6DF0-4F60-909F-2D3FB7375BCF}"/>
          </ac:grpSpMkLst>
        </pc:grpChg>
        <pc:grpChg chg="mod">
          <ac:chgData name="li bo" userId="86e360d6c7446f46" providerId="LiveId" clId="{A0AF8B88-C9E8-D74F-8C2A-DDA8CA59281B}" dt="2023-02-20T07:01:38.442" v="1402" actId="1035"/>
          <ac:grpSpMkLst>
            <pc:docMk/>
            <pc:sldMk cId="816586310" sldId="409"/>
            <ac:grpSpMk id="16" creationId="{5723B402-6997-4695-8705-8F66DBD0A26C}"/>
          </ac:grpSpMkLst>
        </pc:grpChg>
      </pc:sldChg>
      <pc:sldChg chg="addSp modSp mod">
        <pc:chgData name="li bo" userId="86e360d6c7446f46" providerId="LiveId" clId="{A0AF8B88-C9E8-D74F-8C2A-DDA8CA59281B}" dt="2023-01-25T16:23:09.320" v="281" actId="113"/>
        <pc:sldMkLst>
          <pc:docMk/>
          <pc:sldMk cId="692384490" sldId="410"/>
        </pc:sldMkLst>
        <pc:spChg chg="add mod">
          <ac:chgData name="li bo" userId="86e360d6c7446f46" providerId="LiveId" clId="{A0AF8B88-C9E8-D74F-8C2A-DDA8CA59281B}" dt="2023-01-25T16:23:07.048" v="280" actId="2711"/>
          <ac:spMkLst>
            <pc:docMk/>
            <pc:sldMk cId="692384490" sldId="410"/>
            <ac:spMk id="2" creationId="{837556C4-4006-4C28-DDEB-D6A5724D960F}"/>
          </ac:spMkLst>
        </pc:spChg>
        <pc:spChg chg="mod">
          <ac:chgData name="li bo" userId="86e360d6c7446f46" providerId="LiveId" clId="{A0AF8B88-C9E8-D74F-8C2A-DDA8CA59281B}" dt="2023-01-25T16:23:09.320" v="281" actId="113"/>
          <ac:spMkLst>
            <pc:docMk/>
            <pc:sldMk cId="692384490" sldId="410"/>
            <ac:spMk id="6" creationId="{3A36F584-3FB2-4758-8C4C-9721836ADA4A}"/>
          </ac:spMkLst>
        </pc:spChg>
        <pc:spChg chg="mod">
          <ac:chgData name="li bo" userId="86e360d6c7446f46" providerId="LiveId" clId="{A0AF8B88-C9E8-D74F-8C2A-DDA8CA59281B}" dt="2023-01-25T16:23:07.048" v="280" actId="2711"/>
          <ac:spMkLst>
            <pc:docMk/>
            <pc:sldMk cId="692384490" sldId="410"/>
            <ac:spMk id="7" creationId="{C40DBF1D-CE95-439C-9DB7-BB95A7FB1CD1}"/>
          </ac:spMkLst>
        </pc:spChg>
        <pc:spChg chg="mod">
          <ac:chgData name="li bo" userId="86e360d6c7446f46" providerId="LiveId" clId="{A0AF8B88-C9E8-D74F-8C2A-DDA8CA59281B}" dt="2023-01-25T16:23:07.048" v="280" actId="2711"/>
          <ac:spMkLst>
            <pc:docMk/>
            <pc:sldMk cId="692384490" sldId="410"/>
            <ac:spMk id="13" creationId="{AD4238F1-4617-4A98-AA86-D4451A8C3788}"/>
          </ac:spMkLst>
        </pc:spChg>
        <pc:spChg chg="mod">
          <ac:chgData name="li bo" userId="86e360d6c7446f46" providerId="LiveId" clId="{A0AF8B88-C9E8-D74F-8C2A-DDA8CA59281B}" dt="2023-01-25T16:23:07.048" v="280" actId="2711"/>
          <ac:spMkLst>
            <pc:docMk/>
            <pc:sldMk cId="692384490" sldId="410"/>
            <ac:spMk id="14" creationId="{849FBADE-FCAA-4080-BAF4-C9F799451578}"/>
          </ac:spMkLst>
        </pc:spChg>
      </pc:sldChg>
      <pc:sldChg chg="addSp modSp mod">
        <pc:chgData name="li bo" userId="86e360d6c7446f46" providerId="LiveId" clId="{A0AF8B88-C9E8-D74F-8C2A-DDA8CA59281B}" dt="2023-01-25T16:23:16.902" v="283" actId="113"/>
        <pc:sldMkLst>
          <pc:docMk/>
          <pc:sldMk cId="3025722976" sldId="411"/>
        </pc:sldMkLst>
        <pc:spChg chg="add mod">
          <ac:chgData name="li bo" userId="86e360d6c7446f46" providerId="LiveId" clId="{A0AF8B88-C9E8-D74F-8C2A-DDA8CA59281B}" dt="2023-01-25T16:23:14.703" v="282" actId="2711"/>
          <ac:spMkLst>
            <pc:docMk/>
            <pc:sldMk cId="3025722976" sldId="411"/>
            <ac:spMk id="2" creationId="{768AAE85-A165-CACD-E6C5-573C8E6B0055}"/>
          </ac:spMkLst>
        </pc:spChg>
        <pc:spChg chg="mod">
          <ac:chgData name="li bo" userId="86e360d6c7446f46" providerId="LiveId" clId="{A0AF8B88-C9E8-D74F-8C2A-DDA8CA59281B}" dt="2023-01-25T16:23:16.902" v="283" actId="113"/>
          <ac:spMkLst>
            <pc:docMk/>
            <pc:sldMk cId="3025722976" sldId="411"/>
            <ac:spMk id="4" creationId="{7DC00602-CD11-49AC-B400-6DF3CD9BB01A}"/>
          </ac:spMkLst>
        </pc:spChg>
        <pc:spChg chg="mod">
          <ac:chgData name="li bo" userId="86e360d6c7446f46" providerId="LiveId" clId="{A0AF8B88-C9E8-D74F-8C2A-DDA8CA59281B}" dt="2023-01-25T16:23:14.703" v="282" actId="2711"/>
          <ac:spMkLst>
            <pc:docMk/>
            <pc:sldMk cId="3025722976" sldId="411"/>
            <ac:spMk id="16" creationId="{3B910288-6F42-482B-B088-81D86D8A0FCA}"/>
          </ac:spMkLst>
        </pc:spChg>
        <pc:spChg chg="mod">
          <ac:chgData name="li bo" userId="86e360d6c7446f46" providerId="LiveId" clId="{A0AF8B88-C9E8-D74F-8C2A-DDA8CA59281B}" dt="2023-01-25T16:23:14.703" v="282" actId="2711"/>
          <ac:spMkLst>
            <pc:docMk/>
            <pc:sldMk cId="3025722976" sldId="411"/>
            <ac:spMk id="17" creationId="{04ADCE70-F954-4055-BDF1-33991454E491}"/>
          </ac:spMkLst>
        </pc:spChg>
      </pc:sldChg>
      <pc:sldChg chg="addSp modSp mod modAnim">
        <pc:chgData name="li bo" userId="86e360d6c7446f46" providerId="LiveId" clId="{A0AF8B88-C9E8-D74F-8C2A-DDA8CA59281B}" dt="2023-01-27T03:28:52.468" v="568" actId="1076"/>
        <pc:sldMkLst>
          <pc:docMk/>
          <pc:sldMk cId="2335835905" sldId="412"/>
        </pc:sldMkLst>
        <pc:spChg chg="add mod">
          <ac:chgData name="li bo" userId="86e360d6c7446f46" providerId="LiveId" clId="{A0AF8B88-C9E8-D74F-8C2A-DDA8CA59281B}" dt="2023-01-25T16:23:24.536" v="284" actId="2711"/>
          <ac:spMkLst>
            <pc:docMk/>
            <pc:sldMk cId="2335835905" sldId="412"/>
            <ac:spMk id="2" creationId="{3F9257B6-F3E9-FB18-6F97-733EBC0F9E23}"/>
          </ac:spMkLst>
        </pc:spChg>
        <pc:spChg chg="mod">
          <ac:chgData name="li bo" userId="86e360d6c7446f46" providerId="LiveId" clId="{A0AF8B88-C9E8-D74F-8C2A-DDA8CA59281B}" dt="2023-01-25T16:23:26.680" v="285" actId="113"/>
          <ac:spMkLst>
            <pc:docMk/>
            <pc:sldMk cId="2335835905" sldId="412"/>
            <ac:spMk id="4" creationId="{8BCCCF51-1364-46EE-92ED-9E17C1AEABB1}"/>
          </ac:spMkLst>
        </pc:spChg>
        <pc:spChg chg="mod">
          <ac:chgData name="li bo" userId="86e360d6c7446f46" providerId="LiveId" clId="{A0AF8B88-C9E8-D74F-8C2A-DDA8CA59281B}" dt="2023-01-27T03:28:52.468" v="568" actId="1076"/>
          <ac:spMkLst>
            <pc:docMk/>
            <pc:sldMk cId="2335835905" sldId="412"/>
            <ac:spMk id="5" creationId="{B9DF8FAE-10E4-4D51-BD87-89AB435D51E5}"/>
          </ac:spMkLst>
        </pc:spChg>
      </pc:sldChg>
      <pc:sldChg chg="addSp modSp mod">
        <pc:chgData name="li bo" userId="86e360d6c7446f46" providerId="LiveId" clId="{A0AF8B88-C9E8-D74F-8C2A-DDA8CA59281B}" dt="2023-02-06T14:39:18.836" v="962" actId="207"/>
        <pc:sldMkLst>
          <pc:docMk/>
          <pc:sldMk cId="3994353944" sldId="413"/>
        </pc:sldMkLst>
        <pc:spChg chg="add mod">
          <ac:chgData name="li bo" userId="86e360d6c7446f46" providerId="LiveId" clId="{A0AF8B88-C9E8-D74F-8C2A-DDA8CA59281B}" dt="2023-01-25T16:23:38.280" v="288" actId="2711"/>
          <ac:spMkLst>
            <pc:docMk/>
            <pc:sldMk cId="3994353944" sldId="413"/>
            <ac:spMk id="2" creationId="{E74F466F-0BB2-2001-4351-3BB01A78E8EC}"/>
          </ac:spMkLst>
        </pc:spChg>
        <pc:spChg chg="mod">
          <ac:chgData name="li bo" userId="86e360d6c7446f46" providerId="LiveId" clId="{A0AF8B88-C9E8-D74F-8C2A-DDA8CA59281B}" dt="2023-01-25T16:23:40.035" v="289" actId="113"/>
          <ac:spMkLst>
            <pc:docMk/>
            <pc:sldMk cId="3994353944" sldId="413"/>
            <ac:spMk id="4" creationId="{E693CE4B-C97E-47C5-9C13-ED87CEBCCE2E}"/>
          </ac:spMkLst>
        </pc:spChg>
        <pc:spChg chg="mod">
          <ac:chgData name="li bo" userId="86e360d6c7446f46" providerId="LiveId" clId="{A0AF8B88-C9E8-D74F-8C2A-DDA8CA59281B}" dt="2023-01-25T16:23:38.280" v="288" actId="2711"/>
          <ac:spMkLst>
            <pc:docMk/>
            <pc:sldMk cId="3994353944" sldId="413"/>
            <ac:spMk id="11" creationId="{B413374A-E4D5-4560-9AEB-7C63F3F44765}"/>
          </ac:spMkLst>
        </pc:spChg>
        <pc:spChg chg="mod">
          <ac:chgData name="li bo" userId="86e360d6c7446f46" providerId="LiveId" clId="{A0AF8B88-C9E8-D74F-8C2A-DDA8CA59281B}" dt="2023-02-06T14:39:16.001" v="961" actId="207"/>
          <ac:spMkLst>
            <pc:docMk/>
            <pc:sldMk cId="3994353944" sldId="413"/>
            <ac:spMk id="12" creationId="{172EAE16-B1CD-42D2-B6CD-752359879004}"/>
          </ac:spMkLst>
        </pc:spChg>
        <pc:spChg chg="mod">
          <ac:chgData name="li bo" userId="86e360d6c7446f46" providerId="LiveId" clId="{A0AF8B88-C9E8-D74F-8C2A-DDA8CA59281B}" dt="2023-01-25T16:23:38.280" v="288" actId="2711"/>
          <ac:spMkLst>
            <pc:docMk/>
            <pc:sldMk cId="3994353944" sldId="413"/>
            <ac:spMk id="13" creationId="{D635A08A-C31D-485C-AB32-D2CD0C05CF5C}"/>
          </ac:spMkLst>
        </pc:spChg>
        <pc:spChg chg="mod">
          <ac:chgData name="li bo" userId="86e360d6c7446f46" providerId="LiveId" clId="{A0AF8B88-C9E8-D74F-8C2A-DDA8CA59281B}" dt="2023-02-06T14:39:18.836" v="962" actId="207"/>
          <ac:spMkLst>
            <pc:docMk/>
            <pc:sldMk cId="3994353944" sldId="413"/>
            <ac:spMk id="14" creationId="{3C1058D0-D5E9-4228-ACD9-AECF39DCE61E}"/>
          </ac:spMkLst>
        </pc:spChg>
      </pc:sldChg>
      <pc:sldChg chg="addSp delSp modSp mod delAnim modAnim">
        <pc:chgData name="li bo" userId="86e360d6c7446f46" providerId="LiveId" clId="{A0AF8B88-C9E8-D74F-8C2A-DDA8CA59281B}" dt="2023-02-06T14:39:25.709" v="964" actId="207"/>
        <pc:sldMkLst>
          <pc:docMk/>
          <pc:sldMk cId="1513184898" sldId="414"/>
        </pc:sldMkLst>
        <pc:spChg chg="add mod">
          <ac:chgData name="li bo" userId="86e360d6c7446f46" providerId="LiveId" clId="{A0AF8B88-C9E8-D74F-8C2A-DDA8CA59281B}" dt="2023-01-25T16:23:48.645" v="290" actId="2711"/>
          <ac:spMkLst>
            <pc:docMk/>
            <pc:sldMk cId="1513184898" sldId="414"/>
            <ac:spMk id="2" creationId="{60E19612-84D4-B5CF-FA5A-4E730DE823F2}"/>
          </ac:spMkLst>
        </pc:spChg>
        <pc:spChg chg="add mod">
          <ac:chgData name="li bo" userId="86e360d6c7446f46" providerId="LiveId" clId="{A0AF8B88-C9E8-D74F-8C2A-DDA8CA59281B}" dt="2023-01-27T03:26:18.874" v="506" actId="1076"/>
          <ac:spMkLst>
            <pc:docMk/>
            <pc:sldMk cId="1513184898" sldId="414"/>
            <ac:spMk id="3" creationId="{CAF5607D-33CB-8CB7-7399-7E101CDB30B7}"/>
          </ac:spMkLst>
        </pc:spChg>
        <pc:spChg chg="mod">
          <ac:chgData name="li bo" userId="86e360d6c7446f46" providerId="LiveId" clId="{A0AF8B88-C9E8-D74F-8C2A-DDA8CA59281B}" dt="2023-01-25T16:23:52.273" v="291" actId="113"/>
          <ac:spMkLst>
            <pc:docMk/>
            <pc:sldMk cId="1513184898" sldId="414"/>
            <ac:spMk id="4" creationId="{490272AE-F9FF-4D63-BED1-F6C40E88A84C}"/>
          </ac:spMkLst>
        </pc:spChg>
        <pc:spChg chg="mod">
          <ac:chgData name="li bo" userId="86e360d6c7446f46" providerId="LiveId" clId="{A0AF8B88-C9E8-D74F-8C2A-DDA8CA59281B}" dt="2023-01-27T03:26:14.609" v="504" actId="14100"/>
          <ac:spMkLst>
            <pc:docMk/>
            <pc:sldMk cId="1513184898" sldId="414"/>
            <ac:spMk id="10" creationId="{E3B03B15-2CC5-4895-B551-FE1E09641B89}"/>
          </ac:spMkLst>
        </pc:spChg>
        <pc:spChg chg="del mod">
          <ac:chgData name="li bo" userId="86e360d6c7446f46" providerId="LiveId" clId="{A0AF8B88-C9E8-D74F-8C2A-DDA8CA59281B}" dt="2023-01-27T03:26:10.429" v="502" actId="478"/>
          <ac:spMkLst>
            <pc:docMk/>
            <pc:sldMk cId="1513184898" sldId="414"/>
            <ac:spMk id="11" creationId="{17A2D00F-440D-4F08-9E8A-7C734578D66C}"/>
          </ac:spMkLst>
        </pc:spChg>
        <pc:spChg chg="mod">
          <ac:chgData name="li bo" userId="86e360d6c7446f46" providerId="LiveId" clId="{A0AF8B88-C9E8-D74F-8C2A-DDA8CA59281B}" dt="2023-02-06T14:39:25.709" v="964" actId="207"/>
          <ac:spMkLst>
            <pc:docMk/>
            <pc:sldMk cId="1513184898" sldId="414"/>
            <ac:spMk id="12" creationId="{F39A77AA-B691-4141-9FE8-4E34C7D271D3}"/>
          </ac:spMkLst>
        </pc:spChg>
        <pc:picChg chg="mod">
          <ac:chgData name="li bo" userId="86e360d6c7446f46" providerId="LiveId" clId="{A0AF8B88-C9E8-D74F-8C2A-DDA8CA59281B}" dt="2023-01-27T03:24:58.780" v="485" actId="1076"/>
          <ac:picMkLst>
            <pc:docMk/>
            <pc:sldMk cId="1513184898" sldId="414"/>
            <ac:picMk id="7" creationId="{1B22ADB5-2E91-496A-967E-295E9BC429A0}"/>
          </ac:picMkLst>
        </pc:picChg>
        <pc:picChg chg="mod">
          <ac:chgData name="li bo" userId="86e360d6c7446f46" providerId="LiveId" clId="{A0AF8B88-C9E8-D74F-8C2A-DDA8CA59281B}" dt="2023-01-27T03:25:01.405" v="486" actId="1076"/>
          <ac:picMkLst>
            <pc:docMk/>
            <pc:sldMk cId="1513184898" sldId="414"/>
            <ac:picMk id="9" creationId="{90584B4A-5231-427B-9A88-FA9F78F16F6E}"/>
          </ac:picMkLst>
        </pc:picChg>
      </pc:sldChg>
      <pc:sldChg chg="addSp modSp mod">
        <pc:chgData name="li bo" userId="86e360d6c7446f46" providerId="LiveId" clId="{A0AF8B88-C9E8-D74F-8C2A-DDA8CA59281B}" dt="2023-02-06T14:39:34.620" v="970" actId="1076"/>
        <pc:sldMkLst>
          <pc:docMk/>
          <pc:sldMk cId="3821712350" sldId="415"/>
        </pc:sldMkLst>
        <pc:spChg chg="add 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" creationId="{AFAC0815-3391-98F7-9D61-46E58C66B796}"/>
          </ac:spMkLst>
        </pc:spChg>
        <pc:spChg chg="mod">
          <ac:chgData name="li bo" userId="86e360d6c7446f46" providerId="LiveId" clId="{A0AF8B88-C9E8-D74F-8C2A-DDA8CA59281B}" dt="2023-01-25T16:24:12.500" v="311" actId="113"/>
          <ac:spMkLst>
            <pc:docMk/>
            <pc:sldMk cId="3821712350" sldId="415"/>
            <ac:spMk id="4" creationId="{490272AE-F9FF-4D63-BED1-F6C40E88A84C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14" creationId="{682DD2ED-34BE-4781-BF4E-003A928A4B35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15" creationId="{0229E9DD-A5FD-4B17-9F78-B8B5AC45A80C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16" creationId="{3772C178-6B46-4BFB-8646-7393879D2567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1" creationId="{47776278-F3AF-42DD-9D30-99753D7D9696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2" creationId="{8AAAE9A4-8682-4999-A60E-B90CEB660D68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3" creationId="{03B983D3-D4CE-4542-BD5D-16CE9A816DF3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6" creationId="{8F654501-F551-4A2C-996E-D632CA0C827D}"/>
          </ac:spMkLst>
        </pc:spChg>
        <pc:spChg chg="mod">
          <ac:chgData name="li bo" userId="86e360d6c7446f46" providerId="LiveId" clId="{A0AF8B88-C9E8-D74F-8C2A-DDA8CA59281B}" dt="2023-01-25T16:24:07.406" v="310" actId="2711"/>
          <ac:spMkLst>
            <pc:docMk/>
            <pc:sldMk cId="3821712350" sldId="415"/>
            <ac:spMk id="27" creationId="{3E032253-82F4-420E-B766-C314EC4D8C94}"/>
          </ac:spMkLst>
        </pc:spChg>
        <pc:spChg chg="mod">
          <ac:chgData name="li bo" userId="86e360d6c7446f46" providerId="LiveId" clId="{A0AF8B88-C9E8-D74F-8C2A-DDA8CA59281B}" dt="2023-01-27T03:28:11.484" v="561" actId="1076"/>
          <ac:spMkLst>
            <pc:docMk/>
            <pc:sldMk cId="3821712350" sldId="415"/>
            <ac:spMk id="29" creationId="{0339E1A8-8F70-4371-8D44-B774039BC51D}"/>
          </ac:spMkLst>
        </pc:spChg>
        <pc:picChg chg="mod">
          <ac:chgData name="li bo" userId="86e360d6c7446f46" providerId="LiveId" clId="{A0AF8B88-C9E8-D74F-8C2A-DDA8CA59281B}" dt="2023-02-06T14:39:34.620" v="970" actId="1076"/>
          <ac:picMkLst>
            <pc:docMk/>
            <pc:sldMk cId="3821712350" sldId="415"/>
            <ac:picMk id="6" creationId="{CBC31513-CB86-4139-B0D4-41718864044F}"/>
          </ac:picMkLst>
        </pc:picChg>
        <pc:picChg chg="mod">
          <ac:chgData name="li bo" userId="86e360d6c7446f46" providerId="LiveId" clId="{A0AF8B88-C9E8-D74F-8C2A-DDA8CA59281B}" dt="2023-02-06T14:39:34.620" v="970" actId="1076"/>
          <ac:picMkLst>
            <pc:docMk/>
            <pc:sldMk cId="3821712350" sldId="415"/>
            <ac:picMk id="28" creationId="{64D78514-249D-4232-9BA4-1E40021E2741}"/>
          </ac:picMkLst>
        </pc:picChg>
      </pc:sldChg>
      <pc:sldChg chg="addSp modSp mod">
        <pc:chgData name="li bo" userId="86e360d6c7446f46" providerId="LiveId" clId="{A0AF8B88-C9E8-D74F-8C2A-DDA8CA59281B}" dt="2023-02-06T14:39:40.959" v="971" actId="207"/>
        <pc:sldMkLst>
          <pc:docMk/>
          <pc:sldMk cId="912902311" sldId="416"/>
        </pc:sldMkLst>
        <pc:spChg chg="add 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" creationId="{3DA4FD9F-DB73-816E-906A-5A6811158219}"/>
          </ac:spMkLst>
        </pc:spChg>
        <pc:spChg chg="mod">
          <ac:chgData name="li bo" userId="86e360d6c7446f46" providerId="LiveId" clId="{A0AF8B88-C9E8-D74F-8C2A-DDA8CA59281B}" dt="2023-01-25T16:24:18.360" v="313" actId="113"/>
          <ac:spMkLst>
            <pc:docMk/>
            <pc:sldMk cId="912902311" sldId="416"/>
            <ac:spMk id="4" creationId="{22F773DA-E0D8-4E7E-BA1C-332F0062C84C}"/>
          </ac:spMkLst>
        </pc:spChg>
        <pc:spChg chg="mod">
          <ac:chgData name="li bo" userId="86e360d6c7446f46" providerId="LiveId" clId="{A0AF8B88-C9E8-D74F-8C2A-DDA8CA59281B}" dt="2023-01-27T03:44:17.959" v="745" actId="1038"/>
          <ac:spMkLst>
            <pc:docMk/>
            <pc:sldMk cId="912902311" sldId="416"/>
            <ac:spMk id="7" creationId="{0833B4E7-9A57-45D3-A032-1C66DE9A3A7B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12" creationId="{30ECE09B-89EE-4A18-A56F-004143A837CC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13" creationId="{6222A075-4C87-465C-8856-5921EE196687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14" creationId="{2C003CBA-9226-411B-B379-E6F7871949E1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19" creationId="{BCE3B237-3A8B-4744-A4F5-2DA5E69856ED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0" creationId="{C5F64B78-3D14-4DBD-9CFD-188181124BF7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1" creationId="{C83C32A1-F025-4FCF-8A5A-6ED528206919}"/>
          </ac:spMkLst>
        </pc:spChg>
        <pc:spChg chg="mod">
          <ac:chgData name="li bo" userId="86e360d6c7446f46" providerId="LiveId" clId="{A0AF8B88-C9E8-D74F-8C2A-DDA8CA59281B}" dt="2023-02-06T14:39:40.959" v="971" actId="207"/>
          <ac:spMkLst>
            <pc:docMk/>
            <pc:sldMk cId="912902311" sldId="416"/>
            <ac:spMk id="26" creationId="{4AF9B58B-5677-4B98-BFB0-932CED11E2D7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7" creationId="{9A807453-70D8-4978-8F8F-CB62494F7B29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8" creationId="{AFB23826-7771-4F6C-9841-E256CF48D5F2}"/>
          </ac:spMkLst>
        </pc:spChg>
        <pc:spChg chg="mod">
          <ac:chgData name="li bo" userId="86e360d6c7446f46" providerId="LiveId" clId="{A0AF8B88-C9E8-D74F-8C2A-DDA8CA59281B}" dt="2023-01-25T16:24:16.683" v="312" actId="2711"/>
          <ac:spMkLst>
            <pc:docMk/>
            <pc:sldMk cId="912902311" sldId="416"/>
            <ac:spMk id="29" creationId="{490A1E1D-4193-401D-A618-9A4F9ECA94D3}"/>
          </ac:spMkLst>
        </pc:spChg>
      </pc:sldChg>
      <pc:sldChg chg="addSp modSp mod">
        <pc:chgData name="li bo" userId="86e360d6c7446f46" providerId="LiveId" clId="{A0AF8B88-C9E8-D74F-8C2A-DDA8CA59281B}" dt="2023-02-06T14:40:21.917" v="981" actId="207"/>
        <pc:sldMkLst>
          <pc:docMk/>
          <pc:sldMk cId="484330876" sldId="417"/>
        </pc:sldMkLst>
        <pc:spChg chg="add mod">
          <ac:chgData name="li bo" userId="86e360d6c7446f46" providerId="LiveId" clId="{A0AF8B88-C9E8-D74F-8C2A-DDA8CA59281B}" dt="2023-01-25T16:24:22.847" v="314" actId="2711"/>
          <ac:spMkLst>
            <pc:docMk/>
            <pc:sldMk cId="484330876" sldId="417"/>
            <ac:spMk id="2" creationId="{484D1CDF-5FF6-C9DA-EF0D-8AC10F64C711}"/>
          </ac:spMkLst>
        </pc:spChg>
        <pc:spChg chg="mod">
          <ac:chgData name="li bo" userId="86e360d6c7446f46" providerId="LiveId" clId="{A0AF8B88-C9E8-D74F-8C2A-DDA8CA59281B}" dt="2023-01-25T16:24:24.527" v="315" actId="113"/>
          <ac:spMkLst>
            <pc:docMk/>
            <pc:sldMk cId="484330876" sldId="417"/>
            <ac:spMk id="4" creationId="{88CC1462-B0F5-4F3D-A456-D73772ED1ACB}"/>
          </ac:spMkLst>
        </pc:spChg>
        <pc:spChg chg="mod">
          <ac:chgData name="li bo" userId="86e360d6c7446f46" providerId="LiveId" clId="{A0AF8B88-C9E8-D74F-8C2A-DDA8CA59281B}" dt="2023-02-06T14:40:21.917" v="981" actId="207"/>
          <ac:spMkLst>
            <pc:docMk/>
            <pc:sldMk cId="484330876" sldId="417"/>
            <ac:spMk id="7" creationId="{BDDFA46A-16A0-4F59-B06D-93104FEA487A}"/>
          </ac:spMkLst>
        </pc:spChg>
      </pc:sldChg>
      <pc:sldChg chg="addSp modSp mod">
        <pc:chgData name="li bo" userId="86e360d6c7446f46" providerId="LiveId" clId="{A0AF8B88-C9E8-D74F-8C2A-DDA8CA59281B}" dt="2023-01-25T16:24:31.444" v="317" actId="113"/>
        <pc:sldMkLst>
          <pc:docMk/>
          <pc:sldMk cId="3923293035" sldId="418"/>
        </pc:sldMkLst>
        <pc:spChg chg="add mod">
          <ac:chgData name="li bo" userId="86e360d6c7446f46" providerId="LiveId" clId="{A0AF8B88-C9E8-D74F-8C2A-DDA8CA59281B}" dt="2023-01-25T16:24:29.880" v="316" actId="2711"/>
          <ac:spMkLst>
            <pc:docMk/>
            <pc:sldMk cId="3923293035" sldId="418"/>
            <ac:spMk id="2" creationId="{75B22F86-C3A9-9909-777A-E93C12D0C62B}"/>
          </ac:spMkLst>
        </pc:spChg>
        <pc:spChg chg="mod">
          <ac:chgData name="li bo" userId="86e360d6c7446f46" providerId="LiveId" clId="{A0AF8B88-C9E8-D74F-8C2A-DDA8CA59281B}" dt="2023-01-25T16:24:31.444" v="317" actId="113"/>
          <ac:spMkLst>
            <pc:docMk/>
            <pc:sldMk cId="3923293035" sldId="418"/>
            <ac:spMk id="4" creationId="{DFB3B1DA-F2B7-4BF4-88C2-4592BF190D19}"/>
          </ac:spMkLst>
        </pc:spChg>
        <pc:spChg chg="mod">
          <ac:chgData name="li bo" userId="86e360d6c7446f46" providerId="LiveId" clId="{A0AF8B88-C9E8-D74F-8C2A-DDA8CA59281B}" dt="2023-01-25T16:24:29.880" v="316" actId="2711"/>
          <ac:spMkLst>
            <pc:docMk/>
            <pc:sldMk cId="3923293035" sldId="418"/>
            <ac:spMk id="9" creationId="{A35A4B02-20B5-4C23-9CF5-D4342BE4A4C6}"/>
          </ac:spMkLst>
        </pc:spChg>
        <pc:spChg chg="mod">
          <ac:chgData name="li bo" userId="86e360d6c7446f46" providerId="LiveId" clId="{A0AF8B88-C9E8-D74F-8C2A-DDA8CA59281B}" dt="2023-01-25T16:24:29.880" v="316" actId="2711"/>
          <ac:spMkLst>
            <pc:docMk/>
            <pc:sldMk cId="3923293035" sldId="418"/>
            <ac:spMk id="10" creationId="{E66B0B2C-7309-49EB-8035-F2B12AE2BC95}"/>
          </ac:spMkLst>
        </pc:spChg>
      </pc:sldChg>
      <pc:sldChg chg="addSp modSp mod">
        <pc:chgData name="li bo" userId="86e360d6c7446f46" providerId="LiveId" clId="{A0AF8B88-C9E8-D74F-8C2A-DDA8CA59281B}" dt="2023-01-27T03:44:43.394" v="748" actId="1076"/>
        <pc:sldMkLst>
          <pc:docMk/>
          <pc:sldMk cId="114169397" sldId="419"/>
        </pc:sldMkLst>
        <pc:spChg chg="add mod">
          <ac:chgData name="li bo" userId="86e360d6c7446f46" providerId="LiveId" clId="{A0AF8B88-C9E8-D74F-8C2A-DDA8CA59281B}" dt="2023-01-25T16:24:44.724" v="320" actId="2711"/>
          <ac:spMkLst>
            <pc:docMk/>
            <pc:sldMk cId="114169397" sldId="419"/>
            <ac:spMk id="2" creationId="{8861460D-A8F1-6E40-6FF2-5ED6562030E8}"/>
          </ac:spMkLst>
        </pc:spChg>
        <pc:spChg chg="mod">
          <ac:chgData name="li bo" userId="86e360d6c7446f46" providerId="LiveId" clId="{A0AF8B88-C9E8-D74F-8C2A-DDA8CA59281B}" dt="2023-01-25T16:24:55.712" v="323" actId="404"/>
          <ac:spMkLst>
            <pc:docMk/>
            <pc:sldMk cId="114169397" sldId="419"/>
            <ac:spMk id="4" creationId="{22F727E3-CDB1-4BA4-BDD7-6D0161638A37}"/>
          </ac:spMkLst>
        </pc:spChg>
        <pc:spChg chg="mod">
          <ac:chgData name="li bo" userId="86e360d6c7446f46" providerId="LiveId" clId="{A0AF8B88-C9E8-D74F-8C2A-DDA8CA59281B}" dt="2023-01-27T03:44:43.394" v="748" actId="1076"/>
          <ac:spMkLst>
            <pc:docMk/>
            <pc:sldMk cId="114169397" sldId="419"/>
            <ac:spMk id="18" creationId="{4448E8C5-6ADE-46BC-AEA6-1CCA55092075}"/>
          </ac:spMkLst>
        </pc:spChg>
        <pc:picChg chg="mod">
          <ac:chgData name="li bo" userId="86e360d6c7446f46" providerId="LiveId" clId="{A0AF8B88-C9E8-D74F-8C2A-DDA8CA59281B}" dt="2023-01-27T03:44:37.802" v="747" actId="1076"/>
          <ac:picMkLst>
            <pc:docMk/>
            <pc:sldMk cId="114169397" sldId="419"/>
            <ac:picMk id="8" creationId="{A253F3C8-6912-4D78-8BF7-0570C017815D}"/>
          </ac:picMkLst>
        </pc:picChg>
        <pc:picChg chg="mod">
          <ac:chgData name="li bo" userId="86e360d6c7446f46" providerId="LiveId" clId="{A0AF8B88-C9E8-D74F-8C2A-DDA8CA59281B}" dt="2023-01-27T03:44:37.802" v="747" actId="1076"/>
          <ac:picMkLst>
            <pc:docMk/>
            <pc:sldMk cId="114169397" sldId="419"/>
            <ac:picMk id="12" creationId="{EA8AD32B-26E9-4780-BB43-B1F53D12CC07}"/>
          </ac:picMkLst>
        </pc:picChg>
        <pc:picChg chg="mod">
          <ac:chgData name="li bo" userId="86e360d6c7446f46" providerId="LiveId" clId="{A0AF8B88-C9E8-D74F-8C2A-DDA8CA59281B}" dt="2023-01-27T03:44:32.359" v="746" actId="14100"/>
          <ac:picMkLst>
            <pc:docMk/>
            <pc:sldMk cId="114169397" sldId="419"/>
            <ac:picMk id="16" creationId="{18F54787-0A98-47C1-AAE6-0C3D9E70C18A}"/>
          </ac:picMkLst>
        </pc:picChg>
      </pc:sldChg>
      <pc:sldChg chg="addSp modSp mod">
        <pc:chgData name="li bo" userId="86e360d6c7446f46" providerId="LiveId" clId="{A0AF8B88-C9E8-D74F-8C2A-DDA8CA59281B}" dt="2023-01-25T16:24:39.725" v="319" actId="113"/>
        <pc:sldMkLst>
          <pc:docMk/>
          <pc:sldMk cId="3049872183" sldId="420"/>
        </pc:sldMkLst>
        <pc:spChg chg="add mod">
          <ac:chgData name="li bo" userId="86e360d6c7446f46" providerId="LiveId" clId="{A0AF8B88-C9E8-D74F-8C2A-DDA8CA59281B}" dt="2023-01-25T16:24:37.536" v="318" actId="2711"/>
          <ac:spMkLst>
            <pc:docMk/>
            <pc:sldMk cId="3049872183" sldId="420"/>
            <ac:spMk id="2" creationId="{389354A5-212D-4D7A-2A1C-BB87076CE8F1}"/>
          </ac:spMkLst>
        </pc:spChg>
        <pc:spChg chg="mod">
          <ac:chgData name="li bo" userId="86e360d6c7446f46" providerId="LiveId" clId="{A0AF8B88-C9E8-D74F-8C2A-DDA8CA59281B}" dt="2023-01-25T16:24:39.725" v="319" actId="113"/>
          <ac:spMkLst>
            <pc:docMk/>
            <pc:sldMk cId="3049872183" sldId="420"/>
            <ac:spMk id="4" creationId="{22F727E3-CDB1-4BA4-BDD7-6D0161638A37}"/>
          </ac:spMkLst>
        </pc:spChg>
        <pc:spChg chg="mod">
          <ac:chgData name="li bo" userId="86e360d6c7446f46" providerId="LiveId" clId="{A0AF8B88-C9E8-D74F-8C2A-DDA8CA59281B}" dt="2023-01-25T16:24:37.536" v="318" actId="2711"/>
          <ac:spMkLst>
            <pc:docMk/>
            <pc:sldMk cId="3049872183" sldId="420"/>
            <ac:spMk id="9" creationId="{7DFF5052-7124-46FC-9284-B825238C0D25}"/>
          </ac:spMkLst>
        </pc:spChg>
        <pc:spChg chg="mod">
          <ac:chgData name="li bo" userId="86e360d6c7446f46" providerId="LiveId" clId="{A0AF8B88-C9E8-D74F-8C2A-DDA8CA59281B}" dt="2023-01-25T16:24:37.536" v="318" actId="2711"/>
          <ac:spMkLst>
            <pc:docMk/>
            <pc:sldMk cId="3049872183" sldId="420"/>
            <ac:spMk id="10" creationId="{335655EC-3A72-4718-B07A-5F16E73BFEB1}"/>
          </ac:spMkLst>
        </pc:spChg>
        <pc:picChg chg="mod">
          <ac:chgData name="li bo" userId="86e360d6c7446f46" providerId="LiveId" clId="{A0AF8B88-C9E8-D74F-8C2A-DDA8CA59281B}" dt="2023-01-25T16:24:37.536" v="318" actId="2711"/>
          <ac:picMkLst>
            <pc:docMk/>
            <pc:sldMk cId="3049872183" sldId="420"/>
            <ac:picMk id="8" creationId="{A253F3C8-6912-4D78-8BF7-0570C017815D}"/>
          </ac:picMkLst>
        </pc:picChg>
        <pc:picChg chg="mod">
          <ac:chgData name="li bo" userId="86e360d6c7446f46" providerId="LiveId" clId="{A0AF8B88-C9E8-D74F-8C2A-DDA8CA59281B}" dt="2023-01-25T16:24:37.536" v="318" actId="2711"/>
          <ac:picMkLst>
            <pc:docMk/>
            <pc:sldMk cId="3049872183" sldId="420"/>
            <ac:picMk id="1026" creationId="{B3968837-FE9A-4B37-83CD-473DF564C9CB}"/>
          </ac:picMkLst>
        </pc:picChg>
      </pc:sldChg>
      <pc:sldChg chg="addSp modSp mod">
        <pc:chgData name="li bo" userId="86e360d6c7446f46" providerId="LiveId" clId="{A0AF8B88-C9E8-D74F-8C2A-DDA8CA59281B}" dt="2023-01-27T03:44:59.942" v="753" actId="1076"/>
        <pc:sldMkLst>
          <pc:docMk/>
          <pc:sldMk cId="3964813024" sldId="421"/>
        </pc:sldMkLst>
        <pc:spChg chg="add mod">
          <ac:chgData name="li bo" userId="86e360d6c7446f46" providerId="LiveId" clId="{A0AF8B88-C9E8-D74F-8C2A-DDA8CA59281B}" dt="2023-01-25T16:25:04.423" v="324" actId="2711"/>
          <ac:spMkLst>
            <pc:docMk/>
            <pc:sldMk cId="3964813024" sldId="421"/>
            <ac:spMk id="2" creationId="{20F30FD2-20F4-FDD0-3CA1-B1521840265C}"/>
          </ac:spMkLst>
        </pc:spChg>
        <pc:spChg chg="mod">
          <ac:chgData name="li bo" userId="86e360d6c7446f46" providerId="LiveId" clId="{A0AF8B88-C9E8-D74F-8C2A-DDA8CA59281B}" dt="2023-01-25T16:25:08.165" v="326" actId="404"/>
          <ac:spMkLst>
            <pc:docMk/>
            <pc:sldMk cId="3964813024" sldId="421"/>
            <ac:spMk id="4" creationId="{EEA8537F-1708-4E78-94FD-B2F3D56359BE}"/>
          </ac:spMkLst>
        </pc:spChg>
        <pc:spChg chg="mod">
          <ac:chgData name="li bo" userId="86e360d6c7446f46" providerId="LiveId" clId="{A0AF8B88-C9E8-D74F-8C2A-DDA8CA59281B}" dt="2023-01-27T03:44:59.942" v="753" actId="1076"/>
          <ac:spMkLst>
            <pc:docMk/>
            <pc:sldMk cId="3964813024" sldId="421"/>
            <ac:spMk id="5" creationId="{0AD12A96-C1D6-42B3-B9EA-2C0DFAD0F4B0}"/>
          </ac:spMkLst>
        </pc:spChg>
        <pc:picChg chg="mod">
          <ac:chgData name="li bo" userId="86e360d6c7446f46" providerId="LiveId" clId="{A0AF8B88-C9E8-D74F-8C2A-DDA8CA59281B}" dt="2023-01-27T03:44:56.321" v="752" actId="1076"/>
          <ac:picMkLst>
            <pc:docMk/>
            <pc:sldMk cId="3964813024" sldId="421"/>
            <ac:picMk id="9" creationId="{174D80F9-5D5A-49C5-B1F4-7023128BED05}"/>
          </ac:picMkLst>
        </pc:picChg>
        <pc:picChg chg="mod">
          <ac:chgData name="li bo" userId="86e360d6c7446f46" providerId="LiveId" clId="{A0AF8B88-C9E8-D74F-8C2A-DDA8CA59281B}" dt="2023-01-27T03:44:52.544" v="751" actId="1076"/>
          <ac:picMkLst>
            <pc:docMk/>
            <pc:sldMk cId="3964813024" sldId="421"/>
            <ac:picMk id="11" creationId="{D958D439-B5EF-4DD6-BDDC-1FAC89FD3906}"/>
          </ac:picMkLst>
        </pc:picChg>
      </pc:sldChg>
      <pc:sldChg chg="addSp modSp mod">
        <pc:chgData name="li bo" userId="86e360d6c7446f46" providerId="LiveId" clId="{A0AF8B88-C9E8-D74F-8C2A-DDA8CA59281B}" dt="2023-01-27T03:38:11.287" v="641" actId="14100"/>
        <pc:sldMkLst>
          <pc:docMk/>
          <pc:sldMk cId="2815725708" sldId="422"/>
        </pc:sldMkLst>
        <pc:spChg chg="add 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2" creationId="{AD5DFF8A-DDAA-56AE-DE26-8518434B07F1}"/>
          </ac:spMkLst>
        </pc:spChg>
        <pc:spChg chg="mod">
          <ac:chgData name="li bo" userId="86e360d6c7446f46" providerId="LiveId" clId="{A0AF8B88-C9E8-D74F-8C2A-DDA8CA59281B}" dt="2023-01-25T16:21:36.043" v="236" actId="113"/>
          <ac:spMkLst>
            <pc:docMk/>
            <pc:sldMk cId="2815725708" sldId="422"/>
            <ac:spMk id="4" creationId="{599ADEE3-E652-4129-84B5-A9CBCE2FAB40}"/>
          </ac:spMkLst>
        </pc:spChg>
        <pc:spChg chg="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6" creationId="{104D9CBD-1684-458F-8115-0D714CBA07D4}"/>
          </ac:spMkLst>
        </pc:spChg>
        <pc:spChg chg="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7" creationId="{6A1389A4-03F3-4222-8E86-0B23C98961E7}"/>
          </ac:spMkLst>
        </pc:spChg>
        <pc:spChg chg="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8" creationId="{D18D4923-F822-4E2C-A706-2BF28F8BD59D}"/>
          </ac:spMkLst>
        </pc:spChg>
        <pc:spChg chg="mod">
          <ac:chgData name="li bo" userId="86e360d6c7446f46" providerId="LiveId" clId="{A0AF8B88-C9E8-D74F-8C2A-DDA8CA59281B}" dt="2023-01-27T03:30:03.695" v="577" actId="1076"/>
          <ac:spMkLst>
            <pc:docMk/>
            <pc:sldMk cId="2815725708" sldId="422"/>
            <ac:spMk id="12" creationId="{88168B71-A199-4CF0-B430-255A5A6CC022}"/>
          </ac:spMkLst>
        </pc:spChg>
        <pc:spChg chg="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16" creationId="{54D441FF-7650-4E19-A420-498E467975F0}"/>
          </ac:spMkLst>
        </pc:spChg>
        <pc:spChg chg="mod">
          <ac:chgData name="li bo" userId="86e360d6c7446f46" providerId="LiveId" clId="{A0AF8B88-C9E8-D74F-8C2A-DDA8CA59281B}" dt="2023-01-25T16:21:34.391" v="235" actId="2711"/>
          <ac:spMkLst>
            <pc:docMk/>
            <pc:sldMk cId="2815725708" sldId="422"/>
            <ac:spMk id="17" creationId="{C5C0CBFE-AE77-4DE6-AE29-56DFA3522216}"/>
          </ac:spMkLst>
        </pc:spChg>
        <pc:spChg chg="mod">
          <ac:chgData name="li bo" userId="86e360d6c7446f46" providerId="LiveId" clId="{A0AF8B88-C9E8-D74F-8C2A-DDA8CA59281B}" dt="2023-01-27T03:38:07.708" v="640" actId="14100"/>
          <ac:spMkLst>
            <pc:docMk/>
            <pc:sldMk cId="2815725708" sldId="422"/>
            <ac:spMk id="18" creationId="{B788F764-3AC7-4A62-9318-A0432BF274A4}"/>
          </ac:spMkLst>
        </pc:spChg>
        <pc:spChg chg="mod">
          <ac:chgData name="li bo" userId="86e360d6c7446f46" providerId="LiveId" clId="{A0AF8B88-C9E8-D74F-8C2A-DDA8CA59281B}" dt="2023-01-27T03:38:11.287" v="641" actId="14100"/>
          <ac:spMkLst>
            <pc:docMk/>
            <pc:sldMk cId="2815725708" sldId="422"/>
            <ac:spMk id="19" creationId="{3DA9E73C-C2FB-4D60-8887-EB3D0D042532}"/>
          </ac:spMkLst>
        </pc:spChg>
        <pc:graphicFrameChg chg="mod modGraphic">
          <ac:chgData name="li bo" userId="86e360d6c7446f46" providerId="LiveId" clId="{A0AF8B88-C9E8-D74F-8C2A-DDA8CA59281B}" dt="2023-01-27T03:37:47.702" v="639" actId="404"/>
          <ac:graphicFrameMkLst>
            <pc:docMk/>
            <pc:sldMk cId="2815725708" sldId="422"/>
            <ac:graphicFrameMk id="10" creationId="{873A1724-04DC-44F0-8B9B-556EC7D9BDAE}"/>
          </ac:graphicFrameMkLst>
        </pc:graphicFrameChg>
      </pc:sldChg>
      <pc:sldChg chg="addSp modSp mod">
        <pc:chgData name="li bo" userId="86e360d6c7446f46" providerId="LiveId" clId="{A0AF8B88-C9E8-D74F-8C2A-DDA8CA59281B}" dt="2023-01-27T03:42:22.487" v="703" actId="1076"/>
        <pc:sldMkLst>
          <pc:docMk/>
          <pc:sldMk cId="1611407613" sldId="423"/>
        </pc:sldMkLst>
        <pc:spChg chg="add 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2" creationId="{80D1C6BA-57F0-989B-E529-249FC0FCC503}"/>
          </ac:spMkLst>
        </pc:spChg>
        <pc:spChg chg="mod">
          <ac:chgData name="li bo" userId="86e360d6c7446f46" providerId="LiveId" clId="{A0AF8B88-C9E8-D74F-8C2A-DDA8CA59281B}" dt="2023-01-25T16:21:52.191" v="240" actId="113"/>
          <ac:spMkLst>
            <pc:docMk/>
            <pc:sldMk cId="1611407613" sldId="423"/>
            <ac:spMk id="4" creationId="{599ADEE3-E652-4129-84B5-A9CBCE2FAB40}"/>
          </ac:spMkLst>
        </pc:spChg>
        <pc:spChg chg="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6" creationId="{104D9CBD-1684-458F-8115-0D714CBA07D4}"/>
          </ac:spMkLst>
        </pc:spChg>
        <pc:spChg chg="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7" creationId="{6A1389A4-03F3-4222-8E86-0B23C98961E7}"/>
          </ac:spMkLst>
        </pc:spChg>
        <pc:spChg chg="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8" creationId="{D18D4923-F822-4E2C-A706-2BF28F8BD59D}"/>
          </ac:spMkLst>
        </pc:spChg>
        <pc:spChg chg="mod">
          <ac:chgData name="li bo" userId="86e360d6c7446f46" providerId="LiveId" clId="{A0AF8B88-C9E8-D74F-8C2A-DDA8CA59281B}" dt="2023-01-27T03:42:22.487" v="703" actId="1076"/>
          <ac:spMkLst>
            <pc:docMk/>
            <pc:sldMk cId="1611407613" sldId="423"/>
            <ac:spMk id="12" creationId="{88168B71-A199-4CF0-B430-255A5A6CC022}"/>
          </ac:spMkLst>
        </pc:spChg>
        <pc:spChg chg="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15" creationId="{683E1E8A-927B-4A82-88BD-97F30BAE6E59}"/>
          </ac:spMkLst>
        </pc:spChg>
        <pc:spChg chg="mod">
          <ac:chgData name="li bo" userId="86e360d6c7446f46" providerId="LiveId" clId="{A0AF8B88-C9E8-D74F-8C2A-DDA8CA59281B}" dt="2023-01-25T16:21:49.751" v="239" actId="2711"/>
          <ac:spMkLst>
            <pc:docMk/>
            <pc:sldMk cId="1611407613" sldId="423"/>
            <ac:spMk id="19" creationId="{F2A7F8DC-84A1-4D5B-9765-746919EA6BF3}"/>
          </ac:spMkLst>
        </pc:spChg>
        <pc:spChg chg="mod">
          <ac:chgData name="li bo" userId="86e360d6c7446f46" providerId="LiveId" clId="{A0AF8B88-C9E8-D74F-8C2A-DDA8CA59281B}" dt="2023-01-27T03:41:47.444" v="699" actId="1076"/>
          <ac:spMkLst>
            <pc:docMk/>
            <pc:sldMk cId="1611407613" sldId="423"/>
            <ac:spMk id="21" creationId="{96E16AFF-DFDF-4DA1-B5E9-3DE2A05E3995}"/>
          </ac:spMkLst>
        </pc:spChg>
        <pc:spChg chg="mod">
          <ac:chgData name="li bo" userId="86e360d6c7446f46" providerId="LiveId" clId="{A0AF8B88-C9E8-D74F-8C2A-DDA8CA59281B}" dt="2023-01-27T03:41:58.599" v="701" actId="1076"/>
          <ac:spMkLst>
            <pc:docMk/>
            <pc:sldMk cId="1611407613" sldId="423"/>
            <ac:spMk id="22" creationId="{8D731B50-73EF-401D-A4BD-D661AD48B51F}"/>
          </ac:spMkLst>
        </pc:spChg>
      </pc:sldChg>
      <pc:sldChg chg="addSp modSp mod">
        <pc:chgData name="li bo" userId="86e360d6c7446f46" providerId="LiveId" clId="{A0AF8B88-C9E8-D74F-8C2A-DDA8CA59281B}" dt="2023-02-06T14:40:32.646" v="982" actId="207"/>
        <pc:sldMkLst>
          <pc:docMk/>
          <pc:sldMk cId="2694464832" sldId="424"/>
        </pc:sldMkLst>
        <pc:spChg chg="add mod">
          <ac:chgData name="li bo" userId="86e360d6c7446f46" providerId="LiveId" clId="{A0AF8B88-C9E8-D74F-8C2A-DDA8CA59281B}" dt="2023-01-25T16:25:17.596" v="327" actId="2711"/>
          <ac:spMkLst>
            <pc:docMk/>
            <pc:sldMk cId="2694464832" sldId="424"/>
            <ac:spMk id="2" creationId="{055A5F11-AFCB-727F-026D-D438AEB0CA6A}"/>
          </ac:spMkLst>
        </pc:spChg>
        <pc:spChg chg="mod">
          <ac:chgData name="li bo" userId="86e360d6c7446f46" providerId="LiveId" clId="{A0AF8B88-C9E8-D74F-8C2A-DDA8CA59281B}" dt="2023-01-25T16:25:20.382" v="329" actId="404"/>
          <ac:spMkLst>
            <pc:docMk/>
            <pc:sldMk cId="2694464832" sldId="424"/>
            <ac:spMk id="4" creationId="{E11A1A7C-E458-488C-8B8D-D88CE9E3DD9B}"/>
          </ac:spMkLst>
        </pc:spChg>
        <pc:spChg chg="mod">
          <ac:chgData name="li bo" userId="86e360d6c7446f46" providerId="LiveId" clId="{A0AF8B88-C9E8-D74F-8C2A-DDA8CA59281B}" dt="2023-02-06T14:40:32.646" v="982" actId="207"/>
          <ac:spMkLst>
            <pc:docMk/>
            <pc:sldMk cId="2694464832" sldId="424"/>
            <ac:spMk id="9" creationId="{B2DBD6F0-2B8A-462A-A885-4B835C5F71B9}"/>
          </ac:spMkLst>
        </pc:spChg>
      </pc:sldChg>
      <pc:sldChg chg="addSp modSp mod modAnim">
        <pc:chgData name="li bo" userId="86e360d6c7446f46" providerId="LiveId" clId="{A0AF8B88-C9E8-D74F-8C2A-DDA8CA59281B}" dt="2023-02-06T14:40:39.025" v="984" actId="207"/>
        <pc:sldMkLst>
          <pc:docMk/>
          <pc:sldMk cId="1723518917" sldId="425"/>
        </pc:sldMkLst>
        <pc:spChg chg="add mod">
          <ac:chgData name="li bo" userId="86e360d6c7446f46" providerId="LiveId" clId="{A0AF8B88-C9E8-D74F-8C2A-DDA8CA59281B}" dt="2023-01-25T16:25:29.057" v="330" actId="2711"/>
          <ac:spMkLst>
            <pc:docMk/>
            <pc:sldMk cId="1723518917" sldId="425"/>
            <ac:spMk id="2" creationId="{72834F0D-AE3E-0CD7-2809-42F5BAAA1323}"/>
          </ac:spMkLst>
        </pc:spChg>
        <pc:spChg chg="mod">
          <ac:chgData name="li bo" userId="86e360d6c7446f46" providerId="LiveId" clId="{A0AF8B88-C9E8-D74F-8C2A-DDA8CA59281B}" dt="2023-01-25T16:25:33.679" v="332" actId="113"/>
          <ac:spMkLst>
            <pc:docMk/>
            <pc:sldMk cId="1723518917" sldId="425"/>
            <ac:spMk id="4" creationId="{3AF07611-FB9A-420F-A74D-ACB51DBDEEA0}"/>
          </ac:spMkLst>
        </pc:spChg>
        <pc:spChg chg="mod">
          <ac:chgData name="li bo" userId="86e360d6c7446f46" providerId="LiveId" clId="{A0AF8B88-C9E8-D74F-8C2A-DDA8CA59281B}" dt="2023-01-27T03:45:23.310" v="757" actId="1076"/>
          <ac:spMkLst>
            <pc:docMk/>
            <pc:sldMk cId="1723518917" sldId="425"/>
            <ac:spMk id="10" creationId="{171536E4-DF8C-4A37-9363-48658BC02C08}"/>
          </ac:spMkLst>
        </pc:spChg>
        <pc:spChg chg="mod">
          <ac:chgData name="li bo" userId="86e360d6c7446f46" providerId="LiveId" clId="{A0AF8B88-C9E8-D74F-8C2A-DDA8CA59281B}" dt="2023-02-06T14:40:39.025" v="984" actId="207"/>
          <ac:spMkLst>
            <pc:docMk/>
            <pc:sldMk cId="1723518917" sldId="425"/>
            <ac:spMk id="11" creationId="{05A29B97-32DA-4F8E-9CB8-E62E5FB08759}"/>
          </ac:spMkLst>
        </pc:spChg>
        <pc:picChg chg="mod">
          <ac:chgData name="li bo" userId="86e360d6c7446f46" providerId="LiveId" clId="{A0AF8B88-C9E8-D74F-8C2A-DDA8CA59281B}" dt="2023-01-27T03:45:14.139" v="755" actId="1076"/>
          <ac:picMkLst>
            <pc:docMk/>
            <pc:sldMk cId="1723518917" sldId="425"/>
            <ac:picMk id="6" creationId="{17C12FA2-71B6-4360-91A7-2BDBF37507C4}"/>
          </ac:picMkLst>
        </pc:picChg>
        <pc:picChg chg="mod">
          <ac:chgData name="li bo" userId="86e360d6c7446f46" providerId="LiveId" clId="{A0AF8B88-C9E8-D74F-8C2A-DDA8CA59281B}" dt="2023-01-27T03:45:23.310" v="757" actId="1076"/>
          <ac:picMkLst>
            <pc:docMk/>
            <pc:sldMk cId="1723518917" sldId="425"/>
            <ac:picMk id="8" creationId="{D47DCB12-6AE4-4954-8D8E-F426DA1616A9}"/>
          </ac:picMkLst>
        </pc:picChg>
      </pc:sldChg>
      <pc:sldChg chg="addSp modSp mod">
        <pc:chgData name="li bo" userId="86e360d6c7446f46" providerId="LiveId" clId="{A0AF8B88-C9E8-D74F-8C2A-DDA8CA59281B}" dt="2023-02-06T14:40:44.208" v="985" actId="207"/>
        <pc:sldMkLst>
          <pc:docMk/>
          <pc:sldMk cId="855319610" sldId="426"/>
        </pc:sldMkLst>
        <pc:spChg chg="add mod">
          <ac:chgData name="li bo" userId="86e360d6c7446f46" providerId="LiveId" clId="{A0AF8B88-C9E8-D74F-8C2A-DDA8CA59281B}" dt="2023-01-25T16:26:03.712" v="337" actId="2711"/>
          <ac:spMkLst>
            <pc:docMk/>
            <pc:sldMk cId="855319610" sldId="426"/>
            <ac:spMk id="2" creationId="{F860D5B3-A43A-4427-BC2E-48398BC18B4D}"/>
          </ac:spMkLst>
        </pc:spChg>
        <pc:spChg chg="mod">
          <ac:chgData name="li bo" userId="86e360d6c7446f46" providerId="LiveId" clId="{A0AF8B88-C9E8-D74F-8C2A-DDA8CA59281B}" dt="2023-01-25T16:26:08.700" v="339" actId="404"/>
          <ac:spMkLst>
            <pc:docMk/>
            <pc:sldMk cId="855319610" sldId="426"/>
            <ac:spMk id="4" creationId="{3AF07611-FB9A-420F-A74D-ACB51DBDEEA0}"/>
          </ac:spMkLst>
        </pc:spChg>
        <pc:spChg chg="mod">
          <ac:chgData name="li bo" userId="86e360d6c7446f46" providerId="LiveId" clId="{A0AF8B88-C9E8-D74F-8C2A-DDA8CA59281B}" dt="2023-01-27T03:46:24.202" v="766" actId="948"/>
          <ac:spMkLst>
            <pc:docMk/>
            <pc:sldMk cId="855319610" sldId="426"/>
            <ac:spMk id="13" creationId="{B7CC23F2-91CA-4A1F-8888-E08AD3C91746}"/>
          </ac:spMkLst>
        </pc:spChg>
        <pc:spChg chg="mod">
          <ac:chgData name="li bo" userId="86e360d6c7446f46" providerId="LiveId" clId="{A0AF8B88-C9E8-D74F-8C2A-DDA8CA59281B}" dt="2023-02-06T14:40:44.208" v="985" actId="207"/>
          <ac:spMkLst>
            <pc:docMk/>
            <pc:sldMk cId="855319610" sldId="426"/>
            <ac:spMk id="14" creationId="{A73A4C56-86E9-41D3-99C4-9FC5DD69C562}"/>
          </ac:spMkLst>
        </pc:spChg>
        <pc:spChg chg="mod">
          <ac:chgData name="li bo" userId="86e360d6c7446f46" providerId="LiveId" clId="{A0AF8B88-C9E8-D74F-8C2A-DDA8CA59281B}" dt="2023-01-27T03:46:41.881" v="769" actId="14100"/>
          <ac:spMkLst>
            <pc:docMk/>
            <pc:sldMk cId="855319610" sldId="426"/>
            <ac:spMk id="15" creationId="{9F321875-6DF9-40D5-97D2-4723953D9EA3}"/>
          </ac:spMkLst>
        </pc:spChg>
        <pc:picChg chg="mod">
          <ac:chgData name="li bo" userId="86e360d6c7446f46" providerId="LiveId" clId="{A0AF8B88-C9E8-D74F-8C2A-DDA8CA59281B}" dt="2023-01-27T03:46:47.614" v="770" actId="1076"/>
          <ac:picMkLst>
            <pc:docMk/>
            <pc:sldMk cId="855319610" sldId="426"/>
            <ac:picMk id="12" creationId="{FC37FF3E-2979-4B9E-915A-C54A0A9565EE}"/>
          </ac:picMkLst>
        </pc:picChg>
      </pc:sldChg>
      <pc:sldChg chg="addSp modSp mod">
        <pc:chgData name="li bo" userId="86e360d6c7446f46" providerId="LiveId" clId="{A0AF8B88-C9E8-D74F-8C2A-DDA8CA59281B}" dt="2023-01-27T03:43:04.239" v="714" actId="14100"/>
        <pc:sldMkLst>
          <pc:docMk/>
          <pc:sldMk cId="1919173148" sldId="427"/>
        </pc:sldMkLst>
        <pc:spChg chg="add 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2" creationId="{84580A60-C373-182E-F752-5FCAB681F124}"/>
          </ac:spMkLst>
        </pc:spChg>
        <pc:spChg chg="mod">
          <ac:chgData name="li bo" userId="86e360d6c7446f46" providerId="LiveId" clId="{A0AF8B88-C9E8-D74F-8C2A-DDA8CA59281B}" dt="2023-01-25T16:22:04.041" v="243" actId="14100"/>
          <ac:spMkLst>
            <pc:docMk/>
            <pc:sldMk cId="1919173148" sldId="427"/>
            <ac:spMk id="4" creationId="{599ADEE3-E652-4129-84B5-A9CBCE2FAB40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6" creationId="{104D9CBD-1684-458F-8115-0D714CBA07D4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7" creationId="{6A1389A4-03F3-4222-8E86-0B23C98961E7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8" creationId="{D18D4923-F822-4E2C-A706-2BF28F8BD59D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15" creationId="{683E1E8A-927B-4A82-88BD-97F30BAE6E59}"/>
          </ac:spMkLst>
        </pc:spChg>
        <pc:spChg chg="mod">
          <ac:chgData name="li bo" userId="86e360d6c7446f46" providerId="LiveId" clId="{A0AF8B88-C9E8-D74F-8C2A-DDA8CA59281B}" dt="2023-01-27T03:43:04.239" v="714" actId="14100"/>
          <ac:spMkLst>
            <pc:docMk/>
            <pc:sldMk cId="1919173148" sldId="427"/>
            <ac:spMk id="17" creationId="{F623E00D-C836-4169-AC2B-05FF3AC0CF85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19" creationId="{F2A7F8DC-84A1-4D5B-9765-746919EA6BF3}"/>
          </ac:spMkLst>
        </pc:spChg>
        <pc:spChg chg="mod">
          <ac:chgData name="li bo" userId="86e360d6c7446f46" providerId="LiveId" clId="{A0AF8B88-C9E8-D74F-8C2A-DDA8CA59281B}" dt="2023-01-27T03:42:51.827" v="707" actId="1076"/>
          <ac:spMkLst>
            <pc:docMk/>
            <pc:sldMk cId="1919173148" sldId="427"/>
            <ac:spMk id="24" creationId="{C2A1FC5D-3807-4AE3-ABE5-F67500C51FC4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25" creationId="{7AECC090-D838-467E-A81D-AF00274B91EC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26" creationId="{1CF72F77-D7F1-4A48-AAF4-38C8CA71E1C2}"/>
          </ac:spMkLst>
        </pc:spChg>
        <pc:spChg chg="mod">
          <ac:chgData name="li bo" userId="86e360d6c7446f46" providerId="LiveId" clId="{A0AF8B88-C9E8-D74F-8C2A-DDA8CA59281B}" dt="2023-01-25T16:21:58.594" v="241" actId="2711"/>
          <ac:spMkLst>
            <pc:docMk/>
            <pc:sldMk cId="1919173148" sldId="427"/>
            <ac:spMk id="27" creationId="{0AC5B192-0ACD-41B4-9215-FABA0192AB08}"/>
          </ac:spMkLst>
        </pc:spChg>
        <pc:grpChg chg="mod">
          <ac:chgData name="li bo" userId="86e360d6c7446f46" providerId="LiveId" clId="{A0AF8B88-C9E8-D74F-8C2A-DDA8CA59281B}" dt="2023-01-27T03:42:45.213" v="706" actId="1076"/>
          <ac:grpSpMkLst>
            <pc:docMk/>
            <pc:sldMk cId="1919173148" sldId="427"/>
            <ac:grpSpMk id="23" creationId="{A31A75BA-BF1B-4658-B362-81643CABAF68}"/>
          </ac:grpSpMkLst>
        </pc:grpChg>
        <pc:picChg chg="mod">
          <ac:chgData name="li bo" userId="86e360d6c7446f46" providerId="LiveId" clId="{A0AF8B88-C9E8-D74F-8C2A-DDA8CA59281B}" dt="2023-01-27T03:42:59.679" v="712" actId="1076"/>
          <ac:picMkLst>
            <pc:docMk/>
            <pc:sldMk cId="1919173148" sldId="427"/>
            <ac:picMk id="3" creationId="{527394CA-0E0C-43E6-BA86-8E8750EABED1}"/>
          </ac:picMkLst>
        </pc:picChg>
      </pc:sldChg>
      <pc:sldChg chg="addSp delSp modSp mod replTag modNotesTx">
        <pc:chgData name="li bo" userId="86e360d6c7446f46" providerId="LiveId" clId="{A0AF8B88-C9E8-D74F-8C2A-DDA8CA59281B}" dt="2023-02-20T07:00:54.300" v="1386"/>
        <pc:sldMkLst>
          <pc:docMk/>
          <pc:sldMk cId="4025720343" sldId="428"/>
        </pc:sldMkLst>
        <pc:spChg chg="add mod">
          <ac:chgData name="li bo" userId="86e360d6c7446f46" providerId="LiveId" clId="{A0AF8B88-C9E8-D74F-8C2A-DDA8CA59281B}" dt="2023-01-25T16:22:25.274" v="264" actId="2711"/>
          <ac:spMkLst>
            <pc:docMk/>
            <pc:sldMk cId="4025720343" sldId="428"/>
            <ac:spMk id="2" creationId="{B3364C0F-8E35-843B-5A40-348BE95810A3}"/>
          </ac:spMkLst>
        </pc:spChg>
        <pc:spChg chg="add del mod replST">
          <ac:chgData name="li bo" userId="86e360d6c7446f46" providerId="LiveId" clId="{A0AF8B88-C9E8-D74F-8C2A-DDA8CA59281B}" dt="2023-02-20T07:00:48.851" v="1312"/>
          <ac:spMkLst>
            <pc:docMk/>
            <pc:sldMk cId="4025720343" sldId="428"/>
            <ac:spMk id="3" creationId="{1CD2F5B7-B28D-E5F9-4473-1131645462B6}"/>
          </ac:spMkLst>
        </pc:spChg>
        <pc:spChg chg="add mod replST">
          <ac:chgData name="li bo" userId="86e360d6c7446f46" providerId="LiveId" clId="{A0AF8B88-C9E8-D74F-8C2A-DDA8CA59281B}" dt="2023-02-20T07:00:53.450" v="1381" actId="20577"/>
          <ac:spMkLst>
            <pc:docMk/>
            <pc:sldMk cId="4025720343" sldId="428"/>
            <ac:spMk id="4" creationId="{B8812AE2-6876-FFFC-EE24-197CE2922C07}"/>
          </ac:spMkLst>
        </pc:spChg>
        <pc:spChg chg="mod">
          <ac:chgData name="li bo" userId="86e360d6c7446f46" providerId="LiveId" clId="{A0AF8B88-C9E8-D74F-8C2A-DDA8CA59281B}" dt="2023-01-25T16:22:25.274" v="264" actId="2711"/>
          <ac:spMkLst>
            <pc:docMk/>
            <pc:sldMk cId="4025720343" sldId="428"/>
            <ac:spMk id="6" creationId="{ED713F17-7EAF-4359-9D04-BEBB9879A92D}"/>
          </ac:spMkLst>
        </pc:spChg>
        <pc:spChg chg="mod">
          <ac:chgData name="li bo" userId="86e360d6c7446f46" providerId="LiveId" clId="{A0AF8B88-C9E8-D74F-8C2A-DDA8CA59281B}" dt="2023-01-25T16:22:25.274" v="264" actId="2711"/>
          <ac:spMkLst>
            <pc:docMk/>
            <pc:sldMk cId="4025720343" sldId="428"/>
            <ac:spMk id="7" creationId="{C3A57EFF-48FF-4794-A486-1313BCB93022}"/>
          </ac:spMkLst>
        </pc:spChg>
        <pc:spChg chg="mod">
          <ac:chgData name="li bo" userId="86e360d6c7446f46" providerId="LiveId" clId="{A0AF8B88-C9E8-D74F-8C2A-DDA8CA59281B}" dt="2023-01-25T16:22:25.274" v="264" actId="2711"/>
          <ac:spMkLst>
            <pc:docMk/>
            <pc:sldMk cId="4025720343" sldId="428"/>
            <ac:spMk id="8" creationId="{285E5397-54F4-4D33-A35C-C7C383072C6F}"/>
          </ac:spMkLst>
        </pc:spChg>
        <pc:spChg chg="mod">
          <ac:chgData name="li bo" userId="86e360d6c7446f46" providerId="LiveId" clId="{A0AF8B88-C9E8-D74F-8C2A-DDA8CA59281B}" dt="2023-01-25T16:22:25.274" v="264" actId="2711"/>
          <ac:spMkLst>
            <pc:docMk/>
            <pc:sldMk cId="4025720343" sldId="428"/>
            <ac:spMk id="9" creationId="{FAE91346-3806-4158-B921-80439886F68A}"/>
          </ac:spMkLst>
        </pc:spChg>
        <pc:spChg chg="add mod replST">
          <ac:chgData name="li bo" userId="86e360d6c7446f46" providerId="LiveId" clId="{A0AF8B88-C9E8-D74F-8C2A-DDA8CA59281B}" dt="2023-02-20T07:00:48.868" v="1371"/>
          <ac:spMkLst>
            <pc:docMk/>
            <pc:sldMk cId="4025720343" sldId="428"/>
            <ac:spMk id="10" creationId="{A8DE6F9F-1B42-6968-C9B2-4B6C5F2B5151}"/>
          </ac:spMkLst>
        </pc:spChg>
        <pc:spChg chg="mod replST">
          <ac:chgData name="li bo" userId="86e360d6c7446f46" providerId="LiveId" clId="{A0AF8B88-C9E8-D74F-8C2A-DDA8CA59281B}" dt="2023-02-20T07:00:54.296" v="1382" actId="20577"/>
          <ac:spMkLst>
            <pc:docMk/>
            <pc:sldMk cId="4025720343" sldId="428"/>
            <ac:spMk id="11" creationId="{7DED9AE7-A0D6-4A53-9383-6EABC94FEC19}"/>
          </ac:spMkLst>
        </pc:spChg>
        <pc:spChg chg="mod replST">
          <ac:chgData name="li bo" userId="86e360d6c7446f46" providerId="LiveId" clId="{A0AF8B88-C9E8-D74F-8C2A-DDA8CA59281B}" dt="2023-02-20T07:00:54.297" v="1383" actId="20577"/>
          <ac:spMkLst>
            <pc:docMk/>
            <pc:sldMk cId="4025720343" sldId="428"/>
            <ac:spMk id="12" creationId="{8EADCB99-B8EC-4992-A9B0-F405C81C049C}"/>
          </ac:spMkLst>
        </pc:spChg>
        <pc:spChg chg="mod replST">
          <ac:chgData name="li bo" userId="86e360d6c7446f46" providerId="LiveId" clId="{A0AF8B88-C9E8-D74F-8C2A-DDA8CA59281B}" dt="2023-02-20T07:00:54.298" v="1384" actId="20577"/>
          <ac:spMkLst>
            <pc:docMk/>
            <pc:sldMk cId="4025720343" sldId="428"/>
            <ac:spMk id="13" creationId="{AE93BE6E-9EC6-4084-8E20-9DB41CBB39D7}"/>
          </ac:spMkLst>
        </pc:spChg>
        <pc:spChg chg="mod replST">
          <ac:chgData name="li bo" userId="86e360d6c7446f46" providerId="LiveId" clId="{A0AF8B88-C9E8-D74F-8C2A-DDA8CA59281B}" dt="2023-02-20T07:00:48.849" v="1308"/>
          <ac:spMkLst>
            <pc:docMk/>
            <pc:sldMk cId="4025720343" sldId="428"/>
            <ac:spMk id="15" creationId="{729C45A9-9E60-40E3-9393-A1961DCBD11C}"/>
          </ac:spMkLst>
        </pc:spChg>
        <pc:spChg chg="mod topLvl">
          <ac:chgData name="li bo" userId="86e360d6c7446f46" providerId="LiveId" clId="{A0AF8B88-C9E8-D74F-8C2A-DDA8CA59281B}" dt="2023-02-20T07:00:54.299" v="1385"/>
          <ac:spMkLst>
            <pc:docMk/>
            <pc:sldMk cId="4025720343" sldId="428"/>
            <ac:spMk id="16" creationId="{7897771E-34AE-4ED5-B96C-5C7F688EA562}"/>
          </ac:spMkLst>
        </pc:spChg>
        <pc:spChg chg="mod topLvl">
          <ac:chgData name="li bo" userId="86e360d6c7446f46" providerId="LiveId" clId="{A0AF8B88-C9E8-D74F-8C2A-DDA8CA59281B}" dt="2023-02-20T07:00:50.318" v="1377"/>
          <ac:spMkLst>
            <pc:docMk/>
            <pc:sldMk cId="4025720343" sldId="428"/>
            <ac:spMk id="17" creationId="{6F222EFB-7062-437F-B1D5-791F9108318F}"/>
          </ac:spMkLst>
        </pc:spChg>
        <pc:spChg chg="mod topLvl">
          <ac:chgData name="li bo" userId="86e360d6c7446f46" providerId="LiveId" clId="{A0AF8B88-C9E8-D74F-8C2A-DDA8CA59281B}" dt="2023-02-20T07:00:50.318" v="1377"/>
          <ac:spMkLst>
            <pc:docMk/>
            <pc:sldMk cId="4025720343" sldId="428"/>
            <ac:spMk id="18" creationId="{377D3615-59A5-4F28-BAC9-382A02006C6F}"/>
          </ac:spMkLst>
        </pc:spChg>
        <pc:spChg chg="del mod">
          <ac:chgData name="li bo" userId="86e360d6c7446f46" providerId="LiveId" clId="{A0AF8B88-C9E8-D74F-8C2A-DDA8CA59281B}" dt="2023-02-20T07:00:47.016" v="1269"/>
          <ac:spMkLst>
            <pc:docMk/>
            <pc:sldMk cId="4025720343" sldId="428"/>
            <ac:spMk id="19" creationId="{C8727B1C-E9FA-4F98-A482-CA960EEBD62B}"/>
          </ac:spMkLst>
        </pc:spChg>
        <pc:grpChg chg="add replST">
          <ac:chgData name="li bo" userId="86e360d6c7446f46" providerId="LiveId" clId="{A0AF8B88-C9E8-D74F-8C2A-DDA8CA59281B}" dt="2023-02-20T07:00:50.320" v="1379"/>
          <ac:grpSpMkLst>
            <pc:docMk/>
            <pc:sldMk cId="4025720343" sldId="428"/>
            <ac:grpSpMk id="14" creationId="{5D4ADCA4-3DCC-2272-C85B-8A4EE4185B70}"/>
          </ac:grpSpMkLst>
        </pc:grpChg>
        <pc:grpChg chg="del mod">
          <ac:chgData name="li bo" userId="86e360d6c7446f46" providerId="LiveId" clId="{A0AF8B88-C9E8-D74F-8C2A-DDA8CA59281B}" dt="2023-02-20T07:00:50.318" v="1377"/>
          <ac:grpSpMkLst>
            <pc:docMk/>
            <pc:sldMk cId="4025720343" sldId="428"/>
            <ac:grpSpMk id="20" creationId="{53D4AB82-BB7B-4B54-BBE0-F94EA8347205}"/>
          </ac:grpSpMkLst>
        </pc:grpChg>
        <pc:picChg chg="mod replST">
          <ac:chgData name="li bo" userId="86e360d6c7446f46" providerId="LiveId" clId="{A0AF8B88-C9E8-D74F-8C2A-DDA8CA59281B}" dt="2023-02-20T07:00:54.300" v="1386"/>
          <ac:picMkLst>
            <pc:docMk/>
            <pc:sldMk cId="4025720343" sldId="428"/>
            <ac:picMk id="5" creationId="{A3861C6E-80C1-4385-B6A8-4975B7D3ADE9}"/>
          </ac:picMkLst>
        </pc:picChg>
        <pc:picChg chg="mod">
          <ac:chgData name="li bo" userId="86e360d6c7446f46" providerId="LiveId" clId="{A0AF8B88-C9E8-D74F-8C2A-DDA8CA59281B}" dt="2023-01-25T16:22:25.274" v="264" actId="2711"/>
          <ac:picMkLst>
            <pc:docMk/>
            <pc:sldMk cId="4025720343" sldId="428"/>
            <ac:picMk id="23" creationId="{B56E2BF7-A88F-4B6C-AA13-6810B802C5AD}"/>
          </ac:picMkLst>
        </pc:picChg>
      </pc:sldChg>
      <pc:sldChg chg="addSp delSp modSp mod delAnim">
        <pc:chgData name="li bo" userId="86e360d6c7446f46" providerId="LiveId" clId="{A0AF8B88-C9E8-D74F-8C2A-DDA8CA59281B}" dt="2023-01-27T03:49:01.150" v="801" actId="948"/>
        <pc:sldMkLst>
          <pc:docMk/>
          <pc:sldMk cId="221761123" sldId="429"/>
        </pc:sldMkLst>
        <pc:spChg chg="add mod">
          <ac:chgData name="li bo" userId="86e360d6c7446f46" providerId="LiveId" clId="{A0AF8B88-C9E8-D74F-8C2A-DDA8CA59281B}" dt="2023-01-27T03:48:13.569" v="785" actId="6549"/>
          <ac:spMkLst>
            <pc:docMk/>
            <pc:sldMk cId="221761123" sldId="429"/>
            <ac:spMk id="2" creationId="{37BDD82A-F2E3-1D26-7846-10697EF0F94B}"/>
          </ac:spMkLst>
        </pc:spChg>
        <pc:spChg chg="mod">
          <ac:chgData name="li bo" userId="86e360d6c7446f46" providerId="LiveId" clId="{A0AF8B88-C9E8-D74F-8C2A-DDA8CA59281B}" dt="2023-01-25T16:26:31.346" v="344" actId="14100"/>
          <ac:spMkLst>
            <pc:docMk/>
            <pc:sldMk cId="221761123" sldId="429"/>
            <ac:spMk id="4" creationId="{2C51E66D-5394-410E-B2FB-0D5DB3985435}"/>
          </ac:spMkLst>
        </pc:spChg>
        <pc:spChg chg="mod">
          <ac:chgData name="li bo" userId="86e360d6c7446f46" providerId="LiveId" clId="{A0AF8B88-C9E8-D74F-8C2A-DDA8CA59281B}" dt="2023-01-27T03:49:01.150" v="801" actId="948"/>
          <ac:spMkLst>
            <pc:docMk/>
            <pc:sldMk cId="221761123" sldId="429"/>
            <ac:spMk id="7" creationId="{42EB4D23-9E3E-4F8B-94DF-CFC7E26B06D2}"/>
          </ac:spMkLst>
        </pc:spChg>
        <pc:spChg chg="del mod">
          <ac:chgData name="li bo" userId="86e360d6c7446f46" providerId="LiveId" clId="{A0AF8B88-C9E8-D74F-8C2A-DDA8CA59281B}" dt="2023-01-27T03:48:09.862" v="782" actId="478"/>
          <ac:spMkLst>
            <pc:docMk/>
            <pc:sldMk cId="221761123" sldId="429"/>
            <ac:spMk id="14" creationId="{CA40FB1B-E7AA-4ED5-B410-D7FF0957A57F}"/>
          </ac:spMkLst>
        </pc:spChg>
        <pc:spChg chg="del mod">
          <ac:chgData name="li bo" userId="86e360d6c7446f46" providerId="LiveId" clId="{A0AF8B88-C9E8-D74F-8C2A-DDA8CA59281B}" dt="2023-01-27T03:48:18.164" v="788" actId="478"/>
          <ac:spMkLst>
            <pc:docMk/>
            <pc:sldMk cId="221761123" sldId="429"/>
            <ac:spMk id="15" creationId="{5BCFC136-92F4-410E-A477-BAF0CE1E761B}"/>
          </ac:spMkLst>
        </pc:spChg>
        <pc:spChg chg="del mod">
          <ac:chgData name="li bo" userId="86e360d6c7446f46" providerId="LiveId" clId="{A0AF8B88-C9E8-D74F-8C2A-DDA8CA59281B}" dt="2023-01-27T03:48:17.525" v="787" actId="478"/>
          <ac:spMkLst>
            <pc:docMk/>
            <pc:sldMk cId="221761123" sldId="429"/>
            <ac:spMk id="16" creationId="{7862D392-7AB7-40E8-99C2-09D6DE6B7170}"/>
          </ac:spMkLst>
        </pc:spChg>
        <pc:spChg chg="del mod">
          <ac:chgData name="li bo" userId="86e360d6c7446f46" providerId="LiveId" clId="{A0AF8B88-C9E8-D74F-8C2A-DDA8CA59281B}" dt="2023-01-27T03:48:10.605" v="783" actId="478"/>
          <ac:spMkLst>
            <pc:docMk/>
            <pc:sldMk cId="221761123" sldId="429"/>
            <ac:spMk id="17" creationId="{CBB6B77F-AAED-4BB9-A0E2-8ED056285FBC}"/>
          </ac:spMkLst>
        </pc:spChg>
        <pc:spChg chg="del mod">
          <ac:chgData name="li bo" userId="86e360d6c7446f46" providerId="LiveId" clId="{A0AF8B88-C9E8-D74F-8C2A-DDA8CA59281B}" dt="2023-01-27T03:48:16.200" v="786" actId="478"/>
          <ac:spMkLst>
            <pc:docMk/>
            <pc:sldMk cId="221761123" sldId="429"/>
            <ac:spMk id="18" creationId="{DECE8586-D39A-47D7-AC3C-2D9BE2B7D432}"/>
          </ac:spMkLst>
        </pc:spChg>
        <pc:picChg chg="del">
          <ac:chgData name="li bo" userId="86e360d6c7446f46" providerId="LiveId" clId="{A0AF8B88-C9E8-D74F-8C2A-DDA8CA59281B}" dt="2023-01-27T03:48:07.775" v="780" actId="478"/>
          <ac:picMkLst>
            <pc:docMk/>
            <pc:sldMk cId="221761123" sldId="429"/>
            <ac:picMk id="9" creationId="{F8D40EA6-C25D-49E1-BB22-1E1B1D284D66}"/>
          </ac:picMkLst>
        </pc:picChg>
        <pc:picChg chg="mod">
          <ac:chgData name="li bo" userId="86e360d6c7446f46" providerId="LiveId" clId="{A0AF8B88-C9E8-D74F-8C2A-DDA8CA59281B}" dt="2023-01-27T03:48:50.874" v="800" actId="1076"/>
          <ac:picMkLst>
            <pc:docMk/>
            <pc:sldMk cId="221761123" sldId="429"/>
            <ac:picMk id="11" creationId="{71F958A5-1FED-4A5B-A424-513F75EC5EB4}"/>
          </ac:picMkLst>
        </pc:picChg>
        <pc:picChg chg="del">
          <ac:chgData name="li bo" userId="86e360d6c7446f46" providerId="LiveId" clId="{A0AF8B88-C9E8-D74F-8C2A-DDA8CA59281B}" dt="2023-01-27T03:48:08.661" v="781" actId="478"/>
          <ac:picMkLst>
            <pc:docMk/>
            <pc:sldMk cId="221761123" sldId="429"/>
            <ac:picMk id="13" creationId="{40F11693-70A4-4824-B96C-DAFB97D4C872}"/>
          </ac:picMkLst>
        </pc:picChg>
      </pc:sldChg>
      <pc:sldChg chg="addSp modSp mod">
        <pc:chgData name="li bo" userId="86e360d6c7446f46" providerId="LiveId" clId="{A0AF8B88-C9E8-D74F-8C2A-DDA8CA59281B}" dt="2023-01-27T03:54:44.859" v="895" actId="1076"/>
        <pc:sldMkLst>
          <pc:docMk/>
          <pc:sldMk cId="4124517644" sldId="430"/>
        </pc:sldMkLst>
        <pc:spChg chg="add mod">
          <ac:chgData name="li bo" userId="86e360d6c7446f46" providerId="LiveId" clId="{A0AF8B88-C9E8-D74F-8C2A-DDA8CA59281B}" dt="2023-01-25T16:26:37.051" v="345" actId="2711"/>
          <ac:spMkLst>
            <pc:docMk/>
            <pc:sldMk cId="4124517644" sldId="430"/>
            <ac:spMk id="2" creationId="{C523646F-6690-E22A-C67E-20A305B1F0EF}"/>
          </ac:spMkLst>
        </pc:spChg>
        <pc:spChg chg="mod">
          <ac:chgData name="li bo" userId="86e360d6c7446f46" providerId="LiveId" clId="{A0AF8B88-C9E8-D74F-8C2A-DDA8CA59281B}" dt="2023-01-25T16:26:39.883" v="346" actId="113"/>
          <ac:spMkLst>
            <pc:docMk/>
            <pc:sldMk cId="4124517644" sldId="430"/>
            <ac:spMk id="4" creationId="{8DD73DB9-DA44-4C49-98B2-138C45989F04}"/>
          </ac:spMkLst>
        </pc:spChg>
        <pc:spChg chg="mod">
          <ac:chgData name="li bo" userId="86e360d6c7446f46" providerId="LiveId" clId="{A0AF8B88-C9E8-D74F-8C2A-DDA8CA59281B}" dt="2023-01-27T03:54:42.146" v="894" actId="948"/>
          <ac:spMkLst>
            <pc:docMk/>
            <pc:sldMk cId="4124517644" sldId="430"/>
            <ac:spMk id="8" creationId="{3E4CF161-8E37-4F71-969A-25F404DDA3A7}"/>
          </ac:spMkLst>
        </pc:spChg>
        <pc:picChg chg="mod">
          <ac:chgData name="li bo" userId="86e360d6c7446f46" providerId="LiveId" clId="{A0AF8B88-C9E8-D74F-8C2A-DDA8CA59281B}" dt="2023-01-27T03:54:44.859" v="895" actId="1076"/>
          <ac:picMkLst>
            <pc:docMk/>
            <pc:sldMk cId="4124517644" sldId="430"/>
            <ac:picMk id="10" creationId="{7F00E3ED-64C1-4EC0-A243-2221C84FEE12}"/>
          </ac:picMkLst>
        </pc:picChg>
        <pc:picChg chg="mod">
          <ac:chgData name="li bo" userId="86e360d6c7446f46" providerId="LiveId" clId="{A0AF8B88-C9E8-D74F-8C2A-DDA8CA59281B}" dt="2023-01-27T03:54:44.859" v="895" actId="1076"/>
          <ac:picMkLst>
            <pc:docMk/>
            <pc:sldMk cId="4124517644" sldId="430"/>
            <ac:picMk id="12" creationId="{1620926A-DD18-449A-98FC-AF5B77A4A4DD}"/>
          </ac:picMkLst>
        </pc:picChg>
      </pc:sldChg>
      <pc:sldChg chg="addSp modSp mod">
        <pc:chgData name="li bo" userId="86e360d6c7446f46" providerId="LiveId" clId="{A0AF8B88-C9E8-D74F-8C2A-DDA8CA59281B}" dt="2023-01-27T03:46:09.501" v="765" actId="1076"/>
        <pc:sldMkLst>
          <pc:docMk/>
          <pc:sldMk cId="4147682425" sldId="431"/>
        </pc:sldMkLst>
        <pc:spChg chg="add mod">
          <ac:chgData name="li bo" userId="86e360d6c7446f46" providerId="LiveId" clId="{A0AF8B88-C9E8-D74F-8C2A-DDA8CA59281B}" dt="2023-01-25T16:25:52.823" v="334" actId="2711"/>
          <ac:spMkLst>
            <pc:docMk/>
            <pc:sldMk cId="4147682425" sldId="431"/>
            <ac:spMk id="2" creationId="{AAAEC234-4068-16BE-A2E1-6DAA01081ACB}"/>
          </ac:spMkLst>
        </pc:spChg>
        <pc:spChg chg="mod">
          <ac:chgData name="li bo" userId="86e360d6c7446f46" providerId="LiveId" clId="{A0AF8B88-C9E8-D74F-8C2A-DDA8CA59281B}" dt="2023-01-25T16:25:58.024" v="336" actId="113"/>
          <ac:spMkLst>
            <pc:docMk/>
            <pc:sldMk cId="4147682425" sldId="431"/>
            <ac:spMk id="4" creationId="{27C3A6A2-6215-4599-A0FA-1221C81EBA67}"/>
          </ac:spMkLst>
        </pc:spChg>
        <pc:spChg chg="mod">
          <ac:chgData name="li bo" userId="86e360d6c7446f46" providerId="LiveId" clId="{A0AF8B88-C9E8-D74F-8C2A-DDA8CA59281B}" dt="2023-01-25T16:25:52.823" v="334" actId="2711"/>
          <ac:spMkLst>
            <pc:docMk/>
            <pc:sldMk cId="4147682425" sldId="431"/>
            <ac:spMk id="5" creationId="{3BF87273-1C8E-4B9F-8C0B-FE35085DE3B7}"/>
          </ac:spMkLst>
        </pc:spChg>
        <pc:spChg chg="mod">
          <ac:chgData name="li bo" userId="86e360d6c7446f46" providerId="LiveId" clId="{A0AF8B88-C9E8-D74F-8C2A-DDA8CA59281B}" dt="2023-01-27T03:46:09.501" v="765" actId="1076"/>
          <ac:spMkLst>
            <pc:docMk/>
            <pc:sldMk cId="4147682425" sldId="431"/>
            <ac:spMk id="17" creationId="{75FD1A7C-54D3-4364-B2BC-25EDB31DCFDB}"/>
          </ac:spMkLst>
        </pc:spChg>
        <pc:grpChg chg="mod">
          <ac:chgData name="li bo" userId="86e360d6c7446f46" providerId="LiveId" clId="{A0AF8B88-C9E8-D74F-8C2A-DDA8CA59281B}" dt="2023-01-27T03:45:32.048" v="759" actId="1076"/>
          <ac:grpSpMkLst>
            <pc:docMk/>
            <pc:sldMk cId="4147682425" sldId="431"/>
            <ac:grpSpMk id="10" creationId="{BED507B4-8DDD-487D-B4D9-CAA1A72B70EA}"/>
          </ac:grpSpMkLst>
        </pc:grpChg>
        <pc:picChg chg="mod">
          <ac:chgData name="li bo" userId="86e360d6c7446f46" providerId="LiveId" clId="{A0AF8B88-C9E8-D74F-8C2A-DDA8CA59281B}" dt="2023-01-27T03:45:42.523" v="762" actId="1076"/>
          <ac:picMkLst>
            <pc:docMk/>
            <pc:sldMk cId="4147682425" sldId="431"/>
            <ac:picMk id="12" creationId="{0BA31051-23B6-4021-8673-DF4D23598C3B}"/>
          </ac:picMkLst>
        </pc:picChg>
        <pc:picChg chg="mod">
          <ac:chgData name="li bo" userId="86e360d6c7446f46" providerId="LiveId" clId="{A0AF8B88-C9E8-D74F-8C2A-DDA8CA59281B}" dt="2023-01-27T03:45:36.607" v="760" actId="14100"/>
          <ac:picMkLst>
            <pc:docMk/>
            <pc:sldMk cId="4147682425" sldId="431"/>
            <ac:picMk id="14" creationId="{6EDB3C22-9210-4153-AF31-3D0A8E1D6371}"/>
          </ac:picMkLst>
        </pc:picChg>
        <pc:picChg chg="mod">
          <ac:chgData name="li bo" userId="86e360d6c7446f46" providerId="LiveId" clId="{A0AF8B88-C9E8-D74F-8C2A-DDA8CA59281B}" dt="2023-01-27T03:45:58.408" v="764" actId="1076"/>
          <ac:picMkLst>
            <pc:docMk/>
            <pc:sldMk cId="4147682425" sldId="431"/>
            <ac:picMk id="16" creationId="{CF78F290-C993-4A5E-A0A4-10F95197FE30}"/>
          </ac:picMkLst>
        </pc:picChg>
      </pc:sldChg>
      <pc:sldChg chg="addSp delSp modSp mod">
        <pc:chgData name="li bo" userId="86e360d6c7446f46" providerId="LiveId" clId="{A0AF8B88-C9E8-D74F-8C2A-DDA8CA59281B}" dt="2023-02-20T07:01:50.575" v="1406"/>
        <pc:sldMkLst>
          <pc:docMk/>
          <pc:sldMk cId="555160640" sldId="432"/>
        </pc:sldMkLst>
        <pc:spChg chg="add mod">
          <ac:chgData name="li bo" userId="86e360d6c7446f46" providerId="LiveId" clId="{A0AF8B88-C9E8-D74F-8C2A-DDA8CA59281B}" dt="2023-01-25T16:23:58.651" v="300" actId="2711"/>
          <ac:spMkLst>
            <pc:docMk/>
            <pc:sldMk cId="555160640" sldId="432"/>
            <ac:spMk id="2" creationId="{D70B4DF6-5B72-FFA3-91C3-EF6916E82566}"/>
          </ac:spMkLst>
        </pc:spChg>
        <pc:spChg chg="add del mod">
          <ac:chgData name="li bo" userId="86e360d6c7446f46" providerId="LiveId" clId="{A0AF8B88-C9E8-D74F-8C2A-DDA8CA59281B}" dt="2023-01-25T16:24:04.899" v="309"/>
          <ac:spMkLst>
            <pc:docMk/>
            <pc:sldMk cId="555160640" sldId="432"/>
            <ac:spMk id="3" creationId="{27D4092C-EE71-6DDF-7FD5-EB09723F2371}"/>
          </ac:spMkLst>
        </pc:spChg>
        <pc:spChg chg="mod">
          <ac:chgData name="li bo" userId="86e360d6c7446f46" providerId="LiveId" clId="{A0AF8B88-C9E8-D74F-8C2A-DDA8CA59281B}" dt="2023-01-25T16:23:58.651" v="300" actId="2711"/>
          <ac:spMkLst>
            <pc:docMk/>
            <pc:sldMk cId="555160640" sldId="432"/>
            <ac:spMk id="6" creationId="{B0AB849D-B009-4CFE-BE29-09C4807D1B3A}"/>
          </ac:spMkLst>
        </pc:spChg>
        <pc:spChg chg="mod">
          <ac:chgData name="li bo" userId="86e360d6c7446f46" providerId="LiveId" clId="{A0AF8B88-C9E8-D74F-8C2A-DDA8CA59281B}" dt="2023-01-25T16:23:58.651" v="300" actId="2711"/>
          <ac:spMkLst>
            <pc:docMk/>
            <pc:sldMk cId="555160640" sldId="432"/>
            <ac:spMk id="7" creationId="{48199EDE-F32A-4985-998F-2A5C62C990C8}"/>
          </ac:spMkLst>
        </pc:spChg>
        <pc:spChg chg="mod">
          <ac:chgData name="li bo" userId="86e360d6c7446f46" providerId="LiveId" clId="{A0AF8B88-C9E8-D74F-8C2A-DDA8CA59281B}" dt="2023-01-25T16:23:58.651" v="300" actId="2711"/>
          <ac:spMkLst>
            <pc:docMk/>
            <pc:sldMk cId="555160640" sldId="432"/>
            <ac:spMk id="8" creationId="{7A60E7CA-345C-4046-9087-ACFC4BC95480}"/>
          </ac:spMkLst>
        </pc:spChg>
        <pc:spChg chg="mod">
          <ac:chgData name="li bo" userId="86e360d6c7446f46" providerId="LiveId" clId="{A0AF8B88-C9E8-D74F-8C2A-DDA8CA59281B}" dt="2023-02-20T07:01:50.572" v="1403" actId="20577"/>
          <ac:spMkLst>
            <pc:docMk/>
            <pc:sldMk cId="555160640" sldId="432"/>
            <ac:spMk id="11" creationId="{5D6A0A21-1382-401E-B512-7E6BAA456449}"/>
          </ac:spMkLst>
        </pc:spChg>
        <pc:spChg chg="mod">
          <ac:chgData name="li bo" userId="86e360d6c7446f46" providerId="LiveId" clId="{A0AF8B88-C9E8-D74F-8C2A-DDA8CA59281B}" dt="2023-02-20T07:01:50.573" v="1404" actId="20577"/>
          <ac:spMkLst>
            <pc:docMk/>
            <pc:sldMk cId="555160640" sldId="432"/>
            <ac:spMk id="12" creationId="{C31112DD-4F35-4DA9-946F-1F47B562550A}"/>
          </ac:spMkLst>
        </pc:spChg>
        <pc:spChg chg="mod">
          <ac:chgData name="li bo" userId="86e360d6c7446f46" providerId="LiveId" clId="{A0AF8B88-C9E8-D74F-8C2A-DDA8CA59281B}" dt="2023-01-25T16:23:58.651" v="300" actId="2711"/>
          <ac:spMkLst>
            <pc:docMk/>
            <pc:sldMk cId="555160640" sldId="432"/>
            <ac:spMk id="15" creationId="{E6C04507-8069-4AFA-B618-5DCB2A3ADCCD}"/>
          </ac:spMkLst>
        </pc:spChg>
        <pc:spChg chg="mod">
          <ac:chgData name="li bo" userId="86e360d6c7446f46" providerId="LiveId" clId="{A0AF8B88-C9E8-D74F-8C2A-DDA8CA59281B}" dt="2023-02-20T07:01:50.575" v="1405"/>
          <ac:spMkLst>
            <pc:docMk/>
            <pc:sldMk cId="555160640" sldId="432"/>
            <ac:spMk id="16" creationId="{8766B4D6-D527-46B7-98F1-E81EB5FEC156}"/>
          </ac:spMkLst>
        </pc:spChg>
        <pc:spChg chg="mod">
          <ac:chgData name="li bo" userId="86e360d6c7446f46" providerId="LiveId" clId="{A0AF8B88-C9E8-D74F-8C2A-DDA8CA59281B}" dt="2023-01-25T16:24:01.499" v="304"/>
          <ac:spMkLst>
            <pc:docMk/>
            <pc:sldMk cId="555160640" sldId="432"/>
            <ac:spMk id="17" creationId="{BBC1C4F1-494C-4204-A247-8C2FADF1AEA1}"/>
          </ac:spMkLst>
        </pc:spChg>
        <pc:spChg chg="mod">
          <ac:chgData name="li bo" userId="86e360d6c7446f46" providerId="LiveId" clId="{A0AF8B88-C9E8-D74F-8C2A-DDA8CA59281B}" dt="2023-01-25T16:24:01.499" v="304"/>
          <ac:spMkLst>
            <pc:docMk/>
            <pc:sldMk cId="555160640" sldId="432"/>
            <ac:spMk id="18" creationId="{406FD906-0077-4CB5-939D-F22A33704E28}"/>
          </ac:spMkLst>
        </pc:spChg>
        <pc:spChg chg="mod">
          <ac:chgData name="li bo" userId="86e360d6c7446f46" providerId="LiveId" clId="{A0AF8B88-C9E8-D74F-8C2A-DDA8CA59281B}" dt="2023-01-25T16:24:01.499" v="304"/>
          <ac:spMkLst>
            <pc:docMk/>
            <pc:sldMk cId="555160640" sldId="432"/>
            <ac:spMk id="19" creationId="{70DBCE35-9332-484F-9FB6-1B592776D774}"/>
          </ac:spMkLst>
        </pc:spChg>
        <pc:grpChg chg="mod">
          <ac:chgData name="li bo" userId="86e360d6c7446f46" providerId="LiveId" clId="{A0AF8B88-C9E8-D74F-8C2A-DDA8CA59281B}" dt="2023-01-25T16:24:01.499" v="304"/>
          <ac:grpSpMkLst>
            <pc:docMk/>
            <pc:sldMk cId="555160640" sldId="432"/>
            <ac:grpSpMk id="20" creationId="{2C244A07-6A8F-49A7-B2D4-6ACD5E440670}"/>
          </ac:grpSpMkLst>
        </pc:grpChg>
        <pc:picChg chg="mod">
          <ac:chgData name="li bo" userId="86e360d6c7446f46" providerId="LiveId" clId="{A0AF8B88-C9E8-D74F-8C2A-DDA8CA59281B}" dt="2023-02-20T07:01:50.575" v="1406"/>
          <ac:picMkLst>
            <pc:docMk/>
            <pc:sldMk cId="555160640" sldId="432"/>
            <ac:picMk id="5" creationId="{C635D3E7-E756-4D77-BDBC-1462B69577C9}"/>
          </ac:picMkLst>
        </pc:picChg>
        <pc:picChg chg="mod">
          <ac:chgData name="li bo" userId="86e360d6c7446f46" providerId="LiveId" clId="{A0AF8B88-C9E8-D74F-8C2A-DDA8CA59281B}" dt="2023-01-25T16:23:58.651" v="300" actId="2711"/>
          <ac:picMkLst>
            <pc:docMk/>
            <pc:sldMk cId="555160640" sldId="432"/>
            <ac:picMk id="21" creationId="{63C9F16B-149E-4AEE-95E7-F312786F147E}"/>
          </ac:picMkLst>
        </pc:picChg>
      </pc:sldChg>
      <pc:sldChg chg="addSp modSp mod">
        <pc:chgData name="li bo" userId="86e360d6c7446f46" providerId="LiveId" clId="{A0AF8B88-C9E8-D74F-8C2A-DDA8CA59281B}" dt="2023-01-27T03:43:37.793" v="721" actId="1076"/>
        <pc:sldMkLst>
          <pc:docMk/>
          <pc:sldMk cId="722576684" sldId="433"/>
        </pc:sldMkLst>
        <pc:spChg chg="mod">
          <ac:chgData name="li bo" userId="86e360d6c7446f46" providerId="LiveId" clId="{A0AF8B88-C9E8-D74F-8C2A-DDA8CA59281B}" dt="2023-01-25T16:23:31.701" v="286" actId="2711"/>
          <ac:spMkLst>
            <pc:docMk/>
            <pc:sldMk cId="722576684" sldId="433"/>
            <ac:spMk id="2" creationId="{7A4F4282-E9BE-4119-BA09-FCAE4DBDCFD8}"/>
          </ac:spMkLst>
        </pc:spChg>
        <pc:spChg chg="add mod">
          <ac:chgData name="li bo" userId="86e360d6c7446f46" providerId="LiveId" clId="{A0AF8B88-C9E8-D74F-8C2A-DDA8CA59281B}" dt="2023-01-25T16:23:31.701" v="286" actId="2711"/>
          <ac:spMkLst>
            <pc:docMk/>
            <pc:sldMk cId="722576684" sldId="433"/>
            <ac:spMk id="3" creationId="{6E22E0EF-60F1-BD60-F15A-074F1CB49F54}"/>
          </ac:spMkLst>
        </pc:spChg>
        <pc:spChg chg="mod">
          <ac:chgData name="li bo" userId="86e360d6c7446f46" providerId="LiveId" clId="{A0AF8B88-C9E8-D74F-8C2A-DDA8CA59281B}" dt="2023-01-25T16:23:33.882" v="287" actId="113"/>
          <ac:spMkLst>
            <pc:docMk/>
            <pc:sldMk cId="722576684" sldId="433"/>
            <ac:spMk id="4" creationId="{8BCCCF51-1364-46EE-92ED-9E17C1AEABB1}"/>
          </ac:spMkLst>
        </pc:spChg>
        <pc:spChg chg="mod">
          <ac:chgData name="li bo" userId="86e360d6c7446f46" providerId="LiveId" clId="{A0AF8B88-C9E8-D74F-8C2A-DDA8CA59281B}" dt="2023-01-27T03:43:37.793" v="721" actId="1076"/>
          <ac:spMkLst>
            <pc:docMk/>
            <pc:sldMk cId="722576684" sldId="433"/>
            <ac:spMk id="5" creationId="{B9DF8FAE-10E4-4D51-BD87-89AB435D51E5}"/>
          </ac:spMkLst>
        </pc:spChg>
      </pc:sldChg>
      <pc:sldChg chg="addSp modSp mod">
        <pc:chgData name="li bo" userId="86e360d6c7446f46" providerId="LiveId" clId="{A0AF8B88-C9E8-D74F-8C2A-DDA8CA59281B}" dt="2023-01-25T16:26:47.242" v="348" actId="113"/>
        <pc:sldMkLst>
          <pc:docMk/>
          <pc:sldMk cId="2090896105" sldId="434"/>
        </pc:sldMkLst>
        <pc:spChg chg="add mod">
          <ac:chgData name="li bo" userId="86e360d6c7446f46" providerId="LiveId" clId="{A0AF8B88-C9E8-D74F-8C2A-DDA8CA59281B}" dt="2023-01-25T16:26:45.268" v="347" actId="2711"/>
          <ac:spMkLst>
            <pc:docMk/>
            <pc:sldMk cId="2090896105" sldId="434"/>
            <ac:spMk id="2" creationId="{6A3F38D7-147E-B0E9-C6D9-C0AE5F657BD6}"/>
          </ac:spMkLst>
        </pc:spChg>
        <pc:spChg chg="mod">
          <ac:chgData name="li bo" userId="86e360d6c7446f46" providerId="LiveId" clId="{A0AF8B88-C9E8-D74F-8C2A-DDA8CA59281B}" dt="2023-01-25T16:26:47.242" v="348" actId="113"/>
          <ac:spMkLst>
            <pc:docMk/>
            <pc:sldMk cId="2090896105" sldId="434"/>
            <ac:spMk id="4" creationId="{F5A8B822-2EBE-4C1E-B6CE-5CB6EBF522D0}"/>
          </ac:spMkLst>
        </pc:spChg>
      </pc:sldChg>
      <pc:sldChg chg="addSp modSp mod">
        <pc:chgData name="li bo" userId="86e360d6c7446f46" providerId="LiveId" clId="{A0AF8B88-C9E8-D74F-8C2A-DDA8CA59281B}" dt="2023-01-27T03:22:46.150" v="458" actId="2711"/>
        <pc:sldMkLst>
          <pc:docMk/>
          <pc:sldMk cId="983617853" sldId="435"/>
        </pc:sldMkLst>
        <pc:spChg chg="add mod">
          <ac:chgData name="li bo" userId="86e360d6c7446f46" providerId="LiveId" clId="{A0AF8B88-C9E8-D74F-8C2A-DDA8CA59281B}" dt="2023-01-25T16:19:06.361" v="160"/>
          <ac:spMkLst>
            <pc:docMk/>
            <pc:sldMk cId="983617853" sldId="435"/>
            <ac:spMk id="2" creationId="{1FA490E3-7472-541B-245E-CA4EE89895C0}"/>
          </ac:spMkLst>
        </pc:spChg>
        <pc:spChg chg="mod">
          <ac:chgData name="li bo" userId="86e360d6c7446f46" providerId="LiveId" clId="{A0AF8B88-C9E8-D74F-8C2A-DDA8CA59281B}" dt="2023-01-27T03:22:46.150" v="458" actId="2711"/>
          <ac:spMkLst>
            <pc:docMk/>
            <pc:sldMk cId="983617853" sldId="435"/>
            <ac:spMk id="5" creationId="{43A0E8AF-16EF-4A6F-991B-20A097509223}"/>
          </ac:spMkLst>
        </pc:spChg>
      </pc:sldChg>
      <pc:sldChg chg="delSp modSp add mod delAnim">
        <pc:chgData name="li bo" userId="86e360d6c7446f46" providerId="LiveId" clId="{A0AF8B88-C9E8-D74F-8C2A-DDA8CA59281B}" dt="2023-01-27T03:51:35.093" v="864" actId="14100"/>
        <pc:sldMkLst>
          <pc:docMk/>
          <pc:sldMk cId="1517451696" sldId="436"/>
        </pc:sldMkLst>
        <pc:spChg chg="del">
          <ac:chgData name="li bo" userId="86e360d6c7446f46" providerId="LiveId" clId="{A0AF8B88-C9E8-D74F-8C2A-DDA8CA59281B}" dt="2023-01-27T03:49:08.029" v="802" actId="478"/>
          <ac:spMkLst>
            <pc:docMk/>
            <pc:sldMk cId="1517451696" sldId="436"/>
            <ac:spMk id="7" creationId="{42EB4D23-9E3E-4F8B-94DF-CFC7E26B06D2}"/>
          </ac:spMkLst>
        </pc:spChg>
        <pc:spChg chg="del">
          <ac:chgData name="li bo" userId="86e360d6c7446f46" providerId="LiveId" clId="{A0AF8B88-C9E8-D74F-8C2A-DDA8CA59281B}" dt="2023-01-27T03:49:17.839" v="805" actId="478"/>
          <ac:spMkLst>
            <pc:docMk/>
            <pc:sldMk cId="1517451696" sldId="436"/>
            <ac:spMk id="14" creationId="{CA40FB1B-E7AA-4ED5-B410-D7FF0957A57F}"/>
          </ac:spMkLst>
        </pc:spChg>
        <pc:spChg chg="mod">
          <ac:chgData name="li bo" userId="86e360d6c7446f46" providerId="LiveId" clId="{A0AF8B88-C9E8-D74F-8C2A-DDA8CA59281B}" dt="2023-01-27T03:51:34.383" v="859" actId="1076"/>
          <ac:spMkLst>
            <pc:docMk/>
            <pc:sldMk cId="1517451696" sldId="436"/>
            <ac:spMk id="15" creationId="{5BCFC136-92F4-410E-A477-BAF0CE1E761B}"/>
          </ac:spMkLst>
        </pc:spChg>
        <pc:spChg chg="mod">
          <ac:chgData name="li bo" userId="86e360d6c7446f46" providerId="LiveId" clId="{A0AF8B88-C9E8-D74F-8C2A-DDA8CA59281B}" dt="2023-01-27T03:51:35.093" v="864" actId="14100"/>
          <ac:spMkLst>
            <pc:docMk/>
            <pc:sldMk cId="1517451696" sldId="436"/>
            <ac:spMk id="16" creationId="{7862D392-7AB7-40E8-99C2-09D6DE6B7170}"/>
          </ac:spMkLst>
        </pc:spChg>
        <pc:spChg chg="del">
          <ac:chgData name="li bo" userId="86e360d6c7446f46" providerId="LiveId" clId="{A0AF8B88-C9E8-D74F-8C2A-DDA8CA59281B}" dt="2023-01-27T03:49:18.472" v="806" actId="478"/>
          <ac:spMkLst>
            <pc:docMk/>
            <pc:sldMk cId="1517451696" sldId="436"/>
            <ac:spMk id="17" creationId="{CBB6B77F-AAED-4BB9-A0E2-8ED056285FBC}"/>
          </ac:spMkLst>
        </pc:spChg>
        <pc:spChg chg="del mod">
          <ac:chgData name="li bo" userId="86e360d6c7446f46" providerId="LiveId" clId="{A0AF8B88-C9E8-D74F-8C2A-DDA8CA59281B}" dt="2023-01-27T03:49:20.971" v="808" actId="478"/>
          <ac:spMkLst>
            <pc:docMk/>
            <pc:sldMk cId="1517451696" sldId="436"/>
            <ac:spMk id="18" creationId="{DECE8586-D39A-47D7-AC3C-2D9BE2B7D432}"/>
          </ac:spMkLst>
        </pc:spChg>
        <pc:picChg chg="mod">
          <ac:chgData name="li bo" userId="86e360d6c7446f46" providerId="LiveId" clId="{A0AF8B88-C9E8-D74F-8C2A-DDA8CA59281B}" dt="2023-01-27T03:51:34.314" v="858" actId="1076"/>
          <ac:picMkLst>
            <pc:docMk/>
            <pc:sldMk cId="1517451696" sldId="436"/>
            <ac:picMk id="9" creationId="{F8D40EA6-C25D-49E1-BB22-1E1B1D284D66}"/>
          </ac:picMkLst>
        </pc:picChg>
        <pc:picChg chg="del">
          <ac:chgData name="li bo" userId="86e360d6c7446f46" providerId="LiveId" clId="{A0AF8B88-C9E8-D74F-8C2A-DDA8CA59281B}" dt="2023-01-27T03:49:08.391" v="803" actId="478"/>
          <ac:picMkLst>
            <pc:docMk/>
            <pc:sldMk cId="1517451696" sldId="436"/>
            <ac:picMk id="11" creationId="{71F958A5-1FED-4A5B-A424-513F75EC5EB4}"/>
          </ac:picMkLst>
        </pc:picChg>
        <pc:picChg chg="del">
          <ac:chgData name="li bo" userId="86e360d6c7446f46" providerId="LiveId" clId="{A0AF8B88-C9E8-D74F-8C2A-DDA8CA59281B}" dt="2023-01-27T03:49:16.514" v="804" actId="478"/>
          <ac:picMkLst>
            <pc:docMk/>
            <pc:sldMk cId="1517451696" sldId="436"/>
            <ac:picMk id="13" creationId="{40F11693-70A4-4824-B96C-DAFB97D4C872}"/>
          </ac:picMkLst>
        </pc:picChg>
      </pc:sldChg>
      <pc:sldChg chg="addSp delSp modSp add mod delAnim modAnim">
        <pc:chgData name="li bo" userId="86e360d6c7446f46" providerId="LiveId" clId="{A0AF8B88-C9E8-D74F-8C2A-DDA8CA59281B}" dt="2023-01-27T03:54:20.390" v="892" actId="1076"/>
        <pc:sldMkLst>
          <pc:docMk/>
          <pc:sldMk cId="869831408" sldId="437"/>
        </pc:sldMkLst>
        <pc:spChg chg="add mod">
          <ac:chgData name="li bo" userId="86e360d6c7446f46" providerId="LiveId" clId="{A0AF8B88-C9E8-D74F-8C2A-DDA8CA59281B}" dt="2023-01-27T03:53:23.424" v="879" actId="1076"/>
          <ac:spMkLst>
            <pc:docMk/>
            <pc:sldMk cId="869831408" sldId="437"/>
            <ac:spMk id="5" creationId="{FC8AE29F-BBF6-E3E2-6539-BA4D6D3336AD}"/>
          </ac:spMkLst>
        </pc:spChg>
        <pc:spChg chg="add mod">
          <ac:chgData name="li bo" userId="86e360d6c7446f46" providerId="LiveId" clId="{A0AF8B88-C9E8-D74F-8C2A-DDA8CA59281B}" dt="2023-01-27T03:54:20.390" v="892" actId="1076"/>
          <ac:spMkLst>
            <pc:docMk/>
            <pc:sldMk cId="869831408" sldId="437"/>
            <ac:spMk id="6" creationId="{F096D824-ABDE-B1EA-1D71-B44D4D8CA0BD}"/>
          </ac:spMkLst>
        </pc:spChg>
        <pc:spChg chg="add mod">
          <ac:chgData name="li bo" userId="86e360d6c7446f46" providerId="LiveId" clId="{A0AF8B88-C9E8-D74F-8C2A-DDA8CA59281B}" dt="2023-01-27T03:54:18.129" v="891" actId="1076"/>
          <ac:spMkLst>
            <pc:docMk/>
            <pc:sldMk cId="869831408" sldId="437"/>
            <ac:spMk id="7" creationId="{EEBE9A7E-ECA1-D60F-0F84-CDC156C8DE9D}"/>
          </ac:spMkLst>
        </pc:spChg>
        <pc:spChg chg="del">
          <ac:chgData name="li bo" userId="86e360d6c7446f46" providerId="LiveId" clId="{A0AF8B88-C9E8-D74F-8C2A-DDA8CA59281B}" dt="2023-01-27T03:52:36.533" v="867" actId="478"/>
          <ac:spMkLst>
            <pc:docMk/>
            <pc:sldMk cId="869831408" sldId="437"/>
            <ac:spMk id="15" creationId="{5BCFC136-92F4-410E-A477-BAF0CE1E761B}"/>
          </ac:spMkLst>
        </pc:spChg>
        <pc:spChg chg="del">
          <ac:chgData name="li bo" userId="86e360d6c7446f46" providerId="LiveId" clId="{A0AF8B88-C9E8-D74F-8C2A-DDA8CA59281B}" dt="2023-01-27T03:52:37.585" v="868" actId="478"/>
          <ac:spMkLst>
            <pc:docMk/>
            <pc:sldMk cId="869831408" sldId="437"/>
            <ac:spMk id="16" creationId="{7862D392-7AB7-40E8-99C2-09D6DE6B7170}"/>
          </ac:spMkLst>
        </pc:spChg>
        <pc:picChg chg="add mod">
          <ac:chgData name="li bo" userId="86e360d6c7446f46" providerId="LiveId" clId="{A0AF8B88-C9E8-D74F-8C2A-DDA8CA59281B}" dt="2023-01-27T03:53:23.424" v="879" actId="1076"/>
          <ac:picMkLst>
            <pc:docMk/>
            <pc:sldMk cId="869831408" sldId="437"/>
            <ac:picMk id="3" creationId="{4811F20A-BE28-0845-AD1F-0043270476D4}"/>
          </ac:picMkLst>
        </pc:picChg>
        <pc:picChg chg="del">
          <ac:chgData name="li bo" userId="86e360d6c7446f46" providerId="LiveId" clId="{A0AF8B88-C9E8-D74F-8C2A-DDA8CA59281B}" dt="2023-01-27T03:52:35.818" v="866" actId="478"/>
          <ac:picMkLst>
            <pc:docMk/>
            <pc:sldMk cId="869831408" sldId="437"/>
            <ac:picMk id="9" creationId="{F8D40EA6-C25D-49E1-BB22-1E1B1D284D66}"/>
          </ac:picMkLst>
        </pc:picChg>
      </pc:sldChg>
    </pc:docChg>
  </pc:docChgLst>
  <pc:docChgLst>
    <pc:chgData name="li bo" userId="86e360d6c7446f46" providerId="LiveId" clId="{3C9357A6-ACD9-410F-AEC9-430740E3183A}"/>
    <pc:docChg chg="undo custSel addSld delSld modSld sldOrd">
      <pc:chgData name="li bo" userId="86e360d6c7446f46" providerId="LiveId" clId="{3C9357A6-ACD9-410F-AEC9-430740E3183A}" dt="2021-12-12T03:38:08.511" v="8443" actId="255"/>
      <pc:docMkLst>
        <pc:docMk/>
      </pc:docMkLst>
      <pc:sldChg chg="modSp mod">
        <pc:chgData name="li bo" userId="86e360d6c7446f46" providerId="LiveId" clId="{3C9357A6-ACD9-410F-AEC9-430740E3183A}" dt="2021-11-29T05:09:20.651" v="8233" actId="122"/>
        <pc:sldMkLst>
          <pc:docMk/>
          <pc:sldMk cId="136515721" sldId="256"/>
        </pc:sldMkLst>
        <pc:spChg chg="mod">
          <ac:chgData name="li bo" userId="86e360d6c7446f46" providerId="LiveId" clId="{3C9357A6-ACD9-410F-AEC9-430740E3183A}" dt="2021-11-29T05:09:20.651" v="8233" actId="122"/>
          <ac:spMkLst>
            <pc:docMk/>
            <pc:sldMk cId="136515721" sldId="256"/>
            <ac:spMk id="4" creationId="{283D9804-FAFF-4614-97AD-923CEEA74B70}"/>
          </ac:spMkLst>
        </pc:spChg>
      </pc:sldChg>
      <pc:sldChg chg="addSp delSp modSp mod delAnim modAnim modNotesTx">
        <pc:chgData name="li bo" userId="86e360d6c7446f46" providerId="LiveId" clId="{3C9357A6-ACD9-410F-AEC9-430740E3183A}" dt="2021-11-24T01:58:26.832" v="6685" actId="20577"/>
        <pc:sldMkLst>
          <pc:docMk/>
          <pc:sldMk cId="2985269075" sldId="257"/>
        </pc:sldMkLst>
        <pc:spChg chg="mod">
          <ac:chgData name="li bo" userId="86e360d6c7446f46" providerId="LiveId" clId="{3C9357A6-ACD9-410F-AEC9-430740E3183A}" dt="2021-11-15T13:27:30.913" v="1473" actId="14100"/>
          <ac:spMkLst>
            <pc:docMk/>
            <pc:sldMk cId="2985269075" sldId="257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15T14:07:13.770" v="2149" actId="20577"/>
          <ac:spMkLst>
            <pc:docMk/>
            <pc:sldMk cId="2985269075" sldId="257"/>
            <ac:spMk id="3" creationId="{B15836EB-D07D-4F15-8014-3C3D949CA814}"/>
          </ac:spMkLst>
        </pc:spChg>
        <pc:graphicFrameChg chg="add mod modGraphic">
          <ac:chgData name="li bo" userId="86e360d6c7446f46" providerId="LiveId" clId="{3C9357A6-ACD9-410F-AEC9-430740E3183A}" dt="2021-11-15T14:15:14.333" v="2226" actId="122"/>
          <ac:graphicFrameMkLst>
            <pc:docMk/>
            <pc:sldMk cId="2985269075" sldId="257"/>
            <ac:graphicFrameMk id="4" creationId="{419638EC-3B9E-4427-895F-0F003EA53EDE}"/>
          </ac:graphicFrameMkLst>
        </pc:graphicFrameChg>
        <pc:graphicFrameChg chg="add mod modGraphic">
          <ac:chgData name="li bo" userId="86e360d6c7446f46" providerId="LiveId" clId="{3C9357A6-ACD9-410F-AEC9-430740E3183A}" dt="2021-11-16T02:09:27.976" v="2885" actId="1076"/>
          <ac:graphicFrameMkLst>
            <pc:docMk/>
            <pc:sldMk cId="2985269075" sldId="257"/>
            <ac:graphicFrameMk id="6" creationId="{BF7C9DB9-A55F-4F9E-B1F9-28D0C428A7D1}"/>
          </ac:graphicFrameMkLst>
        </pc:graphicFrameChg>
        <pc:graphicFrameChg chg="del mod modGraphic">
          <ac:chgData name="li bo" userId="86e360d6c7446f46" providerId="LiveId" clId="{3C9357A6-ACD9-410F-AEC9-430740E3183A}" dt="2021-11-16T02:07:09.635" v="2849" actId="478"/>
          <ac:graphicFrameMkLst>
            <pc:docMk/>
            <pc:sldMk cId="2985269075" sldId="257"/>
            <ac:graphicFrameMk id="7" creationId="{545AB4E9-1BDE-4B09-A0E8-9C0A436CFE34}"/>
          </ac:graphicFrameMkLst>
        </pc:graphicFrameChg>
        <pc:graphicFrameChg chg="add mod modGraphic">
          <ac:chgData name="li bo" userId="86e360d6c7446f46" providerId="LiveId" clId="{3C9357A6-ACD9-410F-AEC9-430740E3183A}" dt="2021-11-20T07:42:03.210" v="3232" actId="1076"/>
          <ac:graphicFrameMkLst>
            <pc:docMk/>
            <pc:sldMk cId="2985269075" sldId="257"/>
            <ac:graphicFrameMk id="8" creationId="{3183C9E3-7899-4E5B-B490-4B8F5AF3C686}"/>
          </ac:graphicFrameMkLst>
        </pc:graphicFrameChg>
      </pc:sldChg>
      <pc:sldChg chg="addSp delSp modSp mod addAnim delAnim modAnim">
        <pc:chgData name="li bo" userId="86e360d6c7446f46" providerId="LiveId" clId="{3C9357A6-ACD9-410F-AEC9-430740E3183A}" dt="2021-11-29T05:57:23.784" v="8405" actId="1076"/>
        <pc:sldMkLst>
          <pc:docMk/>
          <pc:sldMk cId="260527157" sldId="258"/>
        </pc:sldMkLst>
        <pc:spChg chg="mod">
          <ac:chgData name="li bo" userId="86e360d6c7446f46" providerId="LiveId" clId="{3C9357A6-ACD9-410F-AEC9-430740E3183A}" dt="2021-11-29T05:53:20.384" v="8275" actId="20577"/>
          <ac:spMkLst>
            <pc:docMk/>
            <pc:sldMk cId="260527157" sldId="258"/>
            <ac:spMk id="2" creationId="{0C99897B-99F9-4EE4-B498-F879124799CE}"/>
          </ac:spMkLst>
        </pc:spChg>
        <pc:spChg chg="add mod">
          <ac:chgData name="li bo" userId="86e360d6c7446f46" providerId="LiveId" clId="{3C9357A6-ACD9-410F-AEC9-430740E3183A}" dt="2021-11-29T05:57:23.784" v="8405" actId="1076"/>
          <ac:spMkLst>
            <pc:docMk/>
            <pc:sldMk cId="260527157" sldId="258"/>
            <ac:spMk id="4" creationId="{2A6B6974-5E39-4142-9444-C5F12CADF216}"/>
          </ac:spMkLst>
        </pc:spChg>
        <pc:spChg chg="add del mod">
          <ac:chgData name="li bo" userId="86e360d6c7446f46" providerId="LiveId" clId="{3C9357A6-ACD9-410F-AEC9-430740E3183A}" dt="2021-11-29T05:53:50.755" v="8276" actId="478"/>
          <ac:spMkLst>
            <pc:docMk/>
            <pc:sldMk cId="260527157" sldId="258"/>
            <ac:spMk id="6" creationId="{5A7DDB1A-AC89-45C1-ADCB-C88B80DF1E05}"/>
          </ac:spMkLst>
        </pc:spChg>
        <pc:graphicFrameChg chg="add mod modGraphic">
          <ac:chgData name="li bo" userId="86e360d6c7446f46" providerId="LiveId" clId="{3C9357A6-ACD9-410F-AEC9-430740E3183A}" dt="2021-11-15T14:32:17.737" v="2457" actId="1076"/>
          <ac:graphicFrameMkLst>
            <pc:docMk/>
            <pc:sldMk cId="260527157" sldId="258"/>
            <ac:graphicFrameMk id="3" creationId="{C6AF7214-A5BC-4B70-9E32-0285C6858628}"/>
          </ac:graphicFrameMkLst>
        </pc:graphicFrameChg>
        <pc:picChg chg="add del">
          <ac:chgData name="li bo" userId="86e360d6c7446f46" providerId="LiveId" clId="{3C9357A6-ACD9-410F-AEC9-430740E3183A}" dt="2021-11-14T13:50:11.999" v="21" actId="478"/>
          <ac:picMkLst>
            <pc:docMk/>
            <pc:sldMk cId="260527157" sldId="258"/>
            <ac:picMk id="5" creationId="{B015737D-63C7-4176-8990-3356EBDB81CA}"/>
          </ac:picMkLst>
        </pc:picChg>
        <pc:picChg chg="add del">
          <ac:chgData name="li bo" userId="86e360d6c7446f46" providerId="LiveId" clId="{3C9357A6-ACD9-410F-AEC9-430740E3183A}" dt="2021-11-14T13:50:13.031" v="22" actId="478"/>
          <ac:picMkLst>
            <pc:docMk/>
            <pc:sldMk cId="260527157" sldId="258"/>
            <ac:picMk id="7" creationId="{277A4AD7-88DD-45DE-8FC5-CFA9BAABC300}"/>
          </ac:picMkLst>
        </pc:picChg>
        <pc:picChg chg="add del">
          <ac:chgData name="li bo" userId="86e360d6c7446f46" providerId="LiveId" clId="{3C9357A6-ACD9-410F-AEC9-430740E3183A}" dt="2021-11-14T13:50:13.609" v="23" actId="478"/>
          <ac:picMkLst>
            <pc:docMk/>
            <pc:sldMk cId="260527157" sldId="258"/>
            <ac:picMk id="9" creationId="{0DA4D019-ECB7-4A7B-B58C-8A021E19248F}"/>
          </ac:picMkLst>
        </pc:picChg>
        <pc:picChg chg="add del">
          <ac:chgData name="li bo" userId="86e360d6c7446f46" providerId="LiveId" clId="{3C9357A6-ACD9-410F-AEC9-430740E3183A}" dt="2021-11-14T13:50:14.031" v="24" actId="478"/>
          <ac:picMkLst>
            <pc:docMk/>
            <pc:sldMk cId="260527157" sldId="258"/>
            <ac:picMk id="11" creationId="{82872CE1-99F5-4157-AB73-9D283A040E2E}"/>
          </ac:picMkLst>
        </pc:picChg>
        <pc:picChg chg="add del mod">
          <ac:chgData name="li bo" userId="86e360d6c7446f46" providerId="LiveId" clId="{3C9357A6-ACD9-410F-AEC9-430740E3183A}" dt="2021-11-14T13:50:14.687" v="26" actId="478"/>
          <ac:picMkLst>
            <pc:docMk/>
            <pc:sldMk cId="260527157" sldId="258"/>
            <ac:picMk id="15" creationId="{22CADE14-8D3B-4CDE-B942-DEE3DA917843}"/>
          </ac:picMkLst>
        </pc:picChg>
      </pc:sldChg>
      <pc:sldChg chg="add del">
        <pc:chgData name="li bo" userId="86e360d6c7446f46" providerId="LiveId" clId="{3C9357A6-ACD9-410F-AEC9-430740E3183A}" dt="2021-11-14T13:49:34.488" v="12" actId="47"/>
        <pc:sldMkLst>
          <pc:docMk/>
          <pc:sldMk cId="1899487964" sldId="259"/>
        </pc:sldMkLst>
      </pc:sldChg>
      <pc:sldChg chg="addSp delSp modSp mod delAnim modAnim">
        <pc:chgData name="li bo" userId="86e360d6c7446f46" providerId="LiveId" clId="{3C9357A6-ACD9-410F-AEC9-430740E3183A}" dt="2021-11-25T13:25:14.511" v="7800" actId="20577"/>
        <pc:sldMkLst>
          <pc:docMk/>
          <pc:sldMk cId="1083828576" sldId="260"/>
        </pc:sldMkLst>
        <pc:spChg chg="mod">
          <ac:chgData name="li bo" userId="86e360d6c7446f46" providerId="LiveId" clId="{3C9357A6-ACD9-410F-AEC9-430740E3183A}" dt="2021-11-25T13:19:07.899" v="7753" actId="14100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3C9357A6-ACD9-410F-AEC9-430740E3183A}" dt="2021-11-25T13:25:14.511" v="7800" actId="20577"/>
          <ac:spMkLst>
            <pc:docMk/>
            <pc:sldMk cId="1083828576" sldId="260"/>
            <ac:spMk id="3" creationId="{5B851D74-BFE0-42A0-9B36-CB1D248FD7EF}"/>
          </ac:spMkLst>
        </pc:spChg>
        <pc:spChg chg="add mod">
          <ac:chgData name="li bo" userId="86e360d6c7446f46" providerId="LiveId" clId="{3C9357A6-ACD9-410F-AEC9-430740E3183A}" dt="2021-11-25T13:19:33.391" v="7762" actId="1076"/>
          <ac:spMkLst>
            <pc:docMk/>
            <pc:sldMk cId="1083828576" sldId="260"/>
            <ac:spMk id="5" creationId="{360DFA4B-C10C-486B-9A44-CCE72253FD7F}"/>
          </ac:spMkLst>
        </pc:spChg>
        <pc:spChg chg="add mod">
          <ac:chgData name="li bo" userId="86e360d6c7446f46" providerId="LiveId" clId="{3C9357A6-ACD9-410F-AEC9-430740E3183A}" dt="2021-11-25T13:19:20.397" v="7757" actId="1076"/>
          <ac:spMkLst>
            <pc:docMk/>
            <pc:sldMk cId="1083828576" sldId="260"/>
            <ac:spMk id="6" creationId="{9FA8D12E-A4B7-484D-B369-4159BBBC7DDE}"/>
          </ac:spMkLst>
        </pc:spChg>
        <pc:picChg chg="del">
          <ac:chgData name="li bo" userId="86e360d6c7446f46" providerId="LiveId" clId="{3C9357A6-ACD9-410F-AEC9-430740E3183A}" dt="2021-11-15T14:55:52.756" v="2732" actId="478"/>
          <ac:picMkLst>
            <pc:docMk/>
            <pc:sldMk cId="1083828576" sldId="260"/>
            <ac:picMk id="7" creationId="{1067DA0D-13CA-434D-A078-9D7998E3D000}"/>
          </ac:picMkLst>
        </pc:picChg>
        <pc:picChg chg="del">
          <ac:chgData name="li bo" userId="86e360d6c7446f46" providerId="LiveId" clId="{3C9357A6-ACD9-410F-AEC9-430740E3183A}" dt="2021-11-14T13:49:38.007" v="13" actId="478"/>
          <ac:picMkLst>
            <pc:docMk/>
            <pc:sldMk cId="1083828576" sldId="260"/>
            <ac:picMk id="12" creationId="{A82C5157-926B-4D8D-8DD5-7C3670C869FF}"/>
          </ac:picMkLst>
        </pc:picChg>
      </pc:sldChg>
      <pc:sldChg chg="addSp delSp modSp mod delAnim modAnim modNotesTx">
        <pc:chgData name="li bo" userId="86e360d6c7446f46" providerId="LiveId" clId="{3C9357A6-ACD9-410F-AEC9-430740E3183A}" dt="2021-11-26T01:53:51.458" v="8060" actId="20577"/>
        <pc:sldMkLst>
          <pc:docMk/>
          <pc:sldMk cId="3591910722" sldId="261"/>
        </pc:sldMkLst>
        <pc:spChg chg="mod">
          <ac:chgData name="li bo" userId="86e360d6c7446f46" providerId="LiveId" clId="{3C9357A6-ACD9-410F-AEC9-430740E3183A}" dt="2021-11-15T13:59:19.774" v="1915" actId="20577"/>
          <ac:spMkLst>
            <pc:docMk/>
            <pc:sldMk cId="3591910722" sldId="261"/>
            <ac:spMk id="2" creationId="{32534277-282E-44A7-AF57-C05193BFFE37}"/>
          </ac:spMkLst>
        </pc:spChg>
        <pc:spChg chg="add mod">
          <ac:chgData name="li bo" userId="86e360d6c7446f46" providerId="LiveId" clId="{3C9357A6-ACD9-410F-AEC9-430740E3183A}" dt="2021-11-14T13:54:10.284" v="146" actId="1076"/>
          <ac:spMkLst>
            <pc:docMk/>
            <pc:sldMk cId="3591910722" sldId="261"/>
            <ac:spMk id="3" creationId="{D794F135-4B44-4CE6-9E99-F64F315931FD}"/>
          </ac:spMkLst>
        </pc:spChg>
        <pc:spChg chg="add mod">
          <ac:chgData name="li bo" userId="86e360d6c7446f46" providerId="LiveId" clId="{3C9357A6-ACD9-410F-AEC9-430740E3183A}" dt="2021-11-20T07:42:30.317" v="3238" actId="20577"/>
          <ac:spMkLst>
            <pc:docMk/>
            <pc:sldMk cId="3591910722" sldId="261"/>
            <ac:spMk id="4" creationId="{DC3DA2CE-6736-4124-8DAD-EF3AA93BF073}"/>
          </ac:spMkLst>
        </pc:spChg>
        <pc:spChg chg="add del mod">
          <ac:chgData name="li bo" userId="86e360d6c7446f46" providerId="LiveId" clId="{3C9357A6-ACD9-410F-AEC9-430740E3183A}" dt="2021-11-14T13:53:54.866" v="142" actId="478"/>
          <ac:spMkLst>
            <pc:docMk/>
            <pc:sldMk cId="3591910722" sldId="261"/>
            <ac:spMk id="7" creationId="{7CFF9DC7-6B30-4E31-A8D8-3CC7B856208A}"/>
          </ac:spMkLst>
        </pc:spChg>
        <pc:spChg chg="add mod">
          <ac:chgData name="li bo" userId="86e360d6c7446f46" providerId="LiveId" clId="{3C9357A6-ACD9-410F-AEC9-430740E3183A}" dt="2021-11-14T13:54:18.644" v="148" actId="1076"/>
          <ac:spMkLst>
            <pc:docMk/>
            <pc:sldMk cId="3591910722" sldId="261"/>
            <ac:spMk id="8" creationId="{64B99D50-F76F-43D9-8B49-A0B4FE31B2DC}"/>
          </ac:spMkLst>
        </pc:spChg>
        <pc:spChg chg="mod">
          <ac:chgData name="li bo" userId="86e360d6c7446f46" providerId="LiveId" clId="{3C9357A6-ACD9-410F-AEC9-430740E3183A}" dt="2021-11-15T13:14:55.481" v="1378" actId="20577"/>
          <ac:spMkLst>
            <pc:docMk/>
            <pc:sldMk cId="3591910722" sldId="261"/>
            <ac:spMk id="10" creationId="{79574664-5F88-4EC1-9D28-D4512F4A02F0}"/>
          </ac:spMkLst>
        </pc:spChg>
        <pc:spChg chg="del mod">
          <ac:chgData name="li bo" userId="86e360d6c7446f46" providerId="LiveId" clId="{3C9357A6-ACD9-410F-AEC9-430740E3183A}" dt="2021-11-14T13:51:47.086" v="73"/>
          <ac:spMkLst>
            <pc:docMk/>
            <pc:sldMk cId="3591910722" sldId="261"/>
            <ac:spMk id="11" creationId="{4F632A12-915F-4107-A8DA-65D2FCEC9EFC}"/>
          </ac:spMkLst>
        </pc:spChg>
        <pc:spChg chg="add mod">
          <ac:chgData name="li bo" userId="86e360d6c7446f46" providerId="LiveId" clId="{3C9357A6-ACD9-410F-AEC9-430740E3183A}" dt="2021-11-14T13:54:36.226" v="151" actId="1076"/>
          <ac:spMkLst>
            <pc:docMk/>
            <pc:sldMk cId="3591910722" sldId="261"/>
            <ac:spMk id="12" creationId="{45E82077-B6DE-4AE9-BB89-553E83847D16}"/>
          </ac:spMkLst>
        </pc:spChg>
        <pc:graphicFrameChg chg="mod">
          <ac:chgData name="li bo" userId="86e360d6c7446f46" providerId="LiveId" clId="{3C9357A6-ACD9-410F-AEC9-430740E3183A}" dt="2021-11-14T13:52:03.781" v="76" actId="1076"/>
          <ac:graphicFrameMkLst>
            <pc:docMk/>
            <pc:sldMk cId="3591910722" sldId="261"/>
            <ac:graphicFrameMk id="9" creationId="{23882404-E88D-499A-BB51-2D3015775E48}"/>
          </ac:graphicFrameMkLst>
        </pc:graphicFrameChg>
      </pc:sldChg>
      <pc:sldChg chg="addSp delSp modSp mod addAnim delAnim modAnim">
        <pc:chgData name="li bo" userId="86e360d6c7446f46" providerId="LiveId" clId="{3C9357A6-ACD9-410F-AEC9-430740E3183A}" dt="2021-11-24T07:29:20.078" v="7317" actId="20577"/>
        <pc:sldMkLst>
          <pc:docMk/>
          <pc:sldMk cId="3519446226" sldId="262"/>
        </pc:sldMkLst>
        <pc:spChg chg="add del mod">
          <ac:chgData name="li bo" userId="86e360d6c7446f46" providerId="LiveId" clId="{3C9357A6-ACD9-410F-AEC9-430740E3183A}" dt="2021-11-23T02:20:21.784" v="6479" actId="478"/>
          <ac:spMkLst>
            <pc:docMk/>
            <pc:sldMk cId="3519446226" sldId="262"/>
            <ac:spMk id="2" creationId="{23E7B0A5-441C-468A-8A30-E05403502445}"/>
          </ac:spMkLst>
        </pc:spChg>
        <pc:spChg chg="del mod">
          <ac:chgData name="li bo" userId="86e360d6c7446f46" providerId="LiveId" clId="{3C9357A6-ACD9-410F-AEC9-430740E3183A}" dt="2021-11-15T14:59:51.271" v="2784" actId="478"/>
          <ac:spMkLst>
            <pc:docMk/>
            <pc:sldMk cId="3519446226" sldId="262"/>
            <ac:spMk id="2" creationId="{BC355555-8493-4C6B-B309-4B7DC0C11088}"/>
          </ac:spMkLst>
        </pc:spChg>
        <pc:spChg chg="mod">
          <ac:chgData name="li bo" userId="86e360d6c7446f46" providerId="LiveId" clId="{3C9357A6-ACD9-410F-AEC9-430740E3183A}" dt="2021-11-24T07:29:20.078" v="7317" actId="20577"/>
          <ac:spMkLst>
            <pc:docMk/>
            <pc:sldMk cId="3519446226" sldId="262"/>
            <ac:spMk id="3" creationId="{FDA2A6EB-E399-442F-B231-41A651ACC13E}"/>
          </ac:spMkLst>
        </pc:spChg>
        <pc:spChg chg="add del mod">
          <ac:chgData name="li bo" userId="86e360d6c7446f46" providerId="LiveId" clId="{3C9357A6-ACD9-410F-AEC9-430740E3183A}" dt="2021-11-15T14:59:53.270" v="2785" actId="478"/>
          <ac:spMkLst>
            <pc:docMk/>
            <pc:sldMk cId="3519446226" sldId="262"/>
            <ac:spMk id="5" creationId="{A61927BF-79B6-427E-B6E6-A709A4F2F285}"/>
          </ac:spMkLst>
        </pc:spChg>
        <pc:spChg chg="add mod">
          <ac:chgData name="li bo" userId="86e360d6c7446f46" providerId="LiveId" clId="{3C9357A6-ACD9-410F-AEC9-430740E3183A}" dt="2021-11-24T05:46:36.226" v="6962" actId="1076"/>
          <ac:spMkLst>
            <pc:docMk/>
            <pc:sldMk cId="3519446226" sldId="262"/>
            <ac:spMk id="11" creationId="{967C4332-B413-4BED-8791-9B2A962C5524}"/>
          </ac:spMkLst>
        </pc:spChg>
        <pc:spChg chg="add mod">
          <ac:chgData name="li bo" userId="86e360d6c7446f46" providerId="LiveId" clId="{3C9357A6-ACD9-410F-AEC9-430740E3183A}" dt="2021-11-21T05:03:14.629" v="6005" actId="20577"/>
          <ac:spMkLst>
            <pc:docMk/>
            <pc:sldMk cId="3519446226" sldId="262"/>
            <ac:spMk id="12" creationId="{9C7FABCD-8DC6-4B53-B854-FB57B7902BCE}"/>
          </ac:spMkLst>
        </pc:spChg>
        <pc:picChg chg="add del mod">
          <ac:chgData name="li bo" userId="86e360d6c7446f46" providerId="LiveId" clId="{3C9357A6-ACD9-410F-AEC9-430740E3183A}" dt="2021-11-21T02:09:26.392" v="4854" actId="21"/>
          <ac:picMkLst>
            <pc:docMk/>
            <pc:sldMk cId="3519446226" sldId="262"/>
            <ac:picMk id="6" creationId="{72E452FF-D021-4232-8FBA-12E9207BE723}"/>
          </ac:picMkLst>
        </pc:picChg>
        <pc:picChg chg="add mod">
          <ac:chgData name="li bo" userId="86e360d6c7446f46" providerId="LiveId" clId="{3C9357A6-ACD9-410F-AEC9-430740E3183A}" dt="2021-11-21T02:36:22.788" v="5313" actId="1076"/>
          <ac:picMkLst>
            <pc:docMk/>
            <pc:sldMk cId="3519446226" sldId="262"/>
            <ac:picMk id="8" creationId="{386073DD-2543-46B0-B396-439A2118AA95}"/>
          </ac:picMkLst>
        </pc:picChg>
        <pc:picChg chg="del mod">
          <ac:chgData name="li bo" userId="86e360d6c7446f46" providerId="LiveId" clId="{3C9357A6-ACD9-410F-AEC9-430740E3183A}" dt="2021-11-15T14:41:57.248" v="2640" actId="478"/>
          <ac:picMkLst>
            <pc:docMk/>
            <pc:sldMk cId="3519446226" sldId="262"/>
            <ac:picMk id="9" creationId="{2DAADED5-F633-4CE7-8DFB-4D20080AA8B8}"/>
          </ac:picMkLst>
        </pc:picChg>
        <pc:picChg chg="add del mod">
          <ac:chgData name="li bo" userId="86e360d6c7446f46" providerId="LiveId" clId="{3C9357A6-ACD9-410F-AEC9-430740E3183A}" dt="2021-11-15T14:53:44.901" v="2697" actId="478"/>
          <ac:picMkLst>
            <pc:docMk/>
            <pc:sldMk cId="3519446226" sldId="262"/>
            <ac:picMk id="10" creationId="{C599BE6E-81BD-4F5D-807D-C58AF94FC74A}"/>
          </ac:picMkLst>
        </pc:picChg>
      </pc:sldChg>
      <pc:sldChg chg="del">
        <pc:chgData name="li bo" userId="86e360d6c7446f46" providerId="LiveId" clId="{3C9357A6-ACD9-410F-AEC9-430740E3183A}" dt="2021-11-14T13:49:50.287" v="15" actId="47"/>
        <pc:sldMkLst>
          <pc:docMk/>
          <pc:sldMk cId="4240916532" sldId="263"/>
        </pc:sldMkLst>
      </pc:sldChg>
      <pc:sldChg chg="del">
        <pc:chgData name="li bo" userId="86e360d6c7446f46" providerId="LiveId" clId="{3C9357A6-ACD9-410F-AEC9-430740E3183A}" dt="2021-11-14T13:49:48.241" v="14" actId="47"/>
        <pc:sldMkLst>
          <pc:docMk/>
          <pc:sldMk cId="994216205" sldId="264"/>
        </pc:sldMkLst>
      </pc:sldChg>
      <pc:sldChg chg="del">
        <pc:chgData name="li bo" userId="86e360d6c7446f46" providerId="LiveId" clId="{3C9357A6-ACD9-410F-AEC9-430740E3183A}" dt="2021-11-14T13:49:52.182" v="16" actId="47"/>
        <pc:sldMkLst>
          <pc:docMk/>
          <pc:sldMk cId="2212978349" sldId="265"/>
        </pc:sldMkLst>
      </pc:sldChg>
      <pc:sldChg chg="del">
        <pc:chgData name="li bo" userId="86e360d6c7446f46" providerId="LiveId" clId="{3C9357A6-ACD9-410F-AEC9-430740E3183A}" dt="2021-11-14T13:49:53.545" v="17" actId="47"/>
        <pc:sldMkLst>
          <pc:docMk/>
          <pc:sldMk cId="1499080021" sldId="266"/>
        </pc:sldMkLst>
      </pc:sldChg>
      <pc:sldChg chg="del">
        <pc:chgData name="li bo" userId="86e360d6c7446f46" providerId="LiveId" clId="{3C9357A6-ACD9-410F-AEC9-430740E3183A}" dt="2021-11-14T13:49:54.541" v="18" actId="47"/>
        <pc:sldMkLst>
          <pc:docMk/>
          <pc:sldMk cId="3925926688" sldId="267"/>
        </pc:sldMkLst>
      </pc:sldChg>
      <pc:sldChg chg="addSp delSp modSp mod addAnim delAnim modAnim modNotesTx">
        <pc:chgData name="li bo" userId="86e360d6c7446f46" providerId="LiveId" clId="{3C9357A6-ACD9-410F-AEC9-430740E3183A}" dt="2021-11-29T05:55:13.864" v="8365" actId="1076"/>
        <pc:sldMkLst>
          <pc:docMk/>
          <pc:sldMk cId="3544183534" sldId="268"/>
        </pc:sldMkLst>
        <pc:spChg chg="del mod">
          <ac:chgData name="li bo" userId="86e360d6c7446f46" providerId="LiveId" clId="{3C9357A6-ACD9-410F-AEC9-430740E3183A}" dt="2021-11-24T03:04:40.856" v="6847" actId="478"/>
          <ac:spMkLst>
            <pc:docMk/>
            <pc:sldMk cId="3544183534" sldId="268"/>
            <ac:spMk id="2" creationId="{31E8B6EA-78B3-4D62-B2E6-083E28D8F3E8}"/>
          </ac:spMkLst>
        </pc:spChg>
        <pc:spChg chg="add del mod">
          <ac:chgData name="li bo" userId="86e360d6c7446f46" providerId="LiveId" clId="{3C9357A6-ACD9-410F-AEC9-430740E3183A}" dt="2021-11-23T14:08:12.791" v="6554" actId="478"/>
          <ac:spMkLst>
            <pc:docMk/>
            <pc:sldMk cId="3544183534" sldId="268"/>
            <ac:spMk id="3" creationId="{EFE4F1C8-DFD6-4BCB-89D0-FD0D57EF7619}"/>
          </ac:spMkLst>
        </pc:spChg>
        <pc:spChg chg="add del mod">
          <ac:chgData name="li bo" userId="86e360d6c7446f46" providerId="LiveId" clId="{3C9357A6-ACD9-410F-AEC9-430740E3183A}" dt="2021-11-24T03:04:42.846" v="6848" actId="478"/>
          <ac:spMkLst>
            <pc:docMk/>
            <pc:sldMk cId="3544183534" sldId="268"/>
            <ac:spMk id="5" creationId="{17BAC664-810F-454A-B125-3AF9A4D880EE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8" creationId="{0C731807-B8EB-49B7-B77E-B2311C54AD31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9" creationId="{B6FD448F-04AA-4CDE-9DCF-B93922433855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11" creationId="{0CBDEAEE-0E3D-40C2-9183-E6AD5F2AB41B}"/>
          </ac:spMkLst>
        </pc:spChg>
        <pc:spChg chg="mod">
          <ac:chgData name="li bo" userId="86e360d6c7446f46" providerId="LiveId" clId="{3C9357A6-ACD9-410F-AEC9-430740E3183A}" dt="2021-11-20T14:18:42.629" v="3786" actId="1076"/>
          <ac:spMkLst>
            <pc:docMk/>
            <pc:sldMk cId="3544183534" sldId="268"/>
            <ac:spMk id="12" creationId="{CBC27758-19CD-4722-B266-19342C799C31}"/>
          </ac:spMkLst>
        </pc:spChg>
        <pc:spChg chg="mod">
          <ac:chgData name="li bo" userId="86e360d6c7446f46" providerId="LiveId" clId="{3C9357A6-ACD9-410F-AEC9-430740E3183A}" dt="2021-11-21T01:51:21.163" v="4662" actId="1076"/>
          <ac:spMkLst>
            <pc:docMk/>
            <pc:sldMk cId="3544183534" sldId="268"/>
            <ac:spMk id="14" creationId="{94B19E43-7113-483F-BB05-CD5AB0107092}"/>
          </ac:spMkLst>
        </pc:spChg>
        <pc:spChg chg="add mod">
          <ac:chgData name="li bo" userId="86e360d6c7446f46" providerId="LiveId" clId="{3C9357A6-ACD9-410F-AEC9-430740E3183A}" dt="2021-11-29T05:55:13.864" v="8365" actId="1076"/>
          <ac:spMkLst>
            <pc:docMk/>
            <pc:sldMk cId="3544183534" sldId="268"/>
            <ac:spMk id="15" creationId="{9A378E4C-5119-455A-909A-F69742199648}"/>
          </ac:spMkLst>
        </pc:spChg>
        <pc:spChg chg="add del mod">
          <ac:chgData name="li bo" userId="86e360d6c7446f46" providerId="LiveId" clId="{3C9357A6-ACD9-410F-AEC9-430740E3183A}" dt="2021-11-23T14:02:23.725" v="6498" actId="478"/>
          <ac:spMkLst>
            <pc:docMk/>
            <pc:sldMk cId="3544183534" sldId="268"/>
            <ac:spMk id="15" creationId="{B5C079FE-9649-4679-86C4-226CE0996CA2}"/>
          </ac:spMkLst>
        </pc:spChg>
        <pc:spChg chg="add del mod">
          <ac:chgData name="li bo" userId="86e360d6c7446f46" providerId="LiveId" clId="{3C9357A6-ACD9-410F-AEC9-430740E3183A}" dt="2021-11-23T14:08:17.571" v="6555" actId="478"/>
          <ac:spMkLst>
            <pc:docMk/>
            <pc:sldMk cId="3544183534" sldId="268"/>
            <ac:spMk id="16" creationId="{5DB77DCE-C1D5-4607-A473-16C62787A67E}"/>
          </ac:spMkLst>
        </pc:spChg>
        <pc:spChg chg="add mod">
          <ac:chgData name="li bo" userId="86e360d6c7446f46" providerId="LiveId" clId="{3C9357A6-ACD9-410F-AEC9-430740E3183A}" dt="2021-11-21T01:51:03.855" v="4656" actId="1076"/>
          <ac:spMkLst>
            <pc:docMk/>
            <pc:sldMk cId="3544183534" sldId="268"/>
            <ac:spMk id="17" creationId="{64693BEE-2D65-45C2-9A22-15D0B3143818}"/>
          </ac:spMkLst>
        </pc:spChg>
        <pc:graphicFrameChg chg="mod modGraphic">
          <ac:chgData name="li bo" userId="86e360d6c7446f46" providerId="LiveId" clId="{3C9357A6-ACD9-410F-AEC9-430740E3183A}" dt="2021-11-29T05:54:40.987" v="8349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mod modGraphic">
          <ac:chgData name="li bo" userId="86e360d6c7446f46" providerId="LiveId" clId="{3C9357A6-ACD9-410F-AEC9-430740E3183A}" dt="2021-11-24T03:06:51.038" v="6853" actId="20577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mod">
          <ac:chgData name="li bo" userId="86e360d6c7446f46" providerId="LiveId" clId="{3C9357A6-ACD9-410F-AEC9-430740E3183A}" dt="2021-11-21T01:50:44.033" v="4635" actId="1076"/>
          <ac:cxnSpMkLst>
            <pc:docMk/>
            <pc:sldMk cId="3544183534" sldId="268"/>
            <ac:cxnSpMk id="13" creationId="{18882EBF-6EEB-4083-8432-BB04745AE5C2}"/>
          </ac:cxnSpMkLst>
        </pc:cxnChg>
        <pc:cxnChg chg="add mod">
          <ac:chgData name="li bo" userId="86e360d6c7446f46" providerId="LiveId" clId="{3C9357A6-ACD9-410F-AEC9-430740E3183A}" dt="2021-11-21T01:51:18.050" v="4661" actId="1076"/>
          <ac:cxnSpMkLst>
            <pc:docMk/>
            <pc:sldMk cId="3544183534" sldId="268"/>
            <ac:cxnSpMk id="18" creationId="{FDC60E0C-BB92-4048-9EBC-7FC9FAF92CBB}"/>
          </ac:cxnSpMkLst>
        </pc:cxnChg>
      </pc:sldChg>
      <pc:sldChg chg="del">
        <pc:chgData name="li bo" userId="86e360d6c7446f46" providerId="LiveId" clId="{3C9357A6-ACD9-410F-AEC9-430740E3183A}" dt="2021-11-14T13:49:55.793" v="19" actId="47"/>
        <pc:sldMkLst>
          <pc:docMk/>
          <pc:sldMk cId="1785870215" sldId="269"/>
        </pc:sldMkLst>
      </pc:sldChg>
      <pc:sldChg chg="addSp delSp modSp mod addAnim delAnim modAnim modNotesTx">
        <pc:chgData name="li bo" userId="86e360d6c7446f46" providerId="LiveId" clId="{3C9357A6-ACD9-410F-AEC9-430740E3183A}" dt="2021-11-26T05:51:32.547" v="8199" actId="20577"/>
        <pc:sldMkLst>
          <pc:docMk/>
          <pc:sldMk cId="2597293582" sldId="270"/>
        </pc:sldMkLst>
        <pc:spChg chg="add mod">
          <ac:chgData name="li bo" userId="86e360d6c7446f46" providerId="LiveId" clId="{3C9357A6-ACD9-410F-AEC9-430740E3183A}" dt="2021-11-26T05:51:32.547" v="8199" actId="20577"/>
          <ac:spMkLst>
            <pc:docMk/>
            <pc:sldMk cId="2597293582" sldId="270"/>
            <ac:spMk id="2" creationId="{E1F113CC-16E8-4A01-B1ED-C021175A1DBC}"/>
          </ac:spMkLst>
        </pc:spChg>
        <pc:spChg chg="del mod">
          <ac:chgData name="li bo" userId="86e360d6c7446f46" providerId="LiveId" clId="{3C9357A6-ACD9-410F-AEC9-430740E3183A}" dt="2021-11-21T03:13:52.125" v="5648" actId="478"/>
          <ac:spMkLst>
            <pc:docMk/>
            <pc:sldMk cId="2597293582" sldId="270"/>
            <ac:spMk id="7" creationId="{F6711329-C063-42DC-AEDB-8B177CBBA739}"/>
          </ac:spMkLst>
        </pc:spChg>
        <pc:spChg chg="mod">
          <ac:chgData name="li bo" userId="86e360d6c7446f46" providerId="LiveId" clId="{3C9357A6-ACD9-410F-AEC9-430740E3183A}" dt="2021-11-21T03:29:59.548" v="5907" actId="5793"/>
          <ac:spMkLst>
            <pc:docMk/>
            <pc:sldMk cId="2597293582" sldId="270"/>
            <ac:spMk id="8" creationId="{8B17DFF2-761C-4587-B407-4F2D7E83F847}"/>
          </ac:spMkLst>
        </pc:spChg>
        <pc:spChg chg="add mod">
          <ac:chgData name="li bo" userId="86e360d6c7446f46" providerId="LiveId" clId="{3C9357A6-ACD9-410F-AEC9-430740E3183A}" dt="2021-11-16T07:52:34.908" v="3230" actId="1076"/>
          <ac:spMkLst>
            <pc:docMk/>
            <pc:sldMk cId="2597293582" sldId="270"/>
            <ac:spMk id="9" creationId="{2AD4388B-6433-4DC6-BF94-8863B4933F58}"/>
          </ac:spMkLst>
        </pc:spChg>
        <pc:spChg chg="del topLvl">
          <ac:chgData name="li bo" userId="86e360d6c7446f46" providerId="LiveId" clId="{3C9357A6-ACD9-410F-AEC9-430740E3183A}" dt="2021-11-14T13:50:03.859" v="20" actId="478"/>
          <ac:spMkLst>
            <pc:docMk/>
            <pc:sldMk cId="2597293582" sldId="270"/>
            <ac:spMk id="10" creationId="{5E8E703B-0042-48B3-98C4-4F72FE8CA48E}"/>
          </ac:spMkLst>
        </pc:spChg>
        <pc:spChg chg="del mod">
          <ac:chgData name="li bo" userId="86e360d6c7446f46" providerId="LiveId" clId="{3C9357A6-ACD9-410F-AEC9-430740E3183A}" dt="2021-11-15T14:54:12.984" v="2709" actId="478"/>
          <ac:spMkLst>
            <pc:docMk/>
            <pc:sldMk cId="2597293582" sldId="270"/>
            <ac:spMk id="11" creationId="{650CCB74-D3FA-4420-A12D-0868DF347BD1}"/>
          </ac:spMkLst>
        </pc:spChg>
        <pc:spChg chg="add mod">
          <ac:chgData name="li bo" userId="86e360d6c7446f46" providerId="LiveId" clId="{3C9357A6-ACD9-410F-AEC9-430740E3183A}" dt="2021-11-21T05:23:58.448" v="6187" actId="1076"/>
          <ac:spMkLst>
            <pc:docMk/>
            <pc:sldMk cId="2597293582" sldId="270"/>
            <ac:spMk id="16" creationId="{062B7008-990A-4997-9DA1-FECF676EC8CC}"/>
          </ac:spMkLst>
        </pc:spChg>
        <pc:spChg chg="add mod">
          <ac:chgData name="li bo" userId="86e360d6c7446f46" providerId="LiveId" clId="{3C9357A6-ACD9-410F-AEC9-430740E3183A}" dt="2021-11-21T05:23:58.448" v="6187" actId="1076"/>
          <ac:spMkLst>
            <pc:docMk/>
            <pc:sldMk cId="2597293582" sldId="270"/>
            <ac:spMk id="19" creationId="{0E1A5E39-62C3-405A-9BC1-885F3E16B310}"/>
          </ac:spMkLst>
        </pc:spChg>
        <pc:spChg chg="add mod">
          <ac:chgData name="li bo" userId="86e360d6c7446f46" providerId="LiveId" clId="{3C9357A6-ACD9-410F-AEC9-430740E3183A}" dt="2021-11-21T05:20:24.160" v="6131" actId="164"/>
          <ac:spMkLst>
            <pc:docMk/>
            <pc:sldMk cId="2597293582" sldId="270"/>
            <ac:spMk id="20" creationId="{779B602D-E8D8-4158-92A5-6DACBC9485C5}"/>
          </ac:spMkLst>
        </pc:spChg>
        <pc:spChg chg="add mod">
          <ac:chgData name="li bo" userId="86e360d6c7446f46" providerId="LiveId" clId="{3C9357A6-ACD9-410F-AEC9-430740E3183A}" dt="2021-11-21T05:22:11.524" v="6164" actId="164"/>
          <ac:spMkLst>
            <pc:docMk/>
            <pc:sldMk cId="2597293582" sldId="270"/>
            <ac:spMk id="25" creationId="{3E7171B0-033D-487A-81EC-FC9C106427A0}"/>
          </ac:spMkLst>
        </pc:spChg>
        <pc:spChg chg="add mod">
          <ac:chgData name="li bo" userId="86e360d6c7446f46" providerId="LiveId" clId="{3C9357A6-ACD9-410F-AEC9-430740E3183A}" dt="2021-11-21T05:48:31.456" v="6415" actId="20577"/>
          <ac:spMkLst>
            <pc:docMk/>
            <pc:sldMk cId="2597293582" sldId="270"/>
            <ac:spMk id="26" creationId="{F4B706A6-832D-4624-8482-7BDD2B0929D8}"/>
          </ac:spMkLst>
        </pc:spChg>
        <pc:grpChg chg="del">
          <ac:chgData name="li bo" userId="86e360d6c7446f46" providerId="LiveId" clId="{3C9357A6-ACD9-410F-AEC9-430740E3183A}" dt="2021-11-14T13:50:03.859" v="20" actId="478"/>
          <ac:grpSpMkLst>
            <pc:docMk/>
            <pc:sldMk cId="2597293582" sldId="270"/>
            <ac:grpSpMk id="13" creationId="{6CD8843D-7741-428F-86FC-5F625C393850}"/>
          </ac:grpSpMkLst>
        </pc:grpChg>
        <pc:grpChg chg="add mod">
          <ac:chgData name="li bo" userId="86e360d6c7446f46" providerId="LiveId" clId="{3C9357A6-ACD9-410F-AEC9-430740E3183A}" dt="2021-11-21T05:23:58.448" v="6187" actId="1076"/>
          <ac:grpSpMkLst>
            <pc:docMk/>
            <pc:sldMk cId="2597293582" sldId="270"/>
            <ac:grpSpMk id="17" creationId="{53D08AE0-1030-4FDC-B949-D6DE93E8517B}"/>
          </ac:grpSpMkLst>
        </pc:grpChg>
        <pc:grpChg chg="add mod">
          <ac:chgData name="li bo" userId="86e360d6c7446f46" providerId="LiveId" clId="{3C9357A6-ACD9-410F-AEC9-430740E3183A}" dt="2021-11-21T05:23:58.448" v="6187" actId="1076"/>
          <ac:grpSpMkLst>
            <pc:docMk/>
            <pc:sldMk cId="2597293582" sldId="270"/>
            <ac:grpSpMk id="24" creationId="{936F91C1-8786-4101-AF9B-C5D1379F0450}"/>
          </ac:grpSpMkLst>
        </pc:grpChg>
        <pc:graphicFrameChg chg="add mod modGraphic">
          <ac:chgData name="li bo" userId="86e360d6c7446f46" providerId="LiveId" clId="{3C9357A6-ACD9-410F-AEC9-430740E3183A}" dt="2021-11-21T05:57:49.185" v="6446" actId="1076"/>
          <ac:graphicFrameMkLst>
            <pc:docMk/>
            <pc:sldMk cId="2597293582" sldId="270"/>
            <ac:graphicFrameMk id="28" creationId="{B3347720-700C-4FCE-A45E-905789475D7A}"/>
          </ac:graphicFrameMkLst>
        </pc:graphicFrameChg>
        <pc:picChg chg="add del mod">
          <ac:chgData name="li bo" userId="86e360d6c7446f46" providerId="LiveId" clId="{3C9357A6-ACD9-410F-AEC9-430740E3183A}" dt="2021-11-21T05:12:19.210" v="6007" actId="478"/>
          <ac:picMkLst>
            <pc:docMk/>
            <pc:sldMk cId="2597293582" sldId="270"/>
            <ac:picMk id="3" creationId="{32B04651-B655-485C-9597-4B6E554407F5}"/>
          </ac:picMkLst>
        </pc:picChg>
        <pc:picChg chg="del">
          <ac:chgData name="li bo" userId="86e360d6c7446f46" providerId="LiveId" clId="{3C9357A6-ACD9-410F-AEC9-430740E3183A}" dt="2021-11-15T14:53:49.309" v="2698" actId="478"/>
          <ac:picMkLst>
            <pc:docMk/>
            <pc:sldMk cId="2597293582" sldId="270"/>
            <ac:picMk id="5" creationId="{5CD4814A-06AB-4C3A-B8DF-E290BCB0036A}"/>
          </ac:picMkLst>
        </pc:picChg>
        <pc:picChg chg="add mod">
          <ac:chgData name="li bo" userId="86e360d6c7446f46" providerId="LiveId" clId="{3C9357A6-ACD9-410F-AEC9-430740E3183A}" dt="2021-11-21T05:23:58.448" v="6187" actId="1076"/>
          <ac:picMkLst>
            <pc:docMk/>
            <pc:sldMk cId="2597293582" sldId="270"/>
            <ac:picMk id="6" creationId="{3C0D3EE4-A110-4B89-9C12-5BB1B084D0E2}"/>
          </ac:picMkLst>
        </pc:picChg>
        <pc:picChg chg="add del mod">
          <ac:chgData name="li bo" userId="86e360d6c7446f46" providerId="LiveId" clId="{3C9357A6-ACD9-410F-AEC9-430740E3183A}" dt="2021-11-21T05:18:54.425" v="6094" actId="478"/>
          <ac:picMkLst>
            <pc:docMk/>
            <pc:sldMk cId="2597293582" sldId="270"/>
            <ac:picMk id="10" creationId="{D5E67211-8228-43DC-A1B3-F72C0F7A0A7B}"/>
          </ac:picMkLst>
        </pc:picChg>
        <pc:picChg chg="add mod ord">
          <ac:chgData name="li bo" userId="86e360d6c7446f46" providerId="LiveId" clId="{3C9357A6-ACD9-410F-AEC9-430740E3183A}" dt="2021-11-21T05:20:24.160" v="6131" actId="164"/>
          <ac:picMkLst>
            <pc:docMk/>
            <pc:sldMk cId="2597293582" sldId="270"/>
            <ac:picMk id="13" creationId="{6802DD65-39B6-4289-9250-A16EA62D2627}"/>
          </ac:picMkLst>
        </pc:picChg>
        <pc:picChg chg="add del mod">
          <ac:chgData name="li bo" userId="86e360d6c7446f46" providerId="LiveId" clId="{3C9357A6-ACD9-410F-AEC9-430740E3183A}" dt="2021-11-21T05:57:52.077" v="6447" actId="1076"/>
          <ac:picMkLst>
            <pc:docMk/>
            <pc:sldMk cId="2597293582" sldId="270"/>
            <ac:picMk id="29" creationId="{37F13BE2-D73B-4E8C-BB56-751B8DCA98C3}"/>
          </ac:picMkLst>
        </pc:picChg>
        <pc:picChg chg="del topLvl">
          <ac:chgData name="li bo" userId="86e360d6c7446f46" providerId="LiveId" clId="{3C9357A6-ACD9-410F-AEC9-430740E3183A}" dt="2021-11-15T14:42:00.437" v="2641" actId="21"/>
          <ac:picMkLst>
            <pc:docMk/>
            <pc:sldMk cId="2597293582" sldId="270"/>
            <ac:picMk id="1026" creationId="{F1666851-FFA4-4C05-9491-ADA666E80A52}"/>
          </ac:picMkLst>
        </pc:picChg>
        <pc:cxnChg chg="add mod">
          <ac:chgData name="li bo" userId="86e360d6c7446f46" providerId="LiveId" clId="{3C9357A6-ACD9-410F-AEC9-430740E3183A}" dt="2021-11-21T05:23:58.448" v="6187" actId="1076"/>
          <ac:cxnSpMkLst>
            <pc:docMk/>
            <pc:sldMk cId="2597293582" sldId="270"/>
            <ac:cxnSpMk id="15" creationId="{B9F53161-8293-4F4A-92B3-CF70CF28F93A}"/>
          </ac:cxnSpMkLst>
        </pc:cxnChg>
        <pc:cxnChg chg="add mod">
          <ac:chgData name="li bo" userId="86e360d6c7446f46" providerId="LiveId" clId="{3C9357A6-ACD9-410F-AEC9-430740E3183A}" dt="2021-11-21T05:23:58.448" v="6187" actId="1076"/>
          <ac:cxnSpMkLst>
            <pc:docMk/>
            <pc:sldMk cId="2597293582" sldId="270"/>
            <ac:cxnSpMk id="18" creationId="{5DA5008E-4885-40E4-BFCD-841E1926136A}"/>
          </ac:cxnSpMkLst>
        </pc:cxnChg>
        <pc:cxnChg chg="add mod">
          <ac:chgData name="li bo" userId="86e360d6c7446f46" providerId="LiveId" clId="{3C9357A6-ACD9-410F-AEC9-430740E3183A}" dt="2021-11-21T05:22:11.524" v="6164" actId="164"/>
          <ac:cxnSpMkLst>
            <pc:docMk/>
            <pc:sldMk cId="2597293582" sldId="270"/>
            <ac:cxnSpMk id="22" creationId="{3AFE950F-CFAA-4F78-AB09-42B01F4E5527}"/>
          </ac:cxnSpMkLst>
        </pc:cxnChg>
      </pc:sldChg>
      <pc:sldChg chg="modSp mod ord modNotesTx">
        <pc:chgData name="li bo" userId="86e360d6c7446f46" providerId="LiveId" clId="{3C9357A6-ACD9-410F-AEC9-430740E3183A}" dt="2021-11-24T08:00:04.071" v="7687" actId="20577"/>
        <pc:sldMkLst>
          <pc:docMk/>
          <pc:sldMk cId="1531539243" sldId="271"/>
        </pc:sldMkLst>
        <pc:spChg chg="mod">
          <ac:chgData name="li bo" userId="86e360d6c7446f46" providerId="LiveId" clId="{3C9357A6-ACD9-410F-AEC9-430740E3183A}" dt="2021-11-24T07:47:15.077" v="7533" actId="20577"/>
          <ac:spMkLst>
            <pc:docMk/>
            <pc:sldMk cId="1531539243" sldId="271"/>
            <ac:spMk id="2" creationId="{FF4D5D85-30BA-44E4-9953-56E6F98DA8BA}"/>
          </ac:spMkLst>
        </pc:spChg>
      </pc:sldChg>
      <pc:sldChg chg="modSp mod modAnim">
        <pc:chgData name="li bo" userId="86e360d6c7446f46" providerId="LiveId" clId="{3C9357A6-ACD9-410F-AEC9-430740E3183A}" dt="2021-11-24T08:02:04.182" v="7690"/>
        <pc:sldMkLst>
          <pc:docMk/>
          <pc:sldMk cId="3786502186" sldId="272"/>
        </pc:sldMkLst>
        <pc:spChg chg="mod">
          <ac:chgData name="li bo" userId="86e360d6c7446f46" providerId="LiveId" clId="{3C9357A6-ACD9-410F-AEC9-430740E3183A}" dt="2021-11-14T14:24:39.780" v="1139" actId="404"/>
          <ac:spMkLst>
            <pc:docMk/>
            <pc:sldMk cId="3786502186" sldId="272"/>
            <ac:spMk id="2" creationId="{DCA5228F-1EB9-4FF6-8A32-EB666512A705}"/>
          </ac:spMkLst>
        </pc:spChg>
        <pc:spChg chg="mod">
          <ac:chgData name="li bo" userId="86e360d6c7446f46" providerId="LiveId" clId="{3C9357A6-ACD9-410F-AEC9-430740E3183A}" dt="2021-11-15T13:41:08.543" v="1625" actId="20577"/>
          <ac:spMkLst>
            <pc:docMk/>
            <pc:sldMk cId="3786502186" sldId="272"/>
            <ac:spMk id="3" creationId="{7BCACD27-7937-452F-AF38-FD0E5C2CF690}"/>
          </ac:spMkLst>
        </pc:spChg>
      </pc:sldChg>
      <pc:sldChg chg="addSp delSp modSp mod delAnim modAnim modNotesTx">
        <pc:chgData name="li bo" userId="86e360d6c7446f46" providerId="LiveId" clId="{3C9357A6-ACD9-410F-AEC9-430740E3183A}" dt="2021-11-26T01:56:52.497" v="8130" actId="20577"/>
        <pc:sldMkLst>
          <pc:docMk/>
          <pc:sldMk cId="183699334" sldId="273"/>
        </pc:sldMkLst>
        <pc:spChg chg="mod">
          <ac:chgData name="li bo" userId="86e360d6c7446f46" providerId="LiveId" clId="{3C9357A6-ACD9-410F-AEC9-430740E3183A}" dt="2021-11-15T14:24:49.810" v="2317" actId="14100"/>
          <ac:spMkLst>
            <pc:docMk/>
            <pc:sldMk cId="183699334" sldId="273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24T01:55:43.607" v="6605"/>
          <ac:spMkLst>
            <pc:docMk/>
            <pc:sldMk cId="183699334" sldId="273"/>
            <ac:spMk id="3" creationId="{B15836EB-D07D-4F15-8014-3C3D949CA814}"/>
          </ac:spMkLst>
        </pc:spChg>
        <pc:spChg chg="add mod">
          <ac:chgData name="li bo" userId="86e360d6c7446f46" providerId="LiveId" clId="{3C9357A6-ACD9-410F-AEC9-430740E3183A}" dt="2021-11-16T02:25:07.666" v="2895" actId="14100"/>
          <ac:spMkLst>
            <pc:docMk/>
            <pc:sldMk cId="183699334" sldId="273"/>
            <ac:spMk id="4" creationId="{D918CA4B-1A4C-4AB6-AB08-9DD6C67AD35B}"/>
          </ac:spMkLst>
        </pc:spChg>
        <pc:spChg chg="del mod">
          <ac:chgData name="li bo" userId="86e360d6c7446f46" providerId="LiveId" clId="{3C9357A6-ACD9-410F-AEC9-430740E3183A}" dt="2021-11-14T14:09:13.364" v="532" actId="478"/>
          <ac:spMkLst>
            <pc:docMk/>
            <pc:sldMk cId="183699334" sldId="273"/>
            <ac:spMk id="5" creationId="{F32E7E7B-7248-4FFB-9AB5-69C21985EC37}"/>
          </ac:spMkLst>
        </pc:spChg>
        <pc:spChg chg="add del mod">
          <ac:chgData name="li bo" userId="86e360d6c7446f46" providerId="LiveId" clId="{3C9357A6-ACD9-410F-AEC9-430740E3183A}" dt="2021-11-16T02:32:33.269" v="3027" actId="478"/>
          <ac:spMkLst>
            <pc:docMk/>
            <pc:sldMk cId="183699334" sldId="273"/>
            <ac:spMk id="6" creationId="{7FFC8F8C-E468-4720-B518-F584744C93A4}"/>
          </ac:spMkLst>
        </pc:spChg>
        <pc:spChg chg="add del mod">
          <ac:chgData name="li bo" userId="86e360d6c7446f46" providerId="LiveId" clId="{3C9357A6-ACD9-410F-AEC9-430740E3183A}" dt="2021-11-16T02:32:31.057" v="3025" actId="478"/>
          <ac:spMkLst>
            <pc:docMk/>
            <pc:sldMk cId="183699334" sldId="273"/>
            <ac:spMk id="9" creationId="{72DCEC98-D9F6-40B2-B715-69D8B676C166}"/>
          </ac:spMkLst>
        </pc:spChg>
        <pc:spChg chg="add del mod">
          <ac:chgData name="li bo" userId="86e360d6c7446f46" providerId="LiveId" clId="{3C9357A6-ACD9-410F-AEC9-430740E3183A}" dt="2021-11-16T02:31:43.025" v="3015"/>
          <ac:spMkLst>
            <pc:docMk/>
            <pc:sldMk cId="183699334" sldId="273"/>
            <ac:spMk id="15" creationId="{278BD2DE-EB13-4397-8A8B-0EC4E9AD2ECC}"/>
          </ac:spMkLst>
        </pc:spChg>
        <pc:graphicFrameChg chg="mod modGraphic">
          <ac:chgData name="li bo" userId="86e360d6c7446f46" providerId="LiveId" clId="{3C9357A6-ACD9-410F-AEC9-430740E3183A}" dt="2021-11-15T14:24:51.766" v="2318" actId="1076"/>
          <ac:graphicFrameMkLst>
            <pc:docMk/>
            <pc:sldMk cId="183699334" sldId="273"/>
            <ac:graphicFrameMk id="7" creationId="{D7F3ADE2-1278-4BF4-8C8D-21F6C4544FC3}"/>
          </ac:graphicFrameMkLst>
        </pc:graphicFrameChg>
        <pc:cxnChg chg="add del mod">
          <ac:chgData name="li bo" userId="86e360d6c7446f46" providerId="LiveId" clId="{3C9357A6-ACD9-410F-AEC9-430740E3183A}" dt="2021-11-16T02:32:32.008" v="3026" actId="478"/>
          <ac:cxnSpMkLst>
            <pc:docMk/>
            <pc:sldMk cId="183699334" sldId="273"/>
            <ac:cxnSpMk id="8" creationId="{B7AD58A2-8B3B-4DC4-A380-374D20616947}"/>
          </ac:cxnSpMkLst>
        </pc:cxnChg>
      </pc:sldChg>
      <pc:sldChg chg="addSp modSp mod ord modAnim">
        <pc:chgData name="li bo" userId="86e360d6c7446f46" providerId="LiveId" clId="{3C9357A6-ACD9-410F-AEC9-430740E3183A}" dt="2021-11-26T01:51:07.771" v="7913" actId="14100"/>
        <pc:sldMkLst>
          <pc:docMk/>
          <pc:sldMk cId="521687170" sldId="274"/>
        </pc:sldMkLst>
        <pc:spChg chg="mod">
          <ac:chgData name="li bo" userId="86e360d6c7446f46" providerId="LiveId" clId="{3C9357A6-ACD9-410F-AEC9-430740E3183A}" dt="2021-11-26T01:50:05.188" v="7909" actId="20577"/>
          <ac:spMkLst>
            <pc:docMk/>
            <pc:sldMk cId="521687170" sldId="274"/>
            <ac:spMk id="3" creationId="{C0ABEAFC-94AE-4999-B4AC-E44BA84CDDDA}"/>
          </ac:spMkLst>
        </pc:spChg>
        <pc:picChg chg="add mod">
          <ac:chgData name="li bo" userId="86e360d6c7446f46" providerId="LiveId" clId="{3C9357A6-ACD9-410F-AEC9-430740E3183A}" dt="2021-11-26T01:51:07.771" v="7913" actId="14100"/>
          <ac:picMkLst>
            <pc:docMk/>
            <pc:sldMk cId="521687170" sldId="274"/>
            <ac:picMk id="4" creationId="{2D923B30-DACA-41B6-8793-3623E69BE6C5}"/>
          </ac:picMkLst>
        </pc:picChg>
      </pc:sldChg>
      <pc:sldChg chg="addSp delSp modSp add mod addAnim delAnim modAnim">
        <pc:chgData name="li bo" userId="86e360d6c7446f46" providerId="LiveId" clId="{3C9357A6-ACD9-410F-AEC9-430740E3183A}" dt="2021-11-26T01:57:57.227" v="8143" actId="1076"/>
        <pc:sldMkLst>
          <pc:docMk/>
          <pc:sldMk cId="4291728626" sldId="275"/>
        </pc:sldMkLst>
        <pc:spChg chg="mod">
          <ac:chgData name="li bo" userId="86e360d6c7446f46" providerId="LiveId" clId="{3C9357A6-ACD9-410F-AEC9-430740E3183A}" dt="2021-11-26T01:31:34.710" v="7803" actId="20577"/>
          <ac:spMkLst>
            <pc:docMk/>
            <pc:sldMk cId="4291728626" sldId="275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15T14:37:15.179" v="2516" actId="20577"/>
          <ac:spMkLst>
            <pc:docMk/>
            <pc:sldMk cId="4291728626" sldId="275"/>
            <ac:spMk id="3" creationId="{B15836EB-D07D-4F15-8014-3C3D949CA814}"/>
          </ac:spMkLst>
        </pc:spChg>
        <pc:spChg chg="add mod">
          <ac:chgData name="li bo" userId="86e360d6c7446f46" providerId="LiveId" clId="{3C9357A6-ACD9-410F-AEC9-430740E3183A}" dt="2021-11-21T06:05:31.757" v="6469" actId="1076"/>
          <ac:spMkLst>
            <pc:docMk/>
            <pc:sldMk cId="4291728626" sldId="275"/>
            <ac:spMk id="4" creationId="{D9D5DF18-E742-4EE7-B2EE-45A4294C1271}"/>
          </ac:spMkLst>
        </pc:spChg>
        <pc:spChg chg="add mod">
          <ac:chgData name="li bo" userId="86e360d6c7446f46" providerId="LiveId" clId="{3C9357A6-ACD9-410F-AEC9-430740E3183A}" dt="2021-11-26T01:57:57.227" v="8143" actId="1076"/>
          <ac:spMkLst>
            <pc:docMk/>
            <pc:sldMk cId="4291728626" sldId="275"/>
            <ac:spMk id="5" creationId="{624942B8-F97A-42EA-9562-04D2E94C316F}"/>
          </ac:spMkLst>
        </pc:spChg>
        <pc:spChg chg="del">
          <ac:chgData name="li bo" userId="86e360d6c7446f46" providerId="LiveId" clId="{3C9357A6-ACD9-410F-AEC9-430740E3183A}" dt="2021-11-14T14:13:55.556" v="768" actId="478"/>
          <ac:spMkLst>
            <pc:docMk/>
            <pc:sldMk cId="4291728626" sldId="275"/>
            <ac:spMk id="5" creationId="{F32E7E7B-7248-4FFB-9AB5-69C21985EC37}"/>
          </ac:spMkLst>
        </pc:spChg>
        <pc:spChg chg="add mod">
          <ac:chgData name="li bo" userId="86e360d6c7446f46" providerId="LiveId" clId="{3C9357A6-ACD9-410F-AEC9-430740E3183A}" dt="2021-11-15T14:13:16.233" v="2209" actId="14100"/>
          <ac:spMkLst>
            <pc:docMk/>
            <pc:sldMk cId="4291728626" sldId="275"/>
            <ac:spMk id="6" creationId="{DD9457B4-A243-49B8-8402-AE75AB695C3B}"/>
          </ac:spMkLst>
        </pc:spChg>
        <pc:spChg chg="add mod">
          <ac:chgData name="li bo" userId="86e360d6c7446f46" providerId="LiveId" clId="{3C9357A6-ACD9-410F-AEC9-430740E3183A}" dt="2021-11-15T14:13:24.506" v="2210" actId="14100"/>
          <ac:spMkLst>
            <pc:docMk/>
            <pc:sldMk cId="4291728626" sldId="275"/>
            <ac:spMk id="8" creationId="{DF752A15-8FD9-40B0-81E9-3F0B4AC8F5F7}"/>
          </ac:spMkLst>
        </pc:spChg>
        <pc:spChg chg="add mod">
          <ac:chgData name="li bo" userId="86e360d6c7446f46" providerId="LiveId" clId="{3C9357A6-ACD9-410F-AEC9-430740E3183A}" dt="2021-11-21T06:05:28.874" v="6468" actId="1076"/>
          <ac:spMkLst>
            <pc:docMk/>
            <pc:sldMk cId="4291728626" sldId="275"/>
            <ac:spMk id="9" creationId="{E39F6982-2A31-446C-A5EE-C1F32282084D}"/>
          </ac:spMkLst>
        </pc:spChg>
        <pc:spChg chg="add mod">
          <ac:chgData name="li bo" userId="86e360d6c7446f46" providerId="LiveId" clId="{3C9357A6-ACD9-410F-AEC9-430740E3183A}" dt="2021-11-15T14:19:17.161" v="2229" actId="14100"/>
          <ac:spMkLst>
            <pc:docMk/>
            <pc:sldMk cId="4291728626" sldId="275"/>
            <ac:spMk id="10" creationId="{D434956E-8A0B-462C-BA4E-9DC2FF929354}"/>
          </ac:spMkLst>
        </pc:spChg>
        <pc:spChg chg="add mod">
          <ac:chgData name="li bo" userId="86e360d6c7446f46" providerId="LiveId" clId="{3C9357A6-ACD9-410F-AEC9-430740E3183A}" dt="2021-11-15T14:19:30.699" v="2234" actId="14100"/>
          <ac:spMkLst>
            <pc:docMk/>
            <pc:sldMk cId="4291728626" sldId="275"/>
            <ac:spMk id="11" creationId="{889EA8AB-4A86-4C7C-A688-A77C803F8399}"/>
          </ac:spMkLst>
        </pc:spChg>
        <pc:spChg chg="add mod">
          <ac:chgData name="li bo" userId="86e360d6c7446f46" providerId="LiveId" clId="{3C9357A6-ACD9-410F-AEC9-430740E3183A}" dt="2021-11-26T01:57:54.598" v="8142" actId="1076"/>
          <ac:spMkLst>
            <pc:docMk/>
            <pc:sldMk cId="4291728626" sldId="275"/>
            <ac:spMk id="12" creationId="{FB993ADD-304E-4FE3-A5EE-88CB0A140068}"/>
          </ac:spMkLst>
        </pc:spChg>
        <pc:graphicFrameChg chg="modGraphic">
          <ac:chgData name="li bo" userId="86e360d6c7446f46" providerId="LiveId" clId="{3C9357A6-ACD9-410F-AEC9-430740E3183A}" dt="2021-11-15T01:37:11.499" v="1324" actId="20577"/>
          <ac:graphicFrameMkLst>
            <pc:docMk/>
            <pc:sldMk cId="4291728626" sldId="275"/>
            <ac:graphicFrameMk id="7" creationId="{D7F3ADE2-1278-4BF4-8C8D-21F6C4544FC3}"/>
          </ac:graphicFrameMkLst>
        </pc:graphicFrameChg>
      </pc:sldChg>
      <pc:sldChg chg="addSp delSp modSp add mod addAnim delAnim modAnim modNotesTx">
        <pc:chgData name="li bo" userId="86e360d6c7446f46" providerId="LiveId" clId="{3C9357A6-ACD9-410F-AEC9-430740E3183A}" dt="2021-11-26T05:50:54.148" v="8185"/>
        <pc:sldMkLst>
          <pc:docMk/>
          <pc:sldMk cId="675072449" sldId="276"/>
        </pc:sldMkLst>
        <pc:spChg chg="mod">
          <ac:chgData name="li bo" userId="86e360d6c7446f46" providerId="LiveId" clId="{3C9357A6-ACD9-410F-AEC9-430740E3183A}" dt="2021-11-23T14:09:31.868" v="6567" actId="1076"/>
          <ac:spMkLst>
            <pc:docMk/>
            <pc:sldMk cId="675072449" sldId="276"/>
            <ac:spMk id="2" creationId="{BC355555-8493-4C6B-B309-4B7DC0C11088}"/>
          </ac:spMkLst>
        </pc:spChg>
        <pc:spChg chg="mod">
          <ac:chgData name="li bo" userId="86e360d6c7446f46" providerId="LiveId" clId="{3C9357A6-ACD9-410F-AEC9-430740E3183A}" dt="2021-11-26T05:50:54.148" v="8185"/>
          <ac:spMkLst>
            <pc:docMk/>
            <pc:sldMk cId="675072449" sldId="276"/>
            <ac:spMk id="3" creationId="{FDA2A6EB-E399-442F-B231-41A651ACC13E}"/>
          </ac:spMkLst>
        </pc:spChg>
        <pc:spChg chg="add mod">
          <ac:chgData name="li bo" userId="86e360d6c7446f46" providerId="LiveId" clId="{3C9357A6-ACD9-410F-AEC9-430740E3183A}" dt="2021-11-26T01:35:29.090" v="7830" actId="1076"/>
          <ac:spMkLst>
            <pc:docMk/>
            <pc:sldMk cId="675072449" sldId="276"/>
            <ac:spMk id="4" creationId="{0C4EF7CB-800F-46BD-9217-DDEABFC322E2}"/>
          </ac:spMkLst>
        </pc:spChg>
        <pc:spChg chg="add mod">
          <ac:chgData name="li bo" userId="86e360d6c7446f46" providerId="LiveId" clId="{3C9357A6-ACD9-410F-AEC9-430740E3183A}" dt="2021-11-21T02:12:34.399" v="4871" actId="207"/>
          <ac:spMkLst>
            <pc:docMk/>
            <pc:sldMk cId="675072449" sldId="276"/>
            <ac:spMk id="11" creationId="{A5D8A462-8A76-4712-ADEA-03059043135C}"/>
          </ac:spMkLst>
        </pc:spChg>
        <pc:spChg chg="add mod">
          <ac:chgData name="li bo" userId="86e360d6c7446f46" providerId="LiveId" clId="{3C9357A6-ACD9-410F-AEC9-430740E3183A}" dt="2021-11-21T01:47:25.644" v="4621" actId="164"/>
          <ac:spMkLst>
            <pc:docMk/>
            <pc:sldMk cId="675072449" sldId="276"/>
            <ac:spMk id="12" creationId="{D91C02E1-A09E-4977-8625-87DE41CDBBF1}"/>
          </ac:spMkLst>
        </pc:spChg>
        <pc:spChg chg="add mod">
          <ac:chgData name="li bo" userId="86e360d6c7446f46" providerId="LiveId" clId="{3C9357A6-ACD9-410F-AEC9-430740E3183A}" dt="2021-11-21T01:47:25.644" v="4621" actId="164"/>
          <ac:spMkLst>
            <pc:docMk/>
            <pc:sldMk cId="675072449" sldId="276"/>
            <ac:spMk id="13" creationId="{D2E9DD2A-BD10-4360-B86C-EC75816DE659}"/>
          </ac:spMkLst>
        </pc:spChg>
        <pc:spChg chg="add del mod">
          <ac:chgData name="li bo" userId="86e360d6c7446f46" providerId="LiveId" clId="{3C9357A6-ACD9-410F-AEC9-430740E3183A}" dt="2021-11-21T02:03:37.065" v="4724" actId="478"/>
          <ac:spMkLst>
            <pc:docMk/>
            <pc:sldMk cId="675072449" sldId="276"/>
            <ac:spMk id="160" creationId="{E627E321-72A8-4E19-8BAE-23620468093E}"/>
          </ac:spMkLst>
        </pc:spChg>
        <pc:spChg chg="add del mod">
          <ac:chgData name="li bo" userId="86e360d6c7446f46" providerId="LiveId" clId="{3C9357A6-ACD9-410F-AEC9-430740E3183A}" dt="2021-11-21T02:02:57.504" v="4700" actId="478"/>
          <ac:spMkLst>
            <pc:docMk/>
            <pc:sldMk cId="675072449" sldId="276"/>
            <ac:spMk id="161" creationId="{BDF0550A-D03F-4790-8409-E93A5CB7EE30}"/>
          </ac:spMkLst>
        </pc:spChg>
        <pc:spChg chg="add mod">
          <ac:chgData name="li bo" userId="86e360d6c7446f46" providerId="LiveId" clId="{3C9357A6-ACD9-410F-AEC9-430740E3183A}" dt="2021-11-23T14:09:24.415" v="6566" actId="1076"/>
          <ac:spMkLst>
            <pc:docMk/>
            <pc:sldMk cId="675072449" sldId="276"/>
            <ac:spMk id="163" creationId="{0B155DB8-6FDA-4443-9003-67BC63B3C93A}"/>
          </ac:spMkLst>
        </pc:spChg>
        <pc:spChg chg="add mod">
          <ac:chgData name="li bo" userId="86e360d6c7446f46" providerId="LiveId" clId="{3C9357A6-ACD9-410F-AEC9-430740E3183A}" dt="2021-11-23T14:09:24.415" v="6566" actId="1076"/>
          <ac:spMkLst>
            <pc:docMk/>
            <pc:sldMk cId="675072449" sldId="276"/>
            <ac:spMk id="165" creationId="{173162DC-A528-4AAF-AC01-9E839307AE8D}"/>
          </ac:spMkLst>
        </pc:spChg>
        <pc:spChg chg="add mod">
          <ac:chgData name="li bo" userId="86e360d6c7446f46" providerId="LiveId" clId="{3C9357A6-ACD9-410F-AEC9-430740E3183A}" dt="2021-11-21T02:21:44.309" v="5176" actId="1076"/>
          <ac:spMkLst>
            <pc:docMk/>
            <pc:sldMk cId="675072449" sldId="276"/>
            <ac:spMk id="166" creationId="{A97AE578-AB9D-4A03-9523-537A6C2B8498}"/>
          </ac:spMkLst>
        </pc:spChg>
        <pc:spChg chg="mod">
          <ac:chgData name="li bo" userId="86e360d6c7446f46" providerId="LiveId" clId="{3C9357A6-ACD9-410F-AEC9-430740E3183A}" dt="2021-11-21T02:23:17.096" v="5211" actId="571"/>
          <ac:spMkLst>
            <pc:docMk/>
            <pc:sldMk cId="675072449" sldId="276"/>
            <ac:spMk id="171" creationId="{4EFCD342-FDDC-4081-9384-B3BE4BF217A5}"/>
          </ac:spMkLst>
        </pc:spChg>
        <pc:grpChg chg="del mod">
          <ac:chgData name="li bo" userId="86e360d6c7446f46" providerId="LiveId" clId="{3C9357A6-ACD9-410F-AEC9-430740E3183A}" dt="2021-11-20T15:10:59.224" v="4286"/>
          <ac:grpSpMkLst>
            <pc:docMk/>
            <pc:sldMk cId="675072449" sldId="276"/>
            <ac:grpSpMk id="21" creationId="{BDED7891-68F5-4266-9F01-C671644FC944}"/>
          </ac:grpSpMkLst>
        </pc:grpChg>
        <pc:grpChg chg="mod">
          <ac:chgData name="li bo" userId="86e360d6c7446f46" providerId="LiveId" clId="{3C9357A6-ACD9-410F-AEC9-430740E3183A}" dt="2021-11-20T15:08:58.247" v="4249"/>
          <ac:grpSpMkLst>
            <pc:docMk/>
            <pc:sldMk cId="675072449" sldId="276"/>
            <ac:grpSpMk id="26" creationId="{7189AA20-3221-4341-B43C-6A6D43BBC86A}"/>
          </ac:grpSpMkLst>
        </pc:grpChg>
        <pc:grpChg chg="del mod">
          <ac:chgData name="li bo" userId="86e360d6c7446f46" providerId="LiveId" clId="{3C9357A6-ACD9-410F-AEC9-430740E3183A}" dt="2021-11-20T15:09:15.484" v="4253"/>
          <ac:grpSpMkLst>
            <pc:docMk/>
            <pc:sldMk cId="675072449" sldId="276"/>
            <ac:grpSpMk id="30" creationId="{ECF22873-D5F5-4929-A5FF-2D87E2EFE7CC}"/>
          </ac:grpSpMkLst>
        </pc:grpChg>
        <pc:grpChg chg="del mod">
          <ac:chgData name="li bo" userId="86e360d6c7446f46" providerId="LiveId" clId="{3C9357A6-ACD9-410F-AEC9-430740E3183A}" dt="2021-11-20T15:09:38.633" v="4258"/>
          <ac:grpSpMkLst>
            <pc:docMk/>
            <pc:sldMk cId="675072449" sldId="276"/>
            <ac:grpSpMk id="31" creationId="{2C230B8E-24BF-48B7-9ED1-8075375F3D27}"/>
          </ac:grpSpMkLst>
        </pc:grpChg>
        <pc:grpChg chg="del mod">
          <ac:chgData name="li bo" userId="86e360d6c7446f46" providerId="LiveId" clId="{3C9357A6-ACD9-410F-AEC9-430740E3183A}" dt="2021-11-20T15:09:38.633" v="4258"/>
          <ac:grpSpMkLst>
            <pc:docMk/>
            <pc:sldMk cId="675072449" sldId="276"/>
            <ac:grpSpMk id="35" creationId="{61DACA92-4F6E-40F8-A4C4-258805109301}"/>
          </ac:grpSpMkLst>
        </pc:grpChg>
        <pc:grpChg chg="del mod">
          <ac:chgData name="li bo" userId="86e360d6c7446f46" providerId="LiveId" clId="{3C9357A6-ACD9-410F-AEC9-430740E3183A}" dt="2021-11-20T15:09:46.698" v="4260"/>
          <ac:grpSpMkLst>
            <pc:docMk/>
            <pc:sldMk cId="675072449" sldId="276"/>
            <ac:grpSpMk id="36" creationId="{A62CA5BB-5DAE-4CE5-ADA6-0FF4768D9E6C}"/>
          </ac:grpSpMkLst>
        </pc:grpChg>
        <pc:grpChg chg="del mod">
          <ac:chgData name="li bo" userId="86e360d6c7446f46" providerId="LiveId" clId="{3C9357A6-ACD9-410F-AEC9-430740E3183A}" dt="2021-11-20T15:09:48.541" v="4262"/>
          <ac:grpSpMkLst>
            <pc:docMk/>
            <pc:sldMk cId="675072449" sldId="276"/>
            <ac:grpSpMk id="38" creationId="{4FC0F21E-C328-4FDB-A919-76F2A1DBEC45}"/>
          </ac:grpSpMkLst>
        </pc:grpChg>
        <pc:grpChg chg="del mod">
          <ac:chgData name="li bo" userId="86e360d6c7446f46" providerId="LiveId" clId="{3C9357A6-ACD9-410F-AEC9-430740E3183A}" dt="2021-11-20T15:09:55.345" v="4269"/>
          <ac:grpSpMkLst>
            <pc:docMk/>
            <pc:sldMk cId="675072449" sldId="276"/>
            <ac:grpSpMk id="40" creationId="{D88C24C0-7032-4724-A548-3D04324A747B}"/>
          </ac:grpSpMkLst>
        </pc:grpChg>
        <pc:grpChg chg="add del mod">
          <ac:chgData name="li bo" userId="86e360d6c7446f46" providerId="LiveId" clId="{3C9357A6-ACD9-410F-AEC9-430740E3183A}" dt="2021-11-20T15:10:26.102" v="4284"/>
          <ac:grpSpMkLst>
            <pc:docMk/>
            <pc:sldMk cId="675072449" sldId="276"/>
            <ac:grpSpMk id="47" creationId="{4193EA76-ED81-4EC6-AE54-97E1E16F5DDA}"/>
          </ac:grpSpMkLst>
        </pc:grpChg>
        <pc:grpChg chg="mod">
          <ac:chgData name="li bo" userId="86e360d6c7446f46" providerId="LiveId" clId="{3C9357A6-ACD9-410F-AEC9-430740E3183A}" dt="2021-11-20T15:09:56.782" v="4273"/>
          <ac:grpSpMkLst>
            <pc:docMk/>
            <pc:sldMk cId="675072449" sldId="276"/>
            <ac:grpSpMk id="49" creationId="{B29CD8A7-34D5-4322-8A46-3EF9E529BF17}"/>
          </ac:grpSpMkLst>
        </pc:grpChg>
        <pc:grpChg chg="add del mod">
          <ac:chgData name="li bo" userId="86e360d6c7446f46" providerId="LiveId" clId="{3C9357A6-ACD9-410F-AEC9-430740E3183A}" dt="2021-11-21T02:21:56.631" v="5184" actId="478"/>
          <ac:grpSpMkLst>
            <pc:docMk/>
            <pc:sldMk cId="675072449" sldId="276"/>
            <ac:grpSpMk id="56" creationId="{4D797936-2481-4AE1-9848-528A18D4BC56}"/>
          </ac:grpSpMkLst>
        </pc:grpChg>
        <pc:grpChg chg="del mod">
          <ac:chgData name="li bo" userId="86e360d6c7446f46" providerId="LiveId" clId="{3C9357A6-ACD9-410F-AEC9-430740E3183A}" dt="2021-11-20T15:11:00.896" v="4289"/>
          <ac:grpSpMkLst>
            <pc:docMk/>
            <pc:sldMk cId="675072449" sldId="276"/>
            <ac:grpSpMk id="58" creationId="{1F1D2A8A-51E0-4649-8E3D-B20353368703}"/>
          </ac:grpSpMkLst>
        </pc:grpChg>
        <pc:grpChg chg="del mod">
          <ac:chgData name="li bo" userId="86e360d6c7446f46" providerId="LiveId" clId="{3C9357A6-ACD9-410F-AEC9-430740E3183A}" dt="2021-11-20T15:11:03.266" v="4292"/>
          <ac:grpSpMkLst>
            <pc:docMk/>
            <pc:sldMk cId="675072449" sldId="276"/>
            <ac:grpSpMk id="61" creationId="{F96B10C7-721C-486A-9A5E-107971D5B061}"/>
          </ac:grpSpMkLst>
        </pc:grpChg>
        <pc:grpChg chg="del mod">
          <ac:chgData name="li bo" userId="86e360d6c7446f46" providerId="LiveId" clId="{3C9357A6-ACD9-410F-AEC9-430740E3183A}" dt="2021-11-20T15:11:05.961" v="4297"/>
          <ac:grpSpMkLst>
            <pc:docMk/>
            <pc:sldMk cId="675072449" sldId="276"/>
            <ac:grpSpMk id="64" creationId="{DEA2DB81-E08A-4784-8AF3-FA2052128108}"/>
          </ac:grpSpMkLst>
        </pc:grpChg>
        <pc:grpChg chg="del mod">
          <ac:chgData name="li bo" userId="86e360d6c7446f46" providerId="LiveId" clId="{3C9357A6-ACD9-410F-AEC9-430740E3183A}" dt="2021-11-20T15:11:08.947" v="4302"/>
          <ac:grpSpMkLst>
            <pc:docMk/>
            <pc:sldMk cId="675072449" sldId="276"/>
            <ac:grpSpMk id="69" creationId="{35E02F22-9875-458D-9AAD-3D0BDBD9DD36}"/>
          </ac:grpSpMkLst>
        </pc:grpChg>
        <pc:grpChg chg="del mod">
          <ac:chgData name="li bo" userId="86e360d6c7446f46" providerId="LiveId" clId="{3C9357A6-ACD9-410F-AEC9-430740E3183A}" dt="2021-11-20T15:11:13.624" v="4307"/>
          <ac:grpSpMkLst>
            <pc:docMk/>
            <pc:sldMk cId="675072449" sldId="276"/>
            <ac:grpSpMk id="74" creationId="{716DBDFB-DC49-403E-8294-62EE559C916E}"/>
          </ac:grpSpMkLst>
        </pc:grpChg>
        <pc:grpChg chg="del mod">
          <ac:chgData name="li bo" userId="86e360d6c7446f46" providerId="LiveId" clId="{3C9357A6-ACD9-410F-AEC9-430740E3183A}" dt="2021-11-20T15:11:22.176" v="4327"/>
          <ac:grpSpMkLst>
            <pc:docMk/>
            <pc:sldMk cId="675072449" sldId="276"/>
            <ac:grpSpMk id="79" creationId="{48482A5B-0738-4036-BE53-20A975BEDAE8}"/>
          </ac:grpSpMkLst>
        </pc:grpChg>
        <pc:grpChg chg="del mod">
          <ac:chgData name="li bo" userId="86e360d6c7446f46" providerId="LiveId" clId="{3C9357A6-ACD9-410F-AEC9-430740E3183A}" dt="2021-11-20T15:11:39.334" v="4329"/>
          <ac:grpSpMkLst>
            <pc:docMk/>
            <pc:sldMk cId="675072449" sldId="276"/>
            <ac:grpSpMk id="99" creationId="{602394D1-BC4A-439E-BF96-999F1757653E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01" creationId="{F19A43F0-8CAE-40EA-B23B-B01C976DB02F}"/>
          </ac:grpSpMkLst>
        </pc:grpChg>
        <pc:grpChg chg="mod">
          <ac:chgData name="li bo" userId="86e360d6c7446f46" providerId="LiveId" clId="{3C9357A6-ACD9-410F-AEC9-430740E3183A}" dt="2021-11-20T15:11:53.370" v="4342"/>
          <ac:grpSpMkLst>
            <pc:docMk/>
            <pc:sldMk cId="675072449" sldId="276"/>
            <ac:grpSpMk id="108" creationId="{215CE96B-7A1C-4FD1-A176-7B38D30C059E}"/>
          </ac:grpSpMkLst>
        </pc:grpChg>
        <pc:grpChg chg="mod">
          <ac:chgData name="li bo" userId="86e360d6c7446f46" providerId="LiveId" clId="{3C9357A6-ACD9-410F-AEC9-430740E3183A}" dt="2021-11-20T15:12:06.126" v="4348"/>
          <ac:grpSpMkLst>
            <pc:docMk/>
            <pc:sldMk cId="675072449" sldId="276"/>
            <ac:grpSpMk id="112" creationId="{EA5C3F37-56D8-4CD1-BDED-B1ED66D9428B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14" creationId="{D1AEE78F-103E-4232-AC44-F41364B5EFF9}"/>
          </ac:grpSpMkLst>
        </pc:grpChg>
        <pc:grpChg chg="del mod">
          <ac:chgData name="li bo" userId="86e360d6c7446f46" providerId="LiveId" clId="{3C9357A6-ACD9-410F-AEC9-430740E3183A}" dt="2021-11-20T15:12:14.341" v="4359"/>
          <ac:grpSpMkLst>
            <pc:docMk/>
            <pc:sldMk cId="675072449" sldId="276"/>
            <ac:grpSpMk id="119" creationId="{1D43B8F2-8215-4ADF-9C12-C7D3010E1C15}"/>
          </ac:grpSpMkLst>
        </pc:grpChg>
        <pc:grpChg chg="del mod">
          <ac:chgData name="li bo" userId="86e360d6c7446f46" providerId="LiveId" clId="{3C9357A6-ACD9-410F-AEC9-430740E3183A}" dt="2021-11-20T15:12:16.679" v="4362"/>
          <ac:grpSpMkLst>
            <pc:docMk/>
            <pc:sldMk cId="675072449" sldId="276"/>
            <ac:grpSpMk id="121" creationId="{07F5FAB0-4EC7-4C8E-96F4-B9F1F044013A}"/>
          </ac:grpSpMkLst>
        </pc:grpChg>
        <pc:grpChg chg="add del mod">
          <ac:chgData name="li bo" userId="86e360d6c7446f46" providerId="LiveId" clId="{3C9357A6-ACD9-410F-AEC9-430740E3183A}" dt="2021-11-20T15:13:35.792" v="4433" actId="478"/>
          <ac:grpSpMkLst>
            <pc:docMk/>
            <pc:sldMk cId="675072449" sldId="276"/>
            <ac:grpSpMk id="124" creationId="{D78F6407-0C73-4238-985F-D66B6A58F7A2}"/>
          </ac:grpSpMkLst>
        </pc:grpChg>
        <pc:grpChg chg="add del mod">
          <ac:chgData name="li bo" userId="86e360d6c7446f46" providerId="LiveId" clId="{3C9357A6-ACD9-410F-AEC9-430740E3183A}" dt="2021-11-20T15:13:19.523" v="4424"/>
          <ac:grpSpMkLst>
            <pc:docMk/>
            <pc:sldMk cId="675072449" sldId="276"/>
            <ac:grpSpMk id="131" creationId="{B3C9C03C-4369-49DF-B7CB-4B58134549D9}"/>
          </ac:grpSpMkLst>
        </pc:grpChg>
        <pc:grpChg chg="add del mod">
          <ac:chgData name="li bo" userId="86e360d6c7446f46" providerId="LiveId" clId="{3C9357A6-ACD9-410F-AEC9-430740E3183A}" dt="2021-11-20T15:13:19.507" v="4422"/>
          <ac:grpSpMkLst>
            <pc:docMk/>
            <pc:sldMk cId="675072449" sldId="276"/>
            <ac:grpSpMk id="133" creationId="{1A7FF832-C1DF-4BF5-B355-0D2C63B60209}"/>
          </ac:grpSpMkLst>
        </pc:grpChg>
        <pc:grpChg chg="add del mod">
          <ac:chgData name="li bo" userId="86e360d6c7446f46" providerId="LiveId" clId="{3C9357A6-ACD9-410F-AEC9-430740E3183A}" dt="2021-11-20T15:13:18.755" v="4419"/>
          <ac:grpSpMkLst>
            <pc:docMk/>
            <pc:sldMk cId="675072449" sldId="276"/>
            <ac:grpSpMk id="136" creationId="{00A6F4F8-159D-42BF-A2FC-8A430DBEFE5F}"/>
          </ac:grpSpMkLst>
        </pc:grpChg>
        <pc:grpChg chg="add del mod">
          <ac:chgData name="li bo" userId="86e360d6c7446f46" providerId="LiveId" clId="{3C9357A6-ACD9-410F-AEC9-430740E3183A}" dt="2021-11-20T15:13:18.387" v="4416"/>
          <ac:grpSpMkLst>
            <pc:docMk/>
            <pc:sldMk cId="675072449" sldId="276"/>
            <ac:grpSpMk id="139" creationId="{D1825E59-7D92-4CAC-A7B2-4038A62A1019}"/>
          </ac:grpSpMkLst>
        </pc:grpChg>
        <pc:grpChg chg="add del mod">
          <ac:chgData name="li bo" userId="86e360d6c7446f46" providerId="LiveId" clId="{3C9357A6-ACD9-410F-AEC9-430740E3183A}" dt="2021-11-20T15:13:18.186" v="4414"/>
          <ac:grpSpMkLst>
            <pc:docMk/>
            <pc:sldMk cId="675072449" sldId="276"/>
            <ac:grpSpMk id="141" creationId="{B7721C94-E68F-4B54-9DC8-F23B55B812B9}"/>
          </ac:grpSpMkLst>
        </pc:grpChg>
        <pc:grpChg chg="add del mod">
          <ac:chgData name="li bo" userId="86e360d6c7446f46" providerId="LiveId" clId="{3C9357A6-ACD9-410F-AEC9-430740E3183A}" dt="2021-11-20T15:13:18.010" v="4412"/>
          <ac:grpSpMkLst>
            <pc:docMk/>
            <pc:sldMk cId="675072449" sldId="276"/>
            <ac:grpSpMk id="143" creationId="{288021BC-13A8-4447-B666-CD24B3BAC43B}"/>
          </ac:grpSpMkLst>
        </pc:grpChg>
        <pc:grpChg chg="add del mod">
          <ac:chgData name="li bo" userId="86e360d6c7446f46" providerId="LiveId" clId="{3C9357A6-ACD9-410F-AEC9-430740E3183A}" dt="2021-11-20T15:13:17.854" v="4410"/>
          <ac:grpSpMkLst>
            <pc:docMk/>
            <pc:sldMk cId="675072449" sldId="276"/>
            <ac:grpSpMk id="145" creationId="{E9AFD59B-D74A-4A57-8835-77C5F9688BE9}"/>
          </ac:grpSpMkLst>
        </pc:grpChg>
        <pc:grpChg chg="mod">
          <ac:chgData name="li bo" userId="86e360d6c7446f46" providerId="LiveId" clId="{3C9357A6-ACD9-410F-AEC9-430740E3183A}" dt="2021-11-20T15:13:04.366" v="4401"/>
          <ac:grpSpMkLst>
            <pc:docMk/>
            <pc:sldMk cId="675072449" sldId="276"/>
            <ac:grpSpMk id="150" creationId="{31903946-DBD3-4FB3-826C-F6554CF90D4E}"/>
          </ac:grpSpMkLst>
        </pc:grpChg>
        <pc:grpChg chg="add mod ord">
          <ac:chgData name="li bo" userId="86e360d6c7446f46" providerId="LiveId" clId="{3C9357A6-ACD9-410F-AEC9-430740E3183A}" dt="2021-11-24T07:01:36.392" v="7033" actId="1076"/>
          <ac:grpSpMkLst>
            <pc:docMk/>
            <pc:sldMk cId="675072449" sldId="276"/>
            <ac:grpSpMk id="157" creationId="{223B768A-9FFC-497C-93A4-AD5E01C6B5FB}"/>
          </ac:grpSpMkLst>
        </pc:grpChg>
        <pc:grpChg chg="add mod">
          <ac:chgData name="li bo" userId="86e360d6c7446f46" providerId="LiveId" clId="{3C9357A6-ACD9-410F-AEC9-430740E3183A}" dt="2021-11-21T02:21:30.779" v="5172" actId="164"/>
          <ac:grpSpMkLst>
            <pc:docMk/>
            <pc:sldMk cId="675072449" sldId="276"/>
            <ac:grpSpMk id="158" creationId="{ED63FF23-D1BC-4C4C-9A53-B9CD6E194659}"/>
          </ac:grpSpMkLst>
        </pc:grpChg>
        <pc:grpChg chg="add mod">
          <ac:chgData name="li bo" userId="86e360d6c7446f46" providerId="LiveId" clId="{3C9357A6-ACD9-410F-AEC9-430740E3183A}" dt="2021-11-23T14:09:24.415" v="6566" actId="1076"/>
          <ac:grpSpMkLst>
            <pc:docMk/>
            <pc:sldMk cId="675072449" sldId="276"/>
            <ac:grpSpMk id="167" creationId="{05B21753-1D33-4168-A25C-7386F9797DE5}"/>
          </ac:grpSpMkLst>
        </pc:grpChg>
        <pc:grpChg chg="add mod ord">
          <ac:chgData name="li bo" userId="86e360d6c7446f46" providerId="LiveId" clId="{3C9357A6-ACD9-410F-AEC9-430740E3183A}" dt="2021-11-23T14:09:24.415" v="6566" actId="1076"/>
          <ac:grpSpMkLst>
            <pc:docMk/>
            <pc:sldMk cId="675072449" sldId="276"/>
            <ac:grpSpMk id="168" creationId="{108EA7DA-6726-4804-A115-F52BBC1D6090}"/>
          </ac:grpSpMkLst>
        </pc:grpChg>
        <pc:grpChg chg="add del mod">
          <ac:chgData name="li bo" userId="86e360d6c7446f46" providerId="LiveId" clId="{3C9357A6-ACD9-410F-AEC9-430740E3183A}" dt="2021-11-21T02:23:23.937" v="5214" actId="478"/>
          <ac:grpSpMkLst>
            <pc:docMk/>
            <pc:sldMk cId="675072449" sldId="276"/>
            <ac:grpSpMk id="169" creationId="{052EC9F5-FC4A-4E3C-AD66-8EA513FF489F}"/>
          </ac:grpSpMkLst>
        </pc:grpChg>
        <pc:picChg chg="add mod modCrop">
          <ac:chgData name="li bo" userId="86e360d6c7446f46" providerId="LiveId" clId="{3C9357A6-ACD9-410F-AEC9-430740E3183A}" dt="2021-11-21T01:46:58.623" v="4612" actId="164"/>
          <ac:picMkLst>
            <pc:docMk/>
            <pc:sldMk cId="675072449" sldId="276"/>
            <ac:picMk id="5" creationId="{C03F294D-4B33-4FF3-AE65-281CD60912B1}"/>
          </ac:picMkLst>
        </pc:picChg>
        <pc:picChg chg="add del mod">
          <ac:chgData name="li bo" userId="86e360d6c7446f46" providerId="LiveId" clId="{3C9357A6-ACD9-410F-AEC9-430740E3183A}" dt="2021-11-20T15:00:52.942" v="4197" actId="478"/>
          <ac:picMkLst>
            <pc:docMk/>
            <pc:sldMk cId="675072449" sldId="276"/>
            <ac:picMk id="9" creationId="{2DAADED5-F633-4CE7-8DFB-4D20080AA8B8}"/>
          </ac:picMkLst>
        </pc:picChg>
        <pc:picChg chg="del">
          <ac:chgData name="li bo" userId="86e360d6c7446f46" providerId="LiveId" clId="{3C9357A6-ACD9-410F-AEC9-430740E3183A}" dt="2021-11-15T14:42:20.264" v="2648" actId="478"/>
          <ac:picMkLst>
            <pc:docMk/>
            <pc:sldMk cId="675072449" sldId="276"/>
            <ac:picMk id="10" creationId="{C599BE6E-81BD-4F5D-807D-C58AF94FC74A}"/>
          </ac:picMkLst>
        </pc:picChg>
        <pc:picChg chg="add del mod">
          <ac:chgData name="li bo" userId="86e360d6c7446f46" providerId="LiveId" clId="{3C9357A6-ACD9-410F-AEC9-430740E3183A}" dt="2021-11-20T15:13:39.361" v="4435" actId="478"/>
          <ac:picMkLst>
            <pc:docMk/>
            <pc:sldMk cId="675072449" sldId="276"/>
            <ac:picMk id="14" creationId="{5CD26043-532D-4B95-82BF-707B371BA07C}"/>
          </ac:picMkLst>
        </pc:picChg>
        <pc:picChg chg="add del mod">
          <ac:chgData name="li bo" userId="86e360d6c7446f46" providerId="LiveId" clId="{3C9357A6-ACD9-410F-AEC9-430740E3183A}" dt="2021-11-20T15:14:16.010" v="4444" actId="478"/>
          <ac:picMkLst>
            <pc:docMk/>
            <pc:sldMk cId="675072449" sldId="276"/>
            <ac:picMk id="152" creationId="{00BA1E52-88DB-45E9-8A2F-ABA407B82E9E}"/>
          </ac:picMkLst>
        </pc:picChg>
        <pc:picChg chg="add del mod">
          <ac:chgData name="li bo" userId="86e360d6c7446f46" providerId="LiveId" clId="{3C9357A6-ACD9-410F-AEC9-430740E3183A}" dt="2021-11-21T01:40:42.766" v="4590" actId="478"/>
          <ac:picMkLst>
            <pc:docMk/>
            <pc:sldMk cId="675072449" sldId="276"/>
            <ac:picMk id="154" creationId="{9C403EE4-533B-4E77-8BF8-2C5201FCF604}"/>
          </ac:picMkLst>
        </pc:picChg>
        <pc:picChg chg="add mod">
          <ac:chgData name="li bo" userId="86e360d6c7446f46" providerId="LiveId" clId="{3C9357A6-ACD9-410F-AEC9-430740E3183A}" dt="2021-11-21T01:47:25.644" v="4621" actId="164"/>
          <ac:picMkLst>
            <pc:docMk/>
            <pc:sldMk cId="675072449" sldId="276"/>
            <ac:picMk id="156" creationId="{CE59F158-38AB-4E3F-8FC9-3A7F61814D8A}"/>
          </ac:picMkLst>
        </pc:picChg>
        <pc:picChg chg="mod">
          <ac:chgData name="li bo" userId="86e360d6c7446f46" providerId="LiveId" clId="{3C9357A6-ACD9-410F-AEC9-430740E3183A}" dt="2021-11-21T02:23:17.096" v="5211" actId="571"/>
          <ac:picMkLst>
            <pc:docMk/>
            <pc:sldMk cId="675072449" sldId="276"/>
            <ac:picMk id="170" creationId="{F723A0A7-5D78-41C7-89A0-662B73D6F91B}"/>
          </ac:picMkLst>
        </pc:picChg>
        <pc:inkChg chg="add del mod">
          <ac:chgData name="li bo" userId="86e360d6c7446f46" providerId="LiveId" clId="{3C9357A6-ACD9-410F-AEC9-430740E3183A}" dt="2021-11-21T02:16:37.126" v="5068" actId="478"/>
          <ac:inkMkLst>
            <pc:docMk/>
            <pc:sldMk cId="675072449" sldId="276"/>
            <ac:inkMk id="15" creationId="{777DA5EA-B3D4-49DB-AD7A-1A52837B1202}"/>
          </ac:inkMkLst>
        </pc:inkChg>
        <pc:inkChg chg="add del">
          <ac:chgData name="li bo" userId="86e360d6c7446f46" providerId="LiveId" clId="{3C9357A6-ACD9-410F-AEC9-430740E3183A}" dt="2021-11-20T15:08:20.267" v="4235" actId="9405"/>
          <ac:inkMkLst>
            <pc:docMk/>
            <pc:sldMk cId="675072449" sldId="276"/>
            <ac:inkMk id="16" creationId="{50F59B7C-90A8-473F-AB6B-330CDE3C596E}"/>
          </ac:inkMkLst>
        </pc:inkChg>
        <pc:inkChg chg="add del mod">
          <ac:chgData name="li bo" userId="86e360d6c7446f46" providerId="LiveId" clId="{3C9357A6-ACD9-410F-AEC9-430740E3183A}" dt="2021-11-21T02:16:39.896" v="5069" actId="478"/>
          <ac:inkMkLst>
            <pc:docMk/>
            <pc:sldMk cId="675072449" sldId="276"/>
            <ac:inkMk id="17" creationId="{43CC5883-E8EA-4053-9DF2-A786737877B6}"/>
          </ac:inkMkLst>
        </pc:inkChg>
        <pc:inkChg chg="add del">
          <ac:chgData name="li bo" userId="86e360d6c7446f46" providerId="LiveId" clId="{3C9357A6-ACD9-410F-AEC9-430740E3183A}" dt="2021-11-20T15:08:26.202" v="4238" actId="9405"/>
          <ac:inkMkLst>
            <pc:docMk/>
            <pc:sldMk cId="675072449" sldId="276"/>
            <ac:inkMk id="18" creationId="{4855CB39-8445-46A6-84BA-ED7110FECBC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9" creationId="{E69261D8-4199-415C-A614-BED04F250FF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20" creationId="{9D7A24B0-7387-4499-95F8-0B53B53EC464}"/>
          </ac:inkMkLst>
        </pc:inkChg>
        <pc:inkChg chg="add del">
          <ac:chgData name="li bo" userId="86e360d6c7446f46" providerId="LiveId" clId="{3C9357A6-ACD9-410F-AEC9-430740E3183A}" dt="2021-11-20T15:08:36.574" v="4243" actId="9405"/>
          <ac:inkMkLst>
            <pc:docMk/>
            <pc:sldMk cId="675072449" sldId="276"/>
            <ac:inkMk id="22" creationId="{8EBC16B0-E022-4042-AE04-A37F07B9D4CE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3" creationId="{30B64302-614A-4605-97BB-5FE486D823AB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4" creationId="{D880F544-0A88-4499-A48F-7B7D1A9DE490}"/>
          </ac:inkMkLst>
        </pc:inkChg>
        <pc:inkChg chg="add del mod">
          <ac:chgData name="li bo" userId="86e360d6c7446f46" providerId="LiveId" clId="{3C9357A6-ACD9-410F-AEC9-430740E3183A}" dt="2021-11-20T15:08:58.247" v="4249"/>
          <ac:inkMkLst>
            <pc:docMk/>
            <pc:sldMk cId="675072449" sldId="276"/>
            <ac:inkMk id="25" creationId="{8BC19BA5-2C51-471B-B2E6-F951FDB85C3F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27" creationId="{A77FA5B9-4FD1-488F-992B-0DEEF3C9AEB5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8" creationId="{1D744000-DB31-4606-8921-12834CEA0080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29" creationId="{4849AB7B-4A0B-49F2-9A16-1E59FFF916E9}"/>
          </ac:inkMkLst>
        </pc:inkChg>
        <pc:inkChg chg="add del">
          <ac:chgData name="li bo" userId="86e360d6c7446f46" providerId="LiveId" clId="{3C9357A6-ACD9-410F-AEC9-430740E3183A}" dt="2021-11-20T15:09:27.796" v="4255" actId="9405"/>
          <ac:inkMkLst>
            <pc:docMk/>
            <pc:sldMk cId="675072449" sldId="276"/>
            <ac:inkMk id="32" creationId="{A92FF063-C0B6-4A43-92B0-FBDD98885FB8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33" creationId="{7CA33852-5B4D-4036-890D-F36E7FE47F6D}"/>
          </ac:inkMkLst>
        </pc:inkChg>
        <pc:inkChg chg="add del mod">
          <ac:chgData name="li bo" userId="86e360d6c7446f46" providerId="LiveId" clId="{3C9357A6-ACD9-410F-AEC9-430740E3183A}" dt="2021-11-21T02:57:53.954" v="5477" actId="478"/>
          <ac:inkMkLst>
            <pc:docMk/>
            <pc:sldMk cId="675072449" sldId="276"/>
            <ac:inkMk id="34" creationId="{EA5EBD37-1ABB-462D-8D36-185121CCE28D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37" creationId="{ECDFCCB9-B6D9-4E09-9C3F-07FB453894F4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39" creationId="{5D38388F-8306-45E5-998A-7744D7B4DF0F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1" creationId="{8CC31C79-B854-451D-9114-5A8CD9E3135F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2" creationId="{14A2FE00-B3FC-49FA-A851-453517E6CB71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3" creationId="{3F20A774-388C-432D-867E-E93EE6F9B24A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4" creationId="{C0254EBF-2078-4AE9-A40E-4C496800B9B2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5" creationId="{3EC8816B-42DA-416C-9E38-D3339B034E23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46" creationId="{FE41284E-BDF1-4E11-8B9A-94D53CF1DA27}"/>
          </ac:inkMkLst>
        </pc:inkChg>
        <pc:inkChg chg="add del mod">
          <ac:chgData name="li bo" userId="86e360d6c7446f46" providerId="LiveId" clId="{3C9357A6-ACD9-410F-AEC9-430740E3183A}" dt="2021-11-20T15:09:56.782" v="4273"/>
          <ac:inkMkLst>
            <pc:docMk/>
            <pc:sldMk cId="675072449" sldId="276"/>
            <ac:inkMk id="48" creationId="{026FE4D2-A821-4B12-9CC5-3F96EC3AE6DE}"/>
          </ac:inkMkLst>
        </pc:inkChg>
        <pc:inkChg chg="add del">
          <ac:chgData name="li bo" userId="86e360d6c7446f46" providerId="LiveId" clId="{3C9357A6-ACD9-410F-AEC9-430740E3183A}" dt="2021-11-20T15:10:01.508" v="4275" actId="9405"/>
          <ac:inkMkLst>
            <pc:docMk/>
            <pc:sldMk cId="675072449" sldId="276"/>
            <ac:inkMk id="50" creationId="{CF132FD7-E97E-4182-904D-C2A85E3173EA}"/>
          </ac:inkMkLst>
        </pc:inkChg>
        <pc:inkChg chg="add del">
          <ac:chgData name="li bo" userId="86e360d6c7446f46" providerId="LiveId" clId="{3C9357A6-ACD9-410F-AEC9-430740E3183A}" dt="2021-11-20T15:10:12.603" v="4277" actId="9405"/>
          <ac:inkMkLst>
            <pc:docMk/>
            <pc:sldMk cId="675072449" sldId="276"/>
            <ac:inkMk id="51" creationId="{3BB36925-401E-4439-B9E3-358B26529C8C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52" creationId="{4BF74E53-1D48-4939-9EB6-1D4C56C3F320}"/>
          </ac:inkMkLst>
        </pc:inkChg>
        <pc:inkChg chg="add del">
          <ac:chgData name="li bo" userId="86e360d6c7446f46" providerId="LiveId" clId="{3C9357A6-ACD9-410F-AEC9-430740E3183A}" dt="2021-11-20T15:10:17.684" v="4280" actId="9405"/>
          <ac:inkMkLst>
            <pc:docMk/>
            <pc:sldMk cId="675072449" sldId="276"/>
            <ac:inkMk id="53" creationId="{9AD46407-A113-406F-8D59-83AB21E09617}"/>
          </ac:inkMkLst>
        </pc:inkChg>
        <pc:inkChg chg="add del">
          <ac:chgData name="li bo" userId="86e360d6c7446f46" providerId="LiveId" clId="{3C9357A6-ACD9-410F-AEC9-430740E3183A}" dt="2021-11-20T15:10:20.803" v="4282" actId="9405"/>
          <ac:inkMkLst>
            <pc:docMk/>
            <pc:sldMk cId="675072449" sldId="276"/>
            <ac:inkMk id="54" creationId="{CEE6F50A-A145-40BE-9BC4-FFAC00610F3B}"/>
          </ac:inkMkLst>
        </pc:inkChg>
        <pc:inkChg chg="add mod">
          <ac:chgData name="li bo" userId="86e360d6c7446f46" providerId="LiveId" clId="{3C9357A6-ACD9-410F-AEC9-430740E3183A}" dt="2021-11-20T15:10:26.102" v="4284"/>
          <ac:inkMkLst>
            <pc:docMk/>
            <pc:sldMk cId="675072449" sldId="276"/>
            <ac:inkMk id="55" creationId="{2D98C28F-EB84-40E4-B454-B3B7E0C12D4F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57" creationId="{57474E82-B479-4660-A360-6D79BFFD4CF9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59" creationId="{5AE1EBC5-FE45-484E-ABAF-9485B73A3AC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0" creationId="{294D52D8-CB26-4B58-9D37-D39F254952A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2" creationId="{3D0A51A0-4E0F-459E-A1A9-21A91EAD4654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3" creationId="{31063D1C-6342-4064-BF94-13031723EBF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5" creationId="{8654A33A-034E-43DB-8B2A-BFA94E1C8D4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6" creationId="{EBD8E172-4B1A-4783-B604-8EFC539547A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7" creationId="{6D5DB4B9-8E15-4507-A7AB-124DCBA7BAA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68" creationId="{671C9CD1-0073-44BC-8039-84CD12AEF95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0" creationId="{3B880E99-0415-4587-94DF-D022FC59D50F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1" creationId="{5AEBFB5D-6BBC-44B8-A954-7C047CD819A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2" creationId="{58647E83-925D-4A08-B8DD-E63B18240C92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3" creationId="{C8429EE4-0B94-4694-9303-1BF9C05D151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5" creationId="{14857772-C2F7-4D7C-825A-1C25048303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6" creationId="{8F4F4DEA-C930-4A08-848D-821102BDED5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7" creationId="{292B1F1B-1EB5-454A-95EE-FBB296263127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78" creationId="{6B5CEFA8-015C-45FE-AB76-1D059318E521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0" creationId="{8EE23E84-B4D1-41F6-A118-AA1F680818C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1" creationId="{85EF485F-B218-45F8-B731-5B3E207C24C3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2" creationId="{A7181D4D-10AD-4605-9F71-5913A0CBEEF8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3" creationId="{AE994E6F-183C-47C1-ABFD-B6A32378801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4" creationId="{7696A35E-6DA6-4F01-B04A-DEA146780B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5" creationId="{D981880E-215E-44B9-8C06-4D801E06F6E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6" creationId="{8BD66449-4CBB-4D0B-AA8E-050875E7836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7" creationId="{C093620B-9A89-4D42-95CB-1B0908C8801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8" creationId="{79D990D7-66F6-413D-8441-F1F3D343B6F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89" creationId="{2BE66A2C-05F0-4B15-A6CC-405E2A69A2F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0" creationId="{77144589-7E33-4585-9604-E2AC78CCC8F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1" creationId="{7005B6FB-E0D6-4B47-8F1D-820838C579B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2" creationId="{616A6CFC-B7A2-4034-96BB-2749D1A8EF5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3" creationId="{2F0ACE74-08D0-4765-AD35-A64207E6400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4" creationId="{7CFFD56F-D5C1-4145-A972-A94B49585056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5" creationId="{38B06CDA-AA9F-48B5-8F4C-937D0CA3C1D3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6" creationId="{D7CF0846-93B0-4081-B87B-CD32A31CAE4D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7" creationId="{29C90B41-4967-4A60-BFF9-93DEEE766815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98" creationId="{3EC9E24E-6DDE-42B4-9616-CB1CEB89BA78}"/>
          </ac:inkMkLst>
        </pc:inkChg>
        <pc:inkChg chg="add del mod">
          <ac:chgData name="li bo" userId="86e360d6c7446f46" providerId="LiveId" clId="{3C9357A6-ACD9-410F-AEC9-430740E3183A}" dt="2021-11-21T02:16:42.006" v="5070" actId="478"/>
          <ac:inkMkLst>
            <pc:docMk/>
            <pc:sldMk cId="675072449" sldId="276"/>
            <ac:inkMk id="100" creationId="{A2A42753-1697-4F46-A8B1-12B0F3972E7E}"/>
          </ac:inkMkLst>
        </pc:inkChg>
        <pc:inkChg chg="add del">
          <ac:chgData name="li bo" userId="86e360d6c7446f46" providerId="LiveId" clId="{3C9357A6-ACD9-410F-AEC9-430740E3183A}" dt="2021-11-20T15:11:41.379" v="4331" actId="9405"/>
          <ac:inkMkLst>
            <pc:docMk/>
            <pc:sldMk cId="675072449" sldId="276"/>
            <ac:inkMk id="102" creationId="{5E106249-E355-4178-94F3-676184B74724}"/>
          </ac:inkMkLst>
        </pc:inkChg>
        <pc:inkChg chg="add del">
          <ac:chgData name="li bo" userId="86e360d6c7446f46" providerId="LiveId" clId="{3C9357A6-ACD9-410F-AEC9-430740E3183A}" dt="2021-11-20T15:11:43.656" v="4333" actId="9405"/>
          <ac:inkMkLst>
            <pc:docMk/>
            <pc:sldMk cId="675072449" sldId="276"/>
            <ac:inkMk id="103" creationId="{E7186CC7-E6DC-4875-8DAA-9AEBA84DC670}"/>
          </ac:inkMkLst>
        </pc:inkChg>
        <pc:inkChg chg="add del">
          <ac:chgData name="li bo" userId="86e360d6c7446f46" providerId="LiveId" clId="{3C9357A6-ACD9-410F-AEC9-430740E3183A}" dt="2021-11-20T15:11:46.175" v="4335" actId="9405"/>
          <ac:inkMkLst>
            <pc:docMk/>
            <pc:sldMk cId="675072449" sldId="276"/>
            <ac:inkMk id="104" creationId="{5FFD3486-FCB0-44FB-84D7-EC0F4ABAEABA}"/>
          </ac:inkMkLst>
        </pc:inkChg>
        <pc:inkChg chg="add del">
          <ac:chgData name="li bo" userId="86e360d6c7446f46" providerId="LiveId" clId="{3C9357A6-ACD9-410F-AEC9-430740E3183A}" dt="2021-11-20T15:11:49.334" v="4337" actId="9405"/>
          <ac:inkMkLst>
            <pc:docMk/>
            <pc:sldMk cId="675072449" sldId="276"/>
            <ac:inkMk id="105" creationId="{A3310C14-94CB-4597-AD2E-C514F2D5C3FF}"/>
          </ac:inkMkLst>
        </pc:inkChg>
        <pc:inkChg chg="add mod">
          <ac:chgData name="li bo" userId="86e360d6c7446f46" providerId="LiveId" clId="{3C9357A6-ACD9-410F-AEC9-430740E3183A}" dt="2021-11-23T14:09:24.415" v="6566" actId="1076"/>
          <ac:inkMkLst>
            <pc:docMk/>
            <pc:sldMk cId="675072449" sldId="276"/>
            <ac:inkMk id="106" creationId="{7613769A-2331-4DEB-806B-10215A1906A6}"/>
          </ac:inkMkLst>
        </pc:inkChg>
        <pc:inkChg chg="add del mod">
          <ac:chgData name="li bo" userId="86e360d6c7446f46" providerId="LiveId" clId="{3C9357A6-ACD9-410F-AEC9-430740E3183A}" dt="2021-11-20T15:11:53.370" v="4342"/>
          <ac:inkMkLst>
            <pc:docMk/>
            <pc:sldMk cId="675072449" sldId="276"/>
            <ac:inkMk id="107" creationId="{435E81A1-5C5C-46A0-BB22-D5F7784C43B7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09" creationId="{352DA25A-043E-42DC-96F4-7C76AE0C6A01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0" creationId="{27603A27-499B-41DF-8C62-253CDAE25A3D}"/>
          </ac:inkMkLst>
        </pc:inkChg>
        <pc:inkChg chg="add del mod">
          <ac:chgData name="li bo" userId="86e360d6c7446f46" providerId="LiveId" clId="{3C9357A6-ACD9-410F-AEC9-430740E3183A}" dt="2021-11-20T15:12:06.126" v="4348"/>
          <ac:inkMkLst>
            <pc:docMk/>
            <pc:sldMk cId="675072449" sldId="276"/>
            <ac:inkMk id="111" creationId="{852530FD-02BC-4003-8729-7F6F142CF5AA}"/>
          </ac:inkMkLst>
        </pc:inkChg>
        <pc:inkChg chg="add del mod">
          <ac:chgData name="li bo" userId="86e360d6c7446f46" providerId="LiveId" clId="{3C9357A6-ACD9-410F-AEC9-430740E3183A}" dt="2021-11-21T02:16:44.809" v="5071" actId="478"/>
          <ac:inkMkLst>
            <pc:docMk/>
            <pc:sldMk cId="675072449" sldId="276"/>
            <ac:inkMk id="113" creationId="{9E98BF52-3944-473E-BF51-3483AA0B09B1}"/>
          </ac:inkMkLst>
        </pc:inkChg>
        <pc:inkChg chg="add del">
          <ac:chgData name="li bo" userId="86e360d6c7446f46" providerId="LiveId" clId="{3C9357A6-ACD9-410F-AEC9-430740E3183A}" dt="2021-11-20T15:12:09.699" v="4352" actId="9405"/>
          <ac:inkMkLst>
            <pc:docMk/>
            <pc:sldMk cId="675072449" sldId="276"/>
            <ac:inkMk id="115" creationId="{367B9539-0F4D-4926-84CA-3A2CB0443935}"/>
          </ac:inkMkLst>
        </pc:inkChg>
        <pc:inkChg chg="add del">
          <ac:chgData name="li bo" userId="86e360d6c7446f46" providerId="LiveId" clId="{3C9357A6-ACD9-410F-AEC9-430740E3183A}" dt="2021-11-20T15:12:11.685" v="4354" actId="9405"/>
          <ac:inkMkLst>
            <pc:docMk/>
            <pc:sldMk cId="675072449" sldId="276"/>
            <ac:inkMk id="116" creationId="{08777A53-A916-451C-917F-5C579F29AA0E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7" creationId="{45F782F5-C962-4C82-BA6B-B7DFBD82EB1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18" creationId="{EC49E740-E972-45BF-9FD0-FE440DDDA270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0" creationId="{78E7A9BA-A6AD-4782-ABBA-D1074EE4253C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2" creationId="{AEFA4D8E-A868-46C8-A3BC-AB637A1B2E9B}"/>
          </ac:inkMkLst>
        </pc:inkChg>
        <pc:inkChg chg="add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23" creationId="{174428A3-9B9D-4101-A840-401181DEFDE5}"/>
          </ac:inkMkLst>
        </pc:inkChg>
        <pc:inkChg chg="add del">
          <ac:chgData name="li bo" userId="86e360d6c7446f46" providerId="LiveId" clId="{3C9357A6-ACD9-410F-AEC9-430740E3183A}" dt="2021-11-20T15:12:17.981" v="4364" actId="9405"/>
          <ac:inkMkLst>
            <pc:docMk/>
            <pc:sldMk cId="675072449" sldId="276"/>
            <ac:inkMk id="125" creationId="{605DCBAB-2D26-4BBD-8BCA-E6C4ED8780E2}"/>
          </ac:inkMkLst>
        </pc:inkChg>
        <pc:inkChg chg="add del mod">
          <ac:chgData name="li bo" userId="86e360d6c7446f46" providerId="LiveId" clId="{3C9357A6-ACD9-410F-AEC9-430740E3183A}" dt="2021-11-20T15:13:19.651" v="4428" actId="9405"/>
          <ac:inkMkLst>
            <pc:docMk/>
            <pc:sldMk cId="675072449" sldId="276"/>
            <ac:inkMk id="126" creationId="{9D5746D7-1621-4957-A955-EB514F04BD7D}"/>
          </ac:inkMkLst>
        </pc:inkChg>
        <pc:inkChg chg="add del mod">
          <ac:chgData name="li bo" userId="86e360d6c7446f46" providerId="LiveId" clId="{3C9357A6-ACD9-410F-AEC9-430740E3183A}" dt="2021-11-20T15:13:19.611" v="4427" actId="9405"/>
          <ac:inkMkLst>
            <pc:docMk/>
            <pc:sldMk cId="675072449" sldId="276"/>
            <ac:inkMk id="127" creationId="{F3345ABA-601A-4C8A-9D15-72FFD1E046A2}"/>
          </ac:inkMkLst>
        </pc:inkChg>
        <pc:inkChg chg="add del mod">
          <ac:chgData name="li bo" userId="86e360d6c7446f46" providerId="LiveId" clId="{3C9357A6-ACD9-410F-AEC9-430740E3183A}" dt="2021-11-20T15:13:19.579" v="4426" actId="9405"/>
          <ac:inkMkLst>
            <pc:docMk/>
            <pc:sldMk cId="675072449" sldId="276"/>
            <ac:inkMk id="128" creationId="{17D5A96A-5684-4425-980E-4550519B9952}"/>
          </ac:inkMkLst>
        </pc:inkChg>
        <pc:inkChg chg="add del mod">
          <ac:chgData name="li bo" userId="86e360d6c7446f46" providerId="LiveId" clId="{3C9357A6-ACD9-410F-AEC9-430740E3183A}" dt="2021-11-20T15:13:19.563" v="4425" actId="9405"/>
          <ac:inkMkLst>
            <pc:docMk/>
            <pc:sldMk cId="675072449" sldId="276"/>
            <ac:inkMk id="129" creationId="{23711BAB-1FD4-4D17-A561-3D57639847FC}"/>
          </ac:inkMkLst>
        </pc:inkChg>
        <pc:inkChg chg="add del mod">
          <ac:chgData name="li bo" userId="86e360d6c7446f46" providerId="LiveId" clId="{3C9357A6-ACD9-410F-AEC9-430740E3183A}" dt="2021-11-20T15:13:19.523" v="4424"/>
          <ac:inkMkLst>
            <pc:docMk/>
            <pc:sldMk cId="675072449" sldId="276"/>
            <ac:inkMk id="130" creationId="{108A95CF-A877-479D-B9AB-306637E12604}"/>
          </ac:inkMkLst>
        </pc:inkChg>
        <pc:inkChg chg="add del mod">
          <ac:chgData name="li bo" userId="86e360d6c7446f46" providerId="LiveId" clId="{3C9357A6-ACD9-410F-AEC9-430740E3183A}" dt="2021-11-20T15:13:19.507" v="4422"/>
          <ac:inkMkLst>
            <pc:docMk/>
            <pc:sldMk cId="675072449" sldId="276"/>
            <ac:inkMk id="132" creationId="{377CD29B-8E49-49E3-A124-50531F620734}"/>
          </ac:inkMkLst>
        </pc:inkChg>
        <pc:inkChg chg="add del mod">
          <ac:chgData name="li bo" userId="86e360d6c7446f46" providerId="LiveId" clId="{3C9357A6-ACD9-410F-AEC9-430740E3183A}" dt="2021-11-20T15:13:18.979" v="4420" actId="9405"/>
          <ac:inkMkLst>
            <pc:docMk/>
            <pc:sldMk cId="675072449" sldId="276"/>
            <ac:inkMk id="134" creationId="{D00B8F20-E9FF-48DF-A307-EDA37540433C}"/>
          </ac:inkMkLst>
        </pc:inkChg>
        <pc:inkChg chg="add del mod">
          <ac:chgData name="li bo" userId="86e360d6c7446f46" providerId="LiveId" clId="{3C9357A6-ACD9-410F-AEC9-430740E3183A}" dt="2021-11-20T15:13:18.755" v="4419"/>
          <ac:inkMkLst>
            <pc:docMk/>
            <pc:sldMk cId="675072449" sldId="276"/>
            <ac:inkMk id="135" creationId="{729F9DEC-D2F8-4F88-9240-2C85CBC996C4}"/>
          </ac:inkMkLst>
        </pc:inkChg>
        <pc:inkChg chg="add del mod">
          <ac:chgData name="li bo" userId="86e360d6c7446f46" providerId="LiveId" clId="{3C9357A6-ACD9-410F-AEC9-430740E3183A}" dt="2021-11-20T15:13:18.547" v="4417" actId="9405"/>
          <ac:inkMkLst>
            <pc:docMk/>
            <pc:sldMk cId="675072449" sldId="276"/>
            <ac:inkMk id="137" creationId="{BF258CD6-48E0-47BC-8B12-3F12432EC5A8}"/>
          </ac:inkMkLst>
        </pc:inkChg>
        <pc:inkChg chg="add del mod">
          <ac:chgData name="li bo" userId="86e360d6c7446f46" providerId="LiveId" clId="{3C9357A6-ACD9-410F-AEC9-430740E3183A}" dt="2021-11-20T15:13:18.387" v="4416"/>
          <ac:inkMkLst>
            <pc:docMk/>
            <pc:sldMk cId="675072449" sldId="276"/>
            <ac:inkMk id="138" creationId="{9D79A079-666D-4213-8049-BAE592517A5C}"/>
          </ac:inkMkLst>
        </pc:inkChg>
        <pc:inkChg chg="add del mod">
          <ac:chgData name="li bo" userId="86e360d6c7446f46" providerId="LiveId" clId="{3C9357A6-ACD9-410F-AEC9-430740E3183A}" dt="2021-11-20T15:13:18.186" v="4414"/>
          <ac:inkMkLst>
            <pc:docMk/>
            <pc:sldMk cId="675072449" sldId="276"/>
            <ac:inkMk id="140" creationId="{D5772BDE-8AC5-4732-9B2C-8E3354DCB9C9}"/>
          </ac:inkMkLst>
        </pc:inkChg>
        <pc:inkChg chg="add del mod">
          <ac:chgData name="li bo" userId="86e360d6c7446f46" providerId="LiveId" clId="{3C9357A6-ACD9-410F-AEC9-430740E3183A}" dt="2021-11-20T15:13:18.010" v="4412"/>
          <ac:inkMkLst>
            <pc:docMk/>
            <pc:sldMk cId="675072449" sldId="276"/>
            <ac:inkMk id="142" creationId="{7298E1AA-3B0A-4BC1-9293-DD1CFBB739A0}"/>
          </ac:inkMkLst>
        </pc:inkChg>
        <pc:inkChg chg="add del mod">
          <ac:chgData name="li bo" userId="86e360d6c7446f46" providerId="LiveId" clId="{3C9357A6-ACD9-410F-AEC9-430740E3183A}" dt="2021-11-20T15:13:17.854" v="4410"/>
          <ac:inkMkLst>
            <pc:docMk/>
            <pc:sldMk cId="675072449" sldId="276"/>
            <ac:inkMk id="144" creationId="{FCCB064F-ECCB-4FBB-9769-21FB8E0073F4}"/>
          </ac:inkMkLst>
        </pc:inkChg>
        <pc:inkChg chg="add del mod">
          <ac:chgData name="li bo" userId="86e360d6c7446f46" providerId="LiveId" clId="{3C9357A6-ACD9-410F-AEC9-430740E3183A}" dt="2021-11-20T15:13:17.670" v="4408" actId="9405"/>
          <ac:inkMkLst>
            <pc:docMk/>
            <pc:sldMk cId="675072449" sldId="276"/>
            <ac:inkMk id="146" creationId="{91391CFA-2D39-4785-BBB7-7EC9B5CD6BD1}"/>
          </ac:inkMkLst>
        </pc:inkChg>
        <pc:inkChg chg="add del mod">
          <ac:chgData name="li bo" userId="86e360d6c7446f46" providerId="LiveId" clId="{3C9357A6-ACD9-410F-AEC9-430740E3183A}" dt="2021-11-20T15:13:17.494" v="4407" actId="9405"/>
          <ac:inkMkLst>
            <pc:docMk/>
            <pc:sldMk cId="675072449" sldId="276"/>
            <ac:inkMk id="147" creationId="{AEE47825-DED1-47D9-925F-809AF4028A74}"/>
          </ac:inkMkLst>
        </pc:inkChg>
        <pc:inkChg chg="add del mod">
          <ac:chgData name="li bo" userId="86e360d6c7446f46" providerId="LiveId" clId="{3C9357A6-ACD9-410F-AEC9-430740E3183A}" dt="2021-11-20T15:13:04.862" v="4402" actId="9405"/>
          <ac:inkMkLst>
            <pc:docMk/>
            <pc:sldMk cId="675072449" sldId="276"/>
            <ac:inkMk id="148" creationId="{F3EAA4AB-083A-4441-A16F-6B80C6AA0247}"/>
          </ac:inkMkLst>
        </pc:inkChg>
        <pc:inkChg chg="add del mod">
          <ac:chgData name="li bo" userId="86e360d6c7446f46" providerId="LiveId" clId="{3C9357A6-ACD9-410F-AEC9-430740E3183A}" dt="2021-11-20T15:13:04.366" v="4401"/>
          <ac:inkMkLst>
            <pc:docMk/>
            <pc:sldMk cId="675072449" sldId="276"/>
            <ac:inkMk id="149" creationId="{2621EB69-F723-40C4-B958-397072293BCE}"/>
          </ac:inkMkLst>
        </pc:inkChg>
        <pc:inkChg chg="add del">
          <ac:chgData name="li bo" userId="86e360d6c7446f46" providerId="LiveId" clId="{3C9357A6-ACD9-410F-AEC9-430740E3183A}" dt="2021-11-20T15:12:56.867" v="4395" actId="9405"/>
          <ac:inkMkLst>
            <pc:docMk/>
            <pc:sldMk cId="675072449" sldId="276"/>
            <ac:inkMk id="151" creationId="{963B0EE7-EE8F-4471-AA8B-D2609D90A5E2}"/>
          </ac:inkMkLst>
        </pc:inkChg>
        <pc:cxnChg chg="add mod">
          <ac:chgData name="li bo" userId="86e360d6c7446f46" providerId="LiveId" clId="{3C9357A6-ACD9-410F-AEC9-430740E3183A}" dt="2021-11-21T02:05:13.342" v="4739" actId="164"/>
          <ac:cxnSpMkLst>
            <pc:docMk/>
            <pc:sldMk cId="675072449" sldId="276"/>
            <ac:cxnSpMk id="159" creationId="{4BE4FE76-1305-4A60-945D-585A943ACDA7}"/>
          </ac:cxnSpMkLst>
        </pc:cxnChg>
        <pc:cxnChg chg="add mod ord">
          <ac:chgData name="li bo" userId="86e360d6c7446f46" providerId="LiveId" clId="{3C9357A6-ACD9-410F-AEC9-430740E3183A}" dt="2021-11-23T14:09:24.415" v="6566" actId="1076"/>
          <ac:cxnSpMkLst>
            <pc:docMk/>
            <pc:sldMk cId="675072449" sldId="276"/>
            <ac:cxnSpMk id="162" creationId="{334B83AC-9911-469A-B19C-B241D6C24200}"/>
          </ac:cxnSpMkLst>
        </pc:cxnChg>
        <pc:cxnChg chg="add mod">
          <ac:chgData name="li bo" userId="86e360d6c7446f46" providerId="LiveId" clId="{3C9357A6-ACD9-410F-AEC9-430740E3183A}" dt="2021-11-21T02:05:13.342" v="4739" actId="164"/>
          <ac:cxnSpMkLst>
            <pc:docMk/>
            <pc:sldMk cId="675072449" sldId="276"/>
            <ac:cxnSpMk id="164" creationId="{DDED4786-0CC3-4701-867B-3D5CF81F17BD}"/>
          </ac:cxnSpMkLst>
        </pc:cxnChg>
      </pc:sldChg>
      <pc:sldChg chg="new del">
        <pc:chgData name="li bo" userId="86e360d6c7446f46" providerId="LiveId" clId="{3C9357A6-ACD9-410F-AEC9-430740E3183A}" dt="2021-11-14T14:09:55.022" v="549" actId="680"/>
        <pc:sldMkLst>
          <pc:docMk/>
          <pc:sldMk cId="3061953132" sldId="276"/>
        </pc:sldMkLst>
      </pc:sldChg>
      <pc:sldChg chg="addSp delSp modSp add mod delAnim modAnim modNotesTx">
        <pc:chgData name="li bo" userId="86e360d6c7446f46" providerId="LiveId" clId="{3C9357A6-ACD9-410F-AEC9-430740E3183A}" dt="2021-11-29T05:47:16.884" v="8260" actId="20577"/>
        <pc:sldMkLst>
          <pc:docMk/>
          <pc:sldMk cId="3433503984" sldId="277"/>
        </pc:sldMkLst>
        <pc:spChg chg="del">
          <ac:chgData name="li bo" userId="86e360d6c7446f46" providerId="LiveId" clId="{3C9357A6-ACD9-410F-AEC9-430740E3183A}" dt="2021-11-16T02:31:52.091" v="3017" actId="478"/>
          <ac:spMkLst>
            <pc:docMk/>
            <pc:sldMk cId="3433503984" sldId="277"/>
            <ac:spMk id="2" creationId="{32534277-282E-44A7-AF57-C05193BFFE37}"/>
          </ac:spMkLst>
        </pc:spChg>
        <pc:spChg chg="mod">
          <ac:chgData name="li bo" userId="86e360d6c7446f46" providerId="LiveId" clId="{3C9357A6-ACD9-410F-AEC9-430740E3183A}" dt="2021-11-26T05:49:53.975" v="8171" actId="20577"/>
          <ac:spMkLst>
            <pc:docMk/>
            <pc:sldMk cId="3433503984" sldId="277"/>
            <ac:spMk id="3" creationId="{B15836EB-D07D-4F15-8014-3C3D949CA814}"/>
          </ac:spMkLst>
        </pc:spChg>
        <pc:spChg chg="del mod">
          <ac:chgData name="li bo" userId="86e360d6c7446f46" providerId="LiveId" clId="{3C9357A6-ACD9-410F-AEC9-430740E3183A}" dt="2021-11-16T07:24:07.518" v="3093" actId="478"/>
          <ac:spMkLst>
            <pc:docMk/>
            <pc:sldMk cId="3433503984" sldId="277"/>
            <ac:spMk id="4" creationId="{D918CA4B-1A4C-4AB6-AB08-9DD6C67AD35B}"/>
          </ac:spMkLst>
        </pc:spChg>
        <pc:spChg chg="mod">
          <ac:chgData name="li bo" userId="86e360d6c7446f46" providerId="LiveId" clId="{3C9357A6-ACD9-410F-AEC9-430740E3183A}" dt="2021-11-21T06:04:39.731" v="6460" actId="164"/>
          <ac:spMkLst>
            <pc:docMk/>
            <pc:sldMk cId="3433503984" sldId="277"/>
            <ac:spMk id="6" creationId="{7FFC8F8C-E468-4720-B518-F584744C93A4}"/>
          </ac:spMkLst>
        </pc:spChg>
        <pc:spChg chg="mod">
          <ac:chgData name="li bo" userId="86e360d6c7446f46" providerId="LiveId" clId="{3C9357A6-ACD9-410F-AEC9-430740E3183A}" dt="2021-11-16T07:34:14.818" v="3111" actId="1076"/>
          <ac:spMkLst>
            <pc:docMk/>
            <pc:sldMk cId="3433503984" sldId="277"/>
            <ac:spMk id="9" creationId="{72DCEC98-D9F6-40B2-B715-69D8B676C166}"/>
          </ac:spMkLst>
        </pc:spChg>
        <pc:spChg chg="add del mod">
          <ac:chgData name="li bo" userId="86e360d6c7446f46" providerId="LiveId" clId="{3C9357A6-ACD9-410F-AEC9-430740E3183A}" dt="2021-11-16T02:31:54.386" v="3018" actId="478"/>
          <ac:spMkLst>
            <pc:docMk/>
            <pc:sldMk cId="3433503984" sldId="277"/>
            <ac:spMk id="10" creationId="{31850958-40C8-4FAC-996E-2365575AADEC}"/>
          </ac:spMkLst>
        </pc:spChg>
        <pc:spChg chg="add mod">
          <ac:chgData name="li bo" userId="86e360d6c7446f46" providerId="LiveId" clId="{3C9357A6-ACD9-410F-AEC9-430740E3183A}" dt="2021-11-24T13:20:31.657" v="7706" actId="1076"/>
          <ac:spMkLst>
            <pc:docMk/>
            <pc:sldMk cId="3433503984" sldId="277"/>
            <ac:spMk id="12" creationId="{D428AAC7-8D66-4EE7-81D1-36D99DA32E3A}"/>
          </ac:spMkLst>
        </pc:spChg>
        <pc:spChg chg="add mod">
          <ac:chgData name="li bo" userId="86e360d6c7446f46" providerId="LiveId" clId="{3C9357A6-ACD9-410F-AEC9-430740E3183A}" dt="2021-11-16T07:49:26.052" v="3157" actId="1076"/>
          <ac:spMkLst>
            <pc:docMk/>
            <pc:sldMk cId="3433503984" sldId="277"/>
            <ac:spMk id="18" creationId="{7C86F152-1756-4CFD-94E2-AE7A52FDE865}"/>
          </ac:spMkLst>
        </pc:spChg>
        <pc:spChg chg="add mod">
          <ac:chgData name="li bo" userId="86e360d6c7446f46" providerId="LiveId" clId="{3C9357A6-ACD9-410F-AEC9-430740E3183A}" dt="2021-11-29T05:47:16.884" v="8260" actId="20577"/>
          <ac:spMkLst>
            <pc:docMk/>
            <pc:sldMk cId="3433503984" sldId="277"/>
            <ac:spMk id="19" creationId="{AAD00969-C6EB-4040-A2AB-F86ADA894E34}"/>
          </ac:spMkLst>
        </pc:spChg>
        <pc:grpChg chg="add mod">
          <ac:chgData name="li bo" userId="86e360d6c7446f46" providerId="LiveId" clId="{3C9357A6-ACD9-410F-AEC9-430740E3183A}" dt="2021-11-21T06:04:39.731" v="6460" actId="164"/>
          <ac:grpSpMkLst>
            <pc:docMk/>
            <pc:sldMk cId="3433503984" sldId="277"/>
            <ac:grpSpMk id="20" creationId="{F7C9EE9F-DD80-49F4-87F4-2F3BE0797AFA}"/>
          </ac:grpSpMkLst>
        </pc:grpChg>
        <pc:graphicFrameChg chg="mod modGraphic">
          <ac:chgData name="li bo" userId="86e360d6c7446f46" providerId="LiveId" clId="{3C9357A6-ACD9-410F-AEC9-430740E3183A}" dt="2021-11-16T07:34:14.818" v="3111" actId="1076"/>
          <ac:graphicFrameMkLst>
            <pc:docMk/>
            <pc:sldMk cId="3433503984" sldId="277"/>
            <ac:graphicFrameMk id="7" creationId="{D7F3ADE2-1278-4BF4-8C8D-21F6C4544FC3}"/>
          </ac:graphicFrameMkLst>
        </pc:graphicFrameChg>
        <pc:picChg chg="add del mod">
          <ac:chgData name="li bo" userId="86e360d6c7446f46" providerId="LiveId" clId="{3C9357A6-ACD9-410F-AEC9-430740E3183A}" dt="2021-11-16T07:47:29.041" v="3117" actId="478"/>
          <ac:picMkLst>
            <pc:docMk/>
            <pc:sldMk cId="3433503984" sldId="277"/>
            <ac:picMk id="13" creationId="{9B54755A-BBD7-48F0-88C2-918F647E017C}"/>
          </ac:picMkLst>
        </pc:picChg>
        <pc:picChg chg="add mod">
          <ac:chgData name="li bo" userId="86e360d6c7446f46" providerId="LiveId" clId="{3C9357A6-ACD9-410F-AEC9-430740E3183A}" dt="2021-11-16T07:48:29.562" v="3132" actId="1076"/>
          <ac:picMkLst>
            <pc:docMk/>
            <pc:sldMk cId="3433503984" sldId="277"/>
            <ac:picMk id="15" creationId="{D4B27027-25DD-4DE7-BDF8-AFA8179E2A4C}"/>
          </ac:picMkLst>
        </pc:picChg>
        <pc:picChg chg="add mod">
          <ac:chgData name="li bo" userId="86e360d6c7446f46" providerId="LiveId" clId="{3C9357A6-ACD9-410F-AEC9-430740E3183A}" dt="2021-11-16T07:48:31.388" v="3133" actId="1076"/>
          <ac:picMkLst>
            <pc:docMk/>
            <pc:sldMk cId="3433503984" sldId="277"/>
            <ac:picMk id="17" creationId="{FC2A9D33-6D5B-4E5D-8059-84E92379935B}"/>
          </ac:picMkLst>
        </pc:picChg>
        <pc:cxnChg chg="mod">
          <ac:chgData name="li bo" userId="86e360d6c7446f46" providerId="LiveId" clId="{3C9357A6-ACD9-410F-AEC9-430740E3183A}" dt="2021-11-21T06:04:39.731" v="6460" actId="164"/>
          <ac:cxnSpMkLst>
            <pc:docMk/>
            <pc:sldMk cId="3433503984" sldId="277"/>
            <ac:cxnSpMk id="8" creationId="{B7AD58A2-8B3B-4DC4-A380-374D20616947}"/>
          </ac:cxnSpMkLst>
        </pc:cxnChg>
      </pc:sldChg>
      <pc:sldChg chg="new del">
        <pc:chgData name="li bo" userId="86e360d6c7446f46" providerId="LiveId" clId="{3C9357A6-ACD9-410F-AEC9-430740E3183A}" dt="2021-11-20T14:19:03.027" v="3787" actId="47"/>
        <pc:sldMkLst>
          <pc:docMk/>
          <pc:sldMk cId="1126294723" sldId="278"/>
        </pc:sldMkLst>
      </pc:sldChg>
      <pc:sldChg chg="delSp modSp add mod modShow">
        <pc:chgData name="li bo" userId="86e360d6c7446f46" providerId="LiveId" clId="{3C9357A6-ACD9-410F-AEC9-430740E3183A}" dt="2021-11-24T05:22:57.596" v="6916" actId="729"/>
        <pc:sldMkLst>
          <pc:docMk/>
          <pc:sldMk cId="2237859995" sldId="278"/>
        </pc:sldMkLst>
        <pc:spChg chg="mod">
          <ac:chgData name="li bo" userId="86e360d6c7446f46" providerId="LiveId" clId="{3C9357A6-ACD9-410F-AEC9-430740E3183A}" dt="2021-11-24T01:55:12.099" v="6604" actId="20577"/>
          <ac:spMkLst>
            <pc:docMk/>
            <pc:sldMk cId="2237859995" sldId="278"/>
            <ac:spMk id="8" creationId="{8B17DFF2-761C-4587-B407-4F2D7E83F847}"/>
          </ac:spMkLst>
        </pc:spChg>
        <pc:picChg chg="del">
          <ac:chgData name="li bo" userId="86e360d6c7446f46" providerId="LiveId" clId="{3C9357A6-ACD9-410F-AEC9-430740E3183A}" dt="2021-11-21T03:24:17.311" v="5904" actId="478"/>
          <ac:picMkLst>
            <pc:docMk/>
            <pc:sldMk cId="2237859995" sldId="278"/>
            <ac:picMk id="10" creationId="{D5E67211-8228-43DC-A1B3-F72C0F7A0A7B}"/>
          </ac:picMkLst>
        </pc:picChg>
      </pc:sldChg>
      <pc:sldChg chg="modSp add mod modAnim">
        <pc:chgData name="li bo" userId="86e360d6c7446f46" providerId="LiveId" clId="{3C9357A6-ACD9-410F-AEC9-430740E3183A}" dt="2021-12-12T03:38:08.511" v="8443" actId="255"/>
        <pc:sldMkLst>
          <pc:docMk/>
          <pc:sldMk cId="1000117928" sldId="279"/>
        </pc:sldMkLst>
        <pc:spChg chg="mod">
          <ac:chgData name="li bo" userId="86e360d6c7446f46" providerId="LiveId" clId="{3C9357A6-ACD9-410F-AEC9-430740E3183A}" dt="2021-12-12T03:37:38.010" v="8419" actId="20577"/>
          <ac:spMkLst>
            <pc:docMk/>
            <pc:sldMk cId="1000117928" sldId="279"/>
            <ac:spMk id="2" creationId="{DCA5228F-1EB9-4FF6-8A32-EB666512A705}"/>
          </ac:spMkLst>
        </pc:spChg>
        <pc:spChg chg="mod">
          <ac:chgData name="li bo" userId="86e360d6c7446f46" providerId="LiveId" clId="{3C9357A6-ACD9-410F-AEC9-430740E3183A}" dt="2021-12-12T03:38:08.511" v="8443" actId="255"/>
          <ac:spMkLst>
            <pc:docMk/>
            <pc:sldMk cId="1000117928" sldId="279"/>
            <ac:spMk id="3" creationId="{7BCACD27-7937-452F-AF38-FD0E5C2CF690}"/>
          </ac:spMkLst>
        </pc:spChg>
      </pc:sldChg>
      <pc:sldChg chg="new del">
        <pc:chgData name="li bo" userId="86e360d6c7446f46" providerId="LiveId" clId="{3C9357A6-ACD9-410F-AEC9-430740E3183A}" dt="2021-12-12T03:37:29.141" v="8407" actId="47"/>
        <pc:sldMkLst>
          <pc:docMk/>
          <pc:sldMk cId="3849126289" sldId="279"/>
        </pc:sldMkLst>
      </pc:sldChg>
    </pc:docChg>
  </pc:docChgLst>
  <pc:docChgLst>
    <pc:chgData name="li bo" userId="86e360d6c7446f46" providerId="LiveId" clId="{EF5163A5-F54E-4D5D-A226-F00B904EDCF0}"/>
    <pc:docChg chg="modSld">
      <pc:chgData name="li bo" userId="86e360d6c7446f46" providerId="LiveId" clId="{EF5163A5-F54E-4D5D-A226-F00B904EDCF0}" dt="2022-01-06T05:42:13.789" v="26" actId="729"/>
      <pc:docMkLst>
        <pc:docMk/>
      </pc:docMkLst>
      <pc:sldChg chg="mod modShow">
        <pc:chgData name="li bo" userId="86e360d6c7446f46" providerId="LiveId" clId="{EF5163A5-F54E-4D5D-A226-F00B904EDCF0}" dt="2022-01-06T05:42:13.789" v="26" actId="729"/>
        <pc:sldMkLst>
          <pc:docMk/>
          <pc:sldMk cId="1531539243" sldId="271"/>
        </pc:sldMkLst>
      </pc:sldChg>
      <pc:sldChg chg="modAnim">
        <pc:chgData name="li bo" userId="86e360d6c7446f46" providerId="LiveId" clId="{EF5163A5-F54E-4D5D-A226-F00B904EDCF0}" dt="2022-01-06T03:14:26.634" v="25"/>
        <pc:sldMkLst>
          <pc:docMk/>
          <pc:sldMk cId="675072449" sldId="276"/>
        </pc:sldMkLst>
      </pc:sldChg>
    </pc:docChg>
  </pc:docChgLst>
  <pc:docChgLst>
    <pc:chgData name="li bo" userId="86e360d6c7446f46" providerId="LiveId" clId="{50ED1F59-95AB-4861-A9A5-7876E29ADFB1}"/>
    <pc:docChg chg="undo redo custSel addSld delSld modSld sldOrd addSection delSection">
      <pc:chgData name="li bo" userId="86e360d6c7446f46" providerId="LiveId" clId="{50ED1F59-95AB-4861-A9A5-7876E29ADFB1}" dt="2022-03-29T14:19:45.484" v="17393"/>
      <pc:docMkLst>
        <pc:docMk/>
      </pc:docMkLst>
      <pc:sldChg chg="modSp mod">
        <pc:chgData name="li bo" userId="86e360d6c7446f46" providerId="LiveId" clId="{50ED1F59-95AB-4861-A9A5-7876E29ADFB1}" dt="2022-03-22T06:58:15.380" v="27" actId="20577"/>
        <pc:sldMkLst>
          <pc:docMk/>
          <pc:sldMk cId="136515721" sldId="256"/>
        </pc:sldMkLst>
        <pc:spChg chg="mod">
          <ac:chgData name="li bo" userId="86e360d6c7446f46" providerId="LiveId" clId="{50ED1F59-95AB-4861-A9A5-7876E29ADFB1}" dt="2022-03-22T06:58:15.380" v="27" actId="20577"/>
          <ac:spMkLst>
            <pc:docMk/>
            <pc:sldMk cId="136515721" sldId="256"/>
            <ac:spMk id="2" creationId="{6C99C43A-F26B-412F-B477-BFBD6C4BAED6}"/>
          </ac:spMkLst>
        </pc:spChg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929910632" sldId="32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166162483" sldId="34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228788345" sldId="34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678499474" sldId="34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862960062" sldId="35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872647147" sldId="35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386865054" sldId="362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22378514" sldId="36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499613240" sldId="365"/>
        </pc:sldMkLst>
      </pc:sldChg>
      <pc:sldChg chg="addSp delSp modSp add del modTransition">
        <pc:chgData name="li bo" userId="86e360d6c7446f46" providerId="LiveId" clId="{50ED1F59-95AB-4861-A9A5-7876E29ADFB1}" dt="2022-03-28T07:39:59.454" v="17133"/>
        <pc:sldMkLst>
          <pc:docMk/>
          <pc:sldMk cId="3428461085" sldId="366"/>
        </pc:sldMkLst>
        <pc:spChg chg="mod">
          <ac:chgData name="li bo" userId="86e360d6c7446f46" providerId="LiveId" clId="{50ED1F59-95AB-4861-A9A5-7876E29ADFB1}" dt="2022-03-25T10:36:13.021" v="1074" actId="20577"/>
          <ac:spMkLst>
            <pc:docMk/>
            <pc:sldMk cId="3428461085" sldId="366"/>
            <ac:spMk id="15" creationId="{64CB913C-B4AD-4566-8504-4D12082ACB21}"/>
          </ac:spMkLst>
        </pc:sp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428461085" sldId="366"/>
            <ac:inkMk id="2" creationId="{74271723-8789-493D-A79A-5FA4BE4F45E2}"/>
          </ac:inkMkLst>
        </pc:inkChg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83386875" sldId="36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32308826" sldId="368"/>
        </pc:sldMkLst>
      </pc:sldChg>
      <pc:sldChg chg="addSp delSp modSp add del mod modTransition addAnim delAnim modAnim modNotesTx">
        <pc:chgData name="li bo" userId="86e360d6c7446f46" providerId="LiveId" clId="{50ED1F59-95AB-4861-A9A5-7876E29ADFB1}" dt="2022-03-28T07:40:02.899" v="17183"/>
        <pc:sldMkLst>
          <pc:docMk/>
          <pc:sldMk cId="455208663" sldId="369"/>
        </pc:sldMkLst>
        <pc:spChg chg="mod">
          <ac:chgData name="li bo" userId="86e360d6c7446f46" providerId="LiveId" clId="{50ED1F59-95AB-4861-A9A5-7876E29ADFB1}" dt="2022-03-25T08:38:08.956" v="487" actId="14100"/>
          <ac:spMkLst>
            <pc:docMk/>
            <pc:sldMk cId="455208663" sldId="369"/>
            <ac:spMk id="6" creationId="{23284C79-7231-4CFD-8862-D8FE300BCABA}"/>
          </ac:spMkLst>
        </pc:spChg>
        <pc:spChg chg="add mod">
          <ac:chgData name="li bo" userId="86e360d6c7446f46" providerId="LiveId" clId="{50ED1F59-95AB-4861-A9A5-7876E29ADFB1}" dt="2022-03-25T09:02:29.059" v="526" actId="1076"/>
          <ac:spMkLst>
            <pc:docMk/>
            <pc:sldMk cId="455208663" sldId="369"/>
            <ac:spMk id="24" creationId="{72B8D359-989C-42C8-ADAC-B2F06CCE88E4}"/>
          </ac:spMkLst>
        </pc:spChg>
        <pc:spChg chg="add mod">
          <ac:chgData name="li bo" userId="86e360d6c7446f46" providerId="LiveId" clId="{50ED1F59-95AB-4861-A9A5-7876E29ADFB1}" dt="2022-03-25T10:22:42.960" v="898" actId="1076"/>
          <ac:spMkLst>
            <pc:docMk/>
            <pc:sldMk cId="455208663" sldId="369"/>
            <ac:spMk id="25" creationId="{F7491E2B-04F8-43E1-8199-4239A8B7EFB0}"/>
          </ac:spMkLst>
        </pc:spChg>
        <pc:spChg chg="add mod">
          <ac:chgData name="li bo" userId="86e360d6c7446f46" providerId="LiveId" clId="{50ED1F59-95AB-4861-A9A5-7876E29ADFB1}" dt="2022-03-25T10:21:28.806" v="844" actId="14100"/>
          <ac:spMkLst>
            <pc:docMk/>
            <pc:sldMk cId="455208663" sldId="369"/>
            <ac:spMk id="26" creationId="{61F17786-9DEE-4760-964C-D06621DD0772}"/>
          </ac:spMkLst>
        </pc:spChg>
        <pc:spChg chg="add del mod">
          <ac:chgData name="li bo" userId="86e360d6c7446f46" providerId="LiveId" clId="{50ED1F59-95AB-4861-A9A5-7876E29ADFB1}" dt="2022-03-25T06:31:15.073" v="176" actId="478"/>
          <ac:spMkLst>
            <pc:docMk/>
            <pc:sldMk cId="455208663" sldId="369"/>
            <ac:spMk id="28" creationId="{B6896A38-6B4B-4D3F-BFA7-FC847E641F3B}"/>
          </ac:spMkLst>
        </pc:spChg>
        <pc:spChg chg="del">
          <ac:chgData name="li bo" userId="86e360d6c7446f46" providerId="LiveId" clId="{50ED1F59-95AB-4861-A9A5-7876E29ADFB1}" dt="2022-03-25T03:10:41.054" v="130" actId="478"/>
          <ac:spMkLst>
            <pc:docMk/>
            <pc:sldMk cId="455208663" sldId="369"/>
            <ac:spMk id="37" creationId="{FB564874-B615-448D-88AD-FB7893161BB1}"/>
          </ac:spMkLst>
        </pc:spChg>
        <pc:spChg chg="mod">
          <ac:chgData name="li bo" userId="86e360d6c7446f46" providerId="LiveId" clId="{50ED1F59-95AB-4861-A9A5-7876E29ADFB1}" dt="2022-03-25T10:22:35.814" v="897" actId="404"/>
          <ac:spMkLst>
            <pc:docMk/>
            <pc:sldMk cId="455208663" sldId="369"/>
            <ac:spMk id="38" creationId="{6D87C213-CD3F-4BF6-9798-CA044E7A63E2}"/>
          </ac:spMkLst>
        </pc:spChg>
        <pc:grpChg chg="add mod">
          <ac:chgData name="li bo" userId="86e360d6c7446f46" providerId="LiveId" clId="{50ED1F59-95AB-4861-A9A5-7876E29ADFB1}" dt="2022-03-25T09:04:47.004" v="551" actId="14100"/>
          <ac:grpSpMkLst>
            <pc:docMk/>
            <pc:sldMk cId="455208663" sldId="369"/>
            <ac:grpSpMk id="11" creationId="{2BDF6C0C-3960-449B-B719-7DC4A5F38F35}"/>
          </ac:grpSpMkLst>
        </pc:grpChg>
        <pc:grpChg chg="add mod">
          <ac:chgData name="li bo" userId="86e360d6c7446f46" providerId="LiveId" clId="{50ED1F59-95AB-4861-A9A5-7876E29ADFB1}" dt="2022-03-25T09:04:47.004" v="551" actId="14100"/>
          <ac:grpSpMkLst>
            <pc:docMk/>
            <pc:sldMk cId="455208663" sldId="369"/>
            <ac:grpSpMk id="14" creationId="{6A61110F-993A-4D2E-B342-C87F2299FDD3}"/>
          </ac:grpSpMkLst>
        </pc:grpChg>
        <pc:grpChg chg="add mod">
          <ac:chgData name="li bo" userId="86e360d6c7446f46" providerId="LiveId" clId="{50ED1F59-95AB-4861-A9A5-7876E29ADFB1}" dt="2022-03-25T09:04:46.614" v="550" actId="164"/>
          <ac:grpSpMkLst>
            <pc:docMk/>
            <pc:sldMk cId="455208663" sldId="369"/>
            <ac:grpSpMk id="15" creationId="{6B10A6E5-6740-4731-9E67-099B9D658B97}"/>
          </ac:grpSpMkLst>
        </pc:grpChg>
        <pc:grpChg chg="add mod">
          <ac:chgData name="li bo" userId="86e360d6c7446f46" providerId="LiveId" clId="{50ED1F59-95AB-4861-A9A5-7876E29ADFB1}" dt="2022-03-27T06:41:16.916" v="14571" actId="1076"/>
          <ac:grpSpMkLst>
            <pc:docMk/>
            <pc:sldMk cId="455208663" sldId="369"/>
            <ac:grpSpMk id="16" creationId="{4B0D44B2-33A9-4F93-B010-E5066A199135}"/>
          </ac:grpSpMkLst>
        </pc:grpChg>
        <pc:grpChg chg="del mod">
          <ac:chgData name="li bo" userId="86e360d6c7446f46" providerId="LiveId" clId="{50ED1F59-95AB-4861-A9A5-7876E29ADFB1}" dt="2022-03-25T03:10:37.980" v="129" actId="478"/>
          <ac:grpSpMkLst>
            <pc:docMk/>
            <pc:sldMk cId="455208663" sldId="369"/>
            <ac:grpSpMk id="33" creationId="{7753AD43-0461-46B5-BF9E-CAEB9BE9F3C5}"/>
          </ac:grpSpMkLst>
        </pc:grpChg>
        <pc:picChg chg="add mod">
          <ac:chgData name="li bo" userId="86e360d6c7446f46" providerId="LiveId" clId="{50ED1F59-95AB-4861-A9A5-7876E29ADFB1}" dt="2022-03-25T08:39:24.550" v="499" actId="164"/>
          <ac:picMkLst>
            <pc:docMk/>
            <pc:sldMk cId="455208663" sldId="369"/>
            <ac:picMk id="3" creationId="{A1830A79-27BE-4CD6-9E21-B02A705442F9}"/>
          </ac:picMkLst>
        </pc:picChg>
        <pc:picChg chg="add mod">
          <ac:chgData name="li bo" userId="86e360d6c7446f46" providerId="LiveId" clId="{50ED1F59-95AB-4861-A9A5-7876E29ADFB1}" dt="2022-03-25T08:39:17.468" v="496" actId="164"/>
          <ac:picMkLst>
            <pc:docMk/>
            <pc:sldMk cId="455208663" sldId="369"/>
            <ac:picMk id="5" creationId="{A326B0CE-5C07-4C7B-B1D5-59FD91A5C130}"/>
          </ac:picMkLst>
        </pc:picChg>
        <pc:picChg chg="mod">
          <ac:chgData name="li bo" userId="86e360d6c7446f46" providerId="LiveId" clId="{50ED1F59-95AB-4861-A9A5-7876E29ADFB1}" dt="2022-03-25T09:04:50.595" v="552" actId="164"/>
          <ac:picMkLst>
            <pc:docMk/>
            <pc:sldMk cId="455208663" sldId="369"/>
            <ac:picMk id="7" creationId="{1C5B11AF-EBB3-47D0-B0D1-0B5B6CA969A5}"/>
          </ac:picMkLst>
        </pc:picChg>
        <pc:picChg chg="del mod">
          <ac:chgData name="li bo" userId="86e360d6c7446f46" providerId="LiveId" clId="{50ED1F59-95AB-4861-A9A5-7876E29ADFB1}" dt="2022-03-25T08:38:01.596" v="471" actId="478"/>
          <ac:picMkLst>
            <pc:docMk/>
            <pc:sldMk cId="455208663" sldId="369"/>
            <ac:picMk id="9" creationId="{B87FB933-A1A4-43E2-B6DD-3B9B203BF6DA}"/>
          </ac:picMkLst>
        </pc:picChg>
        <pc:picChg chg="add mod">
          <ac:chgData name="li bo" userId="86e360d6c7446f46" providerId="LiveId" clId="{50ED1F59-95AB-4861-A9A5-7876E29ADFB1}" dt="2022-03-25T08:39:17.468" v="496" actId="164"/>
          <ac:picMkLst>
            <pc:docMk/>
            <pc:sldMk cId="455208663" sldId="369"/>
            <ac:picMk id="10" creationId="{6C38AD09-96DA-48F6-AD59-F6D6EB30583B}"/>
          </ac:picMkLst>
        </pc:picChg>
        <pc:picChg chg="add mod">
          <ac:chgData name="li bo" userId="86e360d6c7446f46" providerId="LiveId" clId="{50ED1F59-95AB-4861-A9A5-7876E29ADFB1}" dt="2022-03-25T08:39:24.550" v="499" actId="164"/>
          <ac:picMkLst>
            <pc:docMk/>
            <pc:sldMk cId="455208663" sldId="369"/>
            <ac:picMk id="13" creationId="{2D2AFEAB-BA84-4E0F-A7A6-12A9355305C8}"/>
          </ac:picMkLst>
        </pc:picChg>
        <pc:picChg chg="del">
          <ac:chgData name="li bo" userId="86e360d6c7446f46" providerId="LiveId" clId="{50ED1F59-95AB-4861-A9A5-7876E29ADFB1}" dt="2022-03-25T03:10:36.150" v="128" actId="478"/>
          <ac:picMkLst>
            <pc:docMk/>
            <pc:sldMk cId="455208663" sldId="369"/>
            <ac:picMk id="35" creationId="{E6D8FF69-10AD-462B-9964-83BB8FF68315}"/>
          </ac:picMkLst>
        </pc:picChg>
        <pc:picChg chg="mod">
          <ac:chgData name="li bo" userId="86e360d6c7446f46" providerId="LiveId" clId="{50ED1F59-95AB-4861-A9A5-7876E29ADFB1}" dt="2022-03-25T09:04:50.595" v="552" actId="164"/>
          <ac:picMkLst>
            <pc:docMk/>
            <pc:sldMk cId="455208663" sldId="369"/>
            <ac:picMk id="36" creationId="{8BAE9E20-353F-4B83-887A-32E35ADE39E8}"/>
          </ac:picMkLst>
        </pc:picChg>
      </pc:sldChg>
      <pc:sldChg chg="addSp delSp modSp add del mod modTransition">
        <pc:chgData name="li bo" userId="86e360d6c7446f46" providerId="LiveId" clId="{50ED1F59-95AB-4861-A9A5-7876E29ADFB1}" dt="2022-03-29T14:19:31.443" v="17381"/>
        <pc:sldMkLst>
          <pc:docMk/>
          <pc:sldMk cId="498831099" sldId="370"/>
        </pc:sldMkLst>
        <pc:spChg chg="mod">
          <ac:chgData name="li bo" userId="86e360d6c7446f46" providerId="LiveId" clId="{50ED1F59-95AB-4861-A9A5-7876E29ADFB1}" dt="2022-03-28T01:43:12.683" v="16295" actId="114"/>
          <ac:spMkLst>
            <pc:docMk/>
            <pc:sldMk cId="498831099" sldId="370"/>
            <ac:spMk id="6" creationId="{C7CF85DF-F111-47F5-BD12-4D595EF92C07}"/>
          </ac:spMkLst>
        </pc:spChg>
        <pc:spChg chg="mod">
          <ac:chgData name="li bo" userId="86e360d6c7446f46" providerId="LiveId" clId="{50ED1F59-95AB-4861-A9A5-7876E29ADFB1}" dt="2022-03-28T07:40:02.141" v="17148" actId="1582"/>
          <ac:spMkLst>
            <pc:docMk/>
            <pc:sldMk cId="498831099" sldId="370"/>
            <ac:spMk id="12" creationId="{1E370564-0F23-42A6-8217-C9731EE764E1}"/>
          </ac:spMkLst>
        </pc:spChg>
        <pc:spChg chg="mod modVis">
          <ac:chgData name="li bo" userId="86e360d6c7446f46" providerId="LiveId" clId="{50ED1F59-95AB-4861-A9A5-7876E29ADFB1}" dt="2022-03-28T07:40:02.141" v="17153"/>
          <ac:spMkLst>
            <pc:docMk/>
            <pc:sldMk cId="498831099" sldId="370"/>
            <ac:spMk id="15" creationId="{96D09AC7-0C7C-430E-9B44-C13B84CBD292}"/>
          </ac:spMkLst>
        </pc:spChg>
        <pc:spChg chg="mod">
          <ac:chgData name="li bo" userId="86e360d6c7446f46" providerId="LiveId" clId="{50ED1F59-95AB-4861-A9A5-7876E29ADFB1}" dt="2022-03-29T14:19:31.442" v="17378"/>
          <ac:spMkLst>
            <pc:docMk/>
            <pc:sldMk cId="498831099" sldId="370"/>
            <ac:spMk id="16" creationId="{D5984544-7563-49FF-A5F1-E6249D79DA56}"/>
          </ac:spMkLst>
        </pc:spChg>
        <pc:spChg chg="mod">
          <ac:chgData name="li bo" userId="86e360d6c7446f46" providerId="LiveId" clId="{50ED1F59-95AB-4861-A9A5-7876E29ADFB1}" dt="2022-03-29T14:19:31.442" v="17377"/>
          <ac:spMkLst>
            <pc:docMk/>
            <pc:sldMk cId="498831099" sldId="370"/>
            <ac:spMk id="17" creationId="{5F7616A2-7BAB-46D1-9A63-E33ABCA3AB00}"/>
          </ac:spMkLst>
        </pc:spChg>
        <pc:spChg chg="mod">
          <ac:chgData name="li bo" userId="86e360d6c7446f46" providerId="LiveId" clId="{50ED1F59-95AB-4861-A9A5-7876E29ADFB1}" dt="2022-03-29T14:19:31.442" v="17377"/>
          <ac:spMkLst>
            <pc:docMk/>
            <pc:sldMk cId="498831099" sldId="370"/>
            <ac:spMk id="18" creationId="{60156447-4FEC-4D5A-A1C7-BEE4EF18CA28}"/>
          </ac:spMkLst>
        </pc:spChg>
        <pc:spChg chg="mod">
          <ac:chgData name="li bo" userId="86e360d6c7446f46" providerId="LiveId" clId="{50ED1F59-95AB-4861-A9A5-7876E29ADFB1}" dt="2022-03-29T14:19:31.442" v="17377"/>
          <ac:spMkLst>
            <pc:docMk/>
            <pc:sldMk cId="498831099" sldId="370"/>
            <ac:spMk id="19" creationId="{CB557ED5-62CD-42F1-83C1-8AF5217A975E}"/>
          </ac:spMkLst>
        </pc:spChg>
        <pc:spChg chg="mod">
          <ac:chgData name="li bo" userId="86e360d6c7446f46" providerId="LiveId" clId="{50ED1F59-95AB-4861-A9A5-7876E29ADFB1}" dt="2022-03-29T14:19:16.060" v="17365" actId="20577"/>
          <ac:spMkLst>
            <pc:docMk/>
            <pc:sldMk cId="498831099" sldId="370"/>
            <ac:spMk id="23" creationId="{F0A0B8A0-29A5-49BF-9715-98F47035A652}"/>
          </ac:spMkLst>
        </pc:spChg>
        <pc:grpChg chg="mod">
          <ac:chgData name="li bo" userId="86e360d6c7446f46" providerId="LiveId" clId="{50ED1F59-95AB-4861-A9A5-7876E29ADFB1}" dt="2022-03-29T14:19:31.442" v="17379"/>
          <ac:grpSpMkLst>
            <pc:docMk/>
            <pc:sldMk cId="498831099" sldId="370"/>
            <ac:grpSpMk id="20" creationId="{299E5073-3BDE-4A99-9208-26ED611EA32F}"/>
          </ac:grpSpMkLst>
        </pc:grpChg>
        <pc:picChg chg="mod ord modVis">
          <ac:chgData name="li bo" userId="86e360d6c7446f46" providerId="LiveId" clId="{50ED1F59-95AB-4861-A9A5-7876E29ADFB1}" dt="2022-03-29T14:19:31.443" v="17381"/>
          <ac:picMkLst>
            <pc:docMk/>
            <pc:sldMk cId="498831099" sldId="370"/>
            <ac:picMk id="5" creationId="{3D05D841-63F3-41F1-8C50-FA1A0E93812B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498831099" sldId="370"/>
            <ac:inkMk id="2" creationId="{B519FDAD-AE13-487A-9A56-8E8CFE49E478}"/>
          </ac:inkMkLst>
        </pc:inkChg>
      </pc:sldChg>
      <pc:sldChg chg="addSp delSp add del modTransition modNotesTx">
        <pc:chgData name="li bo" userId="86e360d6c7446f46" providerId="LiveId" clId="{50ED1F59-95AB-4861-A9A5-7876E29ADFB1}" dt="2022-03-28T07:40:04.732" v="17187" actId="20577"/>
        <pc:sldMkLst>
          <pc:docMk/>
          <pc:sldMk cId="992324964" sldId="371"/>
        </pc:sldMkLst>
        <pc:inkChg chg="add del">
          <ac:chgData name="li bo" userId="86e360d6c7446f46" providerId="LiveId" clId="{50ED1F59-95AB-4861-A9A5-7876E29ADFB1}" dt="2022-03-28T07:39:59.454" v="17133"/>
          <ac:inkMkLst>
            <pc:docMk/>
            <pc:sldMk cId="992324964" sldId="371"/>
            <ac:inkMk id="2" creationId="{2D7A53A2-67A8-4F85-BA52-36E7724A374F}"/>
          </ac:inkMkLst>
        </pc:inkChg>
      </pc:sldChg>
      <pc:sldChg chg="addSp delSp modSp add del mod modTransition delAnim modAnim">
        <pc:chgData name="li bo" userId="86e360d6c7446f46" providerId="LiveId" clId="{50ED1F59-95AB-4861-A9A5-7876E29ADFB1}" dt="2022-03-28T07:40:02.899" v="17183"/>
        <pc:sldMkLst>
          <pc:docMk/>
          <pc:sldMk cId="1601066427" sldId="372"/>
        </pc:sldMkLst>
        <pc:spChg chg="add del mod">
          <ac:chgData name="li bo" userId="86e360d6c7446f46" providerId="LiveId" clId="{50ED1F59-95AB-4861-A9A5-7876E29ADFB1}" dt="2022-03-25T10:22:50.773" v="905" actId="478"/>
          <ac:spMkLst>
            <pc:docMk/>
            <pc:sldMk cId="1601066427" sldId="372"/>
            <ac:spMk id="9" creationId="{33D5A1C6-9730-4019-9B29-B5CE25AF0244}"/>
          </ac:spMkLst>
        </pc:spChg>
        <pc:spChg chg="add mod">
          <ac:chgData name="li bo" userId="86e360d6c7446f46" providerId="LiveId" clId="{50ED1F59-95AB-4861-A9A5-7876E29ADFB1}" dt="2022-03-25T10:24:04.029" v="937" actId="1076"/>
          <ac:spMkLst>
            <pc:docMk/>
            <pc:sldMk cId="1601066427" sldId="372"/>
            <ac:spMk id="10" creationId="{91BECE5F-6835-40F0-9A02-8720617D18C6}"/>
          </ac:spMkLst>
        </pc:spChg>
        <pc:spChg chg="add mod">
          <ac:chgData name="li bo" userId="86e360d6c7446f46" providerId="LiveId" clId="{50ED1F59-95AB-4861-A9A5-7876E29ADFB1}" dt="2022-03-25T12:33:37.966" v="1332" actId="20577"/>
          <ac:spMkLst>
            <pc:docMk/>
            <pc:sldMk cId="1601066427" sldId="372"/>
            <ac:spMk id="12" creationId="{D036AC62-6910-4860-9EBD-B2FA00DAC4E0}"/>
          </ac:spMkLst>
        </pc:spChg>
        <pc:grpChg chg="mod">
          <ac:chgData name="li bo" userId="86e360d6c7446f46" providerId="LiveId" clId="{50ED1F59-95AB-4861-A9A5-7876E29ADFB1}" dt="2022-03-25T10:24:04.029" v="937" actId="1076"/>
          <ac:grpSpMkLst>
            <pc:docMk/>
            <pc:sldMk cId="1601066427" sldId="372"/>
            <ac:grpSpMk id="21" creationId="{C7A99EE1-950B-4A42-A027-3D0749BE3B43}"/>
          </ac:grpSpMkLst>
        </pc:grpChg>
        <pc:picChg chg="add del mod">
          <ac:chgData name="li bo" userId="86e360d6c7446f46" providerId="LiveId" clId="{50ED1F59-95AB-4861-A9A5-7876E29ADFB1}" dt="2022-03-25T10:20:16.820" v="817" actId="478"/>
          <ac:picMkLst>
            <pc:docMk/>
            <pc:sldMk cId="1601066427" sldId="372"/>
            <ac:picMk id="3" creationId="{790EE268-70D7-46B0-9350-55D055304BA8}"/>
          </ac:picMkLst>
        </pc:picChg>
        <pc:picChg chg="mod">
          <ac:chgData name="li bo" userId="86e360d6c7446f46" providerId="LiveId" clId="{50ED1F59-95AB-4861-A9A5-7876E29ADFB1}" dt="2022-03-25T10:24:04.029" v="937" actId="1076"/>
          <ac:picMkLst>
            <pc:docMk/>
            <pc:sldMk cId="1601066427" sldId="372"/>
            <ac:picMk id="4" creationId="{693B1E14-67A2-4C5F-B962-9A79C2DDE51B}"/>
          </ac:picMkLst>
        </pc:picChg>
        <pc:picChg chg="mod">
          <ac:chgData name="li bo" userId="86e360d6c7446f46" providerId="LiveId" clId="{50ED1F59-95AB-4861-A9A5-7876E29ADFB1}" dt="2022-03-25T10:24:04.029" v="937" actId="1076"/>
          <ac:picMkLst>
            <pc:docMk/>
            <pc:sldMk cId="1601066427" sldId="372"/>
            <ac:picMk id="17" creationId="{DFC5227B-4C9D-4D1E-B258-B4A0F556D451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1601066427" sldId="372"/>
            <ac:inkMk id="2" creationId="{6EC34122-9A57-4D45-87DE-495936234BFC}"/>
          </ac:inkMkLst>
        </pc:inkChg>
      </pc:sldChg>
      <pc:sldChg chg="addSp delSp add del modTransition">
        <pc:chgData name="li bo" userId="86e360d6c7446f46" providerId="LiveId" clId="{50ED1F59-95AB-4861-A9A5-7876E29ADFB1}" dt="2022-03-28T07:40:02.899" v="17183"/>
        <pc:sldMkLst>
          <pc:docMk/>
          <pc:sldMk cId="871304818" sldId="373"/>
        </pc:sldMkLst>
        <pc:inkChg chg="add del">
          <ac:chgData name="li bo" userId="86e360d6c7446f46" providerId="LiveId" clId="{50ED1F59-95AB-4861-A9A5-7876E29ADFB1}" dt="2022-03-28T07:39:59.454" v="17133"/>
          <ac:inkMkLst>
            <pc:docMk/>
            <pc:sldMk cId="871304818" sldId="373"/>
            <ac:inkMk id="2" creationId="{8B7C9CBC-E6AC-4FD1-913B-D0A955E78FED}"/>
          </ac:inkMkLst>
        </pc:inkChg>
      </pc:sldChg>
      <pc:sldChg chg="addSp delSp modSp add del mod modTransition modAnim">
        <pc:chgData name="li bo" userId="86e360d6c7446f46" providerId="LiveId" clId="{50ED1F59-95AB-4861-A9A5-7876E29ADFB1}" dt="2022-03-29T14:19:28.993" v="17375" actId="20577"/>
        <pc:sldMkLst>
          <pc:docMk/>
          <pc:sldMk cId="2727095081" sldId="375"/>
        </pc:sldMkLst>
        <pc:spChg chg="mod">
          <ac:chgData name="li bo" userId="86e360d6c7446f46" providerId="LiveId" clId="{50ED1F59-95AB-4861-A9A5-7876E29ADFB1}" dt="2022-03-25T10:17:32.181" v="773" actId="20577"/>
          <ac:spMkLst>
            <pc:docMk/>
            <pc:sldMk cId="2727095081" sldId="375"/>
            <ac:spMk id="2" creationId="{1D67E4F1-6478-4918-8A0F-DCB84DBCBF58}"/>
          </ac:spMkLst>
        </pc:spChg>
        <pc:spChg chg="mod">
          <ac:chgData name="li bo" userId="86e360d6c7446f46" providerId="LiveId" clId="{50ED1F59-95AB-4861-A9A5-7876E29ADFB1}" dt="2022-03-29T14:19:28.993" v="17375" actId="20577"/>
          <ac:spMkLst>
            <pc:docMk/>
            <pc:sldMk cId="2727095081" sldId="375"/>
            <ac:spMk id="23" creationId="{F1B15988-0D8F-4177-946E-8B36921A2485}"/>
          </ac:spMkLst>
        </pc:sp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2727095081" sldId="375"/>
            <ac:inkMk id="3" creationId="{AD059868-241B-4B49-84F3-5B872649C18C}"/>
          </ac:inkMkLst>
        </pc:inkChg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15111748" sldId="376"/>
        </pc:sldMkLst>
      </pc:sldChg>
      <pc:sldChg chg="addSp delSp modSp add del mod modTransition modAnim modNotesTx">
        <pc:chgData name="li bo" userId="86e360d6c7446f46" providerId="LiveId" clId="{50ED1F59-95AB-4861-A9A5-7876E29ADFB1}" dt="2022-03-29T14:19:00.533" v="17349" actId="20577"/>
        <pc:sldMkLst>
          <pc:docMk/>
          <pc:sldMk cId="3808996348" sldId="377"/>
        </pc:sldMkLst>
        <pc:spChg chg="mod">
          <ac:chgData name="li bo" userId="86e360d6c7446f46" providerId="LiveId" clId="{50ED1F59-95AB-4861-A9A5-7876E29ADFB1}" dt="2022-03-26T08:17:12.931" v="13031" actId="1076"/>
          <ac:spMkLst>
            <pc:docMk/>
            <pc:sldMk cId="3808996348" sldId="377"/>
            <ac:spMk id="3" creationId="{A85F4F07-8AAF-424E-AFC8-2E96464BE385}"/>
          </ac:spMkLst>
        </pc:spChg>
        <pc:spChg chg="mod">
          <ac:chgData name="li bo" userId="86e360d6c7446f46" providerId="LiveId" clId="{50ED1F59-95AB-4861-A9A5-7876E29ADFB1}" dt="2022-03-29T14:19:00.533" v="17349" actId="20577"/>
          <ac:spMkLst>
            <pc:docMk/>
            <pc:sldMk cId="3808996348" sldId="377"/>
            <ac:spMk id="12" creationId="{A4CABBA0-D4F7-4C57-8E42-0BED05EA1202}"/>
          </ac:spMkLst>
        </pc:sp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808996348" sldId="377"/>
            <ac:inkMk id="2" creationId="{2969554C-6616-4718-8F62-D030C108264A}"/>
          </ac:inkMkLst>
        </pc:inkChg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85695402" sldId="37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550692355" sldId="379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25517565" sldId="38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493793530" sldId="38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213824166" sldId="383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739340992" sldId="38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948624167" sldId="385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381064032" sldId="38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353359107" sldId="387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622529754" sldId="38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4069186067" sldId="390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524729010" sldId="391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2772424064" sldId="392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41084399" sldId="393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362431680" sldId="394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1540304057" sldId="395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3196428057" sldId="396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72196101" sldId="398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792145104" sldId="399"/>
        </pc:sldMkLst>
      </pc:sldChg>
      <pc:sldChg chg="del">
        <pc:chgData name="li bo" userId="86e360d6c7446f46" providerId="LiveId" clId="{50ED1F59-95AB-4861-A9A5-7876E29ADFB1}" dt="2022-03-22T06:58:30.355" v="28" actId="47"/>
        <pc:sldMkLst>
          <pc:docMk/>
          <pc:sldMk cId="655204583" sldId="400"/>
        </pc:sldMkLst>
      </pc:sldChg>
      <pc:sldChg chg="addSp delSp modSp del mod">
        <pc:chgData name="li bo" userId="86e360d6c7446f46" providerId="LiveId" clId="{50ED1F59-95AB-4861-A9A5-7876E29ADFB1}" dt="2022-03-25T14:00:18.195" v="2133" actId="47"/>
        <pc:sldMkLst>
          <pc:docMk/>
          <pc:sldMk cId="1114389503" sldId="401"/>
        </pc:sldMkLst>
        <pc:spChg chg="mod">
          <ac:chgData name="li bo" userId="86e360d6c7446f46" providerId="LiveId" clId="{50ED1F59-95AB-4861-A9A5-7876E29ADFB1}" dt="2022-03-25T13:26:57.046" v="1748"/>
          <ac:spMkLst>
            <pc:docMk/>
            <pc:sldMk cId="1114389503" sldId="401"/>
            <ac:spMk id="4" creationId="{81A8C1AE-EB01-4271-A4AF-D04D977BE64F}"/>
          </ac:spMkLst>
        </pc:spChg>
        <pc:spChg chg="mod">
          <ac:chgData name="li bo" userId="86e360d6c7446f46" providerId="LiveId" clId="{50ED1F59-95AB-4861-A9A5-7876E29ADFB1}" dt="2022-03-25T13:26:57.046" v="1748"/>
          <ac:spMkLst>
            <pc:docMk/>
            <pc:sldMk cId="1114389503" sldId="401"/>
            <ac:spMk id="6" creationId="{58445326-546F-4712-89F1-C536D3F4E69D}"/>
          </ac:spMkLst>
        </pc:spChg>
        <pc:spChg chg="mod">
          <ac:chgData name="li bo" userId="86e360d6c7446f46" providerId="LiveId" clId="{50ED1F59-95AB-4861-A9A5-7876E29ADFB1}" dt="2022-03-25T13:26:57.046" v="1748"/>
          <ac:spMkLst>
            <pc:docMk/>
            <pc:sldMk cId="1114389503" sldId="401"/>
            <ac:spMk id="7" creationId="{282997F5-2DC9-41DE-815C-F1113A6BC264}"/>
          </ac:spMkLst>
        </pc:spChg>
        <pc:spChg chg="mod">
          <ac:chgData name="li bo" userId="86e360d6c7446f46" providerId="LiveId" clId="{50ED1F59-95AB-4861-A9A5-7876E29ADFB1}" dt="2022-03-25T13:27:09.072" v="1754"/>
          <ac:spMkLst>
            <pc:docMk/>
            <pc:sldMk cId="1114389503" sldId="401"/>
            <ac:spMk id="13" creationId="{4CBA1D59-50B1-4A0C-89C7-1A70B1C5D52C}"/>
          </ac:spMkLst>
        </pc:spChg>
        <pc:spChg chg="mod">
          <ac:chgData name="li bo" userId="86e360d6c7446f46" providerId="LiveId" clId="{50ED1F59-95AB-4861-A9A5-7876E29ADFB1}" dt="2022-03-25T13:27:09.072" v="1754"/>
          <ac:spMkLst>
            <pc:docMk/>
            <pc:sldMk cId="1114389503" sldId="401"/>
            <ac:spMk id="14" creationId="{1EE016A4-0EA7-40F3-82A8-5BC1683E0B04}"/>
          </ac:spMkLst>
        </pc:spChg>
        <pc:spChg chg="mod">
          <ac:chgData name="li bo" userId="86e360d6c7446f46" providerId="LiveId" clId="{50ED1F59-95AB-4861-A9A5-7876E29ADFB1}" dt="2022-03-25T13:27:09.072" v="1754"/>
          <ac:spMkLst>
            <pc:docMk/>
            <pc:sldMk cId="1114389503" sldId="401"/>
            <ac:spMk id="15" creationId="{19412CFA-AAB5-43AB-94C5-B4AC9E3200E4}"/>
          </ac:spMkLst>
        </pc:spChg>
        <pc:grpChg chg="add del mod">
          <ac:chgData name="li bo" userId="86e360d6c7446f46" providerId="LiveId" clId="{50ED1F59-95AB-4861-A9A5-7876E29ADFB1}" dt="2022-03-25T13:26:59.813" v="1751"/>
          <ac:grpSpMkLst>
            <pc:docMk/>
            <pc:sldMk cId="1114389503" sldId="401"/>
            <ac:grpSpMk id="3" creationId="{0C292883-1625-41F3-A20B-24737C04215C}"/>
          </ac:grpSpMkLst>
        </pc:grpChg>
        <pc:grpChg chg="add mod">
          <ac:chgData name="li bo" userId="86e360d6c7446f46" providerId="LiveId" clId="{50ED1F59-95AB-4861-A9A5-7876E29ADFB1}" dt="2022-03-25T13:27:10.411" v="1755" actId="1076"/>
          <ac:grpSpMkLst>
            <pc:docMk/>
            <pc:sldMk cId="1114389503" sldId="401"/>
            <ac:grpSpMk id="10" creationId="{FCA040E7-88FE-49D9-BD24-D2D41D99E811}"/>
          </ac:grpSpMkLst>
        </pc:grpChg>
        <pc:grpChg chg="mod">
          <ac:chgData name="li bo" userId="86e360d6c7446f46" providerId="LiveId" clId="{50ED1F59-95AB-4861-A9A5-7876E29ADFB1}" dt="2022-03-25T13:27:09.072" v="1754"/>
          <ac:grpSpMkLst>
            <pc:docMk/>
            <pc:sldMk cId="1114389503" sldId="401"/>
            <ac:grpSpMk id="11" creationId="{99B75700-5F93-42D4-A91C-21BFC67CCC41}"/>
          </ac:grpSpMkLst>
        </pc:grpChg>
        <pc:picChg chg="mod">
          <ac:chgData name="li bo" userId="86e360d6c7446f46" providerId="LiveId" clId="{50ED1F59-95AB-4861-A9A5-7876E29ADFB1}" dt="2022-03-25T13:27:08.541" v="1753" actId="1076"/>
          <ac:picMkLst>
            <pc:docMk/>
            <pc:sldMk cId="1114389503" sldId="401"/>
            <ac:picMk id="5" creationId="{B2BB4EA6-0C76-43A3-B902-F8988F7254EA}"/>
          </ac:picMkLst>
        </pc:picChg>
        <pc:cxnChg chg="mod">
          <ac:chgData name="li bo" userId="86e360d6c7446f46" providerId="LiveId" clId="{50ED1F59-95AB-4861-A9A5-7876E29ADFB1}" dt="2022-03-25T13:26:57.046" v="1748"/>
          <ac:cxnSpMkLst>
            <pc:docMk/>
            <pc:sldMk cId="1114389503" sldId="401"/>
            <ac:cxnSpMk id="8" creationId="{75164278-2EE1-4131-A5AB-1982B871D798}"/>
          </ac:cxnSpMkLst>
        </pc:cxnChg>
        <pc:cxnChg chg="mod">
          <ac:chgData name="li bo" userId="86e360d6c7446f46" providerId="LiveId" clId="{50ED1F59-95AB-4861-A9A5-7876E29ADFB1}" dt="2022-03-25T13:26:57.046" v="1748"/>
          <ac:cxnSpMkLst>
            <pc:docMk/>
            <pc:sldMk cId="1114389503" sldId="401"/>
            <ac:cxnSpMk id="9" creationId="{AF0A08A3-E3D9-4777-89E0-E17120AE353E}"/>
          </ac:cxnSpMkLst>
        </pc:cxnChg>
        <pc:cxnChg chg="mod">
          <ac:chgData name="li bo" userId="86e360d6c7446f46" providerId="LiveId" clId="{50ED1F59-95AB-4861-A9A5-7876E29ADFB1}" dt="2022-03-25T13:27:09.072" v="1754"/>
          <ac:cxnSpMkLst>
            <pc:docMk/>
            <pc:sldMk cId="1114389503" sldId="401"/>
            <ac:cxnSpMk id="12" creationId="{8A0B9064-6033-4347-835D-CF1C2821DE8D}"/>
          </ac:cxnSpMkLst>
        </pc:cxnChg>
        <pc:cxnChg chg="mod">
          <ac:chgData name="li bo" userId="86e360d6c7446f46" providerId="LiveId" clId="{50ED1F59-95AB-4861-A9A5-7876E29ADFB1}" dt="2022-03-25T13:27:09.072" v="1754"/>
          <ac:cxnSpMkLst>
            <pc:docMk/>
            <pc:sldMk cId="1114389503" sldId="401"/>
            <ac:cxnSpMk id="16" creationId="{1E3ECA4E-1044-4684-B606-E32B2A39782B}"/>
          </ac:cxnSpMkLst>
        </pc:cxnChg>
        <pc:cxnChg chg="mod">
          <ac:chgData name="li bo" userId="86e360d6c7446f46" providerId="LiveId" clId="{50ED1F59-95AB-4861-A9A5-7876E29ADFB1}" dt="2022-03-25T13:27:09.072" v="1754"/>
          <ac:cxnSpMkLst>
            <pc:docMk/>
            <pc:sldMk cId="1114389503" sldId="401"/>
            <ac:cxnSpMk id="17" creationId="{A44804C4-FCC6-4F16-B5C5-B1AEE1057D34}"/>
          </ac:cxnSpMkLst>
        </pc:cxnChg>
      </pc:sldChg>
      <pc:sldChg chg="addSp delSp modSp add mod modTransition delAnim">
        <pc:chgData name="li bo" userId="86e360d6c7446f46" providerId="LiveId" clId="{50ED1F59-95AB-4861-A9A5-7876E29ADFB1}" dt="2022-03-28T07:40:02.899" v="17183"/>
        <pc:sldMkLst>
          <pc:docMk/>
          <pc:sldMk cId="3341318060" sldId="402"/>
        </pc:sldMkLst>
        <pc:spChg chg="mod">
          <ac:chgData name="li bo" userId="86e360d6c7446f46" providerId="LiveId" clId="{50ED1F59-95AB-4861-A9A5-7876E29ADFB1}" dt="2022-03-25T08:41:41.360" v="517" actId="20577"/>
          <ac:spMkLst>
            <pc:docMk/>
            <pc:sldMk cId="3341318060" sldId="402"/>
            <ac:spMk id="6" creationId="{23284C79-7231-4CFD-8862-D8FE300BCABA}"/>
          </ac:spMkLst>
        </pc:spChg>
        <pc:spChg chg="mod">
          <ac:chgData name="li bo" userId="86e360d6c7446f46" providerId="LiveId" clId="{50ED1F59-95AB-4861-A9A5-7876E29ADFB1}" dt="2022-03-25T03:09:52.191" v="116" actId="1076"/>
          <ac:spMkLst>
            <pc:docMk/>
            <pc:sldMk cId="3341318060" sldId="402"/>
            <ac:spMk id="28" creationId="{B6896A38-6B4B-4D3F-BFA7-FC847E641F3B}"/>
          </ac:spMkLst>
        </pc:spChg>
        <pc:spChg chg="mod">
          <ac:chgData name="li bo" userId="86e360d6c7446f46" providerId="LiveId" clId="{50ED1F59-95AB-4861-A9A5-7876E29ADFB1}" dt="2022-03-25T03:10:28.548" v="127" actId="1076"/>
          <ac:spMkLst>
            <pc:docMk/>
            <pc:sldMk cId="3341318060" sldId="402"/>
            <ac:spMk id="37" creationId="{FB564874-B615-448D-88AD-FB7893161BB1}"/>
          </ac:spMkLst>
        </pc:spChg>
        <pc:spChg chg="del">
          <ac:chgData name="li bo" userId="86e360d6c7446f46" providerId="LiveId" clId="{50ED1F59-95AB-4861-A9A5-7876E29ADFB1}" dt="2022-03-25T03:09:47.930" v="115" actId="478"/>
          <ac:spMkLst>
            <pc:docMk/>
            <pc:sldMk cId="3341318060" sldId="402"/>
            <ac:spMk id="38" creationId="{6D87C213-CD3F-4BF6-9798-CA044E7A63E2}"/>
          </ac:spMkLst>
        </pc:spChg>
        <pc:grpChg chg="mod">
          <ac:chgData name="li bo" userId="86e360d6c7446f46" providerId="LiveId" clId="{50ED1F59-95AB-4861-A9A5-7876E29ADFB1}" dt="2022-03-25T03:10:07.438" v="121" actId="14100"/>
          <ac:grpSpMkLst>
            <pc:docMk/>
            <pc:sldMk cId="3341318060" sldId="402"/>
            <ac:grpSpMk id="33" creationId="{7753AD43-0461-46B5-BF9E-CAEB9BE9F3C5}"/>
          </ac:grpSpMkLst>
        </pc:grpChg>
        <pc:picChg chg="del">
          <ac:chgData name="li bo" userId="86e360d6c7446f46" providerId="LiveId" clId="{50ED1F59-95AB-4861-A9A5-7876E29ADFB1}" dt="2022-03-25T03:09:45.041" v="114" actId="478"/>
          <ac:picMkLst>
            <pc:docMk/>
            <pc:sldMk cId="3341318060" sldId="402"/>
            <ac:picMk id="7" creationId="{1C5B11AF-EBB3-47D0-B0D1-0B5B6CA969A5}"/>
          </ac:picMkLst>
        </pc:picChg>
        <pc:picChg chg="del">
          <ac:chgData name="li bo" userId="86e360d6c7446f46" providerId="LiveId" clId="{50ED1F59-95AB-4861-A9A5-7876E29ADFB1}" dt="2022-03-25T03:09:45.041" v="114" actId="478"/>
          <ac:picMkLst>
            <pc:docMk/>
            <pc:sldMk cId="3341318060" sldId="402"/>
            <ac:picMk id="9" creationId="{B87FB933-A1A4-43E2-B6DD-3B9B203BF6DA}"/>
          </ac:picMkLst>
        </pc:picChg>
        <pc:picChg chg="mod">
          <ac:chgData name="li bo" userId="86e360d6c7446f46" providerId="LiveId" clId="{50ED1F59-95AB-4861-A9A5-7876E29ADFB1}" dt="2022-03-25T03:10:22.107" v="126" actId="1076"/>
          <ac:picMkLst>
            <pc:docMk/>
            <pc:sldMk cId="3341318060" sldId="402"/>
            <ac:picMk id="35" creationId="{E6D8FF69-10AD-462B-9964-83BB8FF68315}"/>
          </ac:picMkLst>
        </pc:picChg>
        <pc:picChg chg="del">
          <ac:chgData name="li bo" userId="86e360d6c7446f46" providerId="LiveId" clId="{50ED1F59-95AB-4861-A9A5-7876E29ADFB1}" dt="2022-03-25T03:09:45.041" v="114" actId="478"/>
          <ac:picMkLst>
            <pc:docMk/>
            <pc:sldMk cId="3341318060" sldId="402"/>
            <ac:picMk id="36" creationId="{8BAE9E20-353F-4B83-887A-32E35ADE39E8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341318060" sldId="402"/>
            <ac:inkMk id="2" creationId="{AA8D986B-8A0B-43B1-A1FB-3A7F94BA20CD}"/>
          </ac:inkMkLst>
        </pc:inkChg>
      </pc:sldChg>
      <pc:sldChg chg="addSp delSp modSp new mod modTransition modAnim">
        <pc:chgData name="li bo" userId="86e360d6c7446f46" providerId="LiveId" clId="{50ED1F59-95AB-4861-A9A5-7876E29ADFB1}" dt="2022-03-28T07:40:02.899" v="17183"/>
        <pc:sldMkLst>
          <pc:docMk/>
          <pc:sldMk cId="3393532768" sldId="403"/>
        </pc:sldMkLst>
        <pc:spChg chg="del">
          <ac:chgData name="li bo" userId="86e360d6c7446f46" providerId="LiveId" clId="{50ED1F59-95AB-4861-A9A5-7876E29ADFB1}" dt="2022-03-25T10:24:42.301" v="963" actId="478"/>
          <ac:spMkLst>
            <pc:docMk/>
            <pc:sldMk cId="3393532768" sldId="403"/>
            <ac:spMk id="2" creationId="{522D21E2-7BBD-4BE9-AC6F-1952E07F86BB}"/>
          </ac:spMkLst>
        </pc:spChg>
        <pc:spChg chg="del">
          <ac:chgData name="li bo" userId="86e360d6c7446f46" providerId="LiveId" clId="{50ED1F59-95AB-4861-A9A5-7876E29ADFB1}" dt="2022-03-25T10:24:42.301" v="963" actId="478"/>
          <ac:spMkLst>
            <pc:docMk/>
            <pc:sldMk cId="3393532768" sldId="403"/>
            <ac:spMk id="3" creationId="{4169A4DC-D61D-423C-81FB-4196463A9EC0}"/>
          </ac:spMkLst>
        </pc:spChg>
        <pc:spChg chg="add mod">
          <ac:chgData name="li bo" userId="86e360d6c7446f46" providerId="LiveId" clId="{50ED1F59-95AB-4861-A9A5-7876E29ADFB1}" dt="2022-03-25T10:26:06.928" v="964"/>
          <ac:spMkLst>
            <pc:docMk/>
            <pc:sldMk cId="3393532768" sldId="403"/>
            <ac:spMk id="4" creationId="{A102F654-D3AA-4E9B-9DC4-2538902C210C}"/>
          </ac:spMkLst>
        </pc:spChg>
        <pc:spChg chg="add mod">
          <ac:chgData name="li bo" userId="86e360d6c7446f46" providerId="LiveId" clId="{50ED1F59-95AB-4861-A9A5-7876E29ADFB1}" dt="2022-03-25T10:34:21.162" v="1060" actId="14100"/>
          <ac:spMkLst>
            <pc:docMk/>
            <pc:sldMk cId="3393532768" sldId="403"/>
            <ac:spMk id="24" creationId="{A69147BE-F585-4F9B-A1CC-7A3CF80BFF74}"/>
          </ac:spMkLst>
        </pc:spChg>
        <pc:spChg chg="add del mod">
          <ac:chgData name="li bo" userId="86e360d6c7446f46" providerId="LiveId" clId="{50ED1F59-95AB-4861-A9A5-7876E29ADFB1}" dt="2022-03-25T10:33:57.265" v="1047" actId="478"/>
          <ac:spMkLst>
            <pc:docMk/>
            <pc:sldMk cId="3393532768" sldId="403"/>
            <ac:spMk id="25" creationId="{C906329B-3730-490C-96C9-662552112219}"/>
          </ac:spMkLst>
        </pc:spChg>
        <pc:spChg chg="add mod">
          <ac:chgData name="li bo" userId="86e360d6c7446f46" providerId="LiveId" clId="{50ED1F59-95AB-4861-A9A5-7876E29ADFB1}" dt="2022-03-25T10:34:56.756" v="1064" actId="14100"/>
          <ac:spMkLst>
            <pc:docMk/>
            <pc:sldMk cId="3393532768" sldId="403"/>
            <ac:spMk id="26" creationId="{A306825C-9EA1-432A-B0A4-6204175B8D01}"/>
          </ac:spMkLst>
        </pc:spChg>
        <pc:grpChg chg="add mod">
          <ac:chgData name="li bo" userId="86e360d6c7446f46" providerId="LiveId" clId="{50ED1F59-95AB-4861-A9A5-7876E29ADFB1}" dt="2022-03-25T10:27:39.250" v="982" actId="164"/>
          <ac:grpSpMkLst>
            <pc:docMk/>
            <pc:sldMk cId="3393532768" sldId="403"/>
            <ac:grpSpMk id="11" creationId="{C772307B-4AF9-433B-94F4-9B863EC78A27}"/>
          </ac:grpSpMkLst>
        </pc:grpChg>
        <pc:grpChg chg="add mod">
          <ac:chgData name="li bo" userId="86e360d6c7446f46" providerId="LiveId" clId="{50ED1F59-95AB-4861-A9A5-7876E29ADFB1}" dt="2022-03-25T10:34:15.297" v="1058" actId="1076"/>
          <ac:grpSpMkLst>
            <pc:docMk/>
            <pc:sldMk cId="3393532768" sldId="403"/>
            <ac:grpSpMk id="14" creationId="{2F277F49-F43E-4FBE-9C37-D656D1683491}"/>
          </ac:grpSpMkLst>
        </pc:grpChg>
        <pc:picChg chg="add mod">
          <ac:chgData name="li bo" userId="86e360d6c7446f46" providerId="LiveId" clId="{50ED1F59-95AB-4861-A9A5-7876E29ADFB1}" dt="2022-03-25T10:27:27.805" v="979" actId="164"/>
          <ac:picMkLst>
            <pc:docMk/>
            <pc:sldMk cId="3393532768" sldId="403"/>
            <ac:picMk id="6" creationId="{393C115D-139F-491C-BE91-F0000B08AEB5}"/>
          </ac:picMkLst>
        </pc:picChg>
        <pc:picChg chg="add mod">
          <ac:chgData name="li bo" userId="86e360d6c7446f46" providerId="LiveId" clId="{50ED1F59-95AB-4861-A9A5-7876E29ADFB1}" dt="2022-03-25T10:27:27.805" v="979" actId="164"/>
          <ac:picMkLst>
            <pc:docMk/>
            <pc:sldMk cId="3393532768" sldId="403"/>
            <ac:picMk id="8" creationId="{6C666582-7B73-48C6-9506-D8F0C1AA1535}"/>
          </ac:picMkLst>
        </pc:picChg>
        <pc:picChg chg="add del">
          <ac:chgData name="li bo" userId="86e360d6c7446f46" providerId="LiveId" clId="{50ED1F59-95AB-4861-A9A5-7876E29ADFB1}" dt="2022-03-25T10:27:02.088" v="971" actId="22"/>
          <ac:picMkLst>
            <pc:docMk/>
            <pc:sldMk cId="3393532768" sldId="403"/>
            <ac:picMk id="10" creationId="{4398DCAF-CF57-4BCB-8DAD-88E786BBE4CA}"/>
          </ac:picMkLst>
        </pc:picChg>
        <pc:picChg chg="add mod">
          <ac:chgData name="li bo" userId="86e360d6c7446f46" providerId="LiveId" clId="{50ED1F59-95AB-4861-A9A5-7876E29ADFB1}" dt="2022-03-25T10:27:39.250" v="982" actId="164"/>
          <ac:picMkLst>
            <pc:docMk/>
            <pc:sldMk cId="3393532768" sldId="403"/>
            <ac:picMk id="13" creationId="{FE7CC77C-74FC-4515-90EF-B6E21DF8F1B9}"/>
          </ac:picMkLst>
        </pc:picChg>
        <pc:picChg chg="add mod">
          <ac:chgData name="li bo" userId="86e360d6c7446f46" providerId="LiveId" clId="{50ED1F59-95AB-4861-A9A5-7876E29ADFB1}" dt="2022-03-25T10:32:22.037" v="1035" actId="1076"/>
          <ac:picMkLst>
            <pc:docMk/>
            <pc:sldMk cId="3393532768" sldId="403"/>
            <ac:picMk id="16" creationId="{D10B99DD-F355-439F-8BA2-F2EBDBBEC54A}"/>
          </ac:picMkLst>
        </pc:picChg>
        <pc:picChg chg="add mod">
          <ac:chgData name="li bo" userId="86e360d6c7446f46" providerId="LiveId" clId="{50ED1F59-95AB-4861-A9A5-7876E29ADFB1}" dt="2022-03-25T10:32:19.816" v="1034" actId="1076"/>
          <ac:picMkLst>
            <pc:docMk/>
            <pc:sldMk cId="3393532768" sldId="403"/>
            <ac:picMk id="18" creationId="{1860EA6D-4476-42E8-9768-79F7480CF9E5}"/>
          </ac:picMkLst>
        </pc:picChg>
        <pc:picChg chg="add mod">
          <ac:chgData name="li bo" userId="86e360d6c7446f46" providerId="LiveId" clId="{50ED1F59-95AB-4861-A9A5-7876E29ADFB1}" dt="2022-03-25T10:32:11.350" v="1032" actId="1076"/>
          <ac:picMkLst>
            <pc:docMk/>
            <pc:sldMk cId="3393532768" sldId="403"/>
            <ac:picMk id="20" creationId="{47411016-97FF-45D6-B72E-C74F5097D4F3}"/>
          </ac:picMkLst>
        </pc:picChg>
        <pc:picChg chg="add mod">
          <ac:chgData name="li bo" userId="86e360d6c7446f46" providerId="LiveId" clId="{50ED1F59-95AB-4861-A9A5-7876E29ADFB1}" dt="2022-03-25T10:32:09.344" v="1031" actId="1076"/>
          <ac:picMkLst>
            <pc:docMk/>
            <pc:sldMk cId="3393532768" sldId="403"/>
            <ac:picMk id="22" creationId="{DC4EC797-9739-4130-878A-FF82125DD99D}"/>
          </ac:picMkLst>
        </pc:picChg>
        <pc:picChg chg="add mod modCrop">
          <ac:chgData name="li bo" userId="86e360d6c7446f46" providerId="LiveId" clId="{50ED1F59-95AB-4861-A9A5-7876E29ADFB1}" dt="2022-03-25T10:31:47.268" v="1027" actId="1076"/>
          <ac:picMkLst>
            <pc:docMk/>
            <pc:sldMk cId="3393532768" sldId="403"/>
            <ac:picMk id="23" creationId="{E7F68E33-D4FF-4A53-AEB0-08B2C26F86C2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393532768" sldId="403"/>
            <ac:inkMk id="2" creationId="{C179BBCB-1ECC-4A8B-AA72-C6FDAFC822D0}"/>
          </ac:inkMkLst>
        </pc:inkChg>
      </pc:sldChg>
      <pc:sldChg chg="addSp delSp modSp new mod modTransition modAnim modNotesTx">
        <pc:chgData name="li bo" userId="86e360d6c7446f46" providerId="LiveId" clId="{50ED1F59-95AB-4861-A9A5-7876E29ADFB1}" dt="2022-03-29T02:30:39.082" v="17273"/>
        <pc:sldMkLst>
          <pc:docMk/>
          <pc:sldMk cId="2924770310" sldId="404"/>
        </pc:sldMkLst>
        <pc:spChg chg="del">
          <ac:chgData name="li bo" userId="86e360d6c7446f46" providerId="LiveId" clId="{50ED1F59-95AB-4861-A9A5-7876E29ADFB1}" dt="2022-03-25T10:35:01.152" v="1066" actId="478"/>
          <ac:spMkLst>
            <pc:docMk/>
            <pc:sldMk cId="2924770310" sldId="404"/>
            <ac:spMk id="2" creationId="{B9242AD7-DBFF-4E7E-A543-C29BC16ECE0E}"/>
          </ac:spMkLst>
        </pc:spChg>
        <pc:spChg chg="del">
          <ac:chgData name="li bo" userId="86e360d6c7446f46" providerId="LiveId" clId="{50ED1F59-95AB-4861-A9A5-7876E29ADFB1}" dt="2022-03-25T10:35:01.152" v="1066" actId="478"/>
          <ac:spMkLst>
            <pc:docMk/>
            <pc:sldMk cId="2924770310" sldId="404"/>
            <ac:spMk id="3" creationId="{3212A8FA-E172-431E-9B16-FB8BB162C293}"/>
          </ac:spMkLst>
        </pc:spChg>
        <pc:spChg chg="add mod">
          <ac:chgData name="li bo" userId="86e360d6c7446f46" providerId="LiveId" clId="{50ED1F59-95AB-4861-A9A5-7876E29ADFB1}" dt="2022-03-25T12:03:21.441" v="1122"/>
          <ac:spMkLst>
            <pc:docMk/>
            <pc:sldMk cId="2924770310" sldId="404"/>
            <ac:spMk id="4" creationId="{ED5E91A7-9A41-47C6-BA3D-6E4255793462}"/>
          </ac:spMkLst>
        </pc:spChg>
        <pc:spChg chg="add mod">
          <ac:chgData name="li bo" userId="86e360d6c7446f46" providerId="LiveId" clId="{50ED1F59-95AB-4861-A9A5-7876E29ADFB1}" dt="2022-03-25T12:27:31.855" v="1219" actId="404"/>
          <ac:spMkLst>
            <pc:docMk/>
            <pc:sldMk cId="2924770310" sldId="404"/>
            <ac:spMk id="8" creationId="{EF1DB79F-4063-44D5-BF6A-B92C51D40184}"/>
          </ac:spMkLst>
        </pc:spChg>
        <pc:spChg chg="add mod">
          <ac:chgData name="li bo" userId="86e360d6c7446f46" providerId="LiveId" clId="{50ED1F59-95AB-4861-A9A5-7876E29ADFB1}" dt="2022-03-25T12:27:31.855" v="1219" actId="404"/>
          <ac:spMkLst>
            <pc:docMk/>
            <pc:sldMk cId="2924770310" sldId="404"/>
            <ac:spMk id="21" creationId="{055D98FA-DD9F-48E6-95D6-A9A8DC79F442}"/>
          </ac:spMkLst>
        </pc:spChg>
        <pc:spChg chg="add mod">
          <ac:chgData name="li bo" userId="86e360d6c7446f46" providerId="LiveId" clId="{50ED1F59-95AB-4861-A9A5-7876E29ADFB1}" dt="2022-03-25T12:27:31.855" v="1219" actId="404"/>
          <ac:spMkLst>
            <pc:docMk/>
            <pc:sldMk cId="2924770310" sldId="404"/>
            <ac:spMk id="22" creationId="{6F262A6D-3E9B-4C19-8635-735CFF2FE0AF}"/>
          </ac:spMkLst>
        </pc:spChg>
        <pc:spChg chg="add mod">
          <ac:chgData name="li bo" userId="86e360d6c7446f46" providerId="LiveId" clId="{50ED1F59-95AB-4861-A9A5-7876E29ADFB1}" dt="2022-03-25T12:27:31.855" v="1219" actId="404"/>
          <ac:spMkLst>
            <pc:docMk/>
            <pc:sldMk cId="2924770310" sldId="404"/>
            <ac:spMk id="23" creationId="{8EDEA8C2-FE1E-47A9-AC76-FE106BD849AE}"/>
          </ac:spMkLst>
        </pc:spChg>
        <pc:spChg chg="mod">
          <ac:chgData name="li bo" userId="86e360d6c7446f46" providerId="LiveId" clId="{50ED1F59-95AB-4861-A9A5-7876E29ADFB1}" dt="2022-03-25T12:47:12.177" v="1499"/>
          <ac:spMkLst>
            <pc:docMk/>
            <pc:sldMk cId="2924770310" sldId="404"/>
            <ac:spMk id="26" creationId="{BC8BE0AB-9256-4CBE-BFEC-E538AFB02288}"/>
          </ac:spMkLst>
        </pc:spChg>
        <pc:spChg chg="mod">
          <ac:chgData name="li bo" userId="86e360d6c7446f46" providerId="LiveId" clId="{50ED1F59-95AB-4861-A9A5-7876E29ADFB1}" dt="2022-03-25T12:47:12.177" v="1499"/>
          <ac:spMkLst>
            <pc:docMk/>
            <pc:sldMk cId="2924770310" sldId="404"/>
            <ac:spMk id="27" creationId="{FF67AB3A-5CAC-49E7-82B4-3231EB3B7799}"/>
          </ac:spMkLst>
        </pc:spChg>
        <pc:spChg chg="mod">
          <ac:chgData name="li bo" userId="86e360d6c7446f46" providerId="LiveId" clId="{50ED1F59-95AB-4861-A9A5-7876E29ADFB1}" dt="2022-03-25T12:47:12.177" v="1499"/>
          <ac:spMkLst>
            <pc:docMk/>
            <pc:sldMk cId="2924770310" sldId="404"/>
            <ac:spMk id="28" creationId="{692221A8-5C2B-4CC6-85FD-4A18AFF9BE97}"/>
          </ac:spMkLst>
        </pc:spChg>
        <pc:spChg chg="add mod">
          <ac:chgData name="li bo" userId="86e360d6c7446f46" providerId="LiveId" clId="{50ED1F59-95AB-4861-A9A5-7876E29ADFB1}" dt="2022-03-25T12:53:28.701" v="1644" actId="20577"/>
          <ac:spMkLst>
            <pc:docMk/>
            <pc:sldMk cId="2924770310" sldId="404"/>
            <ac:spMk id="32" creationId="{8E7D24F6-1781-4B7F-9C7E-DDDDE62FBE38}"/>
          </ac:spMkLst>
        </pc:spChg>
        <pc:spChg chg="add mod">
          <ac:chgData name="li bo" userId="86e360d6c7446f46" providerId="LiveId" clId="{50ED1F59-95AB-4861-A9A5-7876E29ADFB1}" dt="2022-03-25T13:33:54.181" v="1925" actId="14100"/>
          <ac:spMkLst>
            <pc:docMk/>
            <pc:sldMk cId="2924770310" sldId="404"/>
            <ac:spMk id="33" creationId="{A44F5FDD-CF3B-40C2-AEFF-0078A9E71395}"/>
          </ac:spMkLst>
        </pc:spChg>
        <pc:grpChg chg="add del mod">
          <ac:chgData name="li bo" userId="86e360d6c7446f46" providerId="LiveId" clId="{50ED1F59-95AB-4861-A9A5-7876E29ADFB1}" dt="2022-03-25T12:29:32.021" v="1234" actId="478"/>
          <ac:grpSpMkLst>
            <pc:docMk/>
            <pc:sldMk cId="2924770310" sldId="404"/>
            <ac:grpSpMk id="24" creationId="{487039A2-43CA-4D0E-905E-B1ED0768E1CE}"/>
          </ac:grpSpMkLst>
        </pc:grpChg>
        <pc:grpChg chg="add mod">
          <ac:chgData name="li bo" userId="86e360d6c7446f46" providerId="LiveId" clId="{50ED1F59-95AB-4861-A9A5-7876E29ADFB1}" dt="2022-03-25T13:23:11.296" v="1702" actId="1076"/>
          <ac:grpSpMkLst>
            <pc:docMk/>
            <pc:sldMk cId="2924770310" sldId="404"/>
            <ac:grpSpMk id="25" creationId="{D41881D5-872B-4214-96E3-0AE95A168B72}"/>
          </ac:grpSpMkLst>
        </pc:grpChg>
        <pc:picChg chg="add mod">
          <ac:chgData name="li bo" userId="86e360d6c7446f46" providerId="LiveId" clId="{50ED1F59-95AB-4861-A9A5-7876E29ADFB1}" dt="2022-03-25T12:10:43.596" v="1159" actId="1076"/>
          <ac:picMkLst>
            <pc:docMk/>
            <pc:sldMk cId="2924770310" sldId="404"/>
            <ac:picMk id="5" creationId="{3974AE3A-7855-46CC-B655-2412F09FD147}"/>
          </ac:picMkLst>
        </pc:picChg>
        <pc:picChg chg="add mod">
          <ac:chgData name="li bo" userId="86e360d6c7446f46" providerId="LiveId" clId="{50ED1F59-95AB-4861-A9A5-7876E29ADFB1}" dt="2022-03-25T12:27:31.855" v="1219" actId="404"/>
          <ac:picMkLst>
            <pc:docMk/>
            <pc:sldMk cId="2924770310" sldId="404"/>
            <ac:picMk id="7" creationId="{986B96E9-6AEF-4394-830E-1E92DB983669}"/>
          </ac:picMkLst>
        </pc:picChg>
        <pc:picChg chg="add mod">
          <ac:chgData name="li bo" userId="86e360d6c7446f46" providerId="LiveId" clId="{50ED1F59-95AB-4861-A9A5-7876E29ADFB1}" dt="2022-03-25T12:35:03.985" v="1333" actId="1076"/>
          <ac:picMkLst>
            <pc:docMk/>
            <pc:sldMk cId="2924770310" sldId="404"/>
            <ac:picMk id="10" creationId="{C46B79F7-E105-4BED-A054-55C625B25CB8}"/>
          </ac:picMkLst>
        </pc:picChg>
        <pc:picChg chg="add mod">
          <ac:chgData name="li bo" userId="86e360d6c7446f46" providerId="LiveId" clId="{50ED1F59-95AB-4861-A9A5-7876E29ADFB1}" dt="2022-03-25T13:31:48.245" v="1785" actId="1076"/>
          <ac:picMkLst>
            <pc:docMk/>
            <pc:sldMk cId="2924770310" sldId="404"/>
            <ac:picMk id="12" creationId="{8CC365ED-9B0A-4629-8662-66BA34D8B6C3}"/>
          </ac:picMkLst>
        </pc:picChg>
        <pc:picChg chg="add mod">
          <ac:chgData name="li bo" userId="86e360d6c7446f46" providerId="LiveId" clId="{50ED1F59-95AB-4861-A9A5-7876E29ADFB1}" dt="2022-03-25T13:34:14.574" v="1933" actId="1076"/>
          <ac:picMkLst>
            <pc:docMk/>
            <pc:sldMk cId="2924770310" sldId="404"/>
            <ac:picMk id="14" creationId="{7186FE2D-28D7-4233-B261-C3FC441ECB80}"/>
          </ac:picMkLst>
        </pc:picChg>
        <pc:picChg chg="add mod">
          <ac:chgData name="li bo" userId="86e360d6c7446f46" providerId="LiveId" clId="{50ED1F59-95AB-4861-A9A5-7876E29ADFB1}" dt="2022-03-25T13:34:14.574" v="1933" actId="1076"/>
          <ac:picMkLst>
            <pc:docMk/>
            <pc:sldMk cId="2924770310" sldId="404"/>
            <ac:picMk id="16" creationId="{7DA070D9-1D96-4630-851B-DD4DBE0C8F0F}"/>
          </ac:picMkLst>
        </pc:picChg>
        <pc:picChg chg="add mod">
          <ac:chgData name="li bo" userId="86e360d6c7446f46" providerId="LiveId" clId="{50ED1F59-95AB-4861-A9A5-7876E29ADFB1}" dt="2022-03-25T13:34:14.574" v="1933" actId="1076"/>
          <ac:picMkLst>
            <pc:docMk/>
            <pc:sldMk cId="2924770310" sldId="404"/>
            <ac:picMk id="18" creationId="{5AABE344-E66F-4FA4-89F8-1AC790E4F716}"/>
          </ac:picMkLst>
        </pc:picChg>
        <pc:picChg chg="add mod">
          <ac:chgData name="li bo" userId="86e360d6c7446f46" providerId="LiveId" clId="{50ED1F59-95AB-4861-A9A5-7876E29ADFB1}" dt="2022-03-25T13:23:19.300" v="1704" actId="1076"/>
          <ac:picMkLst>
            <pc:docMk/>
            <pc:sldMk cId="2924770310" sldId="404"/>
            <ac:picMk id="20" creationId="{E940ABE2-C906-4865-B406-582122739C24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2924770310" sldId="404"/>
            <ac:inkMk id="2" creationId="{67709ABD-6D68-4617-8A4B-3F846B9F191B}"/>
          </ac:inkMkLst>
        </pc:inkChg>
        <pc:cxnChg chg="del mod">
          <ac:chgData name="li bo" userId="86e360d6c7446f46" providerId="LiveId" clId="{50ED1F59-95AB-4861-A9A5-7876E29ADFB1}" dt="2022-03-25T12:54:08.420" v="1648" actId="478"/>
          <ac:cxnSpMkLst>
            <pc:docMk/>
            <pc:sldMk cId="2924770310" sldId="404"/>
            <ac:cxnSpMk id="29" creationId="{39D42690-49DC-4D57-A74B-1E02AC52AE9F}"/>
          </ac:cxnSpMkLst>
        </pc:cxnChg>
        <pc:cxnChg chg="mod">
          <ac:chgData name="li bo" userId="86e360d6c7446f46" providerId="LiveId" clId="{50ED1F59-95AB-4861-A9A5-7876E29ADFB1}" dt="2022-03-25T12:47:12.177" v="1499"/>
          <ac:cxnSpMkLst>
            <pc:docMk/>
            <pc:sldMk cId="2924770310" sldId="404"/>
            <ac:cxnSpMk id="30" creationId="{C72B492F-F639-4531-AB86-7EA57A529DA6}"/>
          </ac:cxnSpMkLst>
        </pc:cxnChg>
        <pc:cxnChg chg="del mod">
          <ac:chgData name="li bo" userId="86e360d6c7446f46" providerId="LiveId" clId="{50ED1F59-95AB-4861-A9A5-7876E29ADFB1}" dt="2022-03-25T12:54:10.080" v="1649" actId="478"/>
          <ac:cxnSpMkLst>
            <pc:docMk/>
            <pc:sldMk cId="2924770310" sldId="404"/>
            <ac:cxnSpMk id="31" creationId="{21DB0E0E-AEE0-4E22-B0A1-D8B174D18D39}"/>
          </ac:cxnSpMkLst>
        </pc:cxnChg>
      </pc:sldChg>
      <pc:sldChg chg="addSp delSp modSp new mod modTransition modAnim">
        <pc:chgData name="li bo" userId="86e360d6c7446f46" providerId="LiveId" clId="{50ED1F59-95AB-4861-A9A5-7876E29ADFB1}" dt="2022-03-29T02:38:15.129" v="17301"/>
        <pc:sldMkLst>
          <pc:docMk/>
          <pc:sldMk cId="3214147265" sldId="405"/>
        </pc:sldMkLst>
        <pc:spChg chg="del">
          <ac:chgData name="li bo" userId="86e360d6c7446f46" providerId="LiveId" clId="{50ED1F59-95AB-4861-A9A5-7876E29ADFB1}" dt="2022-03-25T12:15:25.443" v="1209" actId="478"/>
          <ac:spMkLst>
            <pc:docMk/>
            <pc:sldMk cId="3214147265" sldId="405"/>
            <ac:spMk id="2" creationId="{DC3C5086-7622-46BE-8691-EACC51AEAB87}"/>
          </ac:spMkLst>
        </pc:spChg>
        <pc:spChg chg="del">
          <ac:chgData name="li bo" userId="86e360d6c7446f46" providerId="LiveId" clId="{50ED1F59-95AB-4861-A9A5-7876E29ADFB1}" dt="2022-03-25T12:15:25.443" v="1209" actId="478"/>
          <ac:spMkLst>
            <pc:docMk/>
            <pc:sldMk cId="3214147265" sldId="405"/>
            <ac:spMk id="3" creationId="{EF9C539C-F50F-4889-BA10-3C26489B1128}"/>
          </ac:spMkLst>
        </pc:spChg>
        <pc:spChg chg="add mod">
          <ac:chgData name="li bo" userId="86e360d6c7446f46" providerId="LiveId" clId="{50ED1F59-95AB-4861-A9A5-7876E29ADFB1}" dt="2022-03-25T13:37:02.911" v="1960"/>
          <ac:spMkLst>
            <pc:docMk/>
            <pc:sldMk cId="3214147265" sldId="405"/>
            <ac:spMk id="4" creationId="{388128D2-D07B-4829-A229-EF66A2BE2558}"/>
          </ac:spMkLst>
        </pc:spChg>
        <pc:spChg chg="add mod">
          <ac:chgData name="li bo" userId="86e360d6c7446f46" providerId="LiveId" clId="{50ED1F59-95AB-4861-A9A5-7876E29ADFB1}" dt="2022-03-25T13:41:43.568" v="2001" actId="1076"/>
          <ac:spMkLst>
            <pc:docMk/>
            <pc:sldMk cId="3214147265" sldId="405"/>
            <ac:spMk id="10" creationId="{12606B4D-05DD-4274-AB12-74B3F8465488}"/>
          </ac:spMkLst>
        </pc:spChg>
        <pc:spChg chg="mod">
          <ac:chgData name="li bo" userId="86e360d6c7446f46" providerId="LiveId" clId="{50ED1F59-95AB-4861-A9A5-7876E29ADFB1}" dt="2022-03-25T13:41:48.804" v="2002"/>
          <ac:spMkLst>
            <pc:docMk/>
            <pc:sldMk cId="3214147265" sldId="405"/>
            <ac:spMk id="14" creationId="{4366F091-0E12-42AD-9A35-C5D621CE449B}"/>
          </ac:spMkLst>
        </pc:spChg>
        <pc:spChg chg="mod">
          <ac:chgData name="li bo" userId="86e360d6c7446f46" providerId="LiveId" clId="{50ED1F59-95AB-4861-A9A5-7876E29ADFB1}" dt="2022-03-25T13:41:48.804" v="2002"/>
          <ac:spMkLst>
            <pc:docMk/>
            <pc:sldMk cId="3214147265" sldId="405"/>
            <ac:spMk id="15" creationId="{CF1888F6-9A30-429B-B1AF-1E86EDBF0F3E}"/>
          </ac:spMkLst>
        </pc:spChg>
        <pc:spChg chg="mod">
          <ac:chgData name="li bo" userId="86e360d6c7446f46" providerId="LiveId" clId="{50ED1F59-95AB-4861-A9A5-7876E29ADFB1}" dt="2022-03-25T13:41:48.804" v="2002"/>
          <ac:spMkLst>
            <pc:docMk/>
            <pc:sldMk cId="3214147265" sldId="405"/>
            <ac:spMk id="16" creationId="{B2141D67-C474-4892-BA2E-7E330E4DFBAB}"/>
          </ac:spMkLst>
        </pc:spChg>
        <pc:grpChg chg="add mod">
          <ac:chgData name="li bo" userId="86e360d6c7446f46" providerId="LiveId" clId="{50ED1F59-95AB-4861-A9A5-7876E29ADFB1}" dt="2022-03-25T13:41:59.865" v="2003" actId="1076"/>
          <ac:grpSpMkLst>
            <pc:docMk/>
            <pc:sldMk cId="3214147265" sldId="405"/>
            <ac:grpSpMk id="11" creationId="{66BE6C74-6F5E-45BB-A3E6-A60E5B99864D}"/>
          </ac:grpSpMkLst>
        </pc:grpChg>
        <pc:grpChg chg="mod">
          <ac:chgData name="li bo" userId="86e360d6c7446f46" providerId="LiveId" clId="{50ED1F59-95AB-4861-A9A5-7876E29ADFB1}" dt="2022-03-25T13:41:48.804" v="2002"/>
          <ac:grpSpMkLst>
            <pc:docMk/>
            <pc:sldMk cId="3214147265" sldId="405"/>
            <ac:grpSpMk id="12" creationId="{AAB0B220-24FE-4AAC-9463-29C1E4FDC869}"/>
          </ac:grpSpMkLst>
        </pc:grpChg>
        <pc:picChg chg="add mod">
          <ac:chgData name="li bo" userId="86e360d6c7446f46" providerId="LiveId" clId="{50ED1F59-95AB-4861-A9A5-7876E29ADFB1}" dt="2022-03-25T13:43:45.534" v="2027" actId="1076"/>
          <ac:picMkLst>
            <pc:docMk/>
            <pc:sldMk cId="3214147265" sldId="405"/>
            <ac:picMk id="5" creationId="{D1BE2907-0B62-4872-B123-8D40CB78AC02}"/>
          </ac:picMkLst>
        </pc:picChg>
        <pc:picChg chg="add mod">
          <ac:chgData name="li bo" userId="86e360d6c7446f46" providerId="LiveId" clId="{50ED1F59-95AB-4861-A9A5-7876E29ADFB1}" dt="2022-03-25T13:43:43.001" v="2025" actId="1076"/>
          <ac:picMkLst>
            <pc:docMk/>
            <pc:sldMk cId="3214147265" sldId="405"/>
            <ac:picMk id="7" creationId="{0B6602AB-36CC-4DAE-A127-2F9B355F33D4}"/>
          </ac:picMkLst>
        </pc:picChg>
        <pc:picChg chg="add mod">
          <ac:chgData name="li bo" userId="86e360d6c7446f46" providerId="LiveId" clId="{50ED1F59-95AB-4861-A9A5-7876E29ADFB1}" dt="2022-03-25T13:43:41.757" v="2024" actId="1076"/>
          <ac:picMkLst>
            <pc:docMk/>
            <pc:sldMk cId="3214147265" sldId="405"/>
            <ac:picMk id="9" creationId="{6FDD1904-B5FE-44EC-A10F-E6C596005EF2}"/>
          </ac:picMkLst>
        </pc:picChg>
        <pc:picChg chg="add mod modCrop">
          <ac:chgData name="li bo" userId="86e360d6c7446f46" providerId="LiveId" clId="{50ED1F59-95AB-4861-A9A5-7876E29ADFB1}" dt="2022-03-25T13:43:44.001" v="2026" actId="1076"/>
          <ac:picMkLst>
            <pc:docMk/>
            <pc:sldMk cId="3214147265" sldId="405"/>
            <ac:picMk id="20" creationId="{04D7865A-9ACB-43A8-9F5C-EAE26E65E91F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214147265" sldId="405"/>
            <ac:inkMk id="2" creationId="{0EF4E21F-F1E2-4696-A339-0F36641646E7}"/>
          </ac:inkMkLst>
        </pc:inkChg>
        <pc:cxnChg chg="mod">
          <ac:chgData name="li bo" userId="86e360d6c7446f46" providerId="LiveId" clId="{50ED1F59-95AB-4861-A9A5-7876E29ADFB1}" dt="2022-03-25T13:41:48.804" v="2002"/>
          <ac:cxnSpMkLst>
            <pc:docMk/>
            <pc:sldMk cId="3214147265" sldId="405"/>
            <ac:cxnSpMk id="13" creationId="{3D2C56F5-E17D-47F2-A294-0157ECE08D3A}"/>
          </ac:cxnSpMkLst>
        </pc:cxnChg>
        <pc:cxnChg chg="mod">
          <ac:chgData name="li bo" userId="86e360d6c7446f46" providerId="LiveId" clId="{50ED1F59-95AB-4861-A9A5-7876E29ADFB1}" dt="2022-03-25T13:41:48.804" v="2002"/>
          <ac:cxnSpMkLst>
            <pc:docMk/>
            <pc:sldMk cId="3214147265" sldId="405"/>
            <ac:cxnSpMk id="17" creationId="{DCFF1409-2D17-4FB0-9CC7-3B7C335E6E4E}"/>
          </ac:cxnSpMkLst>
        </pc:cxnChg>
        <pc:cxnChg chg="mod">
          <ac:chgData name="li bo" userId="86e360d6c7446f46" providerId="LiveId" clId="{50ED1F59-95AB-4861-A9A5-7876E29ADFB1}" dt="2022-03-25T13:41:48.804" v="2002"/>
          <ac:cxnSpMkLst>
            <pc:docMk/>
            <pc:sldMk cId="3214147265" sldId="405"/>
            <ac:cxnSpMk id="18" creationId="{7D21176E-5551-4AFD-9889-53A51F3AF014}"/>
          </ac:cxnSpMkLst>
        </pc:cxnChg>
      </pc:sldChg>
      <pc:sldChg chg="addSp delSp modSp add mod modTransition modAnim">
        <pc:chgData name="li bo" userId="86e360d6c7446f46" providerId="LiveId" clId="{50ED1F59-95AB-4861-A9A5-7876E29ADFB1}" dt="2022-03-29T02:30:38.058" v="17269"/>
        <pc:sldMkLst>
          <pc:docMk/>
          <pc:sldMk cId="2021944374" sldId="406"/>
        </pc:sldMkLst>
        <pc:spChg chg="mod">
          <ac:chgData name="li bo" userId="86e360d6c7446f46" providerId="LiveId" clId="{50ED1F59-95AB-4861-A9A5-7876E29ADFB1}" dt="2022-03-25T13:39:09.388" v="1961"/>
          <ac:spMkLst>
            <pc:docMk/>
            <pc:sldMk cId="2021944374" sldId="406"/>
            <ac:spMk id="4" creationId="{ED5E91A7-9A41-47C6-BA3D-6E4255793462}"/>
          </ac:spMkLst>
        </pc:spChg>
        <pc:spChg chg="add del mod">
          <ac:chgData name="li bo" userId="86e360d6c7446f46" providerId="LiveId" clId="{50ED1F59-95AB-4861-A9A5-7876E29ADFB1}" dt="2022-03-25T12:42:17.308" v="1404" actId="164"/>
          <ac:spMkLst>
            <pc:docMk/>
            <pc:sldMk cId="2021944374" sldId="406"/>
            <ac:spMk id="6" creationId="{FA7EA7C3-0791-4B2A-8F74-B94AFC107F96}"/>
          </ac:spMkLst>
        </pc:spChg>
        <pc:spChg chg="add del mod">
          <ac:chgData name="li bo" userId="86e360d6c7446f46" providerId="LiveId" clId="{50ED1F59-95AB-4861-A9A5-7876E29ADFB1}" dt="2022-03-25T12:42:17.308" v="1404" actId="164"/>
          <ac:spMkLst>
            <pc:docMk/>
            <pc:sldMk cId="2021944374" sldId="406"/>
            <ac:spMk id="25" creationId="{026E7FB9-3D87-498E-9B4F-D35EBDAC2D2C}"/>
          </ac:spMkLst>
        </pc:spChg>
        <pc:spChg chg="add del mod">
          <ac:chgData name="li bo" userId="86e360d6c7446f46" providerId="LiveId" clId="{50ED1F59-95AB-4861-A9A5-7876E29ADFB1}" dt="2022-03-25T12:42:17.308" v="1404" actId="164"/>
          <ac:spMkLst>
            <pc:docMk/>
            <pc:sldMk cId="2021944374" sldId="406"/>
            <ac:spMk id="26" creationId="{340B3CEA-0D88-4874-AA74-CB63439C3E04}"/>
          </ac:spMkLst>
        </pc:spChg>
        <pc:spChg chg="mod">
          <ac:chgData name="li bo" userId="86e360d6c7446f46" providerId="LiveId" clId="{50ED1F59-95AB-4861-A9A5-7876E29ADFB1}" dt="2022-03-25T12:42:08.931" v="1402"/>
          <ac:spMkLst>
            <pc:docMk/>
            <pc:sldMk cId="2021944374" sldId="406"/>
            <ac:spMk id="44" creationId="{2DE3CB18-CD43-4C57-B74E-74A988BB6BA3}"/>
          </ac:spMkLst>
        </pc:spChg>
        <pc:spChg chg="mod">
          <ac:chgData name="li bo" userId="86e360d6c7446f46" providerId="LiveId" clId="{50ED1F59-95AB-4861-A9A5-7876E29ADFB1}" dt="2022-03-25T12:42:08.931" v="1402"/>
          <ac:spMkLst>
            <pc:docMk/>
            <pc:sldMk cId="2021944374" sldId="406"/>
            <ac:spMk id="45" creationId="{0F4F64A3-A7C0-4016-902E-C9B99A9C1CAD}"/>
          </ac:spMkLst>
        </pc:spChg>
        <pc:spChg chg="mod">
          <ac:chgData name="li bo" userId="86e360d6c7446f46" providerId="LiveId" clId="{50ED1F59-95AB-4861-A9A5-7876E29ADFB1}" dt="2022-03-25T12:42:08.931" v="1402"/>
          <ac:spMkLst>
            <pc:docMk/>
            <pc:sldMk cId="2021944374" sldId="406"/>
            <ac:spMk id="46" creationId="{1A7E81A0-2596-4DD2-ADBE-955018780CC0}"/>
          </ac:spMkLst>
        </pc:spChg>
        <pc:spChg chg="mod">
          <ac:chgData name="li bo" userId="86e360d6c7446f46" providerId="LiveId" clId="{50ED1F59-95AB-4861-A9A5-7876E29ADFB1}" dt="2022-03-25T12:42:08.931" v="1402"/>
          <ac:spMkLst>
            <pc:docMk/>
            <pc:sldMk cId="2021944374" sldId="406"/>
            <ac:spMk id="47" creationId="{4D4B20A4-DA92-420F-A9B6-F8364E3ACF9D}"/>
          </ac:spMkLst>
        </pc:spChg>
        <pc:spChg chg="add del mod">
          <ac:chgData name="li bo" userId="86e360d6c7446f46" providerId="LiveId" clId="{50ED1F59-95AB-4861-A9A5-7876E29ADFB1}" dt="2022-03-25T12:42:38.203" v="1411" actId="767"/>
          <ac:spMkLst>
            <pc:docMk/>
            <pc:sldMk cId="2021944374" sldId="406"/>
            <ac:spMk id="50" creationId="{3AC9CF8C-5DEF-4346-A0F5-F44E4C9082CD}"/>
          </ac:spMkLst>
        </pc:spChg>
        <pc:spChg chg="add mod">
          <ac:chgData name="li bo" userId="86e360d6c7446f46" providerId="LiveId" clId="{50ED1F59-95AB-4861-A9A5-7876E29ADFB1}" dt="2022-03-25T12:52:00.715" v="1626" actId="1076"/>
          <ac:spMkLst>
            <pc:docMk/>
            <pc:sldMk cId="2021944374" sldId="406"/>
            <ac:spMk id="51" creationId="{2A007F6D-0E4E-48EB-937B-BEB76AC25571}"/>
          </ac:spMkLst>
        </pc:spChg>
        <pc:grpChg chg="mod">
          <ac:chgData name="li bo" userId="86e360d6c7446f46" providerId="LiveId" clId="{50ED1F59-95AB-4861-A9A5-7876E29ADFB1}" dt="2022-03-25T12:42:07.233" v="1401" actId="1076"/>
          <ac:grpSpMkLst>
            <pc:docMk/>
            <pc:sldMk cId="2021944374" sldId="406"/>
            <ac:grpSpMk id="24" creationId="{487039A2-43CA-4D0E-905E-B1ED0768E1CE}"/>
          </ac:grpSpMkLst>
        </pc:grpChg>
        <pc:grpChg chg="add del mod">
          <ac:chgData name="li bo" userId="86e360d6c7446f46" providerId="LiveId" clId="{50ED1F59-95AB-4861-A9A5-7876E29ADFB1}" dt="2022-03-25T12:42:09.870" v="1403"/>
          <ac:grpSpMkLst>
            <pc:docMk/>
            <pc:sldMk cId="2021944374" sldId="406"/>
            <ac:grpSpMk id="42" creationId="{CA63CEB3-3AF4-45D5-841F-1F675C1CB2FB}"/>
          </ac:grpSpMkLst>
        </pc:grpChg>
        <pc:grpChg chg="add mod">
          <ac:chgData name="li bo" userId="86e360d6c7446f46" providerId="LiveId" clId="{50ED1F59-95AB-4861-A9A5-7876E29ADFB1}" dt="2022-03-25T12:52:05.049" v="1627" actId="1076"/>
          <ac:grpSpMkLst>
            <pc:docMk/>
            <pc:sldMk cId="2021944374" sldId="406"/>
            <ac:grpSpMk id="49" creationId="{7003722F-BC46-4E14-A86D-3955A5B16F7C}"/>
          </ac:grpSpMkLst>
        </pc:grpChg>
        <pc:picChg chg="add mod">
          <ac:chgData name="li bo" userId="86e360d6c7446f46" providerId="LiveId" clId="{50ED1F59-95AB-4861-A9A5-7876E29ADFB1}" dt="2022-03-25T12:42:07.233" v="1401" actId="1076"/>
          <ac:picMkLst>
            <pc:docMk/>
            <pc:sldMk cId="2021944374" sldId="406"/>
            <ac:picMk id="3" creationId="{F0A669FD-FBFA-4227-AE3B-5B25EC630308}"/>
          </ac:picMkLst>
        </pc:picChg>
        <pc:picChg chg="del">
          <ac:chgData name="li bo" userId="86e360d6c7446f46" providerId="LiveId" clId="{50ED1F59-95AB-4861-A9A5-7876E29ADFB1}" dt="2022-03-25T12:29:20.434" v="1231" actId="478"/>
          <ac:picMkLst>
            <pc:docMk/>
            <pc:sldMk cId="2021944374" sldId="406"/>
            <ac:picMk id="5" creationId="{3974AE3A-7855-46CC-B655-2412F09FD147}"/>
          </ac:picMkLst>
        </pc:picChg>
        <pc:picChg chg="del">
          <ac:chgData name="li bo" userId="86e360d6c7446f46" providerId="LiveId" clId="{50ED1F59-95AB-4861-A9A5-7876E29ADFB1}" dt="2022-03-25T12:29:20.037" v="1230" actId="478"/>
          <ac:picMkLst>
            <pc:docMk/>
            <pc:sldMk cId="2021944374" sldId="406"/>
            <ac:picMk id="10" creationId="{C46B79F7-E105-4BED-A054-55C625B25CB8}"/>
          </ac:picMkLst>
        </pc:picChg>
        <pc:picChg chg="del">
          <ac:chgData name="li bo" userId="86e360d6c7446f46" providerId="LiveId" clId="{50ED1F59-95AB-4861-A9A5-7876E29ADFB1}" dt="2022-03-25T12:29:18.849" v="1229" actId="478"/>
          <ac:picMkLst>
            <pc:docMk/>
            <pc:sldMk cId="2021944374" sldId="406"/>
            <ac:picMk id="12" creationId="{8CC365ED-9B0A-4629-8662-66BA34D8B6C3}"/>
          </ac:picMkLst>
        </pc:picChg>
        <pc:picChg chg="del">
          <ac:chgData name="li bo" userId="86e360d6c7446f46" providerId="LiveId" clId="{50ED1F59-95AB-4861-A9A5-7876E29ADFB1}" dt="2022-03-25T12:29:18.456" v="1228" actId="478"/>
          <ac:picMkLst>
            <pc:docMk/>
            <pc:sldMk cId="2021944374" sldId="406"/>
            <ac:picMk id="14" creationId="{7186FE2D-28D7-4233-B261-C3FC441ECB80}"/>
          </ac:picMkLst>
        </pc:picChg>
        <pc:picChg chg="del">
          <ac:chgData name="li bo" userId="86e360d6c7446f46" providerId="LiveId" clId="{50ED1F59-95AB-4861-A9A5-7876E29ADFB1}" dt="2022-03-25T12:29:17.453" v="1226" actId="478"/>
          <ac:picMkLst>
            <pc:docMk/>
            <pc:sldMk cId="2021944374" sldId="406"/>
            <ac:picMk id="16" creationId="{7DA070D9-1D96-4630-851B-DD4DBE0C8F0F}"/>
          </ac:picMkLst>
        </pc:picChg>
        <pc:picChg chg="add mod">
          <ac:chgData name="li bo" userId="86e360d6c7446f46" providerId="LiveId" clId="{50ED1F59-95AB-4861-A9A5-7876E29ADFB1}" dt="2022-03-25T12:30:29.939" v="1244" actId="1076"/>
          <ac:picMkLst>
            <pc:docMk/>
            <pc:sldMk cId="2021944374" sldId="406"/>
            <ac:picMk id="17" creationId="{F133D5FE-414A-4580-B7D1-FA9D7CC9F5B4}"/>
          </ac:picMkLst>
        </pc:picChg>
        <pc:picChg chg="del">
          <ac:chgData name="li bo" userId="86e360d6c7446f46" providerId="LiveId" clId="{50ED1F59-95AB-4861-A9A5-7876E29ADFB1}" dt="2022-03-25T12:29:18.001" v="1227" actId="478"/>
          <ac:picMkLst>
            <pc:docMk/>
            <pc:sldMk cId="2021944374" sldId="406"/>
            <ac:picMk id="18" creationId="{5AABE344-E66F-4FA4-89F8-1AC790E4F716}"/>
          </ac:picMkLst>
        </pc:picChg>
        <pc:picChg chg="del">
          <ac:chgData name="li bo" userId="86e360d6c7446f46" providerId="LiveId" clId="{50ED1F59-95AB-4861-A9A5-7876E29ADFB1}" dt="2022-03-25T12:29:14.137" v="1225" actId="478"/>
          <ac:picMkLst>
            <pc:docMk/>
            <pc:sldMk cId="2021944374" sldId="406"/>
            <ac:picMk id="20" creationId="{E940ABE2-C906-4865-B406-582122739C24}"/>
          </ac:picMkLst>
        </pc:picChg>
        <pc:picChg chg="mod">
          <ac:chgData name="li bo" userId="86e360d6c7446f46" providerId="LiveId" clId="{50ED1F59-95AB-4861-A9A5-7876E29ADFB1}" dt="2022-03-25T12:42:08.931" v="1402"/>
          <ac:picMkLst>
            <pc:docMk/>
            <pc:sldMk cId="2021944374" sldId="406"/>
            <ac:picMk id="43" creationId="{976048B1-DB24-4A60-BBAB-970DA3D37581}"/>
          </ac:picMkLst>
        </pc:picChg>
        <pc:picChg chg="add del mod">
          <ac:chgData name="li bo" userId="86e360d6c7446f46" providerId="LiveId" clId="{50ED1F59-95AB-4861-A9A5-7876E29ADFB1}" dt="2022-03-25T12:42:09.870" v="1403"/>
          <ac:picMkLst>
            <pc:docMk/>
            <pc:sldMk cId="2021944374" sldId="406"/>
            <ac:picMk id="48" creationId="{96B9E657-E42D-4382-AFB0-F7AD251F8DA5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2021944374" sldId="406"/>
            <ac:inkMk id="2" creationId="{DA30C1D1-88D4-4FE9-926D-AA63FE9692E8}"/>
          </ac:inkMkLst>
        </pc:inkChg>
        <pc:cxnChg chg="add del mod">
          <ac:chgData name="li bo" userId="86e360d6c7446f46" providerId="LiveId" clId="{50ED1F59-95AB-4861-A9A5-7876E29ADFB1}" dt="2022-03-25T12:47:34.469" v="1503" actId="478"/>
          <ac:cxnSpMkLst>
            <pc:docMk/>
            <pc:sldMk cId="2021944374" sldId="406"/>
            <ac:cxnSpMk id="11" creationId="{C0E118CF-1314-430B-8C4D-EA03E601C82D}"/>
          </ac:cxnSpMkLst>
        </pc:cxnChg>
        <pc:cxnChg chg="add del mod">
          <ac:chgData name="li bo" userId="86e360d6c7446f46" providerId="LiveId" clId="{50ED1F59-95AB-4861-A9A5-7876E29ADFB1}" dt="2022-03-25T12:47:38.280" v="1505" actId="478"/>
          <ac:cxnSpMkLst>
            <pc:docMk/>
            <pc:sldMk cId="2021944374" sldId="406"/>
            <ac:cxnSpMk id="27" creationId="{227ECA77-5AC9-4FC8-B344-B9C3A40D3D82}"/>
          </ac:cxnSpMkLst>
        </pc:cxnChg>
        <pc:cxnChg chg="add del mod">
          <ac:chgData name="li bo" userId="86e360d6c7446f46" providerId="LiveId" clId="{50ED1F59-95AB-4861-A9A5-7876E29ADFB1}" dt="2022-03-25T12:47:36.573" v="1504" actId="478"/>
          <ac:cxnSpMkLst>
            <pc:docMk/>
            <pc:sldMk cId="2021944374" sldId="406"/>
            <ac:cxnSpMk id="31" creationId="{3ECCC49D-F50B-4296-BBE7-8E5F31401A47}"/>
          </ac:cxnSpMkLst>
        </pc:cxnChg>
      </pc:sldChg>
      <pc:sldChg chg="addSp delSp modSp add mod modTransition modAnim">
        <pc:chgData name="li bo" userId="86e360d6c7446f46" providerId="LiveId" clId="{50ED1F59-95AB-4861-A9A5-7876E29ADFB1}" dt="2022-03-29T02:30:36.041" v="17261"/>
        <pc:sldMkLst>
          <pc:docMk/>
          <pc:sldMk cId="2285239409" sldId="407"/>
        </pc:sldMkLst>
        <pc:spChg chg="mod">
          <ac:chgData name="li bo" userId="86e360d6c7446f46" providerId="LiveId" clId="{50ED1F59-95AB-4861-A9A5-7876E29ADFB1}" dt="2022-03-25T12:54:37.778" v="1673" actId="20577"/>
          <ac:spMkLst>
            <pc:docMk/>
            <pc:sldMk cId="2285239409" sldId="407"/>
            <ac:spMk id="4" creationId="{ED5E91A7-9A41-47C6-BA3D-6E4255793462}"/>
          </ac:spMkLst>
        </pc:spChg>
        <pc:spChg chg="mod">
          <ac:chgData name="li bo" userId="86e360d6c7446f46" providerId="LiveId" clId="{50ED1F59-95AB-4861-A9A5-7876E29ADFB1}" dt="2022-03-25T13:36:39.583" v="1958" actId="20577"/>
          <ac:spMkLst>
            <pc:docMk/>
            <pc:sldMk cId="2285239409" sldId="407"/>
            <ac:spMk id="32" creationId="{8E7D24F6-1781-4B7F-9C7E-DDDDE62FBE38}"/>
          </ac:spMkLst>
        </pc:spChg>
        <pc:spChg chg="add mod">
          <ac:chgData name="li bo" userId="86e360d6c7446f46" providerId="LiveId" clId="{50ED1F59-95AB-4861-A9A5-7876E29ADFB1}" dt="2022-03-25T13:35:48.663" v="1947" actId="1076"/>
          <ac:spMkLst>
            <pc:docMk/>
            <pc:sldMk cId="2285239409" sldId="407"/>
            <ac:spMk id="33" creationId="{214BD45B-80B4-4E59-B97C-E330555D9E39}"/>
          </ac:spMkLst>
        </pc:spChg>
        <pc:grpChg chg="add mod">
          <ac:chgData name="li bo" userId="86e360d6c7446f46" providerId="LiveId" clId="{50ED1F59-95AB-4861-A9A5-7876E29ADFB1}" dt="2022-03-25T13:36:05.126" v="1948" actId="1076"/>
          <ac:grpSpMkLst>
            <pc:docMk/>
            <pc:sldMk cId="2285239409" sldId="407"/>
            <ac:grpSpMk id="6" creationId="{1B2B29B0-C7E0-40F6-B646-09262E8BADFE}"/>
          </ac:grpSpMkLst>
        </pc:grpChg>
        <pc:grpChg chg="mod">
          <ac:chgData name="li bo" userId="86e360d6c7446f46" providerId="LiveId" clId="{50ED1F59-95AB-4861-A9A5-7876E29ADFB1}" dt="2022-03-25T13:27:05.472" v="1752" actId="164"/>
          <ac:grpSpMkLst>
            <pc:docMk/>
            <pc:sldMk cId="2285239409" sldId="407"/>
            <ac:grpSpMk id="25" creationId="{D41881D5-872B-4214-96E3-0AE95A168B72}"/>
          </ac:grpSpMkLst>
        </pc:grpChg>
        <pc:picChg chg="del">
          <ac:chgData name="li bo" userId="86e360d6c7446f46" providerId="LiveId" clId="{50ED1F59-95AB-4861-A9A5-7876E29ADFB1}" dt="2022-03-25T12:56:28.380" v="1695" actId="478"/>
          <ac:picMkLst>
            <pc:docMk/>
            <pc:sldMk cId="2285239409" sldId="407"/>
            <ac:picMk id="5" creationId="{3974AE3A-7855-46CC-B655-2412F09FD147}"/>
          </ac:picMkLst>
        </pc:picChg>
        <pc:picChg chg="add mod">
          <ac:chgData name="li bo" userId="86e360d6c7446f46" providerId="LiveId" clId="{50ED1F59-95AB-4861-A9A5-7876E29ADFB1}" dt="2022-03-25T13:35:12.346" v="1939" actId="1076"/>
          <ac:picMkLst>
            <pc:docMk/>
            <pc:sldMk cId="2285239409" sldId="407"/>
            <ac:picMk id="8" creationId="{0A3DC564-E79A-4818-958D-875CE075C990}"/>
          </ac:picMkLst>
        </pc:picChg>
        <pc:picChg chg="del">
          <ac:chgData name="li bo" userId="86e360d6c7446f46" providerId="LiveId" clId="{50ED1F59-95AB-4861-A9A5-7876E29ADFB1}" dt="2022-03-25T12:56:29.714" v="1697" actId="478"/>
          <ac:picMkLst>
            <pc:docMk/>
            <pc:sldMk cId="2285239409" sldId="407"/>
            <ac:picMk id="10" creationId="{C46B79F7-E105-4BED-A054-55C625B25CB8}"/>
          </ac:picMkLst>
        </pc:picChg>
        <pc:picChg chg="add mod">
          <ac:chgData name="li bo" userId="86e360d6c7446f46" providerId="LiveId" clId="{50ED1F59-95AB-4861-A9A5-7876E29ADFB1}" dt="2022-03-25T13:35:12.346" v="1939" actId="1076"/>
          <ac:picMkLst>
            <pc:docMk/>
            <pc:sldMk cId="2285239409" sldId="407"/>
            <ac:picMk id="11" creationId="{CB146FD0-009E-413C-AB2C-6560ECAE254A}"/>
          </ac:picMkLst>
        </pc:picChg>
        <pc:picChg chg="del">
          <ac:chgData name="li bo" userId="86e360d6c7446f46" providerId="LiveId" clId="{50ED1F59-95AB-4861-A9A5-7876E29ADFB1}" dt="2022-03-25T12:56:29.107" v="1696" actId="478"/>
          <ac:picMkLst>
            <pc:docMk/>
            <pc:sldMk cId="2285239409" sldId="407"/>
            <ac:picMk id="12" creationId="{8CC365ED-9B0A-4629-8662-66BA34D8B6C3}"/>
          </ac:picMkLst>
        </pc:picChg>
        <pc:picChg chg="del">
          <ac:chgData name="li bo" userId="86e360d6c7446f46" providerId="LiveId" clId="{50ED1F59-95AB-4861-A9A5-7876E29ADFB1}" dt="2022-03-25T12:56:31.298" v="1700" actId="478"/>
          <ac:picMkLst>
            <pc:docMk/>
            <pc:sldMk cId="2285239409" sldId="407"/>
            <ac:picMk id="14" creationId="{7186FE2D-28D7-4233-B261-C3FC441ECB80}"/>
          </ac:picMkLst>
        </pc:picChg>
        <pc:picChg chg="add mod">
          <ac:chgData name="li bo" userId="86e360d6c7446f46" providerId="LiveId" clId="{50ED1F59-95AB-4861-A9A5-7876E29ADFB1}" dt="2022-03-25T13:35:48.663" v="1947" actId="1076"/>
          <ac:picMkLst>
            <pc:docMk/>
            <pc:sldMk cId="2285239409" sldId="407"/>
            <ac:picMk id="15" creationId="{FB0016BA-51D4-41D2-823D-2686876E84B4}"/>
          </ac:picMkLst>
        </pc:picChg>
        <pc:picChg chg="del">
          <ac:chgData name="li bo" userId="86e360d6c7446f46" providerId="LiveId" clId="{50ED1F59-95AB-4861-A9A5-7876E29ADFB1}" dt="2022-03-25T12:56:30.196" v="1698" actId="478"/>
          <ac:picMkLst>
            <pc:docMk/>
            <pc:sldMk cId="2285239409" sldId="407"/>
            <ac:picMk id="16" creationId="{7DA070D9-1D96-4630-851B-DD4DBE0C8F0F}"/>
          </ac:picMkLst>
        </pc:picChg>
        <pc:picChg chg="del">
          <ac:chgData name="li bo" userId="86e360d6c7446f46" providerId="LiveId" clId="{50ED1F59-95AB-4861-A9A5-7876E29ADFB1}" dt="2022-03-25T12:56:30.884" v="1699" actId="478"/>
          <ac:picMkLst>
            <pc:docMk/>
            <pc:sldMk cId="2285239409" sldId="407"/>
            <ac:picMk id="18" creationId="{5AABE344-E66F-4FA4-89F8-1AC790E4F716}"/>
          </ac:picMkLst>
        </pc:picChg>
        <pc:picChg chg="del">
          <ac:chgData name="li bo" userId="86e360d6c7446f46" providerId="LiveId" clId="{50ED1F59-95AB-4861-A9A5-7876E29ADFB1}" dt="2022-03-25T12:56:31.642" v="1701" actId="478"/>
          <ac:picMkLst>
            <pc:docMk/>
            <pc:sldMk cId="2285239409" sldId="407"/>
            <ac:picMk id="20" creationId="{E940ABE2-C906-4865-B406-582122739C24}"/>
          </ac:picMkLst>
        </pc:picChg>
        <pc:picChg chg="add mod">
          <ac:chgData name="li bo" userId="86e360d6c7446f46" providerId="LiveId" clId="{50ED1F59-95AB-4861-A9A5-7876E29ADFB1}" dt="2022-03-25T13:35:48.663" v="1947" actId="1076"/>
          <ac:picMkLst>
            <pc:docMk/>
            <pc:sldMk cId="2285239409" sldId="407"/>
            <ac:picMk id="21" creationId="{96E485BE-528E-4794-97FC-0A1775B247B3}"/>
          </ac:picMkLst>
        </pc:picChg>
        <pc:picChg chg="add mod">
          <ac:chgData name="li bo" userId="86e360d6c7446f46" providerId="LiveId" clId="{50ED1F59-95AB-4861-A9A5-7876E29ADFB1}" dt="2022-03-25T13:28:33.500" v="1766" actId="1076"/>
          <ac:picMkLst>
            <pc:docMk/>
            <pc:sldMk cId="2285239409" sldId="407"/>
            <ac:picMk id="22" creationId="{1F60D342-CBA6-4F5C-862E-5383BEAC8F61}"/>
          </ac:picMkLst>
        </pc:picChg>
        <pc:cxnChg chg="add mod">
          <ac:chgData name="li bo" userId="86e360d6c7446f46" providerId="LiveId" clId="{50ED1F59-95AB-4861-A9A5-7876E29ADFB1}" dt="2022-03-25T13:27:05.472" v="1752" actId="164"/>
          <ac:cxnSpMkLst>
            <pc:docMk/>
            <pc:sldMk cId="2285239409" sldId="407"/>
            <ac:cxnSpMk id="19" creationId="{167181D7-10DC-40BE-B00A-4E147A5400F2}"/>
          </ac:cxnSpMkLst>
        </pc:cxnChg>
        <pc:cxnChg chg="del mod">
          <ac:chgData name="li bo" userId="86e360d6c7446f46" providerId="LiveId" clId="{50ED1F59-95AB-4861-A9A5-7876E29ADFB1}" dt="2022-03-25T12:54:45.761" v="1674" actId="478"/>
          <ac:cxnSpMkLst>
            <pc:docMk/>
            <pc:sldMk cId="2285239409" sldId="407"/>
            <ac:cxnSpMk id="30" creationId="{C72B492F-F639-4531-AB86-7EA57A529DA6}"/>
          </ac:cxnSpMkLst>
        </pc:cxnChg>
        <pc:cxnChg chg="del mod">
          <ac:chgData name="li bo" userId="86e360d6c7446f46" providerId="LiveId" clId="{50ED1F59-95AB-4861-A9A5-7876E29ADFB1}" dt="2022-03-25T13:27:36.615" v="1762" actId="478"/>
          <ac:cxnSpMkLst>
            <pc:docMk/>
            <pc:sldMk cId="2285239409" sldId="407"/>
            <ac:cxnSpMk id="31" creationId="{21DB0E0E-AEE0-4E22-B0A1-D8B174D18D39}"/>
          </ac:cxnSpMkLst>
        </pc:cxnChg>
      </pc:sldChg>
      <pc:sldChg chg="addSp delSp modSp new mod modTransition modAnim">
        <pc:chgData name="li bo" userId="86e360d6c7446f46" providerId="LiveId" clId="{50ED1F59-95AB-4861-A9A5-7876E29ADFB1}" dt="2022-03-29T02:38:17.133" v="17309"/>
        <pc:sldMkLst>
          <pc:docMk/>
          <pc:sldMk cId="2482471987" sldId="408"/>
        </pc:sldMkLst>
        <pc:spChg chg="del">
          <ac:chgData name="li bo" userId="86e360d6c7446f46" providerId="LiveId" clId="{50ED1F59-95AB-4861-A9A5-7876E29ADFB1}" dt="2022-03-25T13:46:10.893" v="2029" actId="478"/>
          <ac:spMkLst>
            <pc:docMk/>
            <pc:sldMk cId="2482471987" sldId="408"/>
            <ac:spMk id="2" creationId="{BA31FCD7-ED2A-4B64-89F5-524D38300B2F}"/>
          </ac:spMkLst>
        </pc:spChg>
        <pc:spChg chg="del">
          <ac:chgData name="li bo" userId="86e360d6c7446f46" providerId="LiveId" clId="{50ED1F59-95AB-4861-A9A5-7876E29ADFB1}" dt="2022-03-25T13:46:10.893" v="2029" actId="478"/>
          <ac:spMkLst>
            <pc:docMk/>
            <pc:sldMk cId="2482471987" sldId="408"/>
            <ac:spMk id="3" creationId="{5C6521DC-BA4E-48BA-8ADC-F78194C32CE6}"/>
          </ac:spMkLst>
        </pc:spChg>
        <pc:spChg chg="add mod">
          <ac:chgData name="li bo" userId="86e360d6c7446f46" providerId="LiveId" clId="{50ED1F59-95AB-4861-A9A5-7876E29ADFB1}" dt="2022-03-25T13:46:26.079" v="2032"/>
          <ac:spMkLst>
            <pc:docMk/>
            <pc:sldMk cId="2482471987" sldId="408"/>
            <ac:spMk id="4" creationId="{064B74D0-1A64-4514-87AD-11BE5A710B1D}"/>
          </ac:spMkLst>
        </pc:spChg>
        <pc:spChg chg="add mod">
          <ac:chgData name="li bo" userId="86e360d6c7446f46" providerId="LiveId" clId="{50ED1F59-95AB-4861-A9A5-7876E29ADFB1}" dt="2022-03-25T13:50:31.847" v="2074" actId="1076"/>
          <ac:spMkLst>
            <pc:docMk/>
            <pc:sldMk cId="2482471987" sldId="408"/>
            <ac:spMk id="12" creationId="{86AB7CF4-8B75-4C90-BD4D-842BE79F68DC}"/>
          </ac:spMkLst>
        </pc:spChg>
        <pc:spChg chg="mod">
          <ac:chgData name="li bo" userId="86e360d6c7446f46" providerId="LiveId" clId="{50ED1F59-95AB-4861-A9A5-7876E29ADFB1}" dt="2022-03-26T04:08:50.299" v="9299"/>
          <ac:spMkLst>
            <pc:docMk/>
            <pc:sldMk cId="2482471987" sldId="408"/>
            <ac:spMk id="16" creationId="{7F51B1C9-3436-4C1E-933B-9FB0AED9905F}"/>
          </ac:spMkLst>
        </pc:spChg>
        <pc:spChg chg="mod">
          <ac:chgData name="li bo" userId="86e360d6c7446f46" providerId="LiveId" clId="{50ED1F59-95AB-4861-A9A5-7876E29ADFB1}" dt="2022-03-26T04:08:50.299" v="9299"/>
          <ac:spMkLst>
            <pc:docMk/>
            <pc:sldMk cId="2482471987" sldId="408"/>
            <ac:spMk id="17" creationId="{518D8AF6-4A64-4D3F-BB99-6E3EBDB7D06C}"/>
          </ac:spMkLst>
        </pc:spChg>
        <pc:spChg chg="mod">
          <ac:chgData name="li bo" userId="86e360d6c7446f46" providerId="LiveId" clId="{50ED1F59-95AB-4861-A9A5-7876E29ADFB1}" dt="2022-03-26T04:08:50.299" v="9299"/>
          <ac:spMkLst>
            <pc:docMk/>
            <pc:sldMk cId="2482471987" sldId="408"/>
            <ac:spMk id="18" creationId="{7EF44269-35ED-4F9C-B211-031159FB55C6}"/>
          </ac:spMkLst>
        </pc:spChg>
        <pc:spChg chg="add mod">
          <ac:chgData name="li bo" userId="86e360d6c7446f46" providerId="LiveId" clId="{50ED1F59-95AB-4861-A9A5-7876E29ADFB1}" dt="2022-03-26T04:10:40.932" v="9440" actId="1076"/>
          <ac:spMkLst>
            <pc:docMk/>
            <pc:sldMk cId="2482471987" sldId="408"/>
            <ac:spMk id="21" creationId="{3A171EB3-304B-47D7-9ADB-E124AC533E6E}"/>
          </ac:spMkLst>
        </pc:spChg>
        <pc:spChg chg="add mod">
          <ac:chgData name="li bo" userId="86e360d6c7446f46" providerId="LiveId" clId="{50ED1F59-95AB-4861-A9A5-7876E29ADFB1}" dt="2022-03-26T04:10:56.842" v="9444" actId="14100"/>
          <ac:spMkLst>
            <pc:docMk/>
            <pc:sldMk cId="2482471987" sldId="408"/>
            <ac:spMk id="22" creationId="{929815E9-A9C7-4844-AAEA-C82397EF6E52}"/>
          </ac:spMkLst>
        </pc:spChg>
        <pc:grpChg chg="add mod">
          <ac:chgData name="li bo" userId="86e360d6c7446f46" providerId="LiveId" clId="{50ED1F59-95AB-4861-A9A5-7876E29ADFB1}" dt="2022-03-26T04:10:40.932" v="9440" actId="1076"/>
          <ac:grpSpMkLst>
            <pc:docMk/>
            <pc:sldMk cId="2482471987" sldId="408"/>
            <ac:grpSpMk id="13" creationId="{C96DABCA-E6FA-4778-AAF6-05E78F4EA7F2}"/>
          </ac:grpSpMkLst>
        </pc:grpChg>
        <pc:grpChg chg="mod">
          <ac:chgData name="li bo" userId="86e360d6c7446f46" providerId="LiveId" clId="{50ED1F59-95AB-4861-A9A5-7876E29ADFB1}" dt="2022-03-26T04:08:50.299" v="9299"/>
          <ac:grpSpMkLst>
            <pc:docMk/>
            <pc:sldMk cId="2482471987" sldId="408"/>
            <ac:grpSpMk id="14" creationId="{28049896-C3B1-46C5-A59A-1FE3889B78E5}"/>
          </ac:grpSpMkLst>
        </pc:grpChg>
        <pc:picChg chg="add mod">
          <ac:chgData name="li bo" userId="86e360d6c7446f46" providerId="LiveId" clId="{50ED1F59-95AB-4861-A9A5-7876E29ADFB1}" dt="2022-03-25T13:50:31.847" v="2074" actId="1076"/>
          <ac:picMkLst>
            <pc:docMk/>
            <pc:sldMk cId="2482471987" sldId="408"/>
            <ac:picMk id="5" creationId="{FABCC864-9388-4740-90C4-50D10BF6FA88}"/>
          </ac:picMkLst>
        </pc:picChg>
        <pc:picChg chg="add mod">
          <ac:chgData name="li bo" userId="86e360d6c7446f46" providerId="LiveId" clId="{50ED1F59-95AB-4861-A9A5-7876E29ADFB1}" dt="2022-03-25T13:51:13.675" v="2078" actId="1076"/>
          <ac:picMkLst>
            <pc:docMk/>
            <pc:sldMk cId="2482471987" sldId="408"/>
            <ac:picMk id="7" creationId="{9A72D586-9BC3-4424-93A2-4D9215F3CBEC}"/>
          </ac:picMkLst>
        </pc:picChg>
        <pc:picChg chg="add mod">
          <ac:chgData name="li bo" userId="86e360d6c7446f46" providerId="LiveId" clId="{50ED1F59-95AB-4861-A9A5-7876E29ADFB1}" dt="2022-03-25T13:51:13.675" v="2078" actId="1076"/>
          <ac:picMkLst>
            <pc:docMk/>
            <pc:sldMk cId="2482471987" sldId="408"/>
            <ac:picMk id="9" creationId="{2CEDD77D-BF46-498F-9961-C379923D7751}"/>
          </ac:picMkLst>
        </pc:picChg>
        <pc:picChg chg="add mod">
          <ac:chgData name="li bo" userId="86e360d6c7446f46" providerId="LiveId" clId="{50ED1F59-95AB-4861-A9A5-7876E29ADFB1}" dt="2022-03-25T13:50:31.847" v="2074" actId="1076"/>
          <ac:picMkLst>
            <pc:docMk/>
            <pc:sldMk cId="2482471987" sldId="408"/>
            <ac:picMk id="11" creationId="{7EBE676D-BD94-414C-BB0B-29E92A15E426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2482471987" sldId="408"/>
            <ac:inkMk id="2" creationId="{30F3A4BD-0AF8-4829-AB60-82B5B61F6661}"/>
          </ac:inkMkLst>
        </pc:inkChg>
        <pc:cxnChg chg="mod">
          <ac:chgData name="li bo" userId="86e360d6c7446f46" providerId="LiveId" clId="{50ED1F59-95AB-4861-A9A5-7876E29ADFB1}" dt="2022-03-26T04:08:50.299" v="9299"/>
          <ac:cxnSpMkLst>
            <pc:docMk/>
            <pc:sldMk cId="2482471987" sldId="408"/>
            <ac:cxnSpMk id="15" creationId="{C233B0EE-F6A3-43C5-A6BD-852559AB03B0}"/>
          </ac:cxnSpMkLst>
        </pc:cxnChg>
        <pc:cxnChg chg="mod">
          <ac:chgData name="li bo" userId="86e360d6c7446f46" providerId="LiveId" clId="{50ED1F59-95AB-4861-A9A5-7876E29ADFB1}" dt="2022-03-26T04:08:50.299" v="9299"/>
          <ac:cxnSpMkLst>
            <pc:docMk/>
            <pc:sldMk cId="2482471987" sldId="408"/>
            <ac:cxnSpMk id="19" creationId="{E3D49CEB-379E-4768-A9B0-5FA5CE76CC0D}"/>
          </ac:cxnSpMkLst>
        </pc:cxnChg>
        <pc:cxnChg chg="mod">
          <ac:chgData name="li bo" userId="86e360d6c7446f46" providerId="LiveId" clId="{50ED1F59-95AB-4861-A9A5-7876E29ADFB1}" dt="2022-03-26T04:08:50.299" v="9299"/>
          <ac:cxnSpMkLst>
            <pc:docMk/>
            <pc:sldMk cId="2482471987" sldId="408"/>
            <ac:cxnSpMk id="20" creationId="{1D8E7561-3431-4D99-AC80-9E029FA6FFF6}"/>
          </ac:cxnSpMkLst>
        </pc:cxnChg>
      </pc:sldChg>
      <pc:sldChg chg="addSp delSp modSp new mod modTransition modAnim modNotesTx">
        <pc:chgData name="li bo" userId="86e360d6c7446f46" providerId="LiveId" clId="{50ED1F59-95AB-4861-A9A5-7876E29ADFB1}" dt="2022-03-28T07:40:02.899" v="17183"/>
        <pc:sldMkLst>
          <pc:docMk/>
          <pc:sldMk cId="816586310" sldId="409"/>
        </pc:sldMkLst>
        <pc:spChg chg="del">
          <ac:chgData name="li bo" userId="86e360d6c7446f46" providerId="LiveId" clId="{50ED1F59-95AB-4861-A9A5-7876E29ADFB1}" dt="2022-03-25T13:50:41.424" v="2077" actId="478"/>
          <ac:spMkLst>
            <pc:docMk/>
            <pc:sldMk cId="816586310" sldId="409"/>
            <ac:spMk id="2" creationId="{5415B3C2-B63A-467F-884D-CD12AA892A6D}"/>
          </ac:spMkLst>
        </pc:spChg>
        <pc:spChg chg="del">
          <ac:chgData name="li bo" userId="86e360d6c7446f46" providerId="LiveId" clId="{50ED1F59-95AB-4861-A9A5-7876E29ADFB1}" dt="2022-03-25T13:50:41.424" v="2077" actId="478"/>
          <ac:spMkLst>
            <pc:docMk/>
            <pc:sldMk cId="816586310" sldId="409"/>
            <ac:spMk id="3" creationId="{8CCFFCBD-D115-4032-8ACB-6501E3463059}"/>
          </ac:spMkLst>
        </pc:spChg>
        <pc:spChg chg="add mod">
          <ac:chgData name="li bo" userId="86e360d6c7446f46" providerId="LiveId" clId="{50ED1F59-95AB-4861-A9A5-7876E29ADFB1}" dt="2022-03-25T13:55:15.991" v="2103" actId="1076"/>
          <ac:spMkLst>
            <pc:docMk/>
            <pc:sldMk cId="816586310" sldId="409"/>
            <ac:spMk id="4" creationId="{3CADA62A-437D-438F-BC4E-F467AB69873B}"/>
          </ac:spMkLst>
        </pc:spChg>
        <pc:spChg chg="add mod">
          <ac:chgData name="li bo" userId="86e360d6c7446f46" providerId="LiveId" clId="{50ED1F59-95AB-4861-A9A5-7876E29ADFB1}" dt="2022-03-25T13:56:50.157" v="2119" actId="1076"/>
          <ac:spMkLst>
            <pc:docMk/>
            <pc:sldMk cId="816586310" sldId="409"/>
            <ac:spMk id="10" creationId="{2D4CB7AA-007D-4A68-81CE-5D8C13C32F70}"/>
          </ac:spMkLst>
        </pc:spChg>
        <pc:spChg chg="add mod">
          <ac:chgData name="li bo" userId="86e360d6c7446f46" providerId="LiveId" clId="{50ED1F59-95AB-4861-A9A5-7876E29ADFB1}" dt="2022-03-25T13:56:50.157" v="2119" actId="1076"/>
          <ac:spMkLst>
            <pc:docMk/>
            <pc:sldMk cId="816586310" sldId="409"/>
            <ac:spMk id="11" creationId="{C05E3774-5CF8-44A0-92C0-F002F0843123}"/>
          </ac:spMkLst>
        </pc:spChg>
        <pc:spChg chg="add del mod">
          <ac:chgData name="li bo" userId="86e360d6c7446f46" providerId="LiveId" clId="{50ED1F59-95AB-4861-A9A5-7876E29ADFB1}" dt="2022-03-25T14:02:04.018" v="2139" actId="478"/>
          <ac:spMkLst>
            <pc:docMk/>
            <pc:sldMk cId="816586310" sldId="409"/>
            <ac:spMk id="31" creationId="{4E424652-E4F4-4104-8E31-0E75633A28B9}"/>
          </ac:spMkLst>
        </pc:spChg>
        <pc:grpChg chg="add mod">
          <ac:chgData name="li bo" userId="86e360d6c7446f46" providerId="LiveId" clId="{50ED1F59-95AB-4861-A9A5-7876E29ADFB1}" dt="2022-03-25T13:56:50.157" v="2119" actId="1076"/>
          <ac:grpSpMkLst>
            <pc:docMk/>
            <pc:sldMk cId="816586310" sldId="409"/>
            <ac:grpSpMk id="5" creationId="{8B2FB629-6DF0-4F60-909F-2D3FB7375BCF}"/>
          </ac:grpSpMkLst>
        </pc:grpChg>
        <pc:grpChg chg="mod">
          <ac:chgData name="li bo" userId="86e360d6c7446f46" providerId="LiveId" clId="{50ED1F59-95AB-4861-A9A5-7876E29ADFB1}" dt="2022-03-25T13:52:25.045" v="2079"/>
          <ac:grpSpMkLst>
            <pc:docMk/>
            <pc:sldMk cId="816586310" sldId="409"/>
            <ac:grpSpMk id="6" creationId="{4675E86E-2EDC-47F9-8A25-7DDF2326A47C}"/>
          </ac:grpSpMkLst>
        </pc:grpChg>
        <pc:grpChg chg="add mod">
          <ac:chgData name="li bo" userId="86e360d6c7446f46" providerId="LiveId" clId="{50ED1F59-95AB-4861-A9A5-7876E29ADFB1}" dt="2022-03-25T13:56:50.157" v="2119" actId="1076"/>
          <ac:grpSpMkLst>
            <pc:docMk/>
            <pc:sldMk cId="816586310" sldId="409"/>
            <ac:grpSpMk id="16" creationId="{5723B402-6997-4695-8705-8F66DBD0A26C}"/>
          </ac:grpSpMkLst>
        </pc:grpChg>
        <pc:picChg chg="mod">
          <ac:chgData name="li bo" userId="86e360d6c7446f46" providerId="LiveId" clId="{50ED1F59-95AB-4861-A9A5-7876E29ADFB1}" dt="2022-03-25T13:52:25.045" v="2079"/>
          <ac:picMkLst>
            <pc:docMk/>
            <pc:sldMk cId="816586310" sldId="409"/>
            <ac:picMk id="7" creationId="{E153CBFB-DFAC-4768-92E3-1DABB2A43842}"/>
          </ac:picMkLst>
        </pc:picChg>
        <pc:picChg chg="mod">
          <ac:chgData name="li bo" userId="86e360d6c7446f46" providerId="LiveId" clId="{50ED1F59-95AB-4861-A9A5-7876E29ADFB1}" dt="2022-03-25T13:52:25.045" v="2079"/>
          <ac:picMkLst>
            <pc:docMk/>
            <pc:sldMk cId="816586310" sldId="409"/>
            <ac:picMk id="8" creationId="{E2B31A71-9C14-4771-803A-C656EF4857CD}"/>
          </ac:picMkLst>
        </pc:picChg>
        <pc:picChg chg="mod">
          <ac:chgData name="li bo" userId="86e360d6c7446f46" providerId="LiveId" clId="{50ED1F59-95AB-4861-A9A5-7876E29ADFB1}" dt="2022-03-25T13:52:25.045" v="2079"/>
          <ac:picMkLst>
            <pc:docMk/>
            <pc:sldMk cId="816586310" sldId="409"/>
            <ac:picMk id="9" creationId="{31E4045D-586E-42BE-BB6B-FE1F95111BD0}"/>
          </ac:picMkLst>
        </pc:picChg>
        <pc:picChg chg="add mod">
          <ac:chgData name="li bo" userId="86e360d6c7446f46" providerId="LiveId" clId="{50ED1F59-95AB-4861-A9A5-7876E29ADFB1}" dt="2022-03-25T13:53:31.735" v="2094" actId="164"/>
          <ac:picMkLst>
            <pc:docMk/>
            <pc:sldMk cId="816586310" sldId="409"/>
            <ac:picMk id="13" creationId="{97BF8E9E-0DA2-4679-9873-0DFC39B8F914}"/>
          </ac:picMkLst>
        </pc:picChg>
        <pc:picChg chg="add mod">
          <ac:chgData name="li bo" userId="86e360d6c7446f46" providerId="LiveId" clId="{50ED1F59-95AB-4861-A9A5-7876E29ADFB1}" dt="2022-03-25T13:53:31.735" v="2094" actId="164"/>
          <ac:picMkLst>
            <pc:docMk/>
            <pc:sldMk cId="816586310" sldId="409"/>
            <ac:picMk id="15" creationId="{0C41B566-2DA3-4FC1-BA91-081707149168}"/>
          </ac:picMkLst>
        </pc:picChg>
        <pc:picChg chg="add mod">
          <ac:chgData name="li bo" userId="86e360d6c7446f46" providerId="LiveId" clId="{50ED1F59-95AB-4861-A9A5-7876E29ADFB1}" dt="2022-03-25T13:59:58.529" v="2129" actId="14100"/>
          <ac:picMkLst>
            <pc:docMk/>
            <pc:sldMk cId="816586310" sldId="409"/>
            <ac:picMk id="18" creationId="{4D793B3C-03E0-410F-9BEA-0BEA11D09E8B}"/>
          </ac:picMkLst>
        </pc:picChg>
        <pc:picChg chg="add mod">
          <ac:chgData name="li bo" userId="86e360d6c7446f46" providerId="LiveId" clId="{50ED1F59-95AB-4861-A9A5-7876E29ADFB1}" dt="2022-03-25T13:59:58.529" v="2129" actId="14100"/>
          <ac:picMkLst>
            <pc:docMk/>
            <pc:sldMk cId="816586310" sldId="409"/>
            <ac:picMk id="20" creationId="{5A557C93-522E-4D38-A475-70CDDCABF7DA}"/>
          </ac:picMkLst>
        </pc:picChg>
        <pc:picChg chg="add mod">
          <ac:chgData name="li bo" userId="86e360d6c7446f46" providerId="LiveId" clId="{50ED1F59-95AB-4861-A9A5-7876E29ADFB1}" dt="2022-03-25T14:00:08.654" v="2132" actId="1076"/>
          <ac:picMkLst>
            <pc:docMk/>
            <pc:sldMk cId="816586310" sldId="409"/>
            <ac:picMk id="22" creationId="{D5C8C76D-6B22-4C9E-8B76-DD5CB2605CD5}"/>
          </ac:picMkLst>
        </pc:picChg>
        <pc:picChg chg="add mod">
          <ac:chgData name="li bo" userId="86e360d6c7446f46" providerId="LiveId" clId="{50ED1F59-95AB-4861-A9A5-7876E29ADFB1}" dt="2022-03-25T14:00:05.884" v="2131" actId="1076"/>
          <ac:picMkLst>
            <pc:docMk/>
            <pc:sldMk cId="816586310" sldId="409"/>
            <ac:picMk id="24" creationId="{ABB76CB2-07AA-4923-B5C3-6FB4806F4F55}"/>
          </ac:picMkLst>
        </pc:picChg>
        <pc:picChg chg="add mod">
          <ac:chgData name="li bo" userId="86e360d6c7446f46" providerId="LiveId" clId="{50ED1F59-95AB-4861-A9A5-7876E29ADFB1}" dt="2022-03-25T13:59:58.529" v="2129" actId="14100"/>
          <ac:picMkLst>
            <pc:docMk/>
            <pc:sldMk cId="816586310" sldId="409"/>
            <ac:picMk id="26" creationId="{D447355A-86E2-4D31-87B5-C90FEA5647CC}"/>
          </ac:picMkLst>
        </pc:picChg>
        <pc:picChg chg="add del mod">
          <ac:chgData name="li bo" userId="86e360d6c7446f46" providerId="LiveId" clId="{50ED1F59-95AB-4861-A9A5-7876E29ADFB1}" dt="2022-03-25T14:01:37.846" v="2136" actId="478"/>
          <ac:picMkLst>
            <pc:docMk/>
            <pc:sldMk cId="816586310" sldId="409"/>
            <ac:picMk id="28" creationId="{208FE663-E719-4F69-AA33-4B4BF29A7ED1}"/>
          </ac:picMkLst>
        </pc:picChg>
        <pc:picChg chg="add del mod">
          <ac:chgData name="li bo" userId="86e360d6c7446f46" providerId="LiveId" clId="{50ED1F59-95AB-4861-A9A5-7876E29ADFB1}" dt="2022-03-25T14:02:50.314" v="2144" actId="478"/>
          <ac:picMkLst>
            <pc:docMk/>
            <pc:sldMk cId="816586310" sldId="409"/>
            <ac:picMk id="30" creationId="{5F8A11DD-4BDF-433F-BB6A-28D3F72A6048}"/>
          </ac:picMkLst>
        </pc:picChg>
        <pc:picChg chg="add mod">
          <ac:chgData name="li bo" userId="86e360d6c7446f46" providerId="LiveId" clId="{50ED1F59-95AB-4861-A9A5-7876E29ADFB1}" dt="2022-03-25T14:03:22.579" v="2150" actId="1076"/>
          <ac:picMkLst>
            <pc:docMk/>
            <pc:sldMk cId="816586310" sldId="409"/>
            <ac:picMk id="33" creationId="{FD39BBF3-F66D-4221-AE76-53C955CB5866}"/>
          </ac:picMkLst>
        </pc:picChg>
      </pc:sldChg>
      <pc:sldChg chg="addSp delSp modSp new mod modTransition modAnim modNotesTx">
        <pc:chgData name="li bo" userId="86e360d6c7446f46" providerId="LiveId" clId="{50ED1F59-95AB-4861-A9A5-7876E29ADFB1}" dt="2022-03-29T02:38:18.134" v="17313"/>
        <pc:sldMkLst>
          <pc:docMk/>
          <pc:sldMk cId="692384490" sldId="410"/>
        </pc:sldMkLst>
        <pc:spChg chg="del">
          <ac:chgData name="li bo" userId="86e360d6c7446f46" providerId="LiveId" clId="{50ED1F59-95AB-4861-A9A5-7876E29ADFB1}" dt="2022-03-25T14:00:22.343" v="2135" actId="478"/>
          <ac:spMkLst>
            <pc:docMk/>
            <pc:sldMk cId="692384490" sldId="410"/>
            <ac:spMk id="2" creationId="{FCA7E626-A42B-4D39-A39D-1FBA8EDF571B}"/>
          </ac:spMkLst>
        </pc:spChg>
        <pc:spChg chg="del">
          <ac:chgData name="li bo" userId="86e360d6c7446f46" providerId="LiveId" clId="{50ED1F59-95AB-4861-A9A5-7876E29ADFB1}" dt="2022-03-25T14:00:22.343" v="2135" actId="478"/>
          <ac:spMkLst>
            <pc:docMk/>
            <pc:sldMk cId="692384490" sldId="410"/>
            <ac:spMk id="3" creationId="{865EFA0B-E729-4ACA-BB11-0D4BD8125C71}"/>
          </ac:spMkLst>
        </pc:spChg>
        <pc:spChg chg="add mod">
          <ac:chgData name="li bo" userId="86e360d6c7446f46" providerId="LiveId" clId="{50ED1F59-95AB-4861-A9A5-7876E29ADFB1}" dt="2022-03-25T14:08:51.136" v="2264" actId="20577"/>
          <ac:spMkLst>
            <pc:docMk/>
            <pc:sldMk cId="692384490" sldId="410"/>
            <ac:spMk id="6" creationId="{3A36F584-3FB2-4758-8C4C-9721836ADA4A}"/>
          </ac:spMkLst>
        </pc:spChg>
        <pc:spChg chg="add mod">
          <ac:chgData name="li bo" userId="86e360d6c7446f46" providerId="LiveId" clId="{50ED1F59-95AB-4861-A9A5-7876E29ADFB1}" dt="2022-03-25T14:05:36.421" v="2225" actId="6549"/>
          <ac:spMkLst>
            <pc:docMk/>
            <pc:sldMk cId="692384490" sldId="410"/>
            <ac:spMk id="7" creationId="{C40DBF1D-CE95-439C-9DB7-BB95A7FB1CD1}"/>
          </ac:spMkLst>
        </pc:spChg>
        <pc:spChg chg="add mod">
          <ac:chgData name="li bo" userId="86e360d6c7446f46" providerId="LiveId" clId="{50ED1F59-95AB-4861-A9A5-7876E29ADFB1}" dt="2022-03-25T14:15:57.051" v="2497" actId="1076"/>
          <ac:spMkLst>
            <pc:docMk/>
            <pc:sldMk cId="692384490" sldId="410"/>
            <ac:spMk id="13" creationId="{AD4238F1-4617-4A98-AA86-D4451A8C3788}"/>
          </ac:spMkLst>
        </pc:spChg>
        <pc:spChg chg="add mod">
          <ac:chgData name="li bo" userId="86e360d6c7446f46" providerId="LiveId" clId="{50ED1F59-95AB-4861-A9A5-7876E29ADFB1}" dt="2022-03-25T14:16:06.740" v="2498" actId="207"/>
          <ac:spMkLst>
            <pc:docMk/>
            <pc:sldMk cId="692384490" sldId="410"/>
            <ac:spMk id="14" creationId="{849FBADE-FCAA-4080-BAF4-C9F799451578}"/>
          </ac:spMkLst>
        </pc:spChg>
        <pc:picChg chg="add del">
          <ac:chgData name="li bo" userId="86e360d6c7446f46" providerId="LiveId" clId="{50ED1F59-95AB-4861-A9A5-7876E29ADFB1}" dt="2022-03-25T14:03:59.300" v="2152" actId="22"/>
          <ac:picMkLst>
            <pc:docMk/>
            <pc:sldMk cId="692384490" sldId="410"/>
            <ac:picMk id="5" creationId="{38DC20B1-81BF-4EAB-92C7-3F9AD021556C}"/>
          </ac:picMkLst>
        </pc:picChg>
        <pc:picChg chg="add mod">
          <ac:chgData name="li bo" userId="86e360d6c7446f46" providerId="LiveId" clId="{50ED1F59-95AB-4861-A9A5-7876E29ADFB1}" dt="2022-03-25T14:08:24.451" v="2244" actId="1076"/>
          <ac:picMkLst>
            <pc:docMk/>
            <pc:sldMk cId="692384490" sldId="410"/>
            <ac:picMk id="9" creationId="{8CE3B254-99B1-4403-834F-D216E7E0AF53}"/>
          </ac:picMkLst>
        </pc:picChg>
        <pc:picChg chg="add mod">
          <ac:chgData name="li bo" userId="86e360d6c7446f46" providerId="LiveId" clId="{50ED1F59-95AB-4861-A9A5-7876E29ADFB1}" dt="2022-03-25T14:09:10.733" v="2268" actId="1076"/>
          <ac:picMkLst>
            <pc:docMk/>
            <pc:sldMk cId="692384490" sldId="410"/>
            <ac:picMk id="10" creationId="{53D93837-3C9F-4B3D-9CB3-98CA3391D96A}"/>
          </ac:picMkLst>
        </pc:picChg>
        <pc:picChg chg="add mod">
          <ac:chgData name="li bo" userId="86e360d6c7446f46" providerId="LiveId" clId="{50ED1F59-95AB-4861-A9A5-7876E29ADFB1}" dt="2022-03-25T14:08:58.773" v="2265" actId="1076"/>
          <ac:picMkLst>
            <pc:docMk/>
            <pc:sldMk cId="692384490" sldId="410"/>
            <ac:picMk id="12" creationId="{7EAD2513-9E0B-44FE-A85C-C7C446AE80DC}"/>
          </ac:picMkLst>
        </pc:picChg>
        <pc:picChg chg="add del mod">
          <ac:chgData name="li bo" userId="86e360d6c7446f46" providerId="LiveId" clId="{50ED1F59-95AB-4861-A9A5-7876E29ADFB1}" dt="2022-03-25T14:53:58.977" v="3831" actId="478"/>
          <ac:picMkLst>
            <pc:docMk/>
            <pc:sldMk cId="692384490" sldId="410"/>
            <ac:picMk id="16" creationId="{E1F55128-E759-4208-90CD-B3F03763A120}"/>
          </ac:picMkLst>
        </pc:picChg>
      </pc:sldChg>
      <pc:sldChg chg="addSp delSp modSp new mod modTransition modAnim modNotesTx">
        <pc:chgData name="li bo" userId="86e360d6c7446f46" providerId="LiveId" clId="{50ED1F59-95AB-4861-A9A5-7876E29ADFB1}" dt="2022-03-29T08:07:19.477" v="17335"/>
        <pc:sldMkLst>
          <pc:docMk/>
          <pc:sldMk cId="3025722976" sldId="411"/>
        </pc:sldMkLst>
        <pc:spChg chg="del">
          <ac:chgData name="li bo" userId="86e360d6c7446f46" providerId="LiveId" clId="{50ED1F59-95AB-4861-A9A5-7876E29ADFB1}" dt="2022-03-25T14:09:14.288" v="2270" actId="478"/>
          <ac:spMkLst>
            <pc:docMk/>
            <pc:sldMk cId="3025722976" sldId="411"/>
            <ac:spMk id="2" creationId="{9F391727-7EE0-40B1-B688-8EE222189B29}"/>
          </ac:spMkLst>
        </pc:spChg>
        <pc:spChg chg="del">
          <ac:chgData name="li bo" userId="86e360d6c7446f46" providerId="LiveId" clId="{50ED1F59-95AB-4861-A9A5-7876E29ADFB1}" dt="2022-03-25T14:09:14.288" v="2270" actId="478"/>
          <ac:spMkLst>
            <pc:docMk/>
            <pc:sldMk cId="3025722976" sldId="411"/>
            <ac:spMk id="3" creationId="{1FD26299-A57C-4DD1-87ED-65C9721F3C68}"/>
          </ac:spMkLst>
        </pc:spChg>
        <pc:spChg chg="add mod">
          <ac:chgData name="li bo" userId="86e360d6c7446f46" providerId="LiveId" clId="{50ED1F59-95AB-4861-A9A5-7876E29ADFB1}" dt="2022-03-25T14:09:20.523" v="2276" actId="20577"/>
          <ac:spMkLst>
            <pc:docMk/>
            <pc:sldMk cId="3025722976" sldId="411"/>
            <ac:spMk id="4" creationId="{7DC00602-CD11-49AC-B400-6DF3CD9BB01A}"/>
          </ac:spMkLst>
        </pc:spChg>
        <pc:spChg chg="add mod">
          <ac:chgData name="li bo" userId="86e360d6c7446f46" providerId="LiveId" clId="{50ED1F59-95AB-4861-A9A5-7876E29ADFB1}" dt="2022-03-25T14:13:28.696" v="2393" actId="1076"/>
          <ac:spMkLst>
            <pc:docMk/>
            <pc:sldMk cId="3025722976" sldId="411"/>
            <ac:spMk id="16" creationId="{3B910288-6F42-482B-B088-81D86D8A0FCA}"/>
          </ac:spMkLst>
        </pc:spChg>
        <pc:spChg chg="add mod">
          <ac:chgData name="li bo" userId="86e360d6c7446f46" providerId="LiveId" clId="{50ED1F59-95AB-4861-A9A5-7876E29ADFB1}" dt="2022-03-25T14:16:12.713" v="2500" actId="403"/>
          <ac:spMkLst>
            <pc:docMk/>
            <pc:sldMk cId="3025722976" sldId="411"/>
            <ac:spMk id="17" creationId="{04ADCE70-F954-4055-BDF1-33991454E491}"/>
          </ac:spMkLst>
        </pc:spChg>
        <pc:grpChg chg="add mod">
          <ac:chgData name="li bo" userId="86e360d6c7446f46" providerId="LiveId" clId="{50ED1F59-95AB-4861-A9A5-7876E29ADFB1}" dt="2022-03-25T14:12:13.472" v="2303" actId="1076"/>
          <ac:grpSpMkLst>
            <pc:docMk/>
            <pc:sldMk cId="3025722976" sldId="411"/>
            <ac:grpSpMk id="15" creationId="{77B836FE-6C18-4B95-8338-8DB035C11BC8}"/>
          </ac:grpSpMkLst>
        </pc:grpChg>
        <pc:picChg chg="add del">
          <ac:chgData name="li bo" userId="86e360d6c7446f46" providerId="LiveId" clId="{50ED1F59-95AB-4861-A9A5-7876E29ADFB1}" dt="2022-03-25T14:10:32.931" v="2278" actId="22"/>
          <ac:picMkLst>
            <pc:docMk/>
            <pc:sldMk cId="3025722976" sldId="411"/>
            <ac:picMk id="6" creationId="{5C23F7E9-FFFB-4C27-BCCC-D251A1BAE984}"/>
          </ac:picMkLst>
        </pc:picChg>
        <pc:picChg chg="add mod">
          <ac:chgData name="li bo" userId="86e360d6c7446f46" providerId="LiveId" clId="{50ED1F59-95AB-4861-A9A5-7876E29ADFB1}" dt="2022-03-25T14:13:24.168" v="2391" actId="1076"/>
          <ac:picMkLst>
            <pc:docMk/>
            <pc:sldMk cId="3025722976" sldId="411"/>
            <ac:picMk id="8" creationId="{1F2D8A79-BA3E-4FE8-AADD-D8FE52AC1F61}"/>
          </ac:picMkLst>
        </pc:picChg>
        <pc:picChg chg="add mod">
          <ac:chgData name="li bo" userId="86e360d6c7446f46" providerId="LiveId" clId="{50ED1F59-95AB-4861-A9A5-7876E29ADFB1}" dt="2022-03-25T14:13:25.007" v="2392" actId="1076"/>
          <ac:picMkLst>
            <pc:docMk/>
            <pc:sldMk cId="3025722976" sldId="411"/>
            <ac:picMk id="10" creationId="{57720298-1900-4E13-8E27-417C433779A1}"/>
          </ac:picMkLst>
        </pc:picChg>
        <pc:picChg chg="add mod">
          <ac:chgData name="li bo" userId="86e360d6c7446f46" providerId="LiveId" clId="{50ED1F59-95AB-4861-A9A5-7876E29ADFB1}" dt="2022-03-25T14:11:34.664" v="2287" actId="164"/>
          <ac:picMkLst>
            <pc:docMk/>
            <pc:sldMk cId="3025722976" sldId="411"/>
            <ac:picMk id="12" creationId="{85CA9617-04FA-441E-924E-0DBE6E894CD8}"/>
          </ac:picMkLst>
        </pc:picChg>
        <pc:picChg chg="add mod">
          <ac:chgData name="li bo" userId="86e360d6c7446f46" providerId="LiveId" clId="{50ED1F59-95AB-4861-A9A5-7876E29ADFB1}" dt="2022-03-25T14:11:34.664" v="2287" actId="164"/>
          <ac:picMkLst>
            <pc:docMk/>
            <pc:sldMk cId="3025722976" sldId="411"/>
            <ac:picMk id="14" creationId="{3D0D77BB-0C45-4078-85E2-22A02CFA1CC5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025722976" sldId="411"/>
            <ac:inkMk id="2" creationId="{791EA482-E023-4C73-9FA4-8082D234CA5C}"/>
          </ac:inkMkLst>
        </pc:inkChg>
      </pc:sldChg>
      <pc:sldChg chg="addSp delSp modSp new mod modTransition modAnim modNotesTx">
        <pc:chgData name="li bo" userId="86e360d6c7446f46" providerId="LiveId" clId="{50ED1F59-95AB-4861-A9A5-7876E29ADFB1}" dt="2022-03-29T08:07:15.454" v="17317"/>
        <pc:sldMkLst>
          <pc:docMk/>
          <pc:sldMk cId="2335835905" sldId="412"/>
        </pc:sldMkLst>
        <pc:spChg chg="del">
          <ac:chgData name="li bo" userId="86e360d6c7446f46" providerId="LiveId" clId="{50ED1F59-95AB-4861-A9A5-7876E29ADFB1}" dt="2022-03-25T14:13:32.614" v="2395" actId="478"/>
          <ac:spMkLst>
            <pc:docMk/>
            <pc:sldMk cId="2335835905" sldId="412"/>
            <ac:spMk id="2" creationId="{5D240374-6244-4F9B-92FD-867631CCA101}"/>
          </ac:spMkLst>
        </pc:spChg>
        <pc:spChg chg="del">
          <ac:chgData name="li bo" userId="86e360d6c7446f46" providerId="LiveId" clId="{50ED1F59-95AB-4861-A9A5-7876E29ADFB1}" dt="2022-03-25T14:13:32.614" v="2395" actId="478"/>
          <ac:spMkLst>
            <pc:docMk/>
            <pc:sldMk cId="2335835905" sldId="412"/>
            <ac:spMk id="3" creationId="{3840BF73-7D0D-4489-9444-66AE88A8639F}"/>
          </ac:spMkLst>
        </pc:spChg>
        <pc:spChg chg="add mod">
          <ac:chgData name="li bo" userId="86e360d6c7446f46" providerId="LiveId" clId="{50ED1F59-95AB-4861-A9A5-7876E29ADFB1}" dt="2022-03-26T14:32:25.166" v="13848" actId="20577"/>
          <ac:spMkLst>
            <pc:docMk/>
            <pc:sldMk cId="2335835905" sldId="412"/>
            <ac:spMk id="4" creationId="{8BCCCF51-1364-46EE-92ED-9E17C1AEABB1}"/>
          </ac:spMkLst>
        </pc:spChg>
        <pc:spChg chg="add mod">
          <ac:chgData name="li bo" userId="86e360d6c7446f46" providerId="LiveId" clId="{50ED1F59-95AB-4861-A9A5-7876E29ADFB1}" dt="2022-03-27T05:49:51.836" v="14553" actId="6549"/>
          <ac:spMkLst>
            <pc:docMk/>
            <pc:sldMk cId="2335835905" sldId="412"/>
            <ac:spMk id="5" creationId="{B9DF8FAE-10E4-4D51-BD87-89AB435D51E5}"/>
          </ac:spMkLst>
        </pc:spChg>
      </pc:sldChg>
      <pc:sldChg chg="addSp delSp modSp new mod modTransition addAnim delAnim modAnim">
        <pc:chgData name="li bo" userId="86e360d6c7446f46" providerId="LiveId" clId="{50ED1F59-95AB-4861-A9A5-7876E29ADFB1}" dt="2022-03-28T07:40:02.899" v="17183"/>
        <pc:sldMkLst>
          <pc:docMk/>
          <pc:sldMk cId="3994353944" sldId="413"/>
        </pc:sldMkLst>
        <pc:spChg chg="del">
          <ac:chgData name="li bo" userId="86e360d6c7446f46" providerId="LiveId" clId="{50ED1F59-95AB-4861-A9A5-7876E29ADFB1}" dt="2022-03-25T14:49:49.810" v="3804" actId="478"/>
          <ac:spMkLst>
            <pc:docMk/>
            <pc:sldMk cId="3994353944" sldId="413"/>
            <ac:spMk id="2" creationId="{9F38848E-2C8D-4679-A66B-89EE9CAE894D}"/>
          </ac:spMkLst>
        </pc:spChg>
        <pc:spChg chg="del">
          <ac:chgData name="li bo" userId="86e360d6c7446f46" providerId="LiveId" clId="{50ED1F59-95AB-4861-A9A5-7876E29ADFB1}" dt="2022-03-25T14:49:49.810" v="3804" actId="478"/>
          <ac:spMkLst>
            <pc:docMk/>
            <pc:sldMk cId="3994353944" sldId="413"/>
            <ac:spMk id="3" creationId="{9A4C0B9D-7E35-4857-B9FD-0222D97EC194}"/>
          </ac:spMkLst>
        </pc:spChg>
        <pc:spChg chg="add mod">
          <ac:chgData name="li bo" userId="86e360d6c7446f46" providerId="LiveId" clId="{50ED1F59-95AB-4861-A9A5-7876E29ADFB1}" dt="2022-03-25T14:50:05.011" v="3827" actId="20577"/>
          <ac:spMkLst>
            <pc:docMk/>
            <pc:sldMk cId="3994353944" sldId="413"/>
            <ac:spMk id="4" creationId="{E693CE4B-C97E-47C5-9C13-ED87CEBCCE2E}"/>
          </ac:spMkLst>
        </pc:spChg>
        <pc:spChg chg="add mod">
          <ac:chgData name="li bo" userId="86e360d6c7446f46" providerId="LiveId" clId="{50ED1F59-95AB-4861-A9A5-7876E29ADFB1}" dt="2022-03-25T15:20:45.433" v="3987" actId="1076"/>
          <ac:spMkLst>
            <pc:docMk/>
            <pc:sldMk cId="3994353944" sldId="413"/>
            <ac:spMk id="11" creationId="{B413374A-E4D5-4560-9AEB-7C63F3F44765}"/>
          </ac:spMkLst>
        </pc:spChg>
        <pc:spChg chg="add mod">
          <ac:chgData name="li bo" userId="86e360d6c7446f46" providerId="LiveId" clId="{50ED1F59-95AB-4861-A9A5-7876E29ADFB1}" dt="2022-03-25T15:20:45.433" v="3987" actId="1076"/>
          <ac:spMkLst>
            <pc:docMk/>
            <pc:sldMk cId="3994353944" sldId="413"/>
            <ac:spMk id="12" creationId="{172EAE16-B1CD-42D2-B6CD-752359879004}"/>
          </ac:spMkLst>
        </pc:spChg>
        <pc:spChg chg="add mod">
          <ac:chgData name="li bo" userId="86e360d6c7446f46" providerId="LiveId" clId="{50ED1F59-95AB-4861-A9A5-7876E29ADFB1}" dt="2022-03-25T15:20:45.433" v="3987" actId="1076"/>
          <ac:spMkLst>
            <pc:docMk/>
            <pc:sldMk cId="3994353944" sldId="413"/>
            <ac:spMk id="13" creationId="{D635A08A-C31D-485C-AB32-D2CD0C05CF5C}"/>
          </ac:spMkLst>
        </pc:spChg>
        <pc:spChg chg="add mod">
          <ac:chgData name="li bo" userId="86e360d6c7446f46" providerId="LiveId" clId="{50ED1F59-95AB-4861-A9A5-7876E29ADFB1}" dt="2022-03-25T15:34:39.090" v="4091" actId="20577"/>
          <ac:spMkLst>
            <pc:docMk/>
            <pc:sldMk cId="3994353944" sldId="413"/>
            <ac:spMk id="14" creationId="{3C1058D0-D5E9-4228-ACD9-AECF39DCE61E}"/>
          </ac:spMkLst>
        </pc:spChg>
        <pc:picChg chg="add mod">
          <ac:chgData name="li bo" userId="86e360d6c7446f46" providerId="LiveId" clId="{50ED1F59-95AB-4861-A9A5-7876E29ADFB1}" dt="2022-03-25T15:14:18.456" v="3891" actId="1076"/>
          <ac:picMkLst>
            <pc:docMk/>
            <pc:sldMk cId="3994353944" sldId="413"/>
            <ac:picMk id="6" creationId="{7A9EF590-40FB-4C3F-A2F7-50D017609169}"/>
          </ac:picMkLst>
        </pc:picChg>
        <pc:picChg chg="add mod modCrop">
          <ac:chgData name="li bo" userId="86e360d6c7446f46" providerId="LiveId" clId="{50ED1F59-95AB-4861-A9A5-7876E29ADFB1}" dt="2022-03-27T07:16:33.955" v="14756" actId="1076"/>
          <ac:picMkLst>
            <pc:docMk/>
            <pc:sldMk cId="3994353944" sldId="413"/>
            <ac:picMk id="8" creationId="{91C1C9ED-AC84-4B80-A5F6-F739847F364A}"/>
          </ac:picMkLst>
        </pc:picChg>
        <pc:picChg chg="add del mod">
          <ac:chgData name="li bo" userId="86e360d6c7446f46" providerId="LiveId" clId="{50ED1F59-95AB-4861-A9A5-7876E29ADFB1}" dt="2022-03-25T15:13:08.545" v="3870" actId="478"/>
          <ac:picMkLst>
            <pc:docMk/>
            <pc:sldMk cId="3994353944" sldId="413"/>
            <ac:picMk id="9" creationId="{DBEAF148-248B-4C5D-95AC-43EBCD60DA61}"/>
          </ac:picMkLst>
        </pc:picChg>
        <pc:picChg chg="add mod modCrop">
          <ac:chgData name="li bo" userId="86e360d6c7446f46" providerId="LiveId" clId="{50ED1F59-95AB-4861-A9A5-7876E29ADFB1}" dt="2022-03-25T15:14:16.472" v="3890" actId="1076"/>
          <ac:picMkLst>
            <pc:docMk/>
            <pc:sldMk cId="3994353944" sldId="413"/>
            <ac:picMk id="10" creationId="{BA880BDF-EAF3-4802-AEDD-D467DDA77FA3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994353944" sldId="413"/>
            <ac:inkMk id="2" creationId="{01C56ED7-EB4B-4335-8A57-E314D9FC19C8}"/>
          </ac:inkMkLst>
        </pc:inkChg>
      </pc:sldChg>
      <pc:sldChg chg="addSp delSp modSp new mod modTransition modAnim">
        <pc:chgData name="li bo" userId="86e360d6c7446f46" providerId="LiveId" clId="{50ED1F59-95AB-4861-A9A5-7876E29ADFB1}" dt="2022-03-29T08:07:16.456" v="17321"/>
        <pc:sldMkLst>
          <pc:docMk/>
          <pc:sldMk cId="1513184898" sldId="414"/>
        </pc:sldMkLst>
        <pc:spChg chg="del">
          <ac:chgData name="li bo" userId="86e360d6c7446f46" providerId="LiveId" clId="{50ED1F59-95AB-4861-A9A5-7876E29ADFB1}" dt="2022-03-25T15:13:53.977" v="3884" actId="478"/>
          <ac:spMkLst>
            <pc:docMk/>
            <pc:sldMk cId="1513184898" sldId="414"/>
            <ac:spMk id="2" creationId="{EB102A54-BA17-4240-829E-57791CE0643C}"/>
          </ac:spMkLst>
        </pc:spChg>
        <pc:spChg chg="del">
          <ac:chgData name="li bo" userId="86e360d6c7446f46" providerId="LiveId" clId="{50ED1F59-95AB-4861-A9A5-7876E29ADFB1}" dt="2022-03-25T15:13:53.977" v="3884" actId="478"/>
          <ac:spMkLst>
            <pc:docMk/>
            <pc:sldMk cId="1513184898" sldId="414"/>
            <ac:spMk id="3" creationId="{A8172F01-CD73-4210-ACA8-5A1E59E9A53D}"/>
          </ac:spMkLst>
        </pc:spChg>
        <pc:spChg chg="add mod">
          <ac:chgData name="li bo" userId="86e360d6c7446f46" providerId="LiveId" clId="{50ED1F59-95AB-4861-A9A5-7876E29ADFB1}" dt="2022-03-25T15:13:58.328" v="3885"/>
          <ac:spMkLst>
            <pc:docMk/>
            <pc:sldMk cId="1513184898" sldId="414"/>
            <ac:spMk id="4" creationId="{490272AE-F9FF-4D63-BED1-F6C40E88A84C}"/>
          </ac:spMkLst>
        </pc:spChg>
        <pc:spChg chg="add del mod">
          <ac:chgData name="li bo" userId="86e360d6c7446f46" providerId="LiveId" clId="{50ED1F59-95AB-4861-A9A5-7876E29ADFB1}" dt="2022-03-25T15:32:06.876" v="3995" actId="478"/>
          <ac:spMkLst>
            <pc:docMk/>
            <pc:sldMk cId="1513184898" sldId="414"/>
            <ac:spMk id="5" creationId="{EC2852B4-2570-4C56-AF5E-85EE9186CE6E}"/>
          </ac:spMkLst>
        </pc:spChg>
        <pc:spChg chg="add mod">
          <ac:chgData name="li bo" userId="86e360d6c7446f46" providerId="LiveId" clId="{50ED1F59-95AB-4861-A9A5-7876E29ADFB1}" dt="2022-03-26T08:18:21.039" v="13060" actId="1076"/>
          <ac:spMkLst>
            <pc:docMk/>
            <pc:sldMk cId="1513184898" sldId="414"/>
            <ac:spMk id="10" creationId="{E3B03B15-2CC5-4895-B551-FE1E09641B89}"/>
          </ac:spMkLst>
        </pc:spChg>
        <pc:spChg chg="add mod">
          <ac:chgData name="li bo" userId="86e360d6c7446f46" providerId="LiveId" clId="{50ED1F59-95AB-4861-A9A5-7876E29ADFB1}" dt="2022-03-26T08:18:23.265" v="13061" actId="1076"/>
          <ac:spMkLst>
            <pc:docMk/>
            <pc:sldMk cId="1513184898" sldId="414"/>
            <ac:spMk id="11" creationId="{17A2D00F-440D-4F08-9E8A-7C734578D66C}"/>
          </ac:spMkLst>
        </pc:spChg>
        <pc:spChg chg="add mod">
          <ac:chgData name="li bo" userId="86e360d6c7446f46" providerId="LiveId" clId="{50ED1F59-95AB-4861-A9A5-7876E29ADFB1}" dt="2022-03-26T08:18:28.417" v="13062" actId="1076"/>
          <ac:spMkLst>
            <pc:docMk/>
            <pc:sldMk cId="1513184898" sldId="414"/>
            <ac:spMk id="12" creationId="{F39A77AA-B691-4141-9FE8-4E34C7D271D3}"/>
          </ac:spMkLst>
        </pc:spChg>
        <pc:picChg chg="add mod modCrop">
          <ac:chgData name="li bo" userId="86e360d6c7446f46" providerId="LiveId" clId="{50ED1F59-95AB-4861-A9A5-7876E29ADFB1}" dt="2022-03-25T15:33:41.361" v="4014" actId="1076"/>
          <ac:picMkLst>
            <pc:docMk/>
            <pc:sldMk cId="1513184898" sldId="414"/>
            <ac:picMk id="7" creationId="{1B22ADB5-2E91-496A-967E-295E9BC429A0}"/>
          </ac:picMkLst>
        </pc:picChg>
        <pc:picChg chg="add mod modCrop">
          <ac:chgData name="li bo" userId="86e360d6c7446f46" providerId="LiveId" clId="{50ED1F59-95AB-4861-A9A5-7876E29ADFB1}" dt="2022-03-26T08:18:18.122" v="13059" actId="1076"/>
          <ac:picMkLst>
            <pc:docMk/>
            <pc:sldMk cId="1513184898" sldId="414"/>
            <ac:picMk id="9" creationId="{90584B4A-5231-427B-9A88-FA9F78F16F6E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1513184898" sldId="414"/>
            <ac:inkMk id="2" creationId="{29034F0F-1A66-4D56-98C1-95FF004351EC}"/>
          </ac:inkMkLst>
        </pc:inkChg>
      </pc:sldChg>
      <pc:sldChg chg="addSp delSp modSp add mod modTransition modAnim">
        <pc:chgData name="li bo" userId="86e360d6c7446f46" providerId="LiveId" clId="{50ED1F59-95AB-4861-A9A5-7876E29ADFB1}" dt="2022-03-28T07:40:02.899" v="17183"/>
        <pc:sldMkLst>
          <pc:docMk/>
          <pc:sldMk cId="3821712350" sldId="415"/>
        </pc:sldMkLst>
        <pc:spChg chg="del">
          <ac:chgData name="li bo" userId="86e360d6c7446f46" providerId="LiveId" clId="{50ED1F59-95AB-4861-A9A5-7876E29ADFB1}" dt="2022-03-25T15:35:37.144" v="4095" actId="478"/>
          <ac:spMkLst>
            <pc:docMk/>
            <pc:sldMk cId="3821712350" sldId="415"/>
            <ac:spMk id="10" creationId="{E3B03B15-2CC5-4895-B551-FE1E09641B89}"/>
          </ac:spMkLst>
        </pc:spChg>
        <pc:spChg chg="del">
          <ac:chgData name="li bo" userId="86e360d6c7446f46" providerId="LiveId" clId="{50ED1F59-95AB-4861-A9A5-7876E29ADFB1}" dt="2022-03-25T15:35:39.176" v="4096" actId="478"/>
          <ac:spMkLst>
            <pc:docMk/>
            <pc:sldMk cId="3821712350" sldId="415"/>
            <ac:spMk id="11" creationId="{17A2D00F-440D-4F08-9E8A-7C734578D66C}"/>
          </ac:spMkLst>
        </pc:spChg>
        <pc:spChg chg="mod">
          <ac:chgData name="li bo" userId="86e360d6c7446f46" providerId="LiveId" clId="{50ED1F59-95AB-4861-A9A5-7876E29ADFB1}" dt="2022-03-25T15:36:06.393" v="4102" actId="20577"/>
          <ac:spMkLst>
            <pc:docMk/>
            <pc:sldMk cId="3821712350" sldId="415"/>
            <ac:spMk id="14" creationId="{682DD2ED-34BE-4781-BF4E-003A928A4B35}"/>
          </ac:spMkLst>
        </pc:spChg>
        <pc:spChg chg="mod">
          <ac:chgData name="li bo" userId="86e360d6c7446f46" providerId="LiveId" clId="{50ED1F59-95AB-4861-A9A5-7876E29ADFB1}" dt="2022-03-25T15:36:04.559" v="4101" actId="20577"/>
          <ac:spMkLst>
            <pc:docMk/>
            <pc:sldMk cId="3821712350" sldId="415"/>
            <ac:spMk id="15" creationId="{0229E9DD-A5FD-4B17-9F78-B8B5AC45A80C}"/>
          </ac:spMkLst>
        </pc:spChg>
        <pc:spChg chg="mod">
          <ac:chgData name="li bo" userId="86e360d6c7446f46" providerId="LiveId" clId="{50ED1F59-95AB-4861-A9A5-7876E29ADFB1}" dt="2022-03-25T15:36:08.105" v="4103" actId="20577"/>
          <ac:spMkLst>
            <pc:docMk/>
            <pc:sldMk cId="3821712350" sldId="415"/>
            <ac:spMk id="16" creationId="{3772C178-6B46-4BFB-8646-7393879D2567}"/>
          </ac:spMkLst>
        </pc:spChg>
        <pc:spChg chg="mod">
          <ac:chgData name="li bo" userId="86e360d6c7446f46" providerId="LiveId" clId="{50ED1F59-95AB-4861-A9A5-7876E29ADFB1}" dt="2022-03-25T15:36:11.086" v="4105" actId="20577"/>
          <ac:spMkLst>
            <pc:docMk/>
            <pc:sldMk cId="3821712350" sldId="415"/>
            <ac:spMk id="21" creationId="{47776278-F3AF-42DD-9D30-99753D7D9696}"/>
          </ac:spMkLst>
        </pc:spChg>
        <pc:spChg chg="mod">
          <ac:chgData name="li bo" userId="86e360d6c7446f46" providerId="LiveId" clId="{50ED1F59-95AB-4861-A9A5-7876E29ADFB1}" dt="2022-03-25T15:36:09.773" v="4104" actId="20577"/>
          <ac:spMkLst>
            <pc:docMk/>
            <pc:sldMk cId="3821712350" sldId="415"/>
            <ac:spMk id="22" creationId="{8AAAE9A4-8682-4999-A60E-B90CEB660D68}"/>
          </ac:spMkLst>
        </pc:spChg>
        <pc:spChg chg="mod">
          <ac:chgData name="li bo" userId="86e360d6c7446f46" providerId="LiveId" clId="{50ED1F59-95AB-4861-A9A5-7876E29ADFB1}" dt="2022-03-25T15:36:12.557" v="4106" actId="20577"/>
          <ac:spMkLst>
            <pc:docMk/>
            <pc:sldMk cId="3821712350" sldId="415"/>
            <ac:spMk id="23" creationId="{03B983D3-D4CE-4542-BD5D-16CE9A816DF3}"/>
          </ac:spMkLst>
        </pc:spChg>
        <pc:spChg chg="add mod">
          <ac:chgData name="li bo" userId="86e360d6c7446f46" providerId="LiveId" clId="{50ED1F59-95AB-4861-A9A5-7876E29ADFB1}" dt="2022-03-25T15:50:12.134" v="4706" actId="1076"/>
          <ac:spMkLst>
            <pc:docMk/>
            <pc:sldMk cId="3821712350" sldId="415"/>
            <ac:spMk id="26" creationId="{8F654501-F551-4A2C-996E-D632CA0C827D}"/>
          </ac:spMkLst>
        </pc:spChg>
        <pc:spChg chg="add mod">
          <ac:chgData name="li bo" userId="86e360d6c7446f46" providerId="LiveId" clId="{50ED1F59-95AB-4861-A9A5-7876E29ADFB1}" dt="2022-03-25T16:16:08.143" v="5412" actId="20577"/>
          <ac:spMkLst>
            <pc:docMk/>
            <pc:sldMk cId="3821712350" sldId="415"/>
            <ac:spMk id="27" creationId="{3E032253-82F4-420E-B766-C314EC4D8C94}"/>
          </ac:spMkLst>
        </pc:spChg>
        <pc:spChg chg="add mod">
          <ac:chgData name="li bo" userId="86e360d6c7446f46" providerId="LiveId" clId="{50ED1F59-95AB-4861-A9A5-7876E29ADFB1}" dt="2022-03-25T15:53:24.057" v="4970" actId="20577"/>
          <ac:spMkLst>
            <pc:docMk/>
            <pc:sldMk cId="3821712350" sldId="415"/>
            <ac:spMk id="29" creationId="{0339E1A8-8F70-4371-8D44-B774039BC51D}"/>
          </ac:spMkLst>
        </pc:spChg>
        <pc:grpChg chg="add mod">
          <ac:chgData name="li bo" userId="86e360d6c7446f46" providerId="LiveId" clId="{50ED1F59-95AB-4861-A9A5-7876E29ADFB1}" dt="2022-03-25T15:50:18.997" v="4708" actId="1076"/>
          <ac:grpSpMkLst>
            <pc:docMk/>
            <pc:sldMk cId="3821712350" sldId="415"/>
            <ac:grpSpMk id="8" creationId="{47F1C7EF-8E59-4B81-A574-3F725BF8D15C}"/>
          </ac:grpSpMkLst>
        </pc:grpChg>
        <pc:grpChg chg="mod">
          <ac:chgData name="li bo" userId="86e360d6c7446f46" providerId="LiveId" clId="{50ED1F59-95AB-4861-A9A5-7876E29ADFB1}" dt="2022-03-25T15:35:39.482" v="4097"/>
          <ac:grpSpMkLst>
            <pc:docMk/>
            <pc:sldMk cId="3821712350" sldId="415"/>
            <ac:grpSpMk id="12" creationId="{80A57D6B-D1AA-42E2-9B92-10AAA719344E}"/>
          </ac:grpSpMkLst>
        </pc:grpChg>
        <pc:grpChg chg="add mod">
          <ac:chgData name="li bo" userId="86e360d6c7446f46" providerId="LiveId" clId="{50ED1F59-95AB-4861-A9A5-7876E29ADFB1}" dt="2022-03-25T15:50:18.997" v="4708" actId="1076"/>
          <ac:grpSpMkLst>
            <pc:docMk/>
            <pc:sldMk cId="3821712350" sldId="415"/>
            <ac:grpSpMk id="18" creationId="{BD7C3184-D6A8-4DEC-B473-917DB415E104}"/>
          </ac:grpSpMkLst>
        </pc:grpChg>
        <pc:grpChg chg="mod">
          <ac:chgData name="li bo" userId="86e360d6c7446f46" providerId="LiveId" clId="{50ED1F59-95AB-4861-A9A5-7876E29ADFB1}" dt="2022-03-25T15:35:47.934" v="4099"/>
          <ac:grpSpMkLst>
            <pc:docMk/>
            <pc:sldMk cId="3821712350" sldId="415"/>
            <ac:grpSpMk id="19" creationId="{2CA06F56-58C1-42B7-B405-54CFC9B344D9}"/>
          </ac:grpSpMkLst>
        </pc:grpChg>
        <pc:picChg chg="add del mod">
          <ac:chgData name="li bo" userId="86e360d6c7446f46" providerId="LiveId" clId="{50ED1F59-95AB-4861-A9A5-7876E29ADFB1}" dt="2022-03-25T15:45:49.516" v="4304" actId="478"/>
          <ac:picMkLst>
            <pc:docMk/>
            <pc:sldMk cId="3821712350" sldId="415"/>
            <ac:picMk id="3" creationId="{1A803034-48FA-4D80-BD60-FBFF22608152}"/>
          </ac:picMkLst>
        </pc:picChg>
        <pc:picChg chg="add mod">
          <ac:chgData name="li bo" userId="86e360d6c7446f46" providerId="LiveId" clId="{50ED1F59-95AB-4861-A9A5-7876E29ADFB1}" dt="2022-03-25T15:51:02.582" v="4742" actId="1076"/>
          <ac:picMkLst>
            <pc:docMk/>
            <pc:sldMk cId="3821712350" sldId="415"/>
            <ac:picMk id="6" creationId="{CBC31513-CB86-4139-B0D4-41718864044F}"/>
          </ac:picMkLst>
        </pc:picChg>
        <pc:picChg chg="del">
          <ac:chgData name="li bo" userId="86e360d6c7446f46" providerId="LiveId" clId="{50ED1F59-95AB-4861-A9A5-7876E29ADFB1}" dt="2022-03-25T15:35:33.176" v="4093" actId="478"/>
          <ac:picMkLst>
            <pc:docMk/>
            <pc:sldMk cId="3821712350" sldId="415"/>
            <ac:picMk id="7" creationId="{1B22ADB5-2E91-496A-967E-295E9BC429A0}"/>
          </ac:picMkLst>
        </pc:picChg>
        <pc:picChg chg="del">
          <ac:chgData name="li bo" userId="86e360d6c7446f46" providerId="LiveId" clId="{50ED1F59-95AB-4861-A9A5-7876E29ADFB1}" dt="2022-03-25T15:35:34.496" v="4094" actId="478"/>
          <ac:picMkLst>
            <pc:docMk/>
            <pc:sldMk cId="3821712350" sldId="415"/>
            <ac:picMk id="9" creationId="{90584B4A-5231-427B-9A88-FA9F78F16F6E}"/>
          </ac:picMkLst>
        </pc:picChg>
        <pc:picChg chg="add mod modCrop">
          <ac:chgData name="li bo" userId="86e360d6c7446f46" providerId="LiveId" clId="{50ED1F59-95AB-4861-A9A5-7876E29ADFB1}" dt="2022-03-25T15:50:58.038" v="4741" actId="1076"/>
          <ac:picMkLst>
            <pc:docMk/>
            <pc:sldMk cId="3821712350" sldId="415"/>
            <ac:picMk id="28" creationId="{64D78514-249D-4232-9BA4-1E40021E2741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821712350" sldId="415"/>
            <ac:inkMk id="2" creationId="{D0BCD47C-9ABB-472E-ADC2-D9ED9716C614}"/>
          </ac:inkMkLst>
        </pc:inkChg>
        <pc:cxnChg chg="mod">
          <ac:chgData name="li bo" userId="86e360d6c7446f46" providerId="LiveId" clId="{50ED1F59-95AB-4861-A9A5-7876E29ADFB1}" dt="2022-03-25T15:35:39.482" v="4097"/>
          <ac:cxnSpMkLst>
            <pc:docMk/>
            <pc:sldMk cId="3821712350" sldId="415"/>
            <ac:cxnSpMk id="13" creationId="{D35C0349-A4BC-4D4A-9E82-E7080AA4B827}"/>
          </ac:cxnSpMkLst>
        </pc:cxnChg>
        <pc:cxnChg chg="mod">
          <ac:chgData name="li bo" userId="86e360d6c7446f46" providerId="LiveId" clId="{50ED1F59-95AB-4861-A9A5-7876E29ADFB1}" dt="2022-03-25T15:35:39.482" v="4097"/>
          <ac:cxnSpMkLst>
            <pc:docMk/>
            <pc:sldMk cId="3821712350" sldId="415"/>
            <ac:cxnSpMk id="17" creationId="{CFF66C77-8F52-4FC6-8C6F-674EB5A71C52}"/>
          </ac:cxnSpMkLst>
        </pc:cxnChg>
        <pc:cxnChg chg="mod">
          <ac:chgData name="li bo" userId="86e360d6c7446f46" providerId="LiveId" clId="{50ED1F59-95AB-4861-A9A5-7876E29ADFB1}" dt="2022-03-25T15:35:47.934" v="4099"/>
          <ac:cxnSpMkLst>
            <pc:docMk/>
            <pc:sldMk cId="3821712350" sldId="415"/>
            <ac:cxnSpMk id="20" creationId="{C7541673-25E6-4B43-BDD0-D625DD29C562}"/>
          </ac:cxnSpMkLst>
        </pc:cxnChg>
        <pc:cxnChg chg="mod">
          <ac:chgData name="li bo" userId="86e360d6c7446f46" providerId="LiveId" clId="{50ED1F59-95AB-4861-A9A5-7876E29ADFB1}" dt="2022-03-25T15:35:47.934" v="4099"/>
          <ac:cxnSpMkLst>
            <pc:docMk/>
            <pc:sldMk cId="3821712350" sldId="415"/>
            <ac:cxnSpMk id="24" creationId="{742EC72C-730E-4A8E-9AFF-9453CE1635D6}"/>
          </ac:cxnSpMkLst>
        </pc:cxnChg>
        <pc:cxnChg chg="mod">
          <ac:chgData name="li bo" userId="86e360d6c7446f46" providerId="LiveId" clId="{50ED1F59-95AB-4861-A9A5-7876E29ADFB1}" dt="2022-03-25T15:35:47.934" v="4099"/>
          <ac:cxnSpMkLst>
            <pc:docMk/>
            <pc:sldMk cId="3821712350" sldId="415"/>
            <ac:cxnSpMk id="25" creationId="{B22F65A6-12E2-44FE-9F6D-8A8AB6AB93AB}"/>
          </ac:cxnSpMkLst>
        </pc:cxnChg>
      </pc:sldChg>
      <pc:sldChg chg="addSp delSp modSp new mod modTransition modAnim">
        <pc:chgData name="li bo" userId="86e360d6c7446f46" providerId="LiveId" clId="{50ED1F59-95AB-4861-A9A5-7876E29ADFB1}" dt="2022-03-28T07:40:02.899" v="17183"/>
        <pc:sldMkLst>
          <pc:docMk/>
          <pc:sldMk cId="912902311" sldId="416"/>
        </pc:sldMkLst>
        <pc:spChg chg="del">
          <ac:chgData name="li bo" userId="86e360d6c7446f46" providerId="LiveId" clId="{50ED1F59-95AB-4861-A9A5-7876E29ADFB1}" dt="2022-03-25T15:58:29.799" v="4973" actId="478"/>
          <ac:spMkLst>
            <pc:docMk/>
            <pc:sldMk cId="912902311" sldId="416"/>
            <ac:spMk id="2" creationId="{7DFC4C33-9C34-4EDB-AC38-5746ED951A12}"/>
          </ac:spMkLst>
        </pc:spChg>
        <pc:spChg chg="del">
          <ac:chgData name="li bo" userId="86e360d6c7446f46" providerId="LiveId" clId="{50ED1F59-95AB-4861-A9A5-7876E29ADFB1}" dt="2022-03-25T15:58:29.799" v="4973" actId="478"/>
          <ac:spMkLst>
            <pc:docMk/>
            <pc:sldMk cId="912902311" sldId="416"/>
            <ac:spMk id="3" creationId="{FC03F90E-8379-4CA4-BB04-52958C7AFD2E}"/>
          </ac:spMkLst>
        </pc:spChg>
        <pc:spChg chg="add mod">
          <ac:chgData name="li bo" userId="86e360d6c7446f46" providerId="LiveId" clId="{50ED1F59-95AB-4861-A9A5-7876E29ADFB1}" dt="2022-03-25T15:58:34.191" v="4974"/>
          <ac:spMkLst>
            <pc:docMk/>
            <pc:sldMk cId="912902311" sldId="416"/>
            <ac:spMk id="4" creationId="{22F773DA-E0D8-4E7E-BA1C-332F0062C84C}"/>
          </ac:spMkLst>
        </pc:spChg>
        <pc:spChg chg="add mod">
          <ac:chgData name="li bo" userId="86e360d6c7446f46" providerId="LiveId" clId="{50ED1F59-95AB-4861-A9A5-7876E29ADFB1}" dt="2022-03-26T08:19:12.073" v="13071" actId="20577"/>
          <ac:spMkLst>
            <pc:docMk/>
            <pc:sldMk cId="912902311" sldId="416"/>
            <ac:spMk id="7" creationId="{0833B4E7-9A57-45D3-A032-1C66DE9A3A7B}"/>
          </ac:spMkLst>
        </pc:spChg>
        <pc:spChg chg="add del mod">
          <ac:chgData name="li bo" userId="86e360d6c7446f46" providerId="LiveId" clId="{50ED1F59-95AB-4861-A9A5-7876E29ADFB1}" dt="2022-03-25T16:06:22.883" v="5025" actId="478"/>
          <ac:spMkLst>
            <pc:docMk/>
            <pc:sldMk cId="912902311" sldId="416"/>
            <ac:spMk id="8" creationId="{E8359CA8-72FB-4B63-B0F0-BB690B23A26E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12" creationId="{30ECE09B-89EE-4A18-A56F-004143A837CC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13" creationId="{6222A075-4C87-465C-8856-5921EE196687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14" creationId="{2C003CBA-9226-411B-B379-E6F7871949E1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19" creationId="{BCE3B237-3A8B-4744-A4F5-2DA5E69856ED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20" creationId="{C5F64B78-3D14-4DBD-9CFD-188181124BF7}"/>
          </ac:spMkLst>
        </pc:spChg>
        <pc:spChg chg="mod">
          <ac:chgData name="li bo" userId="86e360d6c7446f46" providerId="LiveId" clId="{50ED1F59-95AB-4861-A9A5-7876E29ADFB1}" dt="2022-03-25T16:09:04.369" v="5162"/>
          <ac:spMkLst>
            <pc:docMk/>
            <pc:sldMk cId="912902311" sldId="416"/>
            <ac:spMk id="21" creationId="{C83C32A1-F025-4FCF-8A5A-6ED528206919}"/>
          </ac:spMkLst>
        </pc:spChg>
        <pc:spChg chg="add mod">
          <ac:chgData name="li bo" userId="86e360d6c7446f46" providerId="LiveId" clId="{50ED1F59-95AB-4861-A9A5-7876E29ADFB1}" dt="2022-03-25T16:20:19.248" v="5648" actId="1076"/>
          <ac:spMkLst>
            <pc:docMk/>
            <pc:sldMk cId="912902311" sldId="416"/>
            <ac:spMk id="26" creationId="{4AF9B58B-5677-4B98-BFB0-932CED11E2D7}"/>
          </ac:spMkLst>
        </pc:spChg>
        <pc:spChg chg="add mod">
          <ac:chgData name="li bo" userId="86e360d6c7446f46" providerId="LiveId" clId="{50ED1F59-95AB-4861-A9A5-7876E29ADFB1}" dt="2022-03-25T16:20:19.248" v="5648" actId="1076"/>
          <ac:spMkLst>
            <pc:docMk/>
            <pc:sldMk cId="912902311" sldId="416"/>
            <ac:spMk id="27" creationId="{9A807453-70D8-4978-8F8F-CB62494F7B29}"/>
          </ac:spMkLst>
        </pc:spChg>
        <pc:spChg chg="add mod">
          <ac:chgData name="li bo" userId="86e360d6c7446f46" providerId="LiveId" clId="{50ED1F59-95AB-4861-A9A5-7876E29ADFB1}" dt="2022-03-25T16:20:19.248" v="5648" actId="1076"/>
          <ac:spMkLst>
            <pc:docMk/>
            <pc:sldMk cId="912902311" sldId="416"/>
            <ac:spMk id="28" creationId="{AFB23826-7771-4F6C-9841-E256CF48D5F2}"/>
          </ac:spMkLst>
        </pc:spChg>
        <pc:spChg chg="add mod">
          <ac:chgData name="li bo" userId="86e360d6c7446f46" providerId="LiveId" clId="{50ED1F59-95AB-4861-A9A5-7876E29ADFB1}" dt="2022-03-25T16:20:19.248" v="5648" actId="1076"/>
          <ac:spMkLst>
            <pc:docMk/>
            <pc:sldMk cId="912902311" sldId="416"/>
            <ac:spMk id="29" creationId="{490A1E1D-4193-401D-A618-9A4F9ECA94D3}"/>
          </ac:spMkLst>
        </pc:spChg>
        <pc:grpChg chg="add mod">
          <ac:chgData name="li bo" userId="86e360d6c7446f46" providerId="LiveId" clId="{50ED1F59-95AB-4861-A9A5-7876E29ADFB1}" dt="2022-03-25T16:20:19.248" v="5648" actId="1076"/>
          <ac:grpSpMkLst>
            <pc:docMk/>
            <pc:sldMk cId="912902311" sldId="416"/>
            <ac:grpSpMk id="9" creationId="{F20272F8-DF9A-4974-B626-4B7DB27F00DA}"/>
          </ac:grpSpMkLst>
        </pc:grpChg>
        <pc:grpChg chg="mod">
          <ac:chgData name="li bo" userId="86e360d6c7446f46" providerId="LiveId" clId="{50ED1F59-95AB-4861-A9A5-7876E29ADFB1}" dt="2022-03-25T16:09:04.369" v="5162"/>
          <ac:grpSpMkLst>
            <pc:docMk/>
            <pc:sldMk cId="912902311" sldId="416"/>
            <ac:grpSpMk id="10" creationId="{087F37FB-87B2-46F5-9148-B43E1B8D434C}"/>
          </ac:grpSpMkLst>
        </pc:grpChg>
        <pc:grpChg chg="add mod">
          <ac:chgData name="li bo" userId="86e360d6c7446f46" providerId="LiveId" clId="{50ED1F59-95AB-4861-A9A5-7876E29ADFB1}" dt="2022-03-25T16:20:19.248" v="5648" actId="1076"/>
          <ac:grpSpMkLst>
            <pc:docMk/>
            <pc:sldMk cId="912902311" sldId="416"/>
            <ac:grpSpMk id="16" creationId="{E0FDE64C-F586-4943-9736-1B2CF45E8277}"/>
          </ac:grpSpMkLst>
        </pc:grpChg>
        <pc:grpChg chg="mod">
          <ac:chgData name="li bo" userId="86e360d6c7446f46" providerId="LiveId" clId="{50ED1F59-95AB-4861-A9A5-7876E29ADFB1}" dt="2022-03-25T16:09:04.369" v="5162"/>
          <ac:grpSpMkLst>
            <pc:docMk/>
            <pc:sldMk cId="912902311" sldId="416"/>
            <ac:grpSpMk id="17" creationId="{FA569A19-491D-4B24-8F77-4CB5907DD0E9}"/>
          </ac:grpSpMkLst>
        </pc:grpChg>
        <pc:picChg chg="add del mod">
          <ac:chgData name="li bo" userId="86e360d6c7446f46" providerId="LiveId" clId="{50ED1F59-95AB-4861-A9A5-7876E29ADFB1}" dt="2022-03-25T16:04:16.815" v="4977" actId="478"/>
          <ac:picMkLst>
            <pc:docMk/>
            <pc:sldMk cId="912902311" sldId="416"/>
            <ac:picMk id="5" creationId="{A6EF10E2-5AF4-4F5C-B890-C53408967483}"/>
          </ac:picMkLst>
        </pc:picChg>
        <pc:picChg chg="add mod">
          <ac:chgData name="li bo" userId="86e360d6c7446f46" providerId="LiveId" clId="{50ED1F59-95AB-4861-A9A5-7876E29ADFB1}" dt="2022-03-25T16:20:19.248" v="5648" actId="1076"/>
          <ac:picMkLst>
            <pc:docMk/>
            <pc:sldMk cId="912902311" sldId="416"/>
            <ac:picMk id="6" creationId="{81802616-6A75-464A-8800-0437DCAA92C7}"/>
          </ac:picMkLst>
        </pc:picChg>
        <pc:picChg chg="add mod">
          <ac:chgData name="li bo" userId="86e360d6c7446f46" providerId="LiveId" clId="{50ED1F59-95AB-4861-A9A5-7876E29ADFB1}" dt="2022-03-25T16:20:19.248" v="5648" actId="1076"/>
          <ac:picMkLst>
            <pc:docMk/>
            <pc:sldMk cId="912902311" sldId="416"/>
            <ac:picMk id="25" creationId="{EADD7B4E-314F-4157-8DA4-B7DE02807EBF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912902311" sldId="416"/>
            <ac:inkMk id="2" creationId="{0F6725FD-B0CC-4975-B30D-3EB35E987E07}"/>
          </ac:inkMkLst>
        </pc:inkChg>
        <pc:cxnChg chg="mod">
          <ac:chgData name="li bo" userId="86e360d6c7446f46" providerId="LiveId" clId="{50ED1F59-95AB-4861-A9A5-7876E29ADFB1}" dt="2022-03-25T16:09:04.369" v="5162"/>
          <ac:cxnSpMkLst>
            <pc:docMk/>
            <pc:sldMk cId="912902311" sldId="416"/>
            <ac:cxnSpMk id="11" creationId="{2C0837BF-67A8-46DF-A768-3CB176749760}"/>
          </ac:cxnSpMkLst>
        </pc:cxnChg>
        <pc:cxnChg chg="mod">
          <ac:chgData name="li bo" userId="86e360d6c7446f46" providerId="LiveId" clId="{50ED1F59-95AB-4861-A9A5-7876E29ADFB1}" dt="2022-03-25T16:09:04.369" v="5162"/>
          <ac:cxnSpMkLst>
            <pc:docMk/>
            <pc:sldMk cId="912902311" sldId="416"/>
            <ac:cxnSpMk id="15" creationId="{B5EA2331-7C33-4001-A76F-C76513F4A46E}"/>
          </ac:cxnSpMkLst>
        </pc:cxnChg>
        <pc:cxnChg chg="mod">
          <ac:chgData name="li bo" userId="86e360d6c7446f46" providerId="LiveId" clId="{50ED1F59-95AB-4861-A9A5-7876E29ADFB1}" dt="2022-03-25T16:09:04.369" v="5162"/>
          <ac:cxnSpMkLst>
            <pc:docMk/>
            <pc:sldMk cId="912902311" sldId="416"/>
            <ac:cxnSpMk id="18" creationId="{8A181907-390F-48C3-968E-73C446B5325D}"/>
          </ac:cxnSpMkLst>
        </pc:cxnChg>
        <pc:cxnChg chg="mod">
          <ac:chgData name="li bo" userId="86e360d6c7446f46" providerId="LiveId" clId="{50ED1F59-95AB-4861-A9A5-7876E29ADFB1}" dt="2022-03-25T16:09:04.369" v="5162"/>
          <ac:cxnSpMkLst>
            <pc:docMk/>
            <pc:sldMk cId="912902311" sldId="416"/>
            <ac:cxnSpMk id="22" creationId="{10EAFD4A-355D-4A13-B8BF-4CE590724C8B}"/>
          </ac:cxnSpMkLst>
        </pc:cxnChg>
        <pc:cxnChg chg="mod">
          <ac:chgData name="li bo" userId="86e360d6c7446f46" providerId="LiveId" clId="{50ED1F59-95AB-4861-A9A5-7876E29ADFB1}" dt="2022-03-25T16:09:04.369" v="5162"/>
          <ac:cxnSpMkLst>
            <pc:docMk/>
            <pc:sldMk cId="912902311" sldId="416"/>
            <ac:cxnSpMk id="23" creationId="{C55614D2-4B32-485D-A408-652F7528AA72}"/>
          </ac:cxnSpMkLst>
        </pc:cxnChg>
      </pc:sldChg>
      <pc:sldChg chg="addSp delSp modSp new mod modTransition modAnim">
        <pc:chgData name="li bo" userId="86e360d6c7446f46" providerId="LiveId" clId="{50ED1F59-95AB-4861-A9A5-7876E29ADFB1}" dt="2022-03-28T07:40:02.899" v="17183"/>
        <pc:sldMkLst>
          <pc:docMk/>
          <pc:sldMk cId="484330876" sldId="417"/>
        </pc:sldMkLst>
        <pc:spChg chg="del">
          <ac:chgData name="li bo" userId="86e360d6c7446f46" providerId="LiveId" clId="{50ED1F59-95AB-4861-A9A5-7876E29ADFB1}" dt="2022-03-25T16:20:25.155" v="5650" actId="478"/>
          <ac:spMkLst>
            <pc:docMk/>
            <pc:sldMk cId="484330876" sldId="417"/>
            <ac:spMk id="2" creationId="{B58F4469-17FF-45C6-8E0D-14F68258F52A}"/>
          </ac:spMkLst>
        </pc:spChg>
        <pc:spChg chg="del">
          <ac:chgData name="li bo" userId="86e360d6c7446f46" providerId="LiveId" clId="{50ED1F59-95AB-4861-A9A5-7876E29ADFB1}" dt="2022-03-25T16:20:25.155" v="5650" actId="478"/>
          <ac:spMkLst>
            <pc:docMk/>
            <pc:sldMk cId="484330876" sldId="417"/>
            <ac:spMk id="3" creationId="{EA66426F-0C8C-4348-9386-E727EE357E2D}"/>
          </ac:spMkLst>
        </pc:spChg>
        <pc:spChg chg="add mod">
          <ac:chgData name="li bo" userId="86e360d6c7446f46" providerId="LiveId" clId="{50ED1F59-95AB-4861-A9A5-7876E29ADFB1}" dt="2022-03-25T16:20:29.052" v="5651"/>
          <ac:spMkLst>
            <pc:docMk/>
            <pc:sldMk cId="484330876" sldId="417"/>
            <ac:spMk id="4" creationId="{88CC1462-B0F5-4F3D-A456-D73772ED1ACB}"/>
          </ac:spMkLst>
        </pc:spChg>
        <pc:spChg chg="add mod">
          <ac:chgData name="li bo" userId="86e360d6c7446f46" providerId="LiveId" clId="{50ED1F59-95AB-4861-A9A5-7876E29ADFB1}" dt="2022-03-26T08:24:41.584" v="13566" actId="20577"/>
          <ac:spMkLst>
            <pc:docMk/>
            <pc:sldMk cId="484330876" sldId="417"/>
            <ac:spMk id="7" creationId="{BDDFA46A-16A0-4F59-B06D-93104FEA487A}"/>
          </ac:spMkLst>
        </pc:spChg>
        <pc:picChg chg="add mod">
          <ac:chgData name="li bo" userId="86e360d6c7446f46" providerId="LiveId" clId="{50ED1F59-95AB-4861-A9A5-7876E29ADFB1}" dt="2022-03-25T16:33:34.597" v="6175" actId="1076"/>
          <ac:picMkLst>
            <pc:docMk/>
            <pc:sldMk cId="484330876" sldId="417"/>
            <ac:picMk id="6" creationId="{24864396-D1F1-47BD-A30C-44CA30797A03}"/>
          </ac:picMkLst>
        </pc:picChg>
        <pc:picChg chg="add del mod">
          <ac:chgData name="li bo" userId="86e360d6c7446f46" providerId="LiveId" clId="{50ED1F59-95AB-4861-A9A5-7876E29ADFB1}" dt="2022-03-25T16:28:09.869" v="5835" actId="478"/>
          <ac:picMkLst>
            <pc:docMk/>
            <pc:sldMk cId="484330876" sldId="417"/>
            <ac:picMk id="9" creationId="{230DF106-1E58-4169-94B0-D025F953DF7C}"/>
          </ac:picMkLst>
        </pc:picChg>
        <pc:picChg chg="add del mod">
          <ac:chgData name="li bo" userId="86e360d6c7446f46" providerId="LiveId" clId="{50ED1F59-95AB-4861-A9A5-7876E29ADFB1}" dt="2022-03-25T16:28:09.869" v="5835" actId="478"/>
          <ac:picMkLst>
            <pc:docMk/>
            <pc:sldMk cId="484330876" sldId="417"/>
            <ac:picMk id="11" creationId="{6AA1D849-637C-46BF-91E1-D6001AC152FC}"/>
          </ac:picMkLst>
        </pc:picChg>
      </pc:sldChg>
      <pc:sldChg chg="addSp delSp modSp new mod modTransition modAnim">
        <pc:chgData name="li bo" userId="86e360d6c7446f46" providerId="LiveId" clId="{50ED1F59-95AB-4861-A9A5-7876E29ADFB1}" dt="2022-03-29T08:07:19.476" v="17333"/>
        <pc:sldMkLst>
          <pc:docMk/>
          <pc:sldMk cId="3923293035" sldId="418"/>
        </pc:sldMkLst>
        <pc:spChg chg="del">
          <ac:chgData name="li bo" userId="86e360d6c7446f46" providerId="LiveId" clId="{50ED1F59-95AB-4861-A9A5-7876E29ADFB1}" dt="2022-03-25T16:33:39.118" v="6177" actId="478"/>
          <ac:spMkLst>
            <pc:docMk/>
            <pc:sldMk cId="3923293035" sldId="418"/>
            <ac:spMk id="2" creationId="{2D1B87CA-66D8-4060-AB4D-2971315C0D26}"/>
          </ac:spMkLst>
        </pc:spChg>
        <pc:spChg chg="del">
          <ac:chgData name="li bo" userId="86e360d6c7446f46" providerId="LiveId" clId="{50ED1F59-95AB-4861-A9A5-7876E29ADFB1}" dt="2022-03-25T16:33:39.118" v="6177" actId="478"/>
          <ac:spMkLst>
            <pc:docMk/>
            <pc:sldMk cId="3923293035" sldId="418"/>
            <ac:spMk id="3" creationId="{F3E84123-9DC3-4CC5-B479-5C0FB4C0DB9C}"/>
          </ac:spMkLst>
        </pc:spChg>
        <pc:spChg chg="add mod">
          <ac:chgData name="li bo" userId="86e360d6c7446f46" providerId="LiveId" clId="{50ED1F59-95AB-4861-A9A5-7876E29ADFB1}" dt="2022-03-25T16:33:43.101" v="6178"/>
          <ac:spMkLst>
            <pc:docMk/>
            <pc:sldMk cId="3923293035" sldId="418"/>
            <ac:spMk id="4" creationId="{DFB3B1DA-F2B7-4BF4-88C2-4592BF190D19}"/>
          </ac:spMkLst>
        </pc:spChg>
        <pc:spChg chg="add mod">
          <ac:chgData name="li bo" userId="86e360d6c7446f46" providerId="LiveId" clId="{50ED1F59-95AB-4861-A9A5-7876E29ADFB1}" dt="2022-03-25T16:41:56.224" v="6446" actId="122"/>
          <ac:spMkLst>
            <pc:docMk/>
            <pc:sldMk cId="3923293035" sldId="418"/>
            <ac:spMk id="9" creationId="{A35A4B02-20B5-4C23-9CF5-D4342BE4A4C6}"/>
          </ac:spMkLst>
        </pc:spChg>
        <pc:spChg chg="add mod">
          <ac:chgData name="li bo" userId="86e360d6c7446f46" providerId="LiveId" clId="{50ED1F59-95AB-4861-A9A5-7876E29ADFB1}" dt="2022-03-25T16:44:09.399" v="6571" actId="1076"/>
          <ac:spMkLst>
            <pc:docMk/>
            <pc:sldMk cId="3923293035" sldId="418"/>
            <ac:spMk id="10" creationId="{E66B0B2C-7309-49EB-8035-F2B12AE2BC95}"/>
          </ac:spMkLst>
        </pc:spChg>
        <pc:picChg chg="add mod">
          <ac:chgData name="li bo" userId="86e360d6c7446f46" providerId="LiveId" clId="{50ED1F59-95AB-4861-A9A5-7876E29ADFB1}" dt="2022-03-25T16:35:26.443" v="6186" actId="1076"/>
          <ac:picMkLst>
            <pc:docMk/>
            <pc:sldMk cId="3923293035" sldId="418"/>
            <ac:picMk id="6" creationId="{16D1D984-99EC-4808-B823-D99A69CE2362}"/>
          </ac:picMkLst>
        </pc:picChg>
        <pc:picChg chg="add mod">
          <ac:chgData name="li bo" userId="86e360d6c7446f46" providerId="LiveId" clId="{50ED1F59-95AB-4861-A9A5-7876E29ADFB1}" dt="2022-03-25T16:35:26.443" v="6186" actId="1076"/>
          <ac:picMkLst>
            <pc:docMk/>
            <pc:sldMk cId="3923293035" sldId="418"/>
            <ac:picMk id="8" creationId="{9D97239C-3E12-4BCC-BC0D-C986D3E89636}"/>
          </ac:picMkLst>
        </pc:picChg>
      </pc:sldChg>
      <pc:sldChg chg="addSp delSp modSp new mod modTransition modAnim modNotesTx">
        <pc:chgData name="li bo" userId="86e360d6c7446f46" providerId="LiveId" clId="{50ED1F59-95AB-4861-A9A5-7876E29ADFB1}" dt="2022-03-28T14:40:53.256" v="17243"/>
        <pc:sldMkLst>
          <pc:docMk/>
          <pc:sldMk cId="114169397" sldId="419"/>
        </pc:sldMkLst>
        <pc:spChg chg="del">
          <ac:chgData name="li bo" userId="86e360d6c7446f46" providerId="LiveId" clId="{50ED1F59-95AB-4861-A9A5-7876E29ADFB1}" dt="2022-03-26T01:35:21.117" v="6891" actId="478"/>
          <ac:spMkLst>
            <pc:docMk/>
            <pc:sldMk cId="114169397" sldId="419"/>
            <ac:spMk id="2" creationId="{AD231C25-32FE-43A7-A8DC-B1D0A7D177DB}"/>
          </ac:spMkLst>
        </pc:spChg>
        <pc:spChg chg="del">
          <ac:chgData name="li bo" userId="86e360d6c7446f46" providerId="LiveId" clId="{50ED1F59-95AB-4861-A9A5-7876E29ADFB1}" dt="2022-03-26T01:35:21.117" v="6891" actId="478"/>
          <ac:spMkLst>
            <pc:docMk/>
            <pc:sldMk cId="114169397" sldId="419"/>
            <ac:spMk id="3" creationId="{26905141-BFA3-4B08-96F2-6BC64177B2AD}"/>
          </ac:spMkLst>
        </pc:spChg>
        <pc:spChg chg="add mod">
          <ac:chgData name="li bo" userId="86e360d6c7446f46" providerId="LiveId" clId="{50ED1F59-95AB-4861-A9A5-7876E29ADFB1}" dt="2022-03-26T03:43:16.432" v="8713" actId="20577"/>
          <ac:spMkLst>
            <pc:docMk/>
            <pc:sldMk cId="114169397" sldId="419"/>
            <ac:spMk id="4" creationId="{22F727E3-CDB1-4BA4-BDD7-6D0161638A37}"/>
          </ac:spMkLst>
        </pc:spChg>
        <pc:spChg chg="add del">
          <ac:chgData name="li bo" userId="86e360d6c7446f46" providerId="LiveId" clId="{50ED1F59-95AB-4861-A9A5-7876E29ADFB1}" dt="2022-03-26T01:36:26.022" v="6897" actId="22"/>
          <ac:spMkLst>
            <pc:docMk/>
            <pc:sldMk cId="114169397" sldId="419"/>
            <ac:spMk id="6" creationId="{FD466292-7A6F-451E-B6E3-DDD01DFCE1AC}"/>
          </ac:spMkLst>
        </pc:spChg>
        <pc:spChg chg="add del mod">
          <ac:chgData name="li bo" userId="86e360d6c7446f46" providerId="LiveId" clId="{50ED1F59-95AB-4861-A9A5-7876E29ADFB1}" dt="2022-03-26T02:11:39.101" v="6966" actId="478"/>
          <ac:spMkLst>
            <pc:docMk/>
            <pc:sldMk cId="114169397" sldId="419"/>
            <ac:spMk id="9" creationId="{7DFF5052-7124-46FC-9284-B825238C0D25}"/>
          </ac:spMkLst>
        </pc:spChg>
        <pc:spChg chg="add del mod">
          <ac:chgData name="li bo" userId="86e360d6c7446f46" providerId="LiveId" clId="{50ED1F59-95AB-4861-A9A5-7876E29ADFB1}" dt="2022-03-26T02:11:37.366" v="6965" actId="478"/>
          <ac:spMkLst>
            <pc:docMk/>
            <pc:sldMk cId="114169397" sldId="419"/>
            <ac:spMk id="10" creationId="{335655EC-3A72-4718-B07A-5F16E73BFEB1}"/>
          </ac:spMkLst>
        </pc:spChg>
        <pc:spChg chg="add mod">
          <ac:chgData name="li bo" userId="86e360d6c7446f46" providerId="LiveId" clId="{50ED1F59-95AB-4861-A9A5-7876E29ADFB1}" dt="2022-03-26T02:21:53.653" v="7375" actId="1076"/>
          <ac:spMkLst>
            <pc:docMk/>
            <pc:sldMk cId="114169397" sldId="419"/>
            <ac:spMk id="18" creationId="{4448E8C5-6ADE-46BC-AEA6-1CCA55092075}"/>
          </ac:spMkLst>
        </pc:spChg>
        <pc:picChg chg="add mod">
          <ac:chgData name="li bo" userId="86e360d6c7446f46" providerId="LiveId" clId="{50ED1F59-95AB-4861-A9A5-7876E29ADFB1}" dt="2022-03-26T02:11:49.993" v="6974" actId="1076"/>
          <ac:picMkLst>
            <pc:docMk/>
            <pc:sldMk cId="114169397" sldId="419"/>
            <ac:picMk id="8" creationId="{A253F3C8-6912-4D78-8BF7-0570C017815D}"/>
          </ac:picMkLst>
        </pc:picChg>
        <pc:picChg chg="add mod">
          <ac:chgData name="li bo" userId="86e360d6c7446f46" providerId="LiveId" clId="{50ED1F59-95AB-4861-A9A5-7876E29ADFB1}" dt="2022-03-26T02:19:14.924" v="7337" actId="1076"/>
          <ac:picMkLst>
            <pc:docMk/>
            <pc:sldMk cId="114169397" sldId="419"/>
            <ac:picMk id="12" creationId="{EA8AD32B-26E9-4780-BB43-B1F53D12CC07}"/>
          </ac:picMkLst>
        </pc:picChg>
        <pc:picChg chg="add del mod">
          <ac:chgData name="li bo" userId="86e360d6c7446f46" providerId="LiveId" clId="{50ED1F59-95AB-4861-A9A5-7876E29ADFB1}" dt="2022-03-26T02:20:46.203" v="7341" actId="478"/>
          <ac:picMkLst>
            <pc:docMk/>
            <pc:sldMk cId="114169397" sldId="419"/>
            <ac:picMk id="14" creationId="{0E2425B7-5B08-4E01-92C3-F3BEEBA08AFA}"/>
          </ac:picMkLst>
        </pc:picChg>
        <pc:picChg chg="add mod modCrop">
          <ac:chgData name="li bo" userId="86e360d6c7446f46" providerId="LiveId" clId="{50ED1F59-95AB-4861-A9A5-7876E29ADFB1}" dt="2022-03-26T02:21:23.098" v="7347" actId="1076"/>
          <ac:picMkLst>
            <pc:docMk/>
            <pc:sldMk cId="114169397" sldId="419"/>
            <ac:picMk id="16" creationId="{18F54787-0A98-47C1-AAE6-0C3D9E70C18A}"/>
          </ac:picMkLst>
        </pc:picChg>
        <pc:picChg chg="add del mod">
          <ac:chgData name="li bo" userId="86e360d6c7446f46" providerId="LiveId" clId="{50ED1F59-95AB-4861-A9A5-7876E29ADFB1}" dt="2022-03-26T02:11:39.601" v="6967" actId="478"/>
          <ac:picMkLst>
            <pc:docMk/>
            <pc:sldMk cId="114169397" sldId="419"/>
            <ac:picMk id="1026" creationId="{B3968837-FE9A-4B37-83CD-473DF564C9CB}"/>
          </ac:picMkLst>
        </pc:picChg>
      </pc:sldChg>
      <pc:sldChg chg="addSp delSp modSp add mod ord modTransition">
        <pc:chgData name="li bo" userId="86e360d6c7446f46" providerId="LiveId" clId="{50ED1F59-95AB-4861-A9A5-7876E29ADFB1}" dt="2022-03-28T14:40:54.258" v="17249"/>
        <pc:sldMkLst>
          <pc:docMk/>
          <pc:sldMk cId="3049872183" sldId="420"/>
        </pc:sldMkLst>
        <pc:spChg chg="mod">
          <ac:chgData name="li bo" userId="86e360d6c7446f46" providerId="LiveId" clId="{50ED1F59-95AB-4861-A9A5-7876E29ADFB1}" dt="2022-03-26T02:18:29.126" v="7330" actId="14100"/>
          <ac:spMkLst>
            <pc:docMk/>
            <pc:sldMk cId="3049872183" sldId="420"/>
            <ac:spMk id="9" creationId="{7DFF5052-7124-46FC-9284-B825238C0D25}"/>
          </ac:spMkLst>
        </pc:spChg>
        <pc:spChg chg="mod">
          <ac:chgData name="li bo" userId="86e360d6c7446f46" providerId="LiveId" clId="{50ED1F59-95AB-4861-A9A5-7876E29ADFB1}" dt="2022-03-26T02:18:14.696" v="7326" actId="1076"/>
          <ac:spMkLst>
            <pc:docMk/>
            <pc:sldMk cId="3049872183" sldId="420"/>
            <ac:spMk id="10" creationId="{335655EC-3A72-4718-B07A-5F16E73BFEB1}"/>
          </ac:spMkLst>
        </pc:spChg>
        <pc:picChg chg="mod">
          <ac:chgData name="li bo" userId="86e360d6c7446f46" providerId="LiveId" clId="{50ED1F59-95AB-4861-A9A5-7876E29ADFB1}" dt="2022-03-26T02:18:21.056" v="7328" actId="14100"/>
          <ac:picMkLst>
            <pc:docMk/>
            <pc:sldMk cId="3049872183" sldId="420"/>
            <ac:picMk id="8" creationId="{A253F3C8-6912-4D78-8BF7-0570C017815D}"/>
          </ac:picMkLst>
        </pc:picChg>
        <pc:picChg chg="del">
          <ac:chgData name="li bo" userId="86e360d6c7446f46" providerId="LiveId" clId="{50ED1F59-95AB-4861-A9A5-7876E29ADFB1}" dt="2022-03-26T02:10:08.914" v="6950" actId="478"/>
          <ac:picMkLst>
            <pc:docMk/>
            <pc:sldMk cId="3049872183" sldId="420"/>
            <ac:picMk id="12" creationId="{EA8AD32B-26E9-4780-BB43-B1F53D12CC07}"/>
          </ac:picMkLst>
        </pc:picChg>
        <pc:picChg chg="mod">
          <ac:chgData name="li bo" userId="86e360d6c7446f46" providerId="LiveId" clId="{50ED1F59-95AB-4861-A9A5-7876E29ADFB1}" dt="2022-03-26T02:11:19.941" v="6962" actId="1076"/>
          <ac:picMkLst>
            <pc:docMk/>
            <pc:sldMk cId="3049872183" sldId="420"/>
            <ac:picMk id="1026" creationId="{B3968837-FE9A-4B37-83CD-473DF564C9CB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3049872183" sldId="420"/>
            <ac:inkMk id="2" creationId="{E10EB3F1-26FC-47D1-8EBA-0E61A0388DE7}"/>
          </ac:inkMkLst>
        </pc:inkChg>
      </pc:sldChg>
      <pc:sldChg chg="addSp delSp modSp new mod modTransition modAnim modNotesTx">
        <pc:chgData name="li bo" userId="86e360d6c7446f46" providerId="LiveId" clId="{50ED1F59-95AB-4861-A9A5-7876E29ADFB1}" dt="2022-03-28T14:40:45.244" v="17223"/>
        <pc:sldMkLst>
          <pc:docMk/>
          <pc:sldMk cId="3964813024" sldId="421"/>
        </pc:sldMkLst>
        <pc:spChg chg="del">
          <ac:chgData name="li bo" userId="86e360d6c7446f46" providerId="LiveId" clId="{50ED1F59-95AB-4861-A9A5-7876E29ADFB1}" dt="2022-03-26T02:19:24.011" v="7339" actId="478"/>
          <ac:spMkLst>
            <pc:docMk/>
            <pc:sldMk cId="3964813024" sldId="421"/>
            <ac:spMk id="2" creationId="{D0782FCB-BFBA-4633-A377-164105D04E18}"/>
          </ac:spMkLst>
        </pc:spChg>
        <pc:spChg chg="del">
          <ac:chgData name="li bo" userId="86e360d6c7446f46" providerId="LiveId" clId="{50ED1F59-95AB-4861-A9A5-7876E29ADFB1}" dt="2022-03-26T02:19:24.011" v="7339" actId="478"/>
          <ac:spMkLst>
            <pc:docMk/>
            <pc:sldMk cId="3964813024" sldId="421"/>
            <ac:spMk id="3" creationId="{DF919B35-4E6F-47C0-B4A1-3CB0BB3C85E8}"/>
          </ac:spMkLst>
        </pc:spChg>
        <pc:spChg chg="add mod">
          <ac:chgData name="li bo" userId="86e360d6c7446f46" providerId="LiveId" clId="{50ED1F59-95AB-4861-A9A5-7876E29ADFB1}" dt="2022-03-26T03:43:25.175" v="8717" actId="14100"/>
          <ac:spMkLst>
            <pc:docMk/>
            <pc:sldMk cId="3964813024" sldId="421"/>
            <ac:spMk id="4" creationId="{EEA8537F-1708-4E78-94FD-B2F3D56359BE}"/>
          </ac:spMkLst>
        </pc:spChg>
        <pc:spChg chg="add mod">
          <ac:chgData name="li bo" userId="86e360d6c7446f46" providerId="LiveId" clId="{50ED1F59-95AB-4861-A9A5-7876E29ADFB1}" dt="2022-03-26T02:22:53.356" v="7399" actId="1076"/>
          <ac:spMkLst>
            <pc:docMk/>
            <pc:sldMk cId="3964813024" sldId="421"/>
            <ac:spMk id="5" creationId="{0AD12A96-C1D6-42B3-B9EA-2C0DFAD0F4B0}"/>
          </ac:spMkLst>
        </pc:spChg>
        <pc:picChg chg="add del mod">
          <ac:chgData name="li bo" userId="86e360d6c7446f46" providerId="LiveId" clId="{50ED1F59-95AB-4861-A9A5-7876E29ADFB1}" dt="2022-03-26T02:57:04.007" v="7924" actId="478"/>
          <ac:picMkLst>
            <pc:docMk/>
            <pc:sldMk cId="3964813024" sldId="421"/>
            <ac:picMk id="7" creationId="{ADA4C1FC-2097-42C5-BBBB-699A2B17E900}"/>
          </ac:picMkLst>
        </pc:picChg>
        <pc:picChg chg="add mod">
          <ac:chgData name="li bo" userId="86e360d6c7446f46" providerId="LiveId" clId="{50ED1F59-95AB-4861-A9A5-7876E29ADFB1}" dt="2022-03-26T02:57:14.775" v="7929" actId="1076"/>
          <ac:picMkLst>
            <pc:docMk/>
            <pc:sldMk cId="3964813024" sldId="421"/>
            <ac:picMk id="9" creationId="{174D80F9-5D5A-49C5-B1F4-7023128BED05}"/>
          </ac:picMkLst>
        </pc:picChg>
        <pc:picChg chg="add mod">
          <ac:chgData name="li bo" userId="86e360d6c7446f46" providerId="LiveId" clId="{50ED1F59-95AB-4861-A9A5-7876E29ADFB1}" dt="2022-03-26T03:43:00.618" v="8692" actId="14100"/>
          <ac:picMkLst>
            <pc:docMk/>
            <pc:sldMk cId="3964813024" sldId="421"/>
            <ac:picMk id="11" creationId="{D958D439-B5EF-4DD6-BDDC-1FAC89FD3906}"/>
          </ac:picMkLst>
        </pc:picChg>
      </pc:sldChg>
      <pc:sldChg chg="addSp delSp modSp new mod modTransition addAnim delAnim modAnim modNotesTx">
        <pc:chgData name="li bo" userId="86e360d6c7446f46" providerId="LiveId" clId="{50ED1F59-95AB-4861-A9A5-7876E29ADFB1}" dt="2022-03-29T02:30:37.042" v="17265"/>
        <pc:sldMkLst>
          <pc:docMk/>
          <pc:sldMk cId="2815725708" sldId="422"/>
        </pc:sldMkLst>
        <pc:spChg chg="del">
          <ac:chgData name="li bo" userId="86e360d6c7446f46" providerId="LiveId" clId="{50ED1F59-95AB-4861-A9A5-7876E29ADFB1}" dt="2022-03-26T02:30:23.599" v="7486" actId="478"/>
          <ac:spMkLst>
            <pc:docMk/>
            <pc:sldMk cId="2815725708" sldId="422"/>
            <ac:spMk id="2" creationId="{690B23BE-F66A-4081-9448-B5F94D8F9C62}"/>
          </ac:spMkLst>
        </pc:spChg>
        <pc:spChg chg="del">
          <ac:chgData name="li bo" userId="86e360d6c7446f46" providerId="LiveId" clId="{50ED1F59-95AB-4861-A9A5-7876E29ADFB1}" dt="2022-03-26T02:30:23.599" v="7486" actId="478"/>
          <ac:spMkLst>
            <pc:docMk/>
            <pc:sldMk cId="2815725708" sldId="422"/>
            <ac:spMk id="3" creationId="{B2AC07EF-68CC-4771-BC98-28046E5B92A7}"/>
          </ac:spMkLst>
        </pc:spChg>
        <pc:spChg chg="add mod">
          <ac:chgData name="li bo" userId="86e360d6c7446f46" providerId="LiveId" clId="{50ED1F59-95AB-4861-A9A5-7876E29ADFB1}" dt="2022-03-26T02:30:44.680" v="7513" actId="20577"/>
          <ac:spMkLst>
            <pc:docMk/>
            <pc:sldMk cId="2815725708" sldId="422"/>
            <ac:spMk id="4" creationId="{599ADEE3-E652-4129-84B5-A9CBCE2FAB40}"/>
          </ac:spMkLst>
        </pc:spChg>
        <pc:spChg chg="mod">
          <ac:chgData name="li bo" userId="86e360d6c7446f46" providerId="LiveId" clId="{50ED1F59-95AB-4861-A9A5-7876E29ADFB1}" dt="2022-03-26T02:32:13.552" v="7519" actId="20577"/>
          <ac:spMkLst>
            <pc:docMk/>
            <pc:sldMk cId="2815725708" sldId="422"/>
            <ac:spMk id="6" creationId="{104D9CBD-1684-458F-8115-0D714CBA07D4}"/>
          </ac:spMkLst>
        </pc:spChg>
        <pc:spChg chg="mod">
          <ac:chgData name="li bo" userId="86e360d6c7446f46" providerId="LiveId" clId="{50ED1F59-95AB-4861-A9A5-7876E29ADFB1}" dt="2022-03-26T02:32:25.956" v="7521" actId="20577"/>
          <ac:spMkLst>
            <pc:docMk/>
            <pc:sldMk cId="2815725708" sldId="422"/>
            <ac:spMk id="7" creationId="{6A1389A4-03F3-4222-8E86-0B23C98961E7}"/>
          </ac:spMkLst>
        </pc:spChg>
        <pc:spChg chg="mod">
          <ac:chgData name="li bo" userId="86e360d6c7446f46" providerId="LiveId" clId="{50ED1F59-95AB-4861-A9A5-7876E29ADFB1}" dt="2022-03-26T02:32:28.833" v="7522" actId="20577"/>
          <ac:spMkLst>
            <pc:docMk/>
            <pc:sldMk cId="2815725708" sldId="422"/>
            <ac:spMk id="8" creationId="{D18D4923-F822-4E2C-A706-2BF28F8BD59D}"/>
          </ac:spMkLst>
        </pc:spChg>
        <pc:spChg chg="add mod">
          <ac:chgData name="li bo" userId="86e360d6c7446f46" providerId="LiveId" clId="{50ED1F59-95AB-4861-A9A5-7876E29ADFB1}" dt="2022-03-27T13:46:27.984" v="15939" actId="20577"/>
          <ac:spMkLst>
            <pc:docMk/>
            <pc:sldMk cId="2815725708" sldId="422"/>
            <ac:spMk id="12" creationId="{88168B71-A199-4CF0-B430-255A5A6CC022}"/>
          </ac:spMkLst>
        </pc:spChg>
        <pc:spChg chg="add del mod">
          <ac:chgData name="li bo" userId="86e360d6c7446f46" providerId="LiveId" clId="{50ED1F59-95AB-4861-A9A5-7876E29ADFB1}" dt="2022-03-26T03:22:22.381" v="8310" actId="478"/>
          <ac:spMkLst>
            <pc:docMk/>
            <pc:sldMk cId="2815725708" sldId="422"/>
            <ac:spMk id="13" creationId="{4ED1B5D5-E1AF-464B-B7B5-AC95DF7CA062}"/>
          </ac:spMkLst>
        </pc:spChg>
        <pc:spChg chg="add del mod">
          <ac:chgData name="li bo" userId="86e360d6c7446f46" providerId="LiveId" clId="{50ED1F59-95AB-4861-A9A5-7876E29ADFB1}" dt="2022-03-26T02:51:45.255" v="7856" actId="478"/>
          <ac:spMkLst>
            <pc:docMk/>
            <pc:sldMk cId="2815725708" sldId="422"/>
            <ac:spMk id="14" creationId="{AD720508-9352-44FD-8D2A-8D8FB12FDDA9}"/>
          </ac:spMkLst>
        </pc:spChg>
        <pc:spChg chg="add del mod">
          <ac:chgData name="li bo" userId="86e360d6c7446f46" providerId="LiveId" clId="{50ED1F59-95AB-4861-A9A5-7876E29ADFB1}" dt="2022-03-26T03:22:24.844" v="8312" actId="478"/>
          <ac:spMkLst>
            <pc:docMk/>
            <pc:sldMk cId="2815725708" sldId="422"/>
            <ac:spMk id="15" creationId="{683E1E8A-927B-4A82-88BD-97F30BAE6E59}"/>
          </ac:spMkLst>
        </pc:spChg>
        <pc:spChg chg="add mod">
          <ac:chgData name="li bo" userId="86e360d6c7446f46" providerId="LiveId" clId="{50ED1F59-95AB-4861-A9A5-7876E29ADFB1}" dt="2022-03-26T05:14:02.958" v="9793" actId="1076"/>
          <ac:spMkLst>
            <pc:docMk/>
            <pc:sldMk cId="2815725708" sldId="422"/>
            <ac:spMk id="16" creationId="{54D441FF-7650-4E19-A420-498E467975F0}"/>
          </ac:spMkLst>
        </pc:spChg>
        <pc:spChg chg="add mod">
          <ac:chgData name="li bo" userId="86e360d6c7446f46" providerId="LiveId" clId="{50ED1F59-95AB-4861-A9A5-7876E29ADFB1}" dt="2022-03-26T05:14:02.958" v="9793" actId="1076"/>
          <ac:spMkLst>
            <pc:docMk/>
            <pc:sldMk cId="2815725708" sldId="422"/>
            <ac:spMk id="17" creationId="{C5C0CBFE-AE77-4DE6-AE29-56DFA3522216}"/>
          </ac:spMkLst>
        </pc:spChg>
        <pc:spChg chg="add mod">
          <ac:chgData name="li bo" userId="86e360d6c7446f46" providerId="LiveId" clId="{50ED1F59-95AB-4861-A9A5-7876E29ADFB1}" dt="2022-03-26T05:16:55.685" v="9903" actId="1076"/>
          <ac:spMkLst>
            <pc:docMk/>
            <pc:sldMk cId="2815725708" sldId="422"/>
            <ac:spMk id="18" creationId="{B788F764-3AC7-4A62-9318-A0432BF274A4}"/>
          </ac:spMkLst>
        </pc:spChg>
        <pc:spChg chg="add mod">
          <ac:chgData name="li bo" userId="86e360d6c7446f46" providerId="LiveId" clId="{50ED1F59-95AB-4861-A9A5-7876E29ADFB1}" dt="2022-03-26T05:16:47.190" v="9902" actId="20577"/>
          <ac:spMkLst>
            <pc:docMk/>
            <pc:sldMk cId="2815725708" sldId="422"/>
            <ac:spMk id="19" creationId="{3DA9E73C-C2FB-4D60-8887-EB3D0D042532}"/>
          </ac:spMkLst>
        </pc:spChg>
        <pc:grpChg chg="add mod">
          <ac:chgData name="li bo" userId="86e360d6c7446f46" providerId="LiveId" clId="{50ED1F59-95AB-4861-A9A5-7876E29ADFB1}" dt="2022-03-26T05:19:46.528" v="10126" actId="1076"/>
          <ac:grpSpMkLst>
            <pc:docMk/>
            <pc:sldMk cId="2815725708" sldId="422"/>
            <ac:grpSpMk id="5" creationId="{26BFF9B0-DF1C-4076-854F-8FCD62F12222}"/>
          </ac:grpSpMkLst>
        </pc:grpChg>
        <pc:graphicFrameChg chg="add mod">
          <ac:chgData name="li bo" userId="86e360d6c7446f46" providerId="LiveId" clId="{50ED1F59-95AB-4861-A9A5-7876E29ADFB1}" dt="2022-03-26T05:14:02.958" v="9793" actId="1076"/>
          <ac:graphicFrameMkLst>
            <pc:docMk/>
            <pc:sldMk cId="2815725708" sldId="422"/>
            <ac:graphicFrameMk id="10" creationId="{873A1724-04DC-44F0-8B9B-556EC7D9BDAE}"/>
          </ac:graphicFrameMkLst>
        </pc:graphicFrameChg>
        <pc:graphicFrameChg chg="add mod modGraphic">
          <ac:chgData name="li bo" userId="86e360d6c7446f46" providerId="LiveId" clId="{50ED1F59-95AB-4861-A9A5-7876E29ADFB1}" dt="2022-03-26T05:14:02.958" v="9793" actId="1076"/>
          <ac:graphicFrameMkLst>
            <pc:docMk/>
            <pc:sldMk cId="2815725708" sldId="422"/>
            <ac:graphicFrameMk id="11" creationId="{0BFFAA4B-F36D-4FC8-9F86-00BB87B65891}"/>
          </ac:graphicFrameMkLst>
        </pc:graphicFrameChg>
        <pc:cxnChg chg="mod">
          <ac:chgData name="li bo" userId="86e360d6c7446f46" providerId="LiveId" clId="{50ED1F59-95AB-4861-A9A5-7876E29ADFB1}" dt="2022-03-26T02:30:55.069" v="7514"/>
          <ac:cxnSpMkLst>
            <pc:docMk/>
            <pc:sldMk cId="2815725708" sldId="422"/>
            <ac:cxnSpMk id="9" creationId="{B5A06375-894D-4821-BE5D-B49505A98D91}"/>
          </ac:cxnSpMkLst>
        </pc:cxnChg>
      </pc:sldChg>
      <pc:sldChg chg="addSp delSp modSp add mod modTransition modAnim modNotesTx">
        <pc:chgData name="li bo" userId="86e360d6c7446f46" providerId="LiveId" clId="{50ED1F59-95AB-4861-A9A5-7876E29ADFB1}" dt="2022-03-28T07:40:02.899" v="17183"/>
        <pc:sldMkLst>
          <pc:docMk/>
          <pc:sldMk cId="1611407613" sldId="423"/>
        </pc:sldMkLst>
        <pc:spChg chg="mod">
          <ac:chgData name="li bo" userId="86e360d6c7446f46" providerId="LiveId" clId="{50ED1F59-95AB-4861-A9A5-7876E29ADFB1}" dt="2022-03-26T02:55:25.940" v="7916" actId="20577"/>
          <ac:spMkLst>
            <pc:docMk/>
            <pc:sldMk cId="1611407613" sldId="423"/>
            <ac:spMk id="4" creationId="{599ADEE3-E652-4129-84B5-A9CBCE2FAB40}"/>
          </ac:spMkLst>
        </pc:spChg>
        <pc:spChg chg="mod">
          <ac:chgData name="li bo" userId="86e360d6c7446f46" providerId="LiveId" clId="{50ED1F59-95AB-4861-A9A5-7876E29ADFB1}" dt="2022-03-27T13:45:07.993" v="15879" actId="1076"/>
          <ac:spMkLst>
            <pc:docMk/>
            <pc:sldMk cId="1611407613" sldId="423"/>
            <ac:spMk id="12" creationId="{88168B71-A199-4CF0-B430-255A5A6CC022}"/>
          </ac:spMkLst>
        </pc:spChg>
        <pc:spChg chg="del">
          <ac:chgData name="li bo" userId="86e360d6c7446f46" providerId="LiveId" clId="{50ED1F59-95AB-4861-A9A5-7876E29ADFB1}" dt="2022-03-26T03:22:04.923" v="8301" actId="478"/>
          <ac:spMkLst>
            <pc:docMk/>
            <pc:sldMk cId="1611407613" sldId="423"/>
            <ac:spMk id="13" creationId="{4ED1B5D5-E1AF-464B-B7B5-AC95DF7CA062}"/>
          </ac:spMkLst>
        </pc:spChg>
        <pc:spChg chg="mod">
          <ac:chgData name="li bo" userId="86e360d6c7446f46" providerId="LiveId" clId="{50ED1F59-95AB-4861-A9A5-7876E29ADFB1}" dt="2022-03-26T05:21:07.814" v="10130" actId="1076"/>
          <ac:spMkLst>
            <pc:docMk/>
            <pc:sldMk cId="1611407613" sldId="423"/>
            <ac:spMk id="15" creationId="{683E1E8A-927B-4A82-88BD-97F30BAE6E59}"/>
          </ac:spMkLst>
        </pc:spChg>
        <pc:spChg chg="add mod">
          <ac:chgData name="li bo" userId="86e360d6c7446f46" providerId="LiveId" clId="{50ED1F59-95AB-4861-A9A5-7876E29ADFB1}" dt="2022-03-26T05:21:14.873" v="10131" actId="1076"/>
          <ac:spMkLst>
            <pc:docMk/>
            <pc:sldMk cId="1611407613" sldId="423"/>
            <ac:spMk id="19" creationId="{F2A7F8DC-84A1-4D5B-9765-746919EA6BF3}"/>
          </ac:spMkLst>
        </pc:spChg>
        <pc:spChg chg="add mod">
          <ac:chgData name="li bo" userId="86e360d6c7446f46" providerId="LiveId" clId="{50ED1F59-95AB-4861-A9A5-7876E29ADFB1}" dt="2022-03-26T05:24:31.005" v="10211" actId="1076"/>
          <ac:spMkLst>
            <pc:docMk/>
            <pc:sldMk cId="1611407613" sldId="423"/>
            <ac:spMk id="21" creationId="{96E16AFF-DFDF-4DA1-B5E9-3DE2A05E3995}"/>
          </ac:spMkLst>
        </pc:spChg>
        <pc:spChg chg="add mod">
          <ac:chgData name="li bo" userId="86e360d6c7446f46" providerId="LiveId" clId="{50ED1F59-95AB-4861-A9A5-7876E29ADFB1}" dt="2022-03-26T05:24:33.313" v="10212" actId="1076"/>
          <ac:spMkLst>
            <pc:docMk/>
            <pc:sldMk cId="1611407613" sldId="423"/>
            <ac:spMk id="22" creationId="{8D731B50-73EF-401D-A4BD-D661AD48B51F}"/>
          </ac:spMkLst>
        </pc:spChg>
        <pc:grpChg chg="mod">
          <ac:chgData name="li bo" userId="86e360d6c7446f46" providerId="LiveId" clId="{50ED1F59-95AB-4861-A9A5-7876E29ADFB1}" dt="2022-03-26T03:31:49.160" v="8343" actId="164"/>
          <ac:grpSpMkLst>
            <pc:docMk/>
            <pc:sldMk cId="1611407613" sldId="423"/>
            <ac:grpSpMk id="5" creationId="{26BFF9B0-DF1C-4076-854F-8FCD62F12222}"/>
          </ac:grpSpMkLst>
        </pc:grpChg>
        <pc:grpChg chg="add mod">
          <ac:chgData name="li bo" userId="86e360d6c7446f46" providerId="LiveId" clId="{50ED1F59-95AB-4861-A9A5-7876E29ADFB1}" dt="2022-03-27T13:44:59.122" v="15877" actId="1076"/>
          <ac:grpSpMkLst>
            <pc:docMk/>
            <pc:sldMk cId="1611407613" sldId="423"/>
            <ac:grpSpMk id="20" creationId="{72AEDF19-77B3-4F02-B848-3D969B6DDC09}"/>
          </ac:grpSpMkLst>
        </pc:grpChg>
        <pc:graphicFrameChg chg="mod">
          <ac:chgData name="li bo" userId="86e360d6c7446f46" providerId="LiveId" clId="{50ED1F59-95AB-4861-A9A5-7876E29ADFB1}" dt="2022-03-26T05:21:14.873" v="10131" actId="1076"/>
          <ac:graphicFrameMkLst>
            <pc:docMk/>
            <pc:sldMk cId="1611407613" sldId="423"/>
            <ac:graphicFrameMk id="10" creationId="{873A1724-04DC-44F0-8B9B-556EC7D9BDAE}"/>
          </ac:graphicFrameMkLst>
        </pc:graphicFrameChg>
        <pc:graphicFrameChg chg="mod modGraphic">
          <ac:chgData name="li bo" userId="86e360d6c7446f46" providerId="LiveId" clId="{50ED1F59-95AB-4861-A9A5-7876E29ADFB1}" dt="2022-03-26T05:21:07.814" v="10130" actId="1076"/>
          <ac:graphicFrameMkLst>
            <pc:docMk/>
            <pc:sldMk cId="1611407613" sldId="423"/>
            <ac:graphicFrameMk id="11" creationId="{0BFFAA4B-F36D-4FC8-9F86-00BB87B65891}"/>
          </ac:graphicFrameMkLst>
        </pc:graphicFrame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1611407613" sldId="423"/>
            <ac:inkMk id="2" creationId="{5C48347C-845E-416E-96CE-7CF39624BC9B}"/>
          </ac:inkMkLst>
        </pc:inkChg>
        <pc:cxnChg chg="add mod">
          <ac:chgData name="li bo" userId="86e360d6c7446f46" providerId="LiveId" clId="{50ED1F59-95AB-4861-A9A5-7876E29ADFB1}" dt="2022-03-26T03:31:49.160" v="8343" actId="164"/>
          <ac:cxnSpMkLst>
            <pc:docMk/>
            <pc:sldMk cId="1611407613" sldId="423"/>
            <ac:cxnSpMk id="14" creationId="{643D90DD-076C-4306-95B7-C149FD344108}"/>
          </ac:cxnSpMkLst>
        </pc:cxnChg>
      </pc:sldChg>
      <pc:sldChg chg="addSp delSp modSp new mod modTransition">
        <pc:chgData name="li bo" userId="86e360d6c7446f46" providerId="LiveId" clId="{50ED1F59-95AB-4861-A9A5-7876E29ADFB1}" dt="2022-03-29T08:07:17.460" v="17325"/>
        <pc:sldMkLst>
          <pc:docMk/>
          <pc:sldMk cId="2694464832" sldId="424"/>
        </pc:sldMkLst>
        <pc:spChg chg="del">
          <ac:chgData name="li bo" userId="86e360d6c7446f46" providerId="LiveId" clId="{50ED1F59-95AB-4861-A9A5-7876E29ADFB1}" dt="2022-03-26T03:46:16.174" v="9065" actId="478"/>
          <ac:spMkLst>
            <pc:docMk/>
            <pc:sldMk cId="2694464832" sldId="424"/>
            <ac:spMk id="2" creationId="{38FE33C9-4EE7-443F-B9CC-A5EEE706EA0D}"/>
          </ac:spMkLst>
        </pc:spChg>
        <pc:spChg chg="del">
          <ac:chgData name="li bo" userId="86e360d6c7446f46" providerId="LiveId" clId="{50ED1F59-95AB-4861-A9A5-7876E29ADFB1}" dt="2022-03-26T03:46:16.174" v="9065" actId="478"/>
          <ac:spMkLst>
            <pc:docMk/>
            <pc:sldMk cId="2694464832" sldId="424"/>
            <ac:spMk id="3" creationId="{54539CBE-DA07-4788-8B17-FAB073B8EC48}"/>
          </ac:spMkLst>
        </pc:spChg>
        <pc:spChg chg="add mod">
          <ac:chgData name="li bo" userId="86e360d6c7446f46" providerId="LiveId" clId="{50ED1F59-95AB-4861-A9A5-7876E29ADFB1}" dt="2022-03-26T03:55:41.540" v="9078" actId="20577"/>
          <ac:spMkLst>
            <pc:docMk/>
            <pc:sldMk cId="2694464832" sldId="424"/>
            <ac:spMk id="4" creationId="{E11A1A7C-E458-488C-8B8D-D88CE9E3DD9B}"/>
          </ac:spMkLst>
        </pc:spChg>
        <pc:spChg chg="add mod">
          <ac:chgData name="li bo" userId="86e360d6c7446f46" providerId="LiveId" clId="{50ED1F59-95AB-4861-A9A5-7876E29ADFB1}" dt="2022-03-26T08:23:42.647" v="13543" actId="1076"/>
          <ac:spMkLst>
            <pc:docMk/>
            <pc:sldMk cId="2694464832" sldId="424"/>
            <ac:spMk id="9" creationId="{B2DBD6F0-2B8A-462A-A885-4B835C5F71B9}"/>
          </ac:spMkLst>
        </pc:spChg>
        <pc:picChg chg="add del mod">
          <ac:chgData name="li bo" userId="86e360d6c7446f46" providerId="LiveId" clId="{50ED1F59-95AB-4861-A9A5-7876E29ADFB1}" dt="2022-03-26T03:57:34.295" v="9081" actId="478"/>
          <ac:picMkLst>
            <pc:docMk/>
            <pc:sldMk cId="2694464832" sldId="424"/>
            <ac:picMk id="6" creationId="{642681B7-6EC6-4C6A-96D3-242A772BD13C}"/>
          </ac:picMkLst>
        </pc:picChg>
        <pc:picChg chg="add mod">
          <ac:chgData name="li bo" userId="86e360d6c7446f46" providerId="LiveId" clId="{50ED1F59-95AB-4861-A9A5-7876E29ADFB1}" dt="2022-03-26T08:23:42.647" v="13543" actId="1076"/>
          <ac:picMkLst>
            <pc:docMk/>
            <pc:sldMk cId="2694464832" sldId="424"/>
            <ac:picMk id="8" creationId="{D013E974-2EA3-42D7-9A55-BAE001606A37}"/>
          </ac:picMkLst>
        </pc:picChg>
      </pc:sldChg>
      <pc:sldChg chg="addSp delSp modSp new mod modTransition modAnim modNotesTx">
        <pc:chgData name="li bo" userId="86e360d6c7446f46" providerId="LiveId" clId="{50ED1F59-95AB-4861-A9A5-7876E29ADFB1}" dt="2022-03-28T14:40:51.253" v="17239"/>
        <pc:sldMkLst>
          <pc:docMk/>
          <pc:sldMk cId="1723518917" sldId="425"/>
        </pc:sldMkLst>
        <pc:spChg chg="del">
          <ac:chgData name="li bo" userId="86e360d6c7446f46" providerId="LiveId" clId="{50ED1F59-95AB-4861-A9A5-7876E29ADFB1}" dt="2022-03-26T03:59:03.854" v="9163" actId="478"/>
          <ac:spMkLst>
            <pc:docMk/>
            <pc:sldMk cId="1723518917" sldId="425"/>
            <ac:spMk id="2" creationId="{92574983-6CF1-4AF2-B3DA-1E2A6826E5D4}"/>
          </ac:spMkLst>
        </pc:spChg>
        <pc:spChg chg="del">
          <ac:chgData name="li bo" userId="86e360d6c7446f46" providerId="LiveId" clId="{50ED1F59-95AB-4861-A9A5-7876E29ADFB1}" dt="2022-03-26T03:59:03.854" v="9163" actId="478"/>
          <ac:spMkLst>
            <pc:docMk/>
            <pc:sldMk cId="1723518917" sldId="425"/>
            <ac:spMk id="3" creationId="{9CFB7371-6E9E-44F4-B790-64CDA4BF7DC4}"/>
          </ac:spMkLst>
        </pc:spChg>
        <pc:spChg chg="add mod">
          <ac:chgData name="li bo" userId="86e360d6c7446f46" providerId="LiveId" clId="{50ED1F59-95AB-4861-A9A5-7876E29ADFB1}" dt="2022-03-26T03:59:08.033" v="9164"/>
          <ac:spMkLst>
            <pc:docMk/>
            <pc:sldMk cId="1723518917" sldId="425"/>
            <ac:spMk id="4" creationId="{3AF07611-FB9A-420F-A74D-ACB51DBDEEA0}"/>
          </ac:spMkLst>
        </pc:spChg>
        <pc:spChg chg="add del mod">
          <ac:chgData name="li bo" userId="86e360d6c7446f46" providerId="LiveId" clId="{50ED1F59-95AB-4861-A9A5-7876E29ADFB1}" dt="2022-03-26T05:53:04.002" v="10844" actId="478"/>
          <ac:spMkLst>
            <pc:docMk/>
            <pc:sldMk cId="1723518917" sldId="425"/>
            <ac:spMk id="9" creationId="{EB136C0D-F091-48B3-A996-33152302ADAB}"/>
          </ac:spMkLst>
        </pc:spChg>
        <pc:spChg chg="add mod">
          <ac:chgData name="li bo" userId="86e360d6c7446f46" providerId="LiveId" clId="{50ED1F59-95AB-4861-A9A5-7876E29ADFB1}" dt="2022-03-26T05:54:54.946" v="10849" actId="1076"/>
          <ac:spMkLst>
            <pc:docMk/>
            <pc:sldMk cId="1723518917" sldId="425"/>
            <ac:spMk id="10" creationId="{171536E4-DF8C-4A37-9363-48658BC02C08}"/>
          </ac:spMkLst>
        </pc:spChg>
        <pc:spChg chg="add mod">
          <ac:chgData name="li bo" userId="86e360d6c7446f46" providerId="LiveId" clId="{50ED1F59-95AB-4861-A9A5-7876E29ADFB1}" dt="2022-03-26T05:54:54.946" v="10849" actId="1076"/>
          <ac:spMkLst>
            <pc:docMk/>
            <pc:sldMk cId="1723518917" sldId="425"/>
            <ac:spMk id="11" creationId="{05A29B97-32DA-4F8E-9CB8-E62E5FB08759}"/>
          </ac:spMkLst>
        </pc:spChg>
        <pc:picChg chg="add mod">
          <ac:chgData name="li bo" userId="86e360d6c7446f46" providerId="LiveId" clId="{50ED1F59-95AB-4861-A9A5-7876E29ADFB1}" dt="2022-03-26T04:01:51.096" v="9169" actId="1076"/>
          <ac:picMkLst>
            <pc:docMk/>
            <pc:sldMk cId="1723518917" sldId="425"/>
            <ac:picMk id="6" creationId="{17C12FA2-71B6-4360-91A7-2BDBF37507C4}"/>
          </ac:picMkLst>
        </pc:picChg>
        <pc:picChg chg="add mod">
          <ac:chgData name="li bo" userId="86e360d6c7446f46" providerId="LiveId" clId="{50ED1F59-95AB-4861-A9A5-7876E29ADFB1}" dt="2022-03-26T05:54:54.946" v="10849" actId="1076"/>
          <ac:picMkLst>
            <pc:docMk/>
            <pc:sldMk cId="1723518917" sldId="425"/>
            <ac:picMk id="8" creationId="{D47DCB12-6AE4-4954-8D8E-F426DA1616A9}"/>
          </ac:picMkLst>
        </pc:picChg>
      </pc:sldChg>
      <pc:sldChg chg="addSp delSp modSp add mod modTransition modAnim modNotesTx">
        <pc:chgData name="li bo" userId="86e360d6c7446f46" providerId="LiveId" clId="{50ED1F59-95AB-4861-A9A5-7876E29ADFB1}" dt="2022-03-28T14:40:50.252" v="17235"/>
        <pc:sldMkLst>
          <pc:docMk/>
          <pc:sldMk cId="855319610" sldId="426"/>
        </pc:sldMkLst>
        <pc:spChg chg="add del mod">
          <ac:chgData name="li bo" userId="86e360d6c7446f46" providerId="LiveId" clId="{50ED1F59-95AB-4861-A9A5-7876E29ADFB1}" dt="2022-03-26T05:58:52.354" v="10865" actId="478"/>
          <ac:spMkLst>
            <pc:docMk/>
            <pc:sldMk cId="855319610" sldId="426"/>
            <ac:spMk id="7" creationId="{67E0D4A2-7951-4D63-AA4B-5DBCE294A83B}"/>
          </ac:spMkLst>
        </pc:spChg>
        <pc:spChg chg="del">
          <ac:chgData name="li bo" userId="86e360d6c7446f46" providerId="LiveId" clId="{50ED1F59-95AB-4861-A9A5-7876E29ADFB1}" dt="2022-03-26T05:54:46.119" v="10848" actId="478"/>
          <ac:spMkLst>
            <pc:docMk/>
            <pc:sldMk cId="855319610" sldId="426"/>
            <ac:spMk id="9" creationId="{EB136C0D-F091-48B3-A996-33152302ADAB}"/>
          </ac:spMkLst>
        </pc:spChg>
        <pc:spChg chg="del mod">
          <ac:chgData name="li bo" userId="86e360d6c7446f46" providerId="LiveId" clId="{50ED1F59-95AB-4861-A9A5-7876E29ADFB1}" dt="2022-03-26T05:58:47.946" v="10862" actId="478"/>
          <ac:spMkLst>
            <pc:docMk/>
            <pc:sldMk cId="855319610" sldId="426"/>
            <ac:spMk id="10" creationId="{171536E4-DF8C-4A37-9363-48658BC02C08}"/>
          </ac:spMkLst>
        </pc:spChg>
        <pc:spChg chg="add del mod">
          <ac:chgData name="li bo" userId="86e360d6c7446f46" providerId="LiveId" clId="{50ED1F59-95AB-4861-A9A5-7876E29ADFB1}" dt="2022-03-26T05:58:47.946" v="10862" actId="478"/>
          <ac:spMkLst>
            <pc:docMk/>
            <pc:sldMk cId="855319610" sldId="426"/>
            <ac:spMk id="11" creationId="{F8BE931A-CD8E-4930-9B9C-1BCA59318DAC}"/>
          </ac:spMkLst>
        </pc:spChg>
        <pc:spChg chg="add mod">
          <ac:chgData name="li bo" userId="86e360d6c7446f46" providerId="LiveId" clId="{50ED1F59-95AB-4861-A9A5-7876E29ADFB1}" dt="2022-03-26T06:09:27.844" v="11410" actId="1076"/>
          <ac:spMkLst>
            <pc:docMk/>
            <pc:sldMk cId="855319610" sldId="426"/>
            <ac:spMk id="13" creationId="{B7CC23F2-91CA-4A1F-8888-E08AD3C91746}"/>
          </ac:spMkLst>
        </pc:spChg>
        <pc:spChg chg="add mod">
          <ac:chgData name="li bo" userId="86e360d6c7446f46" providerId="LiveId" clId="{50ED1F59-95AB-4861-A9A5-7876E29ADFB1}" dt="2022-03-26T06:37:18.142" v="12081" actId="1076"/>
          <ac:spMkLst>
            <pc:docMk/>
            <pc:sldMk cId="855319610" sldId="426"/>
            <ac:spMk id="14" creationId="{A73A4C56-86E9-41D3-99C4-9FC5DD69C562}"/>
          </ac:spMkLst>
        </pc:spChg>
        <pc:spChg chg="add mod">
          <ac:chgData name="li bo" userId="86e360d6c7446f46" providerId="LiveId" clId="{50ED1F59-95AB-4861-A9A5-7876E29ADFB1}" dt="2022-03-27T07:20:09.611" v="14801" actId="14100"/>
          <ac:spMkLst>
            <pc:docMk/>
            <pc:sldMk cId="855319610" sldId="426"/>
            <ac:spMk id="15" creationId="{9F321875-6DF9-40D5-97D2-4723953D9EA3}"/>
          </ac:spMkLst>
        </pc:spChg>
        <pc:picChg chg="add del mod">
          <ac:chgData name="li bo" userId="86e360d6c7446f46" providerId="LiveId" clId="{50ED1F59-95AB-4861-A9A5-7876E29ADFB1}" dt="2022-03-26T05:58:47.946" v="10862" actId="478"/>
          <ac:picMkLst>
            <pc:docMk/>
            <pc:sldMk cId="855319610" sldId="426"/>
            <ac:picMk id="3" creationId="{ADFE5595-27E8-4074-A441-41DAB86A180B}"/>
          </ac:picMkLst>
        </pc:picChg>
        <pc:picChg chg="del">
          <ac:chgData name="li bo" userId="86e360d6c7446f46" providerId="LiveId" clId="{50ED1F59-95AB-4861-A9A5-7876E29ADFB1}" dt="2022-03-26T04:04:00.652" v="9270" actId="478"/>
          <ac:picMkLst>
            <pc:docMk/>
            <pc:sldMk cId="855319610" sldId="426"/>
            <ac:picMk id="6" creationId="{17C12FA2-71B6-4360-91A7-2BDBF37507C4}"/>
          </ac:picMkLst>
        </pc:picChg>
        <pc:picChg chg="del mod">
          <ac:chgData name="li bo" userId="86e360d6c7446f46" providerId="LiveId" clId="{50ED1F59-95AB-4861-A9A5-7876E29ADFB1}" dt="2022-03-26T05:58:44.094" v="10861" actId="478"/>
          <ac:picMkLst>
            <pc:docMk/>
            <pc:sldMk cId="855319610" sldId="426"/>
            <ac:picMk id="8" creationId="{D47DCB12-6AE4-4954-8D8E-F426DA1616A9}"/>
          </ac:picMkLst>
        </pc:picChg>
        <pc:picChg chg="add mod">
          <ac:chgData name="li bo" userId="86e360d6c7446f46" providerId="LiveId" clId="{50ED1F59-95AB-4861-A9A5-7876E29ADFB1}" dt="2022-03-26T06:09:12.690" v="11406" actId="1076"/>
          <ac:picMkLst>
            <pc:docMk/>
            <pc:sldMk cId="855319610" sldId="426"/>
            <ac:picMk id="12" creationId="{FC37FF3E-2979-4B9E-915A-C54A0A9565EE}"/>
          </ac:picMkLst>
        </pc:picChg>
      </pc:sldChg>
      <pc:sldChg chg="addSp delSp modSp add mod modTransition modAnim">
        <pc:chgData name="li bo" userId="86e360d6c7446f46" providerId="LiveId" clId="{50ED1F59-95AB-4861-A9A5-7876E29ADFB1}" dt="2022-03-29T02:30:40.083" v="17283"/>
        <pc:sldMkLst>
          <pc:docMk/>
          <pc:sldMk cId="1919173148" sldId="427"/>
        </pc:sldMkLst>
        <pc:spChg chg="mod">
          <ac:chgData name="li bo" userId="86e360d6c7446f46" providerId="LiveId" clId="{50ED1F59-95AB-4861-A9A5-7876E29ADFB1}" dt="2022-03-26T04:16:14.883" v="9479" actId="1076"/>
          <ac:spMkLst>
            <pc:docMk/>
            <pc:sldMk cId="1919173148" sldId="427"/>
            <ac:spMk id="4" creationId="{599ADEE3-E652-4129-84B5-A9CBCE2FAB40}"/>
          </ac:spMkLst>
        </pc:spChg>
        <pc:spChg chg="del">
          <ac:chgData name="li bo" userId="86e360d6c7446f46" providerId="LiveId" clId="{50ED1F59-95AB-4861-A9A5-7876E29ADFB1}" dt="2022-03-26T04:06:21.819" v="9272" actId="478"/>
          <ac:spMkLst>
            <pc:docMk/>
            <pc:sldMk cId="1919173148" sldId="427"/>
            <ac:spMk id="12" creationId="{88168B71-A199-4CF0-B430-255A5A6CC022}"/>
          </ac:spMkLst>
        </pc:spChg>
        <pc:spChg chg="mod">
          <ac:chgData name="li bo" userId="86e360d6c7446f46" providerId="LiveId" clId="{50ED1F59-95AB-4861-A9A5-7876E29ADFB1}" dt="2022-03-26T05:27:44.144" v="10320" actId="1076"/>
          <ac:spMkLst>
            <pc:docMk/>
            <pc:sldMk cId="1919173148" sldId="427"/>
            <ac:spMk id="15" creationId="{683E1E8A-927B-4A82-88BD-97F30BAE6E59}"/>
          </ac:spMkLst>
        </pc:spChg>
        <pc:spChg chg="add mod">
          <ac:chgData name="li bo" userId="86e360d6c7446f46" providerId="LiveId" clId="{50ED1F59-95AB-4861-A9A5-7876E29ADFB1}" dt="2022-03-26T05:36:33.301" v="10652" actId="1076"/>
          <ac:spMkLst>
            <pc:docMk/>
            <pc:sldMk cId="1919173148" sldId="427"/>
            <ac:spMk id="17" creationId="{F623E00D-C836-4169-AC2B-05FF3AC0CF85}"/>
          </ac:spMkLst>
        </pc:spChg>
        <pc:spChg chg="mod">
          <ac:chgData name="li bo" userId="86e360d6c7446f46" providerId="LiveId" clId="{50ED1F59-95AB-4861-A9A5-7876E29ADFB1}" dt="2022-03-26T05:27:39.199" v="10319" actId="1076"/>
          <ac:spMkLst>
            <pc:docMk/>
            <pc:sldMk cId="1919173148" sldId="427"/>
            <ac:spMk id="19" creationId="{F2A7F8DC-84A1-4D5B-9765-746919EA6BF3}"/>
          </ac:spMkLst>
        </pc:spChg>
        <pc:spChg chg="add mod">
          <ac:chgData name="li bo" userId="86e360d6c7446f46" providerId="LiveId" clId="{50ED1F59-95AB-4861-A9A5-7876E29ADFB1}" dt="2022-03-26T04:19:19.001" v="9526" actId="1076"/>
          <ac:spMkLst>
            <pc:docMk/>
            <pc:sldMk cId="1919173148" sldId="427"/>
            <ac:spMk id="24" creationId="{C2A1FC5D-3807-4AE3-ABE5-F67500C51FC4}"/>
          </ac:spMkLst>
        </pc:spChg>
        <pc:spChg chg="add mod">
          <ac:chgData name="li bo" userId="86e360d6c7446f46" providerId="LiveId" clId="{50ED1F59-95AB-4861-A9A5-7876E29ADFB1}" dt="2022-03-26T04:19:35.314" v="9538" actId="1076"/>
          <ac:spMkLst>
            <pc:docMk/>
            <pc:sldMk cId="1919173148" sldId="427"/>
            <ac:spMk id="25" creationId="{7AECC090-D838-467E-A81D-AF00274B91EC}"/>
          </ac:spMkLst>
        </pc:spChg>
        <pc:spChg chg="add mod">
          <ac:chgData name="li bo" userId="86e360d6c7446f46" providerId="LiveId" clId="{50ED1F59-95AB-4861-A9A5-7876E29ADFB1}" dt="2022-03-26T05:28:48.832" v="10343" actId="207"/>
          <ac:spMkLst>
            <pc:docMk/>
            <pc:sldMk cId="1919173148" sldId="427"/>
            <ac:spMk id="26" creationId="{1CF72F77-D7F1-4A48-AAF4-38C8CA71E1C2}"/>
          </ac:spMkLst>
        </pc:spChg>
        <pc:spChg chg="add mod">
          <ac:chgData name="li bo" userId="86e360d6c7446f46" providerId="LiveId" clId="{50ED1F59-95AB-4861-A9A5-7876E29ADFB1}" dt="2022-03-26T05:28:52.452" v="10344" actId="207"/>
          <ac:spMkLst>
            <pc:docMk/>
            <pc:sldMk cId="1919173148" sldId="427"/>
            <ac:spMk id="27" creationId="{0AC5B192-0ACD-41B4-9215-FABA0192AB08}"/>
          </ac:spMkLst>
        </pc:spChg>
        <pc:grpChg chg="mod">
          <ac:chgData name="li bo" userId="86e360d6c7446f46" providerId="LiveId" clId="{50ED1F59-95AB-4861-A9A5-7876E29ADFB1}" dt="2022-03-26T05:27:31.071" v="10318" actId="1076"/>
          <ac:grpSpMkLst>
            <pc:docMk/>
            <pc:sldMk cId="1919173148" sldId="427"/>
            <ac:grpSpMk id="20" creationId="{72AEDF19-77B3-4F02-B848-3D969B6DDC09}"/>
          </ac:grpSpMkLst>
        </pc:grpChg>
        <pc:grpChg chg="add mod">
          <ac:chgData name="li bo" userId="86e360d6c7446f46" providerId="LiveId" clId="{50ED1F59-95AB-4861-A9A5-7876E29ADFB1}" dt="2022-03-26T04:17:23.183" v="9488" actId="1076"/>
          <ac:grpSpMkLst>
            <pc:docMk/>
            <pc:sldMk cId="1919173148" sldId="427"/>
            <ac:grpSpMk id="23" creationId="{A31A75BA-BF1B-4658-B362-81643CABAF68}"/>
          </ac:grpSpMkLst>
        </pc:grpChg>
        <pc:graphicFrameChg chg="mod modGraphic">
          <ac:chgData name="li bo" userId="86e360d6c7446f46" providerId="LiveId" clId="{50ED1F59-95AB-4861-A9A5-7876E29ADFB1}" dt="2022-03-26T05:27:39.199" v="10319" actId="1076"/>
          <ac:graphicFrameMkLst>
            <pc:docMk/>
            <pc:sldMk cId="1919173148" sldId="427"/>
            <ac:graphicFrameMk id="10" creationId="{873A1724-04DC-44F0-8B9B-556EC7D9BDAE}"/>
          </ac:graphicFrameMkLst>
        </pc:graphicFrameChg>
        <pc:graphicFrameChg chg="mod modGraphic">
          <ac:chgData name="li bo" userId="86e360d6c7446f46" providerId="LiveId" clId="{50ED1F59-95AB-4861-A9A5-7876E29ADFB1}" dt="2022-03-26T05:27:44.144" v="10320" actId="1076"/>
          <ac:graphicFrameMkLst>
            <pc:docMk/>
            <pc:sldMk cId="1919173148" sldId="427"/>
            <ac:graphicFrameMk id="11" creationId="{0BFFAA4B-F36D-4FC8-9F86-00BB87B65891}"/>
          </ac:graphicFrameMkLst>
        </pc:graphicFrameChg>
        <pc:picChg chg="add mod">
          <ac:chgData name="li bo" userId="86e360d6c7446f46" providerId="LiveId" clId="{50ED1F59-95AB-4861-A9A5-7876E29ADFB1}" dt="2022-03-26T04:16:58.942" v="9485" actId="1076"/>
          <ac:picMkLst>
            <pc:docMk/>
            <pc:sldMk cId="1919173148" sldId="427"/>
            <ac:picMk id="3" creationId="{527394CA-0E0C-43E6-BA86-8E8750EABED1}"/>
          </ac:picMkLst>
        </pc:picChg>
        <pc:picChg chg="add del mod">
          <ac:chgData name="li bo" userId="86e360d6c7446f46" providerId="LiveId" clId="{50ED1F59-95AB-4861-A9A5-7876E29ADFB1}" dt="2022-03-26T04:13:44.094" v="9460" actId="478"/>
          <ac:picMkLst>
            <pc:docMk/>
            <pc:sldMk cId="1919173148" sldId="427"/>
            <ac:picMk id="16" creationId="{5C75FD55-5F4E-4E66-B0F8-363B092D8423}"/>
          </ac:picMkLst>
        </pc:picChg>
        <pc:picChg chg="add mod modCrop">
          <ac:chgData name="li bo" userId="86e360d6c7446f46" providerId="LiveId" clId="{50ED1F59-95AB-4861-A9A5-7876E29ADFB1}" dt="2022-03-26T04:17:16.699" v="9487" actId="164"/>
          <ac:picMkLst>
            <pc:docMk/>
            <pc:sldMk cId="1919173148" sldId="427"/>
            <ac:picMk id="21" creationId="{AC2FD984-06C4-43C0-8060-E5CA3A6524E9}"/>
          </ac:picMkLst>
        </pc:picChg>
        <pc:picChg chg="add mod modCrop">
          <ac:chgData name="li bo" userId="86e360d6c7446f46" providerId="LiveId" clId="{50ED1F59-95AB-4861-A9A5-7876E29ADFB1}" dt="2022-03-26T04:17:16.699" v="9487" actId="164"/>
          <ac:picMkLst>
            <pc:docMk/>
            <pc:sldMk cId="1919173148" sldId="427"/>
            <ac:picMk id="22" creationId="{7564606D-A98A-4363-AAB7-329C907E1804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1919173148" sldId="427"/>
            <ac:inkMk id="2" creationId="{58968D37-8B6F-4AFC-BEE1-6D466ACDCB4B}"/>
          </ac:inkMkLst>
        </pc:inkChg>
      </pc:sldChg>
      <pc:sldChg chg="addSp delSp modSp add mod modTransition">
        <pc:chgData name="li bo" userId="86e360d6c7446f46" providerId="LiveId" clId="{50ED1F59-95AB-4861-A9A5-7876E29ADFB1}" dt="2022-03-29T14:19:41.610" v="17387"/>
        <pc:sldMkLst>
          <pc:docMk/>
          <pc:sldMk cId="4025720343" sldId="428"/>
        </pc:sldMkLst>
        <pc:spChg chg="del mod">
          <ac:chgData name="li bo" userId="86e360d6c7446f46" providerId="LiveId" clId="{50ED1F59-95AB-4861-A9A5-7876E29ADFB1}" dt="2022-03-26T05:29:30.598" v="10346"/>
          <ac:spMkLst>
            <pc:docMk/>
            <pc:sldMk cId="4025720343" sldId="428"/>
            <ac:spMk id="2" creationId="{DF6D758F-72C6-4FE2-A261-BE8EFB993857}"/>
          </ac:spMkLst>
        </pc:spChg>
        <pc:spChg chg="del mod">
          <ac:chgData name="li bo" userId="86e360d6c7446f46" providerId="LiveId" clId="{50ED1F59-95AB-4861-A9A5-7876E29ADFB1}" dt="2022-03-26T05:29:30.598" v="10346"/>
          <ac:spMkLst>
            <pc:docMk/>
            <pc:sldMk cId="4025720343" sldId="428"/>
            <ac:spMk id="3" creationId="{B49C7320-7961-4A30-98B9-4406927ED7FD}"/>
          </ac:spMkLst>
        </pc:spChg>
        <pc:spChg chg="add mod">
          <ac:chgData name="li bo" userId="86e360d6c7446f46" providerId="LiveId" clId="{50ED1F59-95AB-4861-A9A5-7876E29ADFB1}" dt="2022-03-26T07:44:44.470" v="12937" actId="14100"/>
          <ac:spMkLst>
            <pc:docMk/>
            <pc:sldMk cId="4025720343" sldId="428"/>
            <ac:spMk id="6" creationId="{ED713F17-7EAF-4359-9D04-BEBB9879A92D}"/>
          </ac:spMkLst>
        </pc:spChg>
        <pc:spChg chg="add mod">
          <ac:chgData name="li bo" userId="86e360d6c7446f46" providerId="LiveId" clId="{50ED1F59-95AB-4861-A9A5-7876E29ADFB1}" dt="2022-03-26T07:44:49.618" v="12950" actId="404"/>
          <ac:spMkLst>
            <pc:docMk/>
            <pc:sldMk cId="4025720343" sldId="428"/>
            <ac:spMk id="7" creationId="{C3A57EFF-48FF-4794-A486-1313BCB93022}"/>
          </ac:spMkLst>
        </pc:spChg>
        <pc:spChg chg="add mod">
          <ac:chgData name="li bo" userId="86e360d6c7446f46" providerId="LiveId" clId="{50ED1F59-95AB-4861-A9A5-7876E29ADFB1}" dt="2022-03-26T07:44:52.880" v="12957" actId="404"/>
          <ac:spMkLst>
            <pc:docMk/>
            <pc:sldMk cId="4025720343" sldId="428"/>
            <ac:spMk id="8" creationId="{285E5397-54F4-4D33-A35C-C7C383072C6F}"/>
          </ac:spMkLst>
        </pc:spChg>
        <pc:spChg chg="add mod">
          <ac:chgData name="li bo" userId="86e360d6c7446f46" providerId="LiveId" clId="{50ED1F59-95AB-4861-A9A5-7876E29ADFB1}" dt="2022-03-26T07:44:55.918" v="12964" actId="404"/>
          <ac:spMkLst>
            <pc:docMk/>
            <pc:sldMk cId="4025720343" sldId="428"/>
            <ac:spMk id="9" creationId="{FAE91346-3806-4158-B921-80439886F68A}"/>
          </ac:spMkLst>
        </pc:spChg>
        <pc:spChg chg="add del mod">
          <ac:chgData name="li bo" userId="86e360d6c7446f46" providerId="LiveId" clId="{50ED1F59-95AB-4861-A9A5-7876E29ADFB1}" dt="2022-03-26T07:39:09.236" v="12510" actId="478"/>
          <ac:spMkLst>
            <pc:docMk/>
            <pc:sldMk cId="4025720343" sldId="428"/>
            <ac:spMk id="10" creationId="{DB7AD3F9-82CC-4E0E-BD4C-6547F0FBCB92}"/>
          </ac:spMkLst>
        </pc:spChg>
        <pc:spChg chg="add mod">
          <ac:chgData name="li bo" userId="86e360d6c7446f46" providerId="LiveId" clId="{50ED1F59-95AB-4861-A9A5-7876E29ADFB1}" dt="2022-03-26T07:42:41.156" v="12742" actId="207"/>
          <ac:spMkLst>
            <pc:docMk/>
            <pc:sldMk cId="4025720343" sldId="428"/>
            <ac:spMk id="11" creationId="{7DED9AE7-A0D6-4A53-9383-6EABC94FEC19}"/>
          </ac:spMkLst>
        </pc:spChg>
        <pc:spChg chg="add mod">
          <ac:chgData name="li bo" userId="86e360d6c7446f46" providerId="LiveId" clId="{50ED1F59-95AB-4861-A9A5-7876E29ADFB1}" dt="2022-03-26T07:42:41.157" v="12744" actId="207"/>
          <ac:spMkLst>
            <pc:docMk/>
            <pc:sldMk cId="4025720343" sldId="428"/>
            <ac:spMk id="12" creationId="{8EADCB99-B8EC-4992-A9B0-F405C81C049C}"/>
          </ac:spMkLst>
        </pc:spChg>
        <pc:spChg chg="add mod">
          <ac:chgData name="li bo" userId="86e360d6c7446f46" providerId="LiveId" clId="{50ED1F59-95AB-4861-A9A5-7876E29ADFB1}" dt="2022-03-28T07:40:02.140" v="17142" actId="1582"/>
          <ac:spMkLst>
            <pc:docMk/>
            <pc:sldMk cId="4025720343" sldId="428"/>
            <ac:spMk id="13" creationId="{AE93BE6E-9EC6-4084-8E20-9DB41CBB39D7}"/>
          </ac:spMkLst>
        </pc:spChg>
        <pc:spChg chg="add del mod">
          <ac:chgData name="li bo" userId="86e360d6c7446f46" providerId="LiveId" clId="{50ED1F59-95AB-4861-A9A5-7876E29ADFB1}" dt="2022-03-26T07:39:07.980" v="12493" actId="478"/>
          <ac:spMkLst>
            <pc:docMk/>
            <pc:sldMk cId="4025720343" sldId="428"/>
            <ac:spMk id="14" creationId="{EFA773C1-6DB1-4825-BA52-4CC9E2324C4A}"/>
          </ac:spMkLst>
        </pc:spChg>
        <pc:spChg chg="add mod modVis">
          <ac:chgData name="li bo" userId="86e360d6c7446f46" providerId="LiveId" clId="{50ED1F59-95AB-4861-A9A5-7876E29ADFB1}" dt="2022-03-28T07:40:02.141" v="17153"/>
          <ac:spMkLst>
            <pc:docMk/>
            <pc:sldMk cId="4025720343" sldId="428"/>
            <ac:spMk id="15" creationId="{729C45A9-9E60-40E3-9393-A1961DCBD11C}"/>
          </ac:spMkLst>
        </pc:spChg>
        <pc:spChg chg="add mod">
          <ac:chgData name="li bo" userId="86e360d6c7446f46" providerId="LiveId" clId="{50ED1F59-95AB-4861-A9A5-7876E29ADFB1}" dt="2022-03-29T14:19:41.610" v="17384"/>
          <ac:spMkLst>
            <pc:docMk/>
            <pc:sldMk cId="4025720343" sldId="428"/>
            <ac:spMk id="16" creationId="{7897771E-34AE-4ED5-B96C-5C7F688EA562}"/>
          </ac:spMkLst>
        </pc:spChg>
        <pc:spChg chg="add mod">
          <ac:chgData name="li bo" userId="86e360d6c7446f46" providerId="LiveId" clId="{50ED1F59-95AB-4861-A9A5-7876E29ADFB1}" dt="2022-03-29T14:19:41.609" v="17383"/>
          <ac:spMkLst>
            <pc:docMk/>
            <pc:sldMk cId="4025720343" sldId="428"/>
            <ac:spMk id="17" creationId="{6F222EFB-7062-437F-B1D5-791F9108318F}"/>
          </ac:spMkLst>
        </pc:spChg>
        <pc:spChg chg="add mod">
          <ac:chgData name="li bo" userId="86e360d6c7446f46" providerId="LiveId" clId="{50ED1F59-95AB-4861-A9A5-7876E29ADFB1}" dt="2022-03-29T14:19:41.609" v="17383"/>
          <ac:spMkLst>
            <pc:docMk/>
            <pc:sldMk cId="4025720343" sldId="428"/>
            <ac:spMk id="18" creationId="{377D3615-59A5-4F28-BAC9-382A02006C6F}"/>
          </ac:spMkLst>
        </pc:spChg>
        <pc:spChg chg="add mod">
          <ac:chgData name="li bo" userId="86e360d6c7446f46" providerId="LiveId" clId="{50ED1F59-95AB-4861-A9A5-7876E29ADFB1}" dt="2022-03-29T14:19:41.609" v="17383"/>
          <ac:spMkLst>
            <pc:docMk/>
            <pc:sldMk cId="4025720343" sldId="428"/>
            <ac:spMk id="19" creationId="{C8727B1C-E9FA-4F98-A482-CA960EEBD62B}"/>
          </ac:spMkLst>
        </pc:spChg>
        <pc:spChg chg="add del mod ord">
          <ac:chgData name="li bo" userId="86e360d6c7446f46" providerId="LiveId" clId="{50ED1F59-95AB-4861-A9A5-7876E29ADFB1}" dt="2022-03-26T07:42:41.161" v="12750"/>
          <ac:spMkLst>
            <pc:docMk/>
            <pc:sldMk cId="4025720343" sldId="428"/>
            <ac:spMk id="21" creationId="{C8AC85D2-BD07-4E2E-9D2D-2E211410865D}"/>
          </ac:spMkLst>
        </pc:spChg>
        <pc:grpChg chg="add mod">
          <ac:chgData name="li bo" userId="86e360d6c7446f46" providerId="LiveId" clId="{50ED1F59-95AB-4861-A9A5-7876E29ADFB1}" dt="2022-03-29T14:19:41.610" v="17385"/>
          <ac:grpSpMkLst>
            <pc:docMk/>
            <pc:sldMk cId="4025720343" sldId="428"/>
            <ac:grpSpMk id="20" creationId="{53D4AB82-BB7B-4B54-BBE0-F94EA8347205}"/>
          </ac:grpSpMkLst>
        </pc:grpChg>
        <pc:picChg chg="add mod ord modVis">
          <ac:chgData name="li bo" userId="86e360d6c7446f46" providerId="LiveId" clId="{50ED1F59-95AB-4861-A9A5-7876E29ADFB1}" dt="2022-03-29T14:19:41.610" v="17387"/>
          <ac:picMkLst>
            <pc:docMk/>
            <pc:sldMk cId="4025720343" sldId="428"/>
            <ac:picMk id="5" creationId="{A3861C6E-80C1-4385-B6A8-4975B7D3ADE9}"/>
          </ac:picMkLst>
        </pc:picChg>
        <pc:picChg chg="add mod modCrop">
          <ac:chgData name="li bo" userId="86e360d6c7446f46" providerId="LiveId" clId="{50ED1F59-95AB-4861-A9A5-7876E29ADFB1}" dt="2022-03-26T07:45:00.476" v="12971" actId="1076"/>
          <ac:picMkLst>
            <pc:docMk/>
            <pc:sldMk cId="4025720343" sldId="428"/>
            <ac:picMk id="23" creationId="{B56E2BF7-A88F-4B6C-AA13-6810B802C5AD}"/>
          </ac:picMkLst>
        </pc:picChg>
        <pc:inkChg chg="add del">
          <ac:chgData name="li bo" userId="86e360d6c7446f46" providerId="LiveId" clId="{50ED1F59-95AB-4861-A9A5-7876E29ADFB1}" dt="2022-03-28T07:39:59.454" v="17133"/>
          <ac:inkMkLst>
            <pc:docMk/>
            <pc:sldMk cId="4025720343" sldId="428"/>
            <ac:inkMk id="2" creationId="{CFF2FDE1-545C-46E9-8C51-E4C8AA4456A7}"/>
          </ac:inkMkLst>
        </pc:inkChg>
      </pc:sldChg>
      <pc:sldChg chg="addSp delSp modSp new mod modTransition modAnim">
        <pc:chgData name="li bo" userId="86e360d6c7446f46" providerId="LiveId" clId="{50ED1F59-95AB-4861-A9A5-7876E29ADFB1}" dt="2022-03-28T14:40:46.247" v="17227"/>
        <pc:sldMkLst>
          <pc:docMk/>
          <pc:sldMk cId="221761123" sldId="429"/>
        </pc:sldMkLst>
        <pc:spChg chg="del">
          <ac:chgData name="li bo" userId="86e360d6c7446f46" providerId="LiveId" clId="{50ED1F59-95AB-4861-A9A5-7876E29ADFB1}" dt="2022-03-26T06:10:28.885" v="11416" actId="478"/>
          <ac:spMkLst>
            <pc:docMk/>
            <pc:sldMk cId="221761123" sldId="429"/>
            <ac:spMk id="2" creationId="{F1C63AE4-92BA-4093-B44D-E6399CE8883E}"/>
          </ac:spMkLst>
        </pc:spChg>
        <pc:spChg chg="del">
          <ac:chgData name="li bo" userId="86e360d6c7446f46" providerId="LiveId" clId="{50ED1F59-95AB-4861-A9A5-7876E29ADFB1}" dt="2022-03-26T06:10:28.885" v="11416" actId="478"/>
          <ac:spMkLst>
            <pc:docMk/>
            <pc:sldMk cId="221761123" sldId="429"/>
            <ac:spMk id="3" creationId="{672798A6-1946-447B-BCF7-C94C8DC8D553}"/>
          </ac:spMkLst>
        </pc:spChg>
        <pc:spChg chg="add mod">
          <ac:chgData name="li bo" userId="86e360d6c7446f46" providerId="LiveId" clId="{50ED1F59-95AB-4861-A9A5-7876E29ADFB1}" dt="2022-03-26T06:20:45.013" v="11473" actId="1076"/>
          <ac:spMkLst>
            <pc:docMk/>
            <pc:sldMk cId="221761123" sldId="429"/>
            <ac:spMk id="4" creationId="{2C51E66D-5394-410E-B2FB-0D5DB3985435}"/>
          </ac:spMkLst>
        </pc:spChg>
        <pc:spChg chg="add mod">
          <ac:chgData name="li bo" userId="86e360d6c7446f46" providerId="LiveId" clId="{50ED1F59-95AB-4861-A9A5-7876E29ADFB1}" dt="2022-03-26T06:20:55.980" v="11477" actId="1076"/>
          <ac:spMkLst>
            <pc:docMk/>
            <pc:sldMk cId="221761123" sldId="429"/>
            <ac:spMk id="7" creationId="{42EB4D23-9E3E-4F8B-94DF-CFC7E26B06D2}"/>
          </ac:spMkLst>
        </pc:spChg>
        <pc:spChg chg="add mod">
          <ac:chgData name="li bo" userId="86e360d6c7446f46" providerId="LiveId" clId="{50ED1F59-95AB-4861-A9A5-7876E29ADFB1}" dt="2022-03-26T06:21:22.377" v="11485" actId="14100"/>
          <ac:spMkLst>
            <pc:docMk/>
            <pc:sldMk cId="221761123" sldId="429"/>
            <ac:spMk id="14" creationId="{CA40FB1B-E7AA-4ED5-B410-D7FF0957A57F}"/>
          </ac:spMkLst>
        </pc:spChg>
        <pc:spChg chg="add mod">
          <ac:chgData name="li bo" userId="86e360d6c7446f46" providerId="LiveId" clId="{50ED1F59-95AB-4861-A9A5-7876E29ADFB1}" dt="2022-03-26T06:28:01.940" v="11844" actId="1076"/>
          <ac:spMkLst>
            <pc:docMk/>
            <pc:sldMk cId="221761123" sldId="429"/>
            <ac:spMk id="15" creationId="{5BCFC136-92F4-410E-A477-BAF0CE1E761B}"/>
          </ac:spMkLst>
        </pc:spChg>
        <pc:spChg chg="add mod">
          <ac:chgData name="li bo" userId="86e360d6c7446f46" providerId="LiveId" clId="{50ED1F59-95AB-4861-A9A5-7876E29ADFB1}" dt="2022-03-26T06:27:57.527" v="11843" actId="14100"/>
          <ac:spMkLst>
            <pc:docMk/>
            <pc:sldMk cId="221761123" sldId="429"/>
            <ac:spMk id="16" creationId="{7862D392-7AB7-40E8-99C2-09D6DE6B7170}"/>
          </ac:spMkLst>
        </pc:spChg>
        <pc:spChg chg="add mod">
          <ac:chgData name="li bo" userId="86e360d6c7446f46" providerId="LiveId" clId="{50ED1F59-95AB-4861-A9A5-7876E29ADFB1}" dt="2022-03-26T06:28:15.556" v="11847" actId="1076"/>
          <ac:spMkLst>
            <pc:docMk/>
            <pc:sldMk cId="221761123" sldId="429"/>
            <ac:spMk id="17" creationId="{CBB6B77F-AAED-4BB9-A0E2-8ED056285FBC}"/>
          </ac:spMkLst>
        </pc:spChg>
        <pc:spChg chg="add mod">
          <ac:chgData name="li bo" userId="86e360d6c7446f46" providerId="LiveId" clId="{50ED1F59-95AB-4861-A9A5-7876E29ADFB1}" dt="2022-03-26T06:29:08.930" v="11894" actId="20577"/>
          <ac:spMkLst>
            <pc:docMk/>
            <pc:sldMk cId="221761123" sldId="429"/>
            <ac:spMk id="18" creationId="{DECE8586-D39A-47D7-AC3C-2D9BE2B7D432}"/>
          </ac:spMkLst>
        </pc:spChg>
        <pc:picChg chg="add del mod">
          <ac:chgData name="li bo" userId="86e360d6c7446f46" providerId="LiveId" clId="{50ED1F59-95AB-4861-A9A5-7876E29ADFB1}" dt="2022-03-26T06:16:24.665" v="11436" actId="478"/>
          <ac:picMkLst>
            <pc:docMk/>
            <pc:sldMk cId="221761123" sldId="429"/>
            <ac:picMk id="6" creationId="{7558E2C6-EB1B-4718-80D9-B724F94DEC09}"/>
          </ac:picMkLst>
        </pc:picChg>
        <pc:picChg chg="add mod">
          <ac:chgData name="li bo" userId="86e360d6c7446f46" providerId="LiveId" clId="{50ED1F59-95AB-4861-A9A5-7876E29ADFB1}" dt="2022-03-26T06:21:05" v="11481" actId="14100"/>
          <ac:picMkLst>
            <pc:docMk/>
            <pc:sldMk cId="221761123" sldId="429"/>
            <ac:picMk id="9" creationId="{F8D40EA6-C25D-49E1-BB22-1E1B1D284D66}"/>
          </ac:picMkLst>
        </pc:picChg>
        <pc:picChg chg="add mod">
          <ac:chgData name="li bo" userId="86e360d6c7446f46" providerId="LiveId" clId="{50ED1F59-95AB-4861-A9A5-7876E29ADFB1}" dt="2022-03-26T06:20:54.360" v="11476" actId="1076"/>
          <ac:picMkLst>
            <pc:docMk/>
            <pc:sldMk cId="221761123" sldId="429"/>
            <ac:picMk id="11" creationId="{71F958A5-1FED-4A5B-A424-513F75EC5EB4}"/>
          </ac:picMkLst>
        </pc:picChg>
        <pc:picChg chg="add mod">
          <ac:chgData name="li bo" userId="86e360d6c7446f46" providerId="LiveId" clId="{50ED1F59-95AB-4861-A9A5-7876E29ADFB1}" dt="2022-03-26T06:21:07.781" v="11482" actId="1076"/>
          <ac:picMkLst>
            <pc:docMk/>
            <pc:sldMk cId="221761123" sldId="429"/>
            <ac:picMk id="13" creationId="{40F11693-70A4-4824-B96C-DAFB97D4C872}"/>
          </ac:picMkLst>
        </pc:picChg>
      </pc:sldChg>
      <pc:sldChg chg="addSp delSp modSp new mod modTransition">
        <pc:chgData name="li bo" userId="86e360d6c7446f46" providerId="LiveId" clId="{50ED1F59-95AB-4861-A9A5-7876E29ADFB1}" dt="2022-03-28T07:48:24.972" v="17207"/>
        <pc:sldMkLst>
          <pc:docMk/>
          <pc:sldMk cId="4124517644" sldId="430"/>
        </pc:sldMkLst>
        <pc:spChg chg="del">
          <ac:chgData name="li bo" userId="86e360d6c7446f46" providerId="LiveId" clId="{50ED1F59-95AB-4861-A9A5-7876E29ADFB1}" dt="2022-03-26T06:30:07.989" v="11896" actId="478"/>
          <ac:spMkLst>
            <pc:docMk/>
            <pc:sldMk cId="4124517644" sldId="430"/>
            <ac:spMk id="2" creationId="{24170475-E20E-4995-B362-DFFD5758A372}"/>
          </ac:spMkLst>
        </pc:spChg>
        <pc:spChg chg="del">
          <ac:chgData name="li bo" userId="86e360d6c7446f46" providerId="LiveId" clId="{50ED1F59-95AB-4861-A9A5-7876E29ADFB1}" dt="2022-03-26T06:30:07.989" v="11896" actId="478"/>
          <ac:spMkLst>
            <pc:docMk/>
            <pc:sldMk cId="4124517644" sldId="430"/>
            <ac:spMk id="3" creationId="{4FD63D51-B811-4FC1-B0EE-60536468E981}"/>
          </ac:spMkLst>
        </pc:spChg>
        <pc:spChg chg="add mod">
          <ac:chgData name="li bo" userId="86e360d6c7446f46" providerId="LiveId" clId="{50ED1F59-95AB-4861-A9A5-7876E29ADFB1}" dt="2022-03-27T07:38:43.544" v="15122" actId="20577"/>
          <ac:spMkLst>
            <pc:docMk/>
            <pc:sldMk cId="4124517644" sldId="430"/>
            <ac:spMk id="4" creationId="{8DD73DB9-DA44-4C49-98B2-138C45989F04}"/>
          </ac:spMkLst>
        </pc:spChg>
        <pc:spChg chg="add del mod">
          <ac:chgData name="li bo" userId="86e360d6c7446f46" providerId="LiveId" clId="{50ED1F59-95AB-4861-A9A5-7876E29ADFB1}" dt="2022-03-26T06:32:39.873" v="11920" actId="478"/>
          <ac:spMkLst>
            <pc:docMk/>
            <pc:sldMk cId="4124517644" sldId="430"/>
            <ac:spMk id="7" creationId="{400C40DA-E148-47B7-86D7-6F0F9ED73680}"/>
          </ac:spMkLst>
        </pc:spChg>
        <pc:spChg chg="add mod">
          <ac:chgData name="li bo" userId="86e360d6c7446f46" providerId="LiveId" clId="{50ED1F59-95AB-4861-A9A5-7876E29ADFB1}" dt="2022-03-27T15:46:45.227" v="16100" actId="20577"/>
          <ac:spMkLst>
            <pc:docMk/>
            <pc:sldMk cId="4124517644" sldId="430"/>
            <ac:spMk id="8" creationId="{3E4CF161-8E37-4F71-969A-25F404DDA3A7}"/>
          </ac:spMkLst>
        </pc:spChg>
        <pc:picChg chg="add del">
          <ac:chgData name="li bo" userId="86e360d6c7446f46" providerId="LiveId" clId="{50ED1F59-95AB-4861-A9A5-7876E29ADFB1}" dt="2022-03-28T07:39:58.276" v="17056" actId="22"/>
          <ac:picMkLst>
            <pc:docMk/>
            <pc:sldMk cId="4124517644" sldId="430"/>
            <ac:picMk id="3" creationId="{89E0218E-6653-4E3B-88C0-2CAB051D13A0}"/>
          </ac:picMkLst>
        </pc:picChg>
        <pc:picChg chg="add del">
          <ac:chgData name="li bo" userId="86e360d6c7446f46" providerId="LiveId" clId="{50ED1F59-95AB-4861-A9A5-7876E29ADFB1}" dt="2022-03-26T06:32:31.081" v="11915" actId="478"/>
          <ac:picMkLst>
            <pc:docMk/>
            <pc:sldMk cId="4124517644" sldId="430"/>
            <ac:picMk id="6" creationId="{B9B41804-6C92-4B92-BF20-DA1F376A2766}"/>
          </ac:picMkLst>
        </pc:picChg>
        <pc:picChg chg="add mod">
          <ac:chgData name="li bo" userId="86e360d6c7446f46" providerId="LiveId" clId="{50ED1F59-95AB-4861-A9A5-7876E29ADFB1}" dt="2022-03-27T07:48:22.447" v="15357" actId="1076"/>
          <ac:picMkLst>
            <pc:docMk/>
            <pc:sldMk cId="4124517644" sldId="430"/>
            <ac:picMk id="10" creationId="{7F00E3ED-64C1-4EC0-A243-2221C84FEE12}"/>
          </ac:picMkLst>
        </pc:picChg>
        <pc:picChg chg="add mod">
          <ac:chgData name="li bo" userId="86e360d6c7446f46" providerId="LiveId" clId="{50ED1F59-95AB-4861-A9A5-7876E29ADFB1}" dt="2022-03-28T07:39:58.707" v="17057" actId="1076"/>
          <ac:picMkLst>
            <pc:docMk/>
            <pc:sldMk cId="4124517644" sldId="430"/>
            <ac:picMk id="12" creationId="{1620926A-DD18-449A-98FC-AF5B77A4A4DD}"/>
          </ac:picMkLst>
        </pc:picChg>
      </pc:sldChg>
      <pc:sldChg chg="addSp delSp modSp new mod modTransition modAnim">
        <pc:chgData name="li bo" userId="86e360d6c7446f46" providerId="LiveId" clId="{50ED1F59-95AB-4861-A9A5-7876E29ADFB1}" dt="2022-03-28T07:39:59.138" v="17132"/>
        <pc:sldMkLst>
          <pc:docMk/>
          <pc:sldMk cId="4147682425" sldId="431"/>
        </pc:sldMkLst>
        <pc:spChg chg="del">
          <ac:chgData name="li bo" userId="86e360d6c7446f46" providerId="LiveId" clId="{50ED1F59-95AB-4861-A9A5-7876E29ADFB1}" dt="2022-03-26T06:37:28.730" v="12083" actId="478"/>
          <ac:spMkLst>
            <pc:docMk/>
            <pc:sldMk cId="4147682425" sldId="431"/>
            <ac:spMk id="2" creationId="{C217028B-B7DC-4941-8BCB-52511EA71FF4}"/>
          </ac:spMkLst>
        </pc:spChg>
        <pc:spChg chg="del">
          <ac:chgData name="li bo" userId="86e360d6c7446f46" providerId="LiveId" clId="{50ED1F59-95AB-4861-A9A5-7876E29ADFB1}" dt="2022-03-26T06:37:28.730" v="12083" actId="478"/>
          <ac:spMkLst>
            <pc:docMk/>
            <pc:sldMk cId="4147682425" sldId="431"/>
            <ac:spMk id="3" creationId="{4352042E-BED0-42EB-BF07-294CACB70C98}"/>
          </ac:spMkLst>
        </pc:spChg>
        <pc:spChg chg="add mod">
          <ac:chgData name="li bo" userId="86e360d6c7446f46" providerId="LiveId" clId="{50ED1F59-95AB-4861-A9A5-7876E29ADFB1}" dt="2022-03-26T06:37:32.713" v="12084"/>
          <ac:spMkLst>
            <pc:docMk/>
            <pc:sldMk cId="4147682425" sldId="431"/>
            <ac:spMk id="4" creationId="{27C3A6A2-6215-4599-A0FA-1221C81EBA67}"/>
          </ac:spMkLst>
        </pc:spChg>
        <pc:spChg chg="add mod">
          <ac:chgData name="li bo" userId="86e360d6c7446f46" providerId="LiveId" clId="{50ED1F59-95AB-4861-A9A5-7876E29ADFB1}" dt="2022-03-26T06:44:40.513" v="12124" actId="1076"/>
          <ac:spMkLst>
            <pc:docMk/>
            <pc:sldMk cId="4147682425" sldId="431"/>
            <ac:spMk id="5" creationId="{3BF87273-1C8E-4B9F-8C0B-FE35085DE3B7}"/>
          </ac:spMkLst>
        </pc:spChg>
        <pc:spChg chg="add mod">
          <ac:chgData name="li bo" userId="86e360d6c7446f46" providerId="LiveId" clId="{50ED1F59-95AB-4861-A9A5-7876E29ADFB1}" dt="2022-03-26T15:09:39.125" v="14509" actId="20577"/>
          <ac:spMkLst>
            <pc:docMk/>
            <pc:sldMk cId="4147682425" sldId="431"/>
            <ac:spMk id="17" creationId="{75FD1A7C-54D3-4364-B2BC-25EDB31DCFDB}"/>
          </ac:spMkLst>
        </pc:spChg>
        <pc:grpChg chg="add mod">
          <ac:chgData name="li bo" userId="86e360d6c7446f46" providerId="LiveId" clId="{50ED1F59-95AB-4861-A9A5-7876E29ADFB1}" dt="2022-03-26T06:44:40.513" v="12124" actId="1076"/>
          <ac:grpSpMkLst>
            <pc:docMk/>
            <pc:sldMk cId="4147682425" sldId="431"/>
            <ac:grpSpMk id="10" creationId="{BED507B4-8DDD-487D-B4D9-CAA1A72B70EA}"/>
          </ac:grpSpMkLst>
        </pc:grpChg>
        <pc:picChg chg="add mod">
          <ac:chgData name="li bo" userId="86e360d6c7446f46" providerId="LiveId" clId="{50ED1F59-95AB-4861-A9A5-7876E29ADFB1}" dt="2022-03-26T06:43:16.208" v="12108" actId="164"/>
          <ac:picMkLst>
            <pc:docMk/>
            <pc:sldMk cId="4147682425" sldId="431"/>
            <ac:picMk id="7" creationId="{DE51094A-B22C-4700-B0D2-F1D386AB90D6}"/>
          </ac:picMkLst>
        </pc:picChg>
        <pc:picChg chg="add mod">
          <ac:chgData name="li bo" userId="86e360d6c7446f46" providerId="LiveId" clId="{50ED1F59-95AB-4861-A9A5-7876E29ADFB1}" dt="2022-03-26T06:43:35.867" v="12112" actId="1076"/>
          <ac:picMkLst>
            <pc:docMk/>
            <pc:sldMk cId="4147682425" sldId="431"/>
            <ac:picMk id="9" creationId="{6AC27581-5837-41B0-8D24-38410FEF7B97}"/>
          </ac:picMkLst>
        </pc:picChg>
        <pc:picChg chg="add mod">
          <ac:chgData name="li bo" userId="86e360d6c7446f46" providerId="LiveId" clId="{50ED1F59-95AB-4861-A9A5-7876E29ADFB1}" dt="2022-03-26T15:09:21.392" v="14479" actId="1076"/>
          <ac:picMkLst>
            <pc:docMk/>
            <pc:sldMk cId="4147682425" sldId="431"/>
            <ac:picMk id="12" creationId="{0BA31051-23B6-4021-8673-DF4D23598C3B}"/>
          </ac:picMkLst>
        </pc:picChg>
        <pc:picChg chg="add mod">
          <ac:chgData name="li bo" userId="86e360d6c7446f46" providerId="LiveId" clId="{50ED1F59-95AB-4861-A9A5-7876E29ADFB1}" dt="2022-03-26T15:09:25.515" v="14480" actId="1076"/>
          <ac:picMkLst>
            <pc:docMk/>
            <pc:sldMk cId="4147682425" sldId="431"/>
            <ac:picMk id="14" creationId="{6EDB3C22-9210-4153-AF31-3D0A8E1D6371}"/>
          </ac:picMkLst>
        </pc:picChg>
        <pc:picChg chg="add mod">
          <ac:chgData name="li bo" userId="86e360d6c7446f46" providerId="LiveId" clId="{50ED1F59-95AB-4861-A9A5-7876E29ADFB1}" dt="2022-03-26T15:09:25.515" v="14480" actId="1076"/>
          <ac:picMkLst>
            <pc:docMk/>
            <pc:sldMk cId="4147682425" sldId="431"/>
            <ac:picMk id="16" creationId="{CF78F290-C993-4A5E-A0A4-10F95197FE30}"/>
          </ac:picMkLst>
        </pc:picChg>
      </pc:sldChg>
      <pc:sldChg chg="addSp delSp modSp add mod modTransition">
        <pc:chgData name="li bo" userId="86e360d6c7446f46" providerId="LiveId" clId="{50ED1F59-95AB-4861-A9A5-7876E29ADFB1}" dt="2022-03-29T14:19:45.484" v="17393"/>
        <pc:sldMkLst>
          <pc:docMk/>
          <pc:sldMk cId="555160640" sldId="432"/>
        </pc:sldMkLst>
        <pc:spChg chg="del mod">
          <ac:chgData name="li bo" userId="86e360d6c7446f46" providerId="LiveId" clId="{50ED1F59-95AB-4861-A9A5-7876E29ADFB1}" dt="2022-03-26T08:19:47.627" v="13075"/>
          <ac:spMkLst>
            <pc:docMk/>
            <pc:sldMk cId="555160640" sldId="432"/>
            <ac:spMk id="2" creationId="{7197D724-86E7-4B7C-998F-87C03D61E498}"/>
          </ac:spMkLst>
        </pc:spChg>
        <pc:spChg chg="del mod">
          <ac:chgData name="li bo" userId="86e360d6c7446f46" providerId="LiveId" clId="{50ED1F59-95AB-4861-A9A5-7876E29ADFB1}" dt="2022-03-26T08:19:47.627" v="13075"/>
          <ac:spMkLst>
            <pc:docMk/>
            <pc:sldMk cId="555160640" sldId="432"/>
            <ac:spMk id="3" creationId="{E00DED13-F41A-4B31-AB0D-C112AF138798}"/>
          </ac:spMkLst>
        </pc:spChg>
        <pc:spChg chg="add mod">
          <ac:chgData name="li bo" userId="86e360d6c7446f46" providerId="LiveId" clId="{50ED1F59-95AB-4861-A9A5-7876E29ADFB1}" dt="2022-03-26T08:19:56.059" v="13354" actId="20577"/>
          <ac:spMkLst>
            <pc:docMk/>
            <pc:sldMk cId="555160640" sldId="432"/>
            <ac:spMk id="6" creationId="{B0AB849D-B009-4CFE-BE29-09C4807D1B3A}"/>
          </ac:spMkLst>
        </pc:spChg>
        <pc:spChg chg="add mod">
          <ac:chgData name="li bo" userId="86e360d6c7446f46" providerId="LiveId" clId="{50ED1F59-95AB-4861-A9A5-7876E29ADFB1}" dt="2022-03-26T08:20:31.591" v="13498" actId="20577"/>
          <ac:spMkLst>
            <pc:docMk/>
            <pc:sldMk cId="555160640" sldId="432"/>
            <ac:spMk id="7" creationId="{48199EDE-F32A-4985-998F-2A5C62C990C8}"/>
          </ac:spMkLst>
        </pc:spChg>
        <pc:spChg chg="add mod">
          <ac:chgData name="li bo" userId="86e360d6c7446f46" providerId="LiveId" clId="{50ED1F59-95AB-4861-A9A5-7876E29ADFB1}" dt="2022-03-26T08:20:37.212" v="13518" actId="20577"/>
          <ac:spMkLst>
            <pc:docMk/>
            <pc:sldMk cId="555160640" sldId="432"/>
            <ac:spMk id="8" creationId="{7A60E7CA-345C-4046-9087-ACFC4BC95480}"/>
          </ac:spMkLst>
        </pc:spChg>
        <pc:spChg chg="add del mod">
          <ac:chgData name="li bo" userId="86e360d6c7446f46" providerId="LiveId" clId="{50ED1F59-95AB-4861-A9A5-7876E29ADFB1}" dt="2022-03-26T08:20:27.366" v="13466" actId="478"/>
          <ac:spMkLst>
            <pc:docMk/>
            <pc:sldMk cId="555160640" sldId="432"/>
            <ac:spMk id="9" creationId="{DAC29B30-BBA4-48CC-BAB1-B3650810FA71}"/>
          </ac:spMkLst>
        </pc:spChg>
        <pc:spChg chg="add del mod">
          <ac:chgData name="li bo" userId="86e360d6c7446f46" providerId="LiveId" clId="{50ED1F59-95AB-4861-A9A5-7876E29ADFB1}" dt="2022-03-26T08:20:11.347" v="13403" actId="478"/>
          <ac:spMkLst>
            <pc:docMk/>
            <pc:sldMk cId="555160640" sldId="432"/>
            <ac:spMk id="10" creationId="{1A561081-2537-4AC5-B97B-6CDD9BFAF076}"/>
          </ac:spMkLst>
        </pc:spChg>
        <pc:spChg chg="add mod">
          <ac:chgData name="li bo" userId="86e360d6c7446f46" providerId="LiveId" clId="{50ED1F59-95AB-4861-A9A5-7876E29ADFB1}" dt="2022-03-26T08:19:47.690" v="13175" actId="207"/>
          <ac:spMkLst>
            <pc:docMk/>
            <pc:sldMk cId="555160640" sldId="432"/>
            <ac:spMk id="11" creationId="{5D6A0A21-1382-401E-B512-7E6BAA456449}"/>
          </ac:spMkLst>
        </pc:spChg>
        <pc:spChg chg="add mod">
          <ac:chgData name="li bo" userId="86e360d6c7446f46" providerId="LiveId" clId="{50ED1F59-95AB-4861-A9A5-7876E29ADFB1}" dt="2022-03-26T08:19:47.703" v="13197" actId="207"/>
          <ac:spMkLst>
            <pc:docMk/>
            <pc:sldMk cId="555160640" sldId="432"/>
            <ac:spMk id="12" creationId="{C31112DD-4F35-4DA9-946F-1F47B562550A}"/>
          </ac:spMkLst>
        </pc:spChg>
        <pc:spChg chg="add del mod">
          <ac:chgData name="li bo" userId="86e360d6c7446f46" providerId="LiveId" clId="{50ED1F59-95AB-4861-A9A5-7876E29ADFB1}" dt="2022-03-26T08:20:27.943" v="13479" actId="478"/>
          <ac:spMkLst>
            <pc:docMk/>
            <pc:sldMk cId="555160640" sldId="432"/>
            <ac:spMk id="13" creationId="{E694DA21-8D2C-4C43-A41B-10719ED739FC}"/>
          </ac:spMkLst>
        </pc:spChg>
        <pc:spChg chg="add del mod">
          <ac:chgData name="li bo" userId="86e360d6c7446f46" providerId="LiveId" clId="{50ED1F59-95AB-4861-A9A5-7876E29ADFB1}" dt="2022-03-26T08:20:26.047" v="13453" actId="478"/>
          <ac:spMkLst>
            <pc:docMk/>
            <pc:sldMk cId="555160640" sldId="432"/>
            <ac:spMk id="14" creationId="{1EE862A3-3DF0-4D88-8D68-9458535F7701}"/>
          </ac:spMkLst>
        </pc:spChg>
        <pc:spChg chg="add mod modVis">
          <ac:chgData name="li bo" userId="86e360d6c7446f46" providerId="LiveId" clId="{50ED1F59-95AB-4861-A9A5-7876E29ADFB1}" dt="2022-03-28T07:40:02.141" v="17153"/>
          <ac:spMkLst>
            <pc:docMk/>
            <pc:sldMk cId="555160640" sldId="432"/>
            <ac:spMk id="15" creationId="{E6C04507-8069-4AFA-B618-5DCB2A3ADCCD}"/>
          </ac:spMkLst>
        </pc:spChg>
        <pc:spChg chg="add mod">
          <ac:chgData name="li bo" userId="86e360d6c7446f46" providerId="LiveId" clId="{50ED1F59-95AB-4861-A9A5-7876E29ADFB1}" dt="2022-03-29T14:19:45.482" v="17390"/>
          <ac:spMkLst>
            <pc:docMk/>
            <pc:sldMk cId="555160640" sldId="432"/>
            <ac:spMk id="16" creationId="{8766B4D6-D527-46B7-98F1-E81EB5FEC156}"/>
          </ac:spMkLst>
        </pc:spChg>
        <pc:spChg chg="add mod">
          <ac:chgData name="li bo" userId="86e360d6c7446f46" providerId="LiveId" clId="{50ED1F59-95AB-4861-A9A5-7876E29ADFB1}" dt="2022-03-29T14:19:45.481" v="17389"/>
          <ac:spMkLst>
            <pc:docMk/>
            <pc:sldMk cId="555160640" sldId="432"/>
            <ac:spMk id="17" creationId="{BBC1C4F1-494C-4204-A247-8C2FADF1AEA1}"/>
          </ac:spMkLst>
        </pc:spChg>
        <pc:spChg chg="add mod">
          <ac:chgData name="li bo" userId="86e360d6c7446f46" providerId="LiveId" clId="{50ED1F59-95AB-4861-A9A5-7876E29ADFB1}" dt="2022-03-29T14:19:45.481" v="17389"/>
          <ac:spMkLst>
            <pc:docMk/>
            <pc:sldMk cId="555160640" sldId="432"/>
            <ac:spMk id="18" creationId="{406FD906-0077-4CB5-939D-F22A33704E28}"/>
          </ac:spMkLst>
        </pc:spChg>
        <pc:spChg chg="add mod">
          <ac:chgData name="li bo" userId="86e360d6c7446f46" providerId="LiveId" clId="{50ED1F59-95AB-4861-A9A5-7876E29ADFB1}" dt="2022-03-29T14:19:45.481" v="17389"/>
          <ac:spMkLst>
            <pc:docMk/>
            <pc:sldMk cId="555160640" sldId="432"/>
            <ac:spMk id="19" creationId="{70DBCE35-9332-484F-9FB6-1B592776D774}"/>
          </ac:spMkLst>
        </pc:spChg>
        <pc:grpChg chg="add mod">
          <ac:chgData name="li bo" userId="86e360d6c7446f46" providerId="LiveId" clId="{50ED1F59-95AB-4861-A9A5-7876E29ADFB1}" dt="2022-03-29T14:19:45.483" v="17391"/>
          <ac:grpSpMkLst>
            <pc:docMk/>
            <pc:sldMk cId="555160640" sldId="432"/>
            <ac:grpSpMk id="20" creationId="{2C244A07-6A8F-49A7-B2D4-6ACD5E440670}"/>
          </ac:grpSpMkLst>
        </pc:grpChg>
        <pc:picChg chg="add mod ord modVis">
          <ac:chgData name="li bo" userId="86e360d6c7446f46" providerId="LiveId" clId="{50ED1F59-95AB-4861-A9A5-7876E29ADFB1}" dt="2022-03-29T14:19:45.484" v="17393"/>
          <ac:picMkLst>
            <pc:docMk/>
            <pc:sldMk cId="555160640" sldId="432"/>
            <ac:picMk id="5" creationId="{C635D3E7-E756-4D77-BDBC-1462B69577C9}"/>
          </ac:picMkLst>
        </pc:picChg>
        <pc:picChg chg="add mod">
          <ac:chgData name="li bo" userId="86e360d6c7446f46" providerId="LiveId" clId="{50ED1F59-95AB-4861-A9A5-7876E29ADFB1}" dt="2022-03-27T09:52:06.729" v="15499" actId="14100"/>
          <ac:picMkLst>
            <pc:docMk/>
            <pc:sldMk cId="555160640" sldId="432"/>
            <ac:picMk id="21" creationId="{63C9F16B-149E-4AEE-95E7-F312786F147E}"/>
          </ac:picMkLst>
        </pc:picChg>
      </pc:sldChg>
      <pc:sldChg chg="new del">
        <pc:chgData name="li bo" userId="86e360d6c7446f46" providerId="LiveId" clId="{50ED1F59-95AB-4861-A9A5-7876E29ADFB1}" dt="2022-03-26T08:19:42.874" v="13073" actId="47"/>
        <pc:sldMkLst>
          <pc:docMk/>
          <pc:sldMk cId="2895419562" sldId="432"/>
        </pc:sldMkLst>
      </pc:sldChg>
      <pc:sldChg chg="addSp delSp modSp add mod modTransition modAnim modNotesTx">
        <pc:chgData name="li bo" userId="86e360d6c7446f46" providerId="LiveId" clId="{50ED1F59-95AB-4861-A9A5-7876E29ADFB1}" dt="2022-03-28T07:40:02.899" v="17183"/>
        <pc:sldMkLst>
          <pc:docMk/>
          <pc:sldMk cId="722576684" sldId="433"/>
        </pc:sldMkLst>
        <pc:spChg chg="add mod">
          <ac:chgData name="li bo" userId="86e360d6c7446f46" providerId="LiveId" clId="{50ED1F59-95AB-4861-A9A5-7876E29ADFB1}" dt="2022-03-26T15:08:00.586" v="14471" actId="1076"/>
          <ac:spMkLst>
            <pc:docMk/>
            <pc:sldMk cId="722576684" sldId="433"/>
            <ac:spMk id="2" creationId="{7A4F4282-E9BE-4119-BA09-FCAE4DBDCFD8}"/>
          </ac:spMkLst>
        </pc:spChg>
        <pc:spChg chg="mod">
          <ac:chgData name="li bo" userId="86e360d6c7446f46" providerId="LiveId" clId="{50ED1F59-95AB-4861-A9A5-7876E29ADFB1}" dt="2022-03-27T07:14:54.689" v="14746" actId="20577"/>
          <ac:spMkLst>
            <pc:docMk/>
            <pc:sldMk cId="722576684" sldId="433"/>
            <ac:spMk id="5" creationId="{B9DF8FAE-10E4-4D51-BD87-89AB435D51E5}"/>
          </ac:spMkLst>
        </pc:spChg>
        <pc:picChg chg="add del mod">
          <ac:chgData name="li bo" userId="86e360d6c7446f46" providerId="LiveId" clId="{50ED1F59-95AB-4861-A9A5-7876E29ADFB1}" dt="2022-03-26T15:02:53.696" v="14216" actId="478"/>
          <ac:picMkLst>
            <pc:docMk/>
            <pc:sldMk cId="722576684" sldId="433"/>
            <ac:picMk id="6" creationId="{8634D669-1232-4C71-9C7F-7F6FB9CBDDC7}"/>
          </ac:picMkLst>
        </pc:picChg>
        <pc:picChg chg="add del mod">
          <ac:chgData name="li bo" userId="86e360d6c7446f46" providerId="LiveId" clId="{50ED1F59-95AB-4861-A9A5-7876E29ADFB1}" dt="2022-03-26T15:02:52.172" v="14215" actId="478"/>
          <ac:picMkLst>
            <pc:docMk/>
            <pc:sldMk cId="722576684" sldId="433"/>
            <ac:picMk id="7" creationId="{27C3A5BF-4F1F-4E66-863B-179667A5D3D4}"/>
          </ac:picMkLst>
        </pc:picChg>
      </pc:sldChg>
      <pc:sldChg chg="addSp delSp modSp new mod modTransition">
        <pc:chgData name="li bo" userId="86e360d6c7446f46" providerId="LiveId" clId="{50ED1F59-95AB-4861-A9A5-7876E29ADFB1}" dt="2022-03-29T08:07:18.463" v="17329"/>
        <pc:sldMkLst>
          <pc:docMk/>
          <pc:sldMk cId="2090896105" sldId="434"/>
        </pc:sldMkLst>
        <pc:spChg chg="del">
          <ac:chgData name="li bo" userId="86e360d6c7446f46" providerId="LiveId" clId="{50ED1F59-95AB-4861-A9A5-7876E29ADFB1}" dt="2022-03-27T07:39:37.767" v="15232" actId="478"/>
          <ac:spMkLst>
            <pc:docMk/>
            <pc:sldMk cId="2090896105" sldId="434"/>
            <ac:spMk id="2" creationId="{FDBB4C97-0969-4F05-AA44-60B662AEA8CF}"/>
          </ac:spMkLst>
        </pc:spChg>
        <pc:spChg chg="del">
          <ac:chgData name="li bo" userId="86e360d6c7446f46" providerId="LiveId" clId="{50ED1F59-95AB-4861-A9A5-7876E29ADFB1}" dt="2022-03-27T07:39:37.767" v="15232" actId="478"/>
          <ac:spMkLst>
            <pc:docMk/>
            <pc:sldMk cId="2090896105" sldId="434"/>
            <ac:spMk id="3" creationId="{674F9139-17A5-4620-800D-1D8B51B799E0}"/>
          </ac:spMkLst>
        </pc:spChg>
        <pc:spChg chg="add mod">
          <ac:chgData name="li bo" userId="86e360d6c7446f46" providerId="LiveId" clId="{50ED1F59-95AB-4861-A9A5-7876E29ADFB1}" dt="2022-03-27T09:50:47.911" v="15456" actId="20577"/>
          <ac:spMkLst>
            <pc:docMk/>
            <pc:sldMk cId="2090896105" sldId="434"/>
            <ac:spMk id="4" creationId="{F5A8B822-2EBE-4C1E-B6CE-5CB6EBF522D0}"/>
          </ac:spMkLst>
        </pc:spChg>
        <pc:picChg chg="add del">
          <ac:chgData name="li bo" userId="86e360d6c7446f46" providerId="LiveId" clId="{50ED1F59-95AB-4861-A9A5-7876E29ADFB1}" dt="2022-03-28T07:42:08.611" v="17201" actId="478"/>
          <ac:picMkLst>
            <pc:docMk/>
            <pc:sldMk cId="2090896105" sldId="434"/>
            <ac:picMk id="3" creationId="{760CE87E-57FD-431C-929D-5E3FC3ED4C76}"/>
          </ac:picMkLst>
        </pc:picChg>
        <pc:picChg chg="add mod">
          <ac:chgData name="li bo" userId="86e360d6c7446f46" providerId="LiveId" clId="{50ED1F59-95AB-4861-A9A5-7876E29ADFB1}" dt="2022-03-28T07:41:55.419" v="17199" actId="1076"/>
          <ac:picMkLst>
            <pc:docMk/>
            <pc:sldMk cId="2090896105" sldId="434"/>
            <ac:picMk id="6" creationId="{A1A1D577-7A19-407D-9BC3-6BC4215299E0}"/>
          </ac:picMkLst>
        </pc:picChg>
        <pc:picChg chg="add mod">
          <ac:chgData name="li bo" userId="86e360d6c7446f46" providerId="LiveId" clId="{50ED1F59-95AB-4861-A9A5-7876E29ADFB1}" dt="2022-03-28T07:41:55.419" v="17199" actId="1076"/>
          <ac:picMkLst>
            <pc:docMk/>
            <pc:sldMk cId="2090896105" sldId="434"/>
            <ac:picMk id="8" creationId="{8ADE44B6-B5A0-4F88-BCEF-76F7A7685FF9}"/>
          </ac:picMkLst>
        </pc:picChg>
      </pc:sldChg>
      <pc:sldChg chg="addSp delSp modSp new mod">
        <pc:chgData name="li bo" userId="86e360d6c7446f46" providerId="LiveId" clId="{50ED1F59-95AB-4861-A9A5-7876E29ADFB1}" dt="2022-03-28T01:25:40.257" v="16162" actId="1076"/>
        <pc:sldMkLst>
          <pc:docMk/>
          <pc:sldMk cId="983617853" sldId="435"/>
        </pc:sldMkLst>
        <pc:spChg chg="del">
          <ac:chgData name="li bo" userId="86e360d6c7446f46" providerId="LiveId" clId="{50ED1F59-95AB-4861-A9A5-7876E29ADFB1}" dt="2022-03-28T01:23:38.121" v="16120" actId="478"/>
          <ac:spMkLst>
            <pc:docMk/>
            <pc:sldMk cId="983617853" sldId="435"/>
            <ac:spMk id="2" creationId="{11F02500-F3D9-44F8-A5D2-61BF21E33FC1}"/>
          </ac:spMkLst>
        </pc:spChg>
        <pc:spChg chg="del">
          <ac:chgData name="li bo" userId="86e360d6c7446f46" providerId="LiveId" clId="{50ED1F59-95AB-4861-A9A5-7876E29ADFB1}" dt="2022-03-28T01:23:38.121" v="16120" actId="478"/>
          <ac:spMkLst>
            <pc:docMk/>
            <pc:sldMk cId="983617853" sldId="435"/>
            <ac:spMk id="3" creationId="{03BC1C43-32E3-4E35-9824-F353DB159120}"/>
          </ac:spMkLst>
        </pc:spChg>
        <pc:spChg chg="add mod">
          <ac:chgData name="li bo" userId="86e360d6c7446f46" providerId="LiveId" clId="{50ED1F59-95AB-4861-A9A5-7876E29ADFB1}" dt="2022-03-28T01:25:40.257" v="16162" actId="1076"/>
          <ac:spMkLst>
            <pc:docMk/>
            <pc:sldMk cId="983617853" sldId="435"/>
            <ac:spMk id="5" creationId="{43A0E8AF-16EF-4A6F-991B-20A097509223}"/>
          </ac:spMkLst>
        </pc:spChg>
        <pc:picChg chg="add mod">
          <ac:chgData name="li bo" userId="86e360d6c7446f46" providerId="LiveId" clId="{50ED1F59-95AB-4861-A9A5-7876E29ADFB1}" dt="2022-03-28T01:25:01.266" v="16130" actId="1076"/>
          <ac:picMkLst>
            <pc:docMk/>
            <pc:sldMk cId="983617853" sldId="435"/>
            <ac:picMk id="4" creationId="{54A96D02-6764-43CD-9282-20FBDAF74FC8}"/>
          </ac:picMkLst>
        </pc:picChg>
      </pc:sldChg>
    </pc:docChg>
  </pc:docChgLst>
  <pc:docChgLst>
    <pc:chgData name="li bo" userId="86e360d6c7446f46" providerId="LiveId" clId="{CF09A8D7-3F4C-4C19-8C1F-368D54E099AA}"/>
    <pc:docChg chg="undo custSel addSld delSld modSld sldOrd">
      <pc:chgData name="li bo" userId="86e360d6c7446f46" providerId="LiveId" clId="{CF09A8D7-3F4C-4C19-8C1F-368D54E099AA}" dt="2022-03-17T08:34:51.235" v="21823" actId="5793"/>
      <pc:docMkLst>
        <pc:docMk/>
      </pc:docMkLst>
      <pc:sldChg chg="modSp mod modTransition">
        <pc:chgData name="li bo" userId="86e360d6c7446f46" providerId="LiveId" clId="{CF09A8D7-3F4C-4C19-8C1F-368D54E099AA}" dt="2022-03-15T05:33:19.053" v="2078" actId="20577"/>
        <pc:sldMkLst>
          <pc:docMk/>
          <pc:sldMk cId="136515721" sldId="256"/>
        </pc:sldMkLst>
        <pc:spChg chg="mod">
          <ac:chgData name="li bo" userId="86e360d6c7446f46" providerId="LiveId" clId="{CF09A8D7-3F4C-4C19-8C1F-368D54E099AA}" dt="2022-03-14T06:54:56.153" v="36" actId="20577"/>
          <ac:spMkLst>
            <pc:docMk/>
            <pc:sldMk cId="136515721" sldId="256"/>
            <ac:spMk id="2" creationId="{6C99C43A-F26B-412F-B477-BFBD6C4BAED6}"/>
          </ac:spMkLst>
        </pc:spChg>
        <pc:spChg chg="mod">
          <ac:chgData name="li bo" userId="86e360d6c7446f46" providerId="LiveId" clId="{CF09A8D7-3F4C-4C19-8C1F-368D54E099AA}" dt="2022-03-15T05:33:19.053" v="2078" actId="20577"/>
          <ac:spMkLst>
            <pc:docMk/>
            <pc:sldMk cId="136515721" sldId="256"/>
            <ac:spMk id="4" creationId="{283D9804-FAFF-4614-97AD-923CEEA74B70}"/>
          </ac:spMkLst>
        </pc:spChg>
      </pc:sldChg>
      <pc:sldChg chg="del modTransition">
        <pc:chgData name="li bo" userId="86e360d6c7446f46" providerId="LiveId" clId="{CF09A8D7-3F4C-4C19-8C1F-368D54E099AA}" dt="2022-03-14T14:19:38.553" v="344" actId="47"/>
        <pc:sldMkLst>
          <pc:docMk/>
          <pc:sldMk cId="2985269075" sldId="257"/>
        </pc:sldMkLst>
      </pc:sldChg>
      <pc:sldChg chg="del modTransition">
        <pc:chgData name="li bo" userId="86e360d6c7446f46" providerId="LiveId" clId="{CF09A8D7-3F4C-4C19-8C1F-368D54E099AA}" dt="2022-03-14T14:19:43.805" v="356" actId="47"/>
        <pc:sldMkLst>
          <pc:docMk/>
          <pc:sldMk cId="260527157" sldId="258"/>
        </pc:sldMkLst>
      </pc:sldChg>
      <pc:sldChg chg="addSp delSp modSp add del mod modTransition modAnim modNotesTx">
        <pc:chgData name="li bo" userId="86e360d6c7446f46" providerId="LiveId" clId="{CF09A8D7-3F4C-4C19-8C1F-368D54E099AA}" dt="2022-03-16T09:26:23.857" v="16076"/>
        <pc:sldMkLst>
          <pc:docMk/>
          <pc:sldMk cId="1083828576" sldId="260"/>
        </pc:sldMkLst>
        <pc:spChg chg="del mod">
          <ac:chgData name="li bo" userId="86e360d6c7446f46" providerId="LiveId" clId="{CF09A8D7-3F4C-4C19-8C1F-368D54E099AA}" dt="2022-03-15T07:21:23.822" v="2543" actId="478"/>
          <ac:spMkLst>
            <pc:docMk/>
            <pc:sldMk cId="1083828576" sldId="260"/>
            <ac:spMk id="2" creationId="{821C8546-96CA-4EE7-A245-A77B1129D673}"/>
          </ac:spMkLst>
        </pc:spChg>
        <pc:spChg chg="mod">
          <ac:chgData name="li bo" userId="86e360d6c7446f46" providerId="LiveId" clId="{CF09A8D7-3F4C-4C19-8C1F-368D54E099AA}" dt="2022-03-15T07:25:04.106" v="2669" actId="1076"/>
          <ac:spMkLst>
            <pc:docMk/>
            <pc:sldMk cId="1083828576" sldId="260"/>
            <ac:spMk id="3" creationId="{5B851D74-BFE0-42A0-9B36-CB1D248FD7EF}"/>
          </ac:spMkLst>
        </pc:spChg>
        <pc:spChg chg="mod">
          <ac:chgData name="li bo" userId="86e360d6c7446f46" providerId="LiveId" clId="{CF09A8D7-3F4C-4C19-8C1F-368D54E099AA}" dt="2022-03-15T07:39:26.541" v="3409" actId="20577"/>
          <ac:spMkLst>
            <pc:docMk/>
            <pc:sldMk cId="1083828576" sldId="260"/>
            <ac:spMk id="5" creationId="{360DFA4B-C10C-486B-9A44-CCE72253FD7F}"/>
          </ac:spMkLst>
        </pc:spChg>
        <pc:spChg chg="mod">
          <ac:chgData name="li bo" userId="86e360d6c7446f46" providerId="LiveId" clId="{CF09A8D7-3F4C-4C19-8C1F-368D54E099AA}" dt="2022-03-15T14:41:33.513" v="9988" actId="404"/>
          <ac:spMkLst>
            <pc:docMk/>
            <pc:sldMk cId="1083828576" sldId="260"/>
            <ac:spMk id="6" creationId="{9FA8D12E-A4B7-484D-B369-4159BBBC7DDE}"/>
          </ac:spMkLst>
        </pc:spChg>
        <pc:spChg chg="add del mod">
          <ac:chgData name="li bo" userId="86e360d6c7446f46" providerId="LiveId" clId="{CF09A8D7-3F4C-4C19-8C1F-368D54E099AA}" dt="2022-03-15T07:21:26.005" v="2545" actId="478"/>
          <ac:spMkLst>
            <pc:docMk/>
            <pc:sldMk cId="1083828576" sldId="260"/>
            <ac:spMk id="7" creationId="{FDE862BD-3A21-4176-BF6C-C66F8E2F026A}"/>
          </ac:spMkLst>
        </pc:spChg>
        <pc:spChg chg="add mod">
          <ac:chgData name="li bo" userId="86e360d6c7446f46" providerId="LiveId" clId="{CF09A8D7-3F4C-4C19-8C1F-368D54E099AA}" dt="2022-03-15T07:24:30.189" v="2660" actId="113"/>
          <ac:spMkLst>
            <pc:docMk/>
            <pc:sldMk cId="1083828576" sldId="260"/>
            <ac:spMk id="8" creationId="{086234E3-CCB7-4065-8F82-4A85E887F5AB}"/>
          </ac:spMkLst>
        </pc:spChg>
        <pc:spChg chg="add mod">
          <ac:chgData name="li bo" userId="86e360d6c7446f46" providerId="LiveId" clId="{CF09A8D7-3F4C-4C19-8C1F-368D54E099AA}" dt="2022-03-15T07:46:03.989" v="3765" actId="1076"/>
          <ac:spMkLst>
            <pc:docMk/>
            <pc:sldMk cId="1083828576" sldId="260"/>
            <ac:spMk id="13" creationId="{022D0B73-B124-43C9-91EE-D8A957E7FDFE}"/>
          </ac:spMkLst>
        </pc:spChg>
        <pc:spChg chg="add mod">
          <ac:chgData name="li bo" userId="86e360d6c7446f46" providerId="LiveId" clId="{CF09A8D7-3F4C-4C19-8C1F-368D54E099AA}" dt="2022-03-15T07:57:17.536" v="4289" actId="1076"/>
          <ac:spMkLst>
            <pc:docMk/>
            <pc:sldMk cId="1083828576" sldId="260"/>
            <ac:spMk id="14" creationId="{28D52D26-83B5-4FCE-8129-0E03FC9B8D1E}"/>
          </ac:spMkLst>
        </pc:spChg>
        <pc:spChg chg="add mod">
          <ac:chgData name="li bo" userId="86e360d6c7446f46" providerId="LiveId" clId="{CF09A8D7-3F4C-4C19-8C1F-368D54E099AA}" dt="2022-03-15T07:57:21.791" v="4291" actId="1076"/>
          <ac:spMkLst>
            <pc:docMk/>
            <pc:sldMk cId="1083828576" sldId="260"/>
            <ac:spMk id="15" creationId="{B65EA7E2-26B6-4026-A17F-19F2DDE5D225}"/>
          </ac:spMkLst>
        </pc:spChg>
        <pc:picChg chg="add mod modCrop">
          <ac:chgData name="li bo" userId="86e360d6c7446f46" providerId="LiveId" clId="{CF09A8D7-3F4C-4C19-8C1F-368D54E099AA}" dt="2022-03-15T07:25:41.019" v="2672" actId="1076"/>
          <ac:picMkLst>
            <pc:docMk/>
            <pc:sldMk cId="1083828576" sldId="260"/>
            <ac:picMk id="9" creationId="{D24D4114-BBE3-4CAD-87CE-B7AF78883AF9}"/>
          </ac:picMkLst>
        </pc:picChg>
        <pc:picChg chg="add mod">
          <ac:chgData name="li bo" userId="86e360d6c7446f46" providerId="LiveId" clId="{CF09A8D7-3F4C-4C19-8C1F-368D54E099AA}" dt="2022-03-15T07:34:21.234" v="3020" actId="1076"/>
          <ac:picMkLst>
            <pc:docMk/>
            <pc:sldMk cId="1083828576" sldId="260"/>
            <ac:picMk id="11" creationId="{9F4B58BA-5097-4EB6-86EB-14C948801083}"/>
          </ac:picMkLst>
        </pc:picChg>
        <pc:picChg chg="add mod modCrop">
          <ac:chgData name="li bo" userId="86e360d6c7446f46" providerId="LiveId" clId="{CF09A8D7-3F4C-4C19-8C1F-368D54E099AA}" dt="2022-03-15T07:26:36.893" v="2693" actId="1076"/>
          <ac:picMkLst>
            <pc:docMk/>
            <pc:sldMk cId="1083828576" sldId="260"/>
            <ac:picMk id="12" creationId="{8F90667A-3FBB-4D6F-9E96-5F069396026D}"/>
          </ac:picMkLst>
        </pc:picChg>
      </pc:sldChg>
      <pc:sldChg chg="del modTransition">
        <pc:chgData name="li bo" userId="86e360d6c7446f46" providerId="LiveId" clId="{CF09A8D7-3F4C-4C19-8C1F-368D54E099AA}" dt="2022-03-14T14:19:39.596" v="347" actId="47"/>
        <pc:sldMkLst>
          <pc:docMk/>
          <pc:sldMk cId="3591910722" sldId="261"/>
        </pc:sldMkLst>
      </pc:sldChg>
      <pc:sldChg chg="del modTransition">
        <pc:chgData name="li bo" userId="86e360d6c7446f46" providerId="LiveId" clId="{CF09A8D7-3F4C-4C19-8C1F-368D54E099AA}" dt="2022-03-14T14:19:47.884" v="368" actId="47"/>
        <pc:sldMkLst>
          <pc:docMk/>
          <pc:sldMk cId="3519446226" sldId="262"/>
        </pc:sldMkLst>
      </pc:sldChg>
      <pc:sldChg chg="modSp add del mod modTransition">
        <pc:chgData name="li bo" userId="86e360d6c7446f46" providerId="LiveId" clId="{CF09A8D7-3F4C-4C19-8C1F-368D54E099AA}" dt="2022-03-17T05:58:55.468" v="19326" actId="113"/>
        <pc:sldMkLst>
          <pc:docMk/>
          <pc:sldMk cId="2927534121" sldId="264"/>
        </pc:sldMkLst>
        <pc:spChg chg="mod">
          <ac:chgData name="li bo" userId="86e360d6c7446f46" providerId="LiveId" clId="{CF09A8D7-3F4C-4C19-8C1F-368D54E099AA}" dt="2022-03-17T05:58:55.468" v="19326" actId="113"/>
          <ac:spMkLst>
            <pc:docMk/>
            <pc:sldMk cId="2927534121" sldId="264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7T05:21:44.440" v="18917" actId="20577"/>
          <ac:spMkLst>
            <pc:docMk/>
            <pc:sldMk cId="2927534121" sldId="264"/>
            <ac:spMk id="3" creationId="{00000000-0000-0000-0000-000000000000}"/>
          </ac:spMkLst>
        </pc:spChg>
      </pc:sldChg>
      <pc:sldChg chg="delSp modSp add del mod ord modTransition delAnim modAnim">
        <pc:chgData name="li bo" userId="86e360d6c7446f46" providerId="LiveId" clId="{CF09A8D7-3F4C-4C19-8C1F-368D54E099AA}" dt="2022-03-17T06:06:07.358" v="19690" actId="207"/>
        <pc:sldMkLst>
          <pc:docMk/>
          <pc:sldMk cId="3544183534" sldId="268"/>
        </pc:sldMkLst>
        <pc:spChg chg="mod">
          <ac:chgData name="li bo" userId="86e360d6c7446f46" providerId="LiveId" clId="{CF09A8D7-3F4C-4C19-8C1F-368D54E099AA}" dt="2022-03-17T02:48:06.322" v="18377" actId="1076"/>
          <ac:spMkLst>
            <pc:docMk/>
            <pc:sldMk cId="3544183534" sldId="268"/>
            <ac:spMk id="8" creationId="{0C731807-B8EB-49B7-B77E-B2311C54AD31}"/>
          </ac:spMkLst>
        </pc:spChg>
        <pc:spChg chg="mod">
          <ac:chgData name="li bo" userId="86e360d6c7446f46" providerId="LiveId" clId="{CF09A8D7-3F4C-4C19-8C1F-368D54E099AA}" dt="2022-03-17T06:06:03.040" v="19688" actId="207"/>
          <ac:spMkLst>
            <pc:docMk/>
            <pc:sldMk cId="3544183534" sldId="268"/>
            <ac:spMk id="9" creationId="{B6FD448F-04AA-4CDE-9DCF-B93922433855}"/>
          </ac:spMkLst>
        </pc:spChg>
        <pc:spChg chg="mod">
          <ac:chgData name="li bo" userId="86e360d6c7446f46" providerId="LiveId" clId="{CF09A8D7-3F4C-4C19-8C1F-368D54E099AA}" dt="2022-03-17T02:47:51.999" v="18375" actId="1076"/>
          <ac:spMkLst>
            <pc:docMk/>
            <pc:sldMk cId="3544183534" sldId="268"/>
            <ac:spMk id="11" creationId="{0CBDEAEE-0E3D-40C2-9183-E6AD5F2AB41B}"/>
          </ac:spMkLst>
        </pc:spChg>
        <pc:spChg chg="mod">
          <ac:chgData name="li bo" userId="86e360d6c7446f46" providerId="LiveId" clId="{CF09A8D7-3F4C-4C19-8C1F-368D54E099AA}" dt="2022-03-17T02:48:13.906" v="18379" actId="1076"/>
          <ac:spMkLst>
            <pc:docMk/>
            <pc:sldMk cId="3544183534" sldId="268"/>
            <ac:spMk id="12" creationId="{CBC27758-19CD-4722-B266-19342C799C31}"/>
          </ac:spMkLst>
        </pc:spChg>
        <pc:spChg chg="del mod">
          <ac:chgData name="li bo" userId="86e360d6c7446f46" providerId="LiveId" clId="{CF09A8D7-3F4C-4C19-8C1F-368D54E099AA}" dt="2022-03-15T13:50:00.896" v="8584" actId="478"/>
          <ac:spMkLst>
            <pc:docMk/>
            <pc:sldMk cId="3544183534" sldId="268"/>
            <ac:spMk id="14" creationId="{94B19E43-7113-483F-BB05-CD5AB0107092}"/>
          </ac:spMkLst>
        </pc:spChg>
        <pc:spChg chg="mod">
          <ac:chgData name="li bo" userId="86e360d6c7446f46" providerId="LiveId" clId="{CF09A8D7-3F4C-4C19-8C1F-368D54E099AA}" dt="2022-03-17T02:43:04.741" v="18300" actId="20577"/>
          <ac:spMkLst>
            <pc:docMk/>
            <pc:sldMk cId="3544183534" sldId="268"/>
            <ac:spMk id="15" creationId="{9A378E4C-5119-455A-909A-F69742199648}"/>
          </ac:spMkLst>
        </pc:spChg>
        <pc:spChg chg="del mod">
          <ac:chgData name="li bo" userId="86e360d6c7446f46" providerId="LiveId" clId="{CF09A8D7-3F4C-4C19-8C1F-368D54E099AA}" dt="2022-03-15T13:50:00.896" v="8584" actId="478"/>
          <ac:spMkLst>
            <pc:docMk/>
            <pc:sldMk cId="3544183534" sldId="268"/>
            <ac:spMk id="17" creationId="{64693BEE-2D65-45C2-9A22-15D0B3143818}"/>
          </ac:spMkLst>
        </pc:spChg>
        <pc:graphicFrameChg chg="mod">
          <ac:chgData name="li bo" userId="86e360d6c7446f46" providerId="LiveId" clId="{CF09A8D7-3F4C-4C19-8C1F-368D54E099AA}" dt="2022-03-17T02:48:06.322" v="18377" actId="1076"/>
          <ac:graphicFrameMkLst>
            <pc:docMk/>
            <pc:sldMk cId="3544183534" sldId="268"/>
            <ac:graphicFrameMk id="6" creationId="{15067127-A540-4D0A-B945-0C75B4EF896A}"/>
          </ac:graphicFrameMkLst>
        </pc:graphicFrameChg>
        <pc:graphicFrameChg chg="modGraphic">
          <ac:chgData name="li bo" userId="86e360d6c7446f46" providerId="LiveId" clId="{CF09A8D7-3F4C-4C19-8C1F-368D54E099AA}" dt="2022-03-17T02:46:03.290" v="18370" actId="12385"/>
          <ac:graphicFrameMkLst>
            <pc:docMk/>
            <pc:sldMk cId="3544183534" sldId="268"/>
            <ac:graphicFrameMk id="7" creationId="{54AC5455-D924-4EAC-A6E7-DF2AA70A1186}"/>
          </ac:graphicFrameMkLst>
        </pc:graphicFrameChg>
        <pc:cxnChg chg="del">
          <ac:chgData name="li bo" userId="86e360d6c7446f46" providerId="LiveId" clId="{CF09A8D7-3F4C-4C19-8C1F-368D54E099AA}" dt="2022-03-15T13:50:00.896" v="8584" actId="478"/>
          <ac:cxnSpMkLst>
            <pc:docMk/>
            <pc:sldMk cId="3544183534" sldId="268"/>
            <ac:cxnSpMk id="13" creationId="{18882EBF-6EEB-4083-8432-BB04745AE5C2}"/>
          </ac:cxnSpMkLst>
        </pc:cxnChg>
        <pc:cxnChg chg="del mod">
          <ac:chgData name="li bo" userId="86e360d6c7446f46" providerId="LiveId" clId="{CF09A8D7-3F4C-4C19-8C1F-368D54E099AA}" dt="2022-03-15T13:50:00.896" v="8584" actId="478"/>
          <ac:cxnSpMkLst>
            <pc:docMk/>
            <pc:sldMk cId="3544183534" sldId="268"/>
            <ac:cxnSpMk id="18" creationId="{FDC60E0C-BB92-4048-9EBC-7FC9FAF92CBB}"/>
          </ac:cxnSpMkLst>
        </pc:cxnChg>
      </pc:sldChg>
      <pc:sldChg chg="del modTransition">
        <pc:chgData name="li bo" userId="86e360d6c7446f46" providerId="LiveId" clId="{CF09A8D7-3F4C-4C19-8C1F-368D54E099AA}" dt="2022-03-14T14:19:48.931" v="371" actId="47"/>
        <pc:sldMkLst>
          <pc:docMk/>
          <pc:sldMk cId="2597293582" sldId="270"/>
        </pc:sldMkLst>
      </pc:sldChg>
      <pc:sldChg chg="del modTransition">
        <pc:chgData name="li bo" userId="86e360d6c7446f46" providerId="LiveId" clId="{CF09A8D7-3F4C-4C19-8C1F-368D54E099AA}" dt="2022-03-14T13:50:13.754" v="233" actId="47"/>
        <pc:sldMkLst>
          <pc:docMk/>
          <pc:sldMk cId="1531539243" sldId="271"/>
        </pc:sldMkLst>
      </pc:sldChg>
      <pc:sldChg chg="del modTransition">
        <pc:chgData name="li bo" userId="86e360d6c7446f46" providerId="LiveId" clId="{CF09A8D7-3F4C-4C19-8C1F-368D54E099AA}" dt="2022-03-14T14:19:52.389" v="378" actId="47"/>
        <pc:sldMkLst>
          <pc:docMk/>
          <pc:sldMk cId="3786502186" sldId="272"/>
        </pc:sldMkLst>
      </pc:sldChg>
      <pc:sldChg chg="del modTransition">
        <pc:chgData name="li bo" userId="86e360d6c7446f46" providerId="LiveId" clId="{CF09A8D7-3F4C-4C19-8C1F-368D54E099AA}" dt="2022-03-14T14:19:40.987" v="350" actId="47"/>
        <pc:sldMkLst>
          <pc:docMk/>
          <pc:sldMk cId="183699334" sldId="273"/>
        </pc:sldMkLst>
      </pc:sldChg>
      <pc:sldChg chg="del modTransition">
        <pc:chgData name="li bo" userId="86e360d6c7446f46" providerId="LiveId" clId="{CF09A8D7-3F4C-4C19-8C1F-368D54E099AA}" dt="2022-03-14T14:19:51.342" v="377" actId="47"/>
        <pc:sldMkLst>
          <pc:docMk/>
          <pc:sldMk cId="521687170" sldId="274"/>
        </pc:sldMkLst>
      </pc:sldChg>
      <pc:sldChg chg="modSp add del mod modTransition">
        <pc:chgData name="li bo" userId="86e360d6c7446f46" providerId="LiveId" clId="{CF09A8D7-3F4C-4C19-8C1F-368D54E099AA}" dt="2022-03-16T15:49:00.043" v="17763" actId="20577"/>
        <pc:sldMkLst>
          <pc:docMk/>
          <pc:sldMk cId="4291728626" sldId="275"/>
        </pc:sldMkLst>
        <pc:spChg chg="mod">
          <ac:chgData name="li bo" userId="86e360d6c7446f46" providerId="LiveId" clId="{CF09A8D7-3F4C-4C19-8C1F-368D54E099AA}" dt="2022-03-16T15:49:00.043" v="17763" actId="20577"/>
          <ac:spMkLst>
            <pc:docMk/>
            <pc:sldMk cId="4291728626" sldId="275"/>
            <ac:spMk id="2" creationId="{32534277-282E-44A7-AF57-C05193BFFE37}"/>
          </ac:spMkLst>
        </pc:spChg>
        <pc:spChg chg="mod">
          <ac:chgData name="li bo" userId="86e360d6c7446f46" providerId="LiveId" clId="{CF09A8D7-3F4C-4C19-8C1F-368D54E099AA}" dt="2022-03-15T07:18:16.442" v="2469" actId="1076"/>
          <ac:spMkLst>
            <pc:docMk/>
            <pc:sldMk cId="4291728626" sldId="275"/>
            <ac:spMk id="3" creationId="{B15836EB-D07D-4F15-8014-3C3D949CA814}"/>
          </ac:spMkLst>
        </pc:spChg>
        <pc:spChg chg="mod">
          <ac:chgData name="li bo" userId="86e360d6c7446f46" providerId="LiveId" clId="{CF09A8D7-3F4C-4C19-8C1F-368D54E099AA}" dt="2022-03-15T09:11:11.663" v="6407" actId="1076"/>
          <ac:spMkLst>
            <pc:docMk/>
            <pc:sldMk cId="4291728626" sldId="275"/>
            <ac:spMk id="4" creationId="{D9D5DF18-E742-4EE7-B2EE-45A4294C1271}"/>
          </ac:spMkLst>
        </pc:spChg>
        <pc:spChg chg="mod">
          <ac:chgData name="li bo" userId="86e360d6c7446f46" providerId="LiveId" clId="{CF09A8D7-3F4C-4C19-8C1F-368D54E099AA}" dt="2022-03-15T04:10:59.177" v="1721" actId="1076"/>
          <ac:spMkLst>
            <pc:docMk/>
            <pc:sldMk cId="4291728626" sldId="275"/>
            <ac:spMk id="5" creationId="{624942B8-F97A-42EA-9562-04D2E94C316F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6" creationId="{DD9457B4-A243-49B8-8402-AE75AB695C3B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8" creationId="{DF752A15-8FD9-40B0-81E9-3F0B4AC8F5F7}"/>
          </ac:spMkLst>
        </pc:spChg>
        <pc:spChg chg="mod">
          <ac:chgData name="li bo" userId="86e360d6c7446f46" providerId="LiveId" clId="{CF09A8D7-3F4C-4C19-8C1F-368D54E099AA}" dt="2022-03-15T07:18:14.280" v="2468" actId="1076"/>
          <ac:spMkLst>
            <pc:docMk/>
            <pc:sldMk cId="4291728626" sldId="275"/>
            <ac:spMk id="9" creationId="{E39F6982-2A31-446C-A5EE-C1F32282084D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10" creationId="{D434956E-8A0B-462C-BA4E-9DC2FF929354}"/>
          </ac:spMkLst>
        </pc:spChg>
        <pc:spChg chg="mod">
          <ac:chgData name="li bo" userId="86e360d6c7446f46" providerId="LiveId" clId="{CF09A8D7-3F4C-4C19-8C1F-368D54E099AA}" dt="2022-03-15T04:10:47.348" v="1718" actId="1076"/>
          <ac:spMkLst>
            <pc:docMk/>
            <pc:sldMk cId="4291728626" sldId="275"/>
            <ac:spMk id="11" creationId="{889EA8AB-4A86-4C7C-A688-A77C803F8399}"/>
          </ac:spMkLst>
        </pc:spChg>
        <pc:spChg chg="mod">
          <ac:chgData name="li bo" userId="86e360d6c7446f46" providerId="LiveId" clId="{CF09A8D7-3F4C-4C19-8C1F-368D54E099AA}" dt="2022-03-15T05:28:35.210" v="1953" actId="20577"/>
          <ac:spMkLst>
            <pc:docMk/>
            <pc:sldMk cId="4291728626" sldId="275"/>
            <ac:spMk id="12" creationId="{FB993ADD-304E-4FE3-A5EE-88CB0A140068}"/>
          </ac:spMkLst>
        </pc:spChg>
        <pc:graphicFrameChg chg="mod">
          <ac:chgData name="li bo" userId="86e360d6c7446f46" providerId="LiveId" clId="{CF09A8D7-3F4C-4C19-8C1F-368D54E099AA}" dt="2022-03-15T04:10:47.348" v="1718" actId="1076"/>
          <ac:graphicFrameMkLst>
            <pc:docMk/>
            <pc:sldMk cId="4291728626" sldId="275"/>
            <ac:graphicFrameMk id="7" creationId="{D7F3ADE2-1278-4BF4-8C8D-21F6C4544FC3}"/>
          </ac:graphicFrameMkLst>
        </pc:graphicFrameChg>
      </pc:sldChg>
      <pc:sldChg chg="del modTransition">
        <pc:chgData name="li bo" userId="86e360d6c7446f46" providerId="LiveId" clId="{CF09A8D7-3F4C-4C19-8C1F-368D54E099AA}" dt="2022-03-14T06:58:58.765" v="112" actId="47"/>
        <pc:sldMkLst>
          <pc:docMk/>
          <pc:sldMk cId="675072449" sldId="276"/>
        </pc:sldMkLst>
      </pc:sldChg>
      <pc:sldChg chg="del modTransition">
        <pc:chgData name="li bo" userId="86e360d6c7446f46" providerId="LiveId" clId="{CF09A8D7-3F4C-4C19-8C1F-368D54E099AA}" dt="2022-03-14T14:19:42.805" v="353" actId="47"/>
        <pc:sldMkLst>
          <pc:docMk/>
          <pc:sldMk cId="3433503984" sldId="277"/>
        </pc:sldMkLst>
      </pc:sldChg>
      <pc:sldChg chg="addSp delSp modSp add del mod modTransition modAnim modNotesTx">
        <pc:chgData name="li bo" userId="86e360d6c7446f46" providerId="LiveId" clId="{CF09A8D7-3F4C-4C19-8C1F-368D54E099AA}" dt="2022-03-17T08:34:51.235" v="21823" actId="5793"/>
        <pc:sldMkLst>
          <pc:docMk/>
          <pc:sldMk cId="2237859995" sldId="278"/>
        </pc:sldMkLst>
        <pc:spChg chg="add mod">
          <ac:chgData name="li bo" userId="86e360d6c7446f46" providerId="LiveId" clId="{CF09A8D7-3F4C-4C19-8C1F-368D54E099AA}" dt="2022-03-15T16:20:04.941" v="13225" actId="14100"/>
          <ac:spMkLst>
            <pc:docMk/>
            <pc:sldMk cId="2237859995" sldId="278"/>
            <ac:spMk id="4" creationId="{51BFA152-B2EA-4D99-8613-7F11AAEBA375}"/>
          </ac:spMkLst>
        </pc:spChg>
        <pc:spChg chg="mod">
          <ac:chgData name="li bo" userId="86e360d6c7446f46" providerId="LiveId" clId="{CF09A8D7-3F4C-4C19-8C1F-368D54E099AA}" dt="2022-03-17T08:34:51.235" v="21823" actId="5793"/>
          <ac:spMkLst>
            <pc:docMk/>
            <pc:sldMk cId="2237859995" sldId="278"/>
            <ac:spMk id="8" creationId="{8B17DFF2-761C-4587-B407-4F2D7E83F847}"/>
          </ac:spMkLst>
        </pc:spChg>
        <pc:spChg chg="add del mod">
          <ac:chgData name="li bo" userId="86e360d6c7446f46" providerId="LiveId" clId="{CF09A8D7-3F4C-4C19-8C1F-368D54E099AA}" dt="2022-03-17T08:32:46.937" v="21755" actId="478"/>
          <ac:spMkLst>
            <pc:docMk/>
            <pc:sldMk cId="2237859995" sldId="278"/>
            <ac:spMk id="9" creationId="{2AD4388B-6433-4DC6-BF94-8863B4933F58}"/>
          </ac:spMkLst>
        </pc:spChg>
      </pc:sldChg>
      <pc:sldChg chg="del modTransition">
        <pc:chgData name="li bo" userId="86e360d6c7446f46" providerId="LiveId" clId="{CF09A8D7-3F4C-4C19-8C1F-368D54E099AA}" dt="2022-03-14T06:59:28.493" v="151" actId="47"/>
        <pc:sldMkLst>
          <pc:docMk/>
          <pc:sldMk cId="1000117928" sldId="279"/>
        </pc:sldMkLst>
      </pc:sldChg>
      <pc:sldChg chg="del modTransition">
        <pc:chgData name="li bo" userId="86e360d6c7446f46" providerId="LiveId" clId="{CF09A8D7-3F4C-4C19-8C1F-368D54E099AA}" dt="2022-03-14T13:50:11.074" v="226" actId="47"/>
        <pc:sldMkLst>
          <pc:docMk/>
          <pc:sldMk cId="1257756040" sldId="280"/>
        </pc:sldMkLst>
      </pc:sldChg>
      <pc:sldChg chg="add del">
        <pc:chgData name="li bo" userId="86e360d6c7446f46" providerId="LiveId" clId="{CF09A8D7-3F4C-4C19-8C1F-368D54E099AA}" dt="2022-03-14T06:55:15.984" v="37" actId="47"/>
        <pc:sldMkLst>
          <pc:docMk/>
          <pc:sldMk cId="2679239761" sldId="281"/>
        </pc:sldMkLst>
      </pc:sldChg>
      <pc:sldChg chg="delSp modSp add mod modTransition">
        <pc:chgData name="li bo" userId="86e360d6c7446f46" providerId="LiveId" clId="{CF09A8D7-3F4C-4C19-8C1F-368D54E099AA}" dt="2022-03-16T08:45:20.237" v="14318"/>
        <pc:sldMkLst>
          <pc:docMk/>
          <pc:sldMk cId="1557941060" sldId="325"/>
        </pc:sldMkLst>
        <pc:spChg chg="mod">
          <ac:chgData name="li bo" userId="86e360d6c7446f46" providerId="LiveId" clId="{CF09A8D7-3F4C-4C19-8C1F-368D54E099AA}" dt="2022-03-15T04:03:24.340" v="1640" actId="113"/>
          <ac:spMkLst>
            <pc:docMk/>
            <pc:sldMk cId="1557941060" sldId="325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5T03:13:26.349" v="1529" actId="20577"/>
          <ac:spMkLst>
            <pc:docMk/>
            <pc:sldMk cId="1557941060" sldId="325"/>
            <ac:spMk id="3" creationId="{00000000-0000-0000-0000-000000000000}"/>
          </ac:spMkLst>
        </pc:spChg>
        <pc:spChg chg="del">
          <ac:chgData name="li bo" userId="86e360d6c7446f46" providerId="LiveId" clId="{CF09A8D7-3F4C-4C19-8C1F-368D54E099AA}" dt="2022-03-15T01:58:51.970" v="586" actId="478"/>
          <ac:spMkLst>
            <pc:docMk/>
            <pc:sldMk cId="1557941060" sldId="325"/>
            <ac:spMk id="4" creationId="{9434B42C-AB21-4360-8DB8-9B6510AB59C7}"/>
          </ac:spMkLst>
        </pc:spChg>
        <pc:picChg chg="del">
          <ac:chgData name="li bo" userId="86e360d6c7446f46" providerId="LiveId" clId="{CF09A8D7-3F4C-4C19-8C1F-368D54E099AA}" dt="2022-03-15T01:58:50.671" v="585" actId="478"/>
          <ac:picMkLst>
            <pc:docMk/>
            <pc:sldMk cId="1557941060" sldId="325"/>
            <ac:picMk id="5" creationId="{184E70F1-8D5C-455D-8AC1-2E3EEF7FDC2B}"/>
          </ac:picMkLst>
        </pc:picChg>
        <pc:cxnChg chg="del">
          <ac:chgData name="li bo" userId="86e360d6c7446f46" providerId="LiveId" clId="{CF09A8D7-3F4C-4C19-8C1F-368D54E099AA}" dt="2022-03-15T01:58:52.554" v="587" actId="478"/>
          <ac:cxnSpMkLst>
            <pc:docMk/>
            <pc:sldMk cId="1557941060" sldId="325"/>
            <ac:cxnSpMk id="7" creationId="{9D28F793-1DF2-4EB2-A8D9-E30B13B494C5}"/>
          </ac:cxnSpMkLst>
        </pc:cxnChg>
      </pc:sldChg>
      <pc:sldChg chg="add del modTransition">
        <pc:chgData name="li bo" userId="86e360d6c7446f46" providerId="LiveId" clId="{CF09A8D7-3F4C-4C19-8C1F-368D54E099AA}" dt="2022-03-14T14:19:23.324" v="323" actId="47"/>
        <pc:sldMkLst>
          <pc:docMk/>
          <pc:sldMk cId="2755141655" sldId="326"/>
        </pc:sldMkLst>
      </pc:sldChg>
      <pc:sldChg chg="addSp delSp modSp new mod modTransition modAnim">
        <pc:chgData name="li bo" userId="86e360d6c7446f46" providerId="LiveId" clId="{CF09A8D7-3F4C-4C19-8C1F-368D54E099AA}" dt="2022-03-17T07:30:17.509" v="21225" actId="20577"/>
        <pc:sldMkLst>
          <pc:docMk/>
          <pc:sldMk cId="3929910632" sldId="326"/>
        </pc:sldMkLst>
        <pc:spChg chg="del">
          <ac:chgData name="li bo" userId="86e360d6c7446f46" providerId="LiveId" clId="{CF09A8D7-3F4C-4C19-8C1F-368D54E099AA}" dt="2022-03-15T01:00:11.756" v="397" actId="478"/>
          <ac:spMkLst>
            <pc:docMk/>
            <pc:sldMk cId="3929910632" sldId="326"/>
            <ac:spMk id="2" creationId="{523AE3DF-D338-4698-8C75-4849992EFBFC}"/>
          </ac:spMkLst>
        </pc:spChg>
        <pc:spChg chg="del">
          <ac:chgData name="li bo" userId="86e360d6c7446f46" providerId="LiveId" clId="{CF09A8D7-3F4C-4C19-8C1F-368D54E099AA}" dt="2022-03-15T01:00:11.756" v="397" actId="478"/>
          <ac:spMkLst>
            <pc:docMk/>
            <pc:sldMk cId="3929910632" sldId="326"/>
            <ac:spMk id="3" creationId="{3B680165-4DF0-47C3-8A06-F8C5B57860B1}"/>
          </ac:spMkLst>
        </pc:spChg>
        <pc:spChg chg="add mod">
          <ac:chgData name="li bo" userId="86e360d6c7446f46" providerId="LiveId" clId="{CF09A8D7-3F4C-4C19-8C1F-368D54E099AA}" dt="2022-03-15T14:58:17.517" v="10194" actId="20577"/>
          <ac:spMkLst>
            <pc:docMk/>
            <pc:sldMk cId="3929910632" sldId="326"/>
            <ac:spMk id="4" creationId="{A4A5978C-A2B6-4BCE-8B96-CF90F2B94666}"/>
          </ac:spMkLst>
        </pc:spChg>
        <pc:spChg chg="add mod">
          <ac:chgData name="li bo" userId="86e360d6c7446f46" providerId="LiveId" clId="{CF09A8D7-3F4C-4C19-8C1F-368D54E099AA}" dt="2022-03-15T15:41:31.214" v="11053" actId="1076"/>
          <ac:spMkLst>
            <pc:docMk/>
            <pc:sldMk cId="3929910632" sldId="326"/>
            <ac:spMk id="5" creationId="{165498BB-0ABF-47D2-916E-A1128297C1C4}"/>
          </ac:spMkLst>
        </pc:spChg>
        <pc:spChg chg="add mod">
          <ac:chgData name="li bo" userId="86e360d6c7446f46" providerId="LiveId" clId="{CF09A8D7-3F4C-4C19-8C1F-368D54E099AA}" dt="2022-03-17T07:30:05.575" v="21224" actId="20577"/>
          <ac:spMkLst>
            <pc:docMk/>
            <pc:sldMk cId="3929910632" sldId="326"/>
            <ac:spMk id="16" creationId="{A6F49A07-2E1E-4C2D-88FA-534F7C79A767}"/>
          </ac:spMkLst>
        </pc:spChg>
        <pc:spChg chg="add mod">
          <ac:chgData name="li bo" userId="86e360d6c7446f46" providerId="LiveId" clId="{CF09A8D7-3F4C-4C19-8C1F-368D54E099AA}" dt="2022-03-17T07:30:17.509" v="21225" actId="20577"/>
          <ac:spMkLst>
            <pc:docMk/>
            <pc:sldMk cId="3929910632" sldId="326"/>
            <ac:spMk id="17" creationId="{C2D155C2-3827-4C56-BFE9-2486F14CD12E}"/>
          </ac:spMkLst>
        </pc:sp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7" creationId="{98793D5C-62C7-4163-BF25-096CBE3A4439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9" creationId="{3A0A2B69-71A6-430D-8301-9853389FF4FC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11" creationId="{A50B7DE3-E368-4EE4-95FF-3F88966BFCBD}"/>
          </ac:picMkLst>
        </pc:picChg>
        <pc:picChg chg="add del mod">
          <ac:chgData name="li bo" userId="86e360d6c7446f46" providerId="LiveId" clId="{CF09A8D7-3F4C-4C19-8C1F-368D54E099AA}" dt="2022-03-15T15:40:31.638" v="11045" actId="1076"/>
          <ac:picMkLst>
            <pc:docMk/>
            <pc:sldMk cId="3929910632" sldId="326"/>
            <ac:picMk id="13" creationId="{89766FB1-D857-4B02-9A53-C4032E8D9DA4}"/>
          </ac:picMkLst>
        </pc:picChg>
        <pc:picChg chg="add del mod">
          <ac:chgData name="li bo" userId="86e360d6c7446f46" providerId="LiveId" clId="{CF09A8D7-3F4C-4C19-8C1F-368D54E099AA}" dt="2022-03-15T13:35:14.771" v="8256" actId="478"/>
          <ac:picMkLst>
            <pc:docMk/>
            <pc:sldMk cId="3929910632" sldId="326"/>
            <ac:picMk id="15" creationId="{052BAECE-04BF-4EC7-90B8-8459CB8F0F0B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7T06:03:59.931" v="19654" actId="14100"/>
        <pc:sldMkLst>
          <pc:docMk/>
          <pc:sldMk cId="3919629060" sldId="327"/>
        </pc:sldMkLst>
        <pc:spChg chg="del">
          <ac:chgData name="li bo" userId="86e360d6c7446f46" providerId="LiveId" clId="{CF09A8D7-3F4C-4C19-8C1F-368D54E099AA}" dt="2022-03-15T01:42:03.674" v="503" actId="478"/>
          <ac:spMkLst>
            <pc:docMk/>
            <pc:sldMk cId="3919629060" sldId="327"/>
            <ac:spMk id="2" creationId="{D29998AB-B963-416B-BACF-57A73CF8A194}"/>
          </ac:spMkLst>
        </pc:spChg>
        <pc:spChg chg="del">
          <ac:chgData name="li bo" userId="86e360d6c7446f46" providerId="LiveId" clId="{CF09A8D7-3F4C-4C19-8C1F-368D54E099AA}" dt="2022-03-15T01:42:03.674" v="503" actId="478"/>
          <ac:spMkLst>
            <pc:docMk/>
            <pc:sldMk cId="3919629060" sldId="327"/>
            <ac:spMk id="3" creationId="{5FE27DC2-A9EE-47FC-84EF-C3FF176CAEAA}"/>
          </ac:spMkLst>
        </pc:spChg>
        <pc:spChg chg="add mod">
          <ac:chgData name="li bo" userId="86e360d6c7446f46" providerId="LiveId" clId="{CF09A8D7-3F4C-4C19-8C1F-368D54E099AA}" dt="2022-03-15T07:13:27.909" v="2374" actId="20577"/>
          <ac:spMkLst>
            <pc:docMk/>
            <pc:sldMk cId="3919629060" sldId="327"/>
            <ac:spMk id="4" creationId="{F7209689-ED22-4E00-82B2-03C228F2F7C8}"/>
          </ac:spMkLst>
        </pc:spChg>
        <pc:spChg chg="add del mod">
          <ac:chgData name="li bo" userId="86e360d6c7446f46" providerId="LiveId" clId="{CF09A8D7-3F4C-4C19-8C1F-368D54E099AA}" dt="2022-03-15T02:15:57.838" v="921"/>
          <ac:spMkLst>
            <pc:docMk/>
            <pc:sldMk cId="3919629060" sldId="327"/>
            <ac:spMk id="13" creationId="{8BE8FC03-2633-40AD-9BBE-BB0293E42CD9}"/>
          </ac:spMkLst>
        </pc:spChg>
        <pc:spChg chg="add mod">
          <ac:chgData name="li bo" userId="86e360d6c7446f46" providerId="LiveId" clId="{CF09A8D7-3F4C-4C19-8C1F-368D54E099AA}" dt="2022-03-17T06:03:59.931" v="19654" actId="14100"/>
          <ac:spMkLst>
            <pc:docMk/>
            <pc:sldMk cId="3919629060" sldId="327"/>
            <ac:spMk id="28" creationId="{8E5557E5-E2C3-41B8-83BE-47F1812EDF25}"/>
          </ac:spMkLst>
        </pc:spChg>
        <pc:picChg chg="add del mod">
          <ac:chgData name="li bo" userId="86e360d6c7446f46" providerId="LiveId" clId="{CF09A8D7-3F4C-4C19-8C1F-368D54E099AA}" dt="2022-03-15T02:13:29.217" v="852" actId="478"/>
          <ac:picMkLst>
            <pc:docMk/>
            <pc:sldMk cId="3919629060" sldId="327"/>
            <ac:picMk id="6" creationId="{AB508471-1FBC-49E1-A40E-5CFC34C15783}"/>
          </ac:picMkLst>
        </pc:picChg>
        <pc:picChg chg="add mod">
          <ac:chgData name="li bo" userId="86e360d6c7446f46" providerId="LiveId" clId="{CF09A8D7-3F4C-4C19-8C1F-368D54E099AA}" dt="2022-03-17T05:17:31.158" v="18870" actId="1076"/>
          <ac:picMkLst>
            <pc:docMk/>
            <pc:sldMk cId="3919629060" sldId="327"/>
            <ac:picMk id="8" creationId="{FA0F2B6C-51CA-46D4-B6F8-9F4A8E67624E}"/>
          </ac:picMkLst>
        </pc:picChg>
        <pc:picChg chg="add mod">
          <ac:chgData name="li bo" userId="86e360d6c7446f46" providerId="LiveId" clId="{CF09A8D7-3F4C-4C19-8C1F-368D54E099AA}" dt="2022-03-17T05:17:30.118" v="18869" actId="1076"/>
          <ac:picMkLst>
            <pc:docMk/>
            <pc:sldMk cId="3919629060" sldId="327"/>
            <ac:picMk id="10" creationId="{E9308309-BC2D-4CEC-AB1A-F93AF8AA0F67}"/>
          </ac:picMkLst>
        </pc:picChg>
        <pc:picChg chg="add del mod">
          <ac:chgData name="li bo" userId="86e360d6c7446f46" providerId="LiveId" clId="{CF09A8D7-3F4C-4C19-8C1F-368D54E099AA}" dt="2022-03-15T02:14:35.673" v="866" actId="478"/>
          <ac:picMkLst>
            <pc:docMk/>
            <pc:sldMk cId="3919629060" sldId="327"/>
            <ac:picMk id="12" creationId="{24C8DD80-53FE-4187-8D01-9BBE934E9930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15" creationId="{5AB6B88E-9FB2-46C2-9921-FACA41A9A0C8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17" creationId="{08DD5591-5C2C-49B6-AA18-3D7CB2505A4B}"/>
          </ac:picMkLst>
        </pc:picChg>
        <pc:picChg chg="add mod">
          <ac:chgData name="li bo" userId="86e360d6c7446f46" providerId="LiveId" clId="{CF09A8D7-3F4C-4C19-8C1F-368D54E099AA}" dt="2022-03-17T05:17:28.765" v="18868" actId="1076"/>
          <ac:picMkLst>
            <pc:docMk/>
            <pc:sldMk cId="3919629060" sldId="327"/>
            <ac:picMk id="19" creationId="{91DE49E4-C942-4C3D-84BC-669347A62EAF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1" creationId="{0C0B528A-8AB7-4F95-BDF2-24D8A1C0B876}"/>
          </ac:picMkLst>
        </pc:picChg>
        <pc:picChg chg="add del mod">
          <ac:chgData name="li bo" userId="86e360d6c7446f46" providerId="LiveId" clId="{CF09A8D7-3F4C-4C19-8C1F-368D54E099AA}" dt="2022-03-17T05:18:20.468" v="18880" actId="478"/>
          <ac:picMkLst>
            <pc:docMk/>
            <pc:sldMk cId="3919629060" sldId="327"/>
            <ac:picMk id="23" creationId="{1AE3F4C2-FCCB-4988-88DE-D578CD321CD1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5" creationId="{96B6214E-8F63-4F03-8D90-290BF2B3A34A}"/>
          </ac:picMkLst>
        </pc:picChg>
        <pc:picChg chg="add mod">
          <ac:chgData name="li bo" userId="86e360d6c7446f46" providerId="LiveId" clId="{CF09A8D7-3F4C-4C19-8C1F-368D54E099AA}" dt="2022-03-17T05:55:05.101" v="19241" actId="1076"/>
          <ac:picMkLst>
            <pc:docMk/>
            <pc:sldMk cId="3919629060" sldId="327"/>
            <ac:picMk id="27" creationId="{2D277EF9-2B85-4948-9D62-4D92BA3E07A2}"/>
          </ac:picMkLst>
        </pc:picChg>
      </pc:sldChg>
      <pc:sldChg chg="addSp delSp modSp new mod modTransition modAnim modNotesTx">
        <pc:chgData name="li bo" userId="86e360d6c7446f46" providerId="LiveId" clId="{CF09A8D7-3F4C-4C19-8C1F-368D54E099AA}" dt="2022-03-17T07:12:22.193" v="21073" actId="20577"/>
        <pc:sldMkLst>
          <pc:docMk/>
          <pc:sldMk cId="2228704969" sldId="328"/>
        </pc:sldMkLst>
        <pc:spChg chg="del">
          <ac:chgData name="li bo" userId="86e360d6c7446f46" providerId="LiveId" clId="{CF09A8D7-3F4C-4C19-8C1F-368D54E099AA}" dt="2022-03-15T02:15:10.597" v="872" actId="478"/>
          <ac:spMkLst>
            <pc:docMk/>
            <pc:sldMk cId="2228704969" sldId="328"/>
            <ac:spMk id="2" creationId="{37F1FC4C-545C-4FCB-B778-25F237DAB554}"/>
          </ac:spMkLst>
        </pc:spChg>
        <pc:spChg chg="del">
          <ac:chgData name="li bo" userId="86e360d6c7446f46" providerId="LiveId" clId="{CF09A8D7-3F4C-4C19-8C1F-368D54E099AA}" dt="2022-03-15T02:15:10.597" v="872" actId="478"/>
          <ac:spMkLst>
            <pc:docMk/>
            <pc:sldMk cId="2228704969" sldId="328"/>
            <ac:spMk id="3" creationId="{84D63F68-01D9-4FD2-9F9F-8FACD9098887}"/>
          </ac:spMkLst>
        </pc:spChg>
        <pc:spChg chg="add mod">
          <ac:chgData name="li bo" userId="86e360d6c7446f46" providerId="LiveId" clId="{CF09A8D7-3F4C-4C19-8C1F-368D54E099AA}" dt="2022-03-17T06:04:31.298" v="19660" actId="20577"/>
          <ac:spMkLst>
            <pc:docMk/>
            <pc:sldMk cId="2228704969" sldId="328"/>
            <ac:spMk id="4" creationId="{55E7A379-AD00-4D27-AD5D-3BAA6EC76256}"/>
          </ac:spMkLst>
        </pc:spChg>
        <pc:spChg chg="add mod">
          <ac:chgData name="li bo" userId="86e360d6c7446f46" providerId="LiveId" clId="{CF09A8D7-3F4C-4C19-8C1F-368D54E099AA}" dt="2022-03-17T07:12:16.485" v="21072" actId="20577"/>
          <ac:spMkLst>
            <pc:docMk/>
            <pc:sldMk cId="2228704969" sldId="328"/>
            <ac:spMk id="15" creationId="{E0EC5F5A-EB38-48F6-B688-6B41848C73D8}"/>
          </ac:spMkLst>
        </pc:spChg>
        <pc:spChg chg="add mod">
          <ac:chgData name="li bo" userId="86e360d6c7446f46" providerId="LiveId" clId="{CF09A8D7-3F4C-4C19-8C1F-368D54E099AA}" dt="2022-03-17T06:09:57.704" v="20075" actId="1076"/>
          <ac:spMkLst>
            <pc:docMk/>
            <pc:sldMk cId="2228704969" sldId="328"/>
            <ac:spMk id="16" creationId="{396283C8-96A4-476F-856F-D42A76ED2385}"/>
          </ac:spMkLst>
        </pc:spChg>
        <pc:picChg chg="add del mod">
          <ac:chgData name="li bo" userId="86e360d6c7446f46" providerId="LiveId" clId="{CF09A8D7-3F4C-4C19-8C1F-368D54E099AA}" dt="2022-03-15T02:23:41.134" v="943" actId="478"/>
          <ac:picMkLst>
            <pc:docMk/>
            <pc:sldMk cId="2228704969" sldId="328"/>
            <ac:picMk id="6" creationId="{485809EE-25F7-486B-BB76-7DDC980F586F}"/>
          </ac:picMkLst>
        </pc:picChg>
        <pc:picChg chg="add del mod">
          <ac:chgData name="li bo" userId="86e360d6c7446f46" providerId="LiveId" clId="{CF09A8D7-3F4C-4C19-8C1F-368D54E099AA}" dt="2022-03-15T02:36:24.265" v="1075" actId="478"/>
          <ac:picMkLst>
            <pc:docMk/>
            <pc:sldMk cId="2228704969" sldId="328"/>
            <ac:picMk id="8" creationId="{9CA7D7AA-1249-4BAA-B1B7-62122B4CF85D}"/>
          </ac:picMkLst>
        </pc:picChg>
        <pc:picChg chg="add mod">
          <ac:chgData name="li bo" userId="86e360d6c7446f46" providerId="LiveId" clId="{CF09A8D7-3F4C-4C19-8C1F-368D54E099AA}" dt="2022-03-15T14:35:21.213" v="9720" actId="1076"/>
          <ac:picMkLst>
            <pc:docMk/>
            <pc:sldMk cId="2228704969" sldId="328"/>
            <ac:picMk id="10" creationId="{772AB855-BCEF-41F6-90DF-3360F5E106BB}"/>
          </ac:picMkLst>
        </pc:picChg>
        <pc:picChg chg="add del mod">
          <ac:chgData name="li bo" userId="86e360d6c7446f46" providerId="LiveId" clId="{CF09A8D7-3F4C-4C19-8C1F-368D54E099AA}" dt="2022-03-15T02:47:27.319" v="1200" actId="21"/>
          <ac:picMkLst>
            <pc:docMk/>
            <pc:sldMk cId="2228704969" sldId="328"/>
            <ac:picMk id="12" creationId="{EC5B2D55-6DFD-46CA-BA6C-1FE8227DBCE9}"/>
          </ac:picMkLst>
        </pc:picChg>
        <pc:picChg chg="add mod">
          <ac:chgData name="li bo" userId="86e360d6c7446f46" providerId="LiveId" clId="{CF09A8D7-3F4C-4C19-8C1F-368D54E099AA}" dt="2022-03-15T14:35:21.213" v="9720" actId="1076"/>
          <ac:picMkLst>
            <pc:docMk/>
            <pc:sldMk cId="2228704969" sldId="328"/>
            <ac:picMk id="14" creationId="{EB5522F8-CCCD-48C9-81B4-66FF4ED8BA93}"/>
          </ac:picMkLst>
        </pc:picChg>
        <pc:picChg chg="add mod">
          <ac:chgData name="li bo" userId="86e360d6c7446f46" providerId="LiveId" clId="{CF09A8D7-3F4C-4C19-8C1F-368D54E099AA}" dt="2022-03-17T07:12:09.321" v="21071" actId="1076"/>
          <ac:picMkLst>
            <pc:docMk/>
            <pc:sldMk cId="2228704969" sldId="328"/>
            <ac:picMk id="18" creationId="{25D6848E-BAC2-4306-9C77-7CFD3DC556E5}"/>
          </ac:picMkLst>
        </pc:picChg>
      </pc:sldChg>
      <pc:sldChg chg="addSp delSp modSp new mod modTransition">
        <pc:chgData name="li bo" userId="86e360d6c7446f46" providerId="LiveId" clId="{CF09A8D7-3F4C-4C19-8C1F-368D54E099AA}" dt="2022-03-16T09:06:24.469" v="15714"/>
        <pc:sldMkLst>
          <pc:docMk/>
          <pc:sldMk cId="3896633813" sldId="329"/>
        </pc:sldMkLst>
        <pc:spChg chg="del">
          <ac:chgData name="li bo" userId="86e360d6c7446f46" providerId="LiveId" clId="{CF09A8D7-3F4C-4C19-8C1F-368D54E099AA}" dt="2022-03-15T02:34:19.769" v="1032" actId="478"/>
          <ac:spMkLst>
            <pc:docMk/>
            <pc:sldMk cId="3896633813" sldId="329"/>
            <ac:spMk id="2" creationId="{DAA5336B-59D3-4D1B-ABB0-568998EEDA53}"/>
          </ac:spMkLst>
        </pc:spChg>
        <pc:spChg chg="del">
          <ac:chgData name="li bo" userId="86e360d6c7446f46" providerId="LiveId" clId="{CF09A8D7-3F4C-4C19-8C1F-368D54E099AA}" dt="2022-03-15T02:34:19.769" v="1032" actId="478"/>
          <ac:spMkLst>
            <pc:docMk/>
            <pc:sldMk cId="3896633813" sldId="329"/>
            <ac:spMk id="3" creationId="{91E81760-1BFC-4D53-8A40-B3BC23F515F7}"/>
          </ac:spMkLst>
        </pc:spChg>
        <pc:spChg chg="add mod">
          <ac:chgData name="li bo" userId="86e360d6c7446f46" providerId="LiveId" clId="{CF09A8D7-3F4C-4C19-8C1F-368D54E099AA}" dt="2022-03-15T02:34:24.731" v="1037"/>
          <ac:spMkLst>
            <pc:docMk/>
            <pc:sldMk cId="3896633813" sldId="329"/>
            <ac:spMk id="4" creationId="{F9A29DB2-B0C9-424C-946C-3E87B0AEF2E1}"/>
          </ac:spMkLst>
        </pc:spChg>
        <pc:picChg chg="add del mod">
          <ac:chgData name="li bo" userId="86e360d6c7446f46" providerId="LiveId" clId="{CF09A8D7-3F4C-4C19-8C1F-368D54E099AA}" dt="2022-03-15T02:39:03.565" v="1101" actId="478"/>
          <ac:picMkLst>
            <pc:docMk/>
            <pc:sldMk cId="3896633813" sldId="329"/>
            <ac:picMk id="6" creationId="{E9301FA3-D92B-4422-BD44-02B1DB591D23}"/>
          </ac:picMkLst>
        </pc:picChg>
        <pc:picChg chg="add del mod">
          <ac:chgData name="li bo" userId="86e360d6c7446f46" providerId="LiveId" clId="{CF09A8D7-3F4C-4C19-8C1F-368D54E099AA}" dt="2022-03-15T02:45:25.837" v="1142" actId="478"/>
          <ac:picMkLst>
            <pc:docMk/>
            <pc:sldMk cId="3896633813" sldId="329"/>
            <ac:picMk id="8" creationId="{CF9BF124-FDA1-4B93-BA3A-A4FB96AD4DAC}"/>
          </ac:picMkLst>
        </pc:picChg>
        <pc:picChg chg="add del mod">
          <ac:chgData name="li bo" userId="86e360d6c7446f46" providerId="LiveId" clId="{CF09A8D7-3F4C-4C19-8C1F-368D54E099AA}" dt="2022-03-15T06:56:41.223" v="2245" actId="478"/>
          <ac:picMkLst>
            <pc:docMk/>
            <pc:sldMk cId="3896633813" sldId="329"/>
            <ac:picMk id="10" creationId="{E190FCE4-6129-4B38-9F5C-13274D449146}"/>
          </ac:picMkLst>
        </pc:picChg>
        <pc:picChg chg="add mod">
          <ac:chgData name="li bo" userId="86e360d6c7446f46" providerId="LiveId" clId="{CF09A8D7-3F4C-4C19-8C1F-368D54E099AA}" dt="2022-03-15T07:13:40.360" v="2385" actId="1076"/>
          <ac:picMkLst>
            <pc:docMk/>
            <pc:sldMk cId="3896633813" sldId="329"/>
            <ac:picMk id="11" creationId="{D3796DEA-FA50-4083-BD6C-97CA25EBA1CF}"/>
          </ac:picMkLst>
        </pc:picChg>
        <pc:picChg chg="add del mod">
          <ac:chgData name="li bo" userId="86e360d6c7446f46" providerId="LiveId" clId="{CF09A8D7-3F4C-4C19-8C1F-368D54E099AA}" dt="2022-03-15T06:56:50.572" v="2249" actId="478"/>
          <ac:picMkLst>
            <pc:docMk/>
            <pc:sldMk cId="3896633813" sldId="329"/>
            <ac:picMk id="13" creationId="{8A7D717B-CF13-4A17-A9C5-DE96C1CAFB5A}"/>
          </ac:picMkLst>
        </pc:picChg>
      </pc:sldChg>
      <pc:sldChg chg="addSp delSp modSp add del mod delAnim modAnim modNotesTx">
        <pc:chgData name="li bo" userId="86e360d6c7446f46" providerId="LiveId" clId="{CF09A8D7-3F4C-4C19-8C1F-368D54E099AA}" dt="2022-03-16T15:02:12.385" v="16837" actId="47"/>
        <pc:sldMkLst>
          <pc:docMk/>
          <pc:sldMk cId="3591959203" sldId="330"/>
        </pc:sldMkLst>
        <pc:spChg chg="add del mod">
          <ac:chgData name="li bo" userId="86e360d6c7446f46" providerId="LiveId" clId="{CF09A8D7-3F4C-4C19-8C1F-368D54E099AA}" dt="2022-03-15T02:54:24.796" v="1400" actId="478"/>
          <ac:spMkLst>
            <pc:docMk/>
            <pc:sldMk cId="3591959203" sldId="330"/>
            <ac:spMk id="3" creationId="{B532D9F9-DE02-4F74-9752-53C56FBC44BF}"/>
          </ac:spMkLst>
        </pc:spChg>
        <pc:spChg chg="mod">
          <ac:chgData name="li bo" userId="86e360d6c7446f46" providerId="LiveId" clId="{CF09A8D7-3F4C-4C19-8C1F-368D54E099AA}" dt="2022-03-15T05:32:48.407" v="2052" actId="14100"/>
          <ac:spMkLst>
            <pc:docMk/>
            <pc:sldMk cId="3591959203" sldId="330"/>
            <ac:spMk id="4" creationId="{F9A29DB2-B0C9-424C-946C-3E87B0AEF2E1}"/>
          </ac:spMkLst>
        </pc:spChg>
        <pc:spChg chg="add del mod">
          <ac:chgData name="li bo" userId="86e360d6c7446f46" providerId="LiveId" clId="{CF09A8D7-3F4C-4C19-8C1F-368D54E099AA}" dt="2022-03-15T02:54:22.062" v="1399" actId="478"/>
          <ac:spMkLst>
            <pc:docMk/>
            <pc:sldMk cId="3591959203" sldId="330"/>
            <ac:spMk id="5" creationId="{FB31DF67-6600-4D46-BC2D-63B53B5B7035}"/>
          </ac:spMkLst>
        </pc:spChg>
        <pc:spChg chg="add del mod">
          <ac:chgData name="li bo" userId="86e360d6c7446f46" providerId="LiveId" clId="{CF09A8D7-3F4C-4C19-8C1F-368D54E099AA}" dt="2022-03-15T03:16:39.579" v="1541" actId="478"/>
          <ac:spMkLst>
            <pc:docMk/>
            <pc:sldMk cId="3591959203" sldId="330"/>
            <ac:spMk id="7" creationId="{B5477175-F745-401A-952A-E6FEF70CFC43}"/>
          </ac:spMkLst>
        </pc:spChg>
        <pc:spChg chg="add mod">
          <ac:chgData name="li bo" userId="86e360d6c7446f46" providerId="LiveId" clId="{CF09A8D7-3F4C-4C19-8C1F-368D54E099AA}" dt="2022-03-15T13:47:22.208" v="8527" actId="20577"/>
          <ac:spMkLst>
            <pc:docMk/>
            <pc:sldMk cId="3591959203" sldId="330"/>
            <ac:spMk id="9" creationId="{559796DA-7820-4688-A938-34FD6B369C2A}"/>
          </ac:spMkLst>
        </pc:spChg>
        <pc:spChg chg="del mod topLvl">
          <ac:chgData name="li bo" userId="86e360d6c7446f46" providerId="LiveId" clId="{CF09A8D7-3F4C-4C19-8C1F-368D54E099AA}" dt="2022-03-15T03:16:17.330" v="1533" actId="478"/>
          <ac:spMkLst>
            <pc:docMk/>
            <pc:sldMk cId="3591959203" sldId="330"/>
            <ac:spMk id="12" creationId="{AC982CAA-ACB8-4E1D-9D12-1CE444E8468A}"/>
          </ac:spMkLst>
        </pc:spChg>
        <pc:spChg chg="add del mod">
          <ac:chgData name="li bo" userId="86e360d6c7446f46" providerId="LiveId" clId="{CF09A8D7-3F4C-4C19-8C1F-368D54E099AA}" dt="2022-03-15T03:16:18.996" v="1534" actId="478"/>
          <ac:spMkLst>
            <pc:docMk/>
            <pc:sldMk cId="3591959203" sldId="330"/>
            <ac:spMk id="14" creationId="{488324DE-B606-485E-9DC3-A31705040E3F}"/>
          </ac:spMkLst>
        </pc:spChg>
        <pc:spChg chg="add mod">
          <ac:chgData name="li bo" userId="86e360d6c7446f46" providerId="LiveId" clId="{CF09A8D7-3F4C-4C19-8C1F-368D54E099AA}" dt="2022-03-15T14:29:16.922" v="9657" actId="20577"/>
          <ac:spMkLst>
            <pc:docMk/>
            <pc:sldMk cId="3591959203" sldId="330"/>
            <ac:spMk id="17" creationId="{726233FF-DBB0-4EF0-8EBC-2A95717668D0}"/>
          </ac:spMkLst>
        </pc:spChg>
        <pc:spChg chg="add mod">
          <ac:chgData name="li bo" userId="86e360d6c7446f46" providerId="LiveId" clId="{CF09A8D7-3F4C-4C19-8C1F-368D54E099AA}" dt="2022-03-15T14:29:31.688" v="9660" actId="1076"/>
          <ac:spMkLst>
            <pc:docMk/>
            <pc:sldMk cId="3591959203" sldId="330"/>
            <ac:spMk id="20" creationId="{F6679248-1881-42EC-BC22-7DFB9065F99D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1" creationId="{8E105A22-E8FC-47C0-90FC-F21CFF3D6B82}"/>
          </ac:spMkLst>
        </pc:spChg>
        <pc:spChg chg="add mod">
          <ac:chgData name="li bo" userId="86e360d6c7446f46" providerId="LiveId" clId="{CF09A8D7-3F4C-4C19-8C1F-368D54E099AA}" dt="2022-03-15T14:34:45.622" v="9711" actId="14100"/>
          <ac:spMkLst>
            <pc:docMk/>
            <pc:sldMk cId="3591959203" sldId="330"/>
            <ac:spMk id="22" creationId="{AAB3C060-EDF0-40F2-9784-78921A225B97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3" creationId="{7151EA6C-1878-4087-97F3-5500F5C37D4D}"/>
          </ac:spMkLst>
        </pc:spChg>
        <pc:spChg chg="add mod">
          <ac:chgData name="li bo" userId="86e360d6c7446f46" providerId="LiveId" clId="{CF09A8D7-3F4C-4C19-8C1F-368D54E099AA}" dt="2022-03-15T14:34:50.965" v="9713" actId="1076"/>
          <ac:spMkLst>
            <pc:docMk/>
            <pc:sldMk cId="3591959203" sldId="330"/>
            <ac:spMk id="24" creationId="{008C1B13-1447-475F-9D98-489090B4135D}"/>
          </ac:spMkLst>
        </pc:spChg>
        <pc:grpChg chg="add del mod">
          <ac:chgData name="li bo" userId="86e360d6c7446f46" providerId="LiveId" clId="{CF09A8D7-3F4C-4C19-8C1F-368D54E099AA}" dt="2022-03-15T03:16:16.367" v="1532" actId="478"/>
          <ac:grpSpMkLst>
            <pc:docMk/>
            <pc:sldMk cId="3591959203" sldId="330"/>
            <ac:grpSpMk id="11" creationId="{456EE5E9-419F-4E98-B40A-862C6BB0D18E}"/>
          </ac:grpSpMkLst>
        </pc:grpChg>
        <pc:picChg chg="add del mod">
          <ac:chgData name="li bo" userId="86e360d6c7446f46" providerId="LiveId" clId="{CF09A8D7-3F4C-4C19-8C1F-368D54E099AA}" dt="2022-03-15T02:47:17.925" v="1195" actId="478"/>
          <ac:picMkLst>
            <pc:docMk/>
            <pc:sldMk cId="3591959203" sldId="330"/>
            <ac:picMk id="6" creationId="{E3880758-10D9-4CE1-8342-26144526C15F}"/>
          </ac:picMkLst>
        </pc:picChg>
        <pc:picChg chg="del">
          <ac:chgData name="li bo" userId="86e360d6c7446f46" providerId="LiveId" clId="{CF09A8D7-3F4C-4C19-8C1F-368D54E099AA}" dt="2022-03-15T02:45:51.200" v="1172" actId="478"/>
          <ac:picMkLst>
            <pc:docMk/>
            <pc:sldMk cId="3591959203" sldId="330"/>
            <ac:picMk id="10" creationId="{E190FCE4-6129-4B38-9F5C-13274D449146}"/>
          </ac:picMkLst>
        </pc:picChg>
        <pc:picChg chg="add del mod modCrop">
          <ac:chgData name="li bo" userId="86e360d6c7446f46" providerId="LiveId" clId="{CF09A8D7-3F4C-4C19-8C1F-368D54E099AA}" dt="2022-03-15T02:58:51.728" v="1476" actId="478"/>
          <ac:picMkLst>
            <pc:docMk/>
            <pc:sldMk cId="3591959203" sldId="330"/>
            <ac:picMk id="18" creationId="{8064E34F-C74B-4F2D-9F50-09DBA733B82B}"/>
          </ac:picMkLst>
        </pc:picChg>
        <pc:picChg chg="add mod modCrop">
          <ac:chgData name="li bo" userId="86e360d6c7446f46" providerId="LiveId" clId="{CF09A8D7-3F4C-4C19-8C1F-368D54E099AA}" dt="2022-03-15T14:27:39.102" v="9623" actId="1076"/>
          <ac:picMkLst>
            <pc:docMk/>
            <pc:sldMk cId="3591959203" sldId="330"/>
            <ac:picMk id="19" creationId="{F0B6A9AA-6C87-49F2-819D-3A6B9067C229}"/>
          </ac:picMkLst>
        </pc:picChg>
        <pc:cxnChg chg="del mod topLvl">
          <ac:chgData name="li bo" userId="86e360d6c7446f46" providerId="LiveId" clId="{CF09A8D7-3F4C-4C19-8C1F-368D54E099AA}" dt="2022-03-15T03:16:16.367" v="1532" actId="478"/>
          <ac:cxnSpMkLst>
            <pc:docMk/>
            <pc:sldMk cId="3591959203" sldId="330"/>
            <ac:cxnSpMk id="13" creationId="{0BB2450A-71DA-41AC-89CC-492D85751FA6}"/>
          </ac:cxnSpMkLst>
        </pc:cxnChg>
      </pc:sldChg>
      <pc:sldChg chg="addSp delSp modSp new mod modTransition">
        <pc:chgData name="li bo" userId="86e360d6c7446f46" providerId="LiveId" clId="{CF09A8D7-3F4C-4C19-8C1F-368D54E099AA}" dt="2022-03-16T09:26:38.876" v="16143"/>
        <pc:sldMkLst>
          <pc:docMk/>
          <pc:sldMk cId="1838451849" sldId="331"/>
        </pc:sldMkLst>
        <pc:spChg chg="del">
          <ac:chgData name="li bo" userId="86e360d6c7446f46" providerId="LiveId" clId="{CF09A8D7-3F4C-4C19-8C1F-368D54E099AA}" dt="2022-03-15T02:58:58.482" v="1481" actId="478"/>
          <ac:spMkLst>
            <pc:docMk/>
            <pc:sldMk cId="1838451849" sldId="331"/>
            <ac:spMk id="2" creationId="{FA63946D-0EAF-4E8A-B261-239172B414A1}"/>
          </ac:spMkLst>
        </pc:spChg>
        <pc:spChg chg="del">
          <ac:chgData name="li bo" userId="86e360d6c7446f46" providerId="LiveId" clId="{CF09A8D7-3F4C-4C19-8C1F-368D54E099AA}" dt="2022-03-15T02:58:58.482" v="1481" actId="478"/>
          <ac:spMkLst>
            <pc:docMk/>
            <pc:sldMk cId="1838451849" sldId="331"/>
            <ac:spMk id="3" creationId="{4CDC2DBE-6B73-4973-9FC3-DFCF6B7AA820}"/>
          </ac:spMkLst>
        </pc:spChg>
        <pc:spChg chg="add del mod">
          <ac:chgData name="li bo" userId="86e360d6c7446f46" providerId="LiveId" clId="{CF09A8D7-3F4C-4C19-8C1F-368D54E099AA}" dt="2022-03-15T05:30:06.038" v="2001"/>
          <ac:spMkLst>
            <pc:docMk/>
            <pc:sldMk cId="1838451849" sldId="331"/>
            <ac:spMk id="5" creationId="{4B6E5D29-55F6-4B40-ACD4-5E463821D30A}"/>
          </ac:spMkLst>
        </pc:spChg>
        <pc:spChg chg="add mod">
          <ac:chgData name="li bo" userId="86e360d6c7446f46" providerId="LiveId" clId="{CF09A8D7-3F4C-4C19-8C1F-368D54E099AA}" dt="2022-03-15T13:15:26.763" v="7897" actId="14100"/>
          <ac:spMkLst>
            <pc:docMk/>
            <pc:sldMk cId="1838451849" sldId="331"/>
            <ac:spMk id="6" creationId="{087B1CD7-AB71-4779-99FC-0F736A84C672}"/>
          </ac:spMkLst>
        </pc:spChg>
        <pc:spChg chg="add del mod">
          <ac:chgData name="li bo" userId="86e360d6c7446f46" providerId="LiveId" clId="{CF09A8D7-3F4C-4C19-8C1F-368D54E099AA}" dt="2022-03-15T16:04:36.443" v="12349" actId="478"/>
          <ac:spMkLst>
            <pc:docMk/>
            <pc:sldMk cId="1838451849" sldId="331"/>
            <ac:spMk id="13" creationId="{2EDAA79A-C4CF-42AF-9723-9CBB17110733}"/>
          </ac:spMkLst>
        </pc:spChg>
        <pc:spChg chg="add del mod">
          <ac:chgData name="li bo" userId="86e360d6c7446f46" providerId="LiveId" clId="{CF09A8D7-3F4C-4C19-8C1F-368D54E099AA}" dt="2022-03-15T13:16:09.213" v="7917" actId="478"/>
          <ac:spMkLst>
            <pc:docMk/>
            <pc:sldMk cId="1838451849" sldId="331"/>
            <ac:spMk id="14" creationId="{FAF60797-4D29-4679-8955-4C68FDA4B7F7}"/>
          </ac:spMkLst>
        </pc:spChg>
        <pc:picChg chg="add del mod">
          <ac:chgData name="li bo" userId="86e360d6c7446f46" providerId="LiveId" clId="{CF09A8D7-3F4C-4C19-8C1F-368D54E099AA}" dt="2022-03-15T08:37:53.332" v="5644" actId="478"/>
          <ac:picMkLst>
            <pc:docMk/>
            <pc:sldMk cId="1838451849" sldId="331"/>
            <ac:picMk id="7" creationId="{0D00C6F1-D150-4263-9A63-9671C168D94C}"/>
          </ac:picMkLst>
        </pc:picChg>
        <pc:picChg chg="add mod">
          <ac:chgData name="li bo" userId="86e360d6c7446f46" providerId="LiveId" clId="{CF09A8D7-3F4C-4C19-8C1F-368D54E099AA}" dt="2022-03-15T16:10:57.783" v="12494" actId="1076"/>
          <ac:picMkLst>
            <pc:docMk/>
            <pc:sldMk cId="1838451849" sldId="331"/>
            <ac:picMk id="8" creationId="{50725E18-6321-42EE-8F7B-8029080E76F0}"/>
          </ac:picMkLst>
        </pc:picChg>
        <pc:picChg chg="add del mod">
          <ac:chgData name="li bo" userId="86e360d6c7446f46" providerId="LiveId" clId="{CF09A8D7-3F4C-4C19-8C1F-368D54E099AA}" dt="2022-03-15T16:26:35.684" v="13440" actId="478"/>
          <ac:picMkLst>
            <pc:docMk/>
            <pc:sldMk cId="1838451849" sldId="331"/>
            <ac:picMk id="10" creationId="{46E3B068-898B-4C92-8564-E986B4988376}"/>
          </ac:picMkLst>
        </pc:picChg>
        <pc:picChg chg="add del mod">
          <ac:chgData name="li bo" userId="86e360d6c7446f46" providerId="LiveId" clId="{CF09A8D7-3F4C-4C19-8C1F-368D54E099AA}" dt="2022-03-15T16:26:35.684" v="13440" actId="478"/>
          <ac:picMkLst>
            <pc:docMk/>
            <pc:sldMk cId="1838451849" sldId="331"/>
            <ac:picMk id="12" creationId="{A9E00BDB-E1C4-4BAB-8046-BCF81693E09F}"/>
          </ac:picMkLst>
        </pc:picChg>
        <pc:picChg chg="add mod">
          <ac:chgData name="li bo" userId="86e360d6c7446f46" providerId="LiveId" clId="{CF09A8D7-3F4C-4C19-8C1F-368D54E099AA}" dt="2022-03-15T16:26:56.626" v="13442" actId="1076"/>
          <ac:picMkLst>
            <pc:docMk/>
            <pc:sldMk cId="1838451849" sldId="331"/>
            <ac:picMk id="16" creationId="{9828D5DC-BAD4-40B6-87A0-A11F36A849C0}"/>
          </ac:picMkLst>
        </pc:picChg>
        <pc:picChg chg="add mod">
          <ac:chgData name="li bo" userId="86e360d6c7446f46" providerId="LiveId" clId="{CF09A8D7-3F4C-4C19-8C1F-368D54E099AA}" dt="2022-03-15T16:27:23.917" v="13447" actId="1076"/>
          <ac:picMkLst>
            <pc:docMk/>
            <pc:sldMk cId="1838451849" sldId="331"/>
            <ac:picMk id="18" creationId="{1DA17186-BA38-4104-AB1F-ADADD48877F7}"/>
          </ac:picMkLst>
        </pc:picChg>
      </pc:sldChg>
      <pc:sldChg chg="addSp delSp modSp new mod modTransition">
        <pc:chgData name="li bo" userId="86e360d6c7446f46" providerId="LiveId" clId="{CF09A8D7-3F4C-4C19-8C1F-368D54E099AA}" dt="2022-03-17T02:23:00.440" v="17988" actId="688"/>
        <pc:sldMkLst>
          <pc:docMk/>
          <pc:sldMk cId="258296489" sldId="332"/>
        </pc:sldMkLst>
        <pc:spChg chg="del">
          <ac:chgData name="li bo" userId="86e360d6c7446f46" providerId="LiveId" clId="{CF09A8D7-3F4C-4C19-8C1F-368D54E099AA}" dt="2022-03-15T05:35:04.640" v="2110" actId="478"/>
          <ac:spMkLst>
            <pc:docMk/>
            <pc:sldMk cId="258296489" sldId="332"/>
            <ac:spMk id="2" creationId="{F94721A2-7868-4FE0-A593-0C1748026280}"/>
          </ac:spMkLst>
        </pc:spChg>
        <pc:spChg chg="del">
          <ac:chgData name="li bo" userId="86e360d6c7446f46" providerId="LiveId" clId="{CF09A8D7-3F4C-4C19-8C1F-368D54E099AA}" dt="2022-03-15T05:35:04.640" v="2110" actId="478"/>
          <ac:spMkLst>
            <pc:docMk/>
            <pc:sldMk cId="258296489" sldId="332"/>
            <ac:spMk id="3" creationId="{8C1772A1-2544-4EC9-BF32-8F25AF071FA0}"/>
          </ac:spMkLst>
        </pc:spChg>
        <pc:spChg chg="mod">
          <ac:chgData name="li bo" userId="86e360d6c7446f46" providerId="LiveId" clId="{CF09A8D7-3F4C-4C19-8C1F-368D54E099AA}" dt="2022-03-17T02:23:00.440" v="17988" actId="688"/>
          <ac:spMkLst>
            <pc:docMk/>
            <pc:sldMk cId="258296489" sldId="332"/>
            <ac:spMk id="10" creationId="{E7EF1EF7-0EE0-40F0-8043-6FB6055F61E4}"/>
          </ac:spMkLst>
        </pc:spChg>
        <pc:grpChg chg="add mod">
          <ac:chgData name="li bo" userId="86e360d6c7446f46" providerId="LiveId" clId="{CF09A8D7-3F4C-4C19-8C1F-368D54E099AA}" dt="2022-03-17T02:22:38.860" v="17986" actId="1076"/>
          <ac:grpSpMkLst>
            <pc:docMk/>
            <pc:sldMk cId="258296489" sldId="332"/>
            <ac:grpSpMk id="6" creationId="{B6896B2E-FDFE-4BF6-A63C-DE5DB6B2FC1B}"/>
          </ac:grpSpMkLst>
        </pc:grpChg>
        <pc:picChg chg="add mod">
          <ac:chgData name="li bo" userId="86e360d6c7446f46" providerId="LiveId" clId="{CF09A8D7-3F4C-4C19-8C1F-368D54E099AA}" dt="2022-03-17T02:22:12.430" v="17966" actId="1076"/>
          <ac:picMkLst>
            <pc:docMk/>
            <pc:sldMk cId="258296489" sldId="332"/>
            <ac:picMk id="5" creationId="{EACD66F3-714B-4C78-981A-E3D6C6949152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7" creationId="{D1781CA0-09E9-461D-970C-93CB568AE314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8" creationId="{21466C1A-A2B7-4206-AC01-3E604ABFF4DD}"/>
          </ac:picMkLst>
        </pc:picChg>
        <pc:picChg chg="mod">
          <ac:chgData name="li bo" userId="86e360d6c7446f46" providerId="LiveId" clId="{CF09A8D7-3F4C-4C19-8C1F-368D54E099AA}" dt="2022-03-17T02:22:35.436" v="17985"/>
          <ac:picMkLst>
            <pc:docMk/>
            <pc:sldMk cId="258296489" sldId="332"/>
            <ac:picMk id="9" creationId="{A8E7A041-499F-4C0C-A21B-AC4822225E3D}"/>
          </ac:picMkLst>
        </pc:picChg>
      </pc:sldChg>
      <pc:sldChg chg="new del modTransition">
        <pc:chgData name="li bo" userId="86e360d6c7446f46" providerId="LiveId" clId="{CF09A8D7-3F4C-4C19-8C1F-368D54E099AA}" dt="2022-03-15T05:34:53.905" v="2106" actId="47"/>
        <pc:sldMkLst>
          <pc:docMk/>
          <pc:sldMk cId="2645636056" sldId="332"/>
        </pc:sldMkLst>
      </pc:sldChg>
      <pc:sldChg chg="modSp add del modTransition">
        <pc:chgData name="li bo" userId="86e360d6c7446f46" providerId="LiveId" clId="{CF09A8D7-3F4C-4C19-8C1F-368D54E099AA}" dt="2022-03-14T14:19:21.748" v="317" actId="47"/>
        <pc:sldMkLst>
          <pc:docMk/>
          <pc:sldMk cId="3867353767" sldId="332"/>
        </pc:sldMkLst>
        <pc:picChg chg="mod">
          <ac:chgData name="li bo" userId="86e360d6c7446f46" providerId="LiveId" clId="{CF09A8D7-3F4C-4C19-8C1F-368D54E099AA}" dt="2022-03-14T14:19:16.835" v="308" actId="1076"/>
          <ac:picMkLst>
            <pc:docMk/>
            <pc:sldMk cId="3867353767" sldId="332"/>
            <ac:picMk id="1028" creationId="{FB914878-2B47-40AE-8DFF-7EC13A31B366}"/>
          </ac:picMkLst>
        </pc:picChg>
      </pc:sldChg>
      <pc:sldChg chg="addSp delSp modSp new mod modTransition">
        <pc:chgData name="li bo" userId="86e360d6c7446f46" providerId="LiveId" clId="{CF09A8D7-3F4C-4C19-8C1F-368D54E099AA}" dt="2022-03-16T13:35:05.353" v="16500"/>
        <pc:sldMkLst>
          <pc:docMk/>
          <pc:sldMk cId="2787196396" sldId="333"/>
        </pc:sldMkLst>
        <pc:spChg chg="del">
          <ac:chgData name="li bo" userId="86e360d6c7446f46" providerId="LiveId" clId="{CF09A8D7-3F4C-4C19-8C1F-368D54E099AA}" dt="2022-03-15T06:56:58.127" v="2257" actId="478"/>
          <ac:spMkLst>
            <pc:docMk/>
            <pc:sldMk cId="2787196396" sldId="333"/>
            <ac:spMk id="2" creationId="{65CDD8EC-29C0-49EE-B9A2-FECAE550CDF3}"/>
          </ac:spMkLst>
        </pc:spChg>
        <pc:spChg chg="del">
          <ac:chgData name="li bo" userId="86e360d6c7446f46" providerId="LiveId" clId="{CF09A8D7-3F4C-4C19-8C1F-368D54E099AA}" dt="2022-03-15T06:56:58.127" v="2257" actId="478"/>
          <ac:spMkLst>
            <pc:docMk/>
            <pc:sldMk cId="2787196396" sldId="333"/>
            <ac:spMk id="3" creationId="{96275917-5863-4116-B3FB-ADD6FE4B17F0}"/>
          </ac:spMkLst>
        </pc:spChg>
        <pc:spChg chg="add mod">
          <ac:chgData name="li bo" userId="86e360d6c7446f46" providerId="LiveId" clId="{CF09A8D7-3F4C-4C19-8C1F-368D54E099AA}" dt="2022-03-15T06:57:01.980" v="2262"/>
          <ac:spMkLst>
            <pc:docMk/>
            <pc:sldMk cId="2787196396" sldId="333"/>
            <ac:spMk id="4" creationId="{B828A40F-72A4-4FE5-A07B-2C5E96678A5A}"/>
          </ac:spMkLst>
        </pc:spChg>
        <pc:picChg chg="add mod">
          <ac:chgData name="li bo" userId="86e360d6c7446f46" providerId="LiveId" clId="{CF09A8D7-3F4C-4C19-8C1F-368D54E099AA}" dt="2022-03-15T06:58:51.927" v="2273" actId="1076"/>
          <ac:picMkLst>
            <pc:docMk/>
            <pc:sldMk cId="2787196396" sldId="333"/>
            <ac:picMk id="6" creationId="{A1FB3815-0EAF-42C0-9BB6-2E69259C2DEB}"/>
          </ac:picMkLst>
        </pc:picChg>
        <pc:picChg chg="add del mod">
          <ac:chgData name="li bo" userId="86e360d6c7446f46" providerId="LiveId" clId="{CF09A8D7-3F4C-4C19-8C1F-368D54E099AA}" dt="2022-03-15T07:14:23.243" v="2414" actId="478"/>
          <ac:picMkLst>
            <pc:docMk/>
            <pc:sldMk cId="2787196396" sldId="333"/>
            <ac:picMk id="8" creationId="{2112537A-D1DB-43B3-BE23-C581D704FE7A}"/>
          </ac:picMkLst>
        </pc:picChg>
        <pc:picChg chg="add mod">
          <ac:chgData name="li bo" userId="86e360d6c7446f46" providerId="LiveId" clId="{CF09A8D7-3F4C-4C19-8C1F-368D54E099AA}" dt="2022-03-15T07:14:48.986" v="2416" actId="1076"/>
          <ac:picMkLst>
            <pc:docMk/>
            <pc:sldMk cId="2787196396" sldId="333"/>
            <ac:picMk id="10" creationId="{A470274D-656F-4A8E-832E-706EE3CE2539}"/>
          </ac:picMkLst>
        </pc:picChg>
      </pc:sldChg>
      <pc:sldChg chg="addSp delSp modSp new mod modTransition modAnim">
        <pc:chgData name="li bo" userId="86e360d6c7446f46" providerId="LiveId" clId="{CF09A8D7-3F4C-4C19-8C1F-368D54E099AA}" dt="2022-03-16T09:26:34.871" v="16125"/>
        <pc:sldMkLst>
          <pc:docMk/>
          <pc:sldMk cId="2417608278" sldId="334"/>
        </pc:sldMkLst>
        <pc:spChg chg="del">
          <ac:chgData name="li bo" userId="86e360d6c7446f46" providerId="LiveId" clId="{CF09A8D7-3F4C-4C19-8C1F-368D54E099AA}" dt="2022-03-15T07:33:44.744" v="2963" actId="478"/>
          <ac:spMkLst>
            <pc:docMk/>
            <pc:sldMk cId="2417608278" sldId="334"/>
            <ac:spMk id="2" creationId="{E0C7A386-7789-4AF3-8003-CDF95428B27D}"/>
          </ac:spMkLst>
        </pc:spChg>
        <pc:spChg chg="del">
          <ac:chgData name="li bo" userId="86e360d6c7446f46" providerId="LiveId" clId="{CF09A8D7-3F4C-4C19-8C1F-368D54E099AA}" dt="2022-03-15T07:33:44.744" v="2963" actId="478"/>
          <ac:spMkLst>
            <pc:docMk/>
            <pc:sldMk cId="2417608278" sldId="334"/>
            <ac:spMk id="3" creationId="{D19451B9-C8CD-4365-8169-CF194203A1B0}"/>
          </ac:spMkLst>
        </pc:spChg>
        <pc:spChg chg="add mod">
          <ac:chgData name="li bo" userId="86e360d6c7446f46" providerId="LiveId" clId="{CF09A8D7-3F4C-4C19-8C1F-368D54E099AA}" dt="2022-03-15T08:07:24.631" v="4793" actId="1076"/>
          <ac:spMkLst>
            <pc:docMk/>
            <pc:sldMk cId="2417608278" sldId="334"/>
            <ac:spMk id="4" creationId="{790602A7-D444-4B48-B5B0-F457DCA2AE19}"/>
          </ac:spMkLst>
        </pc:spChg>
        <pc:spChg chg="add mod">
          <ac:chgData name="li bo" userId="86e360d6c7446f46" providerId="LiveId" clId="{CF09A8D7-3F4C-4C19-8C1F-368D54E099AA}" dt="2022-03-16T09:16:07.110" v="15878" actId="207"/>
          <ac:spMkLst>
            <pc:docMk/>
            <pc:sldMk cId="2417608278" sldId="334"/>
            <ac:spMk id="5" creationId="{9F13B8F5-5394-4293-BD48-F14D7783A574}"/>
          </ac:spMkLst>
        </pc:spChg>
        <pc:spChg chg="add del">
          <ac:chgData name="li bo" userId="86e360d6c7446f46" providerId="LiveId" clId="{CF09A8D7-3F4C-4C19-8C1F-368D54E099AA}" dt="2022-03-15T07:59:53.652" v="4350" actId="22"/>
          <ac:spMkLst>
            <pc:docMk/>
            <pc:sldMk cId="2417608278" sldId="334"/>
            <ac:spMk id="7" creationId="{FBDC5289-0C88-488B-B575-F4E746E1F51B}"/>
          </ac:spMkLst>
        </pc:spChg>
        <pc:spChg chg="add del">
          <ac:chgData name="li bo" userId="86e360d6c7446f46" providerId="LiveId" clId="{CF09A8D7-3F4C-4C19-8C1F-368D54E099AA}" dt="2022-03-15T08:07:08.402" v="4783"/>
          <ac:spMkLst>
            <pc:docMk/>
            <pc:sldMk cId="2417608278" sldId="334"/>
            <ac:spMk id="8" creationId="{65AC1150-B0CD-4A10-91C9-D52C7D2456BC}"/>
          </ac:spMkLst>
        </pc:spChg>
      </pc:sldChg>
      <pc:sldChg chg="addSp modSp add mod modAnim">
        <pc:chgData name="li bo" userId="86e360d6c7446f46" providerId="LiveId" clId="{CF09A8D7-3F4C-4C19-8C1F-368D54E099AA}" dt="2022-03-15T15:16:07.163" v="10407" actId="20577"/>
        <pc:sldMkLst>
          <pc:docMk/>
          <pc:sldMk cId="4250140289" sldId="335"/>
        </pc:sldMkLst>
        <pc:spChg chg="mod">
          <ac:chgData name="li bo" userId="86e360d6c7446f46" providerId="LiveId" clId="{CF09A8D7-3F4C-4C19-8C1F-368D54E099AA}" dt="2022-03-15T15:16:07.163" v="10407" actId="20577"/>
          <ac:spMkLst>
            <pc:docMk/>
            <pc:sldMk cId="4250140289" sldId="335"/>
            <ac:spMk id="5" creationId="{9F13B8F5-5394-4293-BD48-F14D7783A574}"/>
          </ac:spMkLst>
        </pc:spChg>
        <pc:spChg chg="add mod">
          <ac:chgData name="li bo" userId="86e360d6c7446f46" providerId="LiveId" clId="{CF09A8D7-3F4C-4C19-8C1F-368D54E099AA}" dt="2022-03-15T08:11:39.656" v="5012" actId="20577"/>
          <ac:spMkLst>
            <pc:docMk/>
            <pc:sldMk cId="4250140289" sldId="335"/>
            <ac:spMk id="6" creationId="{BB1B61B1-DC8B-456B-8D4B-ACE7713C9089}"/>
          </ac:spMkLst>
        </pc:spChg>
        <pc:picChg chg="add mod">
          <ac:chgData name="li bo" userId="86e360d6c7446f46" providerId="LiveId" clId="{CF09A8D7-3F4C-4C19-8C1F-368D54E099AA}" dt="2022-03-15T08:08:52.579" v="4854" actId="1076"/>
          <ac:picMkLst>
            <pc:docMk/>
            <pc:sldMk cId="4250140289" sldId="335"/>
            <ac:picMk id="3" creationId="{718F79B4-A050-4FA6-B35C-2FD248E548F5}"/>
          </ac:picMkLst>
        </pc:picChg>
      </pc:sldChg>
      <pc:sldChg chg="add del">
        <pc:chgData name="li bo" userId="86e360d6c7446f46" providerId="LiveId" clId="{CF09A8D7-3F4C-4C19-8C1F-368D54E099AA}" dt="2022-03-15T08:01:46.526" v="4597"/>
        <pc:sldMkLst>
          <pc:docMk/>
          <pc:sldMk cId="1449448638" sldId="336"/>
        </pc:sldMkLst>
      </pc:sldChg>
      <pc:sldChg chg="addSp delSp modSp new mod modTransition">
        <pc:chgData name="li bo" userId="86e360d6c7446f46" providerId="LiveId" clId="{CF09A8D7-3F4C-4C19-8C1F-368D54E099AA}" dt="2022-03-16T13:40:12.804" v="16516"/>
        <pc:sldMkLst>
          <pc:docMk/>
          <pc:sldMk cId="4211859516" sldId="336"/>
        </pc:sldMkLst>
        <pc:spChg chg="del">
          <ac:chgData name="li bo" userId="86e360d6c7446f46" providerId="LiveId" clId="{CF09A8D7-3F4C-4C19-8C1F-368D54E099AA}" dt="2022-03-15T08:15:55.384" v="5020" actId="478"/>
          <ac:spMkLst>
            <pc:docMk/>
            <pc:sldMk cId="4211859516" sldId="336"/>
            <ac:spMk id="2" creationId="{F42591A2-2E65-4163-9DE1-5AF4768A6D5E}"/>
          </ac:spMkLst>
        </pc:spChg>
        <pc:spChg chg="del">
          <ac:chgData name="li bo" userId="86e360d6c7446f46" providerId="LiveId" clId="{CF09A8D7-3F4C-4C19-8C1F-368D54E099AA}" dt="2022-03-15T08:15:55.384" v="5020" actId="478"/>
          <ac:spMkLst>
            <pc:docMk/>
            <pc:sldMk cId="4211859516" sldId="336"/>
            <ac:spMk id="3" creationId="{13BD5813-589B-4628-A144-B27B851AF686}"/>
          </ac:spMkLst>
        </pc:spChg>
        <pc:spChg chg="add mod">
          <ac:chgData name="li bo" userId="86e360d6c7446f46" providerId="LiveId" clId="{CF09A8D7-3F4C-4C19-8C1F-368D54E099AA}" dt="2022-03-15T08:15:59.488" v="5025"/>
          <ac:spMkLst>
            <pc:docMk/>
            <pc:sldMk cId="4211859516" sldId="336"/>
            <ac:spMk id="4" creationId="{A5D9878A-620B-4200-80CD-FEFF33689F7A}"/>
          </ac:spMkLst>
        </pc:spChg>
        <pc:spChg chg="add mod">
          <ac:chgData name="li bo" userId="86e360d6c7446f46" providerId="LiveId" clId="{CF09A8D7-3F4C-4C19-8C1F-368D54E099AA}" dt="2022-03-15T08:56:52.664" v="6360" actId="20577"/>
          <ac:spMkLst>
            <pc:docMk/>
            <pc:sldMk cId="4211859516" sldId="336"/>
            <ac:spMk id="14" creationId="{C67BCFA8-B0BB-44F0-83D7-0580F447DA72}"/>
          </ac:spMkLst>
        </pc:spChg>
        <pc:grpChg chg="add mod">
          <ac:chgData name="li bo" userId="86e360d6c7446f46" providerId="LiveId" clId="{CF09A8D7-3F4C-4C19-8C1F-368D54E099AA}" dt="2022-03-15T08:19:20.469" v="5043" actId="164"/>
          <ac:grpSpMkLst>
            <pc:docMk/>
            <pc:sldMk cId="4211859516" sldId="336"/>
            <ac:grpSpMk id="13" creationId="{7F06F442-83D8-4CB3-83F7-8D6091E14FDC}"/>
          </ac:grpSpMkLst>
        </pc:grpChg>
        <pc:picChg chg="add mod">
          <ac:chgData name="li bo" userId="86e360d6c7446f46" providerId="LiveId" clId="{CF09A8D7-3F4C-4C19-8C1F-368D54E099AA}" dt="2022-03-15T08:20:40.937" v="5127" actId="1076"/>
          <ac:picMkLst>
            <pc:docMk/>
            <pc:sldMk cId="4211859516" sldId="336"/>
            <ac:picMk id="6" creationId="{D70F0BC4-462B-4474-A700-0DDB19DAAC4F}"/>
          </ac:picMkLst>
        </pc:picChg>
        <pc:picChg chg="add mod">
          <ac:chgData name="li bo" userId="86e360d6c7446f46" providerId="LiveId" clId="{CF09A8D7-3F4C-4C19-8C1F-368D54E099AA}" dt="2022-03-15T08:20:40.937" v="5127" actId="1076"/>
          <ac:picMkLst>
            <pc:docMk/>
            <pc:sldMk cId="4211859516" sldId="336"/>
            <ac:picMk id="8" creationId="{3BFF99C5-B9EE-40B9-B0D0-0C81DA5051DC}"/>
          </ac:picMkLst>
        </pc:picChg>
        <pc:picChg chg="add mod">
          <ac:chgData name="li bo" userId="86e360d6c7446f46" providerId="LiveId" clId="{CF09A8D7-3F4C-4C19-8C1F-368D54E099AA}" dt="2022-03-15T08:19:20.469" v="5043" actId="164"/>
          <ac:picMkLst>
            <pc:docMk/>
            <pc:sldMk cId="4211859516" sldId="336"/>
            <ac:picMk id="10" creationId="{1BDF72CA-EDE8-4A45-ACFB-D067A1B37BDD}"/>
          </ac:picMkLst>
        </pc:picChg>
        <pc:picChg chg="add mod">
          <ac:chgData name="li bo" userId="86e360d6c7446f46" providerId="LiveId" clId="{CF09A8D7-3F4C-4C19-8C1F-368D54E099AA}" dt="2022-03-15T08:19:20.469" v="5043" actId="164"/>
          <ac:picMkLst>
            <pc:docMk/>
            <pc:sldMk cId="4211859516" sldId="336"/>
            <ac:picMk id="12" creationId="{4C431400-DE21-472C-807A-C4FDA0B949EB}"/>
          </ac:picMkLst>
        </pc:picChg>
        <pc:picChg chg="add mod">
          <ac:chgData name="li bo" userId="86e360d6c7446f46" providerId="LiveId" clId="{CF09A8D7-3F4C-4C19-8C1F-368D54E099AA}" dt="2022-03-15T08:20:43.739" v="5128" actId="1076"/>
          <ac:picMkLst>
            <pc:docMk/>
            <pc:sldMk cId="4211859516" sldId="336"/>
            <ac:picMk id="15" creationId="{CD7F3CD0-E268-47DE-B644-307F1224E427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6T09:26:37.875" v="16133"/>
        <pc:sldMkLst>
          <pc:docMk/>
          <pc:sldMk cId="580619659" sldId="337"/>
        </pc:sldMkLst>
        <pc:spChg chg="del">
          <ac:chgData name="li bo" userId="86e360d6c7446f46" providerId="LiveId" clId="{CF09A8D7-3F4C-4C19-8C1F-368D54E099AA}" dt="2022-03-15T08:24:53.376" v="5351" actId="478"/>
          <ac:spMkLst>
            <pc:docMk/>
            <pc:sldMk cId="580619659" sldId="337"/>
            <ac:spMk id="2" creationId="{F2549BB3-F918-4179-A744-CEAF018B4E77}"/>
          </ac:spMkLst>
        </pc:spChg>
        <pc:spChg chg="del">
          <ac:chgData name="li bo" userId="86e360d6c7446f46" providerId="LiveId" clId="{CF09A8D7-3F4C-4C19-8C1F-368D54E099AA}" dt="2022-03-15T08:24:53.376" v="5351" actId="478"/>
          <ac:spMkLst>
            <pc:docMk/>
            <pc:sldMk cId="580619659" sldId="337"/>
            <ac:spMk id="3" creationId="{3CD880CF-3C3A-4B74-B064-1D3D5142B65D}"/>
          </ac:spMkLst>
        </pc:spChg>
        <pc:spChg chg="add mod">
          <ac:chgData name="li bo" userId="86e360d6c7446f46" providerId="LiveId" clId="{CF09A8D7-3F4C-4C19-8C1F-368D54E099AA}" dt="2022-03-15T09:12:37.169" v="6440" actId="1076"/>
          <ac:spMkLst>
            <pc:docMk/>
            <pc:sldMk cId="580619659" sldId="337"/>
            <ac:spMk id="4" creationId="{56403390-530F-4221-A310-AB8CC451D9AF}"/>
          </ac:spMkLst>
        </pc:spChg>
        <pc:spChg chg="add mod">
          <ac:chgData name="li bo" userId="86e360d6c7446f46" providerId="LiveId" clId="{CF09A8D7-3F4C-4C19-8C1F-368D54E099AA}" dt="2022-03-15T08:35:12.893" v="5556" actId="1076"/>
          <ac:spMkLst>
            <pc:docMk/>
            <pc:sldMk cId="580619659" sldId="337"/>
            <ac:spMk id="7" creationId="{5061C93A-F5AD-41CB-9236-989568FB1EA5}"/>
          </ac:spMkLst>
        </pc:spChg>
        <pc:picChg chg="add mod">
          <ac:chgData name="li bo" userId="86e360d6c7446f46" providerId="LiveId" clId="{CF09A8D7-3F4C-4C19-8C1F-368D54E099AA}" dt="2022-03-15T09:12:34.940" v="6439" actId="1076"/>
          <ac:picMkLst>
            <pc:docMk/>
            <pc:sldMk cId="580619659" sldId="337"/>
            <ac:picMk id="6" creationId="{1C99C355-8A24-4FEF-ABBB-8FD5926626AC}"/>
          </ac:picMkLst>
        </pc:picChg>
      </pc:sldChg>
      <pc:sldChg chg="addSp delSp modSp new mod ord modTransition modNotesTx">
        <pc:chgData name="li bo" userId="86e360d6c7446f46" providerId="LiveId" clId="{CF09A8D7-3F4C-4C19-8C1F-368D54E099AA}" dt="2022-03-16T09:26:47.640" v="16155"/>
        <pc:sldMkLst>
          <pc:docMk/>
          <pc:sldMk cId="2108296083" sldId="338"/>
        </pc:sldMkLst>
        <pc:spChg chg="del">
          <ac:chgData name="li bo" userId="86e360d6c7446f46" providerId="LiveId" clId="{CF09A8D7-3F4C-4C19-8C1F-368D54E099AA}" dt="2022-03-15T09:13:06.199" v="6466" actId="478"/>
          <ac:spMkLst>
            <pc:docMk/>
            <pc:sldMk cId="2108296083" sldId="338"/>
            <ac:spMk id="2" creationId="{CC31C30A-CBE0-4ADC-A4AA-31F2E93A5AAE}"/>
          </ac:spMkLst>
        </pc:spChg>
        <pc:spChg chg="del">
          <ac:chgData name="li bo" userId="86e360d6c7446f46" providerId="LiveId" clId="{CF09A8D7-3F4C-4C19-8C1F-368D54E099AA}" dt="2022-03-15T09:13:06.199" v="6466" actId="478"/>
          <ac:spMkLst>
            <pc:docMk/>
            <pc:sldMk cId="2108296083" sldId="338"/>
            <ac:spMk id="3" creationId="{39958DC0-810E-4EE1-8F2E-0F8BCECEB8E2}"/>
          </ac:spMkLst>
        </pc:spChg>
        <pc:spChg chg="add mod">
          <ac:chgData name="li bo" userId="86e360d6c7446f46" providerId="LiveId" clId="{CF09A8D7-3F4C-4C19-8C1F-368D54E099AA}" dt="2022-03-15T09:13:52.948" v="6508" actId="20577"/>
          <ac:spMkLst>
            <pc:docMk/>
            <pc:sldMk cId="2108296083" sldId="338"/>
            <ac:spMk id="4" creationId="{BADFBE08-DAB8-436F-A6B1-F614DB14C128}"/>
          </ac:spMkLst>
        </pc:spChg>
        <pc:spChg chg="add mod">
          <ac:chgData name="li bo" userId="86e360d6c7446f46" providerId="LiveId" clId="{CF09A8D7-3F4C-4C19-8C1F-368D54E099AA}" dt="2022-03-15T14:39:06.638" v="9879" actId="14100"/>
          <ac:spMkLst>
            <pc:docMk/>
            <pc:sldMk cId="2108296083" sldId="338"/>
            <ac:spMk id="11" creationId="{533C9195-8D6B-47C0-810F-57C1DC6370E0}"/>
          </ac:spMkLst>
        </pc:spChg>
        <pc:spChg chg="add mod">
          <ac:chgData name="li bo" userId="86e360d6c7446f46" providerId="LiveId" clId="{CF09A8D7-3F4C-4C19-8C1F-368D54E099AA}" dt="2022-03-15T09:46:03.843" v="7274" actId="14100"/>
          <ac:spMkLst>
            <pc:docMk/>
            <pc:sldMk cId="2108296083" sldId="338"/>
            <ac:spMk id="16" creationId="{A8CF8D10-DA22-46F4-85CC-1F8650B8B3E8}"/>
          </ac:spMkLst>
        </pc:spChg>
        <pc:spChg chg="add mod">
          <ac:chgData name="li bo" userId="86e360d6c7446f46" providerId="LiveId" clId="{CF09A8D7-3F4C-4C19-8C1F-368D54E099AA}" dt="2022-03-15T14:39:46.740" v="9901" actId="20577"/>
          <ac:spMkLst>
            <pc:docMk/>
            <pc:sldMk cId="2108296083" sldId="338"/>
            <ac:spMk id="19" creationId="{B86D3FBD-1DF4-4413-A01D-F82D5FB3F74E}"/>
          </ac:spMkLst>
        </pc:spChg>
        <pc:picChg chg="add mod">
          <ac:chgData name="li bo" userId="86e360d6c7446f46" providerId="LiveId" clId="{CF09A8D7-3F4C-4C19-8C1F-368D54E099AA}" dt="2022-03-15T09:49:36.674" v="7366" actId="1076"/>
          <ac:picMkLst>
            <pc:docMk/>
            <pc:sldMk cId="2108296083" sldId="338"/>
            <ac:picMk id="6" creationId="{20356D79-509C-4C59-8FC4-5432662DBF59}"/>
          </ac:picMkLst>
        </pc:picChg>
        <pc:picChg chg="add del mod">
          <ac:chgData name="li bo" userId="86e360d6c7446f46" providerId="LiveId" clId="{CF09A8D7-3F4C-4C19-8C1F-368D54E099AA}" dt="2022-03-15T09:36:21.814" v="6978" actId="478"/>
          <ac:picMkLst>
            <pc:docMk/>
            <pc:sldMk cId="2108296083" sldId="338"/>
            <ac:picMk id="8" creationId="{473933CC-6D94-4B19-B09E-DF5C18DB83A1}"/>
          </ac:picMkLst>
        </pc:picChg>
        <pc:picChg chg="add del mod">
          <ac:chgData name="li bo" userId="86e360d6c7446f46" providerId="LiveId" clId="{CF09A8D7-3F4C-4C19-8C1F-368D54E099AA}" dt="2022-03-15T09:43:45.378" v="7245" actId="478"/>
          <ac:picMkLst>
            <pc:docMk/>
            <pc:sldMk cId="2108296083" sldId="338"/>
            <ac:picMk id="10" creationId="{CF1AAB0B-9D26-4113-AF81-C00A078E424A}"/>
          </ac:picMkLst>
        </pc:picChg>
        <pc:picChg chg="add mod">
          <ac:chgData name="li bo" userId="86e360d6c7446f46" providerId="LiveId" clId="{CF09A8D7-3F4C-4C19-8C1F-368D54E099AA}" dt="2022-03-15T09:54:36.128" v="7636" actId="1076"/>
          <ac:picMkLst>
            <pc:docMk/>
            <pc:sldMk cId="2108296083" sldId="338"/>
            <ac:picMk id="13" creationId="{9F595CFD-5503-446A-BF6C-3D4BA818ADAD}"/>
          </ac:picMkLst>
        </pc:picChg>
        <pc:picChg chg="add del mod">
          <ac:chgData name="li bo" userId="86e360d6c7446f46" providerId="LiveId" clId="{CF09A8D7-3F4C-4C19-8C1F-368D54E099AA}" dt="2022-03-15T09:47:28.878" v="7275" actId="478"/>
          <ac:picMkLst>
            <pc:docMk/>
            <pc:sldMk cId="2108296083" sldId="338"/>
            <ac:picMk id="15" creationId="{E303F251-16E2-4C54-8092-9E1AC3D94516}"/>
          </ac:picMkLst>
        </pc:picChg>
        <pc:picChg chg="add mod">
          <ac:chgData name="li bo" userId="86e360d6c7446f46" providerId="LiveId" clId="{CF09A8D7-3F4C-4C19-8C1F-368D54E099AA}" dt="2022-03-15T09:49:38.053" v="7367" actId="1076"/>
          <ac:picMkLst>
            <pc:docMk/>
            <pc:sldMk cId="2108296083" sldId="338"/>
            <ac:picMk id="18" creationId="{35E377FB-4FB8-4224-83A4-BEF8B1917D30}"/>
          </ac:picMkLst>
        </pc:picChg>
      </pc:sldChg>
      <pc:sldChg chg="addSp delSp modSp new mod modTransition">
        <pc:chgData name="li bo" userId="86e360d6c7446f46" providerId="LiveId" clId="{CF09A8D7-3F4C-4C19-8C1F-368D54E099AA}" dt="2022-03-16T13:35:03.350" v="16490"/>
        <pc:sldMkLst>
          <pc:docMk/>
          <pc:sldMk cId="1040093817" sldId="339"/>
        </pc:sldMkLst>
        <pc:spChg chg="del">
          <ac:chgData name="li bo" userId="86e360d6c7446f46" providerId="LiveId" clId="{CF09A8D7-3F4C-4C19-8C1F-368D54E099AA}" dt="2022-03-15T09:27:32.464" v="6560" actId="478"/>
          <ac:spMkLst>
            <pc:docMk/>
            <pc:sldMk cId="1040093817" sldId="339"/>
            <ac:spMk id="2" creationId="{1A1FDDC1-F0B3-4634-B295-AE28CE9F7831}"/>
          </ac:spMkLst>
        </pc:spChg>
        <pc:spChg chg="mod">
          <ac:chgData name="li bo" userId="86e360d6c7446f46" providerId="LiveId" clId="{CF09A8D7-3F4C-4C19-8C1F-368D54E099AA}" dt="2022-03-15T14:45:47.410" v="10145" actId="20577"/>
          <ac:spMkLst>
            <pc:docMk/>
            <pc:sldMk cId="1040093817" sldId="339"/>
            <ac:spMk id="3" creationId="{53CDE676-18AE-42A8-9DBE-5A75B9D00675}"/>
          </ac:spMkLst>
        </pc:spChg>
        <pc:spChg chg="add mod">
          <ac:chgData name="li bo" userId="86e360d6c7446f46" providerId="LiveId" clId="{CF09A8D7-3F4C-4C19-8C1F-368D54E099AA}" dt="2022-03-15T15:08:34.004" v="10281" actId="403"/>
          <ac:spMkLst>
            <pc:docMk/>
            <pc:sldMk cId="1040093817" sldId="339"/>
            <ac:spMk id="4" creationId="{86CBAB5E-A5AF-448D-8436-5C9BF428F735}"/>
          </ac:spMkLst>
        </pc:spChg>
        <pc:picChg chg="add mod">
          <ac:chgData name="li bo" userId="86e360d6c7446f46" providerId="LiveId" clId="{CF09A8D7-3F4C-4C19-8C1F-368D54E099AA}" dt="2022-03-15T09:36:50.028" v="6987" actId="1076"/>
          <ac:picMkLst>
            <pc:docMk/>
            <pc:sldMk cId="1040093817" sldId="339"/>
            <ac:picMk id="6" creationId="{333652C5-751B-400C-8B36-D6632CB665D7}"/>
          </ac:picMkLst>
        </pc:picChg>
      </pc:sldChg>
      <pc:sldChg chg="delSp new del mod modTransition">
        <pc:chgData name="li bo" userId="86e360d6c7446f46" providerId="LiveId" clId="{CF09A8D7-3F4C-4C19-8C1F-368D54E099AA}" dt="2022-03-15T09:36:17.232" v="6969" actId="47"/>
        <pc:sldMkLst>
          <pc:docMk/>
          <pc:sldMk cId="275907866" sldId="340"/>
        </pc:sldMkLst>
        <pc:spChg chg="del">
          <ac:chgData name="li bo" userId="86e360d6c7446f46" providerId="LiveId" clId="{CF09A8D7-3F4C-4C19-8C1F-368D54E099AA}" dt="2022-03-15T09:36:12.747" v="6960" actId="478"/>
          <ac:spMkLst>
            <pc:docMk/>
            <pc:sldMk cId="275907866" sldId="340"/>
            <ac:spMk id="2" creationId="{A682B943-3C9C-4AA1-AD25-3FDA5B07E819}"/>
          </ac:spMkLst>
        </pc:spChg>
        <pc:spChg chg="del">
          <ac:chgData name="li bo" userId="86e360d6c7446f46" providerId="LiveId" clId="{CF09A8D7-3F4C-4C19-8C1F-368D54E099AA}" dt="2022-03-15T09:36:12.747" v="6960" actId="478"/>
          <ac:spMkLst>
            <pc:docMk/>
            <pc:sldMk cId="275907866" sldId="340"/>
            <ac:spMk id="3" creationId="{FD764ED6-2A3F-4B57-9D14-EA721475488C}"/>
          </ac:spMkLst>
        </pc:spChg>
      </pc:sldChg>
      <pc:sldChg chg="addSp delSp modSp new mod modTransition delAnim modAnim">
        <pc:chgData name="li bo" userId="86e360d6c7446f46" providerId="LiveId" clId="{CF09A8D7-3F4C-4C19-8C1F-368D54E099AA}" dt="2022-03-17T07:25:22.057" v="21196" actId="1076"/>
        <pc:sldMkLst>
          <pc:docMk/>
          <pc:sldMk cId="3166162483" sldId="340"/>
        </pc:sldMkLst>
        <pc:spChg chg="del">
          <ac:chgData name="li bo" userId="86e360d6c7446f46" providerId="LiveId" clId="{CF09A8D7-3F4C-4C19-8C1F-368D54E099AA}" dt="2022-03-15T13:12:11.775" v="7746" actId="478"/>
          <ac:spMkLst>
            <pc:docMk/>
            <pc:sldMk cId="3166162483" sldId="340"/>
            <ac:spMk id="2" creationId="{36B247A6-6F7F-4A7B-A54B-47F1B9D6C1EC}"/>
          </ac:spMkLst>
        </pc:spChg>
        <pc:spChg chg="del">
          <ac:chgData name="li bo" userId="86e360d6c7446f46" providerId="LiveId" clId="{CF09A8D7-3F4C-4C19-8C1F-368D54E099AA}" dt="2022-03-15T13:12:11.775" v="7746" actId="478"/>
          <ac:spMkLst>
            <pc:docMk/>
            <pc:sldMk cId="3166162483" sldId="340"/>
            <ac:spMk id="3" creationId="{146DB2B8-4B19-4CE3-8A32-97C1AF6EC2EE}"/>
          </ac:spMkLst>
        </pc:spChg>
        <pc:spChg chg="add mod">
          <ac:chgData name="li bo" userId="86e360d6c7446f46" providerId="LiveId" clId="{CF09A8D7-3F4C-4C19-8C1F-368D54E099AA}" dt="2022-03-15T13:22:05.785" v="8102" actId="1076"/>
          <ac:spMkLst>
            <pc:docMk/>
            <pc:sldMk cId="3166162483" sldId="340"/>
            <ac:spMk id="4" creationId="{F68C910A-627F-45F9-8EA2-7884191862FB}"/>
          </ac:spMkLst>
        </pc:spChg>
        <pc:spChg chg="add mod">
          <ac:chgData name="li bo" userId="86e360d6c7446f46" providerId="LiveId" clId="{CF09A8D7-3F4C-4C19-8C1F-368D54E099AA}" dt="2022-03-16T09:15:23.868" v="15815" actId="1076"/>
          <ac:spMkLst>
            <pc:docMk/>
            <pc:sldMk cId="3166162483" sldId="340"/>
            <ac:spMk id="5" creationId="{A85638BD-BFC7-4AF6-90A3-7DAE35C2C475}"/>
          </ac:spMkLst>
        </pc:spChg>
        <pc:spChg chg="add del mod">
          <ac:chgData name="li bo" userId="86e360d6c7446f46" providerId="LiveId" clId="{CF09A8D7-3F4C-4C19-8C1F-368D54E099AA}" dt="2022-03-15T15:31:45.526" v="10812" actId="478"/>
          <ac:spMkLst>
            <pc:docMk/>
            <pc:sldMk cId="3166162483" sldId="340"/>
            <ac:spMk id="11" creationId="{DE636301-5C72-4C15-94BB-BC034CE12946}"/>
          </ac:spMkLst>
        </pc:spChg>
        <pc:spChg chg="add mod">
          <ac:chgData name="li bo" userId="86e360d6c7446f46" providerId="LiveId" clId="{CF09A8D7-3F4C-4C19-8C1F-368D54E099AA}" dt="2022-03-17T02:23:18.234" v="18001" actId="688"/>
          <ac:spMkLst>
            <pc:docMk/>
            <pc:sldMk cId="3166162483" sldId="340"/>
            <ac:spMk id="13" creationId="{0FEEB40A-66D5-4BFA-9896-2C46EE5FABA8}"/>
          </ac:spMkLst>
        </pc:spChg>
        <pc:spChg chg="add mod">
          <ac:chgData name="li bo" userId="86e360d6c7446f46" providerId="LiveId" clId="{CF09A8D7-3F4C-4C19-8C1F-368D54E099AA}" dt="2022-03-17T07:24:28.001" v="21183" actId="1076"/>
          <ac:spMkLst>
            <pc:docMk/>
            <pc:sldMk cId="3166162483" sldId="340"/>
            <ac:spMk id="20" creationId="{E6C8FE36-FB66-47DC-B272-CABA3C5EF3C3}"/>
          </ac:spMkLst>
        </pc:spChg>
        <pc:spChg chg="add mod">
          <ac:chgData name="li bo" userId="86e360d6c7446f46" providerId="LiveId" clId="{CF09A8D7-3F4C-4C19-8C1F-368D54E099AA}" dt="2022-03-17T07:24:12.553" v="21176" actId="1076"/>
          <ac:spMkLst>
            <pc:docMk/>
            <pc:sldMk cId="3166162483" sldId="340"/>
            <ac:spMk id="21" creationId="{40A6D355-7DC2-4ECF-BD0F-FC9379483AFE}"/>
          </ac:spMkLst>
        </pc:spChg>
        <pc:spChg chg="add mod">
          <ac:chgData name="li bo" userId="86e360d6c7446f46" providerId="LiveId" clId="{CF09A8D7-3F4C-4C19-8C1F-368D54E099AA}" dt="2022-03-16T09:15:19.934" v="15814" actId="1076"/>
          <ac:spMkLst>
            <pc:docMk/>
            <pc:sldMk cId="3166162483" sldId="340"/>
            <ac:spMk id="22" creationId="{E958C2CD-C9CF-47CC-B538-303315C46634}"/>
          </ac:spMkLst>
        </pc:spChg>
        <pc:spChg chg="add del mod">
          <ac:chgData name="li bo" userId="86e360d6c7446f46" providerId="LiveId" clId="{CF09A8D7-3F4C-4C19-8C1F-368D54E099AA}" dt="2022-03-17T07:24:33.729" v="21184" actId="1076"/>
          <ac:spMkLst>
            <pc:docMk/>
            <pc:sldMk cId="3166162483" sldId="340"/>
            <ac:spMk id="23" creationId="{DB8627B7-9B0B-4250-8A63-FD0DBD5F21EE}"/>
          </ac:spMkLst>
        </pc:spChg>
        <pc:spChg chg="add mod">
          <ac:chgData name="li bo" userId="86e360d6c7446f46" providerId="LiveId" clId="{CF09A8D7-3F4C-4C19-8C1F-368D54E099AA}" dt="2022-03-17T07:24:10.539" v="21175" actId="1076"/>
          <ac:spMkLst>
            <pc:docMk/>
            <pc:sldMk cId="3166162483" sldId="340"/>
            <ac:spMk id="24" creationId="{3C570D62-DBE1-4E1F-8B16-0C2DCB4FD444}"/>
          </ac:spMkLst>
        </pc:spChg>
        <pc:spChg chg="add mod">
          <ac:chgData name="li bo" userId="86e360d6c7446f46" providerId="LiveId" clId="{CF09A8D7-3F4C-4C19-8C1F-368D54E099AA}" dt="2022-03-17T07:25:22.057" v="21196" actId="1076"/>
          <ac:spMkLst>
            <pc:docMk/>
            <pc:sldMk cId="3166162483" sldId="340"/>
            <ac:spMk id="26" creationId="{A1DDA9BC-41A7-44A5-8E4B-B387D695EB36}"/>
          </ac:spMkLst>
        </pc:spChg>
        <pc:grpChg chg="add mod">
          <ac:chgData name="li bo" userId="86e360d6c7446f46" providerId="LiveId" clId="{CF09A8D7-3F4C-4C19-8C1F-368D54E099AA}" dt="2022-03-16T09:15:19.934" v="15814" actId="1076"/>
          <ac:grpSpMkLst>
            <pc:docMk/>
            <pc:sldMk cId="3166162483" sldId="340"/>
            <ac:grpSpMk id="19" creationId="{135BF044-E7FC-4309-9A0C-6EA15DF3103B}"/>
          </ac:grpSpMkLst>
        </pc:grp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7" creationId="{53A105D0-E17A-4667-90D0-8D050B4F1E46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9" creationId="{FF3E229D-8D56-418E-8CE4-7E1820D5B755}"/>
          </ac:picMkLst>
        </pc:picChg>
        <pc:picChg chg="add mod">
          <ac:chgData name="li bo" userId="86e360d6c7446f46" providerId="LiveId" clId="{CF09A8D7-3F4C-4C19-8C1F-368D54E099AA}" dt="2022-03-17T07:24:14.621" v="21177" actId="1076"/>
          <ac:picMkLst>
            <pc:docMk/>
            <pc:sldMk cId="3166162483" sldId="340"/>
            <ac:picMk id="12" creationId="{BDD070D3-DF04-4E8C-B03A-5DA63C5B85B0}"/>
          </ac:picMkLst>
        </pc:picChg>
        <pc:picChg chg="add del mod">
          <ac:chgData name="li bo" userId="86e360d6c7446f46" providerId="LiveId" clId="{CF09A8D7-3F4C-4C19-8C1F-368D54E099AA}" dt="2022-03-15T15:28:10.261" v="10714" actId="478"/>
          <ac:picMkLst>
            <pc:docMk/>
            <pc:sldMk cId="3166162483" sldId="340"/>
            <ac:picMk id="14" creationId="{3A5264BD-78BC-4156-B20D-DF1238E4C81A}"/>
          </ac:picMkLst>
        </pc:picChg>
        <pc:picChg chg="add del mod">
          <ac:chgData name="li bo" userId="86e360d6c7446f46" providerId="LiveId" clId="{CF09A8D7-3F4C-4C19-8C1F-368D54E099AA}" dt="2022-03-15T15:28:10.261" v="10714" actId="478"/>
          <ac:picMkLst>
            <pc:docMk/>
            <pc:sldMk cId="3166162483" sldId="340"/>
            <ac:picMk id="15" creationId="{E6766540-2A4F-4CF6-B2EB-27B3D7EFC1D8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6" creationId="{5E98FFF3-1132-4BA5-AE06-89E55B1625BE}"/>
          </ac:picMkLst>
        </pc:picChg>
        <pc:picChg chg="add mod or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7" creationId="{63BBD55D-B955-4EFF-AAAF-A9D7357878E5}"/>
          </ac:picMkLst>
        </pc:picChg>
        <pc:picChg chg="add mod or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18" creationId="{66DBC11E-FE14-4A36-87EB-ADF4D3426133}"/>
          </ac:picMkLst>
        </pc:picChg>
        <pc:picChg chg="add mod">
          <ac:chgData name="li bo" userId="86e360d6c7446f46" providerId="LiveId" clId="{CF09A8D7-3F4C-4C19-8C1F-368D54E099AA}" dt="2022-03-16T09:15:19.934" v="15814" actId="1076"/>
          <ac:picMkLst>
            <pc:docMk/>
            <pc:sldMk cId="3166162483" sldId="340"/>
            <ac:picMk id="2050" creationId="{08C05C05-AAB9-4A59-AF74-ACCD743770F3}"/>
          </ac:picMkLst>
        </pc:picChg>
      </pc:sldChg>
      <pc:sldChg chg="addSp delSp modSp add mod ord modTransition delAnim modNotesTx">
        <pc:chgData name="li bo" userId="86e360d6c7446f46" providerId="LiveId" clId="{CF09A8D7-3F4C-4C19-8C1F-368D54E099AA}" dt="2022-03-16T09:27:02.661" v="16179"/>
        <pc:sldMkLst>
          <pc:docMk/>
          <pc:sldMk cId="2228788345" sldId="341"/>
        </pc:sldMkLst>
        <pc:spChg chg="mod">
          <ac:chgData name="li bo" userId="86e360d6c7446f46" providerId="LiveId" clId="{CF09A8D7-3F4C-4C19-8C1F-368D54E099AA}" dt="2022-03-15T14:46:06.355" v="10154" actId="20577"/>
          <ac:spMkLst>
            <pc:docMk/>
            <pc:sldMk cId="2228788345" sldId="341"/>
            <ac:spMk id="4" creationId="{A4A5978C-A2B6-4BCE-8B96-CF90F2B94666}"/>
          </ac:spMkLst>
        </pc:spChg>
        <pc:spChg chg="del">
          <ac:chgData name="li bo" userId="86e360d6c7446f46" providerId="LiveId" clId="{CF09A8D7-3F4C-4C19-8C1F-368D54E099AA}" dt="2022-03-15T13:35:25.305" v="8270" actId="478"/>
          <ac:spMkLst>
            <pc:docMk/>
            <pc:sldMk cId="2228788345" sldId="341"/>
            <ac:spMk id="5" creationId="{165498BB-0ABF-47D2-916E-A1128297C1C4}"/>
          </ac:spMkLst>
        </pc:sp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3" creationId="{E8226D04-B78F-4CBE-ADDF-823AE8C96907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7" creationId="{98793D5C-62C7-4163-BF25-096CBE3A4439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8" creationId="{6EE1BF22-4FA2-4379-BCA1-9F5BBEE4FD13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9" creationId="{3A0A2B69-71A6-430D-8301-9853389FF4FC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11" creationId="{A50B7DE3-E368-4EE4-95FF-3F88966BFCBD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12" creationId="{D3FE0CD0-8FD9-450A-A15E-831896CEA5C0}"/>
          </ac:picMkLst>
        </pc:picChg>
        <pc:picChg chg="del">
          <ac:chgData name="li bo" userId="86e360d6c7446f46" providerId="LiveId" clId="{CF09A8D7-3F4C-4C19-8C1F-368D54E099AA}" dt="2022-03-15T13:35:25.305" v="8270" actId="478"/>
          <ac:picMkLst>
            <pc:docMk/>
            <pc:sldMk cId="2228788345" sldId="341"/>
            <ac:picMk id="13" creationId="{89766FB1-D857-4B02-9A53-C4032E8D9DA4}"/>
          </ac:picMkLst>
        </pc:picChg>
        <pc:picChg chg="add mod">
          <ac:chgData name="li bo" userId="86e360d6c7446f46" providerId="LiveId" clId="{CF09A8D7-3F4C-4C19-8C1F-368D54E099AA}" dt="2022-03-15T14:44:06.805" v="10057" actId="1076"/>
          <ac:picMkLst>
            <pc:docMk/>
            <pc:sldMk cId="2228788345" sldId="341"/>
            <ac:picMk id="15" creationId="{9D8803F7-4374-4700-B37D-CD5D2B323BC9}"/>
          </ac:picMkLst>
        </pc:picChg>
      </pc:sldChg>
      <pc:sldChg chg="addSp delSp modSp new mod modTransition modNotesTx">
        <pc:chgData name="li bo" userId="86e360d6c7446f46" providerId="LiveId" clId="{CF09A8D7-3F4C-4C19-8C1F-368D54E099AA}" dt="2022-03-17T07:17:53.362" v="21099" actId="20577"/>
        <pc:sldMkLst>
          <pc:docMk/>
          <pc:sldMk cId="1671433904" sldId="342"/>
        </pc:sldMkLst>
        <pc:spChg chg="del">
          <ac:chgData name="li bo" userId="86e360d6c7446f46" providerId="LiveId" clId="{CF09A8D7-3F4C-4C19-8C1F-368D54E099AA}" dt="2022-03-15T13:44:48.764" v="8415" actId="478"/>
          <ac:spMkLst>
            <pc:docMk/>
            <pc:sldMk cId="1671433904" sldId="342"/>
            <ac:spMk id="2" creationId="{AE001F01-3351-490C-8675-BC3DB6382B98}"/>
          </ac:spMkLst>
        </pc:spChg>
        <pc:spChg chg="del">
          <ac:chgData name="li bo" userId="86e360d6c7446f46" providerId="LiveId" clId="{CF09A8D7-3F4C-4C19-8C1F-368D54E099AA}" dt="2022-03-15T13:44:48.764" v="8415" actId="478"/>
          <ac:spMkLst>
            <pc:docMk/>
            <pc:sldMk cId="1671433904" sldId="342"/>
            <ac:spMk id="3" creationId="{C2A9F031-0A4A-4C30-A16A-8AB405B85046}"/>
          </ac:spMkLst>
        </pc:spChg>
        <pc:spChg chg="add mod">
          <ac:chgData name="li bo" userId="86e360d6c7446f46" providerId="LiveId" clId="{CF09A8D7-3F4C-4C19-8C1F-368D54E099AA}" dt="2022-03-15T14:09:32.558" v="8993" actId="20577"/>
          <ac:spMkLst>
            <pc:docMk/>
            <pc:sldMk cId="1671433904" sldId="342"/>
            <ac:spMk id="4" creationId="{8B918676-AAAB-4670-AD28-B4125DAB14F1}"/>
          </ac:spMkLst>
        </pc:spChg>
        <pc:spChg chg="add mod">
          <ac:chgData name="li bo" userId="86e360d6c7446f46" providerId="LiveId" clId="{CF09A8D7-3F4C-4C19-8C1F-368D54E099AA}" dt="2022-03-16T15:48:32.759" v="17736" actId="20577"/>
          <ac:spMkLst>
            <pc:docMk/>
            <pc:sldMk cId="1671433904" sldId="342"/>
            <ac:spMk id="8" creationId="{9C64DE23-6CAD-49F1-B1CB-5F021C7730A3}"/>
          </ac:spMkLst>
        </pc:spChg>
        <pc:spChg chg="add mod">
          <ac:chgData name="li bo" userId="86e360d6c7446f46" providerId="LiveId" clId="{CF09A8D7-3F4C-4C19-8C1F-368D54E099AA}" dt="2022-03-15T14:07:50.191" v="8961" actId="208"/>
          <ac:spMkLst>
            <pc:docMk/>
            <pc:sldMk cId="1671433904" sldId="342"/>
            <ac:spMk id="9" creationId="{437B37BE-4836-4207-8574-51B3A8B76022}"/>
          </ac:spMkLst>
        </pc:spChg>
        <pc:spChg chg="add mod">
          <ac:chgData name="li bo" userId="86e360d6c7446f46" providerId="LiveId" clId="{CF09A8D7-3F4C-4C19-8C1F-368D54E099AA}" dt="2022-03-15T14:08:06.520" v="8964" actId="1076"/>
          <ac:spMkLst>
            <pc:docMk/>
            <pc:sldMk cId="1671433904" sldId="342"/>
            <ac:spMk id="10" creationId="{A4AD8BC1-AB72-4500-8899-C1912A47BE11}"/>
          </ac:spMkLst>
        </pc:spChg>
        <pc:spChg chg="add mod">
          <ac:chgData name="li bo" userId="86e360d6c7446f46" providerId="LiveId" clId="{CF09A8D7-3F4C-4C19-8C1F-368D54E099AA}" dt="2022-03-15T14:08:22.386" v="8967" actId="208"/>
          <ac:spMkLst>
            <pc:docMk/>
            <pc:sldMk cId="1671433904" sldId="342"/>
            <ac:spMk id="11" creationId="{5256CAFF-37D3-4C2B-9C36-4A0FEDB1DF8B}"/>
          </ac:spMkLst>
        </pc:spChg>
        <pc:spChg chg="add mod">
          <ac:chgData name="li bo" userId="86e360d6c7446f46" providerId="LiveId" clId="{CF09A8D7-3F4C-4C19-8C1F-368D54E099AA}" dt="2022-03-15T14:08:29.543" v="8969" actId="1076"/>
          <ac:spMkLst>
            <pc:docMk/>
            <pc:sldMk cId="1671433904" sldId="342"/>
            <ac:spMk id="12" creationId="{DA48CC79-C761-4365-A936-675A42F8CD01}"/>
          </ac:spMkLst>
        </pc:spChg>
        <pc:spChg chg="add mod">
          <ac:chgData name="li bo" userId="86e360d6c7446f46" providerId="LiveId" clId="{CF09A8D7-3F4C-4C19-8C1F-368D54E099AA}" dt="2022-03-15T14:08:38.538" v="8971" actId="1076"/>
          <ac:spMkLst>
            <pc:docMk/>
            <pc:sldMk cId="1671433904" sldId="342"/>
            <ac:spMk id="13" creationId="{EEA69D52-51A0-4683-91B3-1A94CD62CBA9}"/>
          </ac:spMkLst>
        </pc:spChg>
        <pc:spChg chg="add mod">
          <ac:chgData name="li bo" userId="86e360d6c7446f46" providerId="LiveId" clId="{CF09A8D7-3F4C-4C19-8C1F-368D54E099AA}" dt="2022-03-15T14:16:33.006" v="9346" actId="20577"/>
          <ac:spMkLst>
            <pc:docMk/>
            <pc:sldMk cId="1671433904" sldId="342"/>
            <ac:spMk id="14" creationId="{C14C57FC-C681-44A4-864F-62F6AF6E82D3}"/>
          </ac:spMkLst>
        </pc:spChg>
        <pc:spChg chg="add mod">
          <ac:chgData name="li bo" userId="86e360d6c7446f46" providerId="LiveId" clId="{CF09A8D7-3F4C-4C19-8C1F-368D54E099AA}" dt="2022-03-15T16:28:16.672" v="13551" actId="6549"/>
          <ac:spMkLst>
            <pc:docMk/>
            <pc:sldMk cId="1671433904" sldId="342"/>
            <ac:spMk id="15" creationId="{8D73FC54-7C3C-4F57-A64C-15BC0DE5705C}"/>
          </ac:spMkLst>
        </pc:sp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5" creationId="{F51353A6-EBD6-4CE0-899B-9398C5552BB3}"/>
          </ac:picMkLst>
        </pc:pic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6" creationId="{3AEA78B9-8F4F-47D3-8353-3C200C416CB9}"/>
          </ac:picMkLst>
        </pc:picChg>
        <pc:picChg chg="add mod">
          <ac:chgData name="li bo" userId="86e360d6c7446f46" providerId="LiveId" clId="{CF09A8D7-3F4C-4C19-8C1F-368D54E099AA}" dt="2022-03-15T14:04:34.550" v="8849" actId="1076"/>
          <ac:picMkLst>
            <pc:docMk/>
            <pc:sldMk cId="1671433904" sldId="342"/>
            <ac:picMk id="7" creationId="{EB458CEC-24ED-41AA-9C20-710BCC51ED5F}"/>
          </ac:picMkLst>
        </pc:picChg>
      </pc:sldChg>
      <pc:sldChg chg="add del modTransition">
        <pc:chgData name="li bo" userId="86e360d6c7446f46" providerId="LiveId" clId="{CF09A8D7-3F4C-4C19-8C1F-368D54E099AA}" dt="2022-03-15T13:44:55.988" v="8432" actId="47"/>
        <pc:sldMkLst>
          <pc:docMk/>
          <pc:sldMk cId="2052474909" sldId="343"/>
        </pc:sldMkLst>
      </pc:sldChg>
      <pc:sldChg chg="addSp delSp modSp add mod modNotesTx">
        <pc:chgData name="li bo" userId="86e360d6c7446f46" providerId="LiveId" clId="{CF09A8D7-3F4C-4C19-8C1F-368D54E099AA}" dt="2022-03-17T07:21:52.412" v="21148" actId="1076"/>
        <pc:sldMkLst>
          <pc:docMk/>
          <pc:sldMk cId="2067364513" sldId="343"/>
        </pc:sldMkLst>
        <pc:spChg chg="mod">
          <ac:chgData name="li bo" userId="86e360d6c7446f46" providerId="LiveId" clId="{CF09A8D7-3F4C-4C19-8C1F-368D54E099AA}" dt="2022-03-15T15:19:13.542" v="10558" actId="20577"/>
          <ac:spMkLst>
            <pc:docMk/>
            <pc:sldMk cId="2067364513" sldId="343"/>
            <ac:spMk id="4" creationId="{A4A5978C-A2B6-4BCE-8B96-CF90F2B94666}"/>
          </ac:spMkLst>
        </pc:spChg>
        <pc:spChg chg="add mod">
          <ac:chgData name="li bo" userId="86e360d6c7446f46" providerId="LiveId" clId="{CF09A8D7-3F4C-4C19-8C1F-368D54E099AA}" dt="2022-03-17T07:21:44.355" v="21144" actId="1076"/>
          <ac:spMkLst>
            <pc:docMk/>
            <pc:sldMk cId="2067364513" sldId="343"/>
            <ac:spMk id="9" creationId="{B8CD4142-45B7-43A5-9B21-DB629A1E71F3}"/>
          </ac:spMkLst>
        </pc:spChg>
        <pc:spChg chg="add del mod">
          <ac:chgData name="li bo" userId="86e360d6c7446f46" providerId="LiveId" clId="{CF09A8D7-3F4C-4C19-8C1F-368D54E099AA}" dt="2022-03-15T15:51:25.306" v="11377" actId="478"/>
          <ac:spMkLst>
            <pc:docMk/>
            <pc:sldMk cId="2067364513" sldId="343"/>
            <ac:spMk id="13" creationId="{CB55B14B-FD25-44BC-905D-A2857998D2C5}"/>
          </ac:spMkLst>
        </pc:sp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3" creationId="{E8226D04-B78F-4CBE-ADDF-823AE8C96907}"/>
          </ac:picMkLst>
        </pc:picChg>
        <pc:picChg chg="add mod">
          <ac:chgData name="li bo" userId="86e360d6c7446f46" providerId="LiveId" clId="{CF09A8D7-3F4C-4C19-8C1F-368D54E099AA}" dt="2022-03-17T07:21:44.355" v="21144" actId="1076"/>
          <ac:picMkLst>
            <pc:docMk/>
            <pc:sldMk cId="2067364513" sldId="343"/>
            <ac:picMk id="5" creationId="{16871FA4-5DF4-4CD1-A3B5-77A2DA205395}"/>
          </ac:picMkLst>
        </pc:picChg>
        <pc:picChg chg="add mod">
          <ac:chgData name="li bo" userId="86e360d6c7446f46" providerId="LiveId" clId="{CF09A8D7-3F4C-4C19-8C1F-368D54E099AA}" dt="2022-03-17T07:21:44.355" v="21144" actId="1076"/>
          <ac:picMkLst>
            <pc:docMk/>
            <pc:sldMk cId="2067364513" sldId="343"/>
            <ac:picMk id="7" creationId="{2787D1DA-9494-4422-9279-04ACBB9D9C27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8" creationId="{6EE1BF22-4FA2-4379-BCA1-9F5BBEE4FD13}"/>
          </ac:picMkLst>
        </pc:picChg>
        <pc:picChg chg="add del mod">
          <ac:chgData name="li bo" userId="86e360d6c7446f46" providerId="LiveId" clId="{CF09A8D7-3F4C-4C19-8C1F-368D54E099AA}" dt="2022-03-15T15:13:44.070" v="10395" actId="478"/>
          <ac:picMkLst>
            <pc:docMk/>
            <pc:sldMk cId="2067364513" sldId="343"/>
            <ac:picMk id="11" creationId="{9A4E2703-C3BF-4262-94D8-22175C6CB215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12" creationId="{D3FE0CD0-8FD9-450A-A15E-831896CEA5C0}"/>
          </ac:picMkLst>
        </pc:picChg>
        <pc:picChg chg="add mod">
          <ac:chgData name="li bo" userId="86e360d6c7446f46" providerId="LiveId" clId="{CF09A8D7-3F4C-4C19-8C1F-368D54E099AA}" dt="2022-03-17T07:21:47.485" v="21145" actId="1076"/>
          <ac:picMkLst>
            <pc:docMk/>
            <pc:sldMk cId="2067364513" sldId="343"/>
            <ac:picMk id="14" creationId="{D6A5F5D3-20D4-411B-BE8A-929517DBE3A3}"/>
          </ac:picMkLst>
        </pc:picChg>
        <pc:picChg chg="del">
          <ac:chgData name="li bo" userId="86e360d6c7446f46" providerId="LiveId" clId="{CF09A8D7-3F4C-4C19-8C1F-368D54E099AA}" dt="2022-03-15T14:44:45.527" v="10102" actId="478"/>
          <ac:picMkLst>
            <pc:docMk/>
            <pc:sldMk cId="2067364513" sldId="343"/>
            <ac:picMk id="15" creationId="{9D8803F7-4374-4700-B37D-CD5D2B323BC9}"/>
          </ac:picMkLst>
        </pc:picChg>
        <pc:picChg chg="add mod modCrop">
          <ac:chgData name="li bo" userId="86e360d6c7446f46" providerId="LiveId" clId="{CF09A8D7-3F4C-4C19-8C1F-368D54E099AA}" dt="2022-03-17T07:21:52.412" v="21148" actId="1076"/>
          <ac:picMkLst>
            <pc:docMk/>
            <pc:sldMk cId="2067364513" sldId="343"/>
            <ac:picMk id="17" creationId="{5D69908C-AC15-4B43-A04F-A23D1E55381E}"/>
          </ac:picMkLst>
        </pc:picChg>
      </pc:sldChg>
      <pc:sldChg chg="addSp delSp modSp add mod ord modTransition">
        <pc:chgData name="li bo" userId="86e360d6c7446f46" providerId="LiveId" clId="{CF09A8D7-3F4C-4C19-8C1F-368D54E099AA}" dt="2022-03-17T08:32:23.955" v="21747"/>
        <pc:sldMkLst>
          <pc:docMk/>
          <pc:sldMk cId="2295157838" sldId="344"/>
        </pc:sldMkLst>
        <pc:spChg chg="del mod">
          <ac:chgData name="li bo" userId="86e360d6c7446f46" providerId="LiveId" clId="{CF09A8D7-3F4C-4C19-8C1F-368D54E099AA}" dt="2022-03-15T16:01:19.987" v="11411"/>
          <ac:spMkLst>
            <pc:docMk/>
            <pc:sldMk cId="2295157838" sldId="344"/>
            <ac:spMk id="2" creationId="{A77C7E0A-24FB-4A9D-8D76-5E958AC31AAC}"/>
          </ac:spMkLst>
        </pc:spChg>
        <pc:spChg chg="del mod">
          <ac:chgData name="li bo" userId="86e360d6c7446f46" providerId="LiveId" clId="{CF09A8D7-3F4C-4C19-8C1F-368D54E099AA}" dt="2022-03-15T16:01:19.987" v="11411"/>
          <ac:spMkLst>
            <pc:docMk/>
            <pc:sldMk cId="2295157838" sldId="344"/>
            <ac:spMk id="3" creationId="{8A2AE847-9BFC-4AD2-85D6-905B54AE9A9F}"/>
          </ac:spMkLst>
        </pc:spChg>
        <pc:spChg chg="add mod">
          <ac:chgData name="li bo" userId="86e360d6c7446f46" providerId="LiveId" clId="{CF09A8D7-3F4C-4C19-8C1F-368D54E099AA}" dt="2022-03-16T09:01:25.820" v="15288" actId="20577"/>
          <ac:spMkLst>
            <pc:docMk/>
            <pc:sldMk cId="2295157838" sldId="344"/>
            <ac:spMk id="6" creationId="{00D080E8-7525-452C-85FC-337549AFEA79}"/>
          </ac:spMkLst>
        </pc:spChg>
        <pc:spChg chg="add mod">
          <ac:chgData name="li bo" userId="86e360d6c7446f46" providerId="LiveId" clId="{CF09A8D7-3F4C-4C19-8C1F-368D54E099AA}" dt="2022-03-16T09:01:33.292" v="15310" actId="20577"/>
          <ac:spMkLst>
            <pc:docMk/>
            <pc:sldMk cId="2295157838" sldId="344"/>
            <ac:spMk id="7" creationId="{35916541-A885-4C3D-A1AC-4CADD9E88CF5}"/>
          </ac:spMkLst>
        </pc:spChg>
        <pc:spChg chg="add mod">
          <ac:chgData name="li bo" userId="86e360d6c7446f46" providerId="LiveId" clId="{CF09A8D7-3F4C-4C19-8C1F-368D54E099AA}" dt="2022-03-16T09:01:35.786" v="15325" actId="20577"/>
          <ac:spMkLst>
            <pc:docMk/>
            <pc:sldMk cId="2295157838" sldId="344"/>
            <ac:spMk id="8" creationId="{0606D456-11CD-49A7-8682-7934DDA25056}"/>
          </ac:spMkLst>
        </pc:spChg>
        <pc:spChg chg="add del mod">
          <ac:chgData name="li bo" userId="86e360d6c7446f46" providerId="LiveId" clId="{CF09A8D7-3F4C-4C19-8C1F-368D54E099AA}" dt="2022-03-15T16:18:19.137" v="13034" actId="478"/>
          <ac:spMkLst>
            <pc:docMk/>
            <pc:sldMk cId="2295157838" sldId="344"/>
            <ac:spMk id="9" creationId="{81B8AC66-725C-4851-8826-E55FF945E5B0}"/>
          </ac:spMkLst>
        </pc:spChg>
        <pc:spChg chg="add del mod">
          <ac:chgData name="li bo" userId="86e360d6c7446f46" providerId="LiveId" clId="{CF09A8D7-3F4C-4C19-8C1F-368D54E099AA}" dt="2022-03-15T16:18:15.385" v="12992" actId="478"/>
          <ac:spMkLst>
            <pc:docMk/>
            <pc:sldMk cId="2295157838" sldId="344"/>
            <ac:spMk id="10" creationId="{404F7064-C3BD-41A7-9B62-9E709A7B7931}"/>
          </ac:spMkLst>
        </pc:spChg>
        <pc:spChg chg="add mod">
          <ac:chgData name="li bo" userId="86e360d6c7446f46" providerId="LiveId" clId="{CF09A8D7-3F4C-4C19-8C1F-368D54E099AA}" dt="2022-03-16T09:01:45.530" v="15343" actId="207"/>
          <ac:spMkLst>
            <pc:docMk/>
            <pc:sldMk cId="2295157838" sldId="344"/>
            <ac:spMk id="11" creationId="{70A95717-08EE-4FC1-A6A0-01740A167F64}"/>
          </ac:spMkLst>
        </pc:spChg>
        <pc:spChg chg="add mod">
          <ac:chgData name="li bo" userId="86e360d6c7446f46" providerId="LiveId" clId="{CF09A8D7-3F4C-4C19-8C1F-368D54E099AA}" dt="2022-03-16T09:01:45.535" v="15347" actId="207"/>
          <ac:spMkLst>
            <pc:docMk/>
            <pc:sldMk cId="2295157838" sldId="344"/>
            <ac:spMk id="12" creationId="{AAC4850D-9BEB-4997-A2EC-5A5B407F8281}"/>
          </ac:spMkLst>
        </pc:spChg>
        <pc:spChg chg="add del mod">
          <ac:chgData name="li bo" userId="86e360d6c7446f46" providerId="LiveId" clId="{CF09A8D7-3F4C-4C19-8C1F-368D54E099AA}" dt="2022-03-15T16:18:20.806" v="13051" actId="478"/>
          <ac:spMkLst>
            <pc:docMk/>
            <pc:sldMk cId="2295157838" sldId="344"/>
            <ac:spMk id="13" creationId="{C49FEBC6-E110-49C9-8A0A-0DAE1E0C8729}"/>
          </ac:spMkLst>
        </pc:spChg>
        <pc:spChg chg="add del mod">
          <ac:chgData name="li bo" userId="86e360d6c7446f46" providerId="LiveId" clId="{CF09A8D7-3F4C-4C19-8C1F-368D54E099AA}" dt="2022-03-15T16:18:17.579" v="13017" actId="478"/>
          <ac:spMkLst>
            <pc:docMk/>
            <pc:sldMk cId="2295157838" sldId="344"/>
            <ac:spMk id="14" creationId="{DFEFDF47-D785-4CBA-875A-36136289EC1F}"/>
          </ac:spMkLst>
        </pc:spChg>
        <pc:spChg chg="add mod">
          <ac:chgData name="li bo" userId="86e360d6c7446f46" providerId="LiveId" clId="{CF09A8D7-3F4C-4C19-8C1F-368D54E099AA}" dt="2022-03-15T16:01:20.149" v="11595" actId="948"/>
          <ac:spMkLst>
            <pc:docMk/>
            <pc:sldMk cId="2295157838" sldId="344"/>
            <ac:spMk id="15" creationId="{D62D1399-D2D4-4962-BCFA-DF3ECA89309B}"/>
          </ac:spMkLst>
        </pc:spChg>
        <pc:spChg chg="add mod">
          <ac:chgData name="li bo" userId="86e360d6c7446f46" providerId="LiveId" clId="{CF09A8D7-3F4C-4C19-8C1F-368D54E099AA}" dt="2022-03-17T08:32:23.953" v="21744"/>
          <ac:spMkLst>
            <pc:docMk/>
            <pc:sldMk cId="2295157838" sldId="344"/>
            <ac:spMk id="16" creationId="{440C2F77-6A85-4935-8B45-A62AB3EF5A57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7" creationId="{3AA393B2-BAF2-4B9A-B277-078956C62D30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8" creationId="{9771491D-86C0-490F-BF86-4E5B2E1DFC42}"/>
          </ac:spMkLst>
        </pc:spChg>
        <pc:spChg chg="add mod">
          <ac:chgData name="li bo" userId="86e360d6c7446f46" providerId="LiveId" clId="{CF09A8D7-3F4C-4C19-8C1F-368D54E099AA}" dt="2022-03-17T08:32:23.949" v="21743"/>
          <ac:spMkLst>
            <pc:docMk/>
            <pc:sldMk cId="2295157838" sldId="344"/>
            <ac:spMk id="19" creationId="{A87C3B12-BC9D-4149-8B0B-88B12A65AFA7}"/>
          </ac:spMkLst>
        </pc:spChg>
        <pc:spChg chg="add del mod ord">
          <ac:chgData name="li bo" userId="86e360d6c7446f46" providerId="LiveId" clId="{CF09A8D7-3F4C-4C19-8C1F-368D54E099AA}" dt="2022-03-16T09:01:45.537" v="15349"/>
          <ac:spMkLst>
            <pc:docMk/>
            <pc:sldMk cId="2295157838" sldId="344"/>
            <ac:spMk id="21" creationId="{D2FB23DC-D60C-4508-919B-099FBEA2B5CD}"/>
          </ac:spMkLst>
        </pc:spChg>
        <pc:spChg chg="add mod">
          <ac:chgData name="li bo" userId="86e360d6c7446f46" providerId="LiveId" clId="{CF09A8D7-3F4C-4C19-8C1F-368D54E099AA}" dt="2022-03-16T09:26:31.626" v="16113" actId="1076"/>
          <ac:spMkLst>
            <pc:docMk/>
            <pc:sldMk cId="2295157838" sldId="344"/>
            <ac:spMk id="23" creationId="{ECAFCFDD-74E6-4682-9DC8-4B9B540ED3BF}"/>
          </ac:spMkLst>
        </pc:spChg>
        <pc:grpChg chg="add mod">
          <ac:chgData name="li bo" userId="86e360d6c7446f46" providerId="LiveId" clId="{CF09A8D7-3F4C-4C19-8C1F-368D54E099AA}" dt="2022-03-17T08:32:23.954" v="21745"/>
          <ac:grpSpMkLst>
            <pc:docMk/>
            <pc:sldMk cId="2295157838" sldId="344"/>
            <ac:grpSpMk id="20" creationId="{92ACFD77-2C5C-4594-B4D8-4624B8DF8586}"/>
          </ac:grpSpMkLst>
        </pc:grpChg>
        <pc:picChg chg="add mod ord">
          <ac:chgData name="li bo" userId="86e360d6c7446f46" providerId="LiveId" clId="{CF09A8D7-3F4C-4C19-8C1F-368D54E099AA}" dt="2022-03-17T08:32:23.955" v="21747"/>
          <ac:picMkLst>
            <pc:docMk/>
            <pc:sldMk cId="2295157838" sldId="344"/>
            <ac:picMk id="5" creationId="{F5260B2F-DC9C-4A7E-9004-EB70F0DB472B}"/>
          </ac:picMkLst>
        </pc:picChg>
        <pc:picChg chg="add mod">
          <ac:chgData name="li bo" userId="86e360d6c7446f46" providerId="LiveId" clId="{CF09A8D7-3F4C-4C19-8C1F-368D54E099AA}" dt="2022-03-16T09:26:31.626" v="16113" actId="1076"/>
          <ac:picMkLst>
            <pc:docMk/>
            <pc:sldMk cId="2295157838" sldId="344"/>
            <ac:picMk id="22" creationId="{874720AB-2178-4EC2-9242-FC19AF83AD5A}"/>
          </ac:picMkLst>
        </pc:picChg>
      </pc:sldChg>
      <pc:sldChg chg="addSp delSp modSp add mod modTransition">
        <pc:chgData name="li bo" userId="86e360d6c7446f46" providerId="LiveId" clId="{CF09A8D7-3F4C-4C19-8C1F-368D54E099AA}" dt="2022-03-17T08:32:01.081" v="21723"/>
        <pc:sldMkLst>
          <pc:docMk/>
          <pc:sldMk cId="3717073540" sldId="345"/>
        </pc:sldMkLst>
        <pc:spChg chg="del mod">
          <ac:chgData name="li bo" userId="86e360d6c7446f46" providerId="LiveId" clId="{CF09A8D7-3F4C-4C19-8C1F-368D54E099AA}" dt="2022-03-15T16:04:15.810" v="12070"/>
          <ac:spMkLst>
            <pc:docMk/>
            <pc:sldMk cId="3717073540" sldId="345"/>
            <ac:spMk id="2" creationId="{2DFA84B5-24F4-40E9-BCC9-C1A6F2BB86FC}"/>
          </ac:spMkLst>
        </pc:spChg>
        <pc:spChg chg="del mod">
          <ac:chgData name="li bo" userId="86e360d6c7446f46" providerId="LiveId" clId="{CF09A8D7-3F4C-4C19-8C1F-368D54E099AA}" dt="2022-03-15T16:04:15.810" v="12070"/>
          <ac:spMkLst>
            <pc:docMk/>
            <pc:sldMk cId="3717073540" sldId="345"/>
            <ac:spMk id="3" creationId="{25F480C0-7CCE-4B8C-95C8-556C1754D2CA}"/>
          </ac:spMkLst>
        </pc:spChg>
        <pc:spChg chg="add mod">
          <ac:chgData name="li bo" userId="86e360d6c7446f46" providerId="LiveId" clId="{CF09A8D7-3F4C-4C19-8C1F-368D54E099AA}" dt="2022-03-16T09:03:23.522" v="15563" actId="20577"/>
          <ac:spMkLst>
            <pc:docMk/>
            <pc:sldMk cId="3717073540" sldId="345"/>
            <ac:spMk id="6" creationId="{5E6CE952-B487-4ECC-A001-5E0BB688BFF9}"/>
          </ac:spMkLst>
        </pc:spChg>
        <pc:spChg chg="add mod">
          <ac:chgData name="li bo" userId="86e360d6c7446f46" providerId="LiveId" clId="{CF09A8D7-3F4C-4C19-8C1F-368D54E099AA}" dt="2022-03-16T09:03:35.838" v="15613" actId="20577"/>
          <ac:spMkLst>
            <pc:docMk/>
            <pc:sldMk cId="3717073540" sldId="345"/>
            <ac:spMk id="7" creationId="{1F6CFE64-851C-4CE7-9A97-222129C737FC}"/>
          </ac:spMkLst>
        </pc:spChg>
        <pc:spChg chg="add mod">
          <ac:chgData name="li bo" userId="86e360d6c7446f46" providerId="LiveId" clId="{CF09A8D7-3F4C-4C19-8C1F-368D54E099AA}" dt="2022-03-16T09:03:38.026" v="15626" actId="20577"/>
          <ac:spMkLst>
            <pc:docMk/>
            <pc:sldMk cId="3717073540" sldId="345"/>
            <ac:spMk id="8" creationId="{A002F8E0-EFF7-46E4-8EF9-F95066CD46BF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9" creationId="{3DD96E18-0941-4CEE-9CFE-4E020C812768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0" creationId="{59F465C8-2563-412D-9202-76EF4842CABF}"/>
          </ac:spMkLst>
        </pc:spChg>
        <pc:spChg chg="add mod">
          <ac:chgData name="li bo" userId="86e360d6c7446f46" providerId="LiveId" clId="{CF09A8D7-3F4C-4C19-8C1F-368D54E099AA}" dt="2022-03-15T16:04:15.870" v="12170" actId="207"/>
          <ac:spMkLst>
            <pc:docMk/>
            <pc:sldMk cId="3717073540" sldId="345"/>
            <ac:spMk id="11" creationId="{7D37BCAC-3067-407A-8E68-4B57CDFDC632}"/>
          </ac:spMkLst>
        </pc:spChg>
        <pc:spChg chg="add mod">
          <ac:chgData name="li bo" userId="86e360d6c7446f46" providerId="LiveId" clId="{CF09A8D7-3F4C-4C19-8C1F-368D54E099AA}" dt="2022-03-15T16:04:15.883" v="12192" actId="207"/>
          <ac:spMkLst>
            <pc:docMk/>
            <pc:sldMk cId="3717073540" sldId="345"/>
            <ac:spMk id="12" creationId="{DDDF460C-EE08-4BAD-BD8B-4D6ACDEAC158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3" creationId="{FCD3635A-9716-473F-874B-8F723A33D447}"/>
          </ac:spMkLst>
        </pc:spChg>
        <pc:spChg chg="add del mod">
          <ac:chgData name="li bo" userId="86e360d6c7446f46" providerId="LiveId" clId="{CF09A8D7-3F4C-4C19-8C1F-368D54E099AA}" dt="2022-03-16T09:03:29.880" v="15582" actId="478"/>
          <ac:spMkLst>
            <pc:docMk/>
            <pc:sldMk cId="3717073540" sldId="345"/>
            <ac:spMk id="14" creationId="{84CF345E-224A-46C8-9C60-A3ED42896663}"/>
          </ac:spMkLst>
        </pc:spChg>
        <pc:spChg chg="add mod">
          <ac:chgData name="li bo" userId="86e360d6c7446f46" providerId="LiveId" clId="{CF09A8D7-3F4C-4C19-8C1F-368D54E099AA}" dt="2022-03-15T16:04:15.915" v="12254" actId="948"/>
          <ac:spMkLst>
            <pc:docMk/>
            <pc:sldMk cId="3717073540" sldId="345"/>
            <ac:spMk id="15" creationId="{4E73FF56-4A3E-4371-B7CD-0D568E72992E}"/>
          </ac:spMkLst>
        </pc:spChg>
        <pc:spChg chg="add mod">
          <ac:chgData name="li bo" userId="86e360d6c7446f46" providerId="LiveId" clId="{CF09A8D7-3F4C-4C19-8C1F-368D54E099AA}" dt="2022-03-17T08:32:01.080" v="21720"/>
          <ac:spMkLst>
            <pc:docMk/>
            <pc:sldMk cId="3717073540" sldId="345"/>
            <ac:spMk id="16" creationId="{63F13AC4-684E-435C-BD82-3B4427336EDD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7" creationId="{B00C7F07-19CE-4A8C-8086-3F200B2539F3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8" creationId="{E13DD39A-7ABC-46DB-B2C0-E02E86D72BA5}"/>
          </ac:spMkLst>
        </pc:spChg>
        <pc:spChg chg="add mod">
          <ac:chgData name="li bo" userId="86e360d6c7446f46" providerId="LiveId" clId="{CF09A8D7-3F4C-4C19-8C1F-368D54E099AA}" dt="2022-03-17T08:32:01.080" v="21719"/>
          <ac:spMkLst>
            <pc:docMk/>
            <pc:sldMk cId="3717073540" sldId="345"/>
            <ac:spMk id="19" creationId="{4C3C7F3B-D0C5-49C5-B578-610F48425375}"/>
          </ac:spMkLst>
        </pc:spChg>
        <pc:grpChg chg="add mod">
          <ac:chgData name="li bo" userId="86e360d6c7446f46" providerId="LiveId" clId="{CF09A8D7-3F4C-4C19-8C1F-368D54E099AA}" dt="2022-03-17T08:32:01.080" v="21721"/>
          <ac:grpSpMkLst>
            <pc:docMk/>
            <pc:sldMk cId="3717073540" sldId="345"/>
            <ac:grpSpMk id="20" creationId="{C615FA85-942C-4485-9D61-353674D40115}"/>
          </ac:grpSpMkLst>
        </pc:grpChg>
        <pc:picChg chg="add mod ord">
          <ac:chgData name="li bo" userId="86e360d6c7446f46" providerId="LiveId" clId="{CF09A8D7-3F4C-4C19-8C1F-368D54E099AA}" dt="2022-03-17T08:32:01.081" v="21723"/>
          <ac:picMkLst>
            <pc:docMk/>
            <pc:sldMk cId="3717073540" sldId="345"/>
            <ac:picMk id="5" creationId="{40E36F23-1BA4-442E-AFB6-46E98E1DDEC6}"/>
          </ac:picMkLst>
        </pc:picChg>
        <pc:picChg chg="add del mod">
          <ac:chgData name="li bo" userId="86e360d6c7446f46" providerId="LiveId" clId="{CF09A8D7-3F4C-4C19-8C1F-368D54E099AA}" dt="2022-03-15T16:27:27.666" v="13464" actId="478"/>
          <ac:picMkLst>
            <pc:docMk/>
            <pc:sldMk cId="3717073540" sldId="345"/>
            <ac:picMk id="21" creationId="{1228DA8E-FB63-4F1B-BF1B-3D0E920EB766}"/>
          </ac:picMkLst>
        </pc:picChg>
        <pc:picChg chg="add mod">
          <ac:chgData name="li bo" userId="86e360d6c7446f46" providerId="LiveId" clId="{CF09A8D7-3F4C-4C19-8C1F-368D54E099AA}" dt="2022-03-16T09:02:48.916" v="15491" actId="1076"/>
          <ac:picMkLst>
            <pc:docMk/>
            <pc:sldMk cId="3717073540" sldId="345"/>
            <ac:picMk id="22" creationId="{41D1566B-CD29-46A6-B9DC-35A04D6D035C}"/>
          </ac:picMkLst>
        </pc:picChg>
      </pc:sldChg>
      <pc:sldChg chg="addSp delSp modSp add del mod modTransition">
        <pc:chgData name="li bo" userId="86e360d6c7446f46" providerId="LiveId" clId="{CF09A8D7-3F4C-4C19-8C1F-368D54E099AA}" dt="2022-03-15T16:04:07.421" v="12054" actId="47"/>
        <pc:sldMkLst>
          <pc:docMk/>
          <pc:sldMk cId="4191172883" sldId="345"/>
        </pc:sldMkLst>
        <pc:spChg chg="del mod">
          <ac:chgData name="li bo" userId="86e360d6c7446f46" providerId="LiveId" clId="{CF09A8D7-3F4C-4C19-8C1F-368D54E099AA}" dt="2022-03-15T16:04:02.609" v="11762"/>
          <ac:spMkLst>
            <pc:docMk/>
            <pc:sldMk cId="4191172883" sldId="345"/>
            <ac:spMk id="2" creationId="{613C115C-5AFD-42D7-BD9D-C3E5397C75FB}"/>
          </ac:spMkLst>
        </pc:spChg>
        <pc:spChg chg="del mod">
          <ac:chgData name="li bo" userId="86e360d6c7446f46" providerId="LiveId" clId="{CF09A8D7-3F4C-4C19-8C1F-368D54E099AA}" dt="2022-03-15T16:04:02.609" v="11762"/>
          <ac:spMkLst>
            <pc:docMk/>
            <pc:sldMk cId="4191172883" sldId="345"/>
            <ac:spMk id="3" creationId="{52EDE560-2AFC-4D42-A8C1-2CF038338AC6}"/>
          </ac:spMkLst>
        </pc:spChg>
        <pc:spChg chg="add mod">
          <ac:chgData name="li bo" userId="86e360d6c7446f46" providerId="LiveId" clId="{CF09A8D7-3F4C-4C19-8C1F-368D54E099AA}" dt="2022-03-15T16:04:02.620" v="11780" actId="948"/>
          <ac:spMkLst>
            <pc:docMk/>
            <pc:sldMk cId="4191172883" sldId="345"/>
            <ac:spMk id="6" creationId="{19E5BAA4-00BB-4B7F-8219-22C2C0E6A2D5}"/>
          </ac:spMkLst>
        </pc:spChg>
        <pc:spChg chg="add mod">
          <ac:chgData name="li bo" userId="86e360d6c7446f46" providerId="LiveId" clId="{CF09A8D7-3F4C-4C19-8C1F-368D54E099AA}" dt="2022-03-15T16:04:02.628" v="11795" actId="947"/>
          <ac:spMkLst>
            <pc:docMk/>
            <pc:sldMk cId="4191172883" sldId="345"/>
            <ac:spMk id="7" creationId="{B8DB0CB0-0EB3-4787-A509-E009F1CC55C4}"/>
          </ac:spMkLst>
        </pc:spChg>
        <pc:spChg chg="add mod">
          <ac:chgData name="li bo" userId="86e360d6c7446f46" providerId="LiveId" clId="{CF09A8D7-3F4C-4C19-8C1F-368D54E099AA}" dt="2022-03-15T16:04:02.637" v="11810" actId="947"/>
          <ac:spMkLst>
            <pc:docMk/>
            <pc:sldMk cId="4191172883" sldId="345"/>
            <ac:spMk id="8" creationId="{C7E47FB4-3B7A-4326-9201-D8D83BEAC4E2}"/>
          </ac:spMkLst>
        </pc:spChg>
        <pc:spChg chg="add mod">
          <ac:chgData name="li bo" userId="86e360d6c7446f46" providerId="LiveId" clId="{CF09A8D7-3F4C-4C19-8C1F-368D54E099AA}" dt="2022-03-15T16:04:02.645" v="11825" actId="947"/>
          <ac:spMkLst>
            <pc:docMk/>
            <pc:sldMk cId="4191172883" sldId="345"/>
            <ac:spMk id="9" creationId="{B79B5E5F-6EC1-4645-A928-2F26DCE0C968}"/>
          </ac:spMkLst>
        </pc:spChg>
        <pc:spChg chg="add mod">
          <ac:chgData name="li bo" userId="86e360d6c7446f46" providerId="LiveId" clId="{CF09A8D7-3F4C-4C19-8C1F-368D54E099AA}" dt="2022-03-15T16:04:02.655" v="11840" actId="947"/>
          <ac:spMkLst>
            <pc:docMk/>
            <pc:sldMk cId="4191172883" sldId="345"/>
            <ac:spMk id="10" creationId="{E0E2995A-7588-4E7D-A6FC-68DE0151BD7B}"/>
          </ac:spMkLst>
        </pc:spChg>
        <pc:spChg chg="add mod">
          <ac:chgData name="li bo" userId="86e360d6c7446f46" providerId="LiveId" clId="{CF09A8D7-3F4C-4C19-8C1F-368D54E099AA}" dt="2022-03-15T16:04:02.668" v="11862" actId="207"/>
          <ac:spMkLst>
            <pc:docMk/>
            <pc:sldMk cId="4191172883" sldId="345"/>
            <ac:spMk id="11" creationId="{6F6E9545-B8F6-4456-8826-8C80F458DBD7}"/>
          </ac:spMkLst>
        </pc:spChg>
        <pc:spChg chg="add mod">
          <ac:chgData name="li bo" userId="86e360d6c7446f46" providerId="LiveId" clId="{CF09A8D7-3F4C-4C19-8C1F-368D54E099AA}" dt="2022-03-15T16:04:02.681" v="11884" actId="207"/>
          <ac:spMkLst>
            <pc:docMk/>
            <pc:sldMk cId="4191172883" sldId="345"/>
            <ac:spMk id="12" creationId="{D94FF6E0-93FC-4931-AE60-9E3D8D2DAD2E}"/>
          </ac:spMkLst>
        </pc:spChg>
        <pc:spChg chg="add mod">
          <ac:chgData name="li bo" userId="86e360d6c7446f46" providerId="LiveId" clId="{CF09A8D7-3F4C-4C19-8C1F-368D54E099AA}" dt="2022-03-15T16:04:02.694" v="11906" actId="207"/>
          <ac:spMkLst>
            <pc:docMk/>
            <pc:sldMk cId="4191172883" sldId="345"/>
            <ac:spMk id="13" creationId="{1943A93F-E757-40CC-9BAA-032CE0820D5A}"/>
          </ac:spMkLst>
        </pc:spChg>
        <pc:spChg chg="add mod">
          <ac:chgData name="li bo" userId="86e360d6c7446f46" providerId="LiveId" clId="{CF09A8D7-3F4C-4C19-8C1F-368D54E099AA}" dt="2022-03-15T16:04:02.707" v="11928" actId="207"/>
          <ac:spMkLst>
            <pc:docMk/>
            <pc:sldMk cId="4191172883" sldId="345"/>
            <ac:spMk id="14" creationId="{59D6177C-B2A0-4C73-B252-E6593CB7F7AE}"/>
          </ac:spMkLst>
        </pc:spChg>
        <pc:spChg chg="add mod">
          <ac:chgData name="li bo" userId="86e360d6c7446f46" providerId="LiveId" clId="{CF09A8D7-3F4C-4C19-8C1F-368D54E099AA}" dt="2022-03-15T16:04:02.716" v="11946" actId="948"/>
          <ac:spMkLst>
            <pc:docMk/>
            <pc:sldMk cId="4191172883" sldId="345"/>
            <ac:spMk id="15" creationId="{354A77AD-1551-465F-A491-EC759E795CEC}"/>
          </ac:spMkLst>
        </pc:spChg>
        <pc:spChg chg="add mod">
          <ac:chgData name="li bo" userId="86e360d6c7446f46" providerId="LiveId" clId="{CF09A8D7-3F4C-4C19-8C1F-368D54E099AA}" dt="2022-03-15T16:04:06.383" v="12048"/>
          <ac:spMkLst>
            <pc:docMk/>
            <pc:sldMk cId="4191172883" sldId="345"/>
            <ac:spMk id="16" creationId="{1D011AAC-FBA1-4077-BE7C-286A81012AE2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7" creationId="{7BF65ABC-BAFA-47FA-8977-60F617E857B5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8" creationId="{95E3E810-D584-480F-B9E1-AC7E3869A667}"/>
          </ac:spMkLst>
        </pc:spChg>
        <pc:spChg chg="add mod">
          <ac:chgData name="li bo" userId="86e360d6c7446f46" providerId="LiveId" clId="{CF09A8D7-3F4C-4C19-8C1F-368D54E099AA}" dt="2022-03-15T16:04:06.383" v="12047"/>
          <ac:spMkLst>
            <pc:docMk/>
            <pc:sldMk cId="4191172883" sldId="345"/>
            <ac:spMk id="19" creationId="{AC199AE6-B118-4E74-AD06-AD6552E68E10}"/>
          </ac:spMkLst>
        </pc:spChg>
        <pc:spChg chg="add mod ord">
          <ac:chgData name="li bo" userId="86e360d6c7446f46" providerId="LiveId" clId="{CF09A8D7-3F4C-4C19-8C1F-368D54E099AA}" dt="2022-03-15T16:04:06.384" v="12053"/>
          <ac:spMkLst>
            <pc:docMk/>
            <pc:sldMk cId="4191172883" sldId="345"/>
            <ac:spMk id="21" creationId="{01950689-5235-4104-856C-7732622E77EF}"/>
          </ac:spMkLst>
        </pc:spChg>
        <pc:grpChg chg="add mod">
          <ac:chgData name="li bo" userId="86e360d6c7446f46" providerId="LiveId" clId="{CF09A8D7-3F4C-4C19-8C1F-368D54E099AA}" dt="2022-03-15T16:04:06.383" v="12049"/>
          <ac:grpSpMkLst>
            <pc:docMk/>
            <pc:sldMk cId="4191172883" sldId="345"/>
            <ac:grpSpMk id="20" creationId="{E659DC34-DBC5-445F-94E6-BCD233CEB924}"/>
          </ac:grpSpMkLst>
        </pc:grpChg>
        <pc:picChg chg="add mod ord">
          <ac:chgData name="li bo" userId="86e360d6c7446f46" providerId="LiveId" clId="{CF09A8D7-3F4C-4C19-8C1F-368D54E099AA}" dt="2022-03-15T16:04:06.384" v="12051"/>
          <ac:picMkLst>
            <pc:docMk/>
            <pc:sldMk cId="4191172883" sldId="345"/>
            <ac:picMk id="5" creationId="{6AB7C083-239E-4C35-9B44-6741FC73E383}"/>
          </ac:picMkLst>
        </pc:picChg>
      </pc:sldChg>
      <pc:sldChg chg="addSp delSp modSp add mod">
        <pc:chgData name="li bo" userId="86e360d6c7446f46" providerId="LiveId" clId="{CF09A8D7-3F4C-4C19-8C1F-368D54E099AA}" dt="2022-03-16T09:04:45.543" v="15660" actId="1076"/>
        <pc:sldMkLst>
          <pc:docMk/>
          <pc:sldMk cId="2976601861" sldId="346"/>
        </pc:sldMkLst>
        <pc:spChg chg="mod">
          <ac:chgData name="li bo" userId="86e360d6c7446f46" providerId="LiveId" clId="{CF09A8D7-3F4C-4C19-8C1F-368D54E099AA}" dt="2022-03-15T16:05:23.983" v="12403" actId="20577"/>
          <ac:spMkLst>
            <pc:docMk/>
            <pc:sldMk cId="2976601861" sldId="346"/>
            <ac:spMk id="6" creationId="{087B1CD7-AB71-4779-99FC-0F736A84C672}"/>
          </ac:spMkLst>
        </pc:spChg>
        <pc:spChg chg="mod">
          <ac:chgData name="li bo" userId="86e360d6c7446f46" providerId="LiveId" clId="{CF09A8D7-3F4C-4C19-8C1F-368D54E099AA}" dt="2022-03-16T09:04:45.543" v="15660" actId="1076"/>
          <ac:spMkLst>
            <pc:docMk/>
            <pc:sldMk cId="2976601861" sldId="346"/>
            <ac:spMk id="13" creationId="{2EDAA79A-C4CF-42AF-9723-9CBB17110733}"/>
          </ac:spMkLst>
        </pc:spChg>
        <pc:picChg chg="add mod">
          <ac:chgData name="li bo" userId="86e360d6c7446f46" providerId="LiveId" clId="{CF09A8D7-3F4C-4C19-8C1F-368D54E099AA}" dt="2022-03-16T09:04:45.543" v="15660" actId="1076"/>
          <ac:picMkLst>
            <pc:docMk/>
            <pc:sldMk cId="2976601861" sldId="346"/>
            <ac:picMk id="7" creationId="{1A808B3F-D86A-4DAC-B3B7-B60C822348BE}"/>
          </ac:picMkLst>
        </pc:picChg>
        <pc:picChg chg="del">
          <ac:chgData name="li bo" userId="86e360d6c7446f46" providerId="LiveId" clId="{CF09A8D7-3F4C-4C19-8C1F-368D54E099AA}" dt="2022-03-15T16:04:50.220" v="12353" actId="478"/>
          <ac:picMkLst>
            <pc:docMk/>
            <pc:sldMk cId="2976601861" sldId="346"/>
            <ac:picMk id="8" creationId="{50725E18-6321-42EE-8F7B-8029080E76F0}"/>
          </ac:picMkLst>
        </pc:picChg>
        <pc:picChg chg="add mod modCrop">
          <ac:chgData name="li bo" userId="86e360d6c7446f46" providerId="LiveId" clId="{CF09A8D7-3F4C-4C19-8C1F-368D54E099AA}" dt="2022-03-16T09:04:45.543" v="15660" actId="1076"/>
          <ac:picMkLst>
            <pc:docMk/>
            <pc:sldMk cId="2976601861" sldId="346"/>
            <ac:picMk id="9" creationId="{16AB394F-4C2E-4C88-BB34-867B20DFF098}"/>
          </ac:picMkLst>
        </pc:picChg>
        <pc:picChg chg="del">
          <ac:chgData name="li bo" userId="86e360d6c7446f46" providerId="LiveId" clId="{CF09A8D7-3F4C-4C19-8C1F-368D54E099AA}" dt="2022-03-15T16:04:52.854" v="12354" actId="478"/>
          <ac:picMkLst>
            <pc:docMk/>
            <pc:sldMk cId="2976601861" sldId="346"/>
            <ac:picMk id="10" creationId="{46E3B068-898B-4C92-8564-E986B4988376}"/>
          </ac:picMkLst>
        </pc:picChg>
        <pc:picChg chg="del mod">
          <ac:chgData name="li bo" userId="86e360d6c7446f46" providerId="LiveId" clId="{CF09A8D7-3F4C-4C19-8C1F-368D54E099AA}" dt="2022-03-15T16:27:31.971" v="13475" actId="478"/>
          <ac:picMkLst>
            <pc:docMk/>
            <pc:sldMk cId="2976601861" sldId="346"/>
            <ac:picMk id="12" creationId="{A9E00BDB-E1C4-4BAB-8046-BCF81693E09F}"/>
          </ac:picMkLst>
        </pc:picChg>
      </pc:sldChg>
      <pc:sldChg chg="addSp delSp modSp add mod ord modTransition modNotesTx">
        <pc:chgData name="li bo" userId="86e360d6c7446f46" providerId="LiveId" clId="{CF09A8D7-3F4C-4C19-8C1F-368D54E099AA}" dt="2022-03-17T07:59:40.168" v="21574"/>
        <pc:sldMkLst>
          <pc:docMk/>
          <pc:sldMk cId="318755458" sldId="347"/>
        </pc:sldMkLst>
        <pc:spChg chg="del mod">
          <ac:chgData name="li bo" userId="86e360d6c7446f46" providerId="LiveId" clId="{CF09A8D7-3F4C-4C19-8C1F-368D54E099AA}" dt="2022-03-15T16:17:12.033" v="12595"/>
          <ac:spMkLst>
            <pc:docMk/>
            <pc:sldMk cId="318755458" sldId="347"/>
            <ac:spMk id="2" creationId="{9D1AE26C-8625-4CFD-8B03-1D836BCC9C95}"/>
          </ac:spMkLst>
        </pc:spChg>
        <pc:spChg chg="del mod">
          <ac:chgData name="li bo" userId="86e360d6c7446f46" providerId="LiveId" clId="{CF09A8D7-3F4C-4C19-8C1F-368D54E099AA}" dt="2022-03-15T16:17:12.033" v="12595"/>
          <ac:spMkLst>
            <pc:docMk/>
            <pc:sldMk cId="318755458" sldId="347"/>
            <ac:spMk id="3" creationId="{14577A7D-3153-4272-ADE6-3CC1DD18B215}"/>
          </ac:spMkLst>
        </pc:spChg>
        <pc:spChg chg="add mod">
          <ac:chgData name="li bo" userId="86e360d6c7446f46" providerId="LiveId" clId="{CF09A8D7-3F4C-4C19-8C1F-368D54E099AA}" dt="2022-03-17T02:19:14.746" v="17941" actId="20577"/>
          <ac:spMkLst>
            <pc:docMk/>
            <pc:sldMk cId="318755458" sldId="347"/>
            <ac:spMk id="6" creationId="{98DAAA50-4A0F-47F9-82C7-2D887DD119AC}"/>
          </ac:spMkLst>
        </pc:spChg>
        <pc:spChg chg="add mod">
          <ac:chgData name="li bo" userId="86e360d6c7446f46" providerId="LiveId" clId="{CF09A8D7-3F4C-4C19-8C1F-368D54E099AA}" dt="2022-03-16T15:48:38.453" v="17755" actId="20577"/>
          <ac:spMkLst>
            <pc:docMk/>
            <pc:sldMk cId="318755458" sldId="347"/>
            <ac:spMk id="7" creationId="{25D87150-7D82-4C8A-8B69-AD0C32142CBF}"/>
          </ac:spMkLst>
        </pc:spChg>
        <pc:spChg chg="add mod">
          <ac:chgData name="li bo" userId="86e360d6c7446f46" providerId="LiveId" clId="{CF09A8D7-3F4C-4C19-8C1F-368D54E099AA}" dt="2022-03-16T08:58:36.237" v="15074" actId="5793"/>
          <ac:spMkLst>
            <pc:docMk/>
            <pc:sldMk cId="318755458" sldId="347"/>
            <ac:spMk id="8" creationId="{FA4E2A90-ACFF-40C4-AC48-8C30B453A074}"/>
          </ac:spMkLst>
        </pc:spChg>
        <pc:spChg chg="add mod">
          <ac:chgData name="li bo" userId="86e360d6c7446f46" providerId="LiveId" clId="{CF09A8D7-3F4C-4C19-8C1F-368D54E099AA}" dt="2022-03-16T08:58:45.921" v="15104" actId="5793"/>
          <ac:spMkLst>
            <pc:docMk/>
            <pc:sldMk cId="318755458" sldId="347"/>
            <ac:spMk id="9" creationId="{60CBAB6A-C1F4-46AD-97EC-1F6D8091997C}"/>
          </ac:spMkLst>
        </pc:spChg>
        <pc:spChg chg="add del mod">
          <ac:chgData name="li bo" userId="86e360d6c7446f46" providerId="LiveId" clId="{CF09A8D7-3F4C-4C19-8C1F-368D54E099AA}" dt="2022-03-16T08:58:07.560" v="14950" actId="478"/>
          <ac:spMkLst>
            <pc:docMk/>
            <pc:sldMk cId="318755458" sldId="347"/>
            <ac:spMk id="10" creationId="{DCCD71FE-FD46-4DDE-A527-EB2B961DD65E}"/>
          </ac:spMkLst>
        </pc:spChg>
        <pc:spChg chg="add mod">
          <ac:chgData name="li bo" userId="86e360d6c7446f46" providerId="LiveId" clId="{CF09A8D7-3F4C-4C19-8C1F-368D54E099AA}" dt="2022-03-16T08:58:15.863" v="14976" actId="207"/>
          <ac:spMkLst>
            <pc:docMk/>
            <pc:sldMk cId="318755458" sldId="347"/>
            <ac:spMk id="11" creationId="{9095373F-703B-4837-B46C-C31186AB551F}"/>
          </ac:spMkLst>
        </pc:spChg>
        <pc:spChg chg="add mod">
          <ac:chgData name="li bo" userId="86e360d6c7446f46" providerId="LiveId" clId="{CF09A8D7-3F4C-4C19-8C1F-368D54E099AA}" dt="2022-03-16T08:58:15.864" v="14978" actId="207"/>
          <ac:spMkLst>
            <pc:docMk/>
            <pc:sldMk cId="318755458" sldId="347"/>
            <ac:spMk id="12" creationId="{434770F2-7188-408A-BAA4-927F425A823B}"/>
          </ac:spMkLst>
        </pc:spChg>
        <pc:spChg chg="add mod">
          <ac:chgData name="li bo" userId="86e360d6c7446f46" providerId="LiveId" clId="{CF09A8D7-3F4C-4C19-8C1F-368D54E099AA}" dt="2022-03-16T08:58:15.866" v="14982" actId="207"/>
          <ac:spMkLst>
            <pc:docMk/>
            <pc:sldMk cId="318755458" sldId="347"/>
            <ac:spMk id="13" creationId="{EFB038A1-23A7-49AA-A28F-FAC3FDCEA8DD}"/>
          </ac:spMkLst>
        </pc:spChg>
        <pc:spChg chg="add del mod">
          <ac:chgData name="li bo" userId="86e360d6c7446f46" providerId="LiveId" clId="{CF09A8D7-3F4C-4C19-8C1F-368D54E099AA}" dt="2022-03-16T08:58:07.560" v="14950" actId="478"/>
          <ac:spMkLst>
            <pc:docMk/>
            <pc:sldMk cId="318755458" sldId="347"/>
            <ac:spMk id="14" creationId="{B6A5037F-95FD-4A6E-8ACC-E061FF8ABC60}"/>
          </ac:spMkLst>
        </pc:spChg>
        <pc:spChg chg="add mod">
          <ac:chgData name="li bo" userId="86e360d6c7446f46" providerId="LiveId" clId="{CF09A8D7-3F4C-4C19-8C1F-368D54E099AA}" dt="2022-03-15T16:17:12.135" v="12779" actId="948"/>
          <ac:spMkLst>
            <pc:docMk/>
            <pc:sldMk cId="318755458" sldId="347"/>
            <ac:spMk id="15" creationId="{B292781F-D2FD-4DB0-B449-7841E481789A}"/>
          </ac:spMkLst>
        </pc:spChg>
        <pc:spChg chg="add mod">
          <ac:chgData name="li bo" userId="86e360d6c7446f46" providerId="LiveId" clId="{CF09A8D7-3F4C-4C19-8C1F-368D54E099AA}" dt="2022-03-17T07:59:40.167" v="21571"/>
          <ac:spMkLst>
            <pc:docMk/>
            <pc:sldMk cId="318755458" sldId="347"/>
            <ac:spMk id="16" creationId="{CC3C4BCC-350A-4DD5-9B77-90D3EC5FB8AE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7" creationId="{2E59C25F-8CC9-46F6-8654-9A2C0EF6A9C6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8" creationId="{3B89B4A1-9E84-4C2C-90B5-A4C351FF6873}"/>
          </ac:spMkLst>
        </pc:spChg>
        <pc:spChg chg="add mod">
          <ac:chgData name="li bo" userId="86e360d6c7446f46" providerId="LiveId" clId="{CF09A8D7-3F4C-4C19-8C1F-368D54E099AA}" dt="2022-03-17T07:59:40.167" v="21570"/>
          <ac:spMkLst>
            <pc:docMk/>
            <pc:sldMk cId="318755458" sldId="347"/>
            <ac:spMk id="19" creationId="{380954BE-DE3E-40D2-A890-C5D49AD9590A}"/>
          </ac:spMkLst>
        </pc:spChg>
        <pc:spChg chg="add del mod ord">
          <ac:chgData name="li bo" userId="86e360d6c7446f46" providerId="LiveId" clId="{CF09A8D7-3F4C-4C19-8C1F-368D54E099AA}" dt="2022-03-16T08:58:15.868" v="14984"/>
          <ac:spMkLst>
            <pc:docMk/>
            <pc:sldMk cId="318755458" sldId="347"/>
            <ac:spMk id="21" creationId="{379E95FF-BA7E-46FF-94F2-286D2D2538A4}"/>
          </ac:spMkLst>
        </pc:spChg>
        <pc:grpChg chg="add mod">
          <ac:chgData name="li bo" userId="86e360d6c7446f46" providerId="LiveId" clId="{CF09A8D7-3F4C-4C19-8C1F-368D54E099AA}" dt="2022-03-17T07:59:40.168" v="21572"/>
          <ac:grpSpMkLst>
            <pc:docMk/>
            <pc:sldMk cId="318755458" sldId="347"/>
            <ac:grpSpMk id="20" creationId="{9B3C59D5-418D-4D5C-AAAC-F11BED862054}"/>
          </ac:grpSpMkLst>
        </pc:grpChg>
        <pc:picChg chg="add mod ord">
          <ac:chgData name="li bo" userId="86e360d6c7446f46" providerId="LiveId" clId="{CF09A8D7-3F4C-4C19-8C1F-368D54E099AA}" dt="2022-03-17T07:59:40.168" v="21574"/>
          <ac:picMkLst>
            <pc:docMk/>
            <pc:sldMk cId="318755458" sldId="347"/>
            <ac:picMk id="5" creationId="{80507FCA-04D4-4FB4-B8BE-685A6CA3593B}"/>
          </ac:picMkLst>
        </pc:picChg>
      </pc:sldChg>
      <pc:sldChg chg="addSp delSp modSp add mod modTransition">
        <pc:chgData name="li bo" userId="86e360d6c7446f46" providerId="LiveId" clId="{CF09A8D7-3F4C-4C19-8C1F-368D54E099AA}" dt="2022-03-17T08:31:01.304" v="21717"/>
        <pc:sldMkLst>
          <pc:docMk/>
          <pc:sldMk cId="1678499474" sldId="348"/>
        </pc:sldMkLst>
        <pc:spChg chg="del mod">
          <ac:chgData name="li bo" userId="86e360d6c7446f46" providerId="LiveId" clId="{CF09A8D7-3F4C-4C19-8C1F-368D54E099AA}" dt="2022-03-16T09:28:04.967" v="16183"/>
          <ac:spMkLst>
            <pc:docMk/>
            <pc:sldMk cId="1678499474" sldId="348"/>
            <ac:spMk id="2" creationId="{E2A31419-B358-49B3-ACEF-480B1D23D6EF}"/>
          </ac:spMkLst>
        </pc:spChg>
        <pc:spChg chg="del mod">
          <ac:chgData name="li bo" userId="86e360d6c7446f46" providerId="LiveId" clId="{CF09A8D7-3F4C-4C19-8C1F-368D54E099AA}" dt="2022-03-16T09:28:04.967" v="16183"/>
          <ac:spMkLst>
            <pc:docMk/>
            <pc:sldMk cId="1678499474" sldId="348"/>
            <ac:spMk id="3" creationId="{C2E4969A-D296-4803-B31C-E8609407B11D}"/>
          </ac:spMkLst>
        </pc:spChg>
        <pc:spChg chg="add mod">
          <ac:chgData name="li bo" userId="86e360d6c7446f46" providerId="LiveId" clId="{CF09A8D7-3F4C-4C19-8C1F-368D54E099AA}" dt="2022-03-16T15:47:08.882" v="17660" actId="20577"/>
          <ac:spMkLst>
            <pc:docMk/>
            <pc:sldMk cId="1678499474" sldId="348"/>
            <ac:spMk id="6" creationId="{82CD64C8-1B11-44D9-9C85-BE9D3D413072}"/>
          </ac:spMkLst>
        </pc:spChg>
        <pc:spChg chg="add mod">
          <ac:chgData name="li bo" userId="86e360d6c7446f46" providerId="LiveId" clId="{CF09A8D7-3F4C-4C19-8C1F-368D54E099AA}" dt="2022-03-17T06:53:49.727" v="20943" actId="1076"/>
          <ac:spMkLst>
            <pc:docMk/>
            <pc:sldMk cId="1678499474" sldId="348"/>
            <ac:spMk id="7" creationId="{4774ADF2-7A06-4ECF-8D2B-7254E5FCC76C}"/>
          </ac:spMkLst>
        </pc:spChg>
        <pc:spChg chg="add mod">
          <ac:chgData name="li bo" userId="86e360d6c7446f46" providerId="LiveId" clId="{CF09A8D7-3F4C-4C19-8C1F-368D54E099AA}" dt="2022-03-17T06:53:37.940" v="20888" actId="1076"/>
          <ac:spMkLst>
            <pc:docMk/>
            <pc:sldMk cId="1678499474" sldId="348"/>
            <ac:spMk id="8" creationId="{2CF13F14-2698-4885-A600-DF8EE24A50A9}"/>
          </ac:spMkLst>
        </pc:spChg>
        <pc:spChg chg="add mod">
          <ac:chgData name="li bo" userId="86e360d6c7446f46" providerId="LiveId" clId="{CF09A8D7-3F4C-4C19-8C1F-368D54E099AA}" dt="2022-03-16T09:28:05.012" v="16246" actId="947"/>
          <ac:spMkLst>
            <pc:docMk/>
            <pc:sldMk cId="1678499474" sldId="348"/>
            <ac:spMk id="9" creationId="{67A181A4-C25D-4220-A16D-C9015199A607}"/>
          </ac:spMkLst>
        </pc:spChg>
        <pc:spChg chg="add mod">
          <ac:chgData name="li bo" userId="86e360d6c7446f46" providerId="LiveId" clId="{CF09A8D7-3F4C-4C19-8C1F-368D54E099AA}" dt="2022-03-16T09:28:05.021" v="16261" actId="947"/>
          <ac:spMkLst>
            <pc:docMk/>
            <pc:sldMk cId="1678499474" sldId="348"/>
            <ac:spMk id="10" creationId="{6F681124-2A23-4F6F-802E-0DFAA284316B}"/>
          </ac:spMkLst>
        </pc:spChg>
        <pc:spChg chg="add mod">
          <ac:chgData name="li bo" userId="86e360d6c7446f46" providerId="LiveId" clId="{CF09A8D7-3F4C-4C19-8C1F-368D54E099AA}" dt="2022-03-16T09:28:05.037" v="16283" actId="207"/>
          <ac:spMkLst>
            <pc:docMk/>
            <pc:sldMk cId="1678499474" sldId="348"/>
            <ac:spMk id="11" creationId="{6F332000-C18E-4995-9F93-35A1900A8A0D}"/>
          </ac:spMkLst>
        </pc:spChg>
        <pc:spChg chg="add mod">
          <ac:chgData name="li bo" userId="86e360d6c7446f46" providerId="LiveId" clId="{CF09A8D7-3F4C-4C19-8C1F-368D54E099AA}" dt="2022-03-16T09:28:05.048" v="16305" actId="207"/>
          <ac:spMkLst>
            <pc:docMk/>
            <pc:sldMk cId="1678499474" sldId="348"/>
            <ac:spMk id="12" creationId="{D7A220A3-7B62-4DD1-8610-B2446937996C}"/>
          </ac:spMkLst>
        </pc:spChg>
        <pc:spChg chg="add mod">
          <ac:chgData name="li bo" userId="86e360d6c7446f46" providerId="LiveId" clId="{CF09A8D7-3F4C-4C19-8C1F-368D54E099AA}" dt="2022-03-16T09:28:05.061" v="16327" actId="207"/>
          <ac:spMkLst>
            <pc:docMk/>
            <pc:sldMk cId="1678499474" sldId="348"/>
            <ac:spMk id="13" creationId="{DB007CF4-7D69-4EF6-BD97-2B23013CC925}"/>
          </ac:spMkLst>
        </pc:spChg>
        <pc:spChg chg="add mod">
          <ac:chgData name="li bo" userId="86e360d6c7446f46" providerId="LiveId" clId="{CF09A8D7-3F4C-4C19-8C1F-368D54E099AA}" dt="2022-03-16T09:28:05.075" v="16349" actId="207"/>
          <ac:spMkLst>
            <pc:docMk/>
            <pc:sldMk cId="1678499474" sldId="348"/>
            <ac:spMk id="14" creationId="{B9212BAC-D736-4A0A-B3A3-FA2CB2BCB8CE}"/>
          </ac:spMkLst>
        </pc:spChg>
        <pc:spChg chg="add mod">
          <ac:chgData name="li bo" userId="86e360d6c7446f46" providerId="LiveId" clId="{CF09A8D7-3F4C-4C19-8C1F-368D54E099AA}" dt="2022-03-16T09:28:05.083" v="16367" actId="948"/>
          <ac:spMkLst>
            <pc:docMk/>
            <pc:sldMk cId="1678499474" sldId="348"/>
            <ac:spMk id="15" creationId="{92D8C428-C27B-48A0-A1D9-C42258C410DF}"/>
          </ac:spMkLst>
        </pc:spChg>
        <pc:spChg chg="add mod">
          <ac:chgData name="li bo" userId="86e360d6c7446f46" providerId="LiveId" clId="{CF09A8D7-3F4C-4C19-8C1F-368D54E099AA}" dt="2022-03-17T08:31:01.303" v="21712"/>
          <ac:spMkLst>
            <pc:docMk/>
            <pc:sldMk cId="1678499474" sldId="348"/>
            <ac:spMk id="16" creationId="{1F1FBE69-0A77-4257-B0D0-0C20BC016A1F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7" creationId="{8CD076F3-597C-4F01-BFA8-BB85BCAC6CA4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8" creationId="{1DFBC5FB-E085-4599-9175-BD81F1E7135E}"/>
          </ac:spMkLst>
        </pc:spChg>
        <pc:spChg chg="add mod">
          <ac:chgData name="li bo" userId="86e360d6c7446f46" providerId="LiveId" clId="{CF09A8D7-3F4C-4C19-8C1F-368D54E099AA}" dt="2022-03-17T08:31:01.303" v="21711"/>
          <ac:spMkLst>
            <pc:docMk/>
            <pc:sldMk cId="1678499474" sldId="348"/>
            <ac:spMk id="19" creationId="{7B7A26E0-8435-4B92-BD27-A776414A5D39}"/>
          </ac:spMkLst>
        </pc:spChg>
        <pc:spChg chg="add mod ord">
          <ac:chgData name="li bo" userId="86e360d6c7446f46" providerId="LiveId" clId="{CF09A8D7-3F4C-4C19-8C1F-368D54E099AA}" dt="2022-03-17T08:31:01.304" v="21717"/>
          <ac:spMkLst>
            <pc:docMk/>
            <pc:sldMk cId="1678499474" sldId="348"/>
            <ac:spMk id="21" creationId="{31585270-BF0B-45D2-86E0-E906A520384C}"/>
          </ac:spMkLst>
        </pc:spChg>
        <pc:grpChg chg="add mod">
          <ac:chgData name="li bo" userId="86e360d6c7446f46" providerId="LiveId" clId="{CF09A8D7-3F4C-4C19-8C1F-368D54E099AA}" dt="2022-03-17T08:31:01.303" v="21713"/>
          <ac:grpSpMkLst>
            <pc:docMk/>
            <pc:sldMk cId="1678499474" sldId="348"/>
            <ac:grpSpMk id="20" creationId="{E33B6979-21AE-44E4-843F-C3F2BD0BC279}"/>
          </ac:grpSpMkLst>
        </pc:grpChg>
        <pc:picChg chg="add mod ord">
          <ac:chgData name="li bo" userId="86e360d6c7446f46" providerId="LiveId" clId="{CF09A8D7-3F4C-4C19-8C1F-368D54E099AA}" dt="2022-03-17T08:31:01.303" v="21715"/>
          <ac:picMkLst>
            <pc:docMk/>
            <pc:sldMk cId="1678499474" sldId="348"/>
            <ac:picMk id="5" creationId="{FA08628F-CFB0-450F-8255-5F95AE978679}"/>
          </ac:picMkLst>
        </pc:picChg>
        <pc:picChg chg="add del">
          <ac:chgData name="li bo" userId="86e360d6c7446f46" providerId="LiveId" clId="{CF09A8D7-3F4C-4C19-8C1F-368D54E099AA}" dt="2022-03-17T06:53:39.933" v="20890" actId="22"/>
          <ac:picMkLst>
            <pc:docMk/>
            <pc:sldMk cId="1678499474" sldId="348"/>
            <ac:picMk id="23" creationId="{AE9E434B-B05B-40DA-AFF9-9E55E31DDF13}"/>
          </ac:picMkLst>
        </pc:picChg>
        <pc:picChg chg="add mod">
          <ac:chgData name="li bo" userId="86e360d6c7446f46" providerId="LiveId" clId="{CF09A8D7-3F4C-4C19-8C1F-368D54E099AA}" dt="2022-03-17T06:53:55.128" v="20962" actId="1076"/>
          <ac:picMkLst>
            <pc:docMk/>
            <pc:sldMk cId="1678499474" sldId="348"/>
            <ac:picMk id="24" creationId="{B66377EB-16FA-4388-A96D-2FD75247692A}"/>
          </ac:picMkLst>
        </pc:picChg>
      </pc:sldChg>
      <pc:sldChg chg="addSp delSp modSp add del mod addAnim delAnim modAnim modNotesTx">
        <pc:chgData name="li bo" userId="86e360d6c7446f46" providerId="LiveId" clId="{CF09A8D7-3F4C-4C19-8C1F-368D54E099AA}" dt="2022-03-17T06:52:38.812" v="20831" actId="14100"/>
        <pc:sldMkLst>
          <pc:docMk/>
          <pc:sldMk cId="251466423" sldId="349"/>
        </pc:sldMkLst>
        <pc:spChg chg="mod">
          <ac:chgData name="li bo" userId="86e360d6c7446f46" providerId="LiveId" clId="{CF09A8D7-3F4C-4C19-8C1F-368D54E099AA}" dt="2022-03-16T13:42:04.468" v="16568" actId="14100"/>
          <ac:spMkLst>
            <pc:docMk/>
            <pc:sldMk cId="251466423" sldId="349"/>
            <ac:spMk id="4" creationId="{F9A29DB2-B0C9-424C-946C-3E87B0AEF2E1}"/>
          </ac:spMkLst>
        </pc:spChg>
        <pc:spChg chg="mod">
          <ac:chgData name="li bo" userId="86e360d6c7446f46" providerId="LiveId" clId="{CF09A8D7-3F4C-4C19-8C1F-368D54E099AA}" dt="2022-03-16T17:02:38.982" v="17850" actId="20577"/>
          <ac:spMkLst>
            <pc:docMk/>
            <pc:sldMk cId="251466423" sldId="349"/>
            <ac:spMk id="9" creationId="{559796DA-7820-4688-A938-34FD6B369C2A}"/>
          </ac:spMkLst>
        </pc:spChg>
        <pc:spChg chg="add mod">
          <ac:chgData name="li bo" userId="86e360d6c7446f46" providerId="LiveId" clId="{CF09A8D7-3F4C-4C19-8C1F-368D54E099AA}" dt="2022-03-16T15:36:11.518" v="17487" actId="1076"/>
          <ac:spMkLst>
            <pc:docMk/>
            <pc:sldMk cId="251466423" sldId="349"/>
            <ac:spMk id="13" creationId="{7EF655D2-47ED-43D7-9862-FDAB9C8FE1BE}"/>
          </ac:spMkLst>
        </pc:spChg>
        <pc:spChg chg="add mod">
          <ac:chgData name="li bo" userId="86e360d6c7446f46" providerId="LiveId" clId="{CF09A8D7-3F4C-4C19-8C1F-368D54E099AA}" dt="2022-03-16T15:39:07.637" v="17555" actId="1076"/>
          <ac:spMkLst>
            <pc:docMk/>
            <pc:sldMk cId="251466423" sldId="349"/>
            <ac:spMk id="15" creationId="{99F81B8C-E498-422D-A84C-AD4D190C8530}"/>
          </ac:spMkLst>
        </pc:spChg>
        <pc:spChg chg="add mod">
          <ac:chgData name="li bo" userId="86e360d6c7446f46" providerId="LiveId" clId="{CF09A8D7-3F4C-4C19-8C1F-368D54E099AA}" dt="2022-03-16T15:38:43.622" v="17550" actId="14100"/>
          <ac:spMkLst>
            <pc:docMk/>
            <pc:sldMk cId="251466423" sldId="349"/>
            <ac:spMk id="16" creationId="{3CEC1DE1-5BB6-46CD-88E2-239C3176FB36}"/>
          </ac:spMkLst>
        </pc:spChg>
        <pc:spChg chg="mod">
          <ac:chgData name="li bo" userId="86e360d6c7446f46" providerId="LiveId" clId="{CF09A8D7-3F4C-4C19-8C1F-368D54E099AA}" dt="2022-03-17T02:34:06.862" v="18220"/>
          <ac:spMkLst>
            <pc:docMk/>
            <pc:sldMk cId="251466423" sldId="349"/>
            <ac:spMk id="17" creationId="{726233FF-DBB0-4EF0-8EBC-2A95717668D0}"/>
          </ac:spMkLst>
        </pc:spChg>
        <pc:spChg chg="mod">
          <ac:chgData name="li bo" userId="86e360d6c7446f46" providerId="LiveId" clId="{CF09A8D7-3F4C-4C19-8C1F-368D54E099AA}" dt="2022-03-16T15:38:43.622" v="17550" actId="14100"/>
          <ac:spMkLst>
            <pc:docMk/>
            <pc:sldMk cId="251466423" sldId="349"/>
            <ac:spMk id="20" creationId="{F6679248-1881-42EC-BC22-7DFB9065F99D}"/>
          </ac:spMkLst>
        </pc:spChg>
        <pc:spChg chg="mod">
          <ac:chgData name="li bo" userId="86e360d6c7446f46" providerId="LiveId" clId="{CF09A8D7-3F4C-4C19-8C1F-368D54E099AA}" dt="2022-03-17T06:52:38.812" v="20831" actId="14100"/>
          <ac:spMkLst>
            <pc:docMk/>
            <pc:sldMk cId="251466423" sldId="349"/>
            <ac:spMk id="21" creationId="{8E105A22-E8FC-47C0-90FC-F21CFF3D6B82}"/>
          </ac:spMkLst>
        </pc:spChg>
        <pc:spChg chg="add del mod">
          <ac:chgData name="li bo" userId="86e360d6c7446f46" providerId="LiveId" clId="{CF09A8D7-3F4C-4C19-8C1F-368D54E099AA}" dt="2022-03-16T15:04:20.138" v="16864" actId="21"/>
          <ac:spMkLst>
            <pc:docMk/>
            <pc:sldMk cId="251466423" sldId="349"/>
            <ac:spMk id="22" creationId="{AAB3C060-EDF0-40F2-9784-78921A225B97}"/>
          </ac:spMkLst>
        </pc:spChg>
        <pc:spChg chg="del mod">
          <ac:chgData name="li bo" userId="86e360d6c7446f46" providerId="LiveId" clId="{CF09A8D7-3F4C-4C19-8C1F-368D54E099AA}" dt="2022-03-16T15:03:51.658" v="16857" actId="478"/>
          <ac:spMkLst>
            <pc:docMk/>
            <pc:sldMk cId="251466423" sldId="349"/>
            <ac:spMk id="23" creationId="{7151EA6C-1878-4087-97F3-5500F5C37D4D}"/>
          </ac:spMkLst>
        </pc:spChg>
        <pc:spChg chg="del mod">
          <ac:chgData name="li bo" userId="86e360d6c7446f46" providerId="LiveId" clId="{CF09A8D7-3F4C-4C19-8C1F-368D54E099AA}" dt="2022-03-16T14:57:48.447" v="16765" actId="478"/>
          <ac:spMkLst>
            <pc:docMk/>
            <pc:sldMk cId="251466423" sldId="349"/>
            <ac:spMk id="24" creationId="{008C1B13-1447-475F-9D98-489090B4135D}"/>
          </ac:spMkLst>
        </pc:spChg>
        <pc:picChg chg="add mod ord modCrop">
          <ac:chgData name="li bo" userId="86e360d6c7446f46" providerId="LiveId" clId="{CF09A8D7-3F4C-4C19-8C1F-368D54E099AA}" dt="2022-03-17T02:32:56.620" v="18111" actId="167"/>
          <ac:picMkLst>
            <pc:docMk/>
            <pc:sldMk cId="251466423" sldId="349"/>
            <ac:picMk id="11" creationId="{7EC82A7E-8012-40E2-974A-4E86B712FA89}"/>
          </ac:picMkLst>
        </pc:picChg>
        <pc:picChg chg="del mod">
          <ac:chgData name="li bo" userId="86e360d6c7446f46" providerId="LiveId" clId="{CF09A8D7-3F4C-4C19-8C1F-368D54E099AA}" dt="2022-03-16T15:27:05.146" v="17306" actId="478"/>
          <ac:picMkLst>
            <pc:docMk/>
            <pc:sldMk cId="251466423" sldId="349"/>
            <ac:picMk id="19" creationId="{F0B6A9AA-6C87-49F2-819D-3A6B9067C229}"/>
          </ac:picMkLst>
        </pc:picChg>
      </pc:sldChg>
      <pc:sldChg chg="new del modTransition">
        <pc:chgData name="li bo" userId="86e360d6c7446f46" providerId="LiveId" clId="{CF09A8D7-3F4C-4C19-8C1F-368D54E099AA}" dt="2022-03-16T13:41:04.075" v="16562" actId="47"/>
        <pc:sldMkLst>
          <pc:docMk/>
          <pc:sldMk cId="1201017322" sldId="349"/>
        </pc:sldMkLst>
      </pc:sldChg>
      <pc:sldChg chg="modSp add del mod">
        <pc:chgData name="li bo" userId="86e360d6c7446f46" providerId="LiveId" clId="{CF09A8D7-3F4C-4C19-8C1F-368D54E099AA}" dt="2022-03-16T13:41:53.812" v="16566"/>
        <pc:sldMkLst>
          <pc:docMk/>
          <pc:sldMk cId="2741059021" sldId="349"/>
        </pc:sldMkLst>
        <pc:spChg chg="mod">
          <ac:chgData name="li bo" userId="86e360d6c7446f46" providerId="LiveId" clId="{CF09A8D7-3F4C-4C19-8C1F-368D54E099AA}" dt="2022-03-16T13:41:52.953" v="16565" actId="14100"/>
          <ac:spMkLst>
            <pc:docMk/>
            <pc:sldMk cId="2741059021" sldId="349"/>
            <ac:spMk id="4" creationId="{F9A29DB2-B0C9-424C-946C-3E87B0AEF2E1}"/>
          </ac:spMkLst>
        </pc:spChg>
      </pc:sldChg>
      <pc:sldChg chg="addSp delSp modSp add mod modAnim modNotesTx">
        <pc:chgData name="li bo" userId="86e360d6c7446f46" providerId="LiveId" clId="{CF09A8D7-3F4C-4C19-8C1F-368D54E099AA}" dt="2022-03-17T06:18:00.032" v="20529" actId="1076"/>
        <pc:sldMkLst>
          <pc:docMk/>
          <pc:sldMk cId="819263749" sldId="350"/>
        </pc:sldMkLst>
        <pc:spChg chg="mod">
          <ac:chgData name="li bo" userId="86e360d6c7446f46" providerId="LiveId" clId="{CF09A8D7-3F4C-4C19-8C1F-368D54E099AA}" dt="2022-03-17T02:58:34.094" v="18863" actId="20577"/>
          <ac:spMkLst>
            <pc:docMk/>
            <pc:sldMk cId="819263749" sldId="350"/>
            <ac:spMk id="4" creationId="{BADFBE08-DAB8-436F-A6B1-F614DB14C128}"/>
          </ac:spMkLst>
        </pc:spChg>
        <pc:spChg chg="del">
          <ac:chgData name="li bo" userId="86e360d6c7446f46" providerId="LiveId" clId="{CF09A8D7-3F4C-4C19-8C1F-368D54E099AA}" dt="2022-03-17T02:50:13.970" v="18780" actId="478"/>
          <ac:spMkLst>
            <pc:docMk/>
            <pc:sldMk cId="819263749" sldId="350"/>
            <ac:spMk id="11" creationId="{533C9195-8D6B-47C0-810F-57C1DC6370E0}"/>
          </ac:spMkLst>
        </pc:spChg>
        <pc:spChg chg="del">
          <ac:chgData name="li bo" userId="86e360d6c7446f46" providerId="LiveId" clId="{CF09A8D7-3F4C-4C19-8C1F-368D54E099AA}" dt="2022-03-17T02:50:16.459" v="18781" actId="478"/>
          <ac:spMkLst>
            <pc:docMk/>
            <pc:sldMk cId="819263749" sldId="350"/>
            <ac:spMk id="16" creationId="{A8CF8D10-DA22-46F4-85CC-1F8650B8B3E8}"/>
          </ac:spMkLst>
        </pc:spChg>
        <pc:spChg chg="add mod">
          <ac:chgData name="li bo" userId="86e360d6c7446f46" providerId="LiveId" clId="{CF09A8D7-3F4C-4C19-8C1F-368D54E099AA}" dt="2022-03-17T06:02:27.688" v="19571" actId="14100"/>
          <ac:spMkLst>
            <pc:docMk/>
            <pc:sldMk cId="819263749" sldId="350"/>
            <ac:spMk id="17" creationId="{43C62627-F985-4A33-A738-F12923AF2CA8}"/>
          </ac:spMkLst>
        </pc:spChg>
        <pc:spChg chg="del">
          <ac:chgData name="li bo" userId="86e360d6c7446f46" providerId="LiveId" clId="{CF09A8D7-3F4C-4C19-8C1F-368D54E099AA}" dt="2022-03-17T02:50:18.351" v="18782" actId="478"/>
          <ac:spMkLst>
            <pc:docMk/>
            <pc:sldMk cId="819263749" sldId="350"/>
            <ac:spMk id="19" creationId="{B86D3FBD-1DF4-4413-A01D-F82D5FB3F74E}"/>
          </ac:spMkLst>
        </pc:spChg>
        <pc:spChg chg="add mod">
          <ac:chgData name="li bo" userId="86e360d6c7446f46" providerId="LiveId" clId="{CF09A8D7-3F4C-4C19-8C1F-368D54E099AA}" dt="2022-03-17T05:54:36.910" v="19236" actId="2711"/>
          <ac:spMkLst>
            <pc:docMk/>
            <pc:sldMk cId="819263749" sldId="350"/>
            <ac:spMk id="20" creationId="{A8F9CA88-C583-4EF6-8327-C4AB59816C87}"/>
          </ac:spMkLst>
        </pc:spChg>
        <pc:picChg chg="add del mod">
          <ac:chgData name="li bo" userId="86e360d6c7446f46" providerId="LiveId" clId="{CF09A8D7-3F4C-4C19-8C1F-368D54E099AA}" dt="2022-03-17T05:48:48.748" v="18979" actId="478"/>
          <ac:picMkLst>
            <pc:docMk/>
            <pc:sldMk cId="819263749" sldId="350"/>
            <ac:picMk id="3" creationId="{95927973-55FD-4CD5-B860-211FCF8BAC1C}"/>
          </ac:picMkLst>
        </pc:picChg>
        <pc:picChg chg="del">
          <ac:chgData name="li bo" userId="86e360d6c7446f46" providerId="LiveId" clId="{CF09A8D7-3F4C-4C19-8C1F-368D54E099AA}" dt="2022-03-17T02:50:12.915" v="18779" actId="478"/>
          <ac:picMkLst>
            <pc:docMk/>
            <pc:sldMk cId="819263749" sldId="350"/>
            <ac:picMk id="6" creationId="{20356D79-509C-4C59-8FC4-5432662DBF59}"/>
          </ac:picMkLst>
        </pc:picChg>
        <pc:picChg chg="add mod">
          <ac:chgData name="li bo" userId="86e360d6c7446f46" providerId="LiveId" clId="{CF09A8D7-3F4C-4C19-8C1F-368D54E099AA}" dt="2022-03-17T06:02:05.212" v="19517" actId="1076"/>
          <ac:picMkLst>
            <pc:docMk/>
            <pc:sldMk cId="819263749" sldId="350"/>
            <ac:picMk id="7" creationId="{5F6FC370-6691-4CD7-8379-FF0514E92E5A}"/>
          </ac:picMkLst>
        </pc:picChg>
        <pc:picChg chg="add del mod">
          <ac:chgData name="li bo" userId="86e360d6c7446f46" providerId="LiveId" clId="{CF09A8D7-3F4C-4C19-8C1F-368D54E099AA}" dt="2022-03-17T05:51:15.192" v="18980" actId="478"/>
          <ac:picMkLst>
            <pc:docMk/>
            <pc:sldMk cId="819263749" sldId="350"/>
            <ac:picMk id="9" creationId="{4ABC717D-9269-4D1C-8DE7-4F6C48397742}"/>
          </ac:picMkLst>
        </pc:picChg>
        <pc:picChg chg="add mod">
          <ac:chgData name="li bo" userId="86e360d6c7446f46" providerId="LiveId" clId="{CF09A8D7-3F4C-4C19-8C1F-368D54E099AA}" dt="2022-03-17T06:18:00.032" v="20529" actId="1076"/>
          <ac:picMkLst>
            <pc:docMk/>
            <pc:sldMk cId="819263749" sldId="350"/>
            <ac:picMk id="12" creationId="{EF96A9D6-EF6D-48F1-914E-6CC4137FABFD}"/>
          </ac:picMkLst>
        </pc:picChg>
        <pc:picChg chg="del">
          <ac:chgData name="li bo" userId="86e360d6c7446f46" providerId="LiveId" clId="{CF09A8D7-3F4C-4C19-8C1F-368D54E099AA}" dt="2022-03-17T02:28:37.183" v="18021" actId="478"/>
          <ac:picMkLst>
            <pc:docMk/>
            <pc:sldMk cId="819263749" sldId="350"/>
            <ac:picMk id="13" creationId="{9F595CFD-5503-446A-BF6C-3D4BA818ADAD}"/>
          </ac:picMkLst>
        </pc:picChg>
        <pc:picChg chg="del">
          <ac:chgData name="li bo" userId="86e360d6c7446f46" providerId="LiveId" clId="{CF09A8D7-3F4C-4C19-8C1F-368D54E099AA}" dt="2022-03-17T02:50:12.231" v="18778" actId="478"/>
          <ac:picMkLst>
            <pc:docMk/>
            <pc:sldMk cId="819263749" sldId="350"/>
            <ac:picMk id="18" creationId="{35E377FB-4FB8-4224-83A4-BEF8B1917D30}"/>
          </ac:picMkLst>
        </pc:picChg>
        <pc:picChg chg="add mod">
          <ac:chgData name="li bo" userId="86e360d6c7446f46" providerId="LiveId" clId="{CF09A8D7-3F4C-4C19-8C1F-368D54E099AA}" dt="2022-03-17T06:02:55.185" v="19573" actId="1076"/>
          <ac:picMkLst>
            <pc:docMk/>
            <pc:sldMk cId="819263749" sldId="350"/>
            <ac:picMk id="21" creationId="{F66ABB5E-DF1E-436D-A274-BB92760789E4}"/>
          </ac:picMkLst>
        </pc:picChg>
      </pc:sldChg>
      <pc:sldChg chg="delSp add del mod">
        <pc:chgData name="li bo" userId="86e360d6c7446f46" providerId="LiveId" clId="{CF09A8D7-3F4C-4C19-8C1F-368D54E099AA}" dt="2022-03-16T15:42:44.143" v="17569" actId="47"/>
        <pc:sldMkLst>
          <pc:docMk/>
          <pc:sldMk cId="888114615" sldId="350"/>
        </pc:sldMkLst>
        <pc:spChg chg="del">
          <ac:chgData name="li bo" userId="86e360d6c7446f46" providerId="LiveId" clId="{CF09A8D7-3F4C-4C19-8C1F-368D54E099AA}" dt="2022-03-16T15:32:46.422" v="17395" actId="478"/>
          <ac:spMkLst>
            <pc:docMk/>
            <pc:sldMk cId="888114615" sldId="350"/>
            <ac:spMk id="13" creationId="{7EF655D2-47ED-43D7-9862-FDAB9C8FE1BE}"/>
          </ac:spMkLst>
        </pc:spChg>
      </pc:sldChg>
      <pc:sldChg chg="add del modTransition">
        <pc:chgData name="li bo" userId="86e360d6c7446f46" providerId="LiveId" clId="{CF09A8D7-3F4C-4C19-8C1F-368D54E099AA}" dt="2022-03-14T14:19:36.208" v="341" actId="47"/>
        <pc:sldMkLst>
          <pc:docMk/>
          <pc:sldMk cId="1339233777" sldId="350"/>
        </pc:sldMkLst>
      </pc:sldChg>
      <pc:sldChg chg="new del">
        <pc:chgData name="li bo" userId="86e360d6c7446f46" providerId="LiveId" clId="{CF09A8D7-3F4C-4C19-8C1F-368D54E099AA}" dt="2022-03-17T02:48:37.550" v="18674" actId="47"/>
        <pc:sldMkLst>
          <pc:docMk/>
          <pc:sldMk cId="1046102873" sldId="351"/>
        </pc:sldMkLst>
      </pc:sldChg>
      <pc:sldChg chg="addSp delSp modSp add mod">
        <pc:chgData name="li bo" userId="86e360d6c7446f46" providerId="LiveId" clId="{CF09A8D7-3F4C-4C19-8C1F-368D54E099AA}" dt="2022-03-17T08:32:38.853" v="21753"/>
        <pc:sldMkLst>
          <pc:docMk/>
          <pc:sldMk cId="1086497224" sldId="352"/>
        </pc:sldMkLst>
        <pc:spChg chg="del mod">
          <ac:chgData name="li bo" userId="86e360d6c7446f46" providerId="LiveId" clId="{CF09A8D7-3F4C-4C19-8C1F-368D54E099AA}" dt="2022-03-17T02:48:35.680" v="18394"/>
          <ac:spMkLst>
            <pc:docMk/>
            <pc:sldMk cId="1086497224" sldId="352"/>
            <ac:spMk id="2" creationId="{777A7C3F-F82C-4B8B-A3CC-7EAA21C6CED8}"/>
          </ac:spMkLst>
        </pc:spChg>
        <pc:spChg chg="del mod">
          <ac:chgData name="li bo" userId="86e360d6c7446f46" providerId="LiveId" clId="{CF09A8D7-3F4C-4C19-8C1F-368D54E099AA}" dt="2022-03-17T02:48:35.680" v="18394"/>
          <ac:spMkLst>
            <pc:docMk/>
            <pc:sldMk cId="1086497224" sldId="352"/>
            <ac:spMk id="3" creationId="{804CC0BE-97B1-459B-B346-2F47BFF0405B}"/>
          </ac:spMkLst>
        </pc:spChg>
        <pc:spChg chg="add mod">
          <ac:chgData name="li bo" userId="86e360d6c7446f46" providerId="LiveId" clId="{CF09A8D7-3F4C-4C19-8C1F-368D54E099AA}" dt="2022-03-17T06:52:30.584" v="20815" actId="20577"/>
          <ac:spMkLst>
            <pc:docMk/>
            <pc:sldMk cId="1086497224" sldId="352"/>
            <ac:spMk id="6" creationId="{B8050430-96D4-4458-9F47-2E847A13B1A5}"/>
          </ac:spMkLst>
        </pc:spChg>
        <pc:spChg chg="add mod">
          <ac:chgData name="li bo" userId="86e360d6c7446f46" providerId="LiveId" clId="{CF09A8D7-3F4C-4C19-8C1F-368D54E099AA}" dt="2022-03-17T06:11:25.996" v="20234" actId="404"/>
          <ac:spMkLst>
            <pc:docMk/>
            <pc:sldMk cId="1086497224" sldId="352"/>
            <ac:spMk id="7" creationId="{94670E24-3DC8-4850-857E-3D198AA5ECD8}"/>
          </ac:spMkLst>
        </pc:spChg>
        <pc:spChg chg="add mod">
          <ac:chgData name="li bo" userId="86e360d6c7446f46" providerId="LiveId" clId="{CF09A8D7-3F4C-4C19-8C1F-368D54E099AA}" dt="2022-03-17T06:11:48.935" v="20268" actId="20577"/>
          <ac:spMkLst>
            <pc:docMk/>
            <pc:sldMk cId="1086497224" sldId="352"/>
            <ac:spMk id="8" creationId="{C696EE70-2CA2-4429-9293-BCF5B8F1A739}"/>
          </ac:spMkLst>
        </pc:spChg>
        <pc:spChg chg="add mod">
          <ac:chgData name="li bo" userId="86e360d6c7446f46" providerId="LiveId" clId="{CF09A8D7-3F4C-4C19-8C1F-368D54E099AA}" dt="2022-03-17T06:14:25.951" v="20433" actId="20577"/>
          <ac:spMkLst>
            <pc:docMk/>
            <pc:sldMk cId="1086497224" sldId="352"/>
            <ac:spMk id="9" creationId="{E60AA64D-F4EA-40FF-8C9F-C374417FA6F5}"/>
          </ac:spMkLst>
        </pc:spChg>
        <pc:spChg chg="add del mod">
          <ac:chgData name="li bo" userId="86e360d6c7446f46" providerId="LiveId" clId="{CF09A8D7-3F4C-4C19-8C1F-368D54E099AA}" dt="2022-03-17T06:08:30.266" v="19949" actId="478"/>
          <ac:spMkLst>
            <pc:docMk/>
            <pc:sldMk cId="1086497224" sldId="352"/>
            <ac:spMk id="10" creationId="{69B9E04A-E0C1-463E-9C33-F40F8F26C11D}"/>
          </ac:spMkLst>
        </pc:spChg>
        <pc:spChg chg="add mod">
          <ac:chgData name="li bo" userId="86e360d6c7446f46" providerId="LiveId" clId="{CF09A8D7-3F4C-4C19-8C1F-368D54E099AA}" dt="2022-03-17T06:14:29.178" v="20451" actId="207"/>
          <ac:spMkLst>
            <pc:docMk/>
            <pc:sldMk cId="1086497224" sldId="352"/>
            <ac:spMk id="11" creationId="{57557374-52B5-4CBE-B728-3CF02493D069}"/>
          </ac:spMkLst>
        </pc:spChg>
        <pc:spChg chg="add mod">
          <ac:chgData name="li bo" userId="86e360d6c7446f46" providerId="LiveId" clId="{CF09A8D7-3F4C-4C19-8C1F-368D54E099AA}" dt="2022-03-17T06:14:29.181" v="20455" actId="207"/>
          <ac:spMkLst>
            <pc:docMk/>
            <pc:sldMk cId="1086497224" sldId="352"/>
            <ac:spMk id="12" creationId="{05D9F34A-D1D1-44A4-B08F-BE7ED6838D33}"/>
          </ac:spMkLst>
        </pc:spChg>
        <pc:spChg chg="add mod">
          <ac:chgData name="li bo" userId="86e360d6c7446f46" providerId="LiveId" clId="{CF09A8D7-3F4C-4C19-8C1F-368D54E099AA}" dt="2022-03-17T06:14:29.184" v="20457" actId="207"/>
          <ac:spMkLst>
            <pc:docMk/>
            <pc:sldMk cId="1086497224" sldId="352"/>
            <ac:spMk id="13" creationId="{16B4CE76-E4BE-4B7A-874D-8578FCBBE986}"/>
          </ac:spMkLst>
        </pc:spChg>
        <pc:spChg chg="add del mod">
          <ac:chgData name="li bo" userId="86e360d6c7446f46" providerId="LiveId" clId="{CF09A8D7-3F4C-4C19-8C1F-368D54E099AA}" dt="2022-03-17T06:08:30.266" v="19949" actId="478"/>
          <ac:spMkLst>
            <pc:docMk/>
            <pc:sldMk cId="1086497224" sldId="352"/>
            <ac:spMk id="14" creationId="{BB5F75AB-D482-4190-8D27-9E8C0A91CA58}"/>
          </ac:spMkLst>
        </pc:spChg>
        <pc:spChg chg="add mod">
          <ac:chgData name="li bo" userId="86e360d6c7446f46" providerId="LiveId" clId="{CF09A8D7-3F4C-4C19-8C1F-368D54E099AA}" dt="2022-03-17T02:48:35.806" v="18578" actId="948"/>
          <ac:spMkLst>
            <pc:docMk/>
            <pc:sldMk cId="1086497224" sldId="352"/>
            <ac:spMk id="15" creationId="{1B70E562-2702-43A7-A1CC-41323B15555B}"/>
          </ac:spMkLst>
        </pc:spChg>
        <pc:spChg chg="add mod">
          <ac:chgData name="li bo" userId="86e360d6c7446f46" providerId="LiveId" clId="{CF09A8D7-3F4C-4C19-8C1F-368D54E099AA}" dt="2022-03-17T08:32:38.852" v="21750"/>
          <ac:spMkLst>
            <pc:docMk/>
            <pc:sldMk cId="1086497224" sldId="352"/>
            <ac:spMk id="16" creationId="{3B0BA16D-8D23-4588-99E5-001E4B36DB7B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7" creationId="{F06DDE2C-5A6F-4CF9-863A-B34563A79D7C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8" creationId="{CEE72DD7-ABF4-45E0-B86A-30F7FF327D02}"/>
          </ac:spMkLst>
        </pc:spChg>
        <pc:spChg chg="add mod">
          <ac:chgData name="li bo" userId="86e360d6c7446f46" providerId="LiveId" clId="{CF09A8D7-3F4C-4C19-8C1F-368D54E099AA}" dt="2022-03-17T08:32:38.852" v="21749"/>
          <ac:spMkLst>
            <pc:docMk/>
            <pc:sldMk cId="1086497224" sldId="352"/>
            <ac:spMk id="19" creationId="{2712F10B-04F4-44A6-BEE1-E79279C623E6}"/>
          </ac:spMkLst>
        </pc:spChg>
        <pc:spChg chg="add del mod ord">
          <ac:chgData name="li bo" userId="86e360d6c7446f46" providerId="LiveId" clId="{CF09A8D7-3F4C-4C19-8C1F-368D54E099AA}" dt="2022-03-17T06:14:29.186" v="20459"/>
          <ac:spMkLst>
            <pc:docMk/>
            <pc:sldMk cId="1086497224" sldId="352"/>
            <ac:spMk id="21" creationId="{B77CF270-2985-4C3A-9A39-D36AF91D75BA}"/>
          </ac:spMkLst>
        </pc:spChg>
        <pc:grpChg chg="add mod">
          <ac:chgData name="li bo" userId="86e360d6c7446f46" providerId="LiveId" clId="{CF09A8D7-3F4C-4C19-8C1F-368D54E099AA}" dt="2022-03-17T08:32:38.852" v="21751"/>
          <ac:grpSpMkLst>
            <pc:docMk/>
            <pc:sldMk cId="1086497224" sldId="352"/>
            <ac:grpSpMk id="20" creationId="{08290719-D2AB-4EF4-ACF0-32BCE6D72287}"/>
          </ac:grpSpMkLst>
        </pc:grpChg>
        <pc:picChg chg="add mod ord">
          <ac:chgData name="li bo" userId="86e360d6c7446f46" providerId="LiveId" clId="{CF09A8D7-3F4C-4C19-8C1F-368D54E099AA}" dt="2022-03-17T08:32:38.853" v="21753"/>
          <ac:picMkLst>
            <pc:docMk/>
            <pc:sldMk cId="1086497224" sldId="352"/>
            <ac:picMk id="5" creationId="{F2A25D37-AFE3-440B-A1A5-4D9238D25F0C}"/>
          </ac:picMkLst>
        </pc:picChg>
      </pc:sldChg>
      <pc:sldChg chg="delSp new del mod">
        <pc:chgData name="li bo" userId="86e360d6c7446f46" providerId="LiveId" clId="{CF09A8D7-3F4C-4C19-8C1F-368D54E099AA}" dt="2022-03-17T05:20:25.549" v="18900" actId="47"/>
        <pc:sldMkLst>
          <pc:docMk/>
          <pc:sldMk cId="3515041098" sldId="353"/>
        </pc:sldMkLst>
        <pc:spChg chg="del">
          <ac:chgData name="li bo" userId="86e360d6c7446f46" providerId="LiveId" clId="{CF09A8D7-3F4C-4C19-8C1F-368D54E099AA}" dt="2022-03-17T05:19:20.727" v="18899" actId="478"/>
          <ac:spMkLst>
            <pc:docMk/>
            <pc:sldMk cId="3515041098" sldId="353"/>
            <ac:spMk id="2" creationId="{D20AD823-E7F8-4BA0-A9C5-8273E0A33CD9}"/>
          </ac:spMkLst>
        </pc:spChg>
        <pc:spChg chg="del">
          <ac:chgData name="li bo" userId="86e360d6c7446f46" providerId="LiveId" clId="{CF09A8D7-3F4C-4C19-8C1F-368D54E099AA}" dt="2022-03-17T05:19:20.727" v="18899" actId="478"/>
          <ac:spMkLst>
            <pc:docMk/>
            <pc:sldMk cId="3515041098" sldId="353"/>
            <ac:spMk id="3" creationId="{7F24D10E-A3D8-4F8F-99CA-FCC714CA3AF8}"/>
          </ac:spMkLst>
        </pc:spChg>
      </pc:sldChg>
      <pc:sldChg chg="addSp modSp add modAnim">
        <pc:chgData name="li bo" userId="86e360d6c7446f46" providerId="LiveId" clId="{CF09A8D7-3F4C-4C19-8C1F-368D54E099AA}" dt="2022-03-17T05:59:57.662" v="19335" actId="1076"/>
        <pc:sldMkLst>
          <pc:docMk/>
          <pc:sldMk cId="3867353767" sldId="353"/>
        </pc:sldMkLst>
        <pc:picChg chg="add mod">
          <ac:chgData name="li bo" userId="86e360d6c7446f46" providerId="LiveId" clId="{CF09A8D7-3F4C-4C19-8C1F-368D54E099AA}" dt="2022-03-17T05:59:57.662" v="19335" actId="1076"/>
          <ac:picMkLst>
            <pc:docMk/>
            <pc:sldMk cId="3867353767" sldId="353"/>
            <ac:picMk id="7" creationId="{0FD910D5-612A-431A-99D5-F9E651F540C2}"/>
          </ac:picMkLst>
        </pc:picChg>
        <pc:picChg chg="mod">
          <ac:chgData name="li bo" userId="86e360d6c7446f46" providerId="LiveId" clId="{CF09A8D7-3F4C-4C19-8C1F-368D54E099AA}" dt="2022-03-17T05:57:34.367" v="19304" actId="1076"/>
          <ac:picMkLst>
            <pc:docMk/>
            <pc:sldMk cId="3867353767" sldId="353"/>
            <ac:picMk id="1026" creationId="{4E802A0D-F3C1-45A3-8CD1-C5A4DAE11515}"/>
          </ac:picMkLst>
        </pc:picChg>
        <pc:picChg chg="mod">
          <ac:chgData name="li bo" userId="86e360d6c7446f46" providerId="LiveId" clId="{CF09A8D7-3F4C-4C19-8C1F-368D54E099AA}" dt="2022-03-17T05:57:34.367" v="19304" actId="1076"/>
          <ac:picMkLst>
            <pc:docMk/>
            <pc:sldMk cId="3867353767" sldId="353"/>
            <ac:picMk id="1028" creationId="{FB914878-2B47-40AE-8DFF-7EC13A31B366}"/>
          </ac:picMkLst>
        </pc:picChg>
        <pc:picChg chg="add mod">
          <ac:chgData name="li bo" userId="86e360d6c7446f46" providerId="LiveId" clId="{CF09A8D7-3F4C-4C19-8C1F-368D54E099AA}" dt="2022-03-17T05:58:22.557" v="19320" actId="1076"/>
          <ac:picMkLst>
            <pc:docMk/>
            <pc:sldMk cId="3867353767" sldId="353"/>
            <ac:picMk id="3074" creationId="{DA8956DB-9C5B-463D-AB5A-D334E1D47697}"/>
          </ac:picMkLst>
        </pc:picChg>
      </pc:sldChg>
      <pc:sldChg chg="addSp modSp add mod">
        <pc:chgData name="li bo" userId="86e360d6c7446f46" providerId="LiveId" clId="{CF09A8D7-3F4C-4C19-8C1F-368D54E099AA}" dt="2022-03-17T06:01:12.751" v="19438" actId="20577"/>
        <pc:sldMkLst>
          <pc:docMk/>
          <pc:sldMk cId="2755141655" sldId="354"/>
        </pc:sldMkLst>
        <pc:spChg chg="mod">
          <ac:chgData name="li bo" userId="86e360d6c7446f46" providerId="LiveId" clId="{CF09A8D7-3F4C-4C19-8C1F-368D54E099AA}" dt="2022-03-17T05:59:17.900" v="19333" actId="113"/>
          <ac:spMkLst>
            <pc:docMk/>
            <pc:sldMk cId="2755141655" sldId="354"/>
            <ac:spMk id="2" creationId="{00000000-0000-0000-0000-000000000000}"/>
          </ac:spMkLst>
        </pc:spChg>
        <pc:spChg chg="mod">
          <ac:chgData name="li bo" userId="86e360d6c7446f46" providerId="LiveId" clId="{CF09A8D7-3F4C-4C19-8C1F-368D54E099AA}" dt="2022-03-17T05:59:20.010" v="19334" actId="20577"/>
          <ac:spMkLst>
            <pc:docMk/>
            <pc:sldMk cId="2755141655" sldId="354"/>
            <ac:spMk id="3" creationId="{00000000-0000-0000-0000-000000000000}"/>
          </ac:spMkLst>
        </pc:spChg>
        <pc:spChg chg="add mod">
          <ac:chgData name="li bo" userId="86e360d6c7446f46" providerId="LiveId" clId="{CF09A8D7-3F4C-4C19-8C1F-368D54E099AA}" dt="2022-03-17T06:01:12.751" v="19438" actId="20577"/>
          <ac:spMkLst>
            <pc:docMk/>
            <pc:sldMk cId="2755141655" sldId="354"/>
            <ac:spMk id="4" creationId="{2F24D087-4C8E-4F50-85CE-29DD6D8550AE}"/>
          </ac:spMkLst>
        </pc:spChg>
      </pc:sldChg>
      <pc:sldChg chg="addSp delSp modSp add mod modNotesTx">
        <pc:chgData name="li bo" userId="86e360d6c7446f46" providerId="LiveId" clId="{CF09A8D7-3F4C-4C19-8C1F-368D54E099AA}" dt="2022-03-17T06:29:45.231" v="20744" actId="20577"/>
        <pc:sldMkLst>
          <pc:docMk/>
          <pc:sldMk cId="1022010447" sldId="355"/>
        </pc:sldMkLst>
        <pc:spChg chg="add mod ord">
          <ac:chgData name="li bo" userId="86e360d6c7446f46" providerId="LiveId" clId="{CF09A8D7-3F4C-4C19-8C1F-368D54E099AA}" dt="2022-03-17T06:29:45.231" v="20744" actId="20577"/>
          <ac:spMkLst>
            <pc:docMk/>
            <pc:sldMk cId="1022010447" sldId="355"/>
            <ac:spMk id="19" creationId="{B17D509B-80CC-4D0D-805C-F602B552758C}"/>
          </ac:spMkLst>
        </pc:spChg>
        <pc:grpChg chg="add mod">
          <ac:chgData name="li bo" userId="86e360d6c7446f46" providerId="LiveId" clId="{CF09A8D7-3F4C-4C19-8C1F-368D54E099AA}" dt="2022-03-17T06:28:56.306" v="20726" actId="1076"/>
          <ac:grpSpMkLst>
            <pc:docMk/>
            <pc:sldMk cId="1022010447" sldId="355"/>
            <ac:grpSpMk id="6" creationId="{D3D482EE-90AA-4DF8-A8B7-D6486B6D2310}"/>
          </ac:grpSpMkLst>
        </pc:grpChg>
        <pc:picChg chg="mod">
          <ac:chgData name="li bo" userId="86e360d6c7446f46" providerId="LiveId" clId="{CF09A8D7-3F4C-4C19-8C1F-368D54E099AA}" dt="2022-03-17T05:44:30.062" v="18944" actId="164"/>
          <ac:picMkLst>
            <pc:docMk/>
            <pc:sldMk cId="1022010447" sldId="355"/>
            <ac:picMk id="3" creationId="{95927973-55FD-4CD5-B860-211FCF8BAC1C}"/>
          </ac:picMkLst>
        </pc:picChg>
        <pc:picChg chg="add mod">
          <ac:chgData name="li bo" userId="86e360d6c7446f46" providerId="LiveId" clId="{CF09A8D7-3F4C-4C19-8C1F-368D54E099AA}" dt="2022-03-17T05:44:30.062" v="18944" actId="164"/>
          <ac:picMkLst>
            <pc:docMk/>
            <pc:sldMk cId="1022010447" sldId="355"/>
            <ac:picMk id="5" creationId="{23D59AEC-D7D4-4769-8157-1E0B28F48A42}"/>
          </ac:picMkLst>
        </pc:picChg>
        <pc:picChg chg="del">
          <ac:chgData name="li bo" userId="86e360d6c7446f46" providerId="LiveId" clId="{CF09A8D7-3F4C-4C19-8C1F-368D54E099AA}" dt="2022-03-17T05:43:52.101" v="18937" actId="478"/>
          <ac:picMkLst>
            <pc:docMk/>
            <pc:sldMk cId="1022010447" sldId="355"/>
            <ac:picMk id="7" creationId="{5F6FC370-6691-4CD7-8379-FF0514E92E5A}"/>
          </ac:picMkLst>
        </pc:picChg>
        <pc:picChg chg="del">
          <ac:chgData name="li bo" userId="86e360d6c7446f46" providerId="LiveId" clId="{CF09A8D7-3F4C-4C19-8C1F-368D54E099AA}" dt="2022-03-17T05:43:51.629" v="18936" actId="478"/>
          <ac:picMkLst>
            <pc:docMk/>
            <pc:sldMk cId="1022010447" sldId="355"/>
            <ac:picMk id="9" creationId="{4ABC717D-9269-4D1C-8DE7-4F6C48397742}"/>
          </ac:picMkLst>
        </pc:picChg>
        <pc:picChg chg="add del mod">
          <ac:chgData name="li bo" userId="86e360d6c7446f46" providerId="LiveId" clId="{CF09A8D7-3F4C-4C19-8C1F-368D54E099AA}" dt="2022-03-17T05:47:25.592" v="18965" actId="478"/>
          <ac:picMkLst>
            <pc:docMk/>
            <pc:sldMk cId="1022010447" sldId="355"/>
            <ac:picMk id="10" creationId="{D7653EB6-9E91-4B8A-9A1F-98DBAC5B4501}"/>
          </ac:picMkLst>
        </pc:picChg>
        <pc:picChg chg="add del mod">
          <ac:chgData name="li bo" userId="86e360d6c7446f46" providerId="LiveId" clId="{CF09A8D7-3F4C-4C19-8C1F-368D54E099AA}" dt="2022-03-17T05:46:27.921" v="18950" actId="478"/>
          <ac:picMkLst>
            <pc:docMk/>
            <pc:sldMk cId="1022010447" sldId="355"/>
            <ac:picMk id="12" creationId="{AF9E012D-DED7-4391-A60B-5CF422B5CE42}"/>
          </ac:picMkLst>
        </pc:picChg>
        <pc:picChg chg="add del mod">
          <ac:chgData name="li bo" userId="86e360d6c7446f46" providerId="LiveId" clId="{CF09A8D7-3F4C-4C19-8C1F-368D54E099AA}" dt="2022-03-17T05:47:26.037" v="18966" actId="478"/>
          <ac:picMkLst>
            <pc:docMk/>
            <pc:sldMk cId="1022010447" sldId="355"/>
            <ac:picMk id="14" creationId="{A989CB2A-9C54-4297-960E-F6E1F78B2004}"/>
          </ac:picMkLst>
        </pc:picChg>
        <pc:picChg chg="add mod">
          <ac:chgData name="li bo" userId="86e360d6c7446f46" providerId="LiveId" clId="{CF09A8D7-3F4C-4C19-8C1F-368D54E099AA}" dt="2022-03-17T06:28:42.718" v="20722" actId="1076"/>
          <ac:picMkLst>
            <pc:docMk/>
            <pc:sldMk cId="1022010447" sldId="355"/>
            <ac:picMk id="16" creationId="{6435DBDA-E4C4-45DF-8102-30F57397D60E}"/>
          </ac:picMkLst>
        </pc:picChg>
        <pc:picChg chg="add mod">
          <ac:chgData name="li bo" userId="86e360d6c7446f46" providerId="LiveId" clId="{CF09A8D7-3F4C-4C19-8C1F-368D54E099AA}" dt="2022-03-17T06:28:42.718" v="20722" actId="1076"/>
          <ac:picMkLst>
            <pc:docMk/>
            <pc:sldMk cId="1022010447" sldId="355"/>
            <ac:picMk id="18" creationId="{1C77A7BB-B11F-4E95-AB5B-5760DA0C7DC0}"/>
          </ac:picMkLst>
        </pc:picChg>
        <pc:picChg chg="add mod">
          <ac:chgData name="li bo" userId="86e360d6c7446f46" providerId="LiveId" clId="{CF09A8D7-3F4C-4C19-8C1F-368D54E099AA}" dt="2022-03-17T06:28:45.360" v="20723" actId="1076"/>
          <ac:picMkLst>
            <pc:docMk/>
            <pc:sldMk cId="1022010447" sldId="355"/>
            <ac:picMk id="21" creationId="{241A74EE-A1C4-406B-A65C-D609EDF3CAAD}"/>
          </ac:picMkLst>
        </pc:picChg>
      </pc:sldChg>
      <pc:sldChg chg="addSp delSp modSp add mod delAnim">
        <pc:chgData name="li bo" userId="86e360d6c7446f46" providerId="LiveId" clId="{CF09A8D7-3F4C-4C19-8C1F-368D54E099AA}" dt="2022-03-17T06:21:45.793" v="20587" actId="1076"/>
        <pc:sldMkLst>
          <pc:docMk/>
          <pc:sldMk cId="3685524916" sldId="356"/>
        </pc:sldMkLst>
        <pc:spChg chg="add mod">
          <ac:chgData name="li bo" userId="86e360d6c7446f46" providerId="LiveId" clId="{CF09A8D7-3F4C-4C19-8C1F-368D54E099AA}" dt="2022-03-17T06:21:43.882" v="20586" actId="1076"/>
          <ac:spMkLst>
            <pc:docMk/>
            <pc:sldMk cId="3685524916" sldId="356"/>
            <ac:spMk id="5" creationId="{317DD4E1-DF25-44EC-9968-EF82C6051E2C}"/>
          </ac:spMkLst>
        </pc:spChg>
        <pc:spChg chg="del">
          <ac:chgData name="li bo" userId="86e360d6c7446f46" providerId="LiveId" clId="{CF09A8D7-3F4C-4C19-8C1F-368D54E099AA}" dt="2022-03-17T06:18:52.502" v="20532" actId="478"/>
          <ac:spMkLst>
            <pc:docMk/>
            <pc:sldMk cId="3685524916" sldId="356"/>
            <ac:spMk id="20" creationId="{A8F9CA88-C583-4EF6-8327-C4AB59816C87}"/>
          </ac:spMkLst>
        </pc:spChg>
        <pc:picChg chg="add mod">
          <ac:chgData name="li bo" userId="86e360d6c7446f46" providerId="LiveId" clId="{CF09A8D7-3F4C-4C19-8C1F-368D54E099AA}" dt="2022-03-17T06:21:45.793" v="20587" actId="1076"/>
          <ac:picMkLst>
            <pc:docMk/>
            <pc:sldMk cId="3685524916" sldId="356"/>
            <ac:picMk id="3" creationId="{983D5C24-BE18-435E-9405-16C28B103248}"/>
          </ac:picMkLst>
        </pc:picChg>
        <pc:picChg chg="del">
          <ac:chgData name="li bo" userId="86e360d6c7446f46" providerId="LiveId" clId="{CF09A8D7-3F4C-4C19-8C1F-368D54E099AA}" dt="2022-03-17T06:18:49.453" v="20531" actId="478"/>
          <ac:picMkLst>
            <pc:docMk/>
            <pc:sldMk cId="3685524916" sldId="356"/>
            <ac:picMk id="7" creationId="{5F6FC370-6691-4CD7-8379-FF0514E92E5A}"/>
          </ac:picMkLst>
        </pc:picChg>
        <pc:picChg chg="del">
          <ac:chgData name="li bo" userId="86e360d6c7446f46" providerId="LiveId" clId="{CF09A8D7-3F4C-4C19-8C1F-368D54E099AA}" dt="2022-03-17T06:18:54.584" v="20533" actId="478"/>
          <ac:picMkLst>
            <pc:docMk/>
            <pc:sldMk cId="3685524916" sldId="356"/>
            <ac:picMk id="12" creationId="{EF96A9D6-EF6D-48F1-914E-6CC4137FABFD}"/>
          </ac:picMkLst>
        </pc:picChg>
      </pc:sldChg>
      <pc:sldChg chg="addSp delSp modSp add mod">
        <pc:chgData name="li bo" userId="86e360d6c7446f46" providerId="LiveId" clId="{CF09A8D7-3F4C-4C19-8C1F-368D54E099AA}" dt="2022-03-17T07:29:27.079" v="21213" actId="478"/>
        <pc:sldMkLst>
          <pc:docMk/>
          <pc:sldMk cId="3862960062" sldId="357"/>
        </pc:sldMkLst>
        <pc:spChg chg="add del mod">
          <ac:chgData name="li bo" userId="86e360d6c7446f46" providerId="LiveId" clId="{CF09A8D7-3F4C-4C19-8C1F-368D54E099AA}" dt="2022-03-17T07:29:27.079" v="21213" actId="478"/>
          <ac:spMkLst>
            <pc:docMk/>
            <pc:sldMk cId="3862960062" sldId="357"/>
            <ac:spMk id="2" creationId="{9C07858F-54A3-4B9B-B422-9554B1457C20}"/>
          </ac:spMkLst>
        </pc:spChg>
        <pc:picChg chg="mod">
          <ac:chgData name="li bo" userId="86e360d6c7446f46" providerId="LiveId" clId="{CF09A8D7-3F4C-4C19-8C1F-368D54E099AA}" dt="2022-03-17T07:28:52.404" v="21198" actId="1076"/>
          <ac:picMkLst>
            <pc:docMk/>
            <pc:sldMk cId="3862960062" sldId="357"/>
            <ac:picMk id="14" creationId="{D6A5F5D3-20D4-411B-BE8A-929517DBE3A3}"/>
          </ac:picMkLst>
        </pc:picChg>
      </pc:sldChg>
      <pc:sldChg chg="addSp delSp modSp new mod">
        <pc:chgData name="li bo" userId="86e360d6c7446f46" providerId="LiveId" clId="{CF09A8D7-3F4C-4C19-8C1F-368D54E099AA}" dt="2022-03-17T07:54:48.708" v="21554" actId="1076"/>
        <pc:sldMkLst>
          <pc:docMk/>
          <pc:sldMk cId="1872647147" sldId="358"/>
        </pc:sldMkLst>
        <pc:spChg chg="del">
          <ac:chgData name="li bo" userId="86e360d6c7446f46" providerId="LiveId" clId="{CF09A8D7-3F4C-4C19-8C1F-368D54E099AA}" dt="2022-03-17T07:49:27.802" v="21431" actId="478"/>
          <ac:spMkLst>
            <pc:docMk/>
            <pc:sldMk cId="1872647147" sldId="358"/>
            <ac:spMk id="2" creationId="{AEFFCDAA-8364-49F0-B40F-58AE0246D3E2}"/>
          </ac:spMkLst>
        </pc:spChg>
        <pc:spChg chg="del">
          <ac:chgData name="li bo" userId="86e360d6c7446f46" providerId="LiveId" clId="{CF09A8D7-3F4C-4C19-8C1F-368D54E099AA}" dt="2022-03-17T07:49:27.802" v="21431" actId="478"/>
          <ac:spMkLst>
            <pc:docMk/>
            <pc:sldMk cId="1872647147" sldId="358"/>
            <ac:spMk id="3" creationId="{065109C8-BB99-471A-8A96-B55E71E71BCF}"/>
          </ac:spMkLst>
        </pc:spChg>
        <pc:spChg chg="add mod">
          <ac:chgData name="li bo" userId="86e360d6c7446f46" providerId="LiveId" clId="{CF09A8D7-3F4C-4C19-8C1F-368D54E099AA}" dt="2022-03-17T07:53:19.166" v="21546" actId="20577"/>
          <ac:spMkLst>
            <pc:docMk/>
            <pc:sldMk cId="1872647147" sldId="358"/>
            <ac:spMk id="4" creationId="{4F888D46-28A0-44C6-908E-CD08FBFB7994}"/>
          </ac:spMkLst>
        </pc:spChg>
        <pc:picChg chg="add mod">
          <ac:chgData name="li bo" userId="86e360d6c7446f46" providerId="LiveId" clId="{CF09A8D7-3F4C-4C19-8C1F-368D54E099AA}" dt="2022-03-17T07:53:25.334" v="21547" actId="1076"/>
          <ac:picMkLst>
            <pc:docMk/>
            <pc:sldMk cId="1872647147" sldId="358"/>
            <ac:picMk id="6" creationId="{09A714D9-6E83-4A15-A841-8CFBC0DF3BAE}"/>
          </ac:picMkLst>
        </pc:picChg>
        <pc:picChg chg="add mod">
          <ac:chgData name="li bo" userId="86e360d6c7446f46" providerId="LiveId" clId="{CF09A8D7-3F4C-4C19-8C1F-368D54E099AA}" dt="2022-03-17T07:54:48.708" v="21554" actId="1076"/>
          <ac:picMkLst>
            <pc:docMk/>
            <pc:sldMk cId="1872647147" sldId="358"/>
            <ac:picMk id="8" creationId="{979A36AF-AB17-4D66-A550-0CB6294FC6C3}"/>
          </ac:picMkLst>
        </pc:picChg>
        <pc:picChg chg="add del mod">
          <ac:chgData name="li bo" userId="86e360d6c7446f46" providerId="LiveId" clId="{CF09A8D7-3F4C-4C19-8C1F-368D54E099AA}" dt="2022-03-17T07:54:42.395" v="21550" actId="478"/>
          <ac:picMkLst>
            <pc:docMk/>
            <pc:sldMk cId="1872647147" sldId="358"/>
            <ac:picMk id="10" creationId="{F15F0C0E-62CC-4747-94F7-A4DF34D4F760}"/>
          </ac:picMkLst>
        </pc:picChg>
        <pc:picChg chg="add mod">
          <ac:chgData name="li bo" userId="86e360d6c7446f46" providerId="LiveId" clId="{CF09A8D7-3F4C-4C19-8C1F-368D54E099AA}" dt="2022-03-17T07:54:47.361" v="21553" actId="1076"/>
          <ac:picMkLst>
            <pc:docMk/>
            <pc:sldMk cId="1872647147" sldId="358"/>
            <ac:picMk id="12" creationId="{9FF08235-07A9-4981-A45F-02CD126967A7}"/>
          </ac:picMkLst>
        </pc:picChg>
      </pc:sldChg>
      <pc:sldChg chg="addSp delSp modSp new mod">
        <pc:chgData name="li bo" userId="86e360d6c7446f46" providerId="LiveId" clId="{CF09A8D7-3F4C-4C19-8C1F-368D54E099AA}" dt="2022-03-17T08:03:26.180" v="21611" actId="14100"/>
        <pc:sldMkLst>
          <pc:docMk/>
          <pc:sldMk cId="3280205868" sldId="359"/>
        </pc:sldMkLst>
        <pc:spChg chg="del">
          <ac:chgData name="li bo" userId="86e360d6c7446f46" providerId="LiveId" clId="{CF09A8D7-3F4C-4C19-8C1F-368D54E099AA}" dt="2022-03-17T08:01:37.605" v="21597" actId="478"/>
          <ac:spMkLst>
            <pc:docMk/>
            <pc:sldMk cId="3280205868" sldId="359"/>
            <ac:spMk id="2" creationId="{CDE02A4D-01EB-4A5E-9A69-834ACA17AFD1}"/>
          </ac:spMkLst>
        </pc:spChg>
        <pc:spChg chg="del">
          <ac:chgData name="li bo" userId="86e360d6c7446f46" providerId="LiveId" clId="{CF09A8D7-3F4C-4C19-8C1F-368D54E099AA}" dt="2022-03-17T08:01:29.479" v="21594" actId="478"/>
          <ac:spMkLst>
            <pc:docMk/>
            <pc:sldMk cId="3280205868" sldId="359"/>
            <ac:spMk id="3" creationId="{B51FEF0C-DF73-463C-B405-A1A6EF80FFEA}"/>
          </ac:spMkLst>
        </pc:spChg>
        <pc:spChg chg="add mod">
          <ac:chgData name="li bo" userId="86e360d6c7446f46" providerId="LiveId" clId="{CF09A8D7-3F4C-4C19-8C1F-368D54E099AA}" dt="2022-03-17T08:01:37.820" v="21598"/>
          <ac:spMkLst>
            <pc:docMk/>
            <pc:sldMk cId="3280205868" sldId="359"/>
            <ac:spMk id="6" creationId="{3A5FE25D-F280-4138-A349-68CBCE0867E2}"/>
          </ac:spMkLst>
        </pc:spChg>
        <pc:spChg chg="add mod">
          <ac:chgData name="li bo" userId="86e360d6c7446f46" providerId="LiveId" clId="{CF09A8D7-3F4C-4C19-8C1F-368D54E099AA}" dt="2022-03-17T08:03:26.180" v="21611" actId="14100"/>
          <ac:spMkLst>
            <pc:docMk/>
            <pc:sldMk cId="3280205868" sldId="359"/>
            <ac:spMk id="7" creationId="{0700DE77-AF76-4B45-B1E4-60B301F81674}"/>
          </ac:spMkLst>
        </pc:spChg>
        <pc:picChg chg="add mod">
          <ac:chgData name="li bo" userId="86e360d6c7446f46" providerId="LiveId" clId="{CF09A8D7-3F4C-4C19-8C1F-368D54E099AA}" dt="2022-03-17T08:03:15.925" v="21608" actId="1076"/>
          <ac:picMkLst>
            <pc:docMk/>
            <pc:sldMk cId="3280205868" sldId="359"/>
            <ac:picMk id="5" creationId="{06435A81-36D9-4E08-8832-42FF3B3089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8B92A-C964-48AE-B226-AA5A2A1F0D2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36C0-6EEE-45F7-B0B9-CAFDF60FC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9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No. of free parameters: </a:t>
            </a:r>
            <a:r>
              <a:rPr lang="en-US" altLang="zh-CN" dirty="0" err="1"/>
              <a:t>E_ij</a:t>
            </a:r>
            <a:r>
              <a:rPr lang="en-US" altLang="zh-CN" dirty="0"/>
              <a:t> = n * </a:t>
            </a:r>
            <a:r>
              <a:rPr lang="en-US" altLang="zh-CN" dirty="0" err="1"/>
              <a:t>pi_i</a:t>
            </a:r>
            <a:r>
              <a:rPr lang="en-US" altLang="zh-CN" dirty="0"/>
              <a:t> * </a:t>
            </a:r>
            <a:r>
              <a:rPr lang="en-US" altLang="zh-CN" dirty="0" err="1"/>
              <a:t>pi_j</a:t>
            </a:r>
            <a:r>
              <a:rPr lang="en-US" altLang="zh-CN" dirty="0"/>
              <a:t> -&gt; 1+(I-1)+(J-1)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59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 see why XZ is independent conditioned on j: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 see why XZ is independent conditioned on j: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:r>
                  <a:rPr lang="en-US" altLang="zh-CN" b="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𝜆_𝑖𝑗^𝑋𝑌+𝜆_𝑖^𝑋→𝛽_𝑖^𝑋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2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Maybe the easiest case to analyze for clinical trials ? </a:t>
            </a:r>
          </a:p>
          <a:p>
            <a:endParaRPr lang="en-US" altLang="zh-CN" dirty="0"/>
          </a:p>
          <a:p>
            <a:r>
              <a:rPr lang="en-US" altLang="zh-CN" dirty="0"/>
              <a:t>(1) Easy to see G</a:t>
            </a:r>
            <a:r>
              <a:rPr lang="en-US" altLang="zh-CN" baseline="0" dirty="0"/>
              <a:t> 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⊥ R | D</a:t>
            </a:r>
          </a:p>
          <a:p>
            <a:r>
              <a:rPr lang="en-US" altLang="zh-CN" dirty="0"/>
              <a:t>(2) For G</a:t>
            </a:r>
            <a:r>
              <a:rPr lang="en-US" altLang="zh-CN" baseline="0" dirty="0"/>
              <a:t> </a:t>
            </a:r>
            <a:r>
              <a:rPr lang="en-US" altLang="zh-CN" baseline="0" dirty="0">
                <a:latin typeface="宋体" panose="02010600030101010101" pitchFamily="2" charset="-122"/>
                <a:ea typeface="宋体" panose="02010600030101010101" pitchFamily="2" charset="-122"/>
              </a:rPr>
              <a:t>⊥ D | R, calculate the odds ratio.</a:t>
            </a:r>
          </a:p>
          <a:p>
            <a:endParaRPr lang="en-US" altLang="zh-CN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17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Condition on D:</a:t>
            </a:r>
          </a:p>
          <a:p>
            <a:endParaRPr lang="en-US" altLang="zh-CN" dirty="0"/>
          </a:p>
          <a:p>
            <a:r>
              <a:rPr lang="en-US" altLang="zh-CN" dirty="0"/>
              <a:t>See both tables with Drug,</a:t>
            </a:r>
          </a:p>
          <a:p>
            <a:r>
              <a:rPr lang="en-US" altLang="zh-CN" dirty="0"/>
              <a:t>Or with </a:t>
            </a:r>
            <a:r>
              <a:rPr lang="en-US" altLang="zh-CN" dirty="0" err="1"/>
              <a:t>No_drug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37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9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Answer: C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0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df = # cells − # unique parameters</a:t>
            </a:r>
          </a:p>
          <a:p>
            <a:r>
              <a:rPr lang="en-GB" altLang="zh-CN" dirty="0"/>
              <a:t>= # cells − (# parameters − # constraints)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1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Same goodness-of-fit tests we’ve seen before.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81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perspective why the denominator is </a:t>
            </a:r>
            <a:r>
              <a:rPr lang="en-US" altLang="zh-CN" dirty="0" err="1"/>
              <a:t>E_ijk</a:t>
            </a:r>
            <a:r>
              <a:rPr lang="en-US" altLang="zh-CN" dirty="0"/>
              <a:t>, but not E^2.</a:t>
            </a:r>
          </a:p>
          <a:p>
            <a:endParaRPr lang="en-US" altLang="zh-CN" dirty="0"/>
          </a:p>
          <a:p>
            <a:r>
              <a:rPr lang="en-US" altLang="zh-CN" dirty="0"/>
              <a:t>Pearson residuals are correlated and have a non-unit variance.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26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Draw a diagram to illustrate.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90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Draw a diagram to illustrate.</a:t>
            </a:r>
          </a:p>
          <a:p>
            <a:endParaRPr lang="en-US" altLang="zh-CN" dirty="0"/>
          </a:p>
          <a:p>
            <a:r>
              <a:rPr lang="en-US" altLang="zh-CN" dirty="0"/>
              <a:t>2-way chi-squared: model against data</a:t>
            </a:r>
          </a:p>
          <a:p>
            <a:r>
              <a:rPr lang="en-US" altLang="zh-CN" dirty="0"/>
              <a:t>Now: model against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8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No. of free parameters: </a:t>
            </a:r>
            <a:r>
              <a:rPr lang="en-US" altLang="zh-CN" dirty="0" err="1"/>
              <a:t>E_ij</a:t>
            </a:r>
            <a:r>
              <a:rPr lang="en-US" altLang="zh-CN" dirty="0"/>
              <a:t> = n * </a:t>
            </a:r>
            <a:r>
              <a:rPr lang="en-US" altLang="zh-CN" dirty="0" err="1"/>
              <a:t>pi_i</a:t>
            </a:r>
            <a:r>
              <a:rPr lang="en-US" altLang="zh-CN" dirty="0"/>
              <a:t> * </a:t>
            </a:r>
            <a:r>
              <a:rPr lang="en-US" altLang="zh-CN" dirty="0" err="1"/>
              <a:t>pi_j</a:t>
            </a:r>
            <a:r>
              <a:rPr lang="en-US" altLang="zh-CN" dirty="0"/>
              <a:t> -&gt; 1+(I-1)+(J-1)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01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</a:p>
          <a:p>
            <a:r>
              <a:rPr lang="en-US" altLang="zh-CN" dirty="0"/>
              <a:t>SES on Encouragement: (1, 3) -&gt; higher class, more encouragement</a:t>
            </a:r>
          </a:p>
          <a:p>
            <a:r>
              <a:rPr lang="en-US" altLang="zh-CN" dirty="0"/>
              <a:t>SES on Plan: (2, 3) -&gt; higher class, more plans</a:t>
            </a:r>
          </a:p>
          <a:p>
            <a:r>
              <a:rPr lang="en-US" altLang="zh-CN" dirty="0"/>
              <a:t>Encouragement on Plan: (1, 2) -&gt; more encouragement, more plans</a:t>
            </a:r>
          </a:p>
          <a:p>
            <a:endParaRPr lang="en-US" altLang="zh-CN" dirty="0"/>
          </a:p>
          <a:p>
            <a:r>
              <a:rPr lang="en-US" altLang="zh-CN" dirty="0"/>
              <a:t>Seems are three attributes are marginally associated.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28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all SES, </a:t>
            </a:r>
            <a:r>
              <a:rPr lang="en-US" altLang="zh-CN"/>
              <a:t>higher encourangement </a:t>
            </a:r>
            <a:r>
              <a:rPr lang="en-US" altLang="zh-CN" dirty="0"/>
              <a:t>-&gt; more plans. </a:t>
            </a:r>
          </a:p>
          <a:p>
            <a:endParaRPr lang="en-US" altLang="zh-CN" dirty="0"/>
          </a:p>
          <a:p>
            <a:r>
              <a:rPr lang="en-US" altLang="zh-CN" dirty="0"/>
              <a:t>The double-decker plot is very informative here (in fact, the SES is an ordered factor).</a:t>
            </a:r>
          </a:p>
          <a:p>
            <a:r>
              <a:rPr lang="en-US" altLang="zh-CN" dirty="0"/>
              <a:t>Observation: </a:t>
            </a:r>
          </a:p>
          <a:p>
            <a:r>
              <a:rPr lang="en-US" altLang="zh-CN" dirty="0"/>
              <a:t>(1) high encouragement always better for different SES.</a:t>
            </a:r>
          </a:p>
          <a:p>
            <a:r>
              <a:rPr lang="en-US" altLang="zh-CN" dirty="0"/>
              <a:t>(2) high SES -&gt; high Plan, for either encouragement.</a:t>
            </a:r>
          </a:p>
          <a:p>
            <a:endParaRPr lang="en-US" altLang="zh-CN" dirty="0"/>
          </a:p>
          <a:p>
            <a:r>
              <a:rPr lang="en-US" altLang="zh-CN" dirty="0"/>
              <a:t>Reflects the huge difference for different SES…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7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4,5,6 not a good fit.</a:t>
            </a:r>
          </a:p>
          <a:p>
            <a:r>
              <a:rPr lang="en-US" altLang="zh-CN" dirty="0"/>
              <a:t>Model 7 fits very well.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3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7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Answer: B</a:t>
            </a:r>
          </a:p>
          <a:p>
            <a:endParaRPr lang="en-US" altLang="zh-CN" dirty="0"/>
          </a:p>
          <a:p>
            <a:r>
              <a:rPr lang="en-US" altLang="zh-CN" dirty="0"/>
              <a:t>A problem of the transform-then-</a:t>
            </a:r>
            <a:r>
              <a:rPr lang="en-US" altLang="zh-CN" dirty="0" err="1"/>
              <a:t>lm</a:t>
            </a:r>
            <a:r>
              <a:rPr lang="en-US" altLang="zh-CN" dirty="0"/>
              <a:t> approach: log(0) is not allowed.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4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1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Intuition</a:t>
            </a:r>
            <a:r>
              <a:rPr lang="zh-CN" altLang="en-US" dirty="0"/>
              <a:t>：</a:t>
            </a:r>
            <a:r>
              <a:rPr lang="en-US" altLang="zh-CN" dirty="0" err="1"/>
              <a:t>mu_ij</a:t>
            </a:r>
            <a:r>
              <a:rPr lang="en-US" altLang="zh-CN" dirty="0"/>
              <a:t> can be decomposed to outer product of two vectors.</a:t>
            </a:r>
          </a:p>
          <a:p>
            <a:endParaRPr lang="en-US" altLang="zh-CN" dirty="0"/>
          </a:p>
          <a:p>
            <a:r>
              <a:rPr lang="en-US" altLang="zh-CN" dirty="0"/>
              <a:t>Note: \</a:t>
            </a:r>
            <a:r>
              <a:rPr lang="en-US" altLang="zh-CN" dirty="0" err="1"/>
              <a:t>lambda_i^</a:t>
            </a:r>
            <a:r>
              <a:rPr lang="en-US" altLang="zh-CN" err="1"/>
              <a:t>X</a:t>
            </a:r>
            <a:r>
              <a:rPr lang="en-US" altLang="zh-CN"/>
              <a:t> is not n</a:t>
            </a:r>
            <a:r>
              <a:rPr lang="en-US" altLang="zh-CN" dirty="0" err="1"/>
              <a:t>_</a:t>
            </a:r>
            <a:r>
              <a:rPr lang="en-US" altLang="zh-CN" err="1"/>
              <a:t>i</a:t>
            </a:r>
            <a:r>
              <a:rPr lang="en-US" altLang="zh-CN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6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No. of free parameters in this model: </a:t>
            </a:r>
          </a:p>
          <a:p>
            <a:r>
              <a:rPr lang="en-US" altLang="zh-CN" dirty="0"/>
              <a:t>1 + (I-1) + (J-1) + (I-1)*(J-1) = I*J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3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3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36C0-6EEE-45F7-B0B9-CAFDF60FCB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B52-7C98-474C-9FB4-CFB44A7D6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3926B-174F-45E2-8EE1-AE8CA9147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182E-F0AA-473A-9D8C-A654050E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AC2D-F736-8040-A1E2-4A652877F577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3AB3-ACA9-414D-AADC-589B02B8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70D2-1F9A-4750-8B61-7D7AC332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D5FB-C223-4EDA-9DB0-C0311767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4A56-E543-4F3F-A4A4-58D435DD8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16FF-23E2-4881-9905-95E62E8B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523F-2C46-1647-A04E-188F8656EB17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277F-22F4-4B8B-A969-FDA9619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78F1-F568-437A-B37D-1565DCA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5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18739-FAB9-4140-983B-DB96A7D0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0CB5-F6DB-408D-B83D-52A5AA0F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7E24-A6C7-4955-BE29-FF5B742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B72E-AE81-484C-ACBE-A6801146E751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CA6B-BE25-47B7-8FB4-7259C3D3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94DF-191C-426D-BB87-4191B739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D9A-1145-4441-B6DE-DF25161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81F2-F84D-4319-A170-A32EE47C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2729-8BB8-4BE3-8F1E-57173680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B892-A253-9F46-9F13-9C2159369666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831F-5BF1-418D-9479-4D210462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2BAE-FB12-4E90-A3E0-D945AF6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7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2E0D-283A-4B5C-9573-3F833B19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F35-EC1A-4D5C-810E-DB46BBE1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D132-610F-48F4-BA2D-D3F4D09B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EFB1-0EC0-AE48-B2BC-44EE44D55EE5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9D09-C468-445C-BE41-AD729CBC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AEF4-CF68-4631-9FF4-C0D3970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98CD-9888-4F83-ABF7-8C01B8E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E45D-F7AD-4449-8E9A-0DC7B680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5E8A8-3D66-4807-A865-20F22672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D146-0EB2-42A2-BCFD-33DD172F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4516-0C32-3D46-992D-D24797CDF091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ACA8-6472-427C-B9EC-7AF4F87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60EFB-9679-4161-AC80-8C14DC97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C22E-FB43-47EC-8ACF-1D894C40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A94E-FB08-43EF-B703-3444EB82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1A49-E294-461A-8390-46EC561DB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C711-82C5-4026-A666-A60391C3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4D5CC-2765-4928-AF63-6D3AE77C1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17116-0468-4CC7-A47C-A32580A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2C60-150D-ED45-82C1-34C5B22B5878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DCD2C-1974-4976-B2A5-73FDA5C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A9E7D-501E-4F20-ACAC-DB88E38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A0B-BBA6-4E85-A17B-748D26B7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4DA4C-8305-4506-9114-5F5125EE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6662-5B8A-8D41-BCCD-5BA334B7C995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6DA3-E624-466C-A639-18F0418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A6D04-E363-4918-AD79-D0ABA47B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6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05F9-225B-4F19-AF2E-EB039ED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5FE2-983F-F846-8312-0184298609A2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D48E7-A8CA-4DCA-B1EA-052EF090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DAF05-C5CC-4DEC-A038-E86F618E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4D0F-BBD6-42FE-A304-C72C4E37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EA09-2AAC-478E-B113-3800871B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F22DE-06B3-4224-8210-C0ACD6F2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D386-46D9-4F9A-8908-0CAD5785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E726-FA4F-F848-B1A4-0AEC4241D8B7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278F-FD5C-4E5C-96F5-447CB698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3E8A-4BD6-47AE-9AEA-531F7A8F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D6C0-FFD6-45FD-8162-200EAA2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E779A-917D-41EB-9EDD-2C9B774B1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74FA-125D-4984-9CC0-A462CC64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C0A1-152F-458A-8C50-D68713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D5D8-2069-F34F-B1B6-F578F35BF6E9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650-79DD-4AD3-8D82-CA02E870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95BA-E5DB-4B78-B8DF-53FC9559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DEDEC-F2F8-43B2-BDD4-2DBC6DF1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95F7-9211-4135-BC06-CF987FEA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7750-C0B4-4048-9C18-AD3A1CBE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C1240-5B1F-DC41-AB3F-8AE06E4CD796}" type="datetime1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AF28-57CA-43AA-9E90-FCAF0898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AC43-491B-408B-BCF0-75BA587F9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8B95-E78A-47D6-A24D-CDE638ED0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notesSlide" Target="../notesSlides/notesSlide14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image" Target="../media/image16.tmp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image" Target="../media/image65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34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36.png"/><Relationship Id="rId10" Type="http://schemas.openxmlformats.org/officeDocument/2006/relationships/image" Target="../media/image78.png"/><Relationship Id="rId4" Type="http://schemas.openxmlformats.org/officeDocument/2006/relationships/image" Target="../media/image35.png"/><Relationship Id="rId9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6" Type="http://schemas.openxmlformats.org/officeDocument/2006/relationships/image" Target="../media/image16.tmp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97.png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210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20" Type="http://schemas.openxmlformats.org/officeDocument/2006/relationships/image" Target="../media/image16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image" Target="../media/image2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43A-F26B-412F-B477-BFBD6C4BA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Log-linear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D9804-FAFF-4614-97AD-923CEEA74B70}"/>
              </a:ext>
            </a:extLst>
          </p:cNvPr>
          <p:cNvSpPr txBox="1"/>
          <p:nvPr/>
        </p:nvSpPr>
        <p:spPr>
          <a:xfrm>
            <a:off x="3872159" y="4620683"/>
            <a:ext cx="444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Data Analysis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BB1EAC-48F7-FD23-A8D7-EF36D7C3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776548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3-way table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036F2B-8982-4801-8D09-514965D4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28" y="1131028"/>
            <a:ext cx="7932039" cy="19526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6768E1-7529-485B-951C-79CDD2DE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23" y="3313312"/>
            <a:ext cx="7332192" cy="6253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013AF7-5D43-4E85-A78A-04CADEC95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37" y="4276991"/>
            <a:ext cx="7478963" cy="8742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41C93F-0B38-4D3D-AEAC-C0CD9FDD6697}"/>
              </a:ext>
            </a:extLst>
          </p:cNvPr>
          <p:cNvSpPr txBox="1"/>
          <p:nvPr/>
        </p:nvSpPr>
        <p:spPr>
          <a:xfrm>
            <a:off x="585428" y="5526917"/>
            <a:ext cx="6568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Straightforward to generalize to n-way table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F31837-3ABF-BDEB-E479-1A80C9FB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102F654-D3AA-4E9B-9DC4-2538902C210C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776548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3-way table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277F49-F43E-4FBE-9C37-D656D1683491}"/>
              </a:ext>
            </a:extLst>
          </p:cNvPr>
          <p:cNvGrpSpPr/>
          <p:nvPr/>
        </p:nvGrpSpPr>
        <p:grpSpPr>
          <a:xfrm>
            <a:off x="477388" y="1269791"/>
            <a:ext cx="6250964" cy="4630495"/>
            <a:chOff x="1898260" y="1096536"/>
            <a:chExt cx="6802997" cy="503942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772307B-4AF9-433B-94F4-9B863EC78A27}"/>
                </a:ext>
              </a:extLst>
            </p:cNvPr>
            <p:cNvGrpSpPr/>
            <p:nvPr/>
          </p:nvGrpSpPr>
          <p:grpSpPr>
            <a:xfrm>
              <a:off x="1898260" y="1096536"/>
              <a:ext cx="6377839" cy="4950581"/>
              <a:chOff x="1898260" y="1096536"/>
              <a:chExt cx="6377839" cy="495058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93C115D-139F-491C-BE91-F0000B08A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260" y="1177505"/>
                <a:ext cx="6377839" cy="4869612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C666582-7B73-48C6-9506-D8F0C1AA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3450" y="1096536"/>
                <a:ext cx="114570" cy="161937"/>
              </a:xfrm>
              <a:prstGeom prst="rect">
                <a:avLst/>
              </a:prstGeom>
            </p:spPr>
          </p:pic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E7CC77C-74FC-4515-90EF-B6E21DF8F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043" y="5793009"/>
              <a:ext cx="2429214" cy="342948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10B99DD-F355-439F-8BA2-F2EBDBBEC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931" y="5362981"/>
            <a:ext cx="3134627" cy="4443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60EA6D-4476-42E8-9768-79F7480CF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931" y="4308048"/>
            <a:ext cx="3873881" cy="4920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7411016-97FF-45D6-B72E-C74F5097D4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813" y="3193351"/>
            <a:ext cx="4697492" cy="4829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C4EC797-9739-4130-878A-FF82125DD9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813" y="2226191"/>
            <a:ext cx="5109688" cy="46287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F68E33-D4FF-4A53-AEB0-08B2C26F86C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83" t="64351" r="3461" b="1396"/>
          <a:stretch/>
        </p:blipFill>
        <p:spPr>
          <a:xfrm>
            <a:off x="6207813" y="1269791"/>
            <a:ext cx="5860306" cy="547519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A69147BE-F585-4F9B-A1CC-7A3CF80BFF74}"/>
              </a:ext>
            </a:extLst>
          </p:cNvPr>
          <p:cNvSpPr/>
          <p:nvPr/>
        </p:nvSpPr>
        <p:spPr>
          <a:xfrm>
            <a:off x="1335643" y="3015192"/>
            <a:ext cx="1405705" cy="9133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306825C-9EA1-432A-B0A4-6204175B8D01}"/>
              </a:ext>
            </a:extLst>
          </p:cNvPr>
          <p:cNvSpPr/>
          <p:nvPr/>
        </p:nvSpPr>
        <p:spPr>
          <a:xfrm>
            <a:off x="1326124" y="4097388"/>
            <a:ext cx="1405705" cy="838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3804E1-F711-B704-4E95-1A231CBC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5E91A7-9A41-47C6-BA3D-6E4255793462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776548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Complete Independence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87039A2-43CA-4D0E-905E-B1ED0768E1CE}"/>
              </a:ext>
            </a:extLst>
          </p:cNvPr>
          <p:cNvGrpSpPr/>
          <p:nvPr/>
        </p:nvGrpSpPr>
        <p:grpSpPr>
          <a:xfrm>
            <a:off x="8473568" y="2248095"/>
            <a:ext cx="1763252" cy="2021468"/>
            <a:chOff x="9172377" y="806760"/>
            <a:chExt cx="2056316" cy="22475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86B96E9-6AEF-4394-830E-1E92DB98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9842" y="1314591"/>
              <a:ext cx="1728851" cy="17397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F1DB79F-4063-44D5-BF6A-B92C51D40184}"/>
                    </a:ext>
                  </a:extLst>
                </p:cNvPr>
                <p:cNvSpPr txBox="1"/>
                <p:nvPr/>
              </p:nvSpPr>
              <p:spPr>
                <a:xfrm>
                  <a:off x="9172377" y="1676639"/>
                  <a:ext cx="223856" cy="51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F1DB79F-4063-44D5-BF6A-B92C51D40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377" y="1676639"/>
                  <a:ext cx="223856" cy="513307"/>
                </a:xfrm>
                <a:prstGeom prst="rect">
                  <a:avLst/>
                </a:prstGeom>
                <a:blipFill>
                  <a:blip r:embed="rId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5D98FA-DD9F-48E6-95D6-A9A8DC79F442}"/>
                    </a:ext>
                  </a:extLst>
                </p:cNvPr>
                <p:cNvSpPr txBox="1"/>
                <p:nvPr/>
              </p:nvSpPr>
              <p:spPr>
                <a:xfrm>
                  <a:off x="9172377" y="2105193"/>
                  <a:ext cx="223856" cy="51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5D98FA-DD9F-48E6-95D6-A9A8DC79F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377" y="2105193"/>
                  <a:ext cx="223856" cy="513307"/>
                </a:xfrm>
                <a:prstGeom prst="rect">
                  <a:avLst/>
                </a:prstGeom>
                <a:blipFill>
                  <a:blip r:embed="rId5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262A6D-3E9B-4C19-8635-735CFF2FE0AF}"/>
                    </a:ext>
                  </a:extLst>
                </p:cNvPr>
                <p:cNvSpPr txBox="1"/>
                <p:nvPr/>
              </p:nvSpPr>
              <p:spPr>
                <a:xfrm>
                  <a:off x="10060757" y="806760"/>
                  <a:ext cx="223856" cy="51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oMath>
                    </m:oMathPara>
                  </a14:m>
                  <a:endPara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262A6D-3E9B-4C19-8635-735CFF2FE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757" y="806760"/>
                  <a:ext cx="223856" cy="513307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EDEA8C2-FE1E-47A9-AC76-FE106BD849AE}"/>
                    </a:ext>
                  </a:extLst>
                </p:cNvPr>
                <p:cNvSpPr txBox="1"/>
                <p:nvPr/>
              </p:nvSpPr>
              <p:spPr>
                <a:xfrm>
                  <a:off x="10494616" y="806760"/>
                  <a:ext cx="223856" cy="513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EDEA8C2-FE1E-47A9-AC76-FE106BD84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616" y="806760"/>
                  <a:ext cx="223856" cy="513307"/>
                </a:xfrm>
                <a:prstGeom prst="rect">
                  <a:avLst/>
                </a:prstGeom>
                <a:blipFill>
                  <a:blip r:embed="rId7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133D5FE-414A-4580-B7D1-FA9D7CC9F5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1373" y="1495183"/>
            <a:ext cx="3134627" cy="4443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A669FD-FBFA-4227-AE3B-5B25EC6303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928" y="2289263"/>
            <a:ext cx="6272744" cy="188394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7003722F-BC46-4E14-A86D-3955A5B16F7C}"/>
              </a:ext>
            </a:extLst>
          </p:cNvPr>
          <p:cNvGrpSpPr/>
          <p:nvPr/>
        </p:nvGrpSpPr>
        <p:grpSpPr>
          <a:xfrm>
            <a:off x="5821464" y="4890224"/>
            <a:ext cx="1553208" cy="1404118"/>
            <a:chOff x="8683612" y="885145"/>
            <a:chExt cx="1553208" cy="140411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A7EA7C3-0791-4B2A-8F74-B94AFC107F96}"/>
                </a:ext>
              </a:extLst>
            </p:cNvPr>
            <p:cNvSpPr/>
            <p:nvPr/>
          </p:nvSpPr>
          <p:spPr>
            <a:xfrm>
              <a:off x="9229609" y="885145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Z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26E7FB9-3D87-498E-9B4F-D35EBDAC2D2C}"/>
                </a:ext>
              </a:extLst>
            </p:cNvPr>
            <p:cNvSpPr/>
            <p:nvPr/>
          </p:nvSpPr>
          <p:spPr>
            <a:xfrm>
              <a:off x="8683612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40B3CEA-0D88-4874-AA74-CB63439C3E04}"/>
                </a:ext>
              </a:extLst>
            </p:cNvPr>
            <p:cNvSpPr/>
            <p:nvPr/>
          </p:nvSpPr>
          <p:spPr>
            <a:xfrm>
              <a:off x="9808867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A007F6D-0E4E-48EB-937B-BEB76AC25571}"/>
                  </a:ext>
                </a:extLst>
              </p:cNvPr>
              <p:cNvSpPr txBox="1"/>
              <p:nvPr/>
            </p:nvSpPr>
            <p:spPr>
              <a:xfrm>
                <a:off x="1101928" y="4817014"/>
                <a:ext cx="41605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# R formula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~ X + Y + Z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A007F6D-0E4E-48EB-937B-BEB76AC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28" y="4817014"/>
                <a:ext cx="4160558" cy="1477328"/>
              </a:xfrm>
              <a:prstGeom prst="rect">
                <a:avLst/>
              </a:prstGeom>
              <a:blipFill>
                <a:blip r:embed="rId10"/>
                <a:stretch>
                  <a:fillRect l="-1216" t="-170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F1DFCF-C297-233A-01FD-292EC745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5E91A7-9A41-47C6-BA3D-6E4255793462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7765485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Joint Independence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4AE3A-7855-46CC-B655-2412F09F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61" y="995051"/>
            <a:ext cx="3873881" cy="4920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6B79F7-E105-4BED-A054-55C625B2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7" y="1599446"/>
            <a:ext cx="6814056" cy="694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C365ED-9B0A-4629-8662-66BA34D8B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92" y="2297487"/>
            <a:ext cx="4655210" cy="770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86FE2D-28D7-4233-B261-C3FC441EC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31" y="3581964"/>
            <a:ext cx="4811807" cy="7034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DA070D9-1D96-4630-851B-DD4DBE0C8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229" y="4390018"/>
            <a:ext cx="3324069" cy="14939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ABE344-E66F-4FA4-89F8-1AC790E4F7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823" y="5990662"/>
            <a:ext cx="2908928" cy="4612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940ABE2-C906-4865-B406-582122739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7225" y="4976754"/>
            <a:ext cx="5992063" cy="126651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41881D5-872B-4214-96E3-0AE95A168B72}"/>
              </a:ext>
            </a:extLst>
          </p:cNvPr>
          <p:cNvGrpSpPr/>
          <p:nvPr/>
        </p:nvGrpSpPr>
        <p:grpSpPr>
          <a:xfrm>
            <a:off x="8753090" y="2774044"/>
            <a:ext cx="1553208" cy="1404118"/>
            <a:chOff x="8683612" y="885145"/>
            <a:chExt cx="1553208" cy="140411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C8BE0AB-9256-4CBE-BFEC-E538AFB02288}"/>
                </a:ext>
              </a:extLst>
            </p:cNvPr>
            <p:cNvSpPr/>
            <p:nvPr/>
          </p:nvSpPr>
          <p:spPr>
            <a:xfrm>
              <a:off x="9229609" y="885145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Z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F67AB3A-5CAC-49E7-82B4-3231EB3B7799}"/>
                </a:ext>
              </a:extLst>
            </p:cNvPr>
            <p:cNvSpPr/>
            <p:nvPr/>
          </p:nvSpPr>
          <p:spPr>
            <a:xfrm>
              <a:off x="8683612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92221A8-5C2B-4CC6-85FD-4A18AFF9BE97}"/>
                </a:ext>
              </a:extLst>
            </p:cNvPr>
            <p:cNvSpPr/>
            <p:nvPr/>
          </p:nvSpPr>
          <p:spPr>
            <a:xfrm>
              <a:off x="9808867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72B492F-F639-4531-AB86-7EA57A529DA6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9111565" y="2075287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7D24F6-1781-4B7F-9C7E-DDDDE62FBE38}"/>
                  </a:ext>
                </a:extLst>
              </p:cNvPr>
              <p:cNvSpPr txBox="1"/>
              <p:nvPr/>
            </p:nvSpPr>
            <p:spPr>
              <a:xfrm>
                <a:off x="8061717" y="1056038"/>
                <a:ext cx="4041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# R formula</a:t>
                </a: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~ X * Y + Z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7D24F6-1781-4B7F-9C7E-DDDDE62F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17" y="1056038"/>
                <a:ext cx="4041143" cy="1477328"/>
              </a:xfrm>
              <a:prstGeom prst="rect">
                <a:avLst/>
              </a:prstGeom>
              <a:blipFill>
                <a:blip r:embed="rId10"/>
                <a:stretch>
                  <a:fillRect l="-1254" t="-170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A44F5FDD-CF3B-40C2-AEFF-0078A9E71395}"/>
              </a:ext>
            </a:extLst>
          </p:cNvPr>
          <p:cNvSpPr txBox="1"/>
          <p:nvPr/>
        </p:nvSpPr>
        <p:spPr>
          <a:xfrm>
            <a:off x="379321" y="3172526"/>
            <a:ext cx="637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partial or conditional (log) odds ratios for </a:t>
            </a:r>
            <a:r>
              <a:rPr lang="en-US" altLang="zh-CN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given </a:t>
            </a:r>
            <a:r>
              <a:rPr lang="en-US" altLang="zh-CN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B7BC52-F637-DEDC-6D90-E91B6C3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99ADEE3-E652-4129-84B5-A9CBCE2FAB40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12804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Joint Independence — A Scenario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BFF9B0-DF1C-4076-854F-8FCD62F12222}"/>
              </a:ext>
            </a:extLst>
          </p:cNvPr>
          <p:cNvGrpSpPr/>
          <p:nvPr/>
        </p:nvGrpSpPr>
        <p:grpSpPr>
          <a:xfrm>
            <a:off x="9047382" y="1109791"/>
            <a:ext cx="1553208" cy="1404118"/>
            <a:chOff x="8683612" y="885145"/>
            <a:chExt cx="1553208" cy="140411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04D9CBD-1684-458F-8115-0D714CBA07D4}"/>
                </a:ext>
              </a:extLst>
            </p:cNvPr>
            <p:cNvSpPr/>
            <p:nvPr/>
          </p:nvSpPr>
          <p:spPr>
            <a:xfrm>
              <a:off x="9229609" y="885145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A1389A4-03F3-4222-8E86-0B23C98961E7}"/>
                </a:ext>
              </a:extLst>
            </p:cNvPr>
            <p:cNvSpPr/>
            <p:nvPr/>
          </p:nvSpPr>
          <p:spPr>
            <a:xfrm>
              <a:off x="8683612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18D4923-F822-4E2C-A706-2BF28F8BD59D}"/>
                </a:ext>
              </a:extLst>
            </p:cNvPr>
            <p:cNvSpPr/>
            <p:nvPr/>
          </p:nvSpPr>
          <p:spPr>
            <a:xfrm>
              <a:off x="9808867" y="1861310"/>
              <a:ext cx="427953" cy="42795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5A06375-894D-4821-BE5D-B49505A98D9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9111565" y="2075287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表格 26">
            <a:extLst>
              <a:ext uri="{FF2B5EF4-FFF2-40B4-BE49-F238E27FC236}">
                <a16:creationId xmlns:a16="http://schemas.microsoft.com/office/drawing/2014/main" id="{873A1724-04DC-44F0-8B9B-556EC7D9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77325"/>
              </p:ext>
            </p:extLst>
          </p:nvPr>
        </p:nvGraphicFramePr>
        <p:xfrm>
          <a:off x="1144902" y="1211118"/>
          <a:ext cx="4889895" cy="193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18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474915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800495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5324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Male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53249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532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532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graphicFrame>
        <p:nvGraphicFramePr>
          <p:cNvPr id="11" name="表格 26">
            <a:extLst>
              <a:ext uri="{FF2B5EF4-FFF2-40B4-BE49-F238E27FC236}">
                <a16:creationId xmlns:a16="http://schemas.microsoft.com/office/drawing/2014/main" id="{0BFFAA4B-F36D-4FC8-9F86-00BB87B65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24025"/>
              </p:ext>
            </p:extLst>
          </p:nvPr>
        </p:nvGraphicFramePr>
        <p:xfrm>
          <a:off x="1144901" y="3590251"/>
          <a:ext cx="4889895" cy="193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19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525714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800495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5324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Female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53249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532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532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8168B71-A199-4CF0-B430-255A5A6CC022}"/>
              </a:ext>
            </a:extLst>
          </p:cNvPr>
          <p:cNvSpPr txBox="1"/>
          <p:nvPr/>
        </p:nvSpPr>
        <p:spPr>
          <a:xfrm>
            <a:off x="6553362" y="2628876"/>
            <a:ext cx="5477434" cy="357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Observation: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Drug makes a difference in Recovery.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Gender plays no role in Recovery.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Drug is assigned to the same proportion in of subjects in both Genders (3/4 this case) 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(marginal independence between Gender and Drug)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333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only a scenario for illustration; it's not something you can/should control.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general, unable to control G and R.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cohort studies, maybe unable to control G and D.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D441FF-7650-4E19-A420-498E467975F0}"/>
              </a:ext>
            </a:extLst>
          </p:cNvPr>
          <p:cNvSpPr txBox="1"/>
          <p:nvPr/>
        </p:nvSpPr>
        <p:spPr>
          <a:xfrm>
            <a:off x="127099" y="2180551"/>
            <a:ext cx="10482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3 : 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0CBFE-AE77-4DE6-AE29-56DFA3522216}"/>
              </a:ext>
            </a:extLst>
          </p:cNvPr>
          <p:cNvSpPr txBox="1"/>
          <p:nvPr/>
        </p:nvSpPr>
        <p:spPr>
          <a:xfrm>
            <a:off x="127098" y="4559684"/>
            <a:ext cx="10482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3 :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88F764-3AC7-4A62-9318-A0432BF274A4}"/>
                  </a:ext>
                </a:extLst>
              </p:cNvPr>
              <p:cNvSpPr txBox="1"/>
              <p:nvPr/>
            </p:nvSpPr>
            <p:spPr>
              <a:xfrm>
                <a:off x="2146300" y="5572252"/>
                <a:ext cx="1947153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𝑋𝑍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1800×1400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3600×700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788F764-3AC7-4A62-9318-A0432BF2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00" y="5572252"/>
                <a:ext cx="1947153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A9E73C-C2FB-4D60-8887-EB3D0D042532}"/>
                  </a:ext>
                </a:extLst>
              </p:cNvPr>
              <p:cNvSpPr txBox="1"/>
              <p:nvPr/>
            </p:nvSpPr>
            <p:spPr>
              <a:xfrm>
                <a:off x="4454892" y="5572252"/>
                <a:ext cx="1755407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𝑋𝑍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=2)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1200×600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2400×300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A9E73C-C2FB-4D60-8887-EB3D0D042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2" y="5572252"/>
                <a:ext cx="1755407" cy="824906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5DFF8A-DDAA-56AE-DE26-8518434B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4237DE-BDF0-B4FE-3011-116A326B5C9F}"/>
              </a:ext>
            </a:extLst>
          </p:cNvPr>
          <p:cNvSpPr txBox="1"/>
          <p:nvPr/>
        </p:nvSpPr>
        <p:spPr>
          <a:xfrm>
            <a:off x="7118692" y="1380295"/>
            <a:ext cx="1491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 Gender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X:  Drug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Y:  Recovery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7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5E91A7-9A41-47C6-BA3D-6E4255793462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7765485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Conditional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7D24F6-1781-4B7F-9C7E-DDDDE62FBE38}"/>
                  </a:ext>
                </a:extLst>
              </p:cNvPr>
              <p:cNvSpPr txBox="1"/>
              <p:nvPr/>
            </p:nvSpPr>
            <p:spPr>
              <a:xfrm>
                <a:off x="8095676" y="1140264"/>
                <a:ext cx="4041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# R formula</a:t>
                </a: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~ X * (Y + Z) 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7D24F6-1781-4B7F-9C7E-DDDDE62F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676" y="1140264"/>
                <a:ext cx="4041143" cy="1477328"/>
              </a:xfrm>
              <a:prstGeom prst="rect">
                <a:avLst/>
              </a:prstGeom>
              <a:blipFill>
                <a:blip r:embed="rId2"/>
                <a:stretch>
                  <a:fillRect l="-1254" t="-170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B2B29B0-C7E0-40F6-B646-09262E8BADFE}"/>
              </a:ext>
            </a:extLst>
          </p:cNvPr>
          <p:cNvGrpSpPr/>
          <p:nvPr/>
        </p:nvGrpSpPr>
        <p:grpSpPr>
          <a:xfrm>
            <a:off x="8743917" y="3004743"/>
            <a:ext cx="1553208" cy="1404118"/>
            <a:chOff x="8666826" y="3138368"/>
            <a:chExt cx="1553208" cy="140411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41881D5-872B-4214-96E3-0AE95A168B72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C8BE0AB-9256-4CBE-BFEC-E538AFB02288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F67AB3A-5CAC-49E7-82B4-3231EB3B7799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92221A8-5C2B-4CC6-85FD-4A18AFF9BE97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9D42690-49DC-4D57-A74B-1E02AC52AE9F}"/>
                  </a:ext>
                </a:extLst>
              </p:cNvPr>
              <p:cNvCxnSpPr>
                <a:cxnSpLocks/>
                <a:stCxn id="27" idx="0"/>
                <a:endCxn id="26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67181D7-10DC-40BE-B00A-4E147A5400F2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F60D342-CBA6-4F5C-862E-5383BEAC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38" y="1140264"/>
            <a:ext cx="4697492" cy="4829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3DC564-E79A-4818-958D-875CE075C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78" y="1788448"/>
            <a:ext cx="5504071" cy="4270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146FD0-009E-413C-AB2C-6560ECAE2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918" y="2197258"/>
            <a:ext cx="6553218" cy="16290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B0016BA-51D4-41D2-823D-2686876E8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83" y="4324635"/>
            <a:ext cx="5598668" cy="93131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214BD45B-80B4-4E59-B97C-E330555D9E39}"/>
              </a:ext>
            </a:extLst>
          </p:cNvPr>
          <p:cNvSpPr txBox="1"/>
          <p:nvPr/>
        </p:nvSpPr>
        <p:spPr>
          <a:xfrm>
            <a:off x="469310" y="3987234"/>
            <a:ext cx="5158837" cy="33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conditional odds ratios for </a:t>
            </a:r>
            <a:r>
              <a:rPr lang="en-US" altLang="zh-CN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and </a:t>
            </a:r>
            <a:r>
              <a:rPr lang="en-US" altLang="zh-CN" sz="1600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XZ: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E485BE-528E-4794-97FC-0A1775B24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20" y="5255952"/>
            <a:ext cx="5882831" cy="137454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7A0A6C-4360-B244-FFAB-8AD734F8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99ADEE3-E652-4129-84B5-A9CBCE2FAB40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12804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Conditional Independence — A Scenario </a:t>
            </a:r>
          </a:p>
        </p:txBody>
      </p:sp>
      <p:graphicFrame>
        <p:nvGraphicFramePr>
          <p:cNvPr id="10" name="表格 26">
            <a:extLst>
              <a:ext uri="{FF2B5EF4-FFF2-40B4-BE49-F238E27FC236}">
                <a16:creationId xmlns:a16="http://schemas.microsoft.com/office/drawing/2014/main" id="{873A1724-04DC-44F0-8B9B-556EC7D9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57247"/>
              </p:ext>
            </p:extLst>
          </p:nvPr>
        </p:nvGraphicFramePr>
        <p:xfrm>
          <a:off x="1060326" y="1254995"/>
          <a:ext cx="4889895" cy="193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18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474915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800495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5324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Male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53249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532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532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6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graphicFrame>
        <p:nvGraphicFramePr>
          <p:cNvPr id="11" name="表格 26">
            <a:extLst>
              <a:ext uri="{FF2B5EF4-FFF2-40B4-BE49-F238E27FC236}">
                <a16:creationId xmlns:a16="http://schemas.microsoft.com/office/drawing/2014/main" id="{0BFFAA4B-F36D-4FC8-9F86-00BB87B65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4374"/>
              </p:ext>
            </p:extLst>
          </p:nvPr>
        </p:nvGraphicFramePr>
        <p:xfrm>
          <a:off x="1052539" y="4062082"/>
          <a:ext cx="4889895" cy="1938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19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525714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800495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53249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Female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53249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5324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532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6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8168B71-A199-4CF0-B430-255A5A6CC022}"/>
              </a:ext>
            </a:extLst>
          </p:cNvPr>
          <p:cNvSpPr txBox="1"/>
          <p:nvPr/>
        </p:nvSpPr>
        <p:spPr>
          <a:xfrm>
            <a:off x="6647521" y="2644179"/>
            <a:ext cx="5263335" cy="361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Observation: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Drug is assigned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disproportionately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 both Genders 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(marginal dependence between Gender and Drug)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Gender plays no role in Recovery.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Drug makes a difference in Recovery.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Marginalize over Drug makes Recovery associated with Gender (M: 62.5%, F: 65%).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is because more Drugs are given to Male, which has a lower Recovery rate.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3E1E8A-927B-4A82-88BD-97F30BAE6E59}"/>
              </a:ext>
            </a:extLst>
          </p:cNvPr>
          <p:cNvSpPr txBox="1"/>
          <p:nvPr/>
        </p:nvSpPr>
        <p:spPr>
          <a:xfrm>
            <a:off x="86888" y="5031515"/>
            <a:ext cx="10482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2 : 2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AEDF19-77B3-4F02-B848-3D969B6DDC09}"/>
              </a:ext>
            </a:extLst>
          </p:cNvPr>
          <p:cNvGrpSpPr/>
          <p:nvPr/>
        </p:nvGrpSpPr>
        <p:grpSpPr>
          <a:xfrm>
            <a:off x="8502585" y="1147856"/>
            <a:ext cx="1553208" cy="1404118"/>
            <a:chOff x="8493818" y="1530403"/>
            <a:chExt cx="1553208" cy="140411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BFF9B0-DF1C-4076-854F-8FCD62F12222}"/>
                </a:ext>
              </a:extLst>
            </p:cNvPr>
            <p:cNvGrpSpPr/>
            <p:nvPr/>
          </p:nvGrpSpPr>
          <p:grpSpPr>
            <a:xfrm>
              <a:off x="8493818" y="1530403"/>
              <a:ext cx="1553208" cy="1404118"/>
              <a:chOff x="8683612" y="885145"/>
              <a:chExt cx="1553208" cy="1404118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4D9CBD-1684-458F-8115-0D714CBA07D4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A1389A4-03F3-4222-8E86-0B23C98961E7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18D4923-F822-4E2C-A706-2BF28F8BD59D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5A06375-894D-4821-BE5D-B49505A98D91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9111565" y="2075287"/>
                <a:ext cx="6973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43D90DD-076C-4306-95B7-C149FD34410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8707795" y="1895684"/>
              <a:ext cx="394692" cy="6108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2A7F8DC-84A1-4D5B-9765-746919EA6BF3}"/>
              </a:ext>
            </a:extLst>
          </p:cNvPr>
          <p:cNvSpPr txBox="1"/>
          <p:nvPr/>
        </p:nvSpPr>
        <p:spPr>
          <a:xfrm>
            <a:off x="42523" y="2224428"/>
            <a:ext cx="10482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3 :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E16AFF-DFDF-4DA1-B5E9-3DE2A05E3995}"/>
                  </a:ext>
                </a:extLst>
              </p:cNvPr>
              <p:cNvSpPr txBox="1"/>
              <p:nvPr/>
            </p:nvSpPr>
            <p:spPr>
              <a:xfrm>
                <a:off x="3038683" y="3333572"/>
                <a:ext cx="3352799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Comb. Rec. rate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1800+700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=62.5%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E16AFF-DFDF-4DA1-B5E9-3DE2A05E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683" y="3333572"/>
                <a:ext cx="3352799" cy="398314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731B50-73EF-401D-A4BD-D661AD48B51F}"/>
                  </a:ext>
                </a:extLst>
              </p:cNvPr>
              <p:cNvSpPr txBox="1"/>
              <p:nvPr/>
            </p:nvSpPr>
            <p:spPr>
              <a:xfrm>
                <a:off x="3117922" y="6131924"/>
                <a:ext cx="3194320" cy="3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Comb. Rec. rate 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2400+2800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=65%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D731B50-73EF-401D-A4BD-D661AD48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22" y="6131924"/>
                <a:ext cx="3194320" cy="398442"/>
              </a:xfrm>
              <a:prstGeom prst="rect">
                <a:avLst/>
              </a:prstGeom>
              <a:blipFill>
                <a:blip r:embed="rId4"/>
                <a:stretch>
                  <a:fillRect l="-794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D1C6BA-57F0-989B-E529-249FC0F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99ADEE3-E652-4129-84B5-A9CBCE2FAB40}"/>
              </a:ext>
            </a:extLst>
          </p:cNvPr>
          <p:cNvSpPr txBox="1">
            <a:spLocks/>
          </p:cNvSpPr>
          <p:nvPr/>
        </p:nvSpPr>
        <p:spPr>
          <a:xfrm>
            <a:off x="156928" y="-26932"/>
            <a:ext cx="10037396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Conditional Independence — A Scenario </a:t>
            </a:r>
          </a:p>
        </p:txBody>
      </p:sp>
      <p:graphicFrame>
        <p:nvGraphicFramePr>
          <p:cNvPr id="10" name="表格 26">
            <a:extLst>
              <a:ext uri="{FF2B5EF4-FFF2-40B4-BE49-F238E27FC236}">
                <a16:creationId xmlns:a16="http://schemas.microsoft.com/office/drawing/2014/main" id="{873A1724-04DC-44F0-8B9B-556EC7D9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07079"/>
              </p:ext>
            </p:extLst>
          </p:nvPr>
        </p:nvGraphicFramePr>
        <p:xfrm>
          <a:off x="1016700" y="2449627"/>
          <a:ext cx="3962223" cy="1697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864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195106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83697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754649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648631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0651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Male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64736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065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1800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0651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3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graphicFrame>
        <p:nvGraphicFramePr>
          <p:cNvPr id="11" name="表格 26">
            <a:extLst>
              <a:ext uri="{FF2B5EF4-FFF2-40B4-BE49-F238E27FC236}">
                <a16:creationId xmlns:a16="http://schemas.microsoft.com/office/drawing/2014/main" id="{0BFFAA4B-F36D-4FC8-9F86-00BB87B65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41727"/>
              </p:ext>
            </p:extLst>
          </p:nvPr>
        </p:nvGraphicFramePr>
        <p:xfrm>
          <a:off x="1016701" y="4759066"/>
          <a:ext cx="3962222" cy="1697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01">
                  <a:extLst>
                    <a:ext uri="{9D8B030D-6E8A-4147-A177-3AD203B41FA5}">
                      <a16:colId xmlns:a16="http://schemas.microsoft.com/office/drawing/2014/main" val="864110073"/>
                    </a:ext>
                  </a:extLst>
                </a:gridCol>
                <a:gridCol w="1236268">
                  <a:extLst>
                    <a:ext uri="{9D8B030D-6E8A-4147-A177-3AD203B41FA5}">
                      <a16:colId xmlns:a16="http://schemas.microsoft.com/office/drawing/2014/main" val="3342945042"/>
                    </a:ext>
                  </a:extLst>
                </a:gridCol>
                <a:gridCol w="836973">
                  <a:extLst>
                    <a:ext uri="{9D8B030D-6E8A-4147-A177-3AD203B41FA5}">
                      <a16:colId xmlns:a16="http://schemas.microsoft.com/office/drawing/2014/main" val="2211480238"/>
                    </a:ext>
                  </a:extLst>
                </a:gridCol>
                <a:gridCol w="754649">
                  <a:extLst>
                    <a:ext uri="{9D8B030D-6E8A-4147-A177-3AD203B41FA5}">
                      <a16:colId xmlns:a16="http://schemas.microsoft.com/office/drawing/2014/main" val="385453985"/>
                    </a:ext>
                  </a:extLst>
                </a:gridCol>
                <a:gridCol w="648631">
                  <a:extLst>
                    <a:ext uri="{9D8B030D-6E8A-4147-A177-3AD203B41FA5}">
                      <a16:colId xmlns:a16="http://schemas.microsoft.com/office/drawing/2014/main" val="3242609956"/>
                    </a:ext>
                  </a:extLst>
                </a:gridCol>
              </a:tblGrid>
              <a:tr h="40651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</a:p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 = Female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31552"/>
                  </a:ext>
                </a:extLst>
              </a:tr>
              <a:tr h="464736">
                <a:tc gridSpan="2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Recover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recover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Rec. rate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991993"/>
                  </a:ext>
                </a:extLst>
              </a:tr>
              <a:tr h="4065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Drug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2400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2947"/>
                  </a:ext>
                </a:extLst>
              </a:tr>
              <a:tr h="40651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 drug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1200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  <a:endParaRPr lang="zh-CN" altLang="en-US" sz="1300" dirty="0">
                        <a:solidFill>
                          <a:srgbClr val="3333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012" marR="82012" marT="41006" marB="410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2513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83E1E8A-927B-4A82-88BD-97F30BAE6E59}"/>
              </a:ext>
            </a:extLst>
          </p:cNvPr>
          <p:cNvSpPr txBox="1"/>
          <p:nvPr/>
        </p:nvSpPr>
        <p:spPr>
          <a:xfrm>
            <a:off x="156929" y="5607969"/>
            <a:ext cx="104821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2 : 2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AEDF19-77B3-4F02-B848-3D969B6DDC09}"/>
              </a:ext>
            </a:extLst>
          </p:cNvPr>
          <p:cNvGrpSpPr/>
          <p:nvPr/>
        </p:nvGrpSpPr>
        <p:grpSpPr>
          <a:xfrm>
            <a:off x="2287841" y="770560"/>
            <a:ext cx="1553208" cy="1404118"/>
            <a:chOff x="8493818" y="1530403"/>
            <a:chExt cx="1553208" cy="140411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BFF9B0-DF1C-4076-854F-8FCD62F12222}"/>
                </a:ext>
              </a:extLst>
            </p:cNvPr>
            <p:cNvGrpSpPr/>
            <p:nvPr/>
          </p:nvGrpSpPr>
          <p:grpSpPr>
            <a:xfrm>
              <a:off x="8493818" y="1530403"/>
              <a:ext cx="1553208" cy="1404118"/>
              <a:chOff x="8683612" y="885145"/>
              <a:chExt cx="1553208" cy="1404118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4D9CBD-1684-458F-8115-0D714CBA07D4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6A1389A4-03F3-4222-8E86-0B23C98961E7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18D4923-F822-4E2C-A706-2BF28F8BD59D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5A06375-894D-4821-BE5D-B49505A98D91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9111565" y="2075287"/>
                <a:ext cx="6973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43D90DD-076C-4306-95B7-C149FD344108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8707795" y="1895684"/>
              <a:ext cx="394692" cy="6108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2A7F8DC-84A1-4D5B-9765-746919EA6BF3}"/>
              </a:ext>
            </a:extLst>
          </p:cNvPr>
          <p:cNvSpPr txBox="1"/>
          <p:nvPr/>
        </p:nvSpPr>
        <p:spPr>
          <a:xfrm>
            <a:off x="156928" y="3359943"/>
            <a:ext cx="104821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: ND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3 :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7394CA-0E0C-43E6-BA86-8E8750EA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98" y="3035931"/>
            <a:ext cx="3188052" cy="3388139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F623E00D-C836-4169-AC2B-05FF3AC0CF85}"/>
              </a:ext>
            </a:extLst>
          </p:cNvPr>
          <p:cNvSpPr/>
          <p:nvPr/>
        </p:nvSpPr>
        <p:spPr>
          <a:xfrm>
            <a:off x="9010697" y="4226202"/>
            <a:ext cx="1183627" cy="118399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31A75BA-BF1B-4658-B362-81643CABAF68}"/>
              </a:ext>
            </a:extLst>
          </p:cNvPr>
          <p:cNvGrpSpPr/>
          <p:nvPr/>
        </p:nvGrpSpPr>
        <p:grpSpPr>
          <a:xfrm>
            <a:off x="6949798" y="891189"/>
            <a:ext cx="3547515" cy="1711072"/>
            <a:chOff x="6830927" y="553594"/>
            <a:chExt cx="4177733" cy="201504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C2FD984-06C4-43C0-8060-E5CA3A652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1767"/>
            <a:stretch/>
          </p:blipFill>
          <p:spPr>
            <a:xfrm>
              <a:off x="6830927" y="553594"/>
              <a:ext cx="4117228" cy="23954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564606D-A98A-4363-AAB7-329C907E1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747" r="-1469"/>
            <a:stretch/>
          </p:blipFill>
          <p:spPr>
            <a:xfrm>
              <a:off x="6830927" y="786372"/>
              <a:ext cx="4177733" cy="1782267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2A1FC5D-3807-4AE3-ABE5-F67500C51FC4}"/>
              </a:ext>
            </a:extLst>
          </p:cNvPr>
          <p:cNvSpPr txBox="1"/>
          <p:nvPr/>
        </p:nvSpPr>
        <p:spPr>
          <a:xfrm>
            <a:off x="5418133" y="1519461"/>
            <a:ext cx="159347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Conditional independence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ECC090-D838-467E-A81D-AF00274B91EC}"/>
              </a:ext>
            </a:extLst>
          </p:cNvPr>
          <p:cNvSpPr txBox="1"/>
          <p:nvPr/>
        </p:nvSpPr>
        <p:spPr>
          <a:xfrm>
            <a:off x="5418133" y="4398020"/>
            <a:ext cx="153166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Marginal dependence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F72F77-D7F1-4A48-AAF4-38C8CA71E1C2}"/>
              </a:ext>
            </a:extLst>
          </p:cNvPr>
          <p:cNvSpPr txBox="1"/>
          <p:nvPr/>
        </p:nvSpPr>
        <p:spPr>
          <a:xfrm>
            <a:off x="2785529" y="4147433"/>
            <a:ext cx="241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Comb. Rec. rate = 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62.5%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C5B192-0ACD-41B4-9215-FABA0192AB08}"/>
              </a:ext>
            </a:extLst>
          </p:cNvPr>
          <p:cNvSpPr txBox="1"/>
          <p:nvPr/>
        </p:nvSpPr>
        <p:spPr>
          <a:xfrm>
            <a:off x="2838194" y="6452951"/>
            <a:ext cx="223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Comb. Rec. rate = 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65%</a:t>
            </a:r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580A60-C373-182E-F752-5FCAB681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713F17-7EAF-4359-9D04-BEBB9879A9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199" y="993798"/>
            <a:ext cx="970788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Alice and Bob often arrive late in the company together. After some investigation, it is found that they usually take the same train in the morning, which has a reputation of being late. Which of the following best describes the association between Alice and Bob ?</a:t>
            </a:r>
            <a:endParaRPr lang="zh-CN" altLang="en-US" sz="22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A57EFF-48FF-4794-A486-1313BCB9302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92680" y="33297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Joint independent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5E5397-54F4-4D33-A35C-C7C383072C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92680" y="418695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Marginal independent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E91346-3806-4158-B921-80439886F6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392680" y="50442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Conditional independent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ED9AE7-A0D6-4A53-9383-6EABC94FEC1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25905" y="339399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ADCB99-B8EC-4992-A9B0-F405C81C049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25905" y="425124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E93BE6E-9EC6-4084-8E20-9DB41CBB39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25905" y="5108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9C45A9-9E60-40E3-9393-A1961DCBD11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6E2BF7-A88F-4B6C-AA13-6810B802C5A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0370" t="3681" r="11549" b="4109"/>
          <a:stretch/>
        </p:blipFill>
        <p:spPr>
          <a:xfrm>
            <a:off x="7053792" y="3429000"/>
            <a:ext cx="2633133" cy="24859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364C0F-8E35-843B-5A40-348BE95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12AE2-6876-FFFC-EE24-197CE2922C0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kumimoji="1" lang="en-US" altLang="zh-CN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kumimoji="1" lang="zh-CN" altLang="en-US" sz="1600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4ADCA4-3DCC-2272-C85B-8A4EE4185B7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7897771E-34AE-4ED5-B96C-5C7F688EA56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F222EFB-7062-437F-B1D5-791F9108318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77D3615-59A5-4F28-BAC9-382A02006C6F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A8DE6F9F-1B42-6968-C9B2-4B6C5F2B515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3861C6E-80C1-4385-B6A8-4975B7D3ADE9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572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88128D2-D07B-4829-A229-EF66A2BE2558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7765485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Homogeneous Association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E2907-0B62-4872-B123-8D40CB78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0" y="1203353"/>
            <a:ext cx="5187148" cy="4698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6602AB-36CC-4DAE-A127-2F9B355F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8" y="2394878"/>
            <a:ext cx="7549628" cy="18382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D1904-B5FE-44EC-A10F-E6C59600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23" y="4504161"/>
            <a:ext cx="7618639" cy="2178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606B4D-05DD-4274-AB12-74B3F8465488}"/>
                  </a:ext>
                </a:extLst>
              </p:cNvPr>
              <p:cNvSpPr txBox="1"/>
              <p:nvPr/>
            </p:nvSpPr>
            <p:spPr>
              <a:xfrm>
                <a:off x="8518370" y="1165142"/>
                <a:ext cx="33947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</a:t>
                </a: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# R formula</a:t>
                </a: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~ (X + Y + Z)^2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606B4D-05DD-4274-AB12-74B3F846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370" y="1165142"/>
                <a:ext cx="3394709" cy="1477328"/>
              </a:xfrm>
              <a:prstGeom prst="rect">
                <a:avLst/>
              </a:prstGeom>
              <a:blipFill>
                <a:blip r:embed="rId5"/>
                <a:stretch>
                  <a:fillRect l="-1493" t="-170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BE6C74-6F5E-45BB-A3E6-A60E5B99864D}"/>
              </a:ext>
            </a:extLst>
          </p:cNvPr>
          <p:cNvGrpSpPr/>
          <p:nvPr/>
        </p:nvGrpSpPr>
        <p:grpSpPr>
          <a:xfrm>
            <a:off x="9365565" y="3100043"/>
            <a:ext cx="1553208" cy="1404118"/>
            <a:chOff x="8666826" y="3138368"/>
            <a:chExt cx="1553208" cy="140411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AB0B220-24FE-4AAC-9463-29C1E4FDC869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366F091-0E12-42AD-9A35-C5D621CE449B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F1888F6-9A30-429B-B1AF-1E86EDBF0F3E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2141D67-C474-4892-BA2E-7E330E4DFBAB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DCFF1409-2D17-4FB0-9CC7-3B7C335E6E4E}"/>
                  </a:ext>
                </a:extLst>
              </p:cNvPr>
              <p:cNvCxnSpPr>
                <a:cxnSpLocks/>
                <a:stCxn id="15" idx="0"/>
                <a:endCxn id="14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D21176E-5551-4AFD-9889-53A51F3AF014}"/>
                  </a:ext>
                </a:extLst>
              </p:cNvPr>
              <p:cNvCxnSpPr>
                <a:cxnSpLocks/>
                <a:stCxn id="16" idx="0"/>
                <a:endCxn id="14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D2C56F5-E17D-47F2-A294-0157ECE08D3A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4D7865A-9ACB-43A8-9F5C-EAE26E65E9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26" t="-2249" r="4078" b="11812"/>
          <a:stretch/>
        </p:blipFill>
        <p:spPr>
          <a:xfrm>
            <a:off x="567828" y="1851646"/>
            <a:ext cx="4193952" cy="36483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127D0D-B9CB-1345-B9C4-1AD4FEB6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C1153FF-8710-4CAC-B53A-208C3FA52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387" y="166981"/>
            <a:ext cx="7765485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A Primer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214C4-9D15-4ED9-AE4E-9EDC45ED6B17}"/>
              </a:ext>
            </a:extLst>
          </p:cNvPr>
          <p:cNvSpPr txBox="1"/>
          <p:nvPr/>
        </p:nvSpPr>
        <p:spPr>
          <a:xfrm>
            <a:off x="668290" y="976042"/>
            <a:ext cx="507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revisit to the 2-way table: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98B29-F4CC-402D-91AA-BC40B027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06" y="1455364"/>
            <a:ext cx="7547111" cy="1134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25D201-648C-40AE-9C1A-2BCD63739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2" y="2613991"/>
            <a:ext cx="6192879" cy="8784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110680-139C-45DA-9B2C-75158C58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484" y="3481991"/>
            <a:ext cx="3976284" cy="3598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13EF9B-9087-4208-ADDB-6E06D26C9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65" y="4675039"/>
            <a:ext cx="6868938" cy="10138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90B546B-F1F3-4862-9674-4B66D2188613}"/>
              </a:ext>
            </a:extLst>
          </p:cNvPr>
          <p:cNvSpPr txBox="1"/>
          <p:nvPr/>
        </p:nvSpPr>
        <p:spPr>
          <a:xfrm>
            <a:off x="668290" y="4205239"/>
            <a:ext cx="507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 can be reformulated as: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B913C-B4AD-4566-8504-4D12082ACB21}"/>
              </a:ext>
            </a:extLst>
          </p:cNvPr>
          <p:cNvSpPr txBox="1"/>
          <p:nvPr/>
        </p:nvSpPr>
        <p:spPr>
          <a:xfrm>
            <a:off x="8494533" y="5059964"/>
            <a:ext cx="335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←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factor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X, Y 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predictors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the log cell frequency as </a:t>
            </a:r>
            <a:r>
              <a:rPr lang="en-US" altLang="zh-CN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response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D4140B-5E54-4C3A-A73E-12582E6F5B31}"/>
              </a:ext>
            </a:extLst>
          </p:cNvPr>
          <p:cNvGrpSpPr/>
          <p:nvPr/>
        </p:nvGrpSpPr>
        <p:grpSpPr>
          <a:xfrm>
            <a:off x="947422" y="5700431"/>
            <a:ext cx="7357097" cy="445713"/>
            <a:chOff x="618649" y="5904441"/>
            <a:chExt cx="7357097" cy="44571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6F82C96-807F-4853-AA37-D44B76D7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649" y="6034319"/>
              <a:ext cx="7357097" cy="31583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95DBF91-84CE-4A1D-B797-24190C1C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7631" y="5904441"/>
              <a:ext cx="266737" cy="181000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ECCCB9-CF93-5D11-3FAA-E40A1B59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64B74D0-1A64-4514-87AD-11BE5A710B1D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10823217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3–way Association (the saturated model)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BCC864-9388-4740-90C4-50D10BF6F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3" t="64351" r="3461" b="1396"/>
          <a:stretch/>
        </p:blipFill>
        <p:spPr>
          <a:xfrm>
            <a:off x="1609934" y="1225819"/>
            <a:ext cx="5860306" cy="547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72D586-9BC3-4424-93A2-4D9215F3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7" y="2157096"/>
            <a:ext cx="7101118" cy="15229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EDD77D-BF46-498F-9961-C379923D7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76" y="3773482"/>
            <a:ext cx="3783721" cy="850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BE676D-BD94-414C-BB0B-29E92A15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87" y="4906724"/>
            <a:ext cx="7052517" cy="1223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AB7CF4-8B75-4C90-BD4D-842BE79F68DC}"/>
                  </a:ext>
                </a:extLst>
              </p:cNvPr>
              <p:cNvSpPr txBox="1"/>
              <p:nvPr/>
            </p:nvSpPr>
            <p:spPr>
              <a:xfrm>
                <a:off x="8449359" y="1225819"/>
                <a:ext cx="33947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𝑋𝑌𝑍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or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</a:t>
                </a: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# R formula</a:t>
                </a:r>
              </a:p>
              <a:p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~ X * Y * Z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AB7CF4-8B75-4C90-BD4D-842BE79F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59" y="1225819"/>
                <a:ext cx="3394709" cy="1477328"/>
              </a:xfrm>
              <a:prstGeom prst="rect">
                <a:avLst/>
              </a:prstGeom>
              <a:blipFill>
                <a:blip r:embed="rId6"/>
                <a:stretch>
                  <a:fillRect l="-1493" t="-1709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6DABCA-E6FA-4778-AAF6-05E78F4EA7F2}"/>
              </a:ext>
            </a:extLst>
          </p:cNvPr>
          <p:cNvGrpSpPr/>
          <p:nvPr/>
        </p:nvGrpSpPr>
        <p:grpSpPr>
          <a:xfrm>
            <a:off x="8974405" y="3209747"/>
            <a:ext cx="1553208" cy="1404118"/>
            <a:chOff x="8666826" y="3138368"/>
            <a:chExt cx="1553208" cy="140411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8049896-C3B1-46C5-A59A-1FE3889B78E5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51B1C9-3436-4C1E-933B-9FB0AED9905F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Z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18D8AF6-4A64-4D3F-BB99-6E3EBDB7D06C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X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EF44269-35ED-4F9C-B211-031159FB55C6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Y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E3D49CEB-379E-4768-A9B0-5FA5CE76CC0D}"/>
                  </a:ext>
                </a:extLst>
              </p:cNvPr>
              <p:cNvCxnSpPr>
                <a:cxnSpLocks/>
                <a:stCxn id="17" idx="0"/>
                <a:endCxn id="16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D8E7561-3431-4D99-AC80-9E029FA6FFF6}"/>
                  </a:ext>
                </a:extLst>
              </p:cNvPr>
              <p:cNvCxnSpPr>
                <a:cxnSpLocks/>
                <a:stCxn id="18" idx="0"/>
                <a:endCxn id="16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33B0EE-F6A3-43C5-A6BD-852559AB03B0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十字形 20">
            <a:extLst>
              <a:ext uri="{FF2B5EF4-FFF2-40B4-BE49-F238E27FC236}">
                <a16:creationId xmlns:a16="http://schemas.microsoft.com/office/drawing/2014/main" id="{3A171EB3-304B-47D7-9ADB-E124AC533E6E}"/>
              </a:ext>
            </a:extLst>
          </p:cNvPr>
          <p:cNvSpPr/>
          <p:nvPr/>
        </p:nvSpPr>
        <p:spPr>
          <a:xfrm rot="18954038">
            <a:off x="9814707" y="3402552"/>
            <a:ext cx="931333" cy="931333"/>
          </a:xfrm>
          <a:prstGeom prst="plus">
            <a:avLst>
              <a:gd name="adj" fmla="val 440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9815E9-A9C7-4844-AAEA-C82397EF6E52}"/>
              </a:ext>
            </a:extLst>
          </p:cNvPr>
          <p:cNvSpPr txBox="1"/>
          <p:nvPr/>
        </p:nvSpPr>
        <p:spPr>
          <a:xfrm>
            <a:off x="8030339" y="4827842"/>
            <a:ext cx="3548464" cy="124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Cannot be faithfully represented by a network.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Need a factor graph/hyper-graph representation.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B51031-49B6-5429-A2EB-4FEF067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7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CADA62A-437D-438F-BC4E-F467AB69873B}"/>
              </a:ext>
            </a:extLst>
          </p:cNvPr>
          <p:cNvSpPr txBox="1">
            <a:spLocks/>
          </p:cNvSpPr>
          <p:nvPr/>
        </p:nvSpPr>
        <p:spPr>
          <a:xfrm>
            <a:off x="372113" y="103085"/>
            <a:ext cx="8623605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Summary of Hierarchy of Models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2FB629-6DF0-4F60-909F-2D3FB7375BCF}"/>
              </a:ext>
            </a:extLst>
          </p:cNvPr>
          <p:cNvGrpSpPr/>
          <p:nvPr/>
        </p:nvGrpSpPr>
        <p:grpSpPr>
          <a:xfrm>
            <a:off x="813818" y="1338039"/>
            <a:ext cx="6250964" cy="4630495"/>
            <a:chOff x="1898260" y="1096536"/>
            <a:chExt cx="6802997" cy="503942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675E86E-2EDC-47F9-8A25-7DDF2326A47C}"/>
                </a:ext>
              </a:extLst>
            </p:cNvPr>
            <p:cNvGrpSpPr/>
            <p:nvPr/>
          </p:nvGrpSpPr>
          <p:grpSpPr>
            <a:xfrm>
              <a:off x="1898260" y="1096536"/>
              <a:ext cx="6377839" cy="4950581"/>
              <a:chOff x="1898260" y="1096536"/>
              <a:chExt cx="6377839" cy="4950581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B31A71-9C14-4771-803A-C656EF485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8260" y="1177505"/>
                <a:ext cx="6377839" cy="4869612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1E4045D-586E-42BE-BB6B-FE1F95111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3450" y="1096536"/>
                <a:ext cx="114570" cy="16193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53CBFB-DFAC-4768-92E3-1DABB2A4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043" y="5793009"/>
              <a:ext cx="2429214" cy="342948"/>
            </a:xfrm>
            <a:prstGeom prst="rect">
              <a:avLst/>
            </a:prstGeom>
          </p:spPr>
        </p:pic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2D4CB7AA-007D-4A68-81CE-5D8C13C32F70}"/>
              </a:ext>
            </a:extLst>
          </p:cNvPr>
          <p:cNvSpPr/>
          <p:nvPr/>
        </p:nvSpPr>
        <p:spPr>
          <a:xfrm>
            <a:off x="1672073" y="3083440"/>
            <a:ext cx="1405705" cy="9133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05E3774-5CF8-44A0-92C0-F002F0843123}"/>
              </a:ext>
            </a:extLst>
          </p:cNvPr>
          <p:cNvSpPr/>
          <p:nvPr/>
        </p:nvSpPr>
        <p:spPr>
          <a:xfrm>
            <a:off x="1662554" y="4165636"/>
            <a:ext cx="1405705" cy="838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23B402-6997-4695-8705-8F66DBD0A26C}"/>
              </a:ext>
            </a:extLst>
          </p:cNvPr>
          <p:cNvGrpSpPr/>
          <p:nvPr/>
        </p:nvGrpSpPr>
        <p:grpSpPr>
          <a:xfrm>
            <a:off x="797523" y="6124893"/>
            <a:ext cx="5876601" cy="528278"/>
            <a:chOff x="411725" y="6161694"/>
            <a:chExt cx="5876601" cy="52827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7BF8E9E-0DA2-4679-9873-0DFC39B8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725" y="6161694"/>
              <a:ext cx="5815672" cy="50671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C41B566-2DA3-4FC1-BA91-08170714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3272" y="6451814"/>
              <a:ext cx="1105054" cy="238158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4D793B3C-03E0-410F-9BEA-0BEA11D09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912" y="5441549"/>
            <a:ext cx="3992740" cy="4147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557C93-522E-4D38-A475-70CDDCABF7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20" y="4412942"/>
            <a:ext cx="1675623" cy="4092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5C8C76D-6B22-4C9E-8B76-DD5CB2605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0747" y="3366190"/>
            <a:ext cx="1780696" cy="3871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BB76CB2-07AA-4923-B5C3-6FB4806F4F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7512" y="2297319"/>
            <a:ext cx="2256285" cy="4092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47355A-86E2-4D31-87B5-C90FEA5647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8859" y="1428471"/>
            <a:ext cx="254385" cy="2820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D39BBF3-F66D-4221-AE76-53C955CB5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7774" y="797982"/>
            <a:ext cx="4415760" cy="40725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B50E18-AF9F-8F0F-8C6A-95D7FEA7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3A36F584-3FB2-4758-8C4C-9721836ADA4A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(Global) goodness-of-fit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0DBF1D-CE95-439C-9DB7-BB95A7FB1CD1}"/>
                  </a:ext>
                </a:extLst>
              </p:cNvPr>
              <p:cNvSpPr txBox="1"/>
              <p:nvPr/>
            </p:nvSpPr>
            <p:spPr>
              <a:xfrm>
                <a:off x="789103" y="1156808"/>
                <a:ext cx="10511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 a particular model gives a good (accurate) description/representation of the data.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0DBF1D-CE95-439C-9DB7-BB95A7FB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3" y="1156808"/>
                <a:ext cx="1051150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CE3B254-99B1-4403-834F-D216E7E0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03" y="1876671"/>
            <a:ext cx="7281615" cy="2484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D93837-3C9F-4B3D-9CB3-98CA3391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66" y="5485141"/>
            <a:ext cx="4685227" cy="4321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AD2513-9E0B-44FE-A85C-C7C446AE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66" y="4637613"/>
            <a:ext cx="7651731" cy="668413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AD4238F1-4617-4A98-AA86-D4451A8C3788}"/>
              </a:ext>
            </a:extLst>
          </p:cNvPr>
          <p:cNvSpPr/>
          <p:nvPr/>
        </p:nvSpPr>
        <p:spPr>
          <a:xfrm rot="10800000">
            <a:off x="8159117" y="2844387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9FBADE-FCAA-4080-BAF4-C9F799451578}"/>
              </a:ext>
            </a:extLst>
          </p:cNvPr>
          <p:cNvSpPr txBox="1"/>
          <p:nvPr/>
        </p:nvSpPr>
        <p:spPr>
          <a:xfrm>
            <a:off x="8769082" y="2749140"/>
            <a:ext cx="282482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Also called the "</a:t>
            </a: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deviance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in generalized linear model.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7556C4-4006-4C28-DDEB-D6A5724D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DC00602-CD11-49AC-B400-6DF3CD9BB01A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3-way table — (Local) goodness-of-fit tests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2D8A79-BA3E-4FE8-AADD-D8FE52AC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14" y="1165583"/>
            <a:ext cx="5990752" cy="20428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720298-1900-4E13-8E27-417C4337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83" y="3261788"/>
            <a:ext cx="5984183" cy="8211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7B836FE-6C18-4B95-8338-8DB035C11BC8}"/>
              </a:ext>
            </a:extLst>
          </p:cNvPr>
          <p:cNvGrpSpPr/>
          <p:nvPr/>
        </p:nvGrpSpPr>
        <p:grpSpPr>
          <a:xfrm>
            <a:off x="988683" y="4406410"/>
            <a:ext cx="7706743" cy="2184127"/>
            <a:chOff x="477387" y="2557732"/>
            <a:chExt cx="11176607" cy="316750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5CA9617-04FA-441E-924E-0DBE6E89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387" y="2557732"/>
              <a:ext cx="11098174" cy="304842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D0D77BB-0C45-4078-85E2-22A02CFA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252" y="5315603"/>
              <a:ext cx="3524742" cy="409632"/>
            </a:xfrm>
            <a:prstGeom prst="rect">
              <a:avLst/>
            </a:prstGeom>
          </p:spPr>
        </p:pic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B910288-6F42-482B-B088-81D86D8A0FCA}"/>
              </a:ext>
            </a:extLst>
          </p:cNvPr>
          <p:cNvSpPr/>
          <p:nvPr/>
        </p:nvSpPr>
        <p:spPr>
          <a:xfrm rot="10800000">
            <a:off x="7462943" y="3499995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ADCE70-F954-4055-BDF1-33991454E491}"/>
              </a:ext>
            </a:extLst>
          </p:cNvPr>
          <p:cNvSpPr txBox="1"/>
          <p:nvPr/>
        </p:nvSpPr>
        <p:spPr>
          <a:xfrm>
            <a:off x="8165233" y="3370242"/>
            <a:ext cx="368746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Same concepts as standardized residuals as in linear regression.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8AAE85-A165-CACD-E6C5-573C8E6B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CCCF51-1364-46EE-92ED-9E17C1AEABB1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nested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F8FAE-10E4-4D51-BD87-89AB435D51E5}"/>
                  </a:ext>
                </a:extLst>
              </p:cNvPr>
              <p:cNvSpPr txBox="1"/>
              <p:nvPr/>
            </p:nvSpPr>
            <p:spPr>
              <a:xfrm>
                <a:off x="477387" y="1164854"/>
                <a:ext cx="10393812" cy="452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 the likelihood ratio (LR) test for goodness-of-fit of probability distribution and 2-way contingency table, we compare the (to-be-tested)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(with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 to the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saturated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(with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).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The LR test statistics (or the deviance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):</a:t>
                </a:r>
                <a:endParaRPr lang="en-US" altLang="zh-CN" sz="2000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=−2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𝑙𝑖𝑘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𝑙𝑖𝑘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is asymptotically chi-squared distributed with degrees of freedom 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 #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cells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 − #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unique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parameters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of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F8FAE-10E4-4D51-BD87-89AB435D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7" y="1164854"/>
                <a:ext cx="10393812" cy="4528291"/>
              </a:xfrm>
              <a:prstGeom prst="rect">
                <a:avLst/>
              </a:prstGeo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9257B6-F3E9-FB18-6F97-733EBC0F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BCCCF51-1364-46EE-92ED-9E17C1AEABB1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nested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F8FAE-10E4-4D51-BD87-89AB435D51E5}"/>
                  </a:ext>
                </a:extLst>
              </p:cNvPr>
              <p:cNvSpPr txBox="1"/>
              <p:nvPr/>
            </p:nvSpPr>
            <p:spPr>
              <a:xfrm>
                <a:off x="545120" y="983106"/>
                <a:ext cx="8048546" cy="489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Now we have a hierarchy of models. So it is possible to compare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to a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more complex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with deviance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=−2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𝑙𝑖𝑘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𝑙𝑖𝑘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and degrees of freedom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dim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⁡(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is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nested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within (a special case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we can perform the test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where the LR statistic equals the difference of deviances: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𝐿𝑅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   with degrees of freedom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F8FAE-10E4-4D51-BD87-89AB435D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0" y="983106"/>
                <a:ext cx="8048546" cy="4891788"/>
              </a:xfrm>
              <a:prstGeom prst="rect">
                <a:avLst/>
              </a:prstGeom>
              <a:blipFill>
                <a:blip r:embed="rId3"/>
                <a:stretch>
                  <a:fillRect l="-630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4F4282-E9BE-4119-BA09-FCAE4DBDCFD8}"/>
                  </a:ext>
                </a:extLst>
              </p:cNvPr>
              <p:cNvSpPr txBox="1"/>
              <p:nvPr/>
            </p:nvSpPr>
            <p:spPr>
              <a:xfrm>
                <a:off x="8814059" y="3666025"/>
                <a:ext cx="277706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Example: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𝑍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𝑋𝑍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is nested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is nested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4F4282-E9BE-4119-BA09-FCAE4DBD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59" y="3666025"/>
                <a:ext cx="2777066" cy="2031325"/>
              </a:xfrm>
              <a:prstGeom prst="rect">
                <a:avLst/>
              </a:prstGeom>
              <a:blipFill>
                <a:blip r:embed="rId4"/>
                <a:stretch>
                  <a:fillRect l="-2283" t="-1242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22E0EF-60F1-BD60-F15A-074F1CB4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693CE4B-C97E-47C5-9C13-ED87CEBCCE2E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9EF590-40FB-4C3F-A2F7-50D01760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5" y="3396114"/>
            <a:ext cx="6325483" cy="30770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C1C9ED-AC84-4B80-A5F6-F739847F3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/>
          <a:stretch/>
        </p:blipFill>
        <p:spPr>
          <a:xfrm>
            <a:off x="762059" y="1019598"/>
            <a:ext cx="7036220" cy="1940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880BDF-EAF3-4802-AEDD-D467DDA77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9" r="297"/>
          <a:stretch/>
        </p:blipFill>
        <p:spPr>
          <a:xfrm>
            <a:off x="641647" y="3178085"/>
            <a:ext cx="3792329" cy="351306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B413374A-E4D5-4560-9AEB-7C63F3F44765}"/>
              </a:ext>
            </a:extLst>
          </p:cNvPr>
          <p:cNvSpPr/>
          <p:nvPr/>
        </p:nvSpPr>
        <p:spPr>
          <a:xfrm rot="10800000">
            <a:off x="7798279" y="986600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EAE16-B1CD-42D2-B6CD-752359879004}"/>
              </a:ext>
            </a:extLst>
          </p:cNvPr>
          <p:cNvSpPr txBox="1"/>
          <p:nvPr/>
        </p:nvSpPr>
        <p:spPr>
          <a:xfrm>
            <a:off x="8536600" y="874202"/>
            <a:ext cx="3438645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loglm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uses effect coding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635A08A-C31D-485C-AB32-D2CD0C05CF5C}"/>
              </a:ext>
            </a:extLst>
          </p:cNvPr>
          <p:cNvSpPr/>
          <p:nvPr/>
        </p:nvSpPr>
        <p:spPr>
          <a:xfrm rot="10800000">
            <a:off x="7798279" y="1663436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1058D0-D5E9-4228-ACD9-AECF39DCE61E}"/>
              </a:ext>
            </a:extLst>
          </p:cNvPr>
          <p:cNvSpPr txBox="1"/>
          <p:nvPr/>
        </p:nvSpPr>
        <p:spPr>
          <a:xfrm>
            <a:off x="8536600" y="1551156"/>
            <a:ext cx="3280494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glm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uses dummy coding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(more supports and extensions)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4F466F-0BB2-2001-4351-3BB01A78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0272AE-F9FF-4D63-BED1-F6C40E88A84C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22ADB5-2E91-496A-967E-295E9BC4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765"/>
          <a:stretch/>
        </p:blipFill>
        <p:spPr>
          <a:xfrm>
            <a:off x="596193" y="1259234"/>
            <a:ext cx="5616561" cy="4913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584B4A-5231-427B-9A88-FA9F78F16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"/>
          <a:stretch/>
        </p:blipFill>
        <p:spPr>
          <a:xfrm>
            <a:off x="6541284" y="1461361"/>
            <a:ext cx="5054523" cy="471127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E3B03B15-2CC5-4895-B551-FE1E09641B89}"/>
              </a:ext>
            </a:extLst>
          </p:cNvPr>
          <p:cNvSpPr/>
          <p:nvPr/>
        </p:nvSpPr>
        <p:spPr>
          <a:xfrm>
            <a:off x="9201441" y="5126688"/>
            <a:ext cx="742659" cy="4740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9A77AA-B691-4141-9FE8-4E34C7D271D3}"/>
              </a:ext>
            </a:extLst>
          </p:cNvPr>
          <p:cNvSpPr txBox="1"/>
          <p:nvPr/>
        </p:nvSpPr>
        <p:spPr>
          <a:xfrm>
            <a:off x="6541284" y="521438"/>
            <a:ext cx="5219082" cy="79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anova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 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comparing nested models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LRstats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compare each model to the saturated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E19612-84D4-B5CF-FA5A-4E730DE8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AF5607D-33CB-8CB7-7399-7E101CDB30B7}"/>
              </a:ext>
            </a:extLst>
          </p:cNvPr>
          <p:cNvSpPr/>
          <p:nvPr/>
        </p:nvSpPr>
        <p:spPr>
          <a:xfrm>
            <a:off x="9201441" y="5746350"/>
            <a:ext cx="742659" cy="47401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0AB849D-B009-4CFE-BE29-09C4807D1B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Which model do you prefer ? 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99EDE-F32A-4985-998F-2A5C62C990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Model 5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0E7CA-345C-4046-9087-ACFC4BC954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Model 7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6A0A21-1382-401E-B512-7E6BAA45644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1112DD-4F35-4DA9-946F-1F47B562550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6C04507-8069-4AFA-B618-5DCB2A3ADC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3C9F16B-149E-4AEE-95E7-F312786F14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1643" y="2500312"/>
            <a:ext cx="6193365" cy="1675851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2C244A07-6A8F-49A7-B2D4-6ACD5E44067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766B4D6-D527-46B7-98F1-E81EB5FEC15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BBC1C4F1-494C-4204-A247-8C2FADF1AEA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06FD906-0077-4CB5-939D-F22A33704E2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0DBCE35-9332-484F-9FB6-1B592776D77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893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0B4DF6-5B72-FFA3-91C3-EF6916E8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35D3E7-E756-4D77-BDBC-1462B69577C9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160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90272AE-F9FF-4D63-BED1-F6C40E88A84C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F1C7EF-8E59-4B81-A574-3F725BF8D15C}"/>
              </a:ext>
            </a:extLst>
          </p:cNvPr>
          <p:cNvGrpSpPr/>
          <p:nvPr/>
        </p:nvGrpSpPr>
        <p:grpSpPr>
          <a:xfrm>
            <a:off x="1482404" y="2353276"/>
            <a:ext cx="1553208" cy="1404118"/>
            <a:chOff x="8666826" y="3138368"/>
            <a:chExt cx="1553208" cy="140411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0A57D6B-D1AA-42E2-9B92-10AAA719344E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82DD2ED-34BE-4781-BF4E-003A928A4B35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229E9DD-A5FD-4B17-9F78-B8B5AC45A80C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772C178-6B46-4BFB-8646-7393879D2567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FF66C77-8F52-4FC6-8C6F-674EB5A71C52}"/>
                  </a:ext>
                </a:extLst>
              </p:cNvPr>
              <p:cNvCxnSpPr>
                <a:cxnSpLocks/>
                <a:stCxn id="15" idx="0"/>
                <a:endCxn id="14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35C0349-A4BC-4D4A-9E82-E7080AA4B827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7C3184-D6A8-4DEC-B473-917DB415E104}"/>
              </a:ext>
            </a:extLst>
          </p:cNvPr>
          <p:cNvGrpSpPr/>
          <p:nvPr/>
        </p:nvGrpSpPr>
        <p:grpSpPr>
          <a:xfrm>
            <a:off x="4809209" y="2353276"/>
            <a:ext cx="1553208" cy="1404118"/>
            <a:chOff x="8666826" y="3138368"/>
            <a:chExt cx="1553208" cy="140411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CA06F56-58C1-42B7-B405-54CFC9B344D9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7776278-F3AF-42DD-9D30-99753D7D9696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AAAE9A4-8682-4999-A60E-B90CEB660D68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3B983D3-D4CE-4542-BD5D-16CE9A816DF3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42EC72C-730E-4A8E-9AFF-9453CE1635D6}"/>
                  </a:ext>
                </a:extLst>
              </p:cNvPr>
              <p:cNvCxnSpPr>
                <a:cxnSpLocks/>
                <a:stCxn id="22" idx="0"/>
                <a:endCxn id="21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22F65A6-12E2-44FE-9F6D-8A8AB6AB93AB}"/>
                  </a:ext>
                </a:extLst>
              </p:cNvPr>
              <p:cNvCxnSpPr>
                <a:cxnSpLocks/>
                <a:stCxn id="23" idx="0"/>
                <a:endCxn id="21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7541673-25E6-4B43-BDD0-D625DD29C562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54501-F551-4A2C-996E-D632CA0C827D}"/>
                  </a:ext>
                </a:extLst>
              </p:cNvPr>
              <p:cNvSpPr txBox="1"/>
              <p:nvPr/>
            </p:nvSpPr>
            <p:spPr>
              <a:xfrm>
                <a:off x="822910" y="1020715"/>
                <a:ext cx="3692288" cy="124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Model 5: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Admit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Gender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Dept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(Conditional independence)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54501-F551-4A2C-996E-D632CA0C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10" y="1020715"/>
                <a:ext cx="3692288" cy="1249188"/>
              </a:xfrm>
              <a:prstGeom prst="rect">
                <a:avLst/>
              </a:prstGeom>
              <a:blipFill>
                <a:blip r:embed="rId2"/>
                <a:stretch>
                  <a:fillRect l="-1370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032253-82F4-420E-B766-C314EC4D8C94}"/>
                  </a:ext>
                </a:extLst>
              </p:cNvPr>
              <p:cNvSpPr txBox="1"/>
              <p:nvPr/>
            </p:nvSpPr>
            <p:spPr>
              <a:xfrm>
                <a:off x="4277892" y="1014408"/>
                <a:ext cx="2885190" cy="12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Model 7: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(Homogeneous association) </a:t>
                </a:r>
                <a:endPara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032253-82F4-420E-B766-C314EC4D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92" y="1014408"/>
                <a:ext cx="2885190" cy="1289905"/>
              </a:xfrm>
              <a:prstGeom prst="rect">
                <a:avLst/>
              </a:prstGeom>
              <a:blipFill>
                <a:blip r:embed="rId3"/>
                <a:stretch>
                  <a:fillRect l="-1754" b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64D78514-249D-4232-9BA4-1E40021E2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91" r="1237"/>
          <a:stretch/>
        </p:blipFill>
        <p:spPr>
          <a:xfrm>
            <a:off x="7495102" y="2204500"/>
            <a:ext cx="3992357" cy="392396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339E1A8-8F70-4371-8D44-B774039BC51D}"/>
              </a:ext>
            </a:extLst>
          </p:cNvPr>
          <p:cNvSpPr txBox="1"/>
          <p:nvPr/>
        </p:nvSpPr>
        <p:spPr>
          <a:xfrm>
            <a:off x="608609" y="4065274"/>
            <a:ext cx="7025769" cy="213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the last lecture, we learnt that the hypothesis testing of conditional independence (CMH test) is not very reliable.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a log-linear model approach, the conditional independent model (DA, DG) explains the data pretty well, though not perfect.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Adding the additional association (AG) doesn't improved much.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remaining residuals (due to Dept A), needs to be explained by a 3-way association term.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C31513-CB86-4139-B0D4-41718864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226" y="842061"/>
            <a:ext cx="4271455" cy="11558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AC0815-3391-98F7-9D61-46E58C6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1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8658146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“ANOVA” representation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445885-7FC0-4F2B-A9D2-BD99A69D3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94" y="5313818"/>
            <a:ext cx="253907" cy="13005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B0D44B2-33A9-4F93-B010-E5066A199135}"/>
              </a:ext>
            </a:extLst>
          </p:cNvPr>
          <p:cNvGrpSpPr/>
          <p:nvPr/>
        </p:nvGrpSpPr>
        <p:grpSpPr>
          <a:xfrm>
            <a:off x="541688" y="1080939"/>
            <a:ext cx="6727984" cy="464178"/>
            <a:chOff x="541688" y="1136694"/>
            <a:chExt cx="6727984" cy="46417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5B11AF-EBB3-47D0-B0D1-0B5B6CA96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5892" b="60422"/>
            <a:stretch/>
          </p:blipFill>
          <p:spPr>
            <a:xfrm>
              <a:off x="541688" y="1163625"/>
              <a:ext cx="3978036" cy="42946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BAE9E20-353F-4B83-887A-32E35ADE3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5" t="46989" r="28648" b="7226"/>
            <a:stretch/>
          </p:blipFill>
          <p:spPr>
            <a:xfrm>
              <a:off x="4446757" y="1136694"/>
              <a:ext cx="2822915" cy="46417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D87C213-CD3F-4BF6-9798-CA044E7A63E2}"/>
                  </a:ext>
                </a:extLst>
              </p:cNvPr>
              <p:cNvSpPr txBox="1"/>
              <p:nvPr/>
            </p:nvSpPr>
            <p:spPr>
              <a:xfrm>
                <a:off x="8178131" y="1048587"/>
                <a:ext cx="3806955" cy="173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Constraints for identifiability: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(dummy coding)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(effect coding)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D87C213-CD3F-4BF6-9798-CA044E7A6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31" y="1048587"/>
                <a:ext cx="3806955" cy="1730538"/>
              </a:xfrm>
              <a:prstGeom prst="rect">
                <a:avLst/>
              </a:prstGeom>
              <a:blipFill>
                <a:blip r:embed="rId5"/>
                <a:stretch>
                  <a:fillRect l="-1667" b="-35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DF6C0C-3960-449B-B719-7DC4A5F38F35}"/>
              </a:ext>
            </a:extLst>
          </p:cNvPr>
          <p:cNvGrpSpPr/>
          <p:nvPr/>
        </p:nvGrpSpPr>
        <p:grpSpPr>
          <a:xfrm>
            <a:off x="517679" y="4018011"/>
            <a:ext cx="7895259" cy="2456379"/>
            <a:chOff x="608036" y="4198828"/>
            <a:chExt cx="8034352" cy="24996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26B0CE-5C07-4C7B-B1D5-59FD91A5C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36" y="4198828"/>
              <a:ext cx="7972584" cy="243606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C38AD09-96DA-48F6-AD59-F6D6EB30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8688" y="6355533"/>
              <a:ext cx="3233700" cy="342948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61110F-993A-4D2E-B342-C87F2299FDD3}"/>
              </a:ext>
            </a:extLst>
          </p:cNvPr>
          <p:cNvGrpSpPr/>
          <p:nvPr/>
        </p:nvGrpSpPr>
        <p:grpSpPr>
          <a:xfrm>
            <a:off x="606887" y="1672318"/>
            <a:ext cx="6547437" cy="2291603"/>
            <a:chOff x="606887" y="1728073"/>
            <a:chExt cx="6662785" cy="23319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1830A79-27BE-4CD6-9E21-B02A70544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887" y="1728073"/>
              <a:ext cx="6662785" cy="23319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D2AFEAB-BA84-4E0F-A7A6-12A935530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0417" y="1732592"/>
              <a:ext cx="3105583" cy="342948"/>
            </a:xfrm>
            <a:prstGeom prst="rect">
              <a:avLst/>
            </a:prstGeom>
          </p:spPr>
        </p:pic>
      </p:grp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2B8D359-989C-42C8-ADAC-B2F06CCE88E4}"/>
              </a:ext>
            </a:extLst>
          </p:cNvPr>
          <p:cNvSpPr/>
          <p:nvPr/>
        </p:nvSpPr>
        <p:spPr>
          <a:xfrm>
            <a:off x="7587554" y="1149347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7491E2B-04F8-43E1-8199-4239A8B7EFB0}"/>
              </a:ext>
            </a:extLst>
          </p:cNvPr>
          <p:cNvSpPr/>
          <p:nvPr/>
        </p:nvSpPr>
        <p:spPr>
          <a:xfrm>
            <a:off x="7869071" y="3177688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F17786-9DEE-4760-964C-D06621DD0772}"/>
                  </a:ext>
                </a:extLst>
              </p:cNvPr>
              <p:cNvSpPr txBox="1"/>
              <p:nvPr/>
            </p:nvSpPr>
            <p:spPr>
              <a:xfrm>
                <a:off x="8516535" y="3181022"/>
                <a:ext cx="3431683" cy="19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More generally: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independent of row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F17786-9DEE-4760-964C-D06621DD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35" y="3181022"/>
                <a:ext cx="3431683" cy="1922386"/>
              </a:xfrm>
              <a:prstGeom prst="rect">
                <a:avLst/>
              </a:prstGeom>
              <a:blipFill>
                <a:blip r:embed="rId9"/>
                <a:stretch>
                  <a:fillRect l="-1476" t="-1316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ADB555-8339-CC30-07EE-4886CD62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4" grpId="0" animBg="1"/>
      <p:bldP spid="25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2F773DA-E0D8-4E7E-BA1C-332F0062C84C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02616-6A75-464A-8800-0437DCAA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9" y="3117546"/>
            <a:ext cx="4858428" cy="13146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33B4E7-9A57-45D3-A032-1C66DE9A3A7B}"/>
              </a:ext>
            </a:extLst>
          </p:cNvPr>
          <p:cNvSpPr txBox="1"/>
          <p:nvPr/>
        </p:nvSpPr>
        <p:spPr>
          <a:xfrm>
            <a:off x="710765" y="4646157"/>
            <a:ext cx="4534095" cy="161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Which model to choose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Subjective Judgment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7 wins by goodness-of-fit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5 wins by simplicity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0272F8-DF9A-4974-B626-4B7DB27F00DA}"/>
              </a:ext>
            </a:extLst>
          </p:cNvPr>
          <p:cNvGrpSpPr/>
          <p:nvPr/>
        </p:nvGrpSpPr>
        <p:grpSpPr>
          <a:xfrm>
            <a:off x="1124277" y="1336672"/>
            <a:ext cx="1553208" cy="1404118"/>
            <a:chOff x="8666826" y="3138368"/>
            <a:chExt cx="1553208" cy="14041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7F37FB-87B2-46F5-9148-B43E1B8D434C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0ECE09B-89EE-4A18-A56F-004143A837CC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222A075-4C87-465C-8856-5921EE196687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C003CBA-9226-411B-B379-E6F7871949E1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5EA2331-7C33-4001-A76F-C76513F4A46E}"/>
                  </a:ext>
                </a:extLst>
              </p:cNvPr>
              <p:cNvCxnSpPr>
                <a:cxnSpLocks/>
                <a:stCxn id="13" idx="0"/>
                <a:endCxn id="12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C0837BF-67A8-46DF-A768-3CB176749760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FDE64C-F586-4943-9736-1B2CF45E8277}"/>
              </a:ext>
            </a:extLst>
          </p:cNvPr>
          <p:cNvGrpSpPr/>
          <p:nvPr/>
        </p:nvGrpSpPr>
        <p:grpSpPr>
          <a:xfrm>
            <a:off x="3532500" y="1317054"/>
            <a:ext cx="1553208" cy="1404118"/>
            <a:chOff x="8666826" y="3138368"/>
            <a:chExt cx="1553208" cy="140411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569A19-491D-4B24-8F77-4CB5907DD0E9}"/>
                </a:ext>
              </a:extLst>
            </p:cNvPr>
            <p:cNvGrpSpPr/>
            <p:nvPr/>
          </p:nvGrpSpPr>
          <p:grpSpPr>
            <a:xfrm>
              <a:off x="8666826" y="3138368"/>
              <a:ext cx="1553208" cy="1404118"/>
              <a:chOff x="8683612" y="885145"/>
              <a:chExt cx="1553208" cy="140411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CE3B237-3A8B-4744-A4F5-2DA5E69856ED}"/>
                  </a:ext>
                </a:extLst>
              </p:cNvPr>
              <p:cNvSpPr/>
              <p:nvPr/>
            </p:nvSpPr>
            <p:spPr>
              <a:xfrm>
                <a:off x="9229609" y="885145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5F64B78-3D14-4DBD-9CFD-188181124BF7}"/>
                  </a:ext>
                </a:extLst>
              </p:cNvPr>
              <p:cNvSpPr/>
              <p:nvPr/>
            </p:nvSpPr>
            <p:spPr>
              <a:xfrm>
                <a:off x="8683612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D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83C32A1-F025-4FCF-8A5A-6ED528206919}"/>
                  </a:ext>
                </a:extLst>
              </p:cNvPr>
              <p:cNvSpPr/>
              <p:nvPr/>
            </p:nvSpPr>
            <p:spPr>
              <a:xfrm>
                <a:off x="9808867" y="1861310"/>
                <a:ext cx="427953" cy="4279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0EAFD4A-355D-4A13-B8BF-4CE590724C8B}"/>
                  </a:ext>
                </a:extLst>
              </p:cNvPr>
              <p:cNvCxnSpPr>
                <a:cxnSpLocks/>
                <a:stCxn id="20" idx="0"/>
                <a:endCxn id="19" idx="3"/>
              </p:cNvCxnSpPr>
              <p:nvPr/>
            </p:nvCxnSpPr>
            <p:spPr>
              <a:xfrm flipV="1">
                <a:off x="8897589" y="1250426"/>
                <a:ext cx="394692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55614D2-4B32-485D-A408-652F7528AA72}"/>
                  </a:ext>
                </a:extLst>
              </p:cNvPr>
              <p:cNvCxnSpPr>
                <a:cxnSpLocks/>
                <a:stCxn id="21" idx="0"/>
                <a:endCxn id="19" idx="5"/>
              </p:cNvCxnSpPr>
              <p:nvPr/>
            </p:nvCxnSpPr>
            <p:spPr>
              <a:xfrm flipH="1" flipV="1">
                <a:off x="9594890" y="1250426"/>
                <a:ext cx="427954" cy="6108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A181907-390F-48C3-968E-73C446B5325D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9094779" y="4328510"/>
              <a:ext cx="697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EADD7B4E-314F-4157-8DA4-B7DE0280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78" y="1764625"/>
            <a:ext cx="5896798" cy="282932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AF9B58B-5677-4B98-BFB0-932CED11E2D7}"/>
              </a:ext>
            </a:extLst>
          </p:cNvPr>
          <p:cNvSpPr txBox="1"/>
          <p:nvPr/>
        </p:nvSpPr>
        <p:spPr>
          <a:xfrm>
            <a:off x="6400350" y="1026881"/>
            <a:ext cx="4900254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anova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hypothesis testing of models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807453-70D8-4978-8F8F-CB62494F7B29}"/>
                  </a:ext>
                </a:extLst>
              </p:cNvPr>
              <p:cNvSpPr txBox="1"/>
              <p:nvPr/>
            </p:nvSpPr>
            <p:spPr>
              <a:xfrm>
                <a:off x="6095999" y="4777780"/>
                <a:ext cx="5385235" cy="152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Results: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AD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GD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 p-value=0.21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AD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GD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6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ADG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 p-value=0.0011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No good reason to prefer Model 7 over Model 5.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807453-70D8-4978-8F8F-CB62494F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777780"/>
                <a:ext cx="5385235" cy="1526187"/>
              </a:xfrm>
              <a:prstGeom prst="rect">
                <a:avLst/>
              </a:prstGeom>
              <a:blipFill>
                <a:blip r:embed="rId4"/>
                <a:stretch>
                  <a:fillRect l="-708" b="-4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FB23826-7771-4F6C-9841-E256CF48D5F2}"/>
              </a:ext>
            </a:extLst>
          </p:cNvPr>
          <p:cNvSpPr txBox="1"/>
          <p:nvPr/>
        </p:nvSpPr>
        <p:spPr>
          <a:xfrm>
            <a:off x="477387" y="1041253"/>
            <a:ext cx="115253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5: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0A1E1D-4193-401D-A618-9A4F9ECA94D3}"/>
              </a:ext>
            </a:extLst>
          </p:cNvPr>
          <p:cNvSpPr txBox="1"/>
          <p:nvPr/>
        </p:nvSpPr>
        <p:spPr>
          <a:xfrm>
            <a:off x="2911437" y="1058623"/>
            <a:ext cx="138103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7: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A4FD9F-DB73-816E-906A-5A681115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8CC1462-B0F5-4F3D-A456-D73772ED1ACB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864396-D1F1-47BD-A30C-44CA3079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6" y="1108841"/>
            <a:ext cx="5189476" cy="5084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DFA46A-16A0-4F59-B06D-93104FEA487A}"/>
              </a:ext>
            </a:extLst>
          </p:cNvPr>
          <p:cNvSpPr txBox="1"/>
          <p:nvPr/>
        </p:nvSpPr>
        <p:spPr>
          <a:xfrm>
            <a:off x="6415550" y="2061888"/>
            <a:ext cx="5381415" cy="388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local fit visualized by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mosaic()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Dept A is the main problem of lack-of-fit.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Technical: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extract the Pearson residuals for more detailed analysis, use: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residuals(UCB.loglm5, type="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pearson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obtain adjusted/standardized residuals, 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loglm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models is not convenient. Use model 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glm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the 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rstandard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(see later)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4D1CDF-5FF6-C9DA-EF0D-8AC10F6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FB3B1DA-F2B7-4BF4-88C2-4592BF190D19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UCB Admissions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D1D984-99EC-4808-B823-D99A69CE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" y="1097149"/>
            <a:ext cx="5068007" cy="160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97239C-3E12-4BCC-BC0D-C986D3E8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3" y="2915396"/>
            <a:ext cx="7182852" cy="3477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A4B02-20B5-4C23-9CF5-D4342BE4A4C6}"/>
                  </a:ext>
                </a:extLst>
              </p:cNvPr>
              <p:cNvSpPr txBox="1"/>
              <p:nvPr/>
            </p:nvSpPr>
            <p:spPr>
              <a:xfrm>
                <a:off x="7976217" y="773050"/>
                <a:ext cx="3833287" cy="304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Observables to concern: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(log) odds of being admitted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𝑋𝑌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𝑋𝑍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A4B02-20B5-4C23-9CF5-D4342BE4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17" y="773050"/>
                <a:ext cx="3833287" cy="3044038"/>
              </a:xfrm>
              <a:prstGeom prst="rect">
                <a:avLst/>
              </a:prstGeom>
              <a:blipFill>
                <a:blip r:embed="rId4"/>
                <a:stretch>
                  <a:fillRect l="-990" b="-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66B0B2C-7309-49EB-8035-F2B12AE2BC95}"/>
              </a:ext>
            </a:extLst>
          </p:cNvPr>
          <p:cNvSpPr txBox="1"/>
          <p:nvPr/>
        </p:nvSpPr>
        <p:spPr>
          <a:xfrm>
            <a:off x="7976217" y="5063895"/>
            <a:ext cx="266015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Except for Dept A, the "prediction" is OK.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B22F86-C3A9-9909-777A-E93C12D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43A-F26B-412F-B477-BFBD6C4B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229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BB1EAC-48F7-FD23-A8D7-EF36D7C3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2F727E3-CDB1-4BA4-BDD7-6D0161638A37}"/>
              </a:ext>
            </a:extLst>
          </p:cNvPr>
          <p:cNvSpPr txBox="1">
            <a:spLocks/>
          </p:cNvSpPr>
          <p:nvPr/>
        </p:nvSpPr>
        <p:spPr>
          <a:xfrm>
            <a:off x="477387" y="166853"/>
            <a:ext cx="10823217" cy="675208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53F3C8-6912-4D78-8BF7-0570C017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9" y="2497545"/>
            <a:ext cx="5284741" cy="29954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FF5052-7124-46FC-9284-B825238C0D25}"/>
              </a:ext>
            </a:extLst>
          </p:cNvPr>
          <p:cNvSpPr txBox="1"/>
          <p:nvPr/>
        </p:nvSpPr>
        <p:spPr>
          <a:xfrm>
            <a:off x="7678379" y="5583310"/>
            <a:ext cx="2716451" cy="35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Fienberg (1977, p. 101)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5655EC-3A72-4718-B07A-5F16E73BFEB1}"/>
              </a:ext>
            </a:extLst>
          </p:cNvPr>
          <p:cNvSpPr txBox="1"/>
          <p:nvPr/>
        </p:nvSpPr>
        <p:spPr>
          <a:xfrm>
            <a:off x="6167037" y="1483948"/>
            <a:ext cx="5783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Socio-economic Status, Parental Encouragement and Educational Aspirations of High School Seniors in Wisconsin.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Senior College Planning - Summer">
            <a:extLst>
              <a:ext uri="{FF2B5EF4-FFF2-40B4-BE49-F238E27FC236}">
                <a16:creationId xmlns:a16="http://schemas.microsoft.com/office/drawing/2014/main" id="{B3968837-FE9A-4B37-83CD-473DF564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0" y="2171280"/>
            <a:ext cx="4302804" cy="33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9354A5-212D-4D7A-2A1C-BB87076C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2F727E3-CDB1-4BA4-BDD7-6D0161638A37}"/>
              </a:ext>
            </a:extLst>
          </p:cNvPr>
          <p:cNvSpPr txBox="1">
            <a:spLocks/>
          </p:cNvSpPr>
          <p:nvPr/>
        </p:nvSpPr>
        <p:spPr>
          <a:xfrm>
            <a:off x="477387" y="215424"/>
            <a:ext cx="11854656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Exploration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53F3C8-6912-4D78-8BF7-0570C017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97" y="901660"/>
            <a:ext cx="4179719" cy="2369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8AD32B-26E9-4780-BB43-B1F53D12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2" y="3429000"/>
            <a:ext cx="4629507" cy="29724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F54787-0A98-47C1-AAE6-0C3D9E70C1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65" b="3025"/>
          <a:stretch/>
        </p:blipFill>
        <p:spPr>
          <a:xfrm>
            <a:off x="6096000" y="1342255"/>
            <a:ext cx="4629508" cy="50140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448E8C5-6ADE-46BC-AEA6-1CCA55092075}"/>
              </a:ext>
            </a:extLst>
          </p:cNvPr>
          <p:cNvSpPr txBox="1"/>
          <p:nvPr/>
        </p:nvSpPr>
        <p:spPr>
          <a:xfrm>
            <a:off x="7623733" y="838418"/>
            <a:ext cx="266015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Marginal plots: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61460D-A8F1-6E40-6FF2-5ED65620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EA8537F-1708-4E78-94FD-B2F3D56359BE}"/>
              </a:ext>
            </a:extLst>
          </p:cNvPr>
          <p:cNvSpPr txBox="1">
            <a:spLocks/>
          </p:cNvSpPr>
          <p:nvPr/>
        </p:nvSpPr>
        <p:spPr>
          <a:xfrm>
            <a:off x="477387" y="215424"/>
            <a:ext cx="10823217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Exploration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D12A96-C1D6-42B3-B9EA-2C0DFAD0F4B0}"/>
              </a:ext>
            </a:extLst>
          </p:cNvPr>
          <p:cNvSpPr txBox="1"/>
          <p:nvPr/>
        </p:nvSpPr>
        <p:spPr>
          <a:xfrm>
            <a:off x="2522407" y="909250"/>
            <a:ext cx="266015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Conditional plots: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4D80F9-5D5A-49C5-B1F4-7023128B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21" y="1483918"/>
            <a:ext cx="4670017" cy="48724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58D439-B5EF-4DD6-BDDC-1FAC89FD3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8047"/>
            <a:ext cx="4955238" cy="486830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F30FD2-20F4-FDD0-3CA1-B1521840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1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11A1A7C-E458-488C-8B8D-D88CE9E3DD9B}"/>
              </a:ext>
            </a:extLst>
          </p:cNvPr>
          <p:cNvSpPr txBox="1">
            <a:spLocks/>
          </p:cNvSpPr>
          <p:nvPr/>
        </p:nvSpPr>
        <p:spPr>
          <a:xfrm>
            <a:off x="477387" y="215424"/>
            <a:ext cx="10823217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13E974-2EA3-42D7-9A55-BAE00160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54" y="1872232"/>
            <a:ext cx="7078063" cy="42963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DBD6F0-2B8A-462A-A885-4B835C5F71B9}"/>
              </a:ext>
            </a:extLst>
          </p:cNvPr>
          <p:cNvSpPr txBox="1"/>
          <p:nvPr/>
        </p:nvSpPr>
        <p:spPr>
          <a:xfrm>
            <a:off x="1120854" y="1206306"/>
            <a:ext cx="3280494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glm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log-linear model: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5A5F11-AFCB-727F-026D-D438AEB0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6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AF07611-FB9A-420F-A74D-ACB51DBDEEA0}"/>
              </a:ext>
            </a:extLst>
          </p:cNvPr>
          <p:cNvSpPr txBox="1">
            <a:spLocks/>
          </p:cNvSpPr>
          <p:nvPr/>
        </p:nvSpPr>
        <p:spPr>
          <a:xfrm>
            <a:off x="477387" y="215392"/>
            <a:ext cx="10823217" cy="57813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12FA2-71B6-4360-91A7-2BDBF3750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8" y="986003"/>
            <a:ext cx="5005803" cy="53703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7DCB12-6AE4-4954-8D8E-F426DA161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21" y="1804003"/>
            <a:ext cx="4836868" cy="455234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171536E4-DF8C-4A37-9363-48658BC02C08}"/>
              </a:ext>
            </a:extLst>
          </p:cNvPr>
          <p:cNvSpPr/>
          <p:nvPr/>
        </p:nvSpPr>
        <p:spPr>
          <a:xfrm>
            <a:off x="8854563" y="5995025"/>
            <a:ext cx="786907" cy="3613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A29B97-32DA-4F8E-9CB8-E62E5FB08759}"/>
              </a:ext>
            </a:extLst>
          </p:cNvPr>
          <p:cNvSpPr txBox="1"/>
          <p:nvPr/>
        </p:nvSpPr>
        <p:spPr>
          <a:xfrm>
            <a:off x="6204297" y="793522"/>
            <a:ext cx="5219082" cy="79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anova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 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 comparing nested models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LRstats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-&gt; compare each model to the saturated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834F0D-AE3E-0CD7-2809-42F5BAA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7C3A6A2-6215-4599-A0FA-1221C81EBA67}"/>
              </a:ext>
            </a:extLst>
          </p:cNvPr>
          <p:cNvSpPr txBox="1">
            <a:spLocks/>
          </p:cNvSpPr>
          <p:nvPr/>
        </p:nvSpPr>
        <p:spPr>
          <a:xfrm>
            <a:off x="477387" y="215392"/>
            <a:ext cx="10823217" cy="57813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87273-1C8E-4B9F-8C0B-FE35085DE3B7}"/>
              </a:ext>
            </a:extLst>
          </p:cNvPr>
          <p:cNvSpPr txBox="1"/>
          <p:nvPr/>
        </p:nvSpPr>
        <p:spPr>
          <a:xfrm>
            <a:off x="1910471" y="990444"/>
            <a:ext cx="3280494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Local fit: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ED507B4-8DDD-487D-B4D9-CAA1A72B70EA}"/>
              </a:ext>
            </a:extLst>
          </p:cNvPr>
          <p:cNvGrpSpPr/>
          <p:nvPr/>
        </p:nvGrpSpPr>
        <p:grpSpPr>
          <a:xfrm>
            <a:off x="603363" y="1473585"/>
            <a:ext cx="4891405" cy="4711242"/>
            <a:chOff x="252073" y="1656147"/>
            <a:chExt cx="5172797" cy="498227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E51094A-B22C-4700-B0D2-F1D386AB9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902" y="1656147"/>
              <a:ext cx="3296110" cy="35247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AC27581-5837-41B0-8D24-38410FEF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073" y="2008621"/>
              <a:ext cx="5172797" cy="4629796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BA31051-23B6-4021-8673-DF4D2359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47" y="1806885"/>
            <a:ext cx="5172803" cy="12296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EDB3C22-9210-4153-AF31-3D0A8E1D6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795" y="3532441"/>
            <a:ext cx="2700154" cy="24746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78F290-C993-4A5E-A0A4-10F95197F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75" y="3532440"/>
            <a:ext cx="2613425" cy="24746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FD1A7C-54D3-4364-B2BC-25EDB31DCFDB}"/>
              </a:ext>
            </a:extLst>
          </p:cNvPr>
          <p:cNvSpPr txBox="1"/>
          <p:nvPr/>
        </p:nvSpPr>
        <p:spPr>
          <a:xfrm>
            <a:off x="7625471" y="1145814"/>
            <a:ext cx="3280494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extract residuals: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AEC234-4068-16BE-A2E1-6DAA010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39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9900190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“Regression” representation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445885-7FC0-4F2B-A9D2-BD99A69D3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94" y="5313818"/>
            <a:ext cx="253907" cy="13005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6896A38-6B4B-4D3F-BFA7-FC847E641F3B}"/>
              </a:ext>
            </a:extLst>
          </p:cNvPr>
          <p:cNvSpPr txBox="1"/>
          <p:nvPr/>
        </p:nvSpPr>
        <p:spPr>
          <a:xfrm>
            <a:off x="574877" y="1151556"/>
            <a:ext cx="573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 alternative "linear regression" representation: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53AD43-0461-46B5-BF9E-CAEB9BE9F3C5}"/>
              </a:ext>
            </a:extLst>
          </p:cNvPr>
          <p:cNvGrpSpPr/>
          <p:nvPr/>
        </p:nvGrpSpPr>
        <p:grpSpPr>
          <a:xfrm>
            <a:off x="3734711" y="1545893"/>
            <a:ext cx="3240627" cy="545374"/>
            <a:chOff x="2788435" y="3248761"/>
            <a:chExt cx="3905795" cy="65731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83B945B-6548-417E-97ED-553DA265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8435" y="3248761"/>
              <a:ext cx="3905795" cy="657317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9F01691-6BC7-4C24-A2CA-591FD47EC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710" t="1" r="25393" b="11552"/>
            <a:stretch/>
          </p:blipFill>
          <p:spPr>
            <a:xfrm>
              <a:off x="4258734" y="3327895"/>
              <a:ext cx="308866" cy="37916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E6D8FF69-10AD-462B-9964-83BB8FF68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53" y="2642629"/>
            <a:ext cx="6290562" cy="3512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564874-B615-448D-88AD-FB7893161BB1}"/>
                  </a:ext>
                </a:extLst>
              </p:cNvPr>
              <p:cNvSpPr txBox="1"/>
              <p:nvPr/>
            </p:nvSpPr>
            <p:spPr>
              <a:xfrm>
                <a:off x="7812447" y="2573285"/>
                <a:ext cx="3535600" cy="12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←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 general, the number of free parameters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direction.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564874-B615-448D-88AD-FB7893161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447" y="2573285"/>
                <a:ext cx="3535600" cy="1289905"/>
              </a:xfrm>
              <a:prstGeom prst="rect">
                <a:avLst/>
              </a:prstGeom>
              <a:blipFill>
                <a:blip r:embed="rId7"/>
                <a:stretch>
                  <a:fillRect l="-1434" r="-1792" b="-5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DF7FD9-7925-0176-4B75-BA435A61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AF07611-FB9A-420F-A74D-ACB51DBDEEA0}"/>
              </a:ext>
            </a:extLst>
          </p:cNvPr>
          <p:cNvSpPr txBox="1">
            <a:spLocks/>
          </p:cNvSpPr>
          <p:nvPr/>
        </p:nvSpPr>
        <p:spPr>
          <a:xfrm>
            <a:off x="477387" y="215424"/>
            <a:ext cx="10823217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37FF3E-2979-4B9E-915A-C54A0A95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54" y="1192271"/>
            <a:ext cx="5039428" cy="3077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CC23F2-91CA-4A1F-8888-E08AD3C91746}"/>
                  </a:ext>
                </a:extLst>
              </p:cNvPr>
              <p:cNvSpPr txBox="1"/>
              <p:nvPr/>
            </p:nvSpPr>
            <p:spPr>
              <a:xfrm>
                <a:off x="694882" y="957562"/>
                <a:ext cx="4952384" cy="257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LR/</a:t>
                </a:r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chisq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test for Model 7: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𝑃𝑆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saturated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(3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way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association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p-value = 0.665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The model homogeneous association already explains the data very well.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CC23F2-91CA-4A1F-8888-E08AD3C91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2" y="957562"/>
                <a:ext cx="4952384" cy="2575513"/>
              </a:xfrm>
              <a:prstGeom prst="rect">
                <a:avLst/>
              </a:prstGeom>
              <a:blipFill>
                <a:blip r:embed="rId4"/>
                <a:stretch>
                  <a:fillRect l="-1023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73A4C56-86E9-41D3-99C4-9FC5DD69C562}"/>
              </a:ext>
            </a:extLst>
          </p:cNvPr>
          <p:cNvSpPr txBox="1"/>
          <p:nvPr/>
        </p:nvSpPr>
        <p:spPr>
          <a:xfrm>
            <a:off x="7188765" y="4392402"/>
            <a:ext cx="3733235" cy="79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 fact already given in the results of </a:t>
            </a:r>
            <a:r>
              <a:rPr lang="en-US" altLang="zh-CN" sz="16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LRstats</a:t>
            </a:r>
            <a:r>
              <a:rPr lang="en-US" altLang="zh-CN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 the last page.)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21875-6DF9-40D5-97D2-4723953D9EA3}"/>
              </a:ext>
            </a:extLst>
          </p:cNvPr>
          <p:cNvSpPr txBox="1"/>
          <p:nvPr/>
        </p:nvSpPr>
        <p:spPr>
          <a:xfrm>
            <a:off x="477387" y="3969684"/>
            <a:ext cx="6028344" cy="222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 evidence for 3-way association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association between any two is the same at all levels of the third. 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Association between parental encouragement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college plans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 the same in all social strata.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60D5B3-A43A-4427-BC2E-48398BC1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C51E66D-5394-410E-B2FB-0D5DB3985435}"/>
              </a:ext>
            </a:extLst>
          </p:cNvPr>
          <p:cNvSpPr txBox="1">
            <a:spLocks/>
          </p:cNvSpPr>
          <p:nvPr/>
        </p:nvSpPr>
        <p:spPr>
          <a:xfrm>
            <a:off x="203200" y="131255"/>
            <a:ext cx="10176476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B4D23-9E3E-4F8B-94DF-CFC7E26B06D2}"/>
              </a:ext>
            </a:extLst>
          </p:cNvPr>
          <p:cNvSpPr txBox="1"/>
          <p:nvPr/>
        </p:nvSpPr>
        <p:spPr>
          <a:xfrm>
            <a:off x="660400" y="884097"/>
            <a:ext cx="8318500" cy="72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Association between parental encouragement E and college plans P is the same in all social strata.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F958A5-1FED-4A5B-A424-513F75EC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31" y="1527467"/>
            <a:ext cx="4376569" cy="472364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BDD82A-F2E3-1D26-7846-10697EF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C51E66D-5394-410E-B2FB-0D5DB3985435}"/>
              </a:ext>
            </a:extLst>
          </p:cNvPr>
          <p:cNvSpPr txBox="1">
            <a:spLocks/>
          </p:cNvSpPr>
          <p:nvPr/>
        </p:nvSpPr>
        <p:spPr>
          <a:xfrm>
            <a:off x="203200" y="131255"/>
            <a:ext cx="10176476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D40EA6-C25D-49E1-BB22-1E1B1D28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9" y="1578878"/>
            <a:ext cx="7835121" cy="370024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5BCFC136-92F4-410E-A477-BAF0CE1E761B}"/>
              </a:ext>
            </a:extLst>
          </p:cNvPr>
          <p:cNvSpPr/>
          <p:nvPr/>
        </p:nvSpPr>
        <p:spPr>
          <a:xfrm rot="10800000">
            <a:off x="7753959" y="3867368"/>
            <a:ext cx="564541" cy="4154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62D392-7AB7-40E8-99C2-09D6DE6B7170}"/>
              </a:ext>
            </a:extLst>
          </p:cNvPr>
          <p:cNvSpPr txBox="1"/>
          <p:nvPr/>
        </p:nvSpPr>
        <p:spPr>
          <a:xfrm>
            <a:off x="8724899" y="3232413"/>
            <a:ext cx="2691621" cy="205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Woolf or Breslow-Day test do not reject homogeneity of odds ratios.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 evidence for 3-way association.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BDD82A-F2E3-1D26-7846-10697EF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C51E66D-5394-410E-B2FB-0D5DB3985435}"/>
              </a:ext>
            </a:extLst>
          </p:cNvPr>
          <p:cNvSpPr txBox="1">
            <a:spLocks/>
          </p:cNvSpPr>
          <p:nvPr/>
        </p:nvSpPr>
        <p:spPr>
          <a:xfrm>
            <a:off x="203200" y="131255"/>
            <a:ext cx="10176476" cy="578066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— Educational Aspirations in Wisconsin — Analysis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BDD82A-F2E3-1D26-7846-10697EF0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43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11F20A-BE28-0845-AD1F-00432704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99234"/>
            <a:ext cx="8125966" cy="39228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C8AE29F-BBF6-E3E2-6539-BA4D6D3336AD}"/>
              </a:ext>
            </a:extLst>
          </p:cNvPr>
          <p:cNvSpPr/>
          <p:nvPr/>
        </p:nvSpPr>
        <p:spPr>
          <a:xfrm>
            <a:off x="738634" y="4561713"/>
            <a:ext cx="2667000" cy="75515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16">
            <a:extLst>
              <a:ext uri="{FF2B5EF4-FFF2-40B4-BE49-F238E27FC236}">
                <a16:creationId xmlns:a16="http://schemas.microsoft.com/office/drawing/2014/main" id="{F096D824-ABDE-B1EA-1D71-B44D4D8CA0BD}"/>
              </a:ext>
            </a:extLst>
          </p:cNvPr>
          <p:cNvSpPr/>
          <p:nvPr/>
        </p:nvSpPr>
        <p:spPr>
          <a:xfrm rot="10800000">
            <a:off x="8496763" y="3287025"/>
            <a:ext cx="564541" cy="4154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E9A7E-ECA1-D60F-0F84-CDC156C8DE9D}"/>
              </a:ext>
            </a:extLst>
          </p:cNvPr>
          <p:cNvSpPr txBox="1"/>
          <p:nvPr/>
        </p:nvSpPr>
        <p:spPr>
          <a:xfrm>
            <a:off x="9196542" y="2605400"/>
            <a:ext cx="2366268" cy="3053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Conditional independence is not supported.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the assumption for the test is met, we can extract the common odds ratio for use.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9891564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Regression point of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B15988-0D8F-4177-946E-8B36921A2485}"/>
                  </a:ext>
                </a:extLst>
              </p:cNvPr>
              <p:cNvSpPr txBox="1"/>
              <p:nvPr/>
            </p:nvSpPr>
            <p:spPr>
              <a:xfrm>
                <a:off x="836763" y="1146556"/>
                <a:ext cx="8643667" cy="543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 linear regression, one models the response with a Gaussian noise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oMath>
                  </m:oMathPara>
                </a14:m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Here we are modeling the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count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data. Assuming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Poisson sampling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the response (cell frequency) follows a Poisson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!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This is a special case of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Poisson regression 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(an example of Generalized Linear Model, GLM):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b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oMath>
                  </m:oMathPara>
                </a14:m>
                <a:endPara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!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B15988-0D8F-4177-946E-8B36921A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63" y="1146556"/>
                <a:ext cx="8643667" cy="5435078"/>
              </a:xfrm>
              <a:prstGeom prst="rect">
                <a:avLst/>
              </a:prstGeom>
              <a:blipFill>
                <a:blip r:embed="rId2"/>
                <a:stretch>
                  <a:fillRect l="-733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7E4F1-6478-4918-8A0F-DCB84DBCBF58}"/>
                  </a:ext>
                </a:extLst>
              </p:cNvPr>
              <p:cNvSpPr txBox="1"/>
              <p:nvPr/>
            </p:nvSpPr>
            <p:spPr>
              <a:xfrm>
                <a:off x="8600535" y="3299604"/>
                <a:ext cx="30048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← The RHS is 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linear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in parameters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7E4F1-6478-4918-8A0F-DCB84DBC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535" y="3299604"/>
                <a:ext cx="3004867" cy="707886"/>
              </a:xfrm>
              <a:prstGeom prst="rect">
                <a:avLst/>
              </a:prstGeom>
              <a:blipFill>
                <a:blip r:embed="rId3"/>
                <a:stretch>
                  <a:fillRect l="-2110" t="-3509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550E11-39AD-BEAB-E81A-3BFA3B9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CF85DF-F111-47F5-BD12-4D595EF92C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796249"/>
                <a:ext cx="9446895" cy="1852612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There is an opinion that Poisson regression is just firstly transform the response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, and then perform linear regression on the data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. Is it correct or not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Microsoft Yahei" panose="020B0503020204020204" pitchFamily="34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CF85DF-F111-47F5-BD12-4D595EF9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1219200" y="796249"/>
                <a:ext cx="9446895" cy="1852612"/>
              </a:xfrm>
              <a:prstGeom prst="rect">
                <a:avLst/>
              </a:prstGeom>
              <a:blipFill>
                <a:blip r:embed="rId18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45DB74F-CEBD-4F76-9E91-89C9D95334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1117600" cy="57864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49429-F3B5-44FA-851A-CE4155FF024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1279944" cy="57864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64B5F7-03F1-4974-B08F-57FC1C230E4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370564-0F23-42A6-8217-C9731EE764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GB" altLang="zh-CN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D09AC7-0C7C-430E-9B44-C13B84CBD29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A0B8A0-29A5-49BF-9715-98F47035A652}"/>
                  </a:ext>
                </a:extLst>
              </p:cNvPr>
              <p:cNvSpPr txBox="1"/>
              <p:nvPr/>
            </p:nvSpPr>
            <p:spPr>
              <a:xfrm>
                <a:off x="3883025" y="2642084"/>
                <a:ext cx="5269661" cy="3568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Poisson regression: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bSup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endParaRPr lang="en-US" altLang="zh-CN" sz="22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!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=0,1,2,…</m:t>
                      </m:r>
                    </m:oMath>
                  </m:oMathPara>
                </a14:m>
                <a:endPara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Linear regression: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⊤</m:t>
                        </m:r>
                      </m:sup>
                    </m:sSubSup>
                    <m:r>
                      <a:rPr lang="en-US" altLang="zh-CN" sz="2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endParaRPr lang="en-US" altLang="zh-CN" sz="22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∈(−</m:t>
                      </m:r>
                      <m:r>
                        <a:rPr lang="en-US" altLang="zh-CN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∞,+∞</m:t>
                      </m:r>
                      <m:r>
                        <a:rPr lang="en-US" altLang="zh-CN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2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A0B8A0-29A5-49BF-9715-98F47035A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025" y="2642084"/>
                <a:ext cx="5269661" cy="3568413"/>
              </a:xfrm>
              <a:prstGeom prst="rect">
                <a:avLst/>
              </a:prstGeom>
              <a:blipFill>
                <a:blip r:embed="rId19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C0A868-B1CF-F652-54F3-0B2387F1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E81C4C-F490-F90E-002E-AB0DD9149F6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kumimoji="1" lang="en-US" altLang="zh-CN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kumimoji="1" lang="zh-CN" altLang="en-US" sz="1600" dirty="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D337B5-EC20-7433-EAF0-5B40ED513467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5984544-7563-49FF-A5F1-E6249D79DA5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F7616A2-7BAB-46D1-9A63-E33ABCA3AB0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0156447-4FEC-4D5A-A1C7-BEE4EF18CA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15D606B-20ED-C046-0058-637B46979BD6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1955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D05D841-63F3-41F1-8C50-FA1A0E93812B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8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66981"/>
            <a:ext cx="7765485" cy="674952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Poisson Regression —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CABBA0-D4F7-4C57-8E42-0BED05EA1202}"/>
                  </a:ext>
                </a:extLst>
              </p:cNvPr>
              <p:cNvSpPr txBox="1"/>
              <p:nvPr/>
            </p:nvSpPr>
            <p:spPr>
              <a:xfrm>
                <a:off x="1086928" y="1232818"/>
                <a:ext cx="9532189" cy="498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be the observation of frequency of element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the log-linear model/Poisson regression is fitted by maximum likelihood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𝜷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𝑙𝑖𝑘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Need to solve a non-linear equation: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⋅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⊤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⋅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𝝁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800"/>
                  </a:spcAft>
                </a:pPr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The details is not important for the moment. But keep in mind that, it is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NOT</a:t>
                </a:r>
                <a:r>
                  <a:rPr lang="en-US" altLang="zh-CN" sz="20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achieved by least square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CABBA0-D4F7-4C57-8E42-0BED05EA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28" y="1232818"/>
                <a:ext cx="9532189" cy="4986686"/>
              </a:xfrm>
              <a:prstGeom prst="rect">
                <a:avLst/>
              </a:prstGeom>
              <a:blipFill>
                <a:blip r:embed="rId3"/>
                <a:stretch>
                  <a:fillRect l="-532" t="-508" b="-24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十字形 2">
            <a:extLst>
              <a:ext uri="{FF2B5EF4-FFF2-40B4-BE49-F238E27FC236}">
                <a16:creationId xmlns:a16="http://schemas.microsoft.com/office/drawing/2014/main" id="{A85F4F07-8AAF-424E-AFC8-2E96464BE385}"/>
              </a:ext>
            </a:extLst>
          </p:cNvPr>
          <p:cNvSpPr/>
          <p:nvPr/>
        </p:nvSpPr>
        <p:spPr>
          <a:xfrm rot="18954038">
            <a:off x="6368491" y="5486252"/>
            <a:ext cx="931333" cy="931333"/>
          </a:xfrm>
          <a:prstGeom prst="plus">
            <a:avLst>
              <a:gd name="adj" fmla="val 440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2A647C-7572-29E0-219E-9AEA266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9051572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2-way Independent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5B11AF-EBB3-47D0-B0D1-0B5B6CA9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5" y="1120676"/>
            <a:ext cx="6868938" cy="1013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9FBA9DA-A304-4069-BA1B-DFF5D9C5DBC5}"/>
                  </a:ext>
                </a:extLst>
              </p:cNvPr>
              <p:cNvSpPr txBox="1"/>
              <p:nvPr/>
            </p:nvSpPr>
            <p:spPr>
              <a:xfrm>
                <a:off x="653155" y="2413242"/>
                <a:ext cx="72885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MLE estimation of this model is the same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model of chi-squared test of independence: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9FBA9DA-A304-4069-BA1B-DFF5D9C5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5" y="2413242"/>
                <a:ext cx="7288578" cy="584775"/>
              </a:xfrm>
              <a:prstGeom prst="rect">
                <a:avLst/>
              </a:prstGeom>
              <a:blipFill>
                <a:blip r:embed="rId4"/>
                <a:stretch>
                  <a:fillRect l="-522" t="-425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10C817A-9C22-4DE1-ACB9-F8BD5656E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872" y="2788446"/>
            <a:ext cx="1616861" cy="7301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BD519B-B1CB-4686-8614-42EEA08E2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55" y="3644575"/>
            <a:ext cx="6324384" cy="222047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2DFB94F-FA85-4650-9FF4-60D19A98CA33}"/>
              </a:ext>
            </a:extLst>
          </p:cNvPr>
          <p:cNvSpPr txBox="1"/>
          <p:nvPr/>
        </p:nvSpPr>
        <p:spPr>
          <a:xfrm>
            <a:off x="653155" y="5990983"/>
            <a:ext cx="905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Equivalence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between the Poisson sampling and multinomial sampling.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2C94E6-959E-1D26-5D34-E7712A1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3284C79-7231-4CFD-8862-D8FE300BCABA}"/>
              </a:ext>
            </a:extLst>
          </p:cNvPr>
          <p:cNvSpPr txBox="1">
            <a:spLocks/>
          </p:cNvSpPr>
          <p:nvPr/>
        </p:nvSpPr>
        <p:spPr>
          <a:xfrm>
            <a:off x="477387" y="174932"/>
            <a:ext cx="8839608" cy="659050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>
              <a:lnSpc>
                <a:spcPct val="150000"/>
              </a:lnSpc>
              <a:spcBef>
                <a:spcPts val="91"/>
              </a:spcBef>
              <a:tabLst>
                <a:tab pos="1392904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Log-linear model — 2-way Saturated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3B1E14-67A2-4C5F-B962-9A79C2DD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65" y="1312396"/>
            <a:ext cx="5966694" cy="986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FC5227B-4C9D-4D1E-B258-B4A0F556D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4" y="3992941"/>
            <a:ext cx="7637058" cy="1724747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C7A99EE1-950B-4A42-A027-3D0749BE3B43}"/>
              </a:ext>
            </a:extLst>
          </p:cNvPr>
          <p:cNvGrpSpPr/>
          <p:nvPr/>
        </p:nvGrpSpPr>
        <p:grpSpPr>
          <a:xfrm>
            <a:off x="617824" y="2294432"/>
            <a:ext cx="6653376" cy="1475665"/>
            <a:chOff x="1324462" y="2301580"/>
            <a:chExt cx="6653376" cy="147566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26C315-F13C-4C54-BC46-37AA55208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1"/>
            <a:stretch/>
          </p:blipFill>
          <p:spPr>
            <a:xfrm>
              <a:off x="1324462" y="2417646"/>
              <a:ext cx="6653376" cy="135959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6C326BB-8857-4A96-AFAC-C820D82C9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3221" y="2301580"/>
              <a:ext cx="419158" cy="238158"/>
            </a:xfrm>
            <a:prstGeom prst="rect">
              <a:avLst/>
            </a:prstGeom>
          </p:spPr>
        </p:pic>
      </p:grpSp>
      <p:sp>
        <p:nvSpPr>
          <p:cNvPr id="10" name="箭头: 右 9">
            <a:extLst>
              <a:ext uri="{FF2B5EF4-FFF2-40B4-BE49-F238E27FC236}">
                <a16:creationId xmlns:a16="http://schemas.microsoft.com/office/drawing/2014/main" id="{91BECE5F-6835-40F0-9A02-8720617D18C6}"/>
              </a:ext>
            </a:extLst>
          </p:cNvPr>
          <p:cNvSpPr/>
          <p:nvPr/>
        </p:nvSpPr>
        <p:spPr>
          <a:xfrm>
            <a:off x="7421270" y="1768231"/>
            <a:ext cx="521566" cy="34651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36AC62-6910-4860-9EBD-B2FA00DAC4E0}"/>
                  </a:ext>
                </a:extLst>
              </p:cNvPr>
              <p:cNvSpPr txBox="1"/>
              <p:nvPr/>
            </p:nvSpPr>
            <p:spPr>
              <a:xfrm>
                <a:off x="8087596" y="1667321"/>
                <a:ext cx="3806955" cy="278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Constraints: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(dummy coding)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or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𝑋𝑌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𝑋𝑌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(effect coding)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No. of free parameters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𝑋𝑌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−1)(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−1)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36AC62-6910-4860-9EBD-B2FA00DAC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96" y="1667321"/>
                <a:ext cx="3806955" cy="2784737"/>
              </a:xfrm>
              <a:prstGeom prst="rect">
                <a:avLst/>
              </a:prstGeom>
              <a:blipFill>
                <a:blip r:embed="rId7"/>
                <a:stretch>
                  <a:fillRect l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282913-0EDF-0125-52AC-2408C0FA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68B95-E78A-47D6-A24D-CDE638ED0209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"/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"/>
  <p:tag name="RAINPROBLEM" val="MultipleChoice"/>
  <p:tag name="PROBLEMSCOR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41328</TotalTime>
  <Words>2608</Words>
  <Application>Microsoft Macintosh PowerPoint</Application>
  <PresentationFormat>宽屏</PresentationFormat>
  <Paragraphs>521</Paragraphs>
  <Slides>43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等线 Light</vt:lpstr>
      <vt:lpstr>宋体</vt:lpstr>
      <vt:lpstr>微软雅黑</vt:lpstr>
      <vt:lpstr>微软雅黑</vt:lpstr>
      <vt:lpstr>Arial</vt:lpstr>
      <vt:lpstr>Cambria Math</vt:lpstr>
      <vt:lpstr>Consolas</vt:lpstr>
      <vt:lpstr>Wingdings</vt:lpstr>
      <vt:lpstr>Office Theme</vt:lpstr>
      <vt:lpstr>Log-linear Model</vt:lpstr>
      <vt:lpstr>Log-linear model — A Primer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卡方独立性检验</dc:title>
  <dc:creator>li bo</dc:creator>
  <cp:lastModifiedBy>bo li</cp:lastModifiedBy>
  <cp:revision>139</cp:revision>
  <dcterms:created xsi:type="dcterms:W3CDTF">2021-11-10T02:55:03Z</dcterms:created>
  <dcterms:modified xsi:type="dcterms:W3CDTF">2023-03-17T09:13:33Z</dcterms:modified>
</cp:coreProperties>
</file>