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32" r:id="rId3"/>
    <p:sldId id="377" r:id="rId4"/>
    <p:sldId id="382" r:id="rId5"/>
    <p:sldId id="376" r:id="rId6"/>
    <p:sldId id="380" r:id="rId7"/>
    <p:sldId id="378" r:id="rId8"/>
    <p:sldId id="384" r:id="rId9"/>
    <p:sldId id="379" r:id="rId10"/>
    <p:sldId id="437" r:id="rId11"/>
    <p:sldId id="383" r:id="rId12"/>
    <p:sldId id="436" r:id="rId13"/>
    <p:sldId id="439" r:id="rId14"/>
    <p:sldId id="385" r:id="rId15"/>
    <p:sldId id="388" r:id="rId16"/>
    <p:sldId id="389" r:id="rId17"/>
    <p:sldId id="387" r:id="rId18"/>
    <p:sldId id="390" r:id="rId19"/>
    <p:sldId id="391" r:id="rId20"/>
    <p:sldId id="394" r:id="rId21"/>
    <p:sldId id="403" r:id="rId22"/>
    <p:sldId id="393" r:id="rId23"/>
    <p:sldId id="399" r:id="rId24"/>
    <p:sldId id="400" r:id="rId25"/>
    <p:sldId id="401" r:id="rId26"/>
    <p:sldId id="397" r:id="rId27"/>
    <p:sldId id="402" r:id="rId28"/>
    <p:sldId id="404" r:id="rId29"/>
    <p:sldId id="434" r:id="rId30"/>
    <p:sldId id="435" r:id="rId31"/>
    <p:sldId id="440" r:id="rId32"/>
    <p:sldId id="449" r:id="rId33"/>
    <p:sldId id="447" r:id="rId34"/>
    <p:sldId id="44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bo" initials="lb" lastIdx="1" clrIdx="0">
    <p:extLst>
      <p:ext uri="{19B8F6BF-5375-455C-9EA6-DF929625EA0E}">
        <p15:presenceInfo xmlns:p15="http://schemas.microsoft.com/office/powerpoint/2012/main" userId="86e360d6c7446f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85968" autoAdjust="0"/>
  </p:normalViewPr>
  <p:slideViewPr>
    <p:cSldViewPr snapToGrid="0">
      <p:cViewPr varScale="1">
        <p:scale>
          <a:sx n="65" d="100"/>
          <a:sy n="65" d="100"/>
        </p:scale>
        <p:origin x="58" y="29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bo" userId="86e360d6c7446f46" providerId="LiveId" clId="{69C4F408-F27F-4263-A906-F55AAF8FCAA7}"/>
    <pc:docChg chg="undo redo custSel addSld delSld modSld sldOrd">
      <pc:chgData name="li bo" userId="86e360d6c7446f46" providerId="LiveId" clId="{69C4F408-F27F-4263-A906-F55AAF8FCAA7}" dt="2021-11-12T08:40:32.802" v="4942" actId="20577"/>
      <pc:docMkLst>
        <pc:docMk/>
      </pc:docMkLst>
      <pc:sldChg chg="addSp delSp modSp new mod">
        <pc:chgData name="li bo" userId="86e360d6c7446f46" providerId="LiveId" clId="{69C4F408-F27F-4263-A906-F55AAF8FCAA7}" dt="2021-11-11T07:45:54.686" v="3457" actId="20577"/>
        <pc:sldMkLst>
          <pc:docMk/>
          <pc:sldMk cId="136515721" sldId="256"/>
        </pc:sldMkLst>
        <pc:spChg chg="mod">
          <ac:chgData name="li bo" userId="86e360d6c7446f46" providerId="LiveId" clId="{69C4F408-F27F-4263-A906-F55AAF8FCAA7}" dt="2021-11-10T02:58:31.263" v="26" actId="113"/>
          <ac:spMkLst>
            <pc:docMk/>
            <pc:sldMk cId="136515721" sldId="256"/>
            <ac:spMk id="2" creationId="{6C99C43A-F26B-412F-B477-BFBD6C4BAED6}"/>
          </ac:spMkLst>
        </pc:spChg>
        <pc:spChg chg="add del">
          <ac:chgData name="li bo" userId="86e360d6c7446f46" providerId="LiveId" clId="{69C4F408-F27F-4263-A906-F55AAF8FCAA7}" dt="2021-11-10T02:58:55.240" v="30" actId="478"/>
          <ac:spMkLst>
            <pc:docMk/>
            <pc:sldMk cId="136515721" sldId="256"/>
            <ac:spMk id="3" creationId="{D37FEEB1-4667-4407-9338-5344ADA64234}"/>
          </ac:spMkLst>
        </pc:spChg>
        <pc:spChg chg="add mod">
          <ac:chgData name="li bo" userId="86e360d6c7446f46" providerId="LiveId" clId="{69C4F408-F27F-4263-A906-F55AAF8FCAA7}" dt="2021-11-11T07:45:54.686" v="3457" actId="20577"/>
          <ac:spMkLst>
            <pc:docMk/>
            <pc:sldMk cId="136515721" sldId="256"/>
            <ac:spMk id="4" creationId="{283D9804-FAFF-4614-97AD-923CEEA74B70}"/>
          </ac:spMkLst>
        </pc:spChg>
        <pc:spChg chg="add del mod">
          <ac:chgData name="li bo" userId="86e360d6c7446f46" providerId="LiveId" clId="{69C4F408-F27F-4263-A906-F55AAF8FCAA7}" dt="2021-11-10T02:58:53.005" v="29"/>
          <ac:spMkLst>
            <pc:docMk/>
            <pc:sldMk cId="136515721" sldId="256"/>
            <ac:spMk id="5" creationId="{A101B968-1833-419F-9874-B8F0D06EECE3}"/>
          </ac:spMkLst>
        </pc:spChg>
      </pc:sldChg>
      <pc:sldChg chg="addSp delSp modSp new mod delAnim modAnim">
        <pc:chgData name="li bo" userId="86e360d6c7446f46" providerId="LiveId" clId="{69C4F408-F27F-4263-A906-F55AAF8FCAA7}" dt="2021-11-12T06:38:11.724" v="4821" actId="1076"/>
        <pc:sldMkLst>
          <pc:docMk/>
          <pc:sldMk cId="2985269075" sldId="257"/>
        </pc:sldMkLst>
        <pc:spChg chg="mod">
          <ac:chgData name="li bo" userId="86e360d6c7446f46" providerId="LiveId" clId="{69C4F408-F27F-4263-A906-F55AAF8FCAA7}" dt="2021-11-10T06:46:58.772" v="1171" actId="1076"/>
          <ac:spMkLst>
            <pc:docMk/>
            <pc:sldMk cId="2985269075" sldId="257"/>
            <ac:spMk id="2" creationId="{32534277-282E-44A7-AF57-C05193BFFE37}"/>
          </ac:spMkLst>
        </pc:spChg>
        <pc:spChg chg="mod">
          <ac:chgData name="li bo" userId="86e360d6c7446f46" providerId="LiveId" clId="{69C4F408-F27F-4263-A906-F55AAF8FCAA7}" dt="2021-11-12T06:38:11.724" v="4821" actId="1076"/>
          <ac:spMkLst>
            <pc:docMk/>
            <pc:sldMk cId="2985269075" sldId="257"/>
            <ac:spMk id="3" creationId="{B15836EB-D07D-4F15-8014-3C3D949CA814}"/>
          </ac:spMkLst>
        </pc:spChg>
        <pc:graphicFrameChg chg="add del mod modGraphic">
          <ac:chgData name="li bo" userId="86e360d6c7446f46" providerId="LiveId" clId="{69C4F408-F27F-4263-A906-F55AAF8FCAA7}" dt="2021-11-10T06:46:03.006" v="1166" actId="478"/>
          <ac:graphicFrameMkLst>
            <pc:docMk/>
            <pc:sldMk cId="2985269075" sldId="257"/>
            <ac:graphicFrameMk id="4" creationId="{30BBDDFE-8A1B-4466-B6BE-1B71B4005893}"/>
          </ac:graphicFrameMkLst>
        </pc:graphicFrameChg>
        <pc:graphicFrameChg chg="add del">
          <ac:chgData name="li bo" userId="86e360d6c7446f46" providerId="LiveId" clId="{69C4F408-F27F-4263-A906-F55AAF8FCAA7}" dt="2021-11-10T06:46:31.934" v="1168" actId="3680"/>
          <ac:graphicFrameMkLst>
            <pc:docMk/>
            <pc:sldMk cId="2985269075" sldId="257"/>
            <ac:graphicFrameMk id="5" creationId="{7FF779E2-48B7-4B19-8968-3F454BE905C4}"/>
          </ac:graphicFrameMkLst>
        </pc:graphicFrameChg>
        <pc:graphicFrameChg chg="add del mod modGraphic">
          <ac:chgData name="li bo" userId="86e360d6c7446f46" providerId="LiveId" clId="{69C4F408-F27F-4263-A906-F55AAF8FCAA7}" dt="2021-11-12T06:37:53.008" v="4815" actId="478"/>
          <ac:graphicFrameMkLst>
            <pc:docMk/>
            <pc:sldMk cId="2985269075" sldId="257"/>
            <ac:graphicFrameMk id="6" creationId="{52E29999-AB8F-412E-A71B-63EE0ECAEFAD}"/>
          </ac:graphicFrameMkLst>
        </pc:graphicFrameChg>
        <pc:graphicFrameChg chg="add mod modGraphic">
          <ac:chgData name="li bo" userId="86e360d6c7446f46" providerId="LiveId" clId="{69C4F408-F27F-4263-A906-F55AAF8FCAA7}" dt="2021-11-12T06:37:55.892" v="4816" actId="1076"/>
          <ac:graphicFrameMkLst>
            <pc:docMk/>
            <pc:sldMk cId="2985269075" sldId="257"/>
            <ac:graphicFrameMk id="7" creationId="{545AB4E9-1BDE-4B09-A0E8-9C0A436CFE34}"/>
          </ac:graphicFrameMkLst>
        </pc:graphicFrameChg>
      </pc:sldChg>
      <pc:sldChg chg="addSp delSp modSp new mod modAnim">
        <pc:chgData name="li bo" userId="86e360d6c7446f46" providerId="LiveId" clId="{69C4F408-F27F-4263-A906-F55AAF8FCAA7}" dt="2021-11-11T08:41:09.049" v="3892"/>
        <pc:sldMkLst>
          <pc:docMk/>
          <pc:sldMk cId="260527157" sldId="258"/>
        </pc:sldMkLst>
        <pc:spChg chg="mod">
          <ac:chgData name="li bo" userId="86e360d6c7446f46" providerId="LiveId" clId="{69C4F408-F27F-4263-A906-F55AAF8FCAA7}" dt="2021-11-10T05:22:14.131" v="115" actId="113"/>
          <ac:spMkLst>
            <pc:docMk/>
            <pc:sldMk cId="260527157" sldId="258"/>
            <ac:spMk id="2" creationId="{0C99897B-99F9-4EE4-B498-F879124799CE}"/>
          </ac:spMkLst>
        </pc:spChg>
        <pc:spChg chg="del">
          <ac:chgData name="li bo" userId="86e360d6c7446f46" providerId="LiveId" clId="{69C4F408-F27F-4263-A906-F55AAF8FCAA7}" dt="2021-11-10T05:21:26.557" v="48" actId="478"/>
          <ac:spMkLst>
            <pc:docMk/>
            <pc:sldMk cId="260527157" sldId="258"/>
            <ac:spMk id="3" creationId="{EB231B5E-686A-4771-A049-8FAFB26C30C0}"/>
          </ac:spMkLst>
        </pc:spChg>
        <pc:picChg chg="add mod">
          <ac:chgData name="li bo" userId="86e360d6c7446f46" providerId="LiveId" clId="{69C4F408-F27F-4263-A906-F55AAF8FCAA7}" dt="2021-11-10T05:22:16.545" v="116" actId="1076"/>
          <ac:picMkLst>
            <pc:docMk/>
            <pc:sldMk cId="260527157" sldId="258"/>
            <ac:picMk id="5" creationId="{B015737D-63C7-4176-8990-3356EBDB81CA}"/>
          </ac:picMkLst>
        </pc:picChg>
        <pc:picChg chg="add mod">
          <ac:chgData name="li bo" userId="86e360d6c7446f46" providerId="LiveId" clId="{69C4F408-F27F-4263-A906-F55AAF8FCAA7}" dt="2021-11-10T05:22:30.227" v="118" actId="1076"/>
          <ac:picMkLst>
            <pc:docMk/>
            <pc:sldMk cId="260527157" sldId="258"/>
            <ac:picMk id="7" creationId="{277A4AD7-88DD-45DE-8FC5-CFA9BAABC300}"/>
          </ac:picMkLst>
        </pc:picChg>
        <pc:picChg chg="add mod">
          <ac:chgData name="li bo" userId="86e360d6c7446f46" providerId="LiveId" clId="{69C4F408-F27F-4263-A906-F55AAF8FCAA7}" dt="2021-11-10T05:23:04.590" v="120" actId="1076"/>
          <ac:picMkLst>
            <pc:docMk/>
            <pc:sldMk cId="260527157" sldId="258"/>
            <ac:picMk id="9" creationId="{0DA4D019-ECB7-4A7B-B58C-8A021E19248F}"/>
          </ac:picMkLst>
        </pc:picChg>
        <pc:picChg chg="add mod">
          <ac:chgData name="li bo" userId="86e360d6c7446f46" providerId="LiveId" clId="{69C4F408-F27F-4263-A906-F55AAF8FCAA7}" dt="2021-11-10T05:23:20.602" v="122" actId="1076"/>
          <ac:picMkLst>
            <pc:docMk/>
            <pc:sldMk cId="260527157" sldId="258"/>
            <ac:picMk id="11" creationId="{82872CE1-99F5-4157-AB73-9D283A040E2E}"/>
          </ac:picMkLst>
        </pc:picChg>
        <pc:picChg chg="add del mod">
          <ac:chgData name="li bo" userId="86e360d6c7446f46" providerId="LiveId" clId="{69C4F408-F27F-4263-A906-F55AAF8FCAA7}" dt="2021-11-10T05:23:50.947" v="127" actId="478"/>
          <ac:picMkLst>
            <pc:docMk/>
            <pc:sldMk cId="260527157" sldId="258"/>
            <ac:picMk id="13" creationId="{3E1F07C2-D239-42BA-A08C-6864EB9038C6}"/>
          </ac:picMkLst>
        </pc:picChg>
        <pc:picChg chg="add mod">
          <ac:chgData name="li bo" userId="86e360d6c7446f46" providerId="LiveId" clId="{69C4F408-F27F-4263-A906-F55AAF8FCAA7}" dt="2021-11-10T05:26:26.035" v="129" actId="1076"/>
          <ac:picMkLst>
            <pc:docMk/>
            <pc:sldMk cId="260527157" sldId="258"/>
            <ac:picMk id="15" creationId="{22CADE14-8D3B-4CDE-B942-DEE3DA917843}"/>
          </ac:picMkLst>
        </pc:picChg>
      </pc:sldChg>
      <pc:sldChg chg="addSp delSp modSp new mod modAnim">
        <pc:chgData name="li bo" userId="86e360d6c7446f46" providerId="LiveId" clId="{69C4F408-F27F-4263-A906-F55AAF8FCAA7}" dt="2021-11-12T06:13:06.319" v="4784" actId="1076"/>
        <pc:sldMkLst>
          <pc:docMk/>
          <pc:sldMk cId="1899487964" sldId="259"/>
        </pc:sldMkLst>
        <pc:spChg chg="del">
          <ac:chgData name="li bo" userId="86e360d6c7446f46" providerId="LiveId" clId="{69C4F408-F27F-4263-A906-F55AAF8FCAA7}" dt="2021-11-10T05:26:31.912" v="132" actId="478"/>
          <ac:spMkLst>
            <pc:docMk/>
            <pc:sldMk cId="1899487964" sldId="259"/>
            <ac:spMk id="2" creationId="{87D8FBD3-884E-4AA1-B2CD-E3E60FD677BC}"/>
          </ac:spMkLst>
        </pc:spChg>
        <pc:spChg chg="del">
          <ac:chgData name="li bo" userId="86e360d6c7446f46" providerId="LiveId" clId="{69C4F408-F27F-4263-A906-F55AAF8FCAA7}" dt="2021-11-10T05:26:30.834" v="131" actId="478"/>
          <ac:spMkLst>
            <pc:docMk/>
            <pc:sldMk cId="1899487964" sldId="259"/>
            <ac:spMk id="3" creationId="{D6DEDCEF-0342-4B7A-B4E8-7769D2934EAA}"/>
          </ac:spMkLst>
        </pc:spChg>
        <pc:picChg chg="add mod">
          <ac:chgData name="li bo" userId="86e360d6c7446f46" providerId="LiveId" clId="{69C4F408-F27F-4263-A906-F55AAF8FCAA7}" dt="2021-11-12T06:12:45.466" v="4782" actId="1076"/>
          <ac:picMkLst>
            <pc:docMk/>
            <pc:sldMk cId="1899487964" sldId="259"/>
            <ac:picMk id="5" creationId="{AB5FF19E-3C06-441B-89EA-3B87DC915CFB}"/>
          </ac:picMkLst>
        </pc:picChg>
        <pc:picChg chg="add mod">
          <ac:chgData name="li bo" userId="86e360d6c7446f46" providerId="LiveId" clId="{69C4F408-F27F-4263-A906-F55AAF8FCAA7}" dt="2021-11-12T06:12:30.239" v="4779" actId="1076"/>
          <ac:picMkLst>
            <pc:docMk/>
            <pc:sldMk cId="1899487964" sldId="259"/>
            <ac:picMk id="7" creationId="{4636B8C1-1935-4E9D-969B-02ED775AAB98}"/>
          </ac:picMkLst>
        </pc:picChg>
        <pc:picChg chg="add mod">
          <ac:chgData name="li bo" userId="86e360d6c7446f46" providerId="LiveId" clId="{69C4F408-F27F-4263-A906-F55AAF8FCAA7}" dt="2021-11-12T06:13:06.319" v="4784" actId="1076"/>
          <ac:picMkLst>
            <pc:docMk/>
            <pc:sldMk cId="1899487964" sldId="259"/>
            <ac:picMk id="8" creationId="{AA8FF03A-2861-4BAB-8CF8-05DA531CC25F}"/>
          </ac:picMkLst>
        </pc:picChg>
        <pc:picChg chg="add mod">
          <ac:chgData name="li bo" userId="86e360d6c7446f46" providerId="LiveId" clId="{69C4F408-F27F-4263-A906-F55AAF8FCAA7}" dt="2021-11-12T06:12:30.239" v="4779" actId="1076"/>
          <ac:picMkLst>
            <pc:docMk/>
            <pc:sldMk cId="1899487964" sldId="259"/>
            <ac:picMk id="9" creationId="{36D86F22-D298-4A5E-BDBF-3B0E209C8641}"/>
          </ac:picMkLst>
        </pc:picChg>
        <pc:picChg chg="add mod">
          <ac:chgData name="li bo" userId="86e360d6c7446f46" providerId="LiveId" clId="{69C4F408-F27F-4263-A906-F55AAF8FCAA7}" dt="2021-11-12T06:12:30.239" v="4779" actId="1076"/>
          <ac:picMkLst>
            <pc:docMk/>
            <pc:sldMk cId="1899487964" sldId="259"/>
            <ac:picMk id="11" creationId="{E86C2BA7-A277-4CE6-9933-B337D18024A1}"/>
          </ac:picMkLst>
        </pc:picChg>
        <pc:picChg chg="add mod">
          <ac:chgData name="li bo" userId="86e360d6c7446f46" providerId="LiveId" clId="{69C4F408-F27F-4263-A906-F55AAF8FCAA7}" dt="2021-11-12T06:12:59.994" v="4783" actId="1076"/>
          <ac:picMkLst>
            <pc:docMk/>
            <pc:sldMk cId="1899487964" sldId="259"/>
            <ac:picMk id="13" creationId="{75D98815-A678-4E57-BFDA-5D2AEC396031}"/>
          </ac:picMkLst>
        </pc:picChg>
        <pc:picChg chg="add mod">
          <ac:chgData name="li bo" userId="86e360d6c7446f46" providerId="LiveId" clId="{69C4F408-F27F-4263-A906-F55AAF8FCAA7}" dt="2021-11-12T06:12:59.994" v="4783" actId="1076"/>
          <ac:picMkLst>
            <pc:docMk/>
            <pc:sldMk cId="1899487964" sldId="259"/>
            <ac:picMk id="15" creationId="{5D7E9037-D285-4159-8D17-AC8F49E65923}"/>
          </ac:picMkLst>
        </pc:picChg>
      </pc:sldChg>
      <pc:sldChg chg="addSp delSp modSp new mod ord delAnim modAnim">
        <pc:chgData name="li bo" userId="86e360d6c7446f46" providerId="LiveId" clId="{69C4F408-F27F-4263-A906-F55AAF8FCAA7}" dt="2021-11-12T06:17:18.333" v="4785" actId="21"/>
        <pc:sldMkLst>
          <pc:docMk/>
          <pc:sldMk cId="1083828576" sldId="260"/>
        </pc:sldMkLst>
        <pc:spChg chg="add del mod">
          <ac:chgData name="li bo" userId="86e360d6c7446f46" providerId="LiveId" clId="{69C4F408-F27F-4263-A906-F55AAF8FCAA7}" dt="2021-11-10T13:40:43.363" v="1844" actId="113"/>
          <ac:spMkLst>
            <pc:docMk/>
            <pc:sldMk cId="1083828576" sldId="260"/>
            <ac:spMk id="2" creationId="{821C8546-96CA-4EE7-A245-A77B1129D673}"/>
          </ac:spMkLst>
        </pc:spChg>
        <pc:spChg chg="mod">
          <ac:chgData name="li bo" userId="86e360d6c7446f46" providerId="LiveId" clId="{69C4F408-F27F-4263-A906-F55AAF8FCAA7}" dt="2021-11-10T06:08:12.184" v="537" actId="20577"/>
          <ac:spMkLst>
            <pc:docMk/>
            <pc:sldMk cId="1083828576" sldId="260"/>
            <ac:spMk id="3" creationId="{5B851D74-BFE0-42A0-9B36-CB1D248FD7EF}"/>
          </ac:spMkLst>
        </pc:spChg>
        <pc:spChg chg="add del mod">
          <ac:chgData name="li bo" userId="86e360d6c7446f46" providerId="LiveId" clId="{69C4F408-F27F-4263-A906-F55AAF8FCAA7}" dt="2021-11-12T06:17:18.333" v="4785" actId="21"/>
          <ac:spMkLst>
            <pc:docMk/>
            <pc:sldMk cId="1083828576" sldId="260"/>
            <ac:spMk id="10" creationId="{375DA3E2-E383-4C35-9FAF-64A8EC03E70F}"/>
          </ac:spMkLst>
        </pc:spChg>
        <pc:picChg chg="add del mod">
          <ac:chgData name="li bo" userId="86e360d6c7446f46" providerId="LiveId" clId="{69C4F408-F27F-4263-A906-F55AAF8FCAA7}" dt="2021-11-10T05:54:25.924" v="284" actId="478"/>
          <ac:picMkLst>
            <pc:docMk/>
            <pc:sldMk cId="1083828576" sldId="260"/>
            <ac:picMk id="5" creationId="{BB1DBD2B-8194-41AB-A90A-081B1E2310DB}"/>
          </ac:picMkLst>
        </pc:picChg>
        <pc:picChg chg="add mod">
          <ac:chgData name="li bo" userId="86e360d6c7446f46" providerId="LiveId" clId="{69C4F408-F27F-4263-A906-F55AAF8FCAA7}" dt="2021-11-10T06:10:22.674" v="539" actId="1076"/>
          <ac:picMkLst>
            <pc:docMk/>
            <pc:sldMk cId="1083828576" sldId="260"/>
            <ac:picMk id="7" creationId="{1067DA0D-13CA-434D-A078-9D7998E3D000}"/>
          </ac:picMkLst>
        </pc:picChg>
        <pc:picChg chg="add mod">
          <ac:chgData name="li bo" userId="86e360d6c7446f46" providerId="LiveId" clId="{69C4F408-F27F-4263-A906-F55AAF8FCAA7}" dt="2021-11-10T06:11:15.556" v="544" actId="14100"/>
          <ac:picMkLst>
            <pc:docMk/>
            <pc:sldMk cId="1083828576" sldId="260"/>
            <ac:picMk id="12" creationId="{A82C5157-926B-4D8D-8DD5-7C3670C869FF}"/>
          </ac:picMkLst>
        </pc:picChg>
        <pc:cxnChg chg="add del mod">
          <ac:chgData name="li bo" userId="86e360d6c7446f46" providerId="LiveId" clId="{69C4F408-F27F-4263-A906-F55AAF8FCAA7}" dt="2021-11-12T06:17:18.333" v="4785" actId="21"/>
          <ac:cxnSpMkLst>
            <pc:docMk/>
            <pc:sldMk cId="1083828576" sldId="260"/>
            <ac:cxnSpMk id="9" creationId="{A770A8C7-5B4C-4B09-9993-693502AAE7C1}"/>
          </ac:cxnSpMkLst>
        </pc:cxnChg>
      </pc:sldChg>
      <pc:sldChg chg="new del">
        <pc:chgData name="li bo" userId="86e360d6c7446f46" providerId="LiveId" clId="{69C4F408-F27F-4263-A906-F55AAF8FCAA7}" dt="2021-11-10T05:47:24.512" v="230" actId="47"/>
        <pc:sldMkLst>
          <pc:docMk/>
          <pc:sldMk cId="1613107377" sldId="261"/>
        </pc:sldMkLst>
      </pc:sldChg>
      <pc:sldChg chg="addSp delSp modSp add mod modAnim">
        <pc:chgData name="li bo" userId="86e360d6c7446f46" providerId="LiveId" clId="{69C4F408-F27F-4263-A906-F55AAF8FCAA7}" dt="2021-11-12T07:33:35.249" v="4921" actId="20577"/>
        <pc:sldMkLst>
          <pc:docMk/>
          <pc:sldMk cId="3591910722" sldId="261"/>
        </pc:sldMkLst>
        <pc:spChg chg="mod">
          <ac:chgData name="li bo" userId="86e360d6c7446f46" providerId="LiveId" clId="{69C4F408-F27F-4263-A906-F55AAF8FCAA7}" dt="2021-11-11T07:17:54.200" v="2812" actId="20577"/>
          <ac:spMkLst>
            <pc:docMk/>
            <pc:sldMk cId="3591910722" sldId="261"/>
            <ac:spMk id="2" creationId="{32534277-282E-44A7-AF57-C05193BFFE37}"/>
          </ac:spMkLst>
        </pc:spChg>
        <pc:spChg chg="del mod">
          <ac:chgData name="li bo" userId="86e360d6c7446f46" providerId="LiveId" clId="{69C4F408-F27F-4263-A906-F55AAF8FCAA7}" dt="2021-11-11T07:17:04.599" v="2795" actId="478"/>
          <ac:spMkLst>
            <pc:docMk/>
            <pc:sldMk cId="3591910722" sldId="261"/>
            <ac:spMk id="3" creationId="{B15836EB-D07D-4F15-8014-3C3D949CA814}"/>
          </ac:spMkLst>
        </pc:spChg>
        <pc:spChg chg="add del mod">
          <ac:chgData name="li bo" userId="86e360d6c7446f46" providerId="LiveId" clId="{69C4F408-F27F-4263-A906-F55AAF8FCAA7}" dt="2021-11-11T07:18:12.759" v="2815" actId="3680"/>
          <ac:spMkLst>
            <pc:docMk/>
            <pc:sldMk cId="3591910722" sldId="261"/>
            <ac:spMk id="7" creationId="{AAB97D37-354B-44D5-ACDE-3D661712644D}"/>
          </ac:spMkLst>
        </pc:spChg>
        <pc:spChg chg="add mod">
          <ac:chgData name="li bo" userId="86e360d6c7446f46" providerId="LiveId" clId="{69C4F408-F27F-4263-A906-F55AAF8FCAA7}" dt="2021-11-11T07:23:11.866" v="2915" actId="404"/>
          <ac:spMkLst>
            <pc:docMk/>
            <pc:sldMk cId="3591910722" sldId="261"/>
            <ac:spMk id="10" creationId="{79574664-5F88-4EC1-9D28-D4512F4A02F0}"/>
          </ac:spMkLst>
        </pc:spChg>
        <pc:spChg chg="add mod">
          <ac:chgData name="li bo" userId="86e360d6c7446f46" providerId="LiveId" clId="{69C4F408-F27F-4263-A906-F55AAF8FCAA7}" dt="2021-11-12T07:33:35.249" v="4921" actId="20577"/>
          <ac:spMkLst>
            <pc:docMk/>
            <pc:sldMk cId="3591910722" sldId="261"/>
            <ac:spMk id="11" creationId="{4F632A12-915F-4107-A8DA-65D2FCEC9EFC}"/>
          </ac:spMkLst>
        </pc:spChg>
        <pc:graphicFrameChg chg="add del mod ord modGraphic">
          <ac:chgData name="li bo" userId="86e360d6c7446f46" providerId="LiveId" clId="{69C4F408-F27F-4263-A906-F55AAF8FCAA7}" dt="2021-11-11T07:18:03.214" v="2814" actId="3680"/>
          <ac:graphicFrameMkLst>
            <pc:docMk/>
            <pc:sldMk cId="3591910722" sldId="261"/>
            <ac:graphicFrameMk id="8" creationId="{44D6321F-733D-470B-9A9D-93B59EF64685}"/>
          </ac:graphicFrameMkLst>
        </pc:graphicFrameChg>
        <pc:graphicFrameChg chg="add mod ord modGraphic">
          <ac:chgData name="li bo" userId="86e360d6c7446f46" providerId="LiveId" clId="{69C4F408-F27F-4263-A906-F55AAF8FCAA7}" dt="2021-11-11T07:39:46.418" v="3351" actId="122"/>
          <ac:graphicFrameMkLst>
            <pc:docMk/>
            <pc:sldMk cId="3591910722" sldId="261"/>
            <ac:graphicFrameMk id="9" creationId="{23882404-E88D-499A-BB51-2D3015775E48}"/>
          </ac:graphicFrameMkLst>
        </pc:graphicFrameChg>
        <pc:picChg chg="add del mod">
          <ac:chgData name="li bo" userId="86e360d6c7446f46" providerId="LiveId" clId="{69C4F408-F27F-4263-A906-F55AAF8FCAA7}" dt="2021-11-11T03:45:48.897" v="2705" actId="478"/>
          <ac:picMkLst>
            <pc:docMk/>
            <pc:sldMk cId="3591910722" sldId="261"/>
            <ac:picMk id="5" creationId="{FEFB7072-AE34-40FB-BB33-39739B17773F}"/>
          </ac:picMkLst>
        </pc:picChg>
      </pc:sldChg>
      <pc:sldChg chg="addSp delSp modSp new mod modAnim">
        <pc:chgData name="li bo" userId="86e360d6c7446f46" providerId="LiveId" clId="{69C4F408-F27F-4263-A906-F55AAF8FCAA7}" dt="2021-11-11T08:47:32.146" v="4055"/>
        <pc:sldMkLst>
          <pc:docMk/>
          <pc:sldMk cId="3519446226" sldId="262"/>
        </pc:sldMkLst>
        <pc:spChg chg="mod">
          <ac:chgData name="li bo" userId="86e360d6c7446f46" providerId="LiveId" clId="{69C4F408-F27F-4263-A906-F55AAF8FCAA7}" dt="2021-11-10T06:12:40.552" v="575" actId="113"/>
          <ac:spMkLst>
            <pc:docMk/>
            <pc:sldMk cId="3519446226" sldId="262"/>
            <ac:spMk id="2" creationId="{BC355555-8493-4C6B-B309-4B7DC0C11088}"/>
          </ac:spMkLst>
        </pc:spChg>
        <pc:spChg chg="add del mod">
          <ac:chgData name="li bo" userId="86e360d6c7446f46" providerId="LiveId" clId="{69C4F408-F27F-4263-A906-F55AAF8FCAA7}" dt="2021-11-10T07:04:32.381" v="1428" actId="20577"/>
          <ac:spMkLst>
            <pc:docMk/>
            <pc:sldMk cId="3519446226" sldId="262"/>
            <ac:spMk id="3" creationId="{FDA2A6EB-E399-442F-B231-41A651ACC13E}"/>
          </ac:spMkLst>
        </pc:spChg>
        <pc:picChg chg="add del mod ord">
          <ac:chgData name="li bo" userId="86e360d6c7446f46" providerId="LiveId" clId="{69C4F408-F27F-4263-A906-F55AAF8FCAA7}" dt="2021-11-10T06:23:06.198" v="579" actId="22"/>
          <ac:picMkLst>
            <pc:docMk/>
            <pc:sldMk cId="3519446226" sldId="262"/>
            <ac:picMk id="5" creationId="{6980F0F2-752C-4DC5-8FBD-80F8F53C0A75}"/>
          </ac:picMkLst>
        </pc:picChg>
        <pc:picChg chg="add del mod ord">
          <ac:chgData name="li bo" userId="86e360d6c7446f46" providerId="LiveId" clId="{69C4F408-F27F-4263-A906-F55AAF8FCAA7}" dt="2021-11-10T06:23:09.755" v="581" actId="22"/>
          <ac:picMkLst>
            <pc:docMk/>
            <pc:sldMk cId="3519446226" sldId="262"/>
            <ac:picMk id="7" creationId="{AD33FDF2-A6BD-40F5-A47B-C8C0653D734D}"/>
          </ac:picMkLst>
        </pc:picChg>
        <pc:picChg chg="add mod">
          <ac:chgData name="li bo" userId="86e360d6c7446f46" providerId="LiveId" clId="{69C4F408-F27F-4263-A906-F55AAF8FCAA7}" dt="2021-11-10T06:23:18.898" v="585" actId="1076"/>
          <ac:picMkLst>
            <pc:docMk/>
            <pc:sldMk cId="3519446226" sldId="262"/>
            <ac:picMk id="9" creationId="{2DAADED5-F633-4CE7-8DFB-4D20080AA8B8}"/>
          </ac:picMkLst>
        </pc:picChg>
        <pc:picChg chg="add mod">
          <ac:chgData name="li bo" userId="86e360d6c7446f46" providerId="LiveId" clId="{69C4F408-F27F-4263-A906-F55AAF8FCAA7}" dt="2021-11-10T06:25:04.148" v="706" actId="1076"/>
          <ac:picMkLst>
            <pc:docMk/>
            <pc:sldMk cId="3519446226" sldId="262"/>
            <ac:picMk id="10" creationId="{C599BE6E-81BD-4F5D-807D-C58AF94FC74A}"/>
          </ac:picMkLst>
        </pc:picChg>
      </pc:sldChg>
      <pc:sldChg chg="addSp delSp modSp new mod modAnim">
        <pc:chgData name="li bo" userId="86e360d6c7446f46" providerId="LiveId" clId="{69C4F408-F27F-4263-A906-F55AAF8FCAA7}" dt="2021-11-12T07:19:07.867" v="4897" actId="1076"/>
        <pc:sldMkLst>
          <pc:docMk/>
          <pc:sldMk cId="4240916532" sldId="263"/>
        </pc:sldMkLst>
        <pc:spChg chg="mod">
          <ac:chgData name="li bo" userId="86e360d6c7446f46" providerId="LiveId" clId="{69C4F408-F27F-4263-A906-F55AAF8FCAA7}" dt="2021-11-10T07:12:01.946" v="1517" actId="20577"/>
          <ac:spMkLst>
            <pc:docMk/>
            <pc:sldMk cId="4240916532" sldId="263"/>
            <ac:spMk id="2" creationId="{FB365E98-E0E1-42FF-B82B-DF1BE400F5B6}"/>
          </ac:spMkLst>
        </pc:spChg>
        <pc:spChg chg="add mod">
          <ac:chgData name="li bo" userId="86e360d6c7446f46" providerId="LiveId" clId="{69C4F408-F27F-4263-A906-F55AAF8FCAA7}" dt="2021-11-12T07:19:07.867" v="4897" actId="1076"/>
          <ac:spMkLst>
            <pc:docMk/>
            <pc:sldMk cId="4240916532" sldId="263"/>
            <ac:spMk id="3" creationId="{050F68C6-A74D-4063-AB9D-AA2201EDE357}"/>
          </ac:spMkLst>
        </pc:spChg>
        <pc:spChg chg="del">
          <ac:chgData name="li bo" userId="86e360d6c7446f46" providerId="LiveId" clId="{69C4F408-F27F-4263-A906-F55AAF8FCAA7}" dt="2021-11-10T07:07:13.634" v="1429" actId="22"/>
          <ac:spMkLst>
            <pc:docMk/>
            <pc:sldMk cId="4240916532" sldId="263"/>
            <ac:spMk id="3" creationId="{0C422B52-3B40-42FC-9910-C761145DDC1E}"/>
          </ac:spMkLst>
        </pc:spChg>
        <pc:spChg chg="add mod">
          <ac:chgData name="li bo" userId="86e360d6c7446f46" providerId="LiveId" clId="{69C4F408-F27F-4263-A906-F55AAF8FCAA7}" dt="2021-11-10T07:19:53.312" v="1635" actId="1076"/>
          <ac:spMkLst>
            <pc:docMk/>
            <pc:sldMk cId="4240916532" sldId="263"/>
            <ac:spMk id="9" creationId="{29CF51AB-3942-4D3A-BFBC-8000814FAFE1}"/>
          </ac:spMkLst>
        </pc:spChg>
        <pc:spChg chg="add mod">
          <ac:chgData name="li bo" userId="86e360d6c7446f46" providerId="LiveId" clId="{69C4F408-F27F-4263-A906-F55AAF8FCAA7}" dt="2021-11-10T07:19:53.312" v="1635" actId="1076"/>
          <ac:spMkLst>
            <pc:docMk/>
            <pc:sldMk cId="4240916532" sldId="263"/>
            <ac:spMk id="10" creationId="{7534AA0A-0A4C-4B6C-9F1C-902C9257E0AA}"/>
          </ac:spMkLst>
        </pc:spChg>
        <pc:picChg chg="add mod ord">
          <ac:chgData name="li bo" userId="86e360d6c7446f46" providerId="LiveId" clId="{69C4F408-F27F-4263-A906-F55AAF8FCAA7}" dt="2021-11-10T07:19:53.312" v="1635" actId="1076"/>
          <ac:picMkLst>
            <pc:docMk/>
            <pc:sldMk cId="4240916532" sldId="263"/>
            <ac:picMk id="5" creationId="{1AA8A917-BD02-4C59-B465-8C21A2C8ADC3}"/>
          </ac:picMkLst>
        </pc:picChg>
        <pc:picChg chg="add mod">
          <ac:chgData name="li bo" userId="86e360d6c7446f46" providerId="LiveId" clId="{69C4F408-F27F-4263-A906-F55AAF8FCAA7}" dt="2021-11-10T07:19:53.312" v="1635" actId="1076"/>
          <ac:picMkLst>
            <pc:docMk/>
            <pc:sldMk cId="4240916532" sldId="263"/>
            <ac:picMk id="7" creationId="{73A9ED38-29A1-4AE7-B99B-487B42907F46}"/>
          </ac:picMkLst>
        </pc:picChg>
        <pc:picChg chg="add mod">
          <ac:chgData name="li bo" userId="86e360d6c7446f46" providerId="LiveId" clId="{69C4F408-F27F-4263-A906-F55AAF8FCAA7}" dt="2021-11-12T07:14:24.307" v="4856" actId="1076"/>
          <ac:picMkLst>
            <pc:docMk/>
            <pc:sldMk cId="4240916532" sldId="263"/>
            <ac:picMk id="8" creationId="{952F8145-0A70-41EB-9913-772050680174}"/>
          </ac:picMkLst>
        </pc:picChg>
      </pc:sldChg>
      <pc:sldChg chg="addSp delSp modSp new mod modAnim">
        <pc:chgData name="li bo" userId="86e360d6c7446f46" providerId="LiveId" clId="{69C4F408-F27F-4263-A906-F55AAF8FCAA7}" dt="2021-11-11T13:38:54.324" v="4069"/>
        <pc:sldMkLst>
          <pc:docMk/>
          <pc:sldMk cId="994216205" sldId="264"/>
        </pc:sldMkLst>
        <pc:spChg chg="mod">
          <ac:chgData name="li bo" userId="86e360d6c7446f46" providerId="LiveId" clId="{69C4F408-F27F-4263-A906-F55AAF8FCAA7}" dt="2021-11-10T07:13:47.167" v="1600" actId="20577"/>
          <ac:spMkLst>
            <pc:docMk/>
            <pc:sldMk cId="994216205" sldId="264"/>
            <ac:spMk id="2" creationId="{8CD917B0-9B12-48F8-84BA-EECC8D19D843}"/>
          </ac:spMkLst>
        </pc:spChg>
        <pc:spChg chg="del">
          <ac:chgData name="li bo" userId="86e360d6c7446f46" providerId="LiveId" clId="{69C4F408-F27F-4263-A906-F55AAF8FCAA7}" dt="2021-11-10T07:12:19.469" v="1542" actId="478"/>
          <ac:spMkLst>
            <pc:docMk/>
            <pc:sldMk cId="994216205" sldId="264"/>
            <ac:spMk id="3" creationId="{FFA087FB-2F03-4818-8CAA-23559D3521B0}"/>
          </ac:spMkLst>
        </pc:spChg>
        <pc:picChg chg="add mod">
          <ac:chgData name="li bo" userId="86e360d6c7446f46" providerId="LiveId" clId="{69C4F408-F27F-4263-A906-F55AAF8FCAA7}" dt="2021-11-10T07:15:19.585" v="1608" actId="1076"/>
          <ac:picMkLst>
            <pc:docMk/>
            <pc:sldMk cId="994216205" sldId="264"/>
            <ac:picMk id="5" creationId="{687E6694-5507-456F-8FB4-662991A3082F}"/>
          </ac:picMkLst>
        </pc:picChg>
        <pc:picChg chg="add mod">
          <ac:chgData name="li bo" userId="86e360d6c7446f46" providerId="LiveId" clId="{69C4F408-F27F-4263-A906-F55AAF8FCAA7}" dt="2021-11-10T07:15:19.585" v="1608" actId="1076"/>
          <ac:picMkLst>
            <pc:docMk/>
            <pc:sldMk cId="994216205" sldId="264"/>
            <ac:picMk id="7" creationId="{EB02DBE3-D314-4315-BABC-BDAB32B4681B}"/>
          </ac:picMkLst>
        </pc:picChg>
        <pc:picChg chg="add mod">
          <ac:chgData name="li bo" userId="86e360d6c7446f46" providerId="LiveId" clId="{69C4F408-F27F-4263-A906-F55AAF8FCAA7}" dt="2021-11-10T07:15:31.268" v="1611" actId="1076"/>
          <ac:picMkLst>
            <pc:docMk/>
            <pc:sldMk cId="994216205" sldId="264"/>
            <ac:picMk id="9" creationId="{71EA3733-BF77-44C6-B847-44BA45CD73D5}"/>
          </ac:picMkLst>
        </pc:picChg>
        <pc:picChg chg="add mod">
          <ac:chgData name="li bo" userId="86e360d6c7446f46" providerId="LiveId" clId="{69C4F408-F27F-4263-A906-F55AAF8FCAA7}" dt="2021-11-10T07:15:31.268" v="1611" actId="1076"/>
          <ac:picMkLst>
            <pc:docMk/>
            <pc:sldMk cId="994216205" sldId="264"/>
            <ac:picMk id="11" creationId="{C8C8B1DE-52F9-480F-8729-C8174D7544BD}"/>
          </ac:picMkLst>
        </pc:picChg>
        <pc:picChg chg="add mod">
          <ac:chgData name="li bo" userId="86e360d6c7446f46" providerId="LiveId" clId="{69C4F408-F27F-4263-A906-F55AAF8FCAA7}" dt="2021-11-10T14:03:17.745" v="2024" actId="1076"/>
          <ac:picMkLst>
            <pc:docMk/>
            <pc:sldMk cId="994216205" sldId="264"/>
            <ac:picMk id="13" creationId="{76CAFC9E-631D-43CB-A649-A731C9D40D72}"/>
          </ac:picMkLst>
        </pc:picChg>
        <pc:picChg chg="add mod">
          <ac:chgData name="li bo" userId="86e360d6c7446f46" providerId="LiveId" clId="{69C4F408-F27F-4263-A906-F55AAF8FCAA7}" dt="2021-11-10T07:15:31.268" v="1611" actId="1076"/>
          <ac:picMkLst>
            <pc:docMk/>
            <pc:sldMk cId="994216205" sldId="264"/>
            <ac:picMk id="15" creationId="{E2DA927D-451D-487E-947E-8C414EBD48F8}"/>
          </ac:picMkLst>
        </pc:picChg>
        <pc:picChg chg="add mod">
          <ac:chgData name="li bo" userId="86e360d6c7446f46" providerId="LiveId" clId="{69C4F408-F27F-4263-A906-F55AAF8FCAA7}" dt="2021-11-10T07:16:00.635" v="1616" actId="1076"/>
          <ac:picMkLst>
            <pc:docMk/>
            <pc:sldMk cId="994216205" sldId="264"/>
            <ac:picMk id="17" creationId="{06811684-694A-4CE4-AB5D-EABAACBFDDE7}"/>
          </ac:picMkLst>
        </pc:picChg>
        <pc:picChg chg="add mod">
          <ac:chgData name="li bo" userId="86e360d6c7446f46" providerId="LiveId" clId="{69C4F408-F27F-4263-A906-F55AAF8FCAA7}" dt="2021-11-10T07:16:18.483" v="1620" actId="1076"/>
          <ac:picMkLst>
            <pc:docMk/>
            <pc:sldMk cId="994216205" sldId="264"/>
            <ac:picMk id="19" creationId="{56B1C7D5-1F91-4A8A-97D7-D62F03A4AC6E}"/>
          </ac:picMkLst>
        </pc:picChg>
        <pc:picChg chg="add mod">
          <ac:chgData name="li bo" userId="86e360d6c7446f46" providerId="LiveId" clId="{69C4F408-F27F-4263-A906-F55AAF8FCAA7}" dt="2021-11-10T07:16:35.388" v="1622" actId="1076"/>
          <ac:picMkLst>
            <pc:docMk/>
            <pc:sldMk cId="994216205" sldId="264"/>
            <ac:picMk id="21" creationId="{E127176D-65E7-4400-BA6A-7E4A02C3B025}"/>
          </ac:picMkLst>
        </pc:picChg>
      </pc:sldChg>
      <pc:sldChg chg="addSp delSp modSp new mod modAnim">
        <pc:chgData name="li bo" userId="86e360d6c7446f46" providerId="LiveId" clId="{69C4F408-F27F-4263-A906-F55AAF8FCAA7}" dt="2021-11-11T13:39:10.591" v="4075"/>
        <pc:sldMkLst>
          <pc:docMk/>
          <pc:sldMk cId="2212978349" sldId="265"/>
        </pc:sldMkLst>
        <pc:spChg chg="del">
          <ac:chgData name="li bo" userId="86e360d6c7446f46" providerId="LiveId" clId="{69C4F408-F27F-4263-A906-F55AAF8FCAA7}" dt="2021-11-10T07:16:45.155" v="1625" actId="478"/>
          <ac:spMkLst>
            <pc:docMk/>
            <pc:sldMk cId="2212978349" sldId="265"/>
            <ac:spMk id="2" creationId="{81CFC940-9D2F-4D3C-9B94-1EF1840A4B6A}"/>
          </ac:spMkLst>
        </pc:spChg>
        <pc:spChg chg="del">
          <ac:chgData name="li bo" userId="86e360d6c7446f46" providerId="LiveId" clId="{69C4F408-F27F-4263-A906-F55AAF8FCAA7}" dt="2021-11-10T07:16:43.574" v="1624" actId="478"/>
          <ac:spMkLst>
            <pc:docMk/>
            <pc:sldMk cId="2212978349" sldId="265"/>
            <ac:spMk id="3" creationId="{A260B24D-C544-457D-89DD-6E31C3A33591}"/>
          </ac:spMkLst>
        </pc:spChg>
        <pc:spChg chg="add mod">
          <ac:chgData name="li bo" userId="86e360d6c7446f46" providerId="LiveId" clId="{69C4F408-F27F-4263-A906-F55AAF8FCAA7}" dt="2021-11-10T08:26:58.137" v="1749" actId="113"/>
          <ac:spMkLst>
            <pc:docMk/>
            <pc:sldMk cId="2212978349" sldId="265"/>
            <ac:spMk id="16" creationId="{FC18EC75-13B6-461B-8B46-23984A6F2EC6}"/>
          </ac:spMkLst>
        </pc:spChg>
        <pc:picChg chg="add mod">
          <ac:chgData name="li bo" userId="86e360d6c7446f46" providerId="LiveId" clId="{69C4F408-F27F-4263-A906-F55AAF8FCAA7}" dt="2021-11-10T08:26:44.810" v="1725" actId="1076"/>
          <ac:picMkLst>
            <pc:docMk/>
            <pc:sldMk cId="2212978349" sldId="265"/>
            <ac:picMk id="4" creationId="{FF065961-52DC-4AE1-8197-52B3736A9063}"/>
          </ac:picMkLst>
        </pc:picChg>
        <pc:picChg chg="add mod">
          <ac:chgData name="li bo" userId="86e360d6c7446f46" providerId="LiveId" clId="{69C4F408-F27F-4263-A906-F55AAF8FCAA7}" dt="2021-11-10T08:26:44.810" v="1725" actId="1076"/>
          <ac:picMkLst>
            <pc:docMk/>
            <pc:sldMk cId="2212978349" sldId="265"/>
            <ac:picMk id="5" creationId="{B4E7391D-7A00-43BE-9083-A8F60BA0A1CA}"/>
          </ac:picMkLst>
        </pc:picChg>
        <pc:picChg chg="add del mod">
          <ac:chgData name="li bo" userId="86e360d6c7446f46" providerId="LiveId" clId="{69C4F408-F27F-4263-A906-F55AAF8FCAA7}" dt="2021-11-10T07:47:48.186" v="1642" actId="478"/>
          <ac:picMkLst>
            <pc:docMk/>
            <pc:sldMk cId="2212978349" sldId="265"/>
            <ac:picMk id="7" creationId="{826D9A80-1222-46A6-ADAC-41E66890527B}"/>
          </ac:picMkLst>
        </pc:picChg>
        <pc:picChg chg="add del mod">
          <ac:chgData name="li bo" userId="86e360d6c7446f46" providerId="LiveId" clId="{69C4F408-F27F-4263-A906-F55AAF8FCAA7}" dt="2021-11-10T07:47:47.530" v="1641" actId="478"/>
          <ac:picMkLst>
            <pc:docMk/>
            <pc:sldMk cId="2212978349" sldId="265"/>
            <ac:picMk id="9" creationId="{9E8642B8-8CA0-484D-951F-EC542754EB52}"/>
          </ac:picMkLst>
        </pc:picChg>
        <pc:picChg chg="add mod">
          <ac:chgData name="li bo" userId="86e360d6c7446f46" providerId="LiveId" clId="{69C4F408-F27F-4263-A906-F55AAF8FCAA7}" dt="2021-11-10T08:26:44.810" v="1725" actId="1076"/>
          <ac:picMkLst>
            <pc:docMk/>
            <pc:sldMk cId="2212978349" sldId="265"/>
            <ac:picMk id="11" creationId="{D3FE03E9-009B-4CCC-9A6D-3CA03FA6D5E5}"/>
          </ac:picMkLst>
        </pc:picChg>
        <pc:picChg chg="add mod">
          <ac:chgData name="li bo" userId="86e360d6c7446f46" providerId="LiveId" clId="{69C4F408-F27F-4263-A906-F55AAF8FCAA7}" dt="2021-11-10T08:26:44.810" v="1725" actId="1076"/>
          <ac:picMkLst>
            <pc:docMk/>
            <pc:sldMk cId="2212978349" sldId="265"/>
            <ac:picMk id="13" creationId="{C37895DC-3D9C-478F-A17B-17892FB3AC23}"/>
          </ac:picMkLst>
        </pc:picChg>
        <pc:picChg chg="add mod">
          <ac:chgData name="li bo" userId="86e360d6c7446f46" providerId="LiveId" clId="{69C4F408-F27F-4263-A906-F55AAF8FCAA7}" dt="2021-11-10T08:26:44.810" v="1725" actId="1076"/>
          <ac:picMkLst>
            <pc:docMk/>
            <pc:sldMk cId="2212978349" sldId="265"/>
            <ac:picMk id="15" creationId="{538F41A4-A9E0-4F59-A795-160CAD97F523}"/>
          </ac:picMkLst>
        </pc:picChg>
      </pc:sldChg>
      <pc:sldChg chg="addSp delSp modSp new mod modAnim">
        <pc:chgData name="li bo" userId="86e360d6c7446f46" providerId="LiveId" clId="{69C4F408-F27F-4263-A906-F55AAF8FCAA7}" dt="2021-11-11T13:39:27.826" v="4078"/>
        <pc:sldMkLst>
          <pc:docMk/>
          <pc:sldMk cId="1499080021" sldId="266"/>
        </pc:sldMkLst>
        <pc:spChg chg="mod">
          <ac:chgData name="li bo" userId="86e360d6c7446f46" providerId="LiveId" clId="{69C4F408-F27F-4263-A906-F55AAF8FCAA7}" dt="2021-11-10T13:39:02.348" v="1794" actId="20577"/>
          <ac:spMkLst>
            <pc:docMk/>
            <pc:sldMk cId="1499080021" sldId="266"/>
            <ac:spMk id="2" creationId="{F9DACE6D-0141-4C29-8A25-555FC90C920C}"/>
          </ac:spMkLst>
        </pc:spChg>
        <pc:spChg chg="del">
          <ac:chgData name="li bo" userId="86e360d6c7446f46" providerId="LiveId" clId="{69C4F408-F27F-4263-A906-F55AAF8FCAA7}" dt="2021-11-10T13:41:51.770" v="1845" actId="478"/>
          <ac:spMkLst>
            <pc:docMk/>
            <pc:sldMk cId="1499080021" sldId="266"/>
            <ac:spMk id="3" creationId="{5ACE5F53-D476-4BB3-B171-6502E01DD55F}"/>
          </ac:spMkLst>
        </pc:spChg>
        <pc:picChg chg="add del mod">
          <ac:chgData name="li bo" userId="86e360d6c7446f46" providerId="LiveId" clId="{69C4F408-F27F-4263-A906-F55AAF8FCAA7}" dt="2021-11-10T13:38:45.978" v="1771"/>
          <ac:picMkLst>
            <pc:docMk/>
            <pc:sldMk cId="1499080021" sldId="266"/>
            <ac:picMk id="4" creationId="{3C4807C9-560C-40E2-98A3-0A8F870546EC}"/>
          </ac:picMkLst>
        </pc:picChg>
        <pc:picChg chg="add mod">
          <ac:chgData name="li bo" userId="86e360d6c7446f46" providerId="LiveId" clId="{69C4F408-F27F-4263-A906-F55AAF8FCAA7}" dt="2021-11-10T13:42:49.044" v="1850" actId="1076"/>
          <ac:picMkLst>
            <pc:docMk/>
            <pc:sldMk cId="1499080021" sldId="266"/>
            <ac:picMk id="6" creationId="{16065AB1-086F-4AAA-84F4-3928AE753F17}"/>
          </ac:picMkLst>
        </pc:picChg>
        <pc:picChg chg="add mod">
          <ac:chgData name="li bo" userId="86e360d6c7446f46" providerId="LiveId" clId="{69C4F408-F27F-4263-A906-F55AAF8FCAA7}" dt="2021-11-10T13:44:24.111" v="1874" actId="1076"/>
          <ac:picMkLst>
            <pc:docMk/>
            <pc:sldMk cId="1499080021" sldId="266"/>
            <ac:picMk id="8" creationId="{1C859AA2-74FF-45C1-B4C5-FABA5AB5A1B2}"/>
          </ac:picMkLst>
        </pc:picChg>
        <pc:picChg chg="add mod">
          <ac:chgData name="li bo" userId="86e360d6c7446f46" providerId="LiveId" clId="{69C4F408-F27F-4263-A906-F55AAF8FCAA7}" dt="2021-11-10T13:44:22.986" v="1873" actId="1076"/>
          <ac:picMkLst>
            <pc:docMk/>
            <pc:sldMk cId="1499080021" sldId="266"/>
            <ac:picMk id="10" creationId="{F0798DCD-BD82-4237-9F7D-6F125CFD6014}"/>
          </ac:picMkLst>
        </pc:picChg>
        <pc:picChg chg="add mod">
          <ac:chgData name="li bo" userId="86e360d6c7446f46" providerId="LiveId" clId="{69C4F408-F27F-4263-A906-F55AAF8FCAA7}" dt="2021-11-10T13:44:26.926" v="1875" actId="1076"/>
          <ac:picMkLst>
            <pc:docMk/>
            <pc:sldMk cId="1499080021" sldId="266"/>
            <ac:picMk id="11" creationId="{BAE95608-07C8-449C-B729-76D888F4B65C}"/>
          </ac:picMkLst>
        </pc:picChg>
      </pc:sldChg>
      <pc:sldChg chg="addSp delSp modSp new mod delAnim modAnim">
        <pc:chgData name="li bo" userId="86e360d6c7446f46" providerId="LiveId" clId="{69C4F408-F27F-4263-A906-F55AAF8FCAA7}" dt="2021-11-12T03:02:24.593" v="4269"/>
        <pc:sldMkLst>
          <pc:docMk/>
          <pc:sldMk cId="3925926688" sldId="267"/>
        </pc:sldMkLst>
        <pc:spChg chg="add mod">
          <ac:chgData name="li bo" userId="86e360d6c7446f46" providerId="LiveId" clId="{69C4F408-F27F-4263-A906-F55AAF8FCAA7}" dt="2021-11-11T13:42:11.765" v="4112" actId="164"/>
          <ac:spMkLst>
            <pc:docMk/>
            <pc:sldMk cId="3925926688" sldId="267"/>
            <ac:spMk id="2" creationId="{1F320AC1-F5B3-44DA-9121-609800415EB2}"/>
          </ac:spMkLst>
        </pc:spChg>
        <pc:spChg chg="del">
          <ac:chgData name="li bo" userId="86e360d6c7446f46" providerId="LiveId" clId="{69C4F408-F27F-4263-A906-F55AAF8FCAA7}" dt="2021-11-10T13:44:49.492" v="1877" actId="478"/>
          <ac:spMkLst>
            <pc:docMk/>
            <pc:sldMk cId="3925926688" sldId="267"/>
            <ac:spMk id="2" creationId="{5BA0EEFF-6FF2-451D-B72B-BFA39C07BDDD}"/>
          </ac:spMkLst>
        </pc:spChg>
        <pc:spChg chg="del">
          <ac:chgData name="li bo" userId="86e360d6c7446f46" providerId="LiveId" clId="{69C4F408-F27F-4263-A906-F55AAF8FCAA7}" dt="2021-11-10T13:44:50.705" v="1878" actId="478"/>
          <ac:spMkLst>
            <pc:docMk/>
            <pc:sldMk cId="3925926688" sldId="267"/>
            <ac:spMk id="3" creationId="{BBD0CF9D-F412-448B-B282-814FED69A5A2}"/>
          </ac:spMkLst>
        </pc:spChg>
        <pc:spChg chg="add mod">
          <ac:chgData name="li bo" userId="86e360d6c7446f46" providerId="LiveId" clId="{69C4F408-F27F-4263-A906-F55AAF8FCAA7}" dt="2021-11-10T13:46:21.873" v="1893" actId="164"/>
          <ac:spMkLst>
            <pc:docMk/>
            <pc:sldMk cId="3925926688" sldId="267"/>
            <ac:spMk id="8" creationId="{A443EAF3-5248-470B-AA00-888CD8B36AE8}"/>
          </ac:spMkLst>
        </pc:spChg>
        <pc:spChg chg="add del">
          <ac:chgData name="li bo" userId="86e360d6c7446f46" providerId="LiveId" clId="{69C4F408-F27F-4263-A906-F55AAF8FCAA7}" dt="2021-11-10T13:48:27.798" v="1904" actId="11529"/>
          <ac:spMkLst>
            <pc:docMk/>
            <pc:sldMk cId="3925926688" sldId="267"/>
            <ac:spMk id="14" creationId="{FE27266A-D7BA-4334-8E35-FB68632C352F}"/>
          </ac:spMkLst>
        </pc:spChg>
        <pc:spChg chg="add mod">
          <ac:chgData name="li bo" userId="86e360d6c7446f46" providerId="LiveId" clId="{69C4F408-F27F-4263-A906-F55AAF8FCAA7}" dt="2021-11-10T13:59:05.092" v="2023" actId="1076"/>
          <ac:spMkLst>
            <pc:docMk/>
            <pc:sldMk cId="3925926688" sldId="267"/>
            <ac:spMk id="15" creationId="{5DE91DD9-1473-457C-8E74-F13A0999AF57}"/>
          </ac:spMkLst>
        </pc:spChg>
        <pc:spChg chg="add mod">
          <ac:chgData name="li bo" userId="86e360d6c7446f46" providerId="LiveId" clId="{69C4F408-F27F-4263-A906-F55AAF8FCAA7}" dt="2021-11-10T13:59:05.092" v="2023" actId="1076"/>
          <ac:spMkLst>
            <pc:docMk/>
            <pc:sldMk cId="3925926688" sldId="267"/>
            <ac:spMk id="16" creationId="{CE38CC39-25D7-443E-B60B-1B157B7FA326}"/>
          </ac:spMkLst>
        </pc:spChg>
        <pc:grpChg chg="add del mod">
          <ac:chgData name="li bo" userId="86e360d6c7446f46" providerId="LiveId" clId="{69C4F408-F27F-4263-A906-F55AAF8FCAA7}" dt="2021-11-12T03:00:32.798" v="4262" actId="478"/>
          <ac:grpSpMkLst>
            <pc:docMk/>
            <pc:sldMk cId="3925926688" sldId="267"/>
            <ac:grpSpMk id="3" creationId="{EB7E321F-07CB-4C71-909E-AB4D5C2770F1}"/>
          </ac:grpSpMkLst>
        </pc:grpChg>
        <pc:grpChg chg="add mod">
          <ac:chgData name="li bo" userId="86e360d6c7446f46" providerId="LiveId" clId="{69C4F408-F27F-4263-A906-F55AAF8FCAA7}" dt="2021-11-10T13:59:05.092" v="2023" actId="1076"/>
          <ac:grpSpMkLst>
            <pc:docMk/>
            <pc:sldMk cId="3925926688" sldId="267"/>
            <ac:grpSpMk id="9" creationId="{36D1F3D2-6E79-4FF3-A180-E5773D81CD32}"/>
          </ac:grpSpMkLst>
        </pc:grpChg>
        <pc:picChg chg="add mod">
          <ac:chgData name="li bo" userId="86e360d6c7446f46" providerId="LiveId" clId="{69C4F408-F27F-4263-A906-F55AAF8FCAA7}" dt="2021-11-10T13:59:05.092" v="2023" actId="1076"/>
          <ac:picMkLst>
            <pc:docMk/>
            <pc:sldMk cId="3925926688" sldId="267"/>
            <ac:picMk id="4" creationId="{649B53F6-1EDE-4A11-93E2-F117C3EE0EA2}"/>
          </ac:picMkLst>
        </pc:picChg>
        <pc:picChg chg="add mod">
          <ac:chgData name="li bo" userId="86e360d6c7446f46" providerId="LiveId" clId="{69C4F408-F27F-4263-A906-F55AAF8FCAA7}" dt="2021-11-10T13:46:21.873" v="1893" actId="164"/>
          <ac:picMkLst>
            <pc:docMk/>
            <pc:sldMk cId="3925926688" sldId="267"/>
            <ac:picMk id="6" creationId="{DA0E8E32-955A-4C8F-92A9-E7C1366ACCB4}"/>
          </ac:picMkLst>
        </pc:picChg>
        <pc:picChg chg="add mod">
          <ac:chgData name="li bo" userId="86e360d6c7446f46" providerId="LiveId" clId="{69C4F408-F27F-4263-A906-F55AAF8FCAA7}" dt="2021-11-10T13:59:05.092" v="2023" actId="1076"/>
          <ac:picMkLst>
            <pc:docMk/>
            <pc:sldMk cId="3925926688" sldId="267"/>
            <ac:picMk id="7" creationId="{74BBC448-BD12-4FCF-AD16-C192D59524C1}"/>
          </ac:picMkLst>
        </pc:picChg>
        <pc:picChg chg="add mod">
          <ac:chgData name="li bo" userId="86e360d6c7446f46" providerId="LiveId" clId="{69C4F408-F27F-4263-A906-F55AAF8FCAA7}" dt="2021-11-12T03:02:19.421" v="4267" actId="1076"/>
          <ac:picMkLst>
            <pc:docMk/>
            <pc:sldMk cId="3925926688" sldId="267"/>
            <ac:picMk id="10" creationId="{7CD3AC97-3EB9-4C1C-8CC5-1A8D3D66E428}"/>
          </ac:picMkLst>
        </pc:picChg>
        <pc:picChg chg="add mod">
          <ac:chgData name="li bo" userId="86e360d6c7446f46" providerId="LiveId" clId="{69C4F408-F27F-4263-A906-F55AAF8FCAA7}" dt="2021-11-10T13:59:05.092" v="2023" actId="1076"/>
          <ac:picMkLst>
            <pc:docMk/>
            <pc:sldMk cId="3925926688" sldId="267"/>
            <ac:picMk id="11" creationId="{D95413D0-3748-4371-95E6-3A63D8C90CE3}"/>
          </ac:picMkLst>
        </pc:picChg>
        <pc:picChg chg="add del mod modCrop">
          <ac:chgData name="li bo" userId="86e360d6c7446f46" providerId="LiveId" clId="{69C4F408-F27F-4263-A906-F55AAF8FCAA7}" dt="2021-11-11T13:41:21.506" v="4096" actId="478"/>
          <ac:picMkLst>
            <pc:docMk/>
            <pc:sldMk cId="3925926688" sldId="267"/>
            <ac:picMk id="12" creationId="{D924F80A-916D-4972-A06E-CEF8306E9D78}"/>
          </ac:picMkLst>
        </pc:picChg>
        <pc:picChg chg="add mod">
          <ac:chgData name="li bo" userId="86e360d6c7446f46" providerId="LiveId" clId="{69C4F408-F27F-4263-A906-F55AAF8FCAA7}" dt="2021-11-10T13:59:05.092" v="2023" actId="1076"/>
          <ac:picMkLst>
            <pc:docMk/>
            <pc:sldMk cId="3925926688" sldId="267"/>
            <ac:picMk id="13" creationId="{FB5D3459-6010-4632-93C7-40DF4AE71C9E}"/>
          </ac:picMkLst>
        </pc:picChg>
        <pc:picChg chg="add mod">
          <ac:chgData name="li bo" userId="86e360d6c7446f46" providerId="LiveId" clId="{69C4F408-F27F-4263-A906-F55AAF8FCAA7}" dt="2021-11-11T13:42:11.765" v="4112" actId="164"/>
          <ac:picMkLst>
            <pc:docMk/>
            <pc:sldMk cId="3925926688" sldId="267"/>
            <ac:picMk id="14" creationId="{2DDB9E66-8CD0-4222-8C5F-70F30BC4F146}"/>
          </ac:picMkLst>
        </pc:picChg>
        <pc:picChg chg="add mod">
          <ac:chgData name="li bo" userId="86e360d6c7446f46" providerId="LiveId" clId="{69C4F408-F27F-4263-A906-F55AAF8FCAA7}" dt="2021-11-11T13:42:11.765" v="4112" actId="164"/>
          <ac:picMkLst>
            <pc:docMk/>
            <pc:sldMk cId="3925926688" sldId="267"/>
            <ac:picMk id="17" creationId="{BFC6C327-2C9A-46E5-8357-B06C93C9D1AF}"/>
          </ac:picMkLst>
        </pc:picChg>
        <pc:picChg chg="add mod">
          <ac:chgData name="li bo" userId="86e360d6c7446f46" providerId="LiveId" clId="{69C4F408-F27F-4263-A906-F55AAF8FCAA7}" dt="2021-11-11T13:41:37.136" v="4105" actId="1076"/>
          <ac:picMkLst>
            <pc:docMk/>
            <pc:sldMk cId="3925926688" sldId="267"/>
            <ac:picMk id="18" creationId="{B1535CDC-B563-42E4-9E8D-6D3B93C4F738}"/>
          </ac:picMkLst>
        </pc:picChg>
      </pc:sldChg>
      <pc:sldChg chg="addSp delSp modSp new mod modAnim">
        <pc:chgData name="li bo" userId="86e360d6c7446f46" providerId="LiveId" clId="{69C4F408-F27F-4263-A906-F55AAF8FCAA7}" dt="2021-11-12T06:17:52.390" v="4809" actId="1076"/>
        <pc:sldMkLst>
          <pc:docMk/>
          <pc:sldMk cId="3544183534" sldId="268"/>
        </pc:sldMkLst>
        <pc:spChg chg="mod">
          <ac:chgData name="li bo" userId="86e360d6c7446f46" providerId="LiveId" clId="{69C4F408-F27F-4263-A906-F55AAF8FCAA7}" dt="2021-11-11T08:44:57.162" v="3977" actId="1076"/>
          <ac:spMkLst>
            <pc:docMk/>
            <pc:sldMk cId="3544183534" sldId="268"/>
            <ac:spMk id="2" creationId="{31E8B6EA-78B3-4D62-B2E6-083E28D8F3E8}"/>
          </ac:spMkLst>
        </pc:spChg>
        <pc:spChg chg="del mod">
          <ac:chgData name="li bo" userId="86e360d6c7446f46" providerId="LiveId" clId="{69C4F408-F27F-4263-A906-F55AAF8FCAA7}" dt="2021-11-11T07:36:39.630" v="3301" actId="478"/>
          <ac:spMkLst>
            <pc:docMk/>
            <pc:sldMk cId="3544183534" sldId="268"/>
            <ac:spMk id="3" creationId="{FDC57AB9-D6BA-4C44-A958-BF7E8E8AFE30}"/>
          </ac:spMkLst>
        </pc:spChg>
        <pc:spChg chg="add del mod">
          <ac:chgData name="li bo" userId="86e360d6c7446f46" providerId="LiveId" clId="{69C4F408-F27F-4263-A906-F55AAF8FCAA7}" dt="2021-11-11T07:36:58.682" v="3311" actId="478"/>
          <ac:spMkLst>
            <pc:docMk/>
            <pc:sldMk cId="3544183534" sldId="268"/>
            <ac:spMk id="5" creationId="{B6DAB031-52ED-4657-91E0-C9CB67439C5F}"/>
          </ac:spMkLst>
        </pc:spChg>
        <pc:spChg chg="add mod">
          <ac:chgData name="li bo" userId="86e360d6c7446f46" providerId="LiveId" clId="{69C4F408-F27F-4263-A906-F55AAF8FCAA7}" dt="2021-11-11T08:44:57.162" v="3977" actId="1076"/>
          <ac:spMkLst>
            <pc:docMk/>
            <pc:sldMk cId="3544183534" sldId="268"/>
            <ac:spMk id="8" creationId="{0C731807-B8EB-49B7-B77E-B2311C54AD31}"/>
          </ac:spMkLst>
        </pc:spChg>
        <pc:spChg chg="add mod">
          <ac:chgData name="li bo" userId="86e360d6c7446f46" providerId="LiveId" clId="{69C4F408-F27F-4263-A906-F55AAF8FCAA7}" dt="2021-11-11T08:44:57.162" v="3977" actId="1076"/>
          <ac:spMkLst>
            <pc:docMk/>
            <pc:sldMk cId="3544183534" sldId="268"/>
            <ac:spMk id="9" creationId="{B6FD448F-04AA-4CDE-9DCF-B93922433855}"/>
          </ac:spMkLst>
        </pc:spChg>
        <pc:spChg chg="add mod">
          <ac:chgData name="li bo" userId="86e360d6c7446f46" providerId="LiveId" clId="{69C4F408-F27F-4263-A906-F55AAF8FCAA7}" dt="2021-11-11T08:44:57.162" v="3977" actId="1076"/>
          <ac:spMkLst>
            <pc:docMk/>
            <pc:sldMk cId="3544183534" sldId="268"/>
            <ac:spMk id="11" creationId="{0CBDEAEE-0E3D-40C2-9183-E6AD5F2AB41B}"/>
          </ac:spMkLst>
        </pc:spChg>
        <pc:spChg chg="add mod">
          <ac:chgData name="li bo" userId="86e360d6c7446f46" providerId="LiveId" clId="{69C4F408-F27F-4263-A906-F55AAF8FCAA7}" dt="2021-11-11T08:46:56.138" v="4047" actId="20577"/>
          <ac:spMkLst>
            <pc:docMk/>
            <pc:sldMk cId="3544183534" sldId="268"/>
            <ac:spMk id="12" creationId="{CBC27758-19CD-4722-B266-19342C799C31}"/>
          </ac:spMkLst>
        </pc:spChg>
        <pc:spChg chg="add mod">
          <ac:chgData name="li bo" userId="86e360d6c7446f46" providerId="LiveId" clId="{69C4F408-F27F-4263-A906-F55AAF8FCAA7}" dt="2021-11-12T06:17:52.390" v="4809" actId="1076"/>
          <ac:spMkLst>
            <pc:docMk/>
            <pc:sldMk cId="3544183534" sldId="268"/>
            <ac:spMk id="14" creationId="{94B19E43-7113-483F-BB05-CD5AB0107092}"/>
          </ac:spMkLst>
        </pc:spChg>
        <pc:graphicFrameChg chg="add mod modGraphic">
          <ac:chgData name="li bo" userId="86e360d6c7446f46" providerId="LiveId" clId="{69C4F408-F27F-4263-A906-F55AAF8FCAA7}" dt="2021-11-11T08:44:57.162" v="3977" actId="1076"/>
          <ac:graphicFrameMkLst>
            <pc:docMk/>
            <pc:sldMk cId="3544183534" sldId="268"/>
            <ac:graphicFrameMk id="6" creationId="{15067127-A540-4D0A-B945-0C75B4EF896A}"/>
          </ac:graphicFrameMkLst>
        </pc:graphicFrameChg>
        <pc:graphicFrameChg chg="add mod modGraphic">
          <ac:chgData name="li bo" userId="86e360d6c7446f46" providerId="LiveId" clId="{69C4F408-F27F-4263-A906-F55AAF8FCAA7}" dt="2021-11-11T08:44:57.162" v="3977" actId="1076"/>
          <ac:graphicFrameMkLst>
            <pc:docMk/>
            <pc:sldMk cId="3544183534" sldId="268"/>
            <ac:graphicFrameMk id="7" creationId="{54AC5455-D924-4EAC-A6E7-DF2AA70A1186}"/>
          </ac:graphicFrameMkLst>
        </pc:graphicFrameChg>
        <pc:cxnChg chg="add mod">
          <ac:chgData name="li bo" userId="86e360d6c7446f46" providerId="LiveId" clId="{69C4F408-F27F-4263-A906-F55AAF8FCAA7}" dt="2021-11-12T06:17:50.156" v="4808" actId="14100"/>
          <ac:cxnSpMkLst>
            <pc:docMk/>
            <pc:sldMk cId="3544183534" sldId="268"/>
            <ac:cxnSpMk id="13" creationId="{18882EBF-6EEB-4083-8432-BB04745AE5C2}"/>
          </ac:cxnSpMkLst>
        </pc:cxnChg>
      </pc:sldChg>
      <pc:sldChg chg="addSp delSp modSp new mod modAnim">
        <pc:chgData name="li bo" userId="86e360d6c7446f46" providerId="LiveId" clId="{69C4F408-F27F-4263-A906-F55AAF8FCAA7}" dt="2021-11-12T03:11:13.052" v="4276"/>
        <pc:sldMkLst>
          <pc:docMk/>
          <pc:sldMk cId="1785870215" sldId="269"/>
        </pc:sldMkLst>
        <pc:spChg chg="del">
          <ac:chgData name="li bo" userId="86e360d6c7446f46" providerId="LiveId" clId="{69C4F408-F27F-4263-A906-F55AAF8FCAA7}" dt="2021-11-10T13:51:51.071" v="1923" actId="478"/>
          <ac:spMkLst>
            <pc:docMk/>
            <pc:sldMk cId="1785870215" sldId="269"/>
            <ac:spMk id="2" creationId="{C0E802FE-2075-48AB-9754-665795B45F60}"/>
          </ac:spMkLst>
        </pc:spChg>
        <pc:spChg chg="del">
          <ac:chgData name="li bo" userId="86e360d6c7446f46" providerId="LiveId" clId="{69C4F408-F27F-4263-A906-F55AAF8FCAA7}" dt="2021-11-10T13:51:49.701" v="1922" actId="478"/>
          <ac:spMkLst>
            <pc:docMk/>
            <pc:sldMk cId="1785870215" sldId="269"/>
            <ac:spMk id="3" creationId="{A962003F-E01B-4EA9-87CE-6251A86F378F}"/>
          </ac:spMkLst>
        </pc:spChg>
        <pc:spChg chg="add mod">
          <ac:chgData name="li bo" userId="86e360d6c7446f46" providerId="LiveId" clId="{69C4F408-F27F-4263-A906-F55AAF8FCAA7}" dt="2021-11-10T13:54:14.413" v="1947" actId="164"/>
          <ac:spMkLst>
            <pc:docMk/>
            <pc:sldMk cId="1785870215" sldId="269"/>
            <ac:spMk id="10" creationId="{034BC3B7-6A82-4BA4-BCBA-F93C99835029}"/>
          </ac:spMkLst>
        </pc:spChg>
        <pc:spChg chg="add mod">
          <ac:chgData name="li bo" userId="86e360d6c7446f46" providerId="LiveId" clId="{69C4F408-F27F-4263-A906-F55AAF8FCAA7}" dt="2021-11-10T13:58:34.307" v="2015" actId="1076"/>
          <ac:spMkLst>
            <pc:docMk/>
            <pc:sldMk cId="1785870215" sldId="269"/>
            <ac:spMk id="16" creationId="{A651B0B7-4B1A-40FA-8A3D-007AC75E2F69}"/>
          </ac:spMkLst>
        </pc:spChg>
        <pc:spChg chg="add mod">
          <ac:chgData name="li bo" userId="86e360d6c7446f46" providerId="LiveId" clId="{69C4F408-F27F-4263-A906-F55AAF8FCAA7}" dt="2021-11-10T13:58:34.307" v="2015" actId="1076"/>
          <ac:spMkLst>
            <pc:docMk/>
            <pc:sldMk cId="1785870215" sldId="269"/>
            <ac:spMk id="17" creationId="{DC50DA6A-05DF-4398-B632-CC481E8862C1}"/>
          </ac:spMkLst>
        </pc:spChg>
        <pc:grpChg chg="add mod">
          <ac:chgData name="li bo" userId="86e360d6c7446f46" providerId="LiveId" clId="{69C4F408-F27F-4263-A906-F55AAF8FCAA7}" dt="2021-11-10T13:58:34.307" v="2015" actId="1076"/>
          <ac:grpSpMkLst>
            <pc:docMk/>
            <pc:sldMk cId="1785870215" sldId="269"/>
            <ac:grpSpMk id="11" creationId="{63D670AB-BE59-4AF1-9042-9BBD3F1F438A}"/>
          </ac:grpSpMkLst>
        </pc:grpChg>
        <pc:picChg chg="add mod">
          <ac:chgData name="li bo" userId="86e360d6c7446f46" providerId="LiveId" clId="{69C4F408-F27F-4263-A906-F55AAF8FCAA7}" dt="2021-11-10T13:58:34.307" v="2015" actId="1076"/>
          <ac:picMkLst>
            <pc:docMk/>
            <pc:sldMk cId="1785870215" sldId="269"/>
            <ac:picMk id="4" creationId="{F975669A-20BF-4A68-B9A2-77B8058BDAB8}"/>
          </ac:picMkLst>
        </pc:picChg>
        <pc:picChg chg="add mod">
          <ac:chgData name="li bo" userId="86e360d6c7446f46" providerId="LiveId" clId="{69C4F408-F27F-4263-A906-F55AAF8FCAA7}" dt="2021-11-10T13:58:36.992" v="2016" actId="1076"/>
          <ac:picMkLst>
            <pc:docMk/>
            <pc:sldMk cId="1785870215" sldId="269"/>
            <ac:picMk id="5" creationId="{028CC6F7-4AF9-4FBB-AA8A-D50C6E1B1FBB}"/>
          </ac:picMkLst>
        </pc:picChg>
        <pc:picChg chg="add mod">
          <ac:chgData name="li bo" userId="86e360d6c7446f46" providerId="LiveId" clId="{69C4F408-F27F-4263-A906-F55AAF8FCAA7}" dt="2021-11-10T13:58:34.307" v="2015" actId="1076"/>
          <ac:picMkLst>
            <pc:docMk/>
            <pc:sldMk cId="1785870215" sldId="269"/>
            <ac:picMk id="7" creationId="{B4C26FE1-67DC-4258-B584-275B8F543473}"/>
          </ac:picMkLst>
        </pc:picChg>
        <pc:picChg chg="add mod">
          <ac:chgData name="li bo" userId="86e360d6c7446f46" providerId="LiveId" clId="{69C4F408-F27F-4263-A906-F55AAF8FCAA7}" dt="2021-11-10T13:54:14.413" v="1947" actId="164"/>
          <ac:picMkLst>
            <pc:docMk/>
            <pc:sldMk cId="1785870215" sldId="269"/>
            <ac:picMk id="9" creationId="{0C415B92-A103-4F9B-9B45-EC7784A3515A}"/>
          </ac:picMkLst>
        </pc:picChg>
        <pc:picChg chg="add mod">
          <ac:chgData name="li bo" userId="86e360d6c7446f46" providerId="LiveId" clId="{69C4F408-F27F-4263-A906-F55AAF8FCAA7}" dt="2021-11-10T13:58:34.307" v="2015" actId="1076"/>
          <ac:picMkLst>
            <pc:docMk/>
            <pc:sldMk cId="1785870215" sldId="269"/>
            <ac:picMk id="13" creationId="{B8283F8B-A420-4CA0-A5FE-607DA57C17EB}"/>
          </ac:picMkLst>
        </pc:picChg>
        <pc:picChg chg="add mod">
          <ac:chgData name="li bo" userId="86e360d6c7446f46" providerId="LiveId" clId="{69C4F408-F27F-4263-A906-F55AAF8FCAA7}" dt="2021-11-12T03:10:55.897" v="4274" actId="1076"/>
          <ac:picMkLst>
            <pc:docMk/>
            <pc:sldMk cId="1785870215" sldId="269"/>
            <ac:picMk id="14" creationId="{EAA8BEDB-8133-473C-912A-A0042D3550D5}"/>
          </ac:picMkLst>
        </pc:picChg>
        <pc:picChg chg="add mod">
          <ac:chgData name="li bo" userId="86e360d6c7446f46" providerId="LiveId" clId="{69C4F408-F27F-4263-A906-F55AAF8FCAA7}" dt="2021-11-10T13:58:34.307" v="2015" actId="1076"/>
          <ac:picMkLst>
            <pc:docMk/>
            <pc:sldMk cId="1785870215" sldId="269"/>
            <ac:picMk id="15" creationId="{C6744AB4-0BF8-4598-B7DB-2A58FA2D513F}"/>
          </ac:picMkLst>
        </pc:picChg>
        <pc:picChg chg="add mod">
          <ac:chgData name="li bo" userId="86e360d6c7446f46" providerId="LiveId" clId="{69C4F408-F27F-4263-A906-F55AAF8FCAA7}" dt="2021-11-12T03:10:53.519" v="4273" actId="1076"/>
          <ac:picMkLst>
            <pc:docMk/>
            <pc:sldMk cId="1785870215" sldId="269"/>
            <ac:picMk id="18" creationId="{A8D01A4F-6ACE-434F-8175-B616D9F96708}"/>
          </ac:picMkLst>
        </pc:picChg>
      </pc:sldChg>
      <pc:sldChg chg="addSp delSp modSp new mod ord delAnim modAnim">
        <pc:chgData name="li bo" userId="86e360d6c7446f46" providerId="LiveId" clId="{69C4F408-F27F-4263-A906-F55AAF8FCAA7}" dt="2021-11-12T07:27:33.884" v="4920"/>
        <pc:sldMkLst>
          <pc:docMk/>
          <pc:sldMk cId="2597293582" sldId="270"/>
        </pc:sldMkLst>
        <pc:spChg chg="del mod">
          <ac:chgData name="li bo" userId="86e360d6c7446f46" providerId="LiveId" clId="{69C4F408-F27F-4263-A906-F55AAF8FCAA7}" dt="2021-11-10T14:37:35.013" v="2326" actId="478"/>
          <ac:spMkLst>
            <pc:docMk/>
            <pc:sldMk cId="2597293582" sldId="270"/>
            <ac:spMk id="2" creationId="{832E5F60-1234-4CEF-A754-A40AA127D112}"/>
          </ac:spMkLst>
        </pc:spChg>
        <pc:spChg chg="del">
          <ac:chgData name="li bo" userId="86e360d6c7446f46" providerId="LiveId" clId="{69C4F408-F27F-4263-A906-F55AAF8FCAA7}" dt="2021-11-10T13:57:29.495" v="1983" actId="22"/>
          <ac:spMkLst>
            <pc:docMk/>
            <pc:sldMk cId="2597293582" sldId="270"/>
            <ac:spMk id="3" creationId="{076A5934-4D46-4C67-8673-901D9C765891}"/>
          </ac:spMkLst>
        </pc:spChg>
        <pc:spChg chg="add del mod">
          <ac:chgData name="li bo" userId="86e360d6c7446f46" providerId="LiveId" clId="{69C4F408-F27F-4263-A906-F55AAF8FCAA7}" dt="2021-11-10T14:37:39.382" v="2327" actId="478"/>
          <ac:spMkLst>
            <pc:docMk/>
            <pc:sldMk cId="2597293582" sldId="270"/>
            <ac:spMk id="6" creationId="{F82A0D4D-E05A-4511-8553-594CD0110D44}"/>
          </ac:spMkLst>
        </pc:spChg>
        <pc:spChg chg="add mod">
          <ac:chgData name="li bo" userId="86e360d6c7446f46" providerId="LiveId" clId="{69C4F408-F27F-4263-A906-F55AAF8FCAA7}" dt="2021-11-12T03:21:25.291" v="4687" actId="1076"/>
          <ac:spMkLst>
            <pc:docMk/>
            <pc:sldMk cId="2597293582" sldId="270"/>
            <ac:spMk id="7" creationId="{F6711329-C063-42DC-AEDB-8B177CBBA739}"/>
          </ac:spMkLst>
        </pc:spChg>
        <pc:spChg chg="add del mod">
          <ac:chgData name="li bo" userId="86e360d6c7446f46" providerId="LiveId" clId="{69C4F408-F27F-4263-A906-F55AAF8FCAA7}" dt="2021-11-12T05:35:33.133" v="4769" actId="27636"/>
          <ac:spMkLst>
            <pc:docMk/>
            <pc:sldMk cId="2597293582" sldId="270"/>
            <ac:spMk id="8" creationId="{8B17DFF2-761C-4587-B407-4F2D7E83F847}"/>
          </ac:spMkLst>
        </pc:spChg>
        <pc:spChg chg="add mod">
          <ac:chgData name="li bo" userId="86e360d6c7446f46" providerId="LiveId" clId="{69C4F408-F27F-4263-A906-F55AAF8FCAA7}" dt="2021-11-12T07:27:21.212" v="4910" actId="164"/>
          <ac:spMkLst>
            <pc:docMk/>
            <pc:sldMk cId="2597293582" sldId="270"/>
            <ac:spMk id="10" creationId="{5E8E703B-0042-48B3-98C4-4F72FE8CA48E}"/>
          </ac:spMkLst>
        </pc:spChg>
        <pc:spChg chg="add mod">
          <ac:chgData name="li bo" userId="86e360d6c7446f46" providerId="LiveId" clId="{69C4F408-F27F-4263-A906-F55AAF8FCAA7}" dt="2021-11-12T03:21:25.291" v="4687" actId="1076"/>
          <ac:spMkLst>
            <pc:docMk/>
            <pc:sldMk cId="2597293582" sldId="270"/>
            <ac:spMk id="11" creationId="{650CCB74-D3FA-4420-A12D-0868DF347BD1}"/>
          </ac:spMkLst>
        </pc:spChg>
        <pc:grpChg chg="add mod">
          <ac:chgData name="li bo" userId="86e360d6c7446f46" providerId="LiveId" clId="{69C4F408-F27F-4263-A906-F55AAF8FCAA7}" dt="2021-11-12T07:27:21.212" v="4910" actId="164"/>
          <ac:grpSpMkLst>
            <pc:docMk/>
            <pc:sldMk cId="2597293582" sldId="270"/>
            <ac:grpSpMk id="13" creationId="{6CD8843D-7741-428F-86FC-5F625C393850}"/>
          </ac:grpSpMkLst>
        </pc:grpChg>
        <pc:picChg chg="add del mod">
          <ac:chgData name="li bo" userId="86e360d6c7446f46" providerId="LiveId" clId="{69C4F408-F27F-4263-A906-F55AAF8FCAA7}" dt="2021-11-10T14:27:43.620" v="2033"/>
          <ac:picMkLst>
            <pc:docMk/>
            <pc:sldMk cId="2597293582" sldId="270"/>
            <ac:picMk id="4" creationId="{FCE34ED3-B2FE-4621-9E7F-95388648C908}"/>
          </ac:picMkLst>
        </pc:picChg>
        <pc:picChg chg="add mod">
          <ac:chgData name="li bo" userId="86e360d6c7446f46" providerId="LiveId" clId="{69C4F408-F27F-4263-A906-F55AAF8FCAA7}" dt="2021-11-11T03:08:58.970" v="2567" actId="1076"/>
          <ac:picMkLst>
            <pc:docMk/>
            <pc:sldMk cId="2597293582" sldId="270"/>
            <ac:picMk id="5" creationId="{5CD4814A-06AB-4C3A-B8DF-E290BCB0036A}"/>
          </ac:picMkLst>
        </pc:picChg>
        <pc:picChg chg="add del mod ord">
          <ac:chgData name="li bo" userId="86e360d6c7446f46" providerId="LiveId" clId="{69C4F408-F27F-4263-A906-F55AAF8FCAA7}" dt="2021-11-10T13:58:42.481" v="2018" actId="21"/>
          <ac:picMkLst>
            <pc:docMk/>
            <pc:sldMk cId="2597293582" sldId="270"/>
            <ac:picMk id="5" creationId="{9B3317B2-6C96-4D1B-821F-229E89C2ADD0}"/>
          </ac:picMkLst>
        </pc:picChg>
        <pc:picChg chg="add del mod">
          <ac:chgData name="li bo" userId="86e360d6c7446f46" providerId="LiveId" clId="{69C4F408-F27F-4263-A906-F55AAF8FCAA7}" dt="2021-11-10T13:58:40.669" v="2017" actId="478"/>
          <ac:picMkLst>
            <pc:docMk/>
            <pc:sldMk cId="2597293582" sldId="270"/>
            <ac:picMk id="6" creationId="{4EBECA1E-A5EC-438B-86A8-E18A28203964}"/>
          </ac:picMkLst>
        </pc:picChg>
        <pc:picChg chg="add del mod modCrop">
          <ac:chgData name="li bo" userId="86e360d6c7446f46" providerId="LiveId" clId="{69C4F408-F27F-4263-A906-F55AAF8FCAA7}" dt="2021-11-11T13:48:18.091" v="4182" actId="478"/>
          <ac:picMkLst>
            <pc:docMk/>
            <pc:sldMk cId="2597293582" sldId="270"/>
            <ac:picMk id="9" creationId="{924F312E-E43B-4765-81A1-F70B8C65163A}"/>
          </ac:picMkLst>
        </pc:picChg>
        <pc:picChg chg="add del mod">
          <ac:chgData name="li bo" userId="86e360d6c7446f46" providerId="LiveId" clId="{69C4F408-F27F-4263-A906-F55AAF8FCAA7}" dt="2021-11-12T03:15:37.034" v="4337" actId="478"/>
          <ac:picMkLst>
            <pc:docMk/>
            <pc:sldMk cId="2597293582" sldId="270"/>
            <ac:picMk id="12" creationId="{57D3F102-8D96-4D8F-9FAF-51953A29CEBB}"/>
          </ac:picMkLst>
        </pc:picChg>
        <pc:picChg chg="add mod">
          <ac:chgData name="li bo" userId="86e360d6c7446f46" providerId="LiveId" clId="{69C4F408-F27F-4263-A906-F55AAF8FCAA7}" dt="2021-11-12T07:27:21.212" v="4910" actId="164"/>
          <ac:picMkLst>
            <pc:docMk/>
            <pc:sldMk cId="2597293582" sldId="270"/>
            <ac:picMk id="1026" creationId="{F1666851-FFA4-4C05-9491-ADA666E80A52}"/>
          </ac:picMkLst>
        </pc:picChg>
      </pc:sldChg>
      <pc:sldChg chg="modSp new mod">
        <pc:chgData name="li bo" userId="86e360d6c7446f46" providerId="LiveId" clId="{69C4F408-F27F-4263-A906-F55AAF8FCAA7}" dt="2021-11-11T07:45:04.054" v="3450" actId="20577"/>
        <pc:sldMkLst>
          <pc:docMk/>
          <pc:sldMk cId="1531539243" sldId="271"/>
        </pc:sldMkLst>
        <pc:spChg chg="mod">
          <ac:chgData name="li bo" userId="86e360d6c7446f46" providerId="LiveId" clId="{69C4F408-F27F-4263-A906-F55AAF8FCAA7}" dt="2021-11-11T07:45:04.054" v="3450" actId="20577"/>
          <ac:spMkLst>
            <pc:docMk/>
            <pc:sldMk cId="1531539243" sldId="271"/>
            <ac:spMk id="2" creationId="{FF4D5D85-30BA-44E4-9953-56E6F98DA8BA}"/>
          </ac:spMkLst>
        </pc:spChg>
        <pc:spChg chg="mod">
          <ac:chgData name="li bo" userId="86e360d6c7446f46" providerId="LiveId" clId="{69C4F408-F27F-4263-A906-F55AAF8FCAA7}" dt="2021-11-11T07:41:23.550" v="3415" actId="5793"/>
          <ac:spMkLst>
            <pc:docMk/>
            <pc:sldMk cId="1531539243" sldId="271"/>
            <ac:spMk id="3" creationId="{0EF14B5A-487D-40AA-9DBF-029A416AC49E}"/>
          </ac:spMkLst>
        </pc:spChg>
      </pc:sldChg>
      <pc:sldChg chg="modSp new mod modAnim">
        <pc:chgData name="li bo" userId="86e360d6c7446f46" providerId="LiveId" clId="{69C4F408-F27F-4263-A906-F55AAF8FCAA7}" dt="2021-11-12T08:40:32.802" v="4942" actId="20577"/>
        <pc:sldMkLst>
          <pc:docMk/>
          <pc:sldMk cId="3786502186" sldId="272"/>
        </pc:sldMkLst>
        <pc:spChg chg="mod">
          <ac:chgData name="li bo" userId="86e360d6c7446f46" providerId="LiveId" clId="{69C4F408-F27F-4263-A906-F55AAF8FCAA7}" dt="2021-11-11T07:45:11.036" v="3452" actId="113"/>
          <ac:spMkLst>
            <pc:docMk/>
            <pc:sldMk cId="3786502186" sldId="272"/>
            <ac:spMk id="2" creationId="{DCA5228F-1EB9-4FF6-8A32-EB666512A705}"/>
          </ac:spMkLst>
        </pc:spChg>
        <pc:spChg chg="mod">
          <ac:chgData name="li bo" userId="86e360d6c7446f46" providerId="LiveId" clId="{69C4F408-F27F-4263-A906-F55AAF8FCAA7}" dt="2021-11-12T08:40:32.802" v="4942" actId="20577"/>
          <ac:spMkLst>
            <pc:docMk/>
            <pc:sldMk cId="3786502186" sldId="272"/>
            <ac:spMk id="3" creationId="{7BCACD27-7937-452F-AF38-FD0E5C2CF690}"/>
          </ac:spMkLst>
        </pc:spChg>
      </pc:sldChg>
      <pc:sldChg chg="addSp delSp modSp add mod modAnim">
        <pc:chgData name="li bo" userId="86e360d6c7446f46" providerId="LiveId" clId="{69C4F408-F27F-4263-A906-F55AAF8FCAA7}" dt="2021-11-12T07:10:41.318" v="4854" actId="1076"/>
        <pc:sldMkLst>
          <pc:docMk/>
          <pc:sldMk cId="183699334" sldId="273"/>
        </pc:sldMkLst>
        <pc:spChg chg="mod">
          <ac:chgData name="li bo" userId="86e360d6c7446f46" providerId="LiveId" clId="{69C4F408-F27F-4263-A906-F55AAF8FCAA7}" dt="2021-11-12T07:10:36.285" v="4853" actId="1076"/>
          <ac:spMkLst>
            <pc:docMk/>
            <pc:sldMk cId="183699334" sldId="273"/>
            <ac:spMk id="3" creationId="{B15836EB-D07D-4F15-8014-3C3D949CA814}"/>
          </ac:spMkLst>
        </pc:spChg>
        <pc:spChg chg="add mod">
          <ac:chgData name="li bo" userId="86e360d6c7446f46" providerId="LiveId" clId="{69C4F408-F27F-4263-A906-F55AAF8FCAA7}" dt="2021-11-12T07:10:41.318" v="4854" actId="1076"/>
          <ac:spMkLst>
            <pc:docMk/>
            <pc:sldMk cId="183699334" sldId="273"/>
            <ac:spMk id="5" creationId="{F32E7E7B-7248-4FFB-9AB5-69C21985EC37}"/>
          </ac:spMkLst>
        </pc:spChg>
        <pc:graphicFrameChg chg="add del mod modGraphic">
          <ac:chgData name="li bo" userId="86e360d6c7446f46" providerId="LiveId" clId="{69C4F408-F27F-4263-A906-F55AAF8FCAA7}" dt="2021-11-11T07:35:06.012" v="3278" actId="478"/>
          <ac:graphicFrameMkLst>
            <pc:docMk/>
            <pc:sldMk cId="183699334" sldId="273"/>
            <ac:graphicFrameMk id="4" creationId="{CA8ECA80-3976-4B47-B154-CF218932235F}"/>
          </ac:graphicFrameMkLst>
        </pc:graphicFrameChg>
        <pc:graphicFrameChg chg="add del">
          <ac:chgData name="li bo" userId="86e360d6c7446f46" providerId="LiveId" clId="{69C4F408-F27F-4263-A906-F55AAF8FCAA7}" dt="2021-11-11T07:35:14.368" v="3280" actId="3680"/>
          <ac:graphicFrameMkLst>
            <pc:docMk/>
            <pc:sldMk cId="183699334" sldId="273"/>
            <ac:graphicFrameMk id="6" creationId="{C02D377C-474B-4984-B0BD-783D5974D39D}"/>
          </ac:graphicFrameMkLst>
        </pc:graphicFrameChg>
        <pc:graphicFrameChg chg="add mod modGraphic">
          <ac:chgData name="li bo" userId="86e360d6c7446f46" providerId="LiveId" clId="{69C4F408-F27F-4263-A906-F55AAF8FCAA7}" dt="2021-11-12T07:10:33.881" v="4852" actId="1076"/>
          <ac:graphicFrameMkLst>
            <pc:docMk/>
            <pc:sldMk cId="183699334" sldId="273"/>
            <ac:graphicFrameMk id="7" creationId="{D7F3ADE2-1278-4BF4-8C8D-21F6C4544FC3}"/>
          </ac:graphicFrameMkLst>
        </pc:graphicFrameChg>
      </pc:sldChg>
      <pc:sldChg chg="delSp modSp new mod modAnim">
        <pc:chgData name="li bo" userId="86e360d6c7446f46" providerId="LiveId" clId="{69C4F408-F27F-4263-A906-F55AAF8FCAA7}" dt="2021-11-12T03:14:33.772" v="4328"/>
        <pc:sldMkLst>
          <pc:docMk/>
          <pc:sldMk cId="521687170" sldId="274"/>
        </pc:sldMkLst>
        <pc:spChg chg="del">
          <ac:chgData name="li bo" userId="86e360d6c7446f46" providerId="LiveId" clId="{69C4F408-F27F-4263-A906-F55AAF8FCAA7}" dt="2021-11-12T03:12:40.700" v="4279" actId="478"/>
          <ac:spMkLst>
            <pc:docMk/>
            <pc:sldMk cId="521687170" sldId="274"/>
            <ac:spMk id="2" creationId="{60AA5537-DF0C-4266-BF72-51BF14748777}"/>
          </ac:spMkLst>
        </pc:spChg>
        <pc:spChg chg="mod">
          <ac:chgData name="li bo" userId="86e360d6c7446f46" providerId="LiveId" clId="{69C4F408-F27F-4263-A906-F55AAF8FCAA7}" dt="2021-11-12T03:14:14.559" v="4323" actId="20577"/>
          <ac:spMkLst>
            <pc:docMk/>
            <pc:sldMk cId="521687170" sldId="274"/>
            <ac:spMk id="3" creationId="{C0ABEAFC-94AE-4999-B4AC-E44BA84CDDDA}"/>
          </ac:spMkLst>
        </pc:spChg>
      </pc:sldChg>
    </pc:docChg>
  </pc:docChgLst>
  <pc:docChgLst>
    <pc:chgData name="li bo" userId="86e360d6c7446f46" providerId="LiveId" clId="{1B90CDC2-DE6F-4FD9-A8A0-961DE17E7661}"/>
    <pc:docChg chg="undo redo custSel addSld delSld modSld sldOrd">
      <pc:chgData name="li bo" userId="86e360d6c7446f46" providerId="LiveId" clId="{1B90CDC2-DE6F-4FD9-A8A0-961DE17E7661}" dt="2022-03-22T03:31:26.987" v="27732"/>
      <pc:docMkLst>
        <pc:docMk/>
      </pc:docMkLst>
      <pc:sldChg chg="modSp mod">
        <pc:chgData name="li bo" userId="86e360d6c7446f46" providerId="LiveId" clId="{1B90CDC2-DE6F-4FD9-A8A0-961DE17E7661}" dt="2022-03-21T15:10:36.875" v="25955" actId="20577"/>
        <pc:sldMkLst>
          <pc:docMk/>
          <pc:sldMk cId="136515721" sldId="256"/>
        </pc:sldMkLst>
        <pc:spChg chg="mod">
          <ac:chgData name="li bo" userId="86e360d6c7446f46" providerId="LiveId" clId="{1B90CDC2-DE6F-4FD9-A8A0-961DE17E7661}" dt="2022-03-17T08:37:24.962" v="1" actId="20577"/>
          <ac:spMkLst>
            <pc:docMk/>
            <pc:sldMk cId="136515721" sldId="256"/>
            <ac:spMk id="2" creationId="{6C99C43A-F26B-412F-B477-BFBD6C4BAED6}"/>
          </ac:spMkLst>
        </pc:spChg>
        <pc:spChg chg="mod">
          <ac:chgData name="li bo" userId="86e360d6c7446f46" providerId="LiveId" clId="{1B90CDC2-DE6F-4FD9-A8A0-961DE17E7661}" dt="2022-03-21T15:10:36.875" v="25955" actId="20577"/>
          <ac:spMkLst>
            <pc:docMk/>
            <pc:sldMk cId="136515721" sldId="256"/>
            <ac:spMk id="4" creationId="{283D9804-FAFF-4614-97AD-923CEEA74B70}"/>
          </ac:spMkLst>
        </pc:spChg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083828576" sldId="260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927534121" sldId="264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544183534" sldId="268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4291728626" sldId="275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237859995" sldId="278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557941060" sldId="325"/>
        </pc:sldMkLst>
      </pc:sldChg>
      <pc:sldChg chg="delSp modSp mod modAnim">
        <pc:chgData name="li bo" userId="86e360d6c7446f46" providerId="LiveId" clId="{1B90CDC2-DE6F-4FD9-A8A0-961DE17E7661}" dt="2022-03-21T15:31:25.427" v="26093"/>
        <pc:sldMkLst>
          <pc:docMk/>
          <pc:sldMk cId="3929910632" sldId="326"/>
        </pc:sldMkLst>
        <pc:spChg chg="mod">
          <ac:chgData name="li bo" userId="86e360d6c7446f46" providerId="LiveId" clId="{1B90CDC2-DE6F-4FD9-A8A0-961DE17E7661}" dt="2022-03-19T08:50:40.695" v="8387"/>
          <ac:spMkLst>
            <pc:docMk/>
            <pc:sldMk cId="3929910632" sldId="326"/>
            <ac:spMk id="4" creationId="{A4A5978C-A2B6-4BCE-8B96-CF90F2B94666}"/>
          </ac:spMkLst>
        </pc:spChg>
        <pc:spChg chg="mod">
          <ac:chgData name="li bo" userId="86e360d6c7446f46" providerId="LiveId" clId="{1B90CDC2-DE6F-4FD9-A8A0-961DE17E7661}" dt="2022-03-19T09:46:23.974" v="9555" actId="2710"/>
          <ac:spMkLst>
            <pc:docMk/>
            <pc:sldMk cId="3929910632" sldId="326"/>
            <ac:spMk id="5" creationId="{165498BB-0ABF-47D2-916E-A1128297C1C4}"/>
          </ac:spMkLst>
        </pc:spChg>
        <pc:spChg chg="mod">
          <ac:chgData name="li bo" userId="86e360d6c7446f46" providerId="LiveId" clId="{1B90CDC2-DE6F-4FD9-A8A0-961DE17E7661}" dt="2022-03-19T08:38:35.042" v="8235" actId="14100"/>
          <ac:spMkLst>
            <pc:docMk/>
            <pc:sldMk cId="3929910632" sldId="326"/>
            <ac:spMk id="16" creationId="{A6F49A07-2E1E-4C2D-88FA-534F7C79A767}"/>
          </ac:spMkLst>
        </pc:spChg>
        <pc:spChg chg="mod">
          <ac:chgData name="li bo" userId="86e360d6c7446f46" providerId="LiveId" clId="{1B90CDC2-DE6F-4FD9-A8A0-961DE17E7661}" dt="2022-03-19T08:38:39.919" v="8236" actId="14100"/>
          <ac:spMkLst>
            <pc:docMk/>
            <pc:sldMk cId="3929910632" sldId="326"/>
            <ac:spMk id="17" creationId="{C2D155C2-3827-4C56-BFE9-2486F14CD12E}"/>
          </ac:spMkLst>
        </pc:spChg>
        <pc:picChg chg="del">
          <ac:chgData name="li bo" userId="86e360d6c7446f46" providerId="LiveId" clId="{1B90CDC2-DE6F-4FD9-A8A0-961DE17E7661}" dt="2022-03-19T06:59:17.898" v="7092" actId="478"/>
          <ac:picMkLst>
            <pc:docMk/>
            <pc:sldMk cId="3929910632" sldId="326"/>
            <ac:picMk id="7" creationId="{98793D5C-62C7-4163-BF25-096CBE3A4439}"/>
          </ac:picMkLst>
        </pc:picChg>
        <pc:picChg chg="del">
          <ac:chgData name="li bo" userId="86e360d6c7446f46" providerId="LiveId" clId="{1B90CDC2-DE6F-4FD9-A8A0-961DE17E7661}" dt="2022-03-19T06:59:17.898" v="7092" actId="478"/>
          <ac:picMkLst>
            <pc:docMk/>
            <pc:sldMk cId="3929910632" sldId="326"/>
            <ac:picMk id="9" creationId="{3A0A2B69-71A6-430D-8301-9853389FF4FC}"/>
          </ac:picMkLst>
        </pc:picChg>
        <pc:picChg chg="del">
          <ac:chgData name="li bo" userId="86e360d6c7446f46" providerId="LiveId" clId="{1B90CDC2-DE6F-4FD9-A8A0-961DE17E7661}" dt="2022-03-19T06:59:17.898" v="7092" actId="478"/>
          <ac:picMkLst>
            <pc:docMk/>
            <pc:sldMk cId="3929910632" sldId="326"/>
            <ac:picMk id="11" creationId="{A50B7DE3-E368-4EE4-95FF-3F88966BFCBD}"/>
          </ac:picMkLst>
        </pc:picChg>
        <pc:picChg chg="del">
          <ac:chgData name="li bo" userId="86e360d6c7446f46" providerId="LiveId" clId="{1B90CDC2-DE6F-4FD9-A8A0-961DE17E7661}" dt="2022-03-19T06:59:17.898" v="7092" actId="478"/>
          <ac:picMkLst>
            <pc:docMk/>
            <pc:sldMk cId="3929910632" sldId="326"/>
            <ac:picMk id="13" creationId="{89766FB1-D857-4B02-9A53-C4032E8D9DA4}"/>
          </ac:picMkLst>
        </pc:picChg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919629060" sldId="327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228704969" sldId="328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896633813" sldId="329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838451849" sldId="331"/>
        </pc:sldMkLst>
      </pc:sldChg>
      <pc:sldChg chg="modSp add del mod">
        <pc:chgData name="li bo" userId="86e360d6c7446f46" providerId="LiveId" clId="{1B90CDC2-DE6F-4FD9-A8A0-961DE17E7661}" dt="2022-03-20T12:41:18.056" v="22757" actId="47"/>
        <pc:sldMkLst>
          <pc:docMk/>
          <pc:sldMk cId="258296489" sldId="332"/>
        </pc:sldMkLst>
        <pc:spChg chg="mod">
          <ac:chgData name="li bo" userId="86e360d6c7446f46" providerId="LiveId" clId="{1B90CDC2-DE6F-4FD9-A8A0-961DE17E7661}" dt="2022-03-20T03:49:27.085" v="13678" actId="2711"/>
          <ac:spMkLst>
            <pc:docMk/>
            <pc:sldMk cId="258296489" sldId="332"/>
            <ac:spMk id="10" creationId="{E7EF1EF7-0EE0-40F0-8043-6FB6055F61E4}"/>
          </ac:spMkLst>
        </pc:spChg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787196396" sldId="333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417608278" sldId="334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4250140289" sldId="335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4211859516" sldId="336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580619659" sldId="337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108296083" sldId="338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040093817" sldId="339"/>
        </pc:sldMkLst>
      </pc:sldChg>
      <pc:sldChg chg="addSp delSp modSp mod modAnim">
        <pc:chgData name="li bo" userId="86e360d6c7446f46" providerId="LiveId" clId="{1B90CDC2-DE6F-4FD9-A8A0-961DE17E7661}" dt="2022-03-21T15:21:17.641" v="26005"/>
        <pc:sldMkLst>
          <pc:docMk/>
          <pc:sldMk cId="3166162483" sldId="340"/>
        </pc:sldMkLst>
        <pc:spChg chg="mod">
          <ac:chgData name="li bo" userId="86e360d6c7446f46" providerId="LiveId" clId="{1B90CDC2-DE6F-4FD9-A8A0-961DE17E7661}" dt="2022-03-21T13:54:23.110" v="23380" actId="20577"/>
          <ac:spMkLst>
            <pc:docMk/>
            <pc:sldMk cId="3166162483" sldId="340"/>
            <ac:spMk id="4" creationId="{F68C910A-627F-45F9-8EA2-7884191862FB}"/>
          </ac:spMkLst>
        </pc:spChg>
        <pc:spChg chg="mod">
          <ac:chgData name="li bo" userId="86e360d6c7446f46" providerId="LiveId" clId="{1B90CDC2-DE6F-4FD9-A8A0-961DE17E7661}" dt="2022-03-20T07:27:23.751" v="16887" actId="27636"/>
          <ac:spMkLst>
            <pc:docMk/>
            <pc:sldMk cId="3166162483" sldId="340"/>
            <ac:spMk id="5" creationId="{A85638BD-BFC7-4AF6-90A3-7DAE35C2C475}"/>
          </ac:spMkLst>
        </pc:spChg>
        <pc:spChg chg="mod">
          <ac:chgData name="li bo" userId="86e360d6c7446f46" providerId="LiveId" clId="{1B90CDC2-DE6F-4FD9-A8A0-961DE17E7661}" dt="2022-03-20T03:49:37.676" v="13679" actId="2711"/>
          <ac:spMkLst>
            <pc:docMk/>
            <pc:sldMk cId="3166162483" sldId="340"/>
            <ac:spMk id="13" creationId="{0FEEB40A-66D5-4BFA-9896-2C46EE5FABA8}"/>
          </ac:spMkLst>
        </pc:spChg>
        <pc:spChg chg="mod">
          <ac:chgData name="li bo" userId="86e360d6c7446f46" providerId="LiveId" clId="{1B90CDC2-DE6F-4FD9-A8A0-961DE17E7661}" dt="2022-03-21T13:54:21.090" v="23378" actId="20577"/>
          <ac:spMkLst>
            <pc:docMk/>
            <pc:sldMk cId="3166162483" sldId="340"/>
            <ac:spMk id="20" creationId="{E6C8FE36-FB66-47DC-B272-CABA3C5EF3C3}"/>
          </ac:spMkLst>
        </pc:spChg>
        <pc:spChg chg="mod">
          <ac:chgData name="li bo" userId="86e360d6c7446f46" providerId="LiveId" clId="{1B90CDC2-DE6F-4FD9-A8A0-961DE17E7661}" dt="2022-03-20T07:27:23.751" v="16887" actId="27636"/>
          <ac:spMkLst>
            <pc:docMk/>
            <pc:sldMk cId="3166162483" sldId="340"/>
            <ac:spMk id="21" creationId="{40A6D355-7DC2-4ECF-BD0F-FC9379483AFE}"/>
          </ac:spMkLst>
        </pc:spChg>
        <pc:spChg chg="mod">
          <ac:chgData name="li bo" userId="86e360d6c7446f46" providerId="LiveId" clId="{1B90CDC2-DE6F-4FD9-A8A0-961DE17E7661}" dt="2022-03-20T07:27:23.751" v="16887" actId="27636"/>
          <ac:spMkLst>
            <pc:docMk/>
            <pc:sldMk cId="3166162483" sldId="340"/>
            <ac:spMk id="22" creationId="{E958C2CD-C9CF-47CC-B538-303315C46634}"/>
          </ac:spMkLst>
        </pc:spChg>
        <pc:spChg chg="mod">
          <ac:chgData name="li bo" userId="86e360d6c7446f46" providerId="LiveId" clId="{1B90CDC2-DE6F-4FD9-A8A0-961DE17E7661}" dt="2022-03-20T07:27:25.685" v="16888" actId="2711"/>
          <ac:spMkLst>
            <pc:docMk/>
            <pc:sldMk cId="3166162483" sldId="340"/>
            <ac:spMk id="23" creationId="{DB8627B7-9B0B-4250-8A63-FD0DBD5F21EE}"/>
          </ac:spMkLst>
        </pc:spChg>
        <pc:spChg chg="mod">
          <ac:chgData name="li bo" userId="86e360d6c7446f46" providerId="LiveId" clId="{1B90CDC2-DE6F-4FD9-A8A0-961DE17E7661}" dt="2022-03-20T07:27:23.751" v="16887" actId="27636"/>
          <ac:spMkLst>
            <pc:docMk/>
            <pc:sldMk cId="3166162483" sldId="340"/>
            <ac:spMk id="24" creationId="{3C570D62-DBE1-4E1F-8B16-0C2DCB4FD444}"/>
          </ac:spMkLst>
        </pc:spChg>
        <pc:spChg chg="mod">
          <ac:chgData name="li bo" userId="86e360d6c7446f46" providerId="LiveId" clId="{1B90CDC2-DE6F-4FD9-A8A0-961DE17E7661}" dt="2022-03-20T07:27:23.751" v="16887" actId="27636"/>
          <ac:spMkLst>
            <pc:docMk/>
            <pc:sldMk cId="3166162483" sldId="340"/>
            <ac:spMk id="26" creationId="{A1DDA9BC-41A7-44A5-8E4B-B387D695EB36}"/>
          </ac:spMkLst>
        </pc:spChg>
        <pc:grpChg chg="mod">
          <ac:chgData name="li bo" userId="86e360d6c7446f46" providerId="LiveId" clId="{1B90CDC2-DE6F-4FD9-A8A0-961DE17E7661}" dt="2022-03-20T07:27:23.751" v="16887" actId="27636"/>
          <ac:grpSpMkLst>
            <pc:docMk/>
            <pc:sldMk cId="3166162483" sldId="340"/>
            <ac:grpSpMk id="19" creationId="{135BF044-E7FC-4309-9A0C-6EA15DF3103B}"/>
          </ac:grpSpMkLst>
        </pc:grpChg>
        <pc:picChg chg="add mod">
          <ac:chgData name="li bo" userId="86e360d6c7446f46" providerId="LiveId" clId="{1B90CDC2-DE6F-4FD9-A8A0-961DE17E7661}" dt="2022-03-20T07:27:23.751" v="16887" actId="27636"/>
          <ac:picMkLst>
            <pc:docMk/>
            <pc:sldMk cId="3166162483" sldId="340"/>
            <ac:picMk id="3" creationId="{E6D0BA83-981F-483C-A5AA-52FE2C7B1F47}"/>
          </ac:picMkLst>
        </pc:picChg>
        <pc:picChg chg="add del mod">
          <ac:chgData name="li bo" userId="86e360d6c7446f46" providerId="LiveId" clId="{1B90CDC2-DE6F-4FD9-A8A0-961DE17E7661}" dt="2022-03-20T07:27:23.751" v="16887" actId="27636"/>
          <ac:picMkLst>
            <pc:docMk/>
            <pc:sldMk cId="3166162483" sldId="340"/>
            <ac:picMk id="7" creationId="{53A105D0-E17A-4667-90D0-8D050B4F1E46}"/>
          </ac:picMkLst>
        </pc:picChg>
        <pc:picChg chg="add del">
          <ac:chgData name="li bo" userId="86e360d6c7446f46" providerId="LiveId" clId="{1B90CDC2-DE6F-4FD9-A8A0-961DE17E7661}" dt="2022-03-17T08:38:36.269" v="22" actId="478"/>
          <ac:picMkLst>
            <pc:docMk/>
            <pc:sldMk cId="3166162483" sldId="340"/>
            <ac:picMk id="9" creationId="{FF3E229D-8D56-418E-8CE4-7E1820D5B755}"/>
          </ac:picMkLst>
        </pc:picChg>
        <pc:picChg chg="mod">
          <ac:chgData name="li bo" userId="86e360d6c7446f46" providerId="LiveId" clId="{1B90CDC2-DE6F-4FD9-A8A0-961DE17E7661}" dt="2022-03-20T07:27:23.751" v="16887" actId="27636"/>
          <ac:picMkLst>
            <pc:docMk/>
            <pc:sldMk cId="3166162483" sldId="340"/>
            <ac:picMk id="12" creationId="{BDD070D3-DF04-4E8C-B03A-5DA63C5B85B0}"/>
          </ac:picMkLst>
        </pc:picChg>
        <pc:picChg chg="add del mod modCrop">
          <ac:chgData name="li bo" userId="86e360d6c7446f46" providerId="LiveId" clId="{1B90CDC2-DE6F-4FD9-A8A0-961DE17E7661}" dt="2022-03-19T14:31:11" v="11906" actId="478"/>
          <ac:picMkLst>
            <pc:docMk/>
            <pc:sldMk cId="3166162483" sldId="340"/>
            <ac:picMk id="25" creationId="{76F13FCC-602C-4C3F-BAAD-AA416D97E26D}"/>
          </ac:picMkLst>
        </pc:picChg>
        <pc:picChg chg="add mod">
          <ac:chgData name="li bo" userId="86e360d6c7446f46" providerId="LiveId" clId="{1B90CDC2-DE6F-4FD9-A8A0-961DE17E7661}" dt="2022-03-20T07:27:23.751" v="16887" actId="27636"/>
          <ac:picMkLst>
            <pc:docMk/>
            <pc:sldMk cId="3166162483" sldId="340"/>
            <ac:picMk id="1026" creationId="{ABFB2838-9F21-4D0C-B812-086F2F33A058}"/>
          </ac:picMkLst>
        </pc:picChg>
        <pc:picChg chg="add del mod">
          <ac:chgData name="li bo" userId="86e360d6c7446f46" providerId="LiveId" clId="{1B90CDC2-DE6F-4FD9-A8A0-961DE17E7661}" dt="2022-03-19T13:37:31.130" v="11110" actId="478"/>
          <ac:picMkLst>
            <pc:docMk/>
            <pc:sldMk cId="3166162483" sldId="340"/>
            <ac:picMk id="2050" creationId="{08C05C05-AAB9-4A59-AF74-ACCD743770F3}"/>
          </ac:picMkLst>
        </pc:picChg>
      </pc:sldChg>
      <pc:sldChg chg="modAnim modNotesTx">
        <pc:chgData name="li bo" userId="86e360d6c7446f46" providerId="LiveId" clId="{1B90CDC2-DE6F-4FD9-A8A0-961DE17E7661}" dt="2022-03-21T15:24:03.275" v="26026"/>
        <pc:sldMkLst>
          <pc:docMk/>
          <pc:sldMk cId="2228788345" sldId="341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671433904" sldId="342"/>
        </pc:sldMkLst>
      </pc:sldChg>
      <pc:sldChg chg="del">
        <pc:chgData name="li bo" userId="86e360d6c7446f46" providerId="LiveId" clId="{1B90CDC2-DE6F-4FD9-A8A0-961DE17E7661}" dt="2022-03-17T08:50:10.267" v="55" actId="47"/>
        <pc:sldMkLst>
          <pc:docMk/>
          <pc:sldMk cId="2067364513" sldId="343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295157838" sldId="344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717073540" sldId="345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976601861" sldId="346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18755458" sldId="347"/>
        </pc:sldMkLst>
      </pc:sldChg>
      <pc:sldChg chg="addSp delSp modSp mod ord">
        <pc:chgData name="li bo" userId="86e360d6c7446f46" providerId="LiveId" clId="{1B90CDC2-DE6F-4FD9-A8A0-961DE17E7661}" dt="2022-03-22T03:31:26.987" v="27732"/>
        <pc:sldMkLst>
          <pc:docMk/>
          <pc:sldMk cId="1678499474" sldId="348"/>
        </pc:sldMkLst>
        <pc:spChg chg="mod">
          <ac:chgData name="li bo" userId="86e360d6c7446f46" providerId="LiveId" clId="{1B90CDC2-DE6F-4FD9-A8A0-961DE17E7661}" dt="2022-03-19T14:22:00.694" v="11763" actId="20577"/>
          <ac:spMkLst>
            <pc:docMk/>
            <pc:sldMk cId="1678499474" sldId="348"/>
            <ac:spMk id="6" creationId="{82CD64C8-1B11-44D9-9C85-BE9D3D413072}"/>
          </ac:spMkLst>
        </pc:spChg>
        <pc:spChg chg="mod">
          <ac:chgData name="li bo" userId="86e360d6c7446f46" providerId="LiveId" clId="{1B90CDC2-DE6F-4FD9-A8A0-961DE17E7661}" dt="2022-03-19T14:22:46.186" v="11805" actId="20577"/>
          <ac:spMkLst>
            <pc:docMk/>
            <pc:sldMk cId="1678499474" sldId="348"/>
            <ac:spMk id="7" creationId="{4774ADF2-7A06-4ECF-8D2B-7254E5FCC76C}"/>
          </ac:spMkLst>
        </pc:spChg>
        <pc:spChg chg="mod">
          <ac:chgData name="li bo" userId="86e360d6c7446f46" providerId="LiveId" clId="{1B90CDC2-DE6F-4FD9-A8A0-961DE17E7661}" dt="2022-03-19T14:22:26.671" v="11795"/>
          <ac:spMkLst>
            <pc:docMk/>
            <pc:sldMk cId="1678499474" sldId="348"/>
            <ac:spMk id="8" creationId="{2CF13F14-2698-4885-A600-DF8EE24A50A9}"/>
          </ac:spMkLst>
        </pc:spChg>
        <pc:spChg chg="mod">
          <ac:chgData name="li bo" userId="86e360d6c7446f46" providerId="LiveId" clId="{1B90CDC2-DE6F-4FD9-A8A0-961DE17E7661}" dt="2022-03-19T14:22:56.687" v="11844" actId="20577"/>
          <ac:spMkLst>
            <pc:docMk/>
            <pc:sldMk cId="1678499474" sldId="348"/>
            <ac:spMk id="9" creationId="{67A181A4-C25D-4220-A16D-C9015199A607}"/>
          </ac:spMkLst>
        </pc:spChg>
        <pc:spChg chg="del">
          <ac:chgData name="li bo" userId="86e360d6c7446f46" providerId="LiveId" clId="{1B90CDC2-DE6F-4FD9-A8A0-961DE17E7661}" dt="2022-03-19T14:20:24.741" v="11491" actId="478"/>
          <ac:spMkLst>
            <pc:docMk/>
            <pc:sldMk cId="1678499474" sldId="348"/>
            <ac:spMk id="10" creationId="{6F681124-2A23-4F6F-802E-0DFAA284316B}"/>
          </ac:spMkLst>
        </pc:spChg>
        <pc:spChg chg="mod">
          <ac:chgData name="li bo" userId="86e360d6c7446f46" providerId="LiveId" clId="{1B90CDC2-DE6F-4FD9-A8A0-961DE17E7661}" dt="2022-03-19T14:20:30.224" v="11534" actId="207"/>
          <ac:spMkLst>
            <pc:docMk/>
            <pc:sldMk cId="1678499474" sldId="348"/>
            <ac:spMk id="11" creationId="{6F332000-C18E-4995-9F93-35A1900A8A0D}"/>
          </ac:spMkLst>
        </pc:spChg>
        <pc:spChg chg="mod">
          <ac:chgData name="li bo" userId="86e360d6c7446f46" providerId="LiveId" clId="{1B90CDC2-DE6F-4FD9-A8A0-961DE17E7661}" dt="2022-03-19T14:20:30.226" v="11538" actId="207"/>
          <ac:spMkLst>
            <pc:docMk/>
            <pc:sldMk cId="1678499474" sldId="348"/>
            <ac:spMk id="12" creationId="{D7A220A3-7B62-4DD1-8610-B2446937996C}"/>
          </ac:spMkLst>
        </pc:spChg>
        <pc:spChg chg="mod">
          <ac:chgData name="li bo" userId="86e360d6c7446f46" providerId="LiveId" clId="{1B90CDC2-DE6F-4FD9-A8A0-961DE17E7661}" dt="2022-03-19T14:20:30.227" v="11540" actId="207"/>
          <ac:spMkLst>
            <pc:docMk/>
            <pc:sldMk cId="1678499474" sldId="348"/>
            <ac:spMk id="13" creationId="{DB007CF4-7D69-4EF6-BD97-2B23013CC925}"/>
          </ac:spMkLst>
        </pc:spChg>
        <pc:spChg chg="del">
          <ac:chgData name="li bo" userId="86e360d6c7446f46" providerId="LiveId" clId="{1B90CDC2-DE6F-4FD9-A8A0-961DE17E7661}" dt="2022-03-19T14:20:26.737" v="11516" actId="478"/>
          <ac:spMkLst>
            <pc:docMk/>
            <pc:sldMk cId="1678499474" sldId="348"/>
            <ac:spMk id="14" creationId="{B9212BAC-D736-4A0A-B3A3-FA2CB2BCB8CE}"/>
          </ac:spMkLst>
        </pc:spChg>
        <pc:spChg chg="mod">
          <ac:chgData name="li bo" userId="86e360d6c7446f46" providerId="LiveId" clId="{1B90CDC2-DE6F-4FD9-A8A0-961DE17E7661}" dt="2022-03-22T03:31:26.987" v="27729"/>
          <ac:spMkLst>
            <pc:docMk/>
            <pc:sldMk cId="1678499474" sldId="348"/>
            <ac:spMk id="16" creationId="{1F1FBE69-0A77-4257-B0D0-0C20BC016A1F}"/>
          </ac:spMkLst>
        </pc:spChg>
        <pc:spChg chg="mod">
          <ac:chgData name="li bo" userId="86e360d6c7446f46" providerId="LiveId" clId="{1B90CDC2-DE6F-4FD9-A8A0-961DE17E7661}" dt="2022-03-22T03:31:26.987" v="27728"/>
          <ac:spMkLst>
            <pc:docMk/>
            <pc:sldMk cId="1678499474" sldId="348"/>
            <ac:spMk id="17" creationId="{8CD076F3-597C-4F01-BFA8-BB85BCAC6CA4}"/>
          </ac:spMkLst>
        </pc:spChg>
        <pc:spChg chg="mod">
          <ac:chgData name="li bo" userId="86e360d6c7446f46" providerId="LiveId" clId="{1B90CDC2-DE6F-4FD9-A8A0-961DE17E7661}" dt="2022-03-22T03:31:26.987" v="27728"/>
          <ac:spMkLst>
            <pc:docMk/>
            <pc:sldMk cId="1678499474" sldId="348"/>
            <ac:spMk id="18" creationId="{1DFBC5FB-E085-4599-9175-BD81F1E7135E}"/>
          </ac:spMkLst>
        </pc:spChg>
        <pc:spChg chg="mod">
          <ac:chgData name="li bo" userId="86e360d6c7446f46" providerId="LiveId" clId="{1B90CDC2-DE6F-4FD9-A8A0-961DE17E7661}" dt="2022-03-22T03:31:26.987" v="27728"/>
          <ac:spMkLst>
            <pc:docMk/>
            <pc:sldMk cId="1678499474" sldId="348"/>
            <ac:spMk id="19" creationId="{7B7A26E0-8435-4B92-BD27-A776414A5D39}"/>
          </ac:spMkLst>
        </pc:spChg>
        <pc:spChg chg="del mod ord">
          <ac:chgData name="li bo" userId="86e360d6c7446f46" providerId="LiveId" clId="{1B90CDC2-DE6F-4FD9-A8A0-961DE17E7661}" dt="2022-03-19T14:20:30.229" v="11542"/>
          <ac:spMkLst>
            <pc:docMk/>
            <pc:sldMk cId="1678499474" sldId="348"/>
            <ac:spMk id="21" creationId="{31585270-BF0B-45D2-86E0-E906A520384C}"/>
          </ac:spMkLst>
        </pc:spChg>
        <pc:spChg chg="add mod">
          <ac:chgData name="li bo" userId="86e360d6c7446f46" providerId="LiveId" clId="{1B90CDC2-DE6F-4FD9-A8A0-961DE17E7661}" dt="2022-03-19T14:20:05.648" v="11452" actId="2711"/>
          <ac:spMkLst>
            <pc:docMk/>
            <pc:sldMk cId="1678499474" sldId="348"/>
            <ac:spMk id="29" creationId="{A13E67A6-178E-4C6C-BF73-0DFFD5E4E6C5}"/>
          </ac:spMkLst>
        </pc:spChg>
        <pc:spChg chg="add mod">
          <ac:chgData name="li bo" userId="86e360d6c7446f46" providerId="LiveId" clId="{1B90CDC2-DE6F-4FD9-A8A0-961DE17E7661}" dt="2022-03-19T14:20:19.507" v="11482" actId="20577"/>
          <ac:spMkLst>
            <pc:docMk/>
            <pc:sldMk cId="1678499474" sldId="348"/>
            <ac:spMk id="30" creationId="{A714925F-E511-44C8-9C50-ACB52E1F019D}"/>
          </ac:spMkLst>
        </pc:spChg>
        <pc:spChg chg="add del mod">
          <ac:chgData name="li bo" userId="86e360d6c7446f46" providerId="LiveId" clId="{1B90CDC2-DE6F-4FD9-A8A0-961DE17E7661}" dt="2022-03-19T14:24:24.717" v="11884" actId="478"/>
          <ac:spMkLst>
            <pc:docMk/>
            <pc:sldMk cId="1678499474" sldId="348"/>
            <ac:spMk id="31" creationId="{3C8F7CC2-F615-49CF-BDF0-4E592F81AF33}"/>
          </ac:spMkLst>
        </pc:spChg>
        <pc:grpChg chg="mod">
          <ac:chgData name="li bo" userId="86e360d6c7446f46" providerId="LiveId" clId="{1B90CDC2-DE6F-4FD9-A8A0-961DE17E7661}" dt="2022-03-22T03:31:26.987" v="27730"/>
          <ac:grpSpMkLst>
            <pc:docMk/>
            <pc:sldMk cId="1678499474" sldId="348"/>
            <ac:grpSpMk id="20" creationId="{E33B6979-21AE-44E4-843F-C3F2BD0BC279}"/>
          </ac:grpSpMkLst>
        </pc:grpChg>
        <pc:graphicFrameChg chg="add del mod modGraphic">
          <ac:chgData name="li bo" userId="86e360d6c7446f46" providerId="LiveId" clId="{1B90CDC2-DE6F-4FD9-A8A0-961DE17E7661}" dt="2022-03-19T14:05:20.746" v="11243" actId="478"/>
          <ac:graphicFrameMkLst>
            <pc:docMk/>
            <pc:sldMk cId="1678499474" sldId="348"/>
            <ac:graphicFrameMk id="22" creationId="{070251F1-0757-45C7-9AB1-575E6B4ECC46}"/>
          </ac:graphicFrameMkLst>
        </pc:graphicFrameChg>
        <pc:picChg chg="add del mod">
          <ac:chgData name="li bo" userId="86e360d6c7446f46" providerId="LiveId" clId="{1B90CDC2-DE6F-4FD9-A8A0-961DE17E7661}" dt="2022-03-19T14:05:24.165" v="11254" actId="478"/>
          <ac:picMkLst>
            <pc:docMk/>
            <pc:sldMk cId="1678499474" sldId="348"/>
            <ac:picMk id="3" creationId="{C69D8307-1574-4AC2-9C4E-8739C89EEA55}"/>
          </ac:picMkLst>
        </pc:picChg>
        <pc:picChg chg="mod ord">
          <ac:chgData name="li bo" userId="86e360d6c7446f46" providerId="LiveId" clId="{1B90CDC2-DE6F-4FD9-A8A0-961DE17E7661}" dt="2022-03-22T03:31:26.987" v="27732"/>
          <ac:picMkLst>
            <pc:docMk/>
            <pc:sldMk cId="1678499474" sldId="348"/>
            <ac:picMk id="5" creationId="{FA08628F-CFB0-450F-8255-5F95AE978679}"/>
          </ac:picMkLst>
        </pc:picChg>
        <pc:picChg chg="add del mod">
          <ac:chgData name="li bo" userId="86e360d6c7446f46" providerId="LiveId" clId="{1B90CDC2-DE6F-4FD9-A8A0-961DE17E7661}" dt="2022-03-19T14:05:44.934" v="11312" actId="478"/>
          <ac:picMkLst>
            <pc:docMk/>
            <pc:sldMk cId="1678499474" sldId="348"/>
            <ac:picMk id="23" creationId="{0C2BB646-F0BD-407A-88A8-B4967625C4F5}"/>
          </ac:picMkLst>
        </pc:picChg>
        <pc:picChg chg="del">
          <ac:chgData name="li bo" userId="86e360d6c7446f46" providerId="LiveId" clId="{1B90CDC2-DE6F-4FD9-A8A0-961DE17E7661}" dt="2022-03-19T13:57:45.438" v="11156" actId="478"/>
          <ac:picMkLst>
            <pc:docMk/>
            <pc:sldMk cId="1678499474" sldId="348"/>
            <ac:picMk id="24" creationId="{B66377EB-16FA-4388-A96D-2FD75247692A}"/>
          </ac:picMkLst>
        </pc:picChg>
        <pc:picChg chg="add mod">
          <ac:chgData name="li bo" userId="86e360d6c7446f46" providerId="LiveId" clId="{1B90CDC2-DE6F-4FD9-A8A0-961DE17E7661}" dt="2022-03-19T14:11:10.328" v="11378" actId="1076"/>
          <ac:picMkLst>
            <pc:docMk/>
            <pc:sldMk cId="1678499474" sldId="348"/>
            <ac:picMk id="26" creationId="{5096302D-2E49-41FF-B70D-C9632A82CF46}"/>
          </ac:picMkLst>
        </pc:picChg>
        <pc:picChg chg="add mod">
          <ac:chgData name="li bo" userId="86e360d6c7446f46" providerId="LiveId" clId="{1B90CDC2-DE6F-4FD9-A8A0-961DE17E7661}" dt="2022-03-19T14:11:10.328" v="11378" actId="1076"/>
          <ac:picMkLst>
            <pc:docMk/>
            <pc:sldMk cId="1678499474" sldId="348"/>
            <ac:picMk id="28" creationId="{4A6E04FA-0061-4EB6-AB79-6CD471884EDB}"/>
          </ac:picMkLst>
        </pc:picChg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51466423" sldId="349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819263749" sldId="350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086497224" sldId="352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867353767" sldId="353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755141655" sldId="354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022010447" sldId="355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685524916" sldId="356"/>
        </pc:sldMkLst>
      </pc:sldChg>
      <pc:sldChg chg="addSp delSp modSp mod ord modAnim modNotesTx">
        <pc:chgData name="li bo" userId="86e360d6c7446f46" providerId="LiveId" clId="{1B90CDC2-DE6F-4FD9-A8A0-961DE17E7661}" dt="2022-03-22T02:57:31.790" v="27109" actId="478"/>
        <pc:sldMkLst>
          <pc:docMk/>
          <pc:sldMk cId="3862960062" sldId="357"/>
        </pc:sldMkLst>
        <pc:spChg chg="mod">
          <ac:chgData name="li bo" userId="86e360d6c7446f46" providerId="LiveId" clId="{1B90CDC2-DE6F-4FD9-A8A0-961DE17E7661}" dt="2022-03-19T08:31:50.145" v="7967" actId="14100"/>
          <ac:spMkLst>
            <pc:docMk/>
            <pc:sldMk cId="3862960062" sldId="357"/>
            <ac:spMk id="4" creationId="{A4A5978C-A2B6-4BCE-8B96-CF90F2B94666}"/>
          </ac:spMkLst>
        </pc:spChg>
        <pc:spChg chg="add mod">
          <ac:chgData name="li bo" userId="86e360d6c7446f46" providerId="LiveId" clId="{1B90CDC2-DE6F-4FD9-A8A0-961DE17E7661}" dt="2022-03-22T02:53:12.303" v="26989" actId="1076"/>
          <ac:spMkLst>
            <pc:docMk/>
            <pc:sldMk cId="3862960062" sldId="357"/>
            <ac:spMk id="8" creationId="{F1C0B50E-F145-4CDB-A782-72AC3D3C6311}"/>
          </ac:spMkLst>
        </pc:spChg>
        <pc:spChg chg="mod">
          <ac:chgData name="li bo" userId="86e360d6c7446f46" providerId="LiveId" clId="{1B90CDC2-DE6F-4FD9-A8A0-961DE17E7661}" dt="2022-03-22T02:53:12.303" v="26989" actId="1076"/>
          <ac:spMkLst>
            <pc:docMk/>
            <pc:sldMk cId="3862960062" sldId="357"/>
            <ac:spMk id="9" creationId="{B8CD4142-45B7-43A5-9B21-DB629A1E71F3}"/>
          </ac:spMkLst>
        </pc:spChg>
        <pc:spChg chg="add mod">
          <ac:chgData name="li bo" userId="86e360d6c7446f46" providerId="LiveId" clId="{1B90CDC2-DE6F-4FD9-A8A0-961DE17E7661}" dt="2022-03-22T02:53:12.303" v="26989" actId="1076"/>
          <ac:spMkLst>
            <pc:docMk/>
            <pc:sldMk cId="3862960062" sldId="357"/>
            <ac:spMk id="11" creationId="{320463F1-B529-4E63-A54F-4AF9A790278C}"/>
          </ac:spMkLst>
        </pc:spChg>
        <pc:spChg chg="add mod">
          <ac:chgData name="li bo" userId="86e360d6c7446f46" providerId="LiveId" clId="{1B90CDC2-DE6F-4FD9-A8A0-961DE17E7661}" dt="2022-03-22T02:53:12.303" v="26989" actId="1076"/>
          <ac:spMkLst>
            <pc:docMk/>
            <pc:sldMk cId="3862960062" sldId="357"/>
            <ac:spMk id="12" creationId="{45244034-7DF9-4D92-8F9C-B52F495689FF}"/>
          </ac:spMkLst>
        </pc:spChg>
        <pc:spChg chg="add mod">
          <ac:chgData name="li bo" userId="86e360d6c7446f46" providerId="LiveId" clId="{1B90CDC2-DE6F-4FD9-A8A0-961DE17E7661}" dt="2022-03-22T02:57:13.578" v="27102" actId="1076"/>
          <ac:spMkLst>
            <pc:docMk/>
            <pc:sldMk cId="3862960062" sldId="357"/>
            <ac:spMk id="13" creationId="{ABEF96ED-FB07-41DF-93AD-AA6426193E86}"/>
          </ac:spMkLst>
        </pc:spChg>
        <pc:picChg chg="add del mod">
          <ac:chgData name="li bo" userId="86e360d6c7446f46" providerId="LiveId" clId="{1B90CDC2-DE6F-4FD9-A8A0-961DE17E7661}" dt="2022-03-22T02:57:22.846" v="27107" actId="478"/>
          <ac:picMkLst>
            <pc:docMk/>
            <pc:sldMk cId="3862960062" sldId="357"/>
            <ac:picMk id="3" creationId="{EC298EB7-1A73-4DD7-9B5D-5A7334811773}"/>
          </ac:picMkLst>
        </pc:picChg>
        <pc:picChg chg="mod">
          <ac:chgData name="li bo" userId="86e360d6c7446f46" providerId="LiveId" clId="{1B90CDC2-DE6F-4FD9-A8A0-961DE17E7661}" dt="2022-03-22T02:53:12.303" v="26989" actId="1076"/>
          <ac:picMkLst>
            <pc:docMk/>
            <pc:sldMk cId="3862960062" sldId="357"/>
            <ac:picMk id="5" creationId="{16871FA4-5DF4-4CD1-A3B5-77A2DA205395}"/>
          </ac:picMkLst>
        </pc:picChg>
        <pc:picChg chg="mod">
          <ac:chgData name="li bo" userId="86e360d6c7446f46" providerId="LiveId" clId="{1B90CDC2-DE6F-4FD9-A8A0-961DE17E7661}" dt="2022-03-22T02:53:12.303" v="26989" actId="1076"/>
          <ac:picMkLst>
            <pc:docMk/>
            <pc:sldMk cId="3862960062" sldId="357"/>
            <ac:picMk id="7" creationId="{2787D1DA-9494-4422-9279-04ACBB9D9C27}"/>
          </ac:picMkLst>
        </pc:picChg>
        <pc:picChg chg="add mod">
          <ac:chgData name="li bo" userId="86e360d6c7446f46" providerId="LiveId" clId="{1B90CDC2-DE6F-4FD9-A8A0-961DE17E7661}" dt="2022-03-22T02:53:12.303" v="26989" actId="1076"/>
          <ac:picMkLst>
            <pc:docMk/>
            <pc:sldMk cId="3862960062" sldId="357"/>
            <ac:picMk id="10" creationId="{EA87B3DE-A68A-4B0D-8BFC-343AB10C8215}"/>
          </ac:picMkLst>
        </pc:picChg>
        <pc:picChg chg="mod">
          <ac:chgData name="li bo" userId="86e360d6c7446f46" providerId="LiveId" clId="{1B90CDC2-DE6F-4FD9-A8A0-961DE17E7661}" dt="2022-03-22T02:53:12.303" v="26989" actId="1076"/>
          <ac:picMkLst>
            <pc:docMk/>
            <pc:sldMk cId="3862960062" sldId="357"/>
            <ac:picMk id="14" creationId="{D6A5F5D3-20D4-411B-BE8A-929517DBE3A3}"/>
          </ac:picMkLst>
        </pc:picChg>
        <pc:picChg chg="add del">
          <ac:chgData name="li bo" userId="86e360d6c7446f46" providerId="LiveId" clId="{1B90CDC2-DE6F-4FD9-A8A0-961DE17E7661}" dt="2022-03-22T02:57:31.790" v="27109" actId="478"/>
          <ac:picMkLst>
            <pc:docMk/>
            <pc:sldMk cId="3862960062" sldId="357"/>
            <ac:picMk id="15" creationId="{121CA144-2E65-4804-BA30-A8ADC367374D}"/>
          </ac:picMkLst>
        </pc:picChg>
        <pc:picChg chg="del mod">
          <ac:chgData name="li bo" userId="86e360d6c7446f46" providerId="LiveId" clId="{1B90CDC2-DE6F-4FD9-A8A0-961DE17E7661}" dt="2022-03-19T06:45:25.476" v="6857" actId="478"/>
          <ac:picMkLst>
            <pc:docMk/>
            <pc:sldMk cId="3862960062" sldId="357"/>
            <ac:picMk id="17" creationId="{5D69908C-AC15-4B43-A04F-A23D1E55381E}"/>
          </ac:picMkLst>
        </pc:picChg>
      </pc:sldChg>
      <pc:sldChg chg="addSp delSp modSp mod ord addAnim delAnim modAnim">
        <pc:chgData name="li bo" userId="86e360d6c7446f46" providerId="LiveId" clId="{1B90CDC2-DE6F-4FD9-A8A0-961DE17E7661}" dt="2022-03-21T15:21:30.696" v="26007"/>
        <pc:sldMkLst>
          <pc:docMk/>
          <pc:sldMk cId="1872647147" sldId="358"/>
        </pc:sldMkLst>
        <pc:spChg chg="mod">
          <ac:chgData name="li bo" userId="86e360d6c7446f46" providerId="LiveId" clId="{1B90CDC2-DE6F-4FD9-A8A0-961DE17E7661}" dt="2022-03-19T06:49:15.234" v="7033" actId="20577"/>
          <ac:spMkLst>
            <pc:docMk/>
            <pc:sldMk cId="1872647147" sldId="358"/>
            <ac:spMk id="4" creationId="{4F888D46-28A0-44C6-908E-CD08FBFB7994}"/>
          </ac:spMkLst>
        </pc:spChg>
        <pc:picChg chg="add del mod">
          <ac:chgData name="li bo" userId="86e360d6c7446f46" providerId="LiveId" clId="{1B90CDC2-DE6F-4FD9-A8A0-961DE17E7661}" dt="2022-03-19T14:37:26.505" v="11936" actId="478"/>
          <ac:picMkLst>
            <pc:docMk/>
            <pc:sldMk cId="1872647147" sldId="358"/>
            <ac:picMk id="3" creationId="{87631230-0A50-451E-9684-75798B69432E}"/>
          </ac:picMkLst>
        </pc:picChg>
        <pc:picChg chg="del">
          <ac:chgData name="li bo" userId="86e360d6c7446f46" providerId="LiveId" clId="{1B90CDC2-DE6F-4FD9-A8A0-961DE17E7661}" dt="2022-03-19T14:33:45.569" v="11914" actId="478"/>
          <ac:picMkLst>
            <pc:docMk/>
            <pc:sldMk cId="1872647147" sldId="358"/>
            <ac:picMk id="6" creationId="{09A714D9-6E83-4A15-A841-8CFBC0DF3BAE}"/>
          </ac:picMkLst>
        </pc:picChg>
        <pc:picChg chg="add mod">
          <ac:chgData name="li bo" userId="86e360d6c7446f46" providerId="LiveId" clId="{1B90CDC2-DE6F-4FD9-A8A0-961DE17E7661}" dt="2022-03-19T14:33:49.239" v="11918" actId="1076"/>
          <ac:picMkLst>
            <pc:docMk/>
            <pc:sldMk cId="1872647147" sldId="358"/>
            <ac:picMk id="7" creationId="{534E7E45-6644-408D-A639-D1A2EFBA049F}"/>
          </ac:picMkLst>
        </pc:picChg>
        <pc:picChg chg="add del">
          <ac:chgData name="li bo" userId="86e360d6c7446f46" providerId="LiveId" clId="{1B90CDC2-DE6F-4FD9-A8A0-961DE17E7661}" dt="2022-03-19T14:34:01.046" v="11921" actId="478"/>
          <ac:picMkLst>
            <pc:docMk/>
            <pc:sldMk cId="1872647147" sldId="358"/>
            <ac:picMk id="8" creationId="{979A36AF-AB17-4D66-A550-0CB6294FC6C3}"/>
          </ac:picMkLst>
        </pc:picChg>
        <pc:picChg chg="add del mod">
          <ac:chgData name="li bo" userId="86e360d6c7446f46" providerId="LiveId" clId="{1B90CDC2-DE6F-4FD9-A8A0-961DE17E7661}" dt="2022-03-19T14:37:29.109" v="11939" actId="478"/>
          <ac:picMkLst>
            <pc:docMk/>
            <pc:sldMk cId="1872647147" sldId="358"/>
            <ac:picMk id="9" creationId="{65F8EE9D-9BE2-46A1-9C3E-B2E16B5767B3}"/>
          </ac:picMkLst>
        </pc:picChg>
        <pc:picChg chg="add mod">
          <ac:chgData name="li bo" userId="86e360d6c7446f46" providerId="LiveId" clId="{1B90CDC2-DE6F-4FD9-A8A0-961DE17E7661}" dt="2022-03-19T14:38:00.005" v="11948" actId="1076"/>
          <ac:picMkLst>
            <pc:docMk/>
            <pc:sldMk cId="1872647147" sldId="358"/>
            <ac:picMk id="11" creationId="{7DC183DB-4305-425D-9DB7-2843BE4434C8}"/>
          </ac:picMkLst>
        </pc:picChg>
        <pc:picChg chg="del mod">
          <ac:chgData name="li bo" userId="86e360d6c7446f46" providerId="LiveId" clId="{1B90CDC2-DE6F-4FD9-A8A0-961DE17E7661}" dt="2022-03-19T14:34:17.195" v="11928" actId="478"/>
          <ac:picMkLst>
            <pc:docMk/>
            <pc:sldMk cId="1872647147" sldId="358"/>
            <ac:picMk id="12" creationId="{9FF08235-07A9-4981-A45F-02CD126967A7}"/>
          </ac:picMkLst>
        </pc:picChg>
        <pc:picChg chg="add mod">
          <ac:chgData name="li bo" userId="86e360d6c7446f46" providerId="LiveId" clId="{1B90CDC2-DE6F-4FD9-A8A0-961DE17E7661}" dt="2022-03-19T14:38:00.005" v="11948" actId="1076"/>
          <ac:picMkLst>
            <pc:docMk/>
            <pc:sldMk cId="1872647147" sldId="358"/>
            <ac:picMk id="14" creationId="{55F4CF4F-B893-420A-882F-F35F2EFBE347}"/>
          </ac:picMkLst>
        </pc:picChg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280205868" sldId="359"/>
        </pc:sldMkLst>
      </pc:sldChg>
      <pc:sldChg chg="add del">
        <pc:chgData name="li bo" userId="86e360d6c7446f46" providerId="LiveId" clId="{1B90CDC2-DE6F-4FD9-A8A0-961DE17E7661}" dt="2022-03-21T14:50:23.385" v="24238" actId="47"/>
        <pc:sldMkLst>
          <pc:docMk/>
          <pc:sldMk cId="377738480" sldId="360"/>
        </pc:sldMkLst>
      </pc:sldChg>
      <pc:sldChg chg="modSp add">
        <pc:chgData name="li bo" userId="86e360d6c7446f46" providerId="LiveId" clId="{1B90CDC2-DE6F-4FD9-A8A0-961DE17E7661}" dt="2022-03-21T13:42:30.140" v="23168" actId="20577"/>
        <pc:sldMkLst>
          <pc:docMk/>
          <pc:sldMk cId="1386865054" sldId="362"/>
        </pc:sldMkLst>
        <pc:spChg chg="mod">
          <ac:chgData name="li bo" userId="86e360d6c7446f46" providerId="LiveId" clId="{1B90CDC2-DE6F-4FD9-A8A0-961DE17E7661}" dt="2022-03-21T13:42:30.140" v="23168" actId="20577"/>
          <ac:spMkLst>
            <pc:docMk/>
            <pc:sldMk cId="1386865054" sldId="362"/>
            <ac:spMk id="4" creationId="{2C6662C8-22CA-4911-883E-A1D49432C5C2}"/>
          </ac:spMkLst>
        </pc:spChg>
      </pc:sldChg>
      <pc:sldChg chg="addSp delSp modSp add del mod modAnim">
        <pc:chgData name="li bo" userId="86e360d6c7446f46" providerId="LiveId" clId="{1B90CDC2-DE6F-4FD9-A8A0-961DE17E7661}" dt="2022-03-21T13:38:39.079" v="23105" actId="47"/>
        <pc:sldMkLst>
          <pc:docMk/>
          <pc:sldMk cId="3395867362" sldId="363"/>
        </pc:sldMkLst>
        <pc:spChg chg="mod">
          <ac:chgData name="li bo" userId="86e360d6c7446f46" providerId="LiveId" clId="{1B90CDC2-DE6F-4FD9-A8A0-961DE17E7661}" dt="2022-03-20T02:28:04.176" v="13032" actId="20577"/>
          <ac:spMkLst>
            <pc:docMk/>
            <pc:sldMk cId="3395867362" sldId="363"/>
            <ac:spMk id="4" creationId="{BEC52CB3-735B-40B0-A865-497DAA6F2592}"/>
          </ac:spMkLst>
        </pc:spChg>
        <pc:spChg chg="mod">
          <ac:chgData name="li bo" userId="86e360d6c7446f46" providerId="LiveId" clId="{1B90CDC2-DE6F-4FD9-A8A0-961DE17E7661}" dt="2022-03-20T07:27:34.989" v="16891" actId="2711"/>
          <ac:spMkLst>
            <pc:docMk/>
            <pc:sldMk cId="3395867362" sldId="363"/>
            <ac:spMk id="17" creationId="{18C7F723-76D6-4E88-9F9E-40B2986154D4}"/>
          </ac:spMkLst>
        </pc:spChg>
        <pc:spChg chg="add del mod">
          <ac:chgData name="li bo" userId="86e360d6c7446f46" providerId="LiveId" clId="{1B90CDC2-DE6F-4FD9-A8A0-961DE17E7661}" dt="2022-03-20T07:27:38.198" v="16892" actId="478"/>
          <ac:spMkLst>
            <pc:docMk/>
            <pc:sldMk cId="3395867362" sldId="363"/>
            <ac:spMk id="19" creationId="{CA301D66-3D66-4123-AE1A-C107BE8C1D7F}"/>
          </ac:spMkLst>
        </pc:spChg>
        <pc:spChg chg="mod">
          <ac:chgData name="li bo" userId="86e360d6c7446f46" providerId="LiveId" clId="{1B90CDC2-DE6F-4FD9-A8A0-961DE17E7661}" dt="2022-03-20T07:27:34.989" v="16891" actId="2711"/>
          <ac:spMkLst>
            <pc:docMk/>
            <pc:sldMk cId="3395867362" sldId="363"/>
            <ac:spMk id="26" creationId="{E4050D3F-DFE4-4DF3-BA00-43BE462F6F36}"/>
          </ac:spMkLst>
        </pc:spChg>
      </pc:sldChg>
      <pc:sldChg chg="addSp delSp modSp add del mod modAnim">
        <pc:chgData name="li bo" userId="86e360d6c7446f46" providerId="LiveId" clId="{1B90CDC2-DE6F-4FD9-A8A0-961DE17E7661}" dt="2022-03-21T09:16:16.818" v="22770" actId="478"/>
        <pc:sldMkLst>
          <pc:docMk/>
          <pc:sldMk cId="4022378514" sldId="364"/>
        </pc:sldMkLst>
        <pc:spChg chg="del">
          <ac:chgData name="li bo" userId="86e360d6c7446f46" providerId="LiveId" clId="{1B90CDC2-DE6F-4FD9-A8A0-961DE17E7661}" dt="2022-03-21T09:16:14.394" v="22768" actId="478"/>
          <ac:spMkLst>
            <pc:docMk/>
            <pc:sldMk cId="4022378514" sldId="364"/>
            <ac:spMk id="4" creationId="{BEC52CB3-735B-40B0-A865-497DAA6F2592}"/>
          </ac:spMkLst>
        </pc:spChg>
        <pc:spChg chg="add del mod">
          <ac:chgData name="li bo" userId="86e360d6c7446f46" providerId="LiveId" clId="{1B90CDC2-DE6F-4FD9-A8A0-961DE17E7661}" dt="2022-03-21T09:16:16.818" v="22770" actId="478"/>
          <ac:spMkLst>
            <pc:docMk/>
            <pc:sldMk cId="4022378514" sldId="364"/>
            <ac:spMk id="5" creationId="{834A24AF-60A1-44EF-A99C-EB41A451A40A}"/>
          </ac:spMkLst>
        </pc:spChg>
        <pc:spChg chg="add mod">
          <ac:chgData name="li bo" userId="86e360d6c7446f46" providerId="LiveId" clId="{1B90CDC2-DE6F-4FD9-A8A0-961DE17E7661}" dt="2022-03-21T09:16:14.683" v="22769"/>
          <ac:spMkLst>
            <pc:docMk/>
            <pc:sldMk cId="4022378514" sldId="364"/>
            <ac:spMk id="10" creationId="{60375947-0F9E-4384-8B7F-C9AB41E7515A}"/>
          </ac:spMkLst>
        </pc:spChg>
        <pc:picChg chg="add mod">
          <ac:chgData name="li bo" userId="86e360d6c7446f46" providerId="LiveId" clId="{1B90CDC2-DE6F-4FD9-A8A0-961DE17E7661}" dt="2022-03-19T14:51:06.756" v="12036"/>
          <ac:picMkLst>
            <pc:docMk/>
            <pc:sldMk cId="4022378514" sldId="364"/>
            <ac:picMk id="9" creationId="{632A741E-7A12-437F-BDC2-E0371439DD39}"/>
          </ac:picMkLst>
        </pc:picChg>
        <pc:picChg chg="del">
          <ac:chgData name="li bo" userId="86e360d6c7446f46" providerId="LiveId" clId="{1B90CDC2-DE6F-4FD9-A8A0-961DE17E7661}" dt="2022-03-19T14:49:48.376" v="12035" actId="478"/>
          <ac:picMkLst>
            <pc:docMk/>
            <pc:sldMk cId="4022378514" sldId="364"/>
            <ac:picMk id="18" creationId="{E5E8D1D2-9458-4FE5-8F84-1F541A39B54D}"/>
          </ac:picMkLst>
        </pc:picChg>
      </pc:sldChg>
      <pc:sldChg chg="addSp delSp modSp add mod modAnim">
        <pc:chgData name="li bo" userId="86e360d6c7446f46" providerId="LiveId" clId="{1B90CDC2-DE6F-4FD9-A8A0-961DE17E7661}" dt="2022-03-21T15:23:02.087" v="26020"/>
        <pc:sldMkLst>
          <pc:docMk/>
          <pc:sldMk cId="2499613240" sldId="365"/>
        </pc:sldMkLst>
        <pc:spChg chg="mod">
          <ac:chgData name="li bo" userId="86e360d6c7446f46" providerId="LiveId" clId="{1B90CDC2-DE6F-4FD9-A8A0-961DE17E7661}" dt="2022-03-18T16:26:20.480" v="4852" actId="20577"/>
          <ac:spMkLst>
            <pc:docMk/>
            <pc:sldMk cId="2499613240" sldId="365"/>
            <ac:spMk id="4" creationId="{F68C910A-627F-45F9-8EA2-7884191862FB}"/>
          </ac:spMkLst>
        </pc:spChg>
        <pc:spChg chg="mod">
          <ac:chgData name="li bo" userId="86e360d6c7446f46" providerId="LiveId" clId="{1B90CDC2-DE6F-4FD9-A8A0-961DE17E7661}" dt="2022-03-19T13:52:45.847" v="11123" actId="20577"/>
          <ac:spMkLst>
            <pc:docMk/>
            <pc:sldMk cId="2499613240" sldId="365"/>
            <ac:spMk id="5" creationId="{A85638BD-BFC7-4AF6-90A3-7DAE35C2C475}"/>
          </ac:spMkLst>
        </pc:spChg>
        <pc:spChg chg="del">
          <ac:chgData name="li bo" userId="86e360d6c7446f46" providerId="LiveId" clId="{1B90CDC2-DE6F-4FD9-A8A0-961DE17E7661}" dt="2022-03-18T06:47:45.901" v="126" actId="478"/>
          <ac:spMkLst>
            <pc:docMk/>
            <pc:sldMk cId="2499613240" sldId="365"/>
            <ac:spMk id="20" creationId="{E6C8FE36-FB66-47DC-B272-CABA3C5EF3C3}"/>
          </ac:spMkLst>
        </pc:spChg>
        <pc:spChg chg="del">
          <ac:chgData name="li bo" userId="86e360d6c7446f46" providerId="LiveId" clId="{1B90CDC2-DE6F-4FD9-A8A0-961DE17E7661}" dt="2022-03-18T06:47:46.712" v="127" actId="478"/>
          <ac:spMkLst>
            <pc:docMk/>
            <pc:sldMk cId="2499613240" sldId="365"/>
            <ac:spMk id="21" creationId="{40A6D355-7DC2-4ECF-BD0F-FC9379483AFE}"/>
          </ac:spMkLst>
        </pc:spChg>
        <pc:spChg chg="del">
          <ac:chgData name="li bo" userId="86e360d6c7446f46" providerId="LiveId" clId="{1B90CDC2-DE6F-4FD9-A8A0-961DE17E7661}" dt="2022-03-18T06:47:49.673" v="130" actId="478"/>
          <ac:spMkLst>
            <pc:docMk/>
            <pc:sldMk cId="2499613240" sldId="365"/>
            <ac:spMk id="22" creationId="{E958C2CD-C9CF-47CC-B538-303315C46634}"/>
          </ac:spMkLst>
        </pc:spChg>
        <pc:spChg chg="del">
          <ac:chgData name="li bo" userId="86e360d6c7446f46" providerId="LiveId" clId="{1B90CDC2-DE6F-4FD9-A8A0-961DE17E7661}" dt="2022-03-18T06:47:44.326" v="125" actId="478"/>
          <ac:spMkLst>
            <pc:docMk/>
            <pc:sldMk cId="2499613240" sldId="365"/>
            <ac:spMk id="23" creationId="{DB8627B7-9B0B-4250-8A63-FD0DBD5F21EE}"/>
          </ac:spMkLst>
        </pc:spChg>
        <pc:spChg chg="del">
          <ac:chgData name="li bo" userId="86e360d6c7446f46" providerId="LiveId" clId="{1B90CDC2-DE6F-4FD9-A8A0-961DE17E7661}" dt="2022-03-18T06:47:47.730" v="128" actId="478"/>
          <ac:spMkLst>
            <pc:docMk/>
            <pc:sldMk cId="2499613240" sldId="365"/>
            <ac:spMk id="24" creationId="{3C570D62-DBE1-4E1F-8B16-0C2DCB4FD444}"/>
          </ac:spMkLst>
        </pc:spChg>
        <pc:spChg chg="del">
          <ac:chgData name="li bo" userId="86e360d6c7446f46" providerId="LiveId" clId="{1B90CDC2-DE6F-4FD9-A8A0-961DE17E7661}" dt="2022-03-18T06:47:44.326" v="125" actId="478"/>
          <ac:spMkLst>
            <pc:docMk/>
            <pc:sldMk cId="2499613240" sldId="365"/>
            <ac:spMk id="26" creationId="{A1DDA9BC-41A7-44A5-8E4B-B387D695EB36}"/>
          </ac:spMkLst>
        </pc:spChg>
        <pc:spChg chg="add mod">
          <ac:chgData name="li bo" userId="86e360d6c7446f46" providerId="LiveId" clId="{1B90CDC2-DE6F-4FD9-A8A0-961DE17E7661}" dt="2022-03-19T06:34:24.033" v="6605" actId="1076"/>
          <ac:spMkLst>
            <pc:docMk/>
            <pc:sldMk cId="2499613240" sldId="365"/>
            <ac:spMk id="27" creationId="{E0FE020E-2512-43B4-8C21-EC49091EB407}"/>
          </ac:spMkLst>
        </pc:spChg>
        <pc:spChg chg="add mod">
          <ac:chgData name="li bo" userId="86e360d6c7446f46" providerId="LiveId" clId="{1B90CDC2-DE6F-4FD9-A8A0-961DE17E7661}" dt="2022-03-19T06:41:31.989" v="6820" actId="1076"/>
          <ac:spMkLst>
            <pc:docMk/>
            <pc:sldMk cId="2499613240" sldId="365"/>
            <ac:spMk id="29" creationId="{8243C6A7-300F-4F5B-AE3C-AD0FB42CA889}"/>
          </ac:spMkLst>
        </pc:spChg>
        <pc:spChg chg="add mod">
          <ac:chgData name="li bo" userId="86e360d6c7446f46" providerId="LiveId" clId="{1B90CDC2-DE6F-4FD9-A8A0-961DE17E7661}" dt="2022-03-19T06:48:45.553" v="7018" actId="20577"/>
          <ac:spMkLst>
            <pc:docMk/>
            <pc:sldMk cId="2499613240" sldId="365"/>
            <ac:spMk id="30" creationId="{55C0DF81-6AEF-4548-9098-EF101503DA5C}"/>
          </ac:spMkLst>
        </pc:spChg>
        <pc:spChg chg="add mod">
          <ac:chgData name="li bo" userId="86e360d6c7446f46" providerId="LiveId" clId="{1B90CDC2-DE6F-4FD9-A8A0-961DE17E7661}" dt="2022-03-19T06:39:43.521" v="6787" actId="1076"/>
          <ac:spMkLst>
            <pc:docMk/>
            <pc:sldMk cId="2499613240" sldId="365"/>
            <ac:spMk id="32" creationId="{849B4BB9-528F-4C56-BED2-BB7799A19B22}"/>
          </ac:spMkLst>
        </pc:spChg>
        <pc:grpChg chg="del">
          <ac:chgData name="li bo" userId="86e360d6c7446f46" providerId="LiveId" clId="{1B90CDC2-DE6F-4FD9-A8A0-961DE17E7661}" dt="2022-03-18T06:47:48.214" v="129" actId="478"/>
          <ac:grpSpMkLst>
            <pc:docMk/>
            <pc:sldMk cId="2499613240" sldId="365"/>
            <ac:grpSpMk id="19" creationId="{135BF044-E7FC-4309-9A0C-6EA15DF3103B}"/>
          </ac:grpSpMkLst>
        </pc:grpChg>
        <pc:graphicFrameChg chg="add mod modGraphic">
          <ac:chgData name="li bo" userId="86e360d6c7446f46" providerId="LiveId" clId="{1B90CDC2-DE6F-4FD9-A8A0-961DE17E7661}" dt="2022-03-19T08:55:52.702" v="8550" actId="798"/>
          <ac:graphicFrameMkLst>
            <pc:docMk/>
            <pc:sldMk cId="2499613240" sldId="365"/>
            <ac:graphicFrameMk id="15" creationId="{082BC72E-BDAC-4BDD-81AC-D9CB56C536B0}"/>
          </ac:graphicFrameMkLst>
        </pc:graphicFrameChg>
        <pc:graphicFrameChg chg="add mod modGraphic">
          <ac:chgData name="li bo" userId="86e360d6c7446f46" providerId="LiveId" clId="{1B90CDC2-DE6F-4FD9-A8A0-961DE17E7661}" dt="2022-03-19T08:55:59.525" v="8551" actId="798"/>
          <ac:graphicFrameMkLst>
            <pc:docMk/>
            <pc:sldMk cId="2499613240" sldId="365"/>
            <ac:graphicFrameMk id="28" creationId="{5FD0D956-C2F4-460D-8DEE-FE6A09AFBC24}"/>
          </ac:graphicFrameMkLst>
        </pc:graphicFrameChg>
        <pc:picChg chg="add del mod">
          <ac:chgData name="li bo" userId="86e360d6c7446f46" providerId="LiveId" clId="{1B90CDC2-DE6F-4FD9-A8A0-961DE17E7661}" dt="2022-03-19T04:22:02.962" v="6183" actId="478"/>
          <ac:picMkLst>
            <pc:docMk/>
            <pc:sldMk cId="2499613240" sldId="365"/>
            <ac:picMk id="3" creationId="{E6C6EF31-70EE-4A69-99B9-1C8B919062A6}"/>
          </ac:picMkLst>
        </pc:picChg>
        <pc:picChg chg="del">
          <ac:chgData name="li bo" userId="86e360d6c7446f46" providerId="LiveId" clId="{1B90CDC2-DE6F-4FD9-A8A0-961DE17E7661}" dt="2022-03-18T06:47:51.641" v="133" actId="478"/>
          <ac:picMkLst>
            <pc:docMk/>
            <pc:sldMk cId="2499613240" sldId="365"/>
            <ac:picMk id="7" creationId="{53A105D0-E17A-4667-90D0-8D050B4F1E46}"/>
          </ac:picMkLst>
        </pc:picChg>
        <pc:picChg chg="add del mod">
          <ac:chgData name="li bo" userId="86e360d6c7446f46" providerId="LiveId" clId="{1B90CDC2-DE6F-4FD9-A8A0-961DE17E7661}" dt="2022-03-19T06:27:44.829" v="6447" actId="478"/>
          <ac:picMkLst>
            <pc:docMk/>
            <pc:sldMk cId="2499613240" sldId="365"/>
            <ac:picMk id="8" creationId="{173FE179-9647-4856-9EB8-3BF2A1A4FA48}"/>
          </ac:picMkLst>
        </pc:picChg>
        <pc:picChg chg="add del mod">
          <ac:chgData name="li bo" userId="86e360d6c7446f46" providerId="LiveId" clId="{1B90CDC2-DE6F-4FD9-A8A0-961DE17E7661}" dt="2022-03-19T06:21:26.350" v="6231" actId="478"/>
          <ac:picMkLst>
            <pc:docMk/>
            <pc:sldMk cId="2499613240" sldId="365"/>
            <ac:picMk id="10" creationId="{71A33945-F34E-4D6B-ADAB-6B7E47102BA2}"/>
          </ac:picMkLst>
        </pc:picChg>
        <pc:picChg chg="del">
          <ac:chgData name="li bo" userId="86e360d6c7446f46" providerId="LiveId" clId="{1B90CDC2-DE6F-4FD9-A8A0-961DE17E7661}" dt="2022-03-18T06:47:44.326" v="125" actId="478"/>
          <ac:picMkLst>
            <pc:docMk/>
            <pc:sldMk cId="2499613240" sldId="365"/>
            <ac:picMk id="12" creationId="{BDD070D3-DF04-4E8C-B03A-5DA63C5B85B0}"/>
          </ac:picMkLst>
        </pc:picChg>
        <pc:picChg chg="add del">
          <ac:chgData name="li bo" userId="86e360d6c7446f46" providerId="LiveId" clId="{1B90CDC2-DE6F-4FD9-A8A0-961DE17E7661}" dt="2022-03-19T06:20:38.059" v="6230" actId="22"/>
          <ac:picMkLst>
            <pc:docMk/>
            <pc:sldMk cId="2499613240" sldId="365"/>
            <ac:picMk id="14" creationId="{B1B870B3-D43B-425D-A006-884381891EBC}"/>
          </ac:picMkLst>
        </pc:picChg>
        <pc:picChg chg="del">
          <ac:chgData name="li bo" userId="86e360d6c7446f46" providerId="LiveId" clId="{1B90CDC2-DE6F-4FD9-A8A0-961DE17E7661}" dt="2022-03-18T06:47:51.195" v="132" actId="478"/>
          <ac:picMkLst>
            <pc:docMk/>
            <pc:sldMk cId="2499613240" sldId="365"/>
            <ac:picMk id="25" creationId="{76F13FCC-602C-4C3F-BAAD-AA416D97E26D}"/>
          </ac:picMkLst>
        </pc:picChg>
        <pc:picChg chg="del">
          <ac:chgData name="li bo" userId="86e360d6c7446f46" providerId="LiveId" clId="{1B90CDC2-DE6F-4FD9-A8A0-961DE17E7661}" dt="2022-03-18T06:47:50.757" v="131" actId="478"/>
          <ac:picMkLst>
            <pc:docMk/>
            <pc:sldMk cId="2499613240" sldId="365"/>
            <ac:picMk id="2050" creationId="{08C05C05-AAB9-4A59-AF74-ACCD743770F3}"/>
          </ac:picMkLst>
        </pc:picChg>
      </pc:sldChg>
      <pc:sldChg chg="addSp delSp modSp new mod">
        <pc:chgData name="li bo" userId="86e360d6c7446f46" providerId="LiveId" clId="{1B90CDC2-DE6F-4FD9-A8A0-961DE17E7661}" dt="2022-03-20T04:57:50.186" v="15124" actId="20577"/>
        <pc:sldMkLst>
          <pc:docMk/>
          <pc:sldMk cId="3428461085" sldId="366"/>
        </pc:sldMkLst>
        <pc:spChg chg="del">
          <ac:chgData name="li bo" userId="86e360d6c7446f46" providerId="LiveId" clId="{1B90CDC2-DE6F-4FD9-A8A0-961DE17E7661}" dt="2022-03-18T07:27:47.188" v="135" actId="478"/>
          <ac:spMkLst>
            <pc:docMk/>
            <pc:sldMk cId="3428461085" sldId="366"/>
            <ac:spMk id="2" creationId="{F7B0E0FC-49A5-4CCB-BA62-6D9E1726B459}"/>
          </ac:spMkLst>
        </pc:spChg>
        <pc:spChg chg="del">
          <ac:chgData name="li bo" userId="86e360d6c7446f46" providerId="LiveId" clId="{1B90CDC2-DE6F-4FD9-A8A0-961DE17E7661}" dt="2022-03-18T07:27:47.188" v="135" actId="478"/>
          <ac:spMkLst>
            <pc:docMk/>
            <pc:sldMk cId="3428461085" sldId="366"/>
            <ac:spMk id="3" creationId="{55830EA5-B0EA-42B0-80B1-F09874F63007}"/>
          </ac:spMkLst>
        </pc:spChg>
        <pc:spChg chg="add mod">
          <ac:chgData name="li bo" userId="86e360d6c7446f46" providerId="LiveId" clId="{1B90CDC2-DE6F-4FD9-A8A0-961DE17E7661}" dt="2022-03-20T04:57:50.186" v="15124" actId="20577"/>
          <ac:spMkLst>
            <pc:docMk/>
            <pc:sldMk cId="3428461085" sldId="366"/>
            <ac:spMk id="4" creationId="{8C1153FF-8710-4CAC-B53A-208C3FA5292F}"/>
          </ac:spMkLst>
        </pc:spChg>
        <pc:spChg chg="add del mod">
          <ac:chgData name="li bo" userId="86e360d6c7446f46" providerId="LiveId" clId="{1B90CDC2-DE6F-4FD9-A8A0-961DE17E7661}" dt="2022-03-18T13:49:31.522" v="829" actId="1076"/>
          <ac:spMkLst>
            <pc:docMk/>
            <pc:sldMk cId="3428461085" sldId="366"/>
            <ac:spMk id="5" creationId="{0CC214C4-9D15-4ED9-AE4E-9EDC45ED6B17}"/>
          </ac:spMkLst>
        </pc:spChg>
        <pc:spChg chg="add mod">
          <ac:chgData name="li bo" userId="86e360d6c7446f46" providerId="LiveId" clId="{1B90CDC2-DE6F-4FD9-A8A0-961DE17E7661}" dt="2022-03-18T14:44:24.813" v="3521" actId="1076"/>
          <ac:spMkLst>
            <pc:docMk/>
            <pc:sldMk cId="3428461085" sldId="366"/>
            <ac:spMk id="14" creationId="{490B546B-F1F3-4862-9674-4B66D2188613}"/>
          </ac:spMkLst>
        </pc:spChg>
        <pc:spChg chg="add mod">
          <ac:chgData name="li bo" userId="86e360d6c7446f46" providerId="LiveId" clId="{1B90CDC2-DE6F-4FD9-A8A0-961DE17E7661}" dt="2022-03-19T16:20:18.352" v="12707" actId="20577"/>
          <ac:spMkLst>
            <pc:docMk/>
            <pc:sldMk cId="3428461085" sldId="366"/>
            <ac:spMk id="15" creationId="{64CB913C-B4AD-4566-8504-4D12082ACB21}"/>
          </ac:spMkLst>
        </pc:spChg>
        <pc:spChg chg="add del mod">
          <ac:chgData name="li bo" userId="86e360d6c7446f46" providerId="LiveId" clId="{1B90CDC2-DE6F-4FD9-A8A0-961DE17E7661}" dt="2022-03-18T16:13:14.427" v="4370" actId="478"/>
          <ac:spMkLst>
            <pc:docMk/>
            <pc:sldMk cId="3428461085" sldId="366"/>
            <ac:spMk id="16" creationId="{A38DA20C-285A-4EB2-A394-C3FFAAA30743}"/>
          </ac:spMkLst>
        </pc:spChg>
        <pc:grpChg chg="add mod">
          <ac:chgData name="li bo" userId="86e360d6c7446f46" providerId="LiveId" clId="{1B90CDC2-DE6F-4FD9-A8A0-961DE17E7661}" dt="2022-03-18T16:13:43.209" v="4376" actId="1076"/>
          <ac:grpSpMkLst>
            <pc:docMk/>
            <pc:sldMk cId="3428461085" sldId="366"/>
            <ac:grpSpMk id="20" creationId="{2ED4140B-5E54-4C3A-A73E-12582E6F5B31}"/>
          </ac:grpSpMkLst>
        </pc:grpChg>
        <pc:picChg chg="add mod">
          <ac:chgData name="li bo" userId="86e360d6c7446f46" providerId="LiveId" clId="{1B90CDC2-DE6F-4FD9-A8A0-961DE17E7661}" dt="2022-03-18T16:13:48.761" v="4378" actId="1076"/>
          <ac:picMkLst>
            <pc:docMk/>
            <pc:sldMk cId="3428461085" sldId="366"/>
            <ac:picMk id="7" creationId="{B8698B29-F4CC-402D-91AA-BC40B027BF23}"/>
          </ac:picMkLst>
        </pc:picChg>
        <pc:picChg chg="add mod">
          <ac:chgData name="li bo" userId="86e360d6c7446f46" providerId="LiveId" clId="{1B90CDC2-DE6F-4FD9-A8A0-961DE17E7661}" dt="2022-03-18T16:13:44.956" v="4377" actId="1076"/>
          <ac:picMkLst>
            <pc:docMk/>
            <pc:sldMk cId="3428461085" sldId="366"/>
            <ac:picMk id="9" creationId="{4C25D201-648C-40AE-9C1A-2BCD637391CA}"/>
          </ac:picMkLst>
        </pc:picChg>
        <pc:picChg chg="add mod">
          <ac:chgData name="li bo" userId="86e360d6c7446f46" providerId="LiveId" clId="{1B90CDC2-DE6F-4FD9-A8A0-961DE17E7661}" dt="2022-03-18T14:44:19.861" v="3520" actId="1076"/>
          <ac:picMkLst>
            <pc:docMk/>
            <pc:sldMk cId="3428461085" sldId="366"/>
            <ac:picMk id="11" creationId="{9A110680-139C-45DA-9B2C-75158C58444A}"/>
          </ac:picMkLst>
        </pc:picChg>
        <pc:picChg chg="add mod">
          <ac:chgData name="li bo" userId="86e360d6c7446f46" providerId="LiveId" clId="{1B90CDC2-DE6F-4FD9-A8A0-961DE17E7661}" dt="2022-03-18T14:44:24.813" v="3521" actId="1076"/>
          <ac:picMkLst>
            <pc:docMk/>
            <pc:sldMk cId="3428461085" sldId="366"/>
            <ac:picMk id="13" creationId="{3B13EF9B-9087-4208-ADDB-6E06D26C99E7}"/>
          </ac:picMkLst>
        </pc:picChg>
        <pc:picChg chg="add mod">
          <ac:chgData name="li bo" userId="86e360d6c7446f46" providerId="LiveId" clId="{1B90CDC2-DE6F-4FD9-A8A0-961DE17E7661}" dt="2022-03-18T16:13:36.945" v="4375" actId="164"/>
          <ac:picMkLst>
            <pc:docMk/>
            <pc:sldMk cId="3428461085" sldId="366"/>
            <ac:picMk id="17" creationId="{16F82C96-807F-4853-AA37-D44B76D71865}"/>
          </ac:picMkLst>
        </pc:picChg>
        <pc:picChg chg="add mod">
          <ac:chgData name="li bo" userId="86e360d6c7446f46" providerId="LiveId" clId="{1B90CDC2-DE6F-4FD9-A8A0-961DE17E7661}" dt="2022-03-18T16:13:36.945" v="4375" actId="164"/>
          <ac:picMkLst>
            <pc:docMk/>
            <pc:sldMk cId="3428461085" sldId="366"/>
            <ac:picMk id="19" creationId="{295DBF91-84CE-4A1D-B797-24190C1CEF9F}"/>
          </ac:picMkLst>
        </pc:picChg>
      </pc:sldChg>
      <pc:sldChg chg="addSp delSp modSp add mod modNotesTx">
        <pc:chgData name="li bo" userId="86e360d6c7446f46" providerId="LiveId" clId="{1B90CDC2-DE6F-4FD9-A8A0-961DE17E7661}" dt="2022-03-21T13:43:15.334" v="23206" actId="20577"/>
        <pc:sldMkLst>
          <pc:docMk/>
          <pc:sldMk cId="1483386875" sldId="367"/>
        </pc:sldMkLst>
        <pc:spChg chg="add del mod">
          <ac:chgData name="li bo" userId="86e360d6c7446f46" providerId="LiveId" clId="{1B90CDC2-DE6F-4FD9-A8A0-961DE17E7661}" dt="2022-03-19T12:01:17.521" v="10637" actId="478"/>
          <ac:spMkLst>
            <pc:docMk/>
            <pc:sldMk cId="1483386875" sldId="367"/>
            <ac:spMk id="2" creationId="{BE4CE58C-BFB6-4577-8834-8E054446222C}"/>
          </ac:spMkLst>
        </pc:spChg>
        <pc:spChg chg="add del mod">
          <ac:chgData name="li bo" userId="86e360d6c7446f46" providerId="LiveId" clId="{1B90CDC2-DE6F-4FD9-A8A0-961DE17E7661}" dt="2022-03-19T11:51:47.507" v="10215" actId="767"/>
          <ac:spMkLst>
            <pc:docMk/>
            <pc:sldMk cId="1483386875" sldId="367"/>
            <ac:spMk id="3" creationId="{39D61AB3-C699-4C66-903E-4FB1A48D7E24}"/>
          </ac:spMkLst>
        </pc:spChg>
        <pc:spChg chg="mod">
          <ac:chgData name="li bo" userId="86e360d6c7446f46" providerId="LiveId" clId="{1B90CDC2-DE6F-4FD9-A8A0-961DE17E7661}" dt="2022-03-19T11:57:29.067" v="10395" actId="113"/>
          <ac:spMkLst>
            <pc:docMk/>
            <pc:sldMk cId="1483386875" sldId="367"/>
            <ac:spMk id="4" creationId="{8C1153FF-8710-4CAC-B53A-208C3FA5292F}"/>
          </ac:spMkLst>
        </pc:spChg>
        <pc:spChg chg="mod">
          <ac:chgData name="li bo" userId="86e360d6c7446f46" providerId="LiveId" clId="{1B90CDC2-DE6F-4FD9-A8A0-961DE17E7661}" dt="2022-03-20T03:49:58.903" v="13699" actId="1076"/>
          <ac:spMkLst>
            <pc:docMk/>
            <pc:sldMk cId="1483386875" sldId="367"/>
            <ac:spMk id="10" creationId="{A9CE05C2-1B9A-4B46-B2BA-4BF040D76AD8}"/>
          </ac:spMkLst>
        </pc:spChg>
        <pc:spChg chg="add del mod">
          <ac:chgData name="li bo" userId="86e360d6c7446f46" providerId="LiveId" clId="{1B90CDC2-DE6F-4FD9-A8A0-961DE17E7661}" dt="2022-03-19T11:52:55.928" v="10298" actId="478"/>
          <ac:spMkLst>
            <pc:docMk/>
            <pc:sldMk cId="1483386875" sldId="367"/>
            <ac:spMk id="11" creationId="{2200AE3B-6B70-4FCA-BCD1-CE170EF869F5}"/>
          </ac:spMkLst>
        </pc:spChg>
        <pc:spChg chg="add mod">
          <ac:chgData name="li bo" userId="86e360d6c7446f46" providerId="LiveId" clId="{1B90CDC2-DE6F-4FD9-A8A0-961DE17E7661}" dt="2022-03-20T03:46:19.402" v="13432" actId="20577"/>
          <ac:spMkLst>
            <pc:docMk/>
            <pc:sldMk cId="1483386875" sldId="367"/>
            <ac:spMk id="12" creationId="{3AAE1000-5C34-497A-A7CA-EE6EC697C4D4}"/>
          </ac:spMkLst>
        </pc:spChg>
        <pc:spChg chg="add mod">
          <ac:chgData name="li bo" userId="86e360d6c7446f46" providerId="LiveId" clId="{1B90CDC2-DE6F-4FD9-A8A0-961DE17E7661}" dt="2022-03-19T11:59:43.858" v="10437" actId="14100"/>
          <ac:spMkLst>
            <pc:docMk/>
            <pc:sldMk cId="1483386875" sldId="367"/>
            <ac:spMk id="13" creationId="{3EC17807-7795-4FE5-8FB2-3D747D0AFCDA}"/>
          </ac:spMkLst>
        </pc:spChg>
        <pc:spChg chg="add mod">
          <ac:chgData name="li bo" userId="86e360d6c7446f46" providerId="LiveId" clId="{1B90CDC2-DE6F-4FD9-A8A0-961DE17E7661}" dt="2022-03-20T08:57:10.526" v="19813"/>
          <ac:spMkLst>
            <pc:docMk/>
            <pc:sldMk cId="1483386875" sldId="367"/>
            <ac:spMk id="14" creationId="{29278DEC-1EB4-40AF-955C-5F989AF19223}"/>
          </ac:spMkLst>
        </pc:spChg>
        <pc:spChg chg="add mod">
          <ac:chgData name="li bo" userId="86e360d6c7446f46" providerId="LiveId" clId="{1B90CDC2-DE6F-4FD9-A8A0-961DE17E7661}" dt="2022-03-20T08:58:04.086" v="19862" actId="1076"/>
          <ac:spMkLst>
            <pc:docMk/>
            <pc:sldMk cId="1483386875" sldId="367"/>
            <ac:spMk id="15" creationId="{A4BA766A-3F02-4EB5-83B5-739DFD74EA47}"/>
          </ac:spMkLst>
        </pc:spChg>
        <pc:spChg chg="add del">
          <ac:chgData name="li bo" userId="86e360d6c7446f46" providerId="LiveId" clId="{1B90CDC2-DE6F-4FD9-A8A0-961DE17E7661}" dt="2022-03-19T11:56:11.041" v="10369" actId="478"/>
          <ac:spMkLst>
            <pc:docMk/>
            <pc:sldMk cId="1483386875" sldId="367"/>
            <ac:spMk id="18" creationId="{ACF406F5-7603-4316-A966-CC4EDAEB94C9}"/>
          </ac:spMkLst>
        </pc:spChg>
        <pc:spChg chg="add mod">
          <ac:chgData name="li bo" userId="86e360d6c7446f46" providerId="LiveId" clId="{1B90CDC2-DE6F-4FD9-A8A0-961DE17E7661}" dt="2022-03-19T15:08:00.346" v="12113" actId="1076"/>
          <ac:spMkLst>
            <pc:docMk/>
            <pc:sldMk cId="1483386875" sldId="367"/>
            <ac:spMk id="21" creationId="{D36EB8D4-650D-41ED-99D1-05ED78C34B4A}"/>
          </ac:spMkLst>
        </pc:spChg>
        <pc:grpChg chg="add mod">
          <ac:chgData name="li bo" userId="86e360d6c7446f46" providerId="LiveId" clId="{1B90CDC2-DE6F-4FD9-A8A0-961DE17E7661}" dt="2022-03-20T03:49:56.878" v="13698" actId="1076"/>
          <ac:grpSpMkLst>
            <pc:docMk/>
            <pc:sldMk cId="1483386875" sldId="367"/>
            <ac:grpSpMk id="6" creationId="{846F2D81-3E46-4139-9323-00C1275574A5}"/>
          </ac:grpSpMkLst>
        </pc:grpChg>
        <pc:picChg chg="add del mod">
          <ac:chgData name="li bo" userId="86e360d6c7446f46" providerId="LiveId" clId="{1B90CDC2-DE6F-4FD9-A8A0-961DE17E7661}" dt="2022-03-19T11:52:56.341" v="10299" actId="478"/>
          <ac:picMkLst>
            <pc:docMk/>
            <pc:sldMk cId="1483386875" sldId="367"/>
            <ac:picMk id="5" creationId="{CEBAE56C-31E7-47E1-ACE8-CF4096BD5D03}"/>
          </ac:picMkLst>
        </pc:picChg>
        <pc:picChg chg="mod">
          <ac:chgData name="li bo" userId="86e360d6c7446f46" providerId="LiveId" clId="{1B90CDC2-DE6F-4FD9-A8A0-961DE17E7661}" dt="2022-03-19T11:50:52.999" v="10174"/>
          <ac:picMkLst>
            <pc:docMk/>
            <pc:sldMk cId="1483386875" sldId="367"/>
            <ac:picMk id="7" creationId="{D7ECED75-FB13-4406-892A-DC8BE10F766F}"/>
          </ac:picMkLst>
        </pc:picChg>
        <pc:picChg chg="mod">
          <ac:chgData name="li bo" userId="86e360d6c7446f46" providerId="LiveId" clId="{1B90CDC2-DE6F-4FD9-A8A0-961DE17E7661}" dt="2022-03-19T11:50:52.999" v="10174"/>
          <ac:picMkLst>
            <pc:docMk/>
            <pc:sldMk cId="1483386875" sldId="367"/>
            <ac:picMk id="8" creationId="{6D7C5666-680B-4C90-AC21-C10A504966A0}"/>
          </ac:picMkLst>
        </pc:picChg>
        <pc:picChg chg="mod">
          <ac:chgData name="li bo" userId="86e360d6c7446f46" providerId="LiveId" clId="{1B90CDC2-DE6F-4FD9-A8A0-961DE17E7661}" dt="2022-03-19T11:50:52.999" v="10174"/>
          <ac:picMkLst>
            <pc:docMk/>
            <pc:sldMk cId="1483386875" sldId="367"/>
            <ac:picMk id="9" creationId="{F79AA755-44A8-47BB-BCAB-D85C59FB71FD}"/>
          </ac:picMkLst>
        </pc:picChg>
        <pc:picChg chg="add del mod ord">
          <ac:chgData name="li bo" userId="86e360d6c7446f46" providerId="LiveId" clId="{1B90CDC2-DE6F-4FD9-A8A0-961DE17E7661}" dt="2022-03-19T15:07:31.888" v="12071" actId="478"/>
          <ac:picMkLst>
            <pc:docMk/>
            <pc:sldMk cId="1483386875" sldId="367"/>
            <ac:picMk id="16" creationId="{FBBF01BC-948D-44CA-896D-E9503BC7A478}"/>
          </ac:picMkLst>
        </pc:picChg>
        <pc:picChg chg="add del mod">
          <ac:chgData name="li bo" userId="86e360d6c7446f46" providerId="LiveId" clId="{1B90CDC2-DE6F-4FD9-A8A0-961DE17E7661}" dt="2022-03-19T16:11:50.122" v="12415" actId="478"/>
          <ac:picMkLst>
            <pc:docMk/>
            <pc:sldMk cId="1483386875" sldId="367"/>
            <ac:picMk id="20" creationId="{26B4F7C5-DE05-436D-8B94-1BF7E34CD20B}"/>
          </ac:picMkLst>
        </pc:picChg>
        <pc:picChg chg="add del mod">
          <ac:chgData name="li bo" userId="86e360d6c7446f46" providerId="LiveId" clId="{1B90CDC2-DE6F-4FD9-A8A0-961DE17E7661}" dt="2022-03-19T16:45:30.287" v="12939" actId="478"/>
          <ac:picMkLst>
            <pc:docMk/>
            <pc:sldMk cId="1483386875" sldId="367"/>
            <ac:picMk id="23" creationId="{E263E8FD-85B3-43F5-8542-14CBA57063A5}"/>
          </ac:picMkLst>
        </pc:picChg>
        <pc:picChg chg="add del mod">
          <ac:chgData name="li bo" userId="86e360d6c7446f46" providerId="LiveId" clId="{1B90CDC2-DE6F-4FD9-A8A0-961DE17E7661}" dt="2022-03-19T16:45:48.858" v="12946" actId="478"/>
          <ac:picMkLst>
            <pc:docMk/>
            <pc:sldMk cId="1483386875" sldId="367"/>
            <ac:picMk id="25" creationId="{970CAA88-E8C2-4C71-956A-43B2BB03FB93}"/>
          </ac:picMkLst>
        </pc:picChg>
        <pc:picChg chg="add mod">
          <ac:chgData name="li bo" userId="86e360d6c7446f46" providerId="LiveId" clId="{1B90CDC2-DE6F-4FD9-A8A0-961DE17E7661}" dt="2022-03-20T03:50:05.217" v="13703" actId="1076"/>
          <ac:picMkLst>
            <pc:docMk/>
            <pc:sldMk cId="1483386875" sldId="367"/>
            <ac:picMk id="27" creationId="{3959DEB4-FFD9-4F2A-B0CA-9BB72B9CD5A1}"/>
          </ac:picMkLst>
        </pc:picChg>
      </pc:sldChg>
      <pc:sldChg chg="addSp delSp modSp add mod delAnim modAnim modNotesTx">
        <pc:chgData name="li bo" userId="86e360d6c7446f46" providerId="LiveId" clId="{1B90CDC2-DE6F-4FD9-A8A0-961DE17E7661}" dt="2022-03-20T09:46:36.792" v="20870" actId="207"/>
        <pc:sldMkLst>
          <pc:docMk/>
          <pc:sldMk cId="1432308826" sldId="368"/>
        </pc:sldMkLst>
        <pc:spChg chg="add del mod">
          <ac:chgData name="li bo" userId="86e360d6c7446f46" providerId="LiveId" clId="{1B90CDC2-DE6F-4FD9-A8A0-961DE17E7661}" dt="2022-03-19T13:33:01.703" v="11054" actId="478"/>
          <ac:spMkLst>
            <pc:docMk/>
            <pc:sldMk cId="1432308826" sldId="368"/>
            <ac:spMk id="3" creationId="{04E1C0EC-B2B4-4885-AFF0-C0BD49EBB695}"/>
          </ac:spMkLst>
        </pc:spChg>
        <pc:spChg chg="mod">
          <ac:chgData name="li bo" userId="86e360d6c7446f46" providerId="LiveId" clId="{1B90CDC2-DE6F-4FD9-A8A0-961DE17E7661}" dt="2022-03-19T10:31:58.172" v="9581" actId="20577"/>
          <ac:spMkLst>
            <pc:docMk/>
            <pc:sldMk cId="1432308826" sldId="368"/>
            <ac:spMk id="4" creationId="{8C1153FF-8710-4CAC-B53A-208C3FA5292F}"/>
          </ac:spMkLst>
        </pc:spChg>
        <pc:spChg chg="add del mod">
          <ac:chgData name="li bo" userId="86e360d6c7446f46" providerId="LiveId" clId="{1B90CDC2-DE6F-4FD9-A8A0-961DE17E7661}" dt="2022-03-20T07:35:45.486" v="17017" actId="478"/>
          <ac:spMkLst>
            <pc:docMk/>
            <pc:sldMk cId="1432308826" sldId="368"/>
            <ac:spMk id="6" creationId="{A72D07DF-27B2-4BA3-9DA6-8CFE5DB2775C}"/>
          </ac:spMkLst>
        </pc:spChg>
        <pc:spChg chg="add mod">
          <ac:chgData name="li bo" userId="86e360d6c7446f46" providerId="LiveId" clId="{1B90CDC2-DE6F-4FD9-A8A0-961DE17E7661}" dt="2022-03-20T08:01:22.265" v="17703" actId="1076"/>
          <ac:spMkLst>
            <pc:docMk/>
            <pc:sldMk cId="1432308826" sldId="368"/>
            <ac:spMk id="17" creationId="{957DB2ED-2C7E-4FDC-94E6-378144568293}"/>
          </ac:spMkLst>
        </pc:spChg>
        <pc:spChg chg="add mod">
          <ac:chgData name="li bo" userId="86e360d6c7446f46" providerId="LiveId" clId="{1B90CDC2-DE6F-4FD9-A8A0-961DE17E7661}" dt="2022-03-20T09:46:36.792" v="20870" actId="207"/>
          <ac:spMkLst>
            <pc:docMk/>
            <pc:sldMk cId="1432308826" sldId="368"/>
            <ac:spMk id="18" creationId="{235D3671-471F-4CD5-953B-95C152BEB56C}"/>
          </ac:spMkLst>
        </pc:spChg>
        <pc:graphicFrameChg chg="add mod modGraphic">
          <ac:chgData name="li bo" userId="86e360d6c7446f46" providerId="LiveId" clId="{1B90CDC2-DE6F-4FD9-A8A0-961DE17E7661}" dt="2022-03-20T08:01:55.822" v="17716" actId="20577"/>
          <ac:graphicFrameMkLst>
            <pc:docMk/>
            <pc:sldMk cId="1432308826" sldId="368"/>
            <ac:graphicFrameMk id="15" creationId="{C75EE37E-FF67-4EE9-A8E2-3CB2A13069BD}"/>
          </ac:graphicFrameMkLst>
        </pc:graphicFrameChg>
        <pc:graphicFrameChg chg="add mod modGraphic">
          <ac:chgData name="li bo" userId="86e360d6c7446f46" providerId="LiveId" clId="{1B90CDC2-DE6F-4FD9-A8A0-961DE17E7661}" dt="2022-03-20T08:00:38.489" v="17657" actId="1076"/>
          <ac:graphicFrameMkLst>
            <pc:docMk/>
            <pc:sldMk cId="1432308826" sldId="368"/>
            <ac:graphicFrameMk id="16" creationId="{218045C1-BC99-4A01-B36C-5F90341C819C}"/>
          </ac:graphicFrameMkLst>
        </pc:graphicFrameChg>
        <pc:picChg chg="add mod">
          <ac:chgData name="li bo" userId="86e360d6c7446f46" providerId="LiveId" clId="{1B90CDC2-DE6F-4FD9-A8A0-961DE17E7661}" dt="2022-03-20T07:48:16.854" v="17541" actId="1076"/>
          <ac:picMkLst>
            <pc:docMk/>
            <pc:sldMk cId="1432308826" sldId="368"/>
            <ac:picMk id="3" creationId="{978F0B05-0F2B-4127-942D-3BDFBA0567F3}"/>
          </ac:picMkLst>
        </pc:picChg>
        <pc:picChg chg="add del mod">
          <ac:chgData name="li bo" userId="86e360d6c7446f46" providerId="LiveId" clId="{1B90CDC2-DE6F-4FD9-A8A0-961DE17E7661}" dt="2022-03-20T07:24:41.529" v="16879" actId="478"/>
          <ac:picMkLst>
            <pc:docMk/>
            <pc:sldMk cId="1432308826" sldId="368"/>
            <ac:picMk id="5" creationId="{EE280742-1A10-43EF-915E-6126BE84C66D}"/>
          </ac:picMkLst>
        </pc:picChg>
        <pc:picChg chg="add mod">
          <ac:chgData name="li bo" userId="86e360d6c7446f46" providerId="LiveId" clId="{1B90CDC2-DE6F-4FD9-A8A0-961DE17E7661}" dt="2022-03-20T07:48:36.509" v="17543" actId="1076"/>
          <ac:picMkLst>
            <pc:docMk/>
            <pc:sldMk cId="1432308826" sldId="368"/>
            <ac:picMk id="8" creationId="{6B4AF825-6BA1-45FD-8F3D-1202703689F1}"/>
          </ac:picMkLst>
        </pc:picChg>
        <pc:picChg chg="add mod">
          <ac:chgData name="li bo" userId="86e360d6c7446f46" providerId="LiveId" clId="{1B90CDC2-DE6F-4FD9-A8A0-961DE17E7661}" dt="2022-03-20T07:48:16.854" v="17541" actId="1076"/>
          <ac:picMkLst>
            <pc:docMk/>
            <pc:sldMk cId="1432308826" sldId="368"/>
            <ac:picMk id="10" creationId="{22718AE7-F981-4694-94B9-CE4395CF4FDB}"/>
          </ac:picMkLst>
        </pc:picChg>
        <pc:picChg chg="add mod">
          <ac:chgData name="li bo" userId="86e360d6c7446f46" providerId="LiveId" clId="{1B90CDC2-DE6F-4FD9-A8A0-961DE17E7661}" dt="2022-03-20T07:48:30.573" v="17542" actId="1076"/>
          <ac:picMkLst>
            <pc:docMk/>
            <pc:sldMk cId="1432308826" sldId="368"/>
            <ac:picMk id="12" creationId="{804FBCB1-24AC-467B-BCCA-E596DB820B2C}"/>
          </ac:picMkLst>
        </pc:picChg>
        <pc:picChg chg="add del mod">
          <ac:chgData name="li bo" userId="86e360d6c7446f46" providerId="LiveId" clId="{1B90CDC2-DE6F-4FD9-A8A0-961DE17E7661}" dt="2022-03-20T07:31:47.007" v="16903" actId="478"/>
          <ac:picMkLst>
            <pc:docMk/>
            <pc:sldMk cId="1432308826" sldId="368"/>
            <ac:picMk id="1026" creationId="{84B6727D-02EE-451F-B659-9E9C3CB84316}"/>
          </ac:picMkLst>
        </pc:picChg>
        <pc:picChg chg="add del mod">
          <ac:chgData name="li bo" userId="86e360d6c7446f46" providerId="LiveId" clId="{1B90CDC2-DE6F-4FD9-A8A0-961DE17E7661}" dt="2022-03-20T07:35:39.493" v="17016" actId="478"/>
          <ac:picMkLst>
            <pc:docMk/>
            <pc:sldMk cId="1432308826" sldId="368"/>
            <ac:picMk id="1028" creationId="{F6B41488-BB21-4046-B77D-E96CF7CA0DBD}"/>
          </ac:picMkLst>
        </pc:picChg>
      </pc:sldChg>
      <pc:sldChg chg="addSp delSp modSp add mod">
        <pc:chgData name="li bo" userId="86e360d6c7446f46" providerId="LiveId" clId="{1B90CDC2-DE6F-4FD9-A8A0-961DE17E7661}" dt="2022-03-20T04:59:06.451" v="15147" actId="1076"/>
        <pc:sldMkLst>
          <pc:docMk/>
          <pc:sldMk cId="455208663" sldId="369"/>
        </pc:sldMkLst>
        <pc:spChg chg="add del mod">
          <ac:chgData name="li bo" userId="86e360d6c7446f46" providerId="LiveId" clId="{1B90CDC2-DE6F-4FD9-A8A0-961DE17E7661}" dt="2022-03-18T13:47:41.243" v="803" actId="478"/>
          <ac:spMkLst>
            <pc:docMk/>
            <pc:sldMk cId="455208663" sldId="369"/>
            <ac:spMk id="3" creationId="{9B497FDA-FCE0-44B0-BF71-5C53962F5118}"/>
          </ac:spMkLst>
        </pc:spChg>
        <pc:spChg chg="del mod">
          <ac:chgData name="li bo" userId="86e360d6c7446f46" providerId="LiveId" clId="{1B90CDC2-DE6F-4FD9-A8A0-961DE17E7661}" dt="2022-03-18T13:47:38.811" v="801" actId="478"/>
          <ac:spMkLst>
            <pc:docMk/>
            <pc:sldMk cId="455208663" sldId="369"/>
            <ac:spMk id="4" creationId="{8C1153FF-8710-4CAC-B53A-208C3FA5292F}"/>
          </ac:spMkLst>
        </pc:spChg>
        <pc:spChg chg="del mod">
          <ac:chgData name="li bo" userId="86e360d6c7446f46" providerId="LiveId" clId="{1B90CDC2-DE6F-4FD9-A8A0-961DE17E7661}" dt="2022-03-18T13:51:51.897" v="941" actId="478"/>
          <ac:spMkLst>
            <pc:docMk/>
            <pc:sldMk cId="455208663" sldId="369"/>
            <ac:spMk id="5" creationId="{0CC214C4-9D15-4ED9-AE4E-9EDC45ED6B17}"/>
          </ac:spMkLst>
        </pc:spChg>
        <pc:spChg chg="add mod">
          <ac:chgData name="li bo" userId="86e360d6c7446f46" providerId="LiveId" clId="{1B90CDC2-DE6F-4FD9-A8A0-961DE17E7661}" dt="2022-03-19T03:45:08.131" v="5896" actId="20577"/>
          <ac:spMkLst>
            <pc:docMk/>
            <pc:sldMk cId="455208663" sldId="369"/>
            <ac:spMk id="6" creationId="{23284C79-7231-4CFD-8862-D8FE300BCABA}"/>
          </ac:spMkLst>
        </pc:spChg>
        <pc:spChg chg="add del mod">
          <ac:chgData name="li bo" userId="86e360d6c7446f46" providerId="LiveId" clId="{1B90CDC2-DE6F-4FD9-A8A0-961DE17E7661}" dt="2022-03-18T16:13:55.907" v="4379" actId="478"/>
          <ac:spMkLst>
            <pc:docMk/>
            <pc:sldMk cId="455208663" sldId="369"/>
            <ac:spMk id="23" creationId="{F1B15988-0D8F-4177-946E-8B36921A2485}"/>
          </ac:spMkLst>
        </pc:spChg>
        <pc:spChg chg="add mod">
          <ac:chgData name="li bo" userId="86e360d6c7446f46" providerId="LiveId" clId="{1B90CDC2-DE6F-4FD9-A8A0-961DE17E7661}" dt="2022-03-19T16:15:17.405" v="12507" actId="1076"/>
          <ac:spMkLst>
            <pc:docMk/>
            <pc:sldMk cId="455208663" sldId="369"/>
            <ac:spMk id="28" creationId="{B6896A38-6B4B-4D3F-BFA7-FC847E641F3B}"/>
          </ac:spMkLst>
        </pc:spChg>
        <pc:spChg chg="add mod">
          <ac:chgData name="li bo" userId="86e360d6c7446f46" providerId="LiveId" clId="{1B90CDC2-DE6F-4FD9-A8A0-961DE17E7661}" dt="2022-03-20T04:59:06.451" v="15147" actId="1076"/>
          <ac:spMkLst>
            <pc:docMk/>
            <pc:sldMk cId="455208663" sldId="369"/>
            <ac:spMk id="37" creationId="{FB564874-B615-448D-88AD-FB7893161BB1}"/>
          </ac:spMkLst>
        </pc:spChg>
        <pc:spChg chg="add mod">
          <ac:chgData name="li bo" userId="86e360d6c7446f46" providerId="LiveId" clId="{1B90CDC2-DE6F-4FD9-A8A0-961DE17E7661}" dt="2022-03-19T16:26:13.631" v="12937" actId="20577"/>
          <ac:spMkLst>
            <pc:docMk/>
            <pc:sldMk cId="455208663" sldId="369"/>
            <ac:spMk id="38" creationId="{6D87C213-CD3F-4BF6-9798-CA044E7A63E2}"/>
          </ac:spMkLst>
        </pc:spChg>
        <pc:grpChg chg="add del mod">
          <ac:chgData name="li bo" userId="86e360d6c7446f46" providerId="LiveId" clId="{1B90CDC2-DE6F-4FD9-A8A0-961DE17E7661}" dt="2022-03-18T16:12:00.322" v="4352" actId="21"/>
          <ac:grpSpMkLst>
            <pc:docMk/>
            <pc:sldMk cId="455208663" sldId="369"/>
            <ac:grpSpMk id="22" creationId="{ACA92987-9F5D-4C6E-BCDE-E5F855ECFC19}"/>
          </ac:grpSpMkLst>
        </pc:grpChg>
        <pc:grpChg chg="add mod">
          <ac:chgData name="li bo" userId="86e360d6c7446f46" providerId="LiveId" clId="{1B90CDC2-DE6F-4FD9-A8A0-961DE17E7661}" dt="2022-03-18T16:11:46.887" v="4346" actId="164"/>
          <ac:grpSpMkLst>
            <pc:docMk/>
            <pc:sldMk cId="455208663" sldId="369"/>
            <ac:grpSpMk id="26" creationId="{F8B74081-E55B-4B2F-8533-F9A978E5B33C}"/>
          </ac:grpSpMkLst>
        </pc:grpChg>
        <pc:grpChg chg="add mod">
          <ac:chgData name="li bo" userId="86e360d6c7446f46" providerId="LiveId" clId="{1B90CDC2-DE6F-4FD9-A8A0-961DE17E7661}" dt="2022-03-20T04:58:59.137" v="15146" actId="14100"/>
          <ac:grpSpMkLst>
            <pc:docMk/>
            <pc:sldMk cId="455208663" sldId="369"/>
            <ac:grpSpMk id="33" creationId="{7753AD43-0461-46B5-BF9E-CAEB9BE9F3C5}"/>
          </ac:grpSpMkLst>
        </pc:grpChg>
        <pc:picChg chg="add mod modCrop">
          <ac:chgData name="li bo" userId="86e360d6c7446f46" providerId="LiveId" clId="{1B90CDC2-DE6F-4FD9-A8A0-961DE17E7661}" dt="2022-03-19T16:23:04.456" v="12782" actId="1076"/>
          <ac:picMkLst>
            <pc:docMk/>
            <pc:sldMk cId="455208663" sldId="369"/>
            <ac:picMk id="7" creationId="{1C5B11AF-EBB3-47D0-B0D1-0B5B6CA969A5}"/>
          </ac:picMkLst>
        </pc:picChg>
        <pc:picChg chg="add mod modCrop">
          <ac:chgData name="li bo" userId="86e360d6c7446f46" providerId="LiveId" clId="{1B90CDC2-DE6F-4FD9-A8A0-961DE17E7661}" dt="2022-03-19T16:15:50.370" v="12513" actId="1076"/>
          <ac:picMkLst>
            <pc:docMk/>
            <pc:sldMk cId="455208663" sldId="369"/>
            <ac:picMk id="9" creationId="{B87FB933-A1A4-43E2-B6DD-3B9B203BF6DA}"/>
          </ac:picMkLst>
        </pc:picChg>
        <pc:picChg chg="add del mod">
          <ac:chgData name="li bo" userId="86e360d6c7446f46" providerId="LiveId" clId="{1B90CDC2-DE6F-4FD9-A8A0-961DE17E7661}" dt="2022-03-18T16:07:01.491" v="4331" actId="478"/>
          <ac:picMkLst>
            <pc:docMk/>
            <pc:sldMk cId="455208663" sldId="369"/>
            <ac:picMk id="11" creationId="{74FC5738-A539-4742-8F08-0879CFDF71EB}"/>
          </ac:picMkLst>
        </pc:picChg>
        <pc:picChg chg="add del mod">
          <ac:chgData name="li bo" userId="86e360d6c7446f46" providerId="LiveId" clId="{1B90CDC2-DE6F-4FD9-A8A0-961DE17E7661}" dt="2022-03-18T13:54:04.232" v="952" actId="478"/>
          <ac:picMkLst>
            <pc:docMk/>
            <pc:sldMk cId="455208663" sldId="369"/>
            <ac:picMk id="13" creationId="{AD44D610-BF27-47EF-A317-1D36A97B7966}"/>
          </ac:picMkLst>
        </pc:picChg>
        <pc:picChg chg="add del mod">
          <ac:chgData name="li bo" userId="86e360d6c7446f46" providerId="LiveId" clId="{1B90CDC2-DE6F-4FD9-A8A0-961DE17E7661}" dt="2022-03-18T16:07:01.491" v="4331" actId="478"/>
          <ac:picMkLst>
            <pc:docMk/>
            <pc:sldMk cId="455208663" sldId="369"/>
            <ac:picMk id="15" creationId="{AE7CBB6B-2C7F-44A7-BB76-02321E72A520}"/>
          </ac:picMkLst>
        </pc:picChg>
        <pc:picChg chg="add del mod modCrop">
          <ac:chgData name="li bo" userId="86e360d6c7446f46" providerId="LiveId" clId="{1B90CDC2-DE6F-4FD9-A8A0-961DE17E7661}" dt="2022-03-18T16:07:01.491" v="4331" actId="478"/>
          <ac:picMkLst>
            <pc:docMk/>
            <pc:sldMk cId="455208663" sldId="369"/>
            <ac:picMk id="17" creationId="{9BDBBFC0-42C2-4727-8BAE-5128E5F365B1}"/>
          </ac:picMkLst>
        </pc:picChg>
        <pc:picChg chg="add del mod topLvl">
          <ac:chgData name="li bo" userId="86e360d6c7446f46" providerId="LiveId" clId="{1B90CDC2-DE6F-4FD9-A8A0-961DE17E7661}" dt="2022-03-18T16:12:00.322" v="4352" actId="21"/>
          <ac:picMkLst>
            <pc:docMk/>
            <pc:sldMk cId="455208663" sldId="369"/>
            <ac:picMk id="19" creationId="{EF458C2C-A79A-41E0-A7E0-282E635C76D6}"/>
          </ac:picMkLst>
        </pc:picChg>
        <pc:picChg chg="add mod topLvl">
          <ac:chgData name="li bo" userId="86e360d6c7446f46" providerId="LiveId" clId="{1B90CDC2-DE6F-4FD9-A8A0-961DE17E7661}" dt="2022-03-18T16:12:00.322" v="4352" actId="21"/>
          <ac:picMkLst>
            <pc:docMk/>
            <pc:sldMk cId="455208663" sldId="369"/>
            <ac:picMk id="21" creationId="{BD445885-7FC0-4F2B-A9D2-BD99A69D39A1}"/>
          </ac:picMkLst>
        </pc:picChg>
        <pc:picChg chg="add del mod">
          <ac:chgData name="li bo" userId="86e360d6c7446f46" providerId="LiveId" clId="{1B90CDC2-DE6F-4FD9-A8A0-961DE17E7661}" dt="2022-03-18T16:11:48.678" v="4348" actId="22"/>
          <ac:picMkLst>
            <pc:docMk/>
            <pc:sldMk cId="455208663" sldId="369"/>
            <ac:picMk id="25" creationId="{162B5355-616F-40E0-8E51-E82BCAF278F5}"/>
          </ac:picMkLst>
        </pc:picChg>
        <pc:picChg chg="add del mod">
          <ac:chgData name="li bo" userId="86e360d6c7446f46" providerId="LiveId" clId="{1B90CDC2-DE6F-4FD9-A8A0-961DE17E7661}" dt="2022-03-18T16:13:11.013" v="4369" actId="21"/>
          <ac:picMkLst>
            <pc:docMk/>
            <pc:sldMk cId="455208663" sldId="369"/>
            <ac:picMk id="27" creationId="{758DF254-4768-42E7-95E8-41D1745450AC}"/>
          </ac:picMkLst>
        </pc:picChg>
        <pc:picChg chg="add mod">
          <ac:chgData name="li bo" userId="86e360d6c7446f46" providerId="LiveId" clId="{1B90CDC2-DE6F-4FD9-A8A0-961DE17E7661}" dt="2022-03-18T16:16:44.324" v="4549" actId="164"/>
          <ac:picMkLst>
            <pc:docMk/>
            <pc:sldMk cId="455208663" sldId="369"/>
            <ac:picMk id="30" creationId="{583B945B-6548-417E-97ED-553DA2653B6F}"/>
          </ac:picMkLst>
        </pc:picChg>
        <pc:picChg chg="add mod modCrop">
          <ac:chgData name="li bo" userId="86e360d6c7446f46" providerId="LiveId" clId="{1B90CDC2-DE6F-4FD9-A8A0-961DE17E7661}" dt="2022-03-18T16:16:44.324" v="4549" actId="164"/>
          <ac:picMkLst>
            <pc:docMk/>
            <pc:sldMk cId="455208663" sldId="369"/>
            <ac:picMk id="32" creationId="{49F01691-6BC7-4C24-A2CA-591FD47ECC29}"/>
          </ac:picMkLst>
        </pc:picChg>
        <pc:picChg chg="add mod">
          <ac:chgData name="li bo" userId="86e360d6c7446f46" providerId="LiveId" clId="{1B90CDC2-DE6F-4FD9-A8A0-961DE17E7661}" dt="2022-03-20T04:58:52.145" v="15143" actId="14100"/>
          <ac:picMkLst>
            <pc:docMk/>
            <pc:sldMk cId="455208663" sldId="369"/>
            <ac:picMk id="35" creationId="{E6D8FF69-10AD-462B-9964-83BB8FF68315}"/>
          </ac:picMkLst>
        </pc:picChg>
        <pc:picChg chg="add mod modCrop">
          <ac:chgData name="li bo" userId="86e360d6c7446f46" providerId="LiveId" clId="{1B90CDC2-DE6F-4FD9-A8A0-961DE17E7661}" dt="2022-03-19T16:23:11.508" v="12783" actId="1076"/>
          <ac:picMkLst>
            <pc:docMk/>
            <pc:sldMk cId="455208663" sldId="369"/>
            <ac:picMk id="36" creationId="{8BAE9E20-353F-4B83-887A-32E35ADE39E8}"/>
          </ac:picMkLst>
        </pc:picChg>
      </pc:sldChg>
      <pc:sldChg chg="addSp delSp modSp add mod modNotesTx">
        <pc:chgData name="li bo" userId="86e360d6c7446f46" providerId="LiveId" clId="{1B90CDC2-DE6F-4FD9-A8A0-961DE17E7661}" dt="2022-03-22T02:26:51.544" v="26720"/>
        <pc:sldMkLst>
          <pc:docMk/>
          <pc:sldMk cId="498831099" sldId="370"/>
        </pc:sldMkLst>
        <pc:spChg chg="del mod">
          <ac:chgData name="li bo" userId="86e360d6c7446f46" providerId="LiveId" clId="{1B90CDC2-DE6F-4FD9-A8A0-961DE17E7661}" dt="2022-03-18T14:18:09.096" v="1842"/>
          <ac:spMkLst>
            <pc:docMk/>
            <pc:sldMk cId="498831099" sldId="370"/>
            <ac:spMk id="2" creationId="{564DE1F2-7847-4C2E-882B-C95D8EB5F41B}"/>
          </ac:spMkLst>
        </pc:spChg>
        <pc:spChg chg="del mod">
          <ac:chgData name="li bo" userId="86e360d6c7446f46" providerId="LiveId" clId="{1B90CDC2-DE6F-4FD9-A8A0-961DE17E7661}" dt="2022-03-18T14:18:09.096" v="1842"/>
          <ac:spMkLst>
            <pc:docMk/>
            <pc:sldMk cId="498831099" sldId="370"/>
            <ac:spMk id="3" creationId="{434C6237-9175-4366-B208-93E2A3579E99}"/>
          </ac:spMkLst>
        </pc:spChg>
        <pc:spChg chg="add mod">
          <ac:chgData name="li bo" userId="86e360d6c7446f46" providerId="LiveId" clId="{1B90CDC2-DE6F-4FD9-A8A0-961DE17E7661}" dt="2022-03-20T10:08:29.471" v="21598" actId="114"/>
          <ac:spMkLst>
            <pc:docMk/>
            <pc:sldMk cId="498831099" sldId="370"/>
            <ac:spMk id="6" creationId="{C7CF85DF-F111-47F5-BD12-4D595EF92C07}"/>
          </ac:spMkLst>
        </pc:spChg>
        <pc:spChg chg="add mod">
          <ac:chgData name="li bo" userId="86e360d6c7446f46" providerId="LiveId" clId="{1B90CDC2-DE6F-4FD9-A8A0-961DE17E7661}" dt="2022-03-20T10:07:16.084" v="21542" actId="14100"/>
          <ac:spMkLst>
            <pc:docMk/>
            <pc:sldMk cId="498831099" sldId="370"/>
            <ac:spMk id="7" creationId="{745DB74F-CEBD-4F76-9E91-89C9D9533419}"/>
          </ac:spMkLst>
        </pc:spChg>
        <pc:spChg chg="add mod">
          <ac:chgData name="li bo" userId="86e360d6c7446f46" providerId="LiveId" clId="{1B90CDC2-DE6F-4FD9-A8A0-961DE17E7661}" dt="2022-03-20T10:07:13.442" v="21535" actId="14100"/>
          <ac:spMkLst>
            <pc:docMk/>
            <pc:sldMk cId="498831099" sldId="370"/>
            <ac:spMk id="8" creationId="{9A449429-F3B5-44FA-851A-CE4155FF0247}"/>
          </ac:spMkLst>
        </pc:spChg>
        <pc:spChg chg="add del mod">
          <ac:chgData name="li bo" userId="86e360d6c7446f46" providerId="LiveId" clId="{1B90CDC2-DE6F-4FD9-A8A0-961DE17E7661}" dt="2022-03-18T14:21:54.428" v="2502" actId="478"/>
          <ac:spMkLst>
            <pc:docMk/>
            <pc:sldMk cId="498831099" sldId="370"/>
            <ac:spMk id="9" creationId="{D29C5989-6404-496D-B953-3FAE7D7F41B2}"/>
          </ac:spMkLst>
        </pc:spChg>
        <pc:spChg chg="add del mod">
          <ac:chgData name="li bo" userId="86e360d6c7446f46" providerId="LiveId" clId="{1B90CDC2-DE6F-4FD9-A8A0-961DE17E7661}" dt="2022-03-18T14:21:52.271" v="2468" actId="478"/>
          <ac:spMkLst>
            <pc:docMk/>
            <pc:sldMk cId="498831099" sldId="370"/>
            <ac:spMk id="10" creationId="{67CD6901-038A-4ED0-89E8-ACC50B793143}"/>
          </ac:spMkLst>
        </pc:spChg>
        <pc:spChg chg="add mod">
          <ac:chgData name="li bo" userId="86e360d6c7446f46" providerId="LiveId" clId="{1B90CDC2-DE6F-4FD9-A8A0-961DE17E7661}" dt="2022-03-18T14:23:53.213" v="2637" actId="207"/>
          <ac:spMkLst>
            <pc:docMk/>
            <pc:sldMk cId="498831099" sldId="370"/>
            <ac:spMk id="11" creationId="{E664B5F7-03F1-4974-B08F-57FC1C230E41}"/>
          </ac:spMkLst>
        </pc:spChg>
        <pc:spChg chg="add mod">
          <ac:chgData name="li bo" userId="86e360d6c7446f46" providerId="LiveId" clId="{1B90CDC2-DE6F-4FD9-A8A0-961DE17E7661}" dt="2022-03-18T14:23:53.215" v="2641" actId="207"/>
          <ac:spMkLst>
            <pc:docMk/>
            <pc:sldMk cId="498831099" sldId="370"/>
            <ac:spMk id="12" creationId="{1E370564-0F23-42A6-8217-C9731EE764E1}"/>
          </ac:spMkLst>
        </pc:spChg>
        <pc:spChg chg="add del mod">
          <ac:chgData name="li bo" userId="86e360d6c7446f46" providerId="LiveId" clId="{1B90CDC2-DE6F-4FD9-A8A0-961DE17E7661}" dt="2022-03-18T14:21:55.038" v="2519" actId="478"/>
          <ac:spMkLst>
            <pc:docMk/>
            <pc:sldMk cId="498831099" sldId="370"/>
            <ac:spMk id="13" creationId="{DBAB0737-DDB8-4A53-B86F-ABA9D961B313}"/>
          </ac:spMkLst>
        </pc:spChg>
        <pc:spChg chg="add del mod">
          <ac:chgData name="li bo" userId="86e360d6c7446f46" providerId="LiveId" clId="{1B90CDC2-DE6F-4FD9-A8A0-961DE17E7661}" dt="2022-03-18T14:21:53.220" v="2485" actId="478"/>
          <ac:spMkLst>
            <pc:docMk/>
            <pc:sldMk cId="498831099" sldId="370"/>
            <ac:spMk id="14" creationId="{4D05356F-BA70-443D-A3F4-444A602D759D}"/>
          </ac:spMkLst>
        </pc:spChg>
        <pc:spChg chg="add mod">
          <ac:chgData name="li bo" userId="86e360d6c7446f46" providerId="LiveId" clId="{1B90CDC2-DE6F-4FD9-A8A0-961DE17E7661}" dt="2022-03-18T14:18:09.208" v="2026" actId="948"/>
          <ac:spMkLst>
            <pc:docMk/>
            <pc:sldMk cId="498831099" sldId="370"/>
            <ac:spMk id="15" creationId="{96D09AC7-0C7C-430E-9B44-C13B84CBD292}"/>
          </ac:spMkLst>
        </pc:spChg>
        <pc:spChg chg="add mod">
          <ac:chgData name="li bo" userId="86e360d6c7446f46" providerId="LiveId" clId="{1B90CDC2-DE6F-4FD9-A8A0-961DE17E7661}" dt="2022-03-22T02:26:51.543" v="26717"/>
          <ac:spMkLst>
            <pc:docMk/>
            <pc:sldMk cId="498831099" sldId="370"/>
            <ac:spMk id="16" creationId="{D5984544-7563-49FF-A5F1-E6249D79DA56}"/>
          </ac:spMkLst>
        </pc:spChg>
        <pc:spChg chg="add mod">
          <ac:chgData name="li bo" userId="86e360d6c7446f46" providerId="LiveId" clId="{1B90CDC2-DE6F-4FD9-A8A0-961DE17E7661}" dt="2022-03-22T02:26:51.542" v="26716"/>
          <ac:spMkLst>
            <pc:docMk/>
            <pc:sldMk cId="498831099" sldId="370"/>
            <ac:spMk id="17" creationId="{5F7616A2-7BAB-46D1-9A63-E33ABCA3AB00}"/>
          </ac:spMkLst>
        </pc:spChg>
        <pc:spChg chg="add mod">
          <ac:chgData name="li bo" userId="86e360d6c7446f46" providerId="LiveId" clId="{1B90CDC2-DE6F-4FD9-A8A0-961DE17E7661}" dt="2022-03-22T02:26:51.542" v="26716"/>
          <ac:spMkLst>
            <pc:docMk/>
            <pc:sldMk cId="498831099" sldId="370"/>
            <ac:spMk id="18" creationId="{60156447-4FEC-4D5A-A1C7-BEE4EF18CA28}"/>
          </ac:spMkLst>
        </pc:spChg>
        <pc:spChg chg="add mod">
          <ac:chgData name="li bo" userId="86e360d6c7446f46" providerId="LiveId" clId="{1B90CDC2-DE6F-4FD9-A8A0-961DE17E7661}" dt="2022-03-22T02:26:51.542" v="26716"/>
          <ac:spMkLst>
            <pc:docMk/>
            <pc:sldMk cId="498831099" sldId="370"/>
            <ac:spMk id="19" creationId="{CB557ED5-62CD-42F1-83C1-8AF5217A975E}"/>
          </ac:spMkLst>
        </pc:spChg>
        <pc:spChg chg="add del mod ord">
          <ac:chgData name="li bo" userId="86e360d6c7446f46" providerId="LiveId" clId="{1B90CDC2-DE6F-4FD9-A8A0-961DE17E7661}" dt="2022-03-18T14:23:53.216" v="2643"/>
          <ac:spMkLst>
            <pc:docMk/>
            <pc:sldMk cId="498831099" sldId="370"/>
            <ac:spMk id="21" creationId="{1501BF97-F630-442F-BDA9-DA4F38E25003}"/>
          </ac:spMkLst>
        </pc:spChg>
        <pc:spChg chg="add mod">
          <ac:chgData name="li bo" userId="86e360d6c7446f46" providerId="LiveId" clId="{1B90CDC2-DE6F-4FD9-A8A0-961DE17E7661}" dt="2022-03-20T10:08:59.155" v="21618" actId="1076"/>
          <ac:spMkLst>
            <pc:docMk/>
            <pc:sldMk cId="498831099" sldId="370"/>
            <ac:spMk id="23" creationId="{F0A0B8A0-29A5-49BF-9715-98F47035A652}"/>
          </ac:spMkLst>
        </pc:spChg>
        <pc:grpChg chg="add mod">
          <ac:chgData name="li bo" userId="86e360d6c7446f46" providerId="LiveId" clId="{1B90CDC2-DE6F-4FD9-A8A0-961DE17E7661}" dt="2022-03-22T02:26:51.544" v="26718"/>
          <ac:grpSpMkLst>
            <pc:docMk/>
            <pc:sldMk cId="498831099" sldId="370"/>
            <ac:grpSpMk id="20" creationId="{299E5073-3BDE-4A99-9208-26ED611EA32F}"/>
          </ac:grpSpMkLst>
        </pc:grpChg>
        <pc:picChg chg="add mod ord">
          <ac:chgData name="li bo" userId="86e360d6c7446f46" providerId="LiveId" clId="{1B90CDC2-DE6F-4FD9-A8A0-961DE17E7661}" dt="2022-03-22T02:26:51.544" v="26720"/>
          <ac:picMkLst>
            <pc:docMk/>
            <pc:sldMk cId="498831099" sldId="370"/>
            <ac:picMk id="5" creationId="{3D05D841-63F3-41F1-8C50-FA1A0E93812B}"/>
          </ac:picMkLst>
        </pc:picChg>
      </pc:sldChg>
      <pc:sldChg chg="addSp delSp modSp add mod modNotesTx">
        <pc:chgData name="li bo" userId="86e360d6c7446f46" providerId="LiveId" clId="{1B90CDC2-DE6F-4FD9-A8A0-961DE17E7661}" dt="2022-03-19T09:34:56.776" v="9237" actId="20577"/>
        <pc:sldMkLst>
          <pc:docMk/>
          <pc:sldMk cId="992324964" sldId="371"/>
        </pc:sldMkLst>
        <pc:spChg chg="add del mod">
          <ac:chgData name="li bo" userId="86e360d6c7446f46" providerId="LiveId" clId="{1B90CDC2-DE6F-4FD9-A8A0-961DE17E7661}" dt="2022-03-18T14:35:39.852" v="3185" actId="11529"/>
          <ac:spMkLst>
            <pc:docMk/>
            <pc:sldMk cId="992324964" sldId="371"/>
            <ac:spMk id="2" creationId="{2C4E6630-648F-4657-BB79-41449E92A9A4}"/>
          </ac:spMkLst>
        </pc:spChg>
        <pc:spChg chg="add del mod">
          <ac:chgData name="li bo" userId="86e360d6c7446f46" providerId="LiveId" clId="{1B90CDC2-DE6F-4FD9-A8A0-961DE17E7661}" dt="2022-03-19T03:38:58.798" v="5630" actId="478"/>
          <ac:spMkLst>
            <pc:docMk/>
            <pc:sldMk cId="992324964" sldId="371"/>
            <ac:spMk id="3" creationId="{A85F4F07-8AAF-424E-AFC8-2E96464BE385}"/>
          </ac:spMkLst>
        </pc:spChg>
        <pc:spChg chg="mod">
          <ac:chgData name="li bo" userId="86e360d6c7446f46" providerId="LiveId" clId="{1B90CDC2-DE6F-4FD9-A8A0-961DE17E7661}" dt="2022-03-19T03:50:46.545" v="6133"/>
          <ac:spMkLst>
            <pc:docMk/>
            <pc:sldMk cId="992324964" sldId="371"/>
            <ac:spMk id="6" creationId="{23284C79-7231-4CFD-8862-D8FE300BCABA}"/>
          </ac:spMkLst>
        </pc:spChg>
        <pc:spChg chg="add del mod">
          <ac:chgData name="li bo" userId="86e360d6c7446f46" providerId="LiveId" clId="{1B90CDC2-DE6F-4FD9-A8A0-961DE17E7661}" dt="2022-03-19T03:39:00.137" v="5631" actId="478"/>
          <ac:spMkLst>
            <pc:docMk/>
            <pc:sldMk cId="992324964" sldId="371"/>
            <ac:spMk id="12" creationId="{A4CABBA0-D4F7-4C57-8E42-0BED05EA1202}"/>
          </ac:spMkLst>
        </pc:spChg>
        <pc:spChg chg="add mod">
          <ac:chgData name="li bo" userId="86e360d6c7446f46" providerId="LiveId" clId="{1B90CDC2-DE6F-4FD9-A8A0-961DE17E7661}" dt="2022-03-18T14:49:11.268" v="3809" actId="1076"/>
          <ac:spMkLst>
            <pc:docMk/>
            <pc:sldMk cId="992324964" sldId="371"/>
            <ac:spMk id="18" creationId="{A9FBA9DA-A304-4069-BA1B-DFF5D9C5DBC5}"/>
          </ac:spMkLst>
        </pc:spChg>
        <pc:spChg chg="del">
          <ac:chgData name="li bo" userId="86e360d6c7446f46" providerId="LiveId" clId="{1B90CDC2-DE6F-4FD9-A8A0-961DE17E7661}" dt="2022-03-18T14:24:35.180" v="2695" actId="478"/>
          <ac:spMkLst>
            <pc:docMk/>
            <pc:sldMk cId="992324964" sldId="371"/>
            <ac:spMk id="23" creationId="{F1B15988-0D8F-4177-946E-8B36921A2485}"/>
          </ac:spMkLst>
        </pc:spChg>
        <pc:spChg chg="add mod">
          <ac:chgData name="li bo" userId="86e360d6c7446f46" providerId="LiveId" clId="{1B90CDC2-DE6F-4FD9-A8A0-961DE17E7661}" dt="2022-03-18T14:50:42.107" v="3818" actId="207"/>
          <ac:spMkLst>
            <pc:docMk/>
            <pc:sldMk cId="992324964" sldId="371"/>
            <ac:spMk id="24" creationId="{E2DFB94F-FA85-4650-9FF4-60D19A98CA33}"/>
          </ac:spMkLst>
        </pc:spChg>
        <pc:grpChg chg="del">
          <ac:chgData name="li bo" userId="86e360d6c7446f46" providerId="LiveId" clId="{1B90CDC2-DE6F-4FD9-A8A0-961DE17E7661}" dt="2022-03-18T14:24:32.674" v="2694" actId="478"/>
          <ac:grpSpMkLst>
            <pc:docMk/>
            <pc:sldMk cId="992324964" sldId="371"/>
            <ac:grpSpMk id="22" creationId="{ACA92987-9F5D-4C6E-BCDE-E5F855ECFC19}"/>
          </ac:grpSpMkLst>
        </pc:grpChg>
        <pc:picChg chg="add del mod">
          <ac:chgData name="li bo" userId="86e360d6c7446f46" providerId="LiveId" clId="{1B90CDC2-DE6F-4FD9-A8A0-961DE17E7661}" dt="2022-03-18T14:38:37.434" v="3223" actId="478"/>
          <ac:picMkLst>
            <pc:docMk/>
            <pc:sldMk cId="992324964" sldId="371"/>
            <ac:picMk id="5" creationId="{B62542E2-BEA2-4054-876D-6510A6175A02}"/>
          </ac:picMkLst>
        </pc:picChg>
        <pc:picChg chg="mod">
          <ac:chgData name="li bo" userId="86e360d6c7446f46" providerId="LiveId" clId="{1B90CDC2-DE6F-4FD9-A8A0-961DE17E7661}" dt="2022-03-18T14:49:11.268" v="3809" actId="1076"/>
          <ac:picMkLst>
            <pc:docMk/>
            <pc:sldMk cId="992324964" sldId="371"/>
            <ac:picMk id="7" creationId="{1C5B11AF-EBB3-47D0-B0D1-0B5B6CA969A5}"/>
          </ac:picMkLst>
        </pc:picChg>
        <pc:picChg chg="del">
          <ac:chgData name="li bo" userId="86e360d6c7446f46" providerId="LiveId" clId="{1B90CDC2-DE6F-4FD9-A8A0-961DE17E7661}" dt="2022-03-18T14:24:32.674" v="2694" actId="478"/>
          <ac:picMkLst>
            <pc:docMk/>
            <pc:sldMk cId="992324964" sldId="371"/>
            <ac:picMk id="9" creationId="{B87FB933-A1A4-43E2-B6DD-3B9B203BF6DA}"/>
          </ac:picMkLst>
        </pc:picChg>
        <pc:picChg chg="add mod">
          <ac:chgData name="li bo" userId="86e360d6c7446f46" providerId="LiveId" clId="{1B90CDC2-DE6F-4FD9-A8A0-961DE17E7661}" dt="2022-03-18T14:52:58.573" v="3826" actId="1076"/>
          <ac:picMkLst>
            <pc:docMk/>
            <pc:sldMk cId="992324964" sldId="371"/>
            <ac:picMk id="10" creationId="{310C817A-9C22-4DE1-ACB9-F8BD5656E6D1}"/>
          </ac:picMkLst>
        </pc:picChg>
        <pc:picChg chg="del">
          <ac:chgData name="li bo" userId="86e360d6c7446f46" providerId="LiveId" clId="{1B90CDC2-DE6F-4FD9-A8A0-961DE17E7661}" dt="2022-03-18T14:24:32.674" v="2694" actId="478"/>
          <ac:picMkLst>
            <pc:docMk/>
            <pc:sldMk cId="992324964" sldId="371"/>
            <ac:picMk id="11" creationId="{74FC5738-A539-4742-8F08-0879CFDF71EB}"/>
          </ac:picMkLst>
        </pc:picChg>
        <pc:picChg chg="add mod">
          <ac:chgData name="li bo" userId="86e360d6c7446f46" providerId="LiveId" clId="{1B90CDC2-DE6F-4FD9-A8A0-961DE17E7661}" dt="2022-03-18T14:49:11.268" v="3809" actId="1076"/>
          <ac:picMkLst>
            <pc:docMk/>
            <pc:sldMk cId="992324964" sldId="371"/>
            <ac:picMk id="14" creationId="{A7BD519B-B1CB-4686-8614-42EEA08E24B3}"/>
          </ac:picMkLst>
        </pc:picChg>
        <pc:picChg chg="del">
          <ac:chgData name="li bo" userId="86e360d6c7446f46" providerId="LiveId" clId="{1B90CDC2-DE6F-4FD9-A8A0-961DE17E7661}" dt="2022-03-18T14:24:32.674" v="2694" actId="478"/>
          <ac:picMkLst>
            <pc:docMk/>
            <pc:sldMk cId="992324964" sldId="371"/>
            <ac:picMk id="15" creationId="{AE7CBB6B-2C7F-44A7-BB76-02321E72A520}"/>
          </ac:picMkLst>
        </pc:picChg>
        <pc:picChg chg="del">
          <ac:chgData name="li bo" userId="86e360d6c7446f46" providerId="LiveId" clId="{1B90CDC2-DE6F-4FD9-A8A0-961DE17E7661}" dt="2022-03-18T14:24:32.674" v="2694" actId="478"/>
          <ac:picMkLst>
            <pc:docMk/>
            <pc:sldMk cId="992324964" sldId="371"/>
            <ac:picMk id="17" creationId="{9BDBBFC0-42C2-4727-8BAE-5128E5F365B1}"/>
          </ac:picMkLst>
        </pc:picChg>
      </pc:sldChg>
      <pc:sldChg chg="addSp delSp modSp add mod modNotesTx">
        <pc:chgData name="li bo" userId="86e360d6c7446f46" providerId="LiveId" clId="{1B90CDC2-DE6F-4FD9-A8A0-961DE17E7661}" dt="2022-03-19T09:35:02.778" v="9238" actId="20577"/>
        <pc:sldMkLst>
          <pc:docMk/>
          <pc:sldMk cId="1601066427" sldId="372"/>
        </pc:sldMkLst>
        <pc:spChg chg="del">
          <ac:chgData name="li bo" userId="86e360d6c7446f46" providerId="LiveId" clId="{1B90CDC2-DE6F-4FD9-A8A0-961DE17E7661}" dt="2022-03-18T14:49:23.676" v="3811" actId="478"/>
          <ac:spMkLst>
            <pc:docMk/>
            <pc:sldMk cId="1601066427" sldId="372"/>
            <ac:spMk id="3" creationId="{A85F4F07-8AAF-424E-AFC8-2E96464BE385}"/>
          </ac:spMkLst>
        </pc:spChg>
        <pc:spChg chg="mod">
          <ac:chgData name="li bo" userId="86e360d6c7446f46" providerId="LiveId" clId="{1B90CDC2-DE6F-4FD9-A8A0-961DE17E7661}" dt="2022-03-19T03:45:21.468" v="5900" actId="20577"/>
          <ac:spMkLst>
            <pc:docMk/>
            <pc:sldMk cId="1601066427" sldId="372"/>
            <ac:spMk id="6" creationId="{23284C79-7231-4CFD-8862-D8FE300BCABA}"/>
          </ac:spMkLst>
        </pc:spChg>
        <pc:spChg chg="del">
          <ac:chgData name="li bo" userId="86e360d6c7446f46" providerId="LiveId" clId="{1B90CDC2-DE6F-4FD9-A8A0-961DE17E7661}" dt="2022-03-18T14:49:23.676" v="3811" actId="478"/>
          <ac:spMkLst>
            <pc:docMk/>
            <pc:sldMk cId="1601066427" sldId="372"/>
            <ac:spMk id="12" creationId="{A4CABBA0-D4F7-4C57-8E42-0BED05EA1202}"/>
          </ac:spMkLst>
        </pc:spChg>
        <pc:spChg chg="del">
          <ac:chgData name="li bo" userId="86e360d6c7446f46" providerId="LiveId" clId="{1B90CDC2-DE6F-4FD9-A8A0-961DE17E7661}" dt="2022-03-18T14:49:23.676" v="3811" actId="478"/>
          <ac:spMkLst>
            <pc:docMk/>
            <pc:sldMk cId="1601066427" sldId="372"/>
            <ac:spMk id="18" creationId="{A9FBA9DA-A304-4069-BA1B-DFF5D9C5DBC5}"/>
          </ac:spMkLst>
        </pc:spChg>
        <pc:spChg chg="del">
          <ac:chgData name="li bo" userId="86e360d6c7446f46" providerId="LiveId" clId="{1B90CDC2-DE6F-4FD9-A8A0-961DE17E7661}" dt="2022-03-18T14:49:23.676" v="3811" actId="478"/>
          <ac:spMkLst>
            <pc:docMk/>
            <pc:sldMk cId="1601066427" sldId="372"/>
            <ac:spMk id="24" creationId="{E2DFB94F-FA85-4650-9FF4-60D19A98CA33}"/>
          </ac:spMkLst>
        </pc:spChg>
        <pc:grpChg chg="add mod">
          <ac:chgData name="li bo" userId="86e360d6c7446f46" providerId="LiveId" clId="{1B90CDC2-DE6F-4FD9-A8A0-961DE17E7661}" dt="2022-03-18T14:54:23.633" v="3836" actId="164"/>
          <ac:grpSpMkLst>
            <pc:docMk/>
            <pc:sldMk cId="1601066427" sldId="372"/>
            <ac:grpSpMk id="13" creationId="{B0572B43-7A39-4E10-9967-24946692AC87}"/>
          </ac:grpSpMkLst>
        </pc:grpChg>
        <pc:grpChg chg="add del mod">
          <ac:chgData name="li bo" userId="86e360d6c7446f46" providerId="LiveId" clId="{1B90CDC2-DE6F-4FD9-A8A0-961DE17E7661}" dt="2022-03-18T14:55:16.849" v="3847" actId="478"/>
          <ac:grpSpMkLst>
            <pc:docMk/>
            <pc:sldMk cId="1601066427" sldId="372"/>
            <ac:grpSpMk id="15" creationId="{DE9A7995-F75F-4DE9-B3EF-5766BE666FE3}"/>
          </ac:grpSpMkLst>
        </pc:grpChg>
        <pc:grpChg chg="add mod">
          <ac:chgData name="li bo" userId="86e360d6c7446f46" providerId="LiveId" clId="{1B90CDC2-DE6F-4FD9-A8A0-961DE17E7661}" dt="2022-03-18T16:24:11.887" v="4782" actId="1076"/>
          <ac:grpSpMkLst>
            <pc:docMk/>
            <pc:sldMk cId="1601066427" sldId="372"/>
            <ac:grpSpMk id="21" creationId="{C7A99EE1-950B-4A42-A027-3D0749BE3B43}"/>
          </ac:grpSpMkLst>
        </pc:grpChg>
        <pc:picChg chg="add mod">
          <ac:chgData name="li bo" userId="86e360d6c7446f46" providerId="LiveId" clId="{1B90CDC2-DE6F-4FD9-A8A0-961DE17E7661}" dt="2022-03-18T16:24:11.887" v="4782" actId="1076"/>
          <ac:picMkLst>
            <pc:docMk/>
            <pc:sldMk cId="1601066427" sldId="372"/>
            <ac:picMk id="4" creationId="{693B1E14-67A2-4C5F-B962-9A79C2DDE51B}"/>
          </ac:picMkLst>
        </pc:picChg>
        <pc:picChg chg="del">
          <ac:chgData name="li bo" userId="86e360d6c7446f46" providerId="LiveId" clId="{1B90CDC2-DE6F-4FD9-A8A0-961DE17E7661}" dt="2022-03-18T14:49:23.676" v="3811" actId="478"/>
          <ac:picMkLst>
            <pc:docMk/>
            <pc:sldMk cId="1601066427" sldId="372"/>
            <ac:picMk id="7" creationId="{1C5B11AF-EBB3-47D0-B0D1-0B5B6CA969A5}"/>
          </ac:picMkLst>
        </pc:picChg>
        <pc:picChg chg="add mod topLvl modCrop">
          <ac:chgData name="li bo" userId="86e360d6c7446f46" providerId="LiveId" clId="{1B90CDC2-DE6F-4FD9-A8A0-961DE17E7661}" dt="2022-03-18T14:56:02.371" v="3860" actId="164"/>
          <ac:picMkLst>
            <pc:docMk/>
            <pc:sldMk cId="1601066427" sldId="372"/>
            <ac:picMk id="8" creationId="{5D26C315-F13C-4C54-BC46-37AA5520856D}"/>
          </ac:picMkLst>
        </pc:picChg>
        <pc:picChg chg="del">
          <ac:chgData name="li bo" userId="86e360d6c7446f46" providerId="LiveId" clId="{1B90CDC2-DE6F-4FD9-A8A0-961DE17E7661}" dt="2022-03-18T14:49:23.676" v="3811" actId="478"/>
          <ac:picMkLst>
            <pc:docMk/>
            <pc:sldMk cId="1601066427" sldId="372"/>
            <ac:picMk id="10" creationId="{310C817A-9C22-4DE1-ACB9-F8BD5656E6D1}"/>
          </ac:picMkLst>
        </pc:picChg>
        <pc:picChg chg="add del mod topLvl">
          <ac:chgData name="li bo" userId="86e360d6c7446f46" providerId="LiveId" clId="{1B90CDC2-DE6F-4FD9-A8A0-961DE17E7661}" dt="2022-03-18T14:55:16.849" v="3847" actId="478"/>
          <ac:picMkLst>
            <pc:docMk/>
            <pc:sldMk cId="1601066427" sldId="372"/>
            <ac:picMk id="11" creationId="{A17C66A7-9F4A-43C2-9D36-4005DD12E675}"/>
          </ac:picMkLst>
        </pc:picChg>
        <pc:picChg chg="del">
          <ac:chgData name="li bo" userId="86e360d6c7446f46" providerId="LiveId" clId="{1B90CDC2-DE6F-4FD9-A8A0-961DE17E7661}" dt="2022-03-18T14:49:23.676" v="3811" actId="478"/>
          <ac:picMkLst>
            <pc:docMk/>
            <pc:sldMk cId="1601066427" sldId="372"/>
            <ac:picMk id="14" creationId="{A7BD519B-B1CB-4686-8614-42EEA08E24B3}"/>
          </ac:picMkLst>
        </pc:picChg>
        <pc:picChg chg="add mod">
          <ac:chgData name="li bo" userId="86e360d6c7446f46" providerId="LiveId" clId="{1B90CDC2-DE6F-4FD9-A8A0-961DE17E7661}" dt="2022-03-18T16:24:11.887" v="4782" actId="1076"/>
          <ac:picMkLst>
            <pc:docMk/>
            <pc:sldMk cId="1601066427" sldId="372"/>
            <ac:picMk id="17" creationId="{DFC5227B-4C9D-4D1E-B258-B4A0F556D451}"/>
          </ac:picMkLst>
        </pc:picChg>
        <pc:picChg chg="add mod">
          <ac:chgData name="li bo" userId="86e360d6c7446f46" providerId="LiveId" clId="{1B90CDC2-DE6F-4FD9-A8A0-961DE17E7661}" dt="2022-03-18T14:56:02.371" v="3860" actId="164"/>
          <ac:picMkLst>
            <pc:docMk/>
            <pc:sldMk cId="1601066427" sldId="372"/>
            <ac:picMk id="20" creationId="{D6C326BB-8857-4A96-AFAC-C820D82C96AB}"/>
          </ac:picMkLst>
        </pc:picChg>
      </pc:sldChg>
      <pc:sldChg chg="addSp delSp modSp add mod modNotesTx">
        <pc:chgData name="li bo" userId="86e360d6c7446f46" providerId="LiveId" clId="{1B90CDC2-DE6F-4FD9-A8A0-961DE17E7661}" dt="2022-03-21T15:35:30.258" v="26153" actId="20577"/>
        <pc:sldMkLst>
          <pc:docMk/>
          <pc:sldMk cId="871304818" sldId="373"/>
        </pc:sldMkLst>
        <pc:spChg chg="mod">
          <ac:chgData name="li bo" userId="86e360d6c7446f46" providerId="LiveId" clId="{1B90CDC2-DE6F-4FD9-A8A0-961DE17E7661}" dt="2022-03-21T15:35:30.258" v="26153" actId="20577"/>
          <ac:spMkLst>
            <pc:docMk/>
            <pc:sldMk cId="871304818" sldId="373"/>
            <ac:spMk id="6" creationId="{23284C79-7231-4CFD-8862-D8FE300BCABA}"/>
          </ac:spMkLst>
        </pc:spChg>
        <pc:spChg chg="add mod">
          <ac:chgData name="li bo" userId="86e360d6c7446f46" providerId="LiveId" clId="{1B90CDC2-DE6F-4FD9-A8A0-961DE17E7661}" dt="2022-03-20T10:26:32.147" v="22038" actId="1076"/>
          <ac:spMkLst>
            <pc:docMk/>
            <pc:sldMk cId="871304818" sldId="373"/>
            <ac:spMk id="8" creationId="{4341C93F-0B38-4D3D-AEAC-C0CD9FDD6697}"/>
          </ac:spMkLst>
        </pc:spChg>
        <pc:grpChg chg="del">
          <ac:chgData name="li bo" userId="86e360d6c7446f46" providerId="LiveId" clId="{1B90CDC2-DE6F-4FD9-A8A0-961DE17E7661}" dt="2022-03-18T14:57:01.952" v="3863" actId="478"/>
          <ac:grpSpMkLst>
            <pc:docMk/>
            <pc:sldMk cId="871304818" sldId="373"/>
            <ac:grpSpMk id="21" creationId="{C7A99EE1-950B-4A42-A027-3D0749BE3B43}"/>
          </ac:grpSpMkLst>
        </pc:grpChg>
        <pc:picChg chg="add mod">
          <ac:chgData name="li bo" userId="86e360d6c7446f46" providerId="LiveId" clId="{1B90CDC2-DE6F-4FD9-A8A0-961DE17E7661}" dt="2022-03-20T10:25:21.547" v="21941" actId="1076"/>
          <ac:picMkLst>
            <pc:docMk/>
            <pc:sldMk cId="871304818" sldId="373"/>
            <ac:picMk id="3" creationId="{BC036F2B-8982-4801-8D09-514965D46DF3}"/>
          </ac:picMkLst>
        </pc:picChg>
        <pc:picChg chg="del">
          <ac:chgData name="li bo" userId="86e360d6c7446f46" providerId="LiveId" clId="{1B90CDC2-DE6F-4FD9-A8A0-961DE17E7661}" dt="2022-03-18T14:57:01.952" v="3863" actId="478"/>
          <ac:picMkLst>
            <pc:docMk/>
            <pc:sldMk cId="871304818" sldId="373"/>
            <ac:picMk id="4" creationId="{693B1E14-67A2-4C5F-B962-9A79C2DDE51B}"/>
          </ac:picMkLst>
        </pc:picChg>
        <pc:picChg chg="add mod">
          <ac:chgData name="li bo" userId="86e360d6c7446f46" providerId="LiveId" clId="{1B90CDC2-DE6F-4FD9-A8A0-961DE17E7661}" dt="2022-03-20T10:25:21.547" v="21941" actId="1076"/>
          <ac:picMkLst>
            <pc:docMk/>
            <pc:sldMk cId="871304818" sldId="373"/>
            <ac:picMk id="7" creationId="{856768E1-7529-485B-951C-79CDD2DE8267}"/>
          </ac:picMkLst>
        </pc:picChg>
        <pc:picChg chg="add mod">
          <ac:chgData name="li bo" userId="86e360d6c7446f46" providerId="LiveId" clId="{1B90CDC2-DE6F-4FD9-A8A0-961DE17E7661}" dt="2022-03-20T10:25:21.547" v="21941" actId="1076"/>
          <ac:picMkLst>
            <pc:docMk/>
            <pc:sldMk cId="871304818" sldId="373"/>
            <ac:picMk id="10" creationId="{13013AF7-5D43-4E85-A78A-04CADEC95E3D}"/>
          </ac:picMkLst>
        </pc:picChg>
        <pc:picChg chg="del">
          <ac:chgData name="li bo" userId="86e360d6c7446f46" providerId="LiveId" clId="{1B90CDC2-DE6F-4FD9-A8A0-961DE17E7661}" dt="2022-03-18T14:57:01.952" v="3863" actId="478"/>
          <ac:picMkLst>
            <pc:docMk/>
            <pc:sldMk cId="871304818" sldId="373"/>
            <ac:picMk id="17" creationId="{DFC5227B-4C9D-4D1E-B258-B4A0F556D451}"/>
          </ac:picMkLst>
        </pc:picChg>
      </pc:sldChg>
      <pc:sldChg chg="addSp delSp modSp add del mod">
        <pc:chgData name="li bo" userId="86e360d6c7446f46" providerId="LiveId" clId="{1B90CDC2-DE6F-4FD9-A8A0-961DE17E7661}" dt="2022-03-20T07:18:36.300" v="16798" actId="47"/>
        <pc:sldMkLst>
          <pc:docMk/>
          <pc:sldMk cId="3673781270" sldId="374"/>
        </pc:sldMkLst>
        <pc:spChg chg="del mod">
          <ac:chgData name="li bo" userId="86e360d6c7446f46" providerId="LiveId" clId="{1B90CDC2-DE6F-4FD9-A8A0-961DE17E7661}" dt="2022-03-18T14:58:57.285" v="3888"/>
          <ac:spMkLst>
            <pc:docMk/>
            <pc:sldMk cId="3673781270" sldId="374"/>
            <ac:spMk id="2" creationId="{284E8DCB-9C28-4152-8869-FC7A0EAA0F05}"/>
          </ac:spMkLst>
        </pc:spChg>
        <pc:spChg chg="del mod">
          <ac:chgData name="li bo" userId="86e360d6c7446f46" providerId="LiveId" clId="{1B90CDC2-DE6F-4FD9-A8A0-961DE17E7661}" dt="2022-03-18T14:58:57.285" v="3888"/>
          <ac:spMkLst>
            <pc:docMk/>
            <pc:sldMk cId="3673781270" sldId="374"/>
            <ac:spMk id="3" creationId="{1438CA21-06A2-486D-80D7-30556C129D03}"/>
          </ac:spMkLst>
        </pc:spChg>
        <pc:spChg chg="add mod">
          <ac:chgData name="li bo" userId="86e360d6c7446f46" providerId="LiveId" clId="{1B90CDC2-DE6F-4FD9-A8A0-961DE17E7661}" dt="2022-03-18T14:58:57.297" v="3906" actId="948"/>
          <ac:spMkLst>
            <pc:docMk/>
            <pc:sldMk cId="3673781270" sldId="374"/>
            <ac:spMk id="6" creationId="{34810BCC-5E22-4BCF-B999-785724247E41}"/>
          </ac:spMkLst>
        </pc:spChg>
        <pc:spChg chg="add mod">
          <ac:chgData name="li bo" userId="86e360d6c7446f46" providerId="LiveId" clId="{1B90CDC2-DE6F-4FD9-A8A0-961DE17E7661}" dt="2022-03-18T14:58:57.308" v="3921" actId="947"/>
          <ac:spMkLst>
            <pc:docMk/>
            <pc:sldMk cId="3673781270" sldId="374"/>
            <ac:spMk id="7" creationId="{590382EC-6B9C-445D-82D3-4E46C07AEF33}"/>
          </ac:spMkLst>
        </pc:spChg>
        <pc:spChg chg="add mod">
          <ac:chgData name="li bo" userId="86e360d6c7446f46" providerId="LiveId" clId="{1B90CDC2-DE6F-4FD9-A8A0-961DE17E7661}" dt="2022-03-18T14:58:57.317" v="3936" actId="947"/>
          <ac:spMkLst>
            <pc:docMk/>
            <pc:sldMk cId="3673781270" sldId="374"/>
            <ac:spMk id="8" creationId="{3DB43584-45F7-4654-B220-3D1326C6E46C}"/>
          </ac:spMkLst>
        </pc:spChg>
        <pc:spChg chg="add mod">
          <ac:chgData name="li bo" userId="86e360d6c7446f46" providerId="LiveId" clId="{1B90CDC2-DE6F-4FD9-A8A0-961DE17E7661}" dt="2022-03-18T14:58:57.330" v="3951" actId="947"/>
          <ac:spMkLst>
            <pc:docMk/>
            <pc:sldMk cId="3673781270" sldId="374"/>
            <ac:spMk id="9" creationId="{28E122AC-21E0-49DA-A8F8-3D8AFD6EA100}"/>
          </ac:spMkLst>
        </pc:spChg>
        <pc:spChg chg="add mod">
          <ac:chgData name="li bo" userId="86e360d6c7446f46" providerId="LiveId" clId="{1B90CDC2-DE6F-4FD9-A8A0-961DE17E7661}" dt="2022-03-18T14:58:57.342" v="3966" actId="947"/>
          <ac:spMkLst>
            <pc:docMk/>
            <pc:sldMk cId="3673781270" sldId="374"/>
            <ac:spMk id="10" creationId="{73E964BF-7920-4825-8C0B-FC313C003978}"/>
          </ac:spMkLst>
        </pc:spChg>
        <pc:spChg chg="add mod">
          <ac:chgData name="li bo" userId="86e360d6c7446f46" providerId="LiveId" clId="{1B90CDC2-DE6F-4FD9-A8A0-961DE17E7661}" dt="2022-03-18T14:58:57.356" v="3988" actId="207"/>
          <ac:spMkLst>
            <pc:docMk/>
            <pc:sldMk cId="3673781270" sldId="374"/>
            <ac:spMk id="11" creationId="{806EBFE6-A34D-4859-8532-7FB5CED2B5B7}"/>
          </ac:spMkLst>
        </pc:spChg>
        <pc:spChg chg="add mod">
          <ac:chgData name="li bo" userId="86e360d6c7446f46" providerId="LiveId" clId="{1B90CDC2-DE6F-4FD9-A8A0-961DE17E7661}" dt="2022-03-18T14:58:57.376" v="4010" actId="207"/>
          <ac:spMkLst>
            <pc:docMk/>
            <pc:sldMk cId="3673781270" sldId="374"/>
            <ac:spMk id="12" creationId="{AC72A0E4-60CA-414A-BC9B-7CD522A3D820}"/>
          </ac:spMkLst>
        </pc:spChg>
        <pc:spChg chg="add mod">
          <ac:chgData name="li bo" userId="86e360d6c7446f46" providerId="LiveId" clId="{1B90CDC2-DE6F-4FD9-A8A0-961DE17E7661}" dt="2022-03-18T14:58:57.395" v="4032" actId="207"/>
          <ac:spMkLst>
            <pc:docMk/>
            <pc:sldMk cId="3673781270" sldId="374"/>
            <ac:spMk id="13" creationId="{2777AAF2-D482-4BF3-8F91-40C84A27728A}"/>
          </ac:spMkLst>
        </pc:spChg>
        <pc:spChg chg="add mod">
          <ac:chgData name="li bo" userId="86e360d6c7446f46" providerId="LiveId" clId="{1B90CDC2-DE6F-4FD9-A8A0-961DE17E7661}" dt="2022-03-18T14:58:57.413" v="4054" actId="207"/>
          <ac:spMkLst>
            <pc:docMk/>
            <pc:sldMk cId="3673781270" sldId="374"/>
            <ac:spMk id="14" creationId="{208D4AE3-643C-4F0E-8F2D-38497A4412AC}"/>
          </ac:spMkLst>
        </pc:spChg>
        <pc:spChg chg="add mod">
          <ac:chgData name="li bo" userId="86e360d6c7446f46" providerId="LiveId" clId="{1B90CDC2-DE6F-4FD9-A8A0-961DE17E7661}" dt="2022-03-18T14:58:57.428" v="4072" actId="948"/>
          <ac:spMkLst>
            <pc:docMk/>
            <pc:sldMk cId="3673781270" sldId="374"/>
            <ac:spMk id="15" creationId="{F7F048C0-4337-4314-A31B-17C71C20C361}"/>
          </ac:spMkLst>
        </pc:spChg>
        <pc:spChg chg="add mod">
          <ac:chgData name="li bo" userId="86e360d6c7446f46" providerId="LiveId" clId="{1B90CDC2-DE6F-4FD9-A8A0-961DE17E7661}" dt="2022-03-20T07:18:35.606" v="16792"/>
          <ac:spMkLst>
            <pc:docMk/>
            <pc:sldMk cId="3673781270" sldId="374"/>
            <ac:spMk id="16" creationId="{6DCDD53F-447E-4812-ABD8-CD06C46F6A49}"/>
          </ac:spMkLst>
        </pc:spChg>
        <pc:spChg chg="add mod">
          <ac:chgData name="li bo" userId="86e360d6c7446f46" providerId="LiveId" clId="{1B90CDC2-DE6F-4FD9-A8A0-961DE17E7661}" dt="2022-03-20T07:18:35.606" v="16791"/>
          <ac:spMkLst>
            <pc:docMk/>
            <pc:sldMk cId="3673781270" sldId="374"/>
            <ac:spMk id="17" creationId="{6C5D8D44-AE58-414B-BBC9-ECEEE163A679}"/>
          </ac:spMkLst>
        </pc:spChg>
        <pc:spChg chg="add mod">
          <ac:chgData name="li bo" userId="86e360d6c7446f46" providerId="LiveId" clId="{1B90CDC2-DE6F-4FD9-A8A0-961DE17E7661}" dt="2022-03-20T07:18:35.606" v="16791"/>
          <ac:spMkLst>
            <pc:docMk/>
            <pc:sldMk cId="3673781270" sldId="374"/>
            <ac:spMk id="18" creationId="{EC1D277E-0EBD-4EE3-9B59-E5BFFAEB7F00}"/>
          </ac:spMkLst>
        </pc:spChg>
        <pc:spChg chg="add mod">
          <ac:chgData name="li bo" userId="86e360d6c7446f46" providerId="LiveId" clId="{1B90CDC2-DE6F-4FD9-A8A0-961DE17E7661}" dt="2022-03-20T07:18:35.606" v="16791"/>
          <ac:spMkLst>
            <pc:docMk/>
            <pc:sldMk cId="3673781270" sldId="374"/>
            <ac:spMk id="19" creationId="{0289EB13-FAE4-4960-818B-C4BC03778843}"/>
          </ac:spMkLst>
        </pc:spChg>
        <pc:spChg chg="add mod ord">
          <ac:chgData name="li bo" userId="86e360d6c7446f46" providerId="LiveId" clId="{1B90CDC2-DE6F-4FD9-A8A0-961DE17E7661}" dt="2022-03-20T07:18:35.606" v="16797"/>
          <ac:spMkLst>
            <pc:docMk/>
            <pc:sldMk cId="3673781270" sldId="374"/>
            <ac:spMk id="21" creationId="{3AFB545F-BC59-4499-A5B0-4C2AF2622379}"/>
          </ac:spMkLst>
        </pc:spChg>
        <pc:grpChg chg="add mod">
          <ac:chgData name="li bo" userId="86e360d6c7446f46" providerId="LiveId" clId="{1B90CDC2-DE6F-4FD9-A8A0-961DE17E7661}" dt="2022-03-20T07:18:35.606" v="16793"/>
          <ac:grpSpMkLst>
            <pc:docMk/>
            <pc:sldMk cId="3673781270" sldId="374"/>
            <ac:grpSpMk id="20" creationId="{7FA3A116-5E7A-442F-9438-D16D91648A08}"/>
          </ac:grpSpMkLst>
        </pc:grpChg>
        <pc:picChg chg="add mod ord">
          <ac:chgData name="li bo" userId="86e360d6c7446f46" providerId="LiveId" clId="{1B90CDC2-DE6F-4FD9-A8A0-961DE17E7661}" dt="2022-03-20T07:18:35.606" v="16795"/>
          <ac:picMkLst>
            <pc:docMk/>
            <pc:sldMk cId="3673781270" sldId="374"/>
            <ac:picMk id="5" creationId="{AF462ACD-3E82-449A-A605-13C74C04633D}"/>
          </ac:picMkLst>
        </pc:picChg>
      </pc:sldChg>
      <pc:sldChg chg="addSp delSp modSp add mod">
        <pc:chgData name="li bo" userId="86e360d6c7446f46" providerId="LiveId" clId="{1B90CDC2-DE6F-4FD9-A8A0-961DE17E7661}" dt="2022-03-20T06:38:29.994" v="15901" actId="12"/>
        <pc:sldMkLst>
          <pc:docMk/>
          <pc:sldMk cId="2727095081" sldId="375"/>
        </pc:sldMkLst>
        <pc:spChg chg="add mod">
          <ac:chgData name="li bo" userId="86e360d6c7446f46" providerId="LiveId" clId="{1B90CDC2-DE6F-4FD9-A8A0-961DE17E7661}" dt="2022-03-19T03:43:46.034" v="5830" actId="207"/>
          <ac:spMkLst>
            <pc:docMk/>
            <pc:sldMk cId="2727095081" sldId="375"/>
            <ac:spMk id="2" creationId="{1D67E4F1-6478-4918-8A0F-DCB84DBCBF58}"/>
          </ac:spMkLst>
        </pc:spChg>
        <pc:spChg chg="mod">
          <ac:chgData name="li bo" userId="86e360d6c7446f46" providerId="LiveId" clId="{1B90CDC2-DE6F-4FD9-A8A0-961DE17E7661}" dt="2022-03-19T16:19:56.236" v="12704" actId="20577"/>
          <ac:spMkLst>
            <pc:docMk/>
            <pc:sldMk cId="2727095081" sldId="375"/>
            <ac:spMk id="6" creationId="{23284C79-7231-4CFD-8862-D8FE300BCABA}"/>
          </ac:spMkLst>
        </pc:spChg>
        <pc:spChg chg="mod">
          <ac:chgData name="li bo" userId="86e360d6c7446f46" providerId="LiveId" clId="{1B90CDC2-DE6F-4FD9-A8A0-961DE17E7661}" dt="2022-03-20T06:38:29.994" v="15901" actId="12"/>
          <ac:spMkLst>
            <pc:docMk/>
            <pc:sldMk cId="2727095081" sldId="375"/>
            <ac:spMk id="23" creationId="{F1B15988-0D8F-4177-946E-8B36921A2485}"/>
          </ac:spMkLst>
        </pc:spChg>
        <pc:spChg chg="del">
          <ac:chgData name="li bo" userId="86e360d6c7446f46" providerId="LiveId" clId="{1B90CDC2-DE6F-4FD9-A8A0-961DE17E7661}" dt="2022-03-18T16:12:56.447" v="4365" actId="478"/>
          <ac:spMkLst>
            <pc:docMk/>
            <pc:sldMk cId="2727095081" sldId="375"/>
            <ac:spMk id="28" creationId="{B6896A38-6B4B-4D3F-BFA7-FC847E641F3B}"/>
          </ac:spMkLst>
        </pc:spChg>
        <pc:picChg chg="del">
          <ac:chgData name="li bo" userId="86e360d6c7446f46" providerId="LiveId" clId="{1B90CDC2-DE6F-4FD9-A8A0-961DE17E7661}" dt="2022-03-18T16:12:56.447" v="4365" actId="478"/>
          <ac:picMkLst>
            <pc:docMk/>
            <pc:sldMk cId="2727095081" sldId="375"/>
            <ac:picMk id="7" creationId="{1C5B11AF-EBB3-47D0-B0D1-0B5B6CA969A5}"/>
          </ac:picMkLst>
        </pc:picChg>
        <pc:picChg chg="del">
          <ac:chgData name="li bo" userId="86e360d6c7446f46" providerId="LiveId" clId="{1B90CDC2-DE6F-4FD9-A8A0-961DE17E7661}" dt="2022-03-18T16:12:56.447" v="4365" actId="478"/>
          <ac:picMkLst>
            <pc:docMk/>
            <pc:sldMk cId="2727095081" sldId="375"/>
            <ac:picMk id="9" creationId="{B87FB933-A1A4-43E2-B6DD-3B9B203BF6DA}"/>
          </ac:picMkLst>
        </pc:picChg>
        <pc:picChg chg="del">
          <ac:chgData name="li bo" userId="86e360d6c7446f46" providerId="LiveId" clId="{1B90CDC2-DE6F-4FD9-A8A0-961DE17E7661}" dt="2022-03-18T16:12:56.447" v="4365" actId="478"/>
          <ac:picMkLst>
            <pc:docMk/>
            <pc:sldMk cId="2727095081" sldId="375"/>
            <ac:picMk id="21" creationId="{BD445885-7FC0-4F2B-A9D2-BD99A69D39A1}"/>
          </ac:picMkLst>
        </pc:picChg>
        <pc:picChg chg="del">
          <ac:chgData name="li bo" userId="86e360d6c7446f46" providerId="LiveId" clId="{1B90CDC2-DE6F-4FD9-A8A0-961DE17E7661}" dt="2022-03-18T16:12:56.447" v="4365" actId="478"/>
          <ac:picMkLst>
            <pc:docMk/>
            <pc:sldMk cId="2727095081" sldId="375"/>
            <ac:picMk id="27" creationId="{758DF254-4768-42E7-95E8-41D1745450AC}"/>
          </ac:picMkLst>
        </pc:picChg>
      </pc:sldChg>
      <pc:sldChg chg="addSp delSp modSp new mod modAnim">
        <pc:chgData name="li bo" userId="86e360d6c7446f46" providerId="LiveId" clId="{1B90CDC2-DE6F-4FD9-A8A0-961DE17E7661}" dt="2022-03-22T01:41:09.813" v="26212" actId="20577"/>
        <pc:sldMkLst>
          <pc:docMk/>
          <pc:sldMk cId="415111748" sldId="376"/>
        </pc:sldMkLst>
        <pc:spChg chg="del">
          <ac:chgData name="li bo" userId="86e360d6c7446f46" providerId="LiveId" clId="{1B90CDC2-DE6F-4FD9-A8A0-961DE17E7661}" dt="2022-03-19T01:55:57.258" v="5126" actId="478"/>
          <ac:spMkLst>
            <pc:docMk/>
            <pc:sldMk cId="415111748" sldId="376"/>
            <ac:spMk id="2" creationId="{5BA44B33-0DA9-4769-9931-73E2B0FBA162}"/>
          </ac:spMkLst>
        </pc:spChg>
        <pc:spChg chg="add del">
          <ac:chgData name="li bo" userId="86e360d6c7446f46" providerId="LiveId" clId="{1B90CDC2-DE6F-4FD9-A8A0-961DE17E7661}" dt="2022-03-21T13:37:13.317" v="23077"/>
          <ac:spMkLst>
            <pc:docMk/>
            <pc:sldMk cId="415111748" sldId="376"/>
            <ac:spMk id="2" creationId="{DC9FCFD2-53EA-4777-BC76-590D54CBD281}"/>
          </ac:spMkLst>
        </pc:spChg>
        <pc:spChg chg="del">
          <ac:chgData name="li bo" userId="86e360d6c7446f46" providerId="LiveId" clId="{1B90CDC2-DE6F-4FD9-A8A0-961DE17E7661}" dt="2022-03-19T01:55:57.258" v="5126" actId="478"/>
          <ac:spMkLst>
            <pc:docMk/>
            <pc:sldMk cId="415111748" sldId="376"/>
            <ac:spMk id="3" creationId="{9B873152-91F9-4EAC-85CA-97AF70589A5D}"/>
          </ac:spMkLst>
        </pc:spChg>
        <pc:spChg chg="add mod">
          <ac:chgData name="li bo" userId="86e360d6c7446f46" providerId="LiveId" clId="{1B90CDC2-DE6F-4FD9-A8A0-961DE17E7661}" dt="2022-03-22T01:41:09.813" v="26212" actId="20577"/>
          <ac:spMkLst>
            <pc:docMk/>
            <pc:sldMk cId="415111748" sldId="376"/>
            <ac:spMk id="3" creationId="{B7731DA1-713A-4F27-ACE5-298102E87379}"/>
          </ac:spMkLst>
        </pc:spChg>
        <pc:spChg chg="add mod">
          <ac:chgData name="li bo" userId="86e360d6c7446f46" providerId="LiveId" clId="{1B90CDC2-DE6F-4FD9-A8A0-961DE17E7661}" dt="2022-03-21T14:09:09.189" v="23618" actId="1076"/>
          <ac:spMkLst>
            <pc:docMk/>
            <pc:sldMk cId="415111748" sldId="376"/>
            <ac:spMk id="4" creationId="{9FA963E9-05F1-466F-8137-DF75B1F05497}"/>
          </ac:spMkLst>
        </pc:spChg>
      </pc:sldChg>
      <pc:sldChg chg="delSp modSp add mod">
        <pc:chgData name="li bo" userId="86e360d6c7446f46" providerId="LiveId" clId="{1B90CDC2-DE6F-4FD9-A8A0-961DE17E7661}" dt="2022-03-22T02:17:35.841" v="26611" actId="20577"/>
        <pc:sldMkLst>
          <pc:docMk/>
          <pc:sldMk cId="3808996348" sldId="377"/>
        </pc:sldMkLst>
        <pc:spChg chg="mod">
          <ac:chgData name="li bo" userId="86e360d6c7446f46" providerId="LiveId" clId="{1B90CDC2-DE6F-4FD9-A8A0-961DE17E7661}" dt="2022-03-19T03:39:22.988" v="5636" actId="1076"/>
          <ac:spMkLst>
            <pc:docMk/>
            <pc:sldMk cId="3808996348" sldId="377"/>
            <ac:spMk id="3" creationId="{A85F4F07-8AAF-424E-AFC8-2E96464BE385}"/>
          </ac:spMkLst>
        </pc:spChg>
        <pc:spChg chg="mod">
          <ac:chgData name="li bo" userId="86e360d6c7446f46" providerId="LiveId" clId="{1B90CDC2-DE6F-4FD9-A8A0-961DE17E7661}" dt="2022-03-19T03:47:18.614" v="5996" actId="20577"/>
          <ac:spMkLst>
            <pc:docMk/>
            <pc:sldMk cId="3808996348" sldId="377"/>
            <ac:spMk id="6" creationId="{23284C79-7231-4CFD-8862-D8FE300BCABA}"/>
          </ac:spMkLst>
        </pc:spChg>
        <pc:spChg chg="mod">
          <ac:chgData name="li bo" userId="86e360d6c7446f46" providerId="LiveId" clId="{1B90CDC2-DE6F-4FD9-A8A0-961DE17E7661}" dt="2022-03-22T02:17:35.841" v="26611" actId="20577"/>
          <ac:spMkLst>
            <pc:docMk/>
            <pc:sldMk cId="3808996348" sldId="377"/>
            <ac:spMk id="12" creationId="{A4CABBA0-D4F7-4C57-8E42-0BED05EA1202}"/>
          </ac:spMkLst>
        </pc:spChg>
        <pc:spChg chg="del">
          <ac:chgData name="li bo" userId="86e360d6c7446f46" providerId="LiveId" clId="{1B90CDC2-DE6F-4FD9-A8A0-961DE17E7661}" dt="2022-03-19T03:38:54.094" v="5629" actId="478"/>
          <ac:spMkLst>
            <pc:docMk/>
            <pc:sldMk cId="3808996348" sldId="377"/>
            <ac:spMk id="18" creationId="{A9FBA9DA-A304-4069-BA1B-DFF5D9C5DBC5}"/>
          </ac:spMkLst>
        </pc:spChg>
        <pc:spChg chg="del">
          <ac:chgData name="li bo" userId="86e360d6c7446f46" providerId="LiveId" clId="{1B90CDC2-DE6F-4FD9-A8A0-961DE17E7661}" dt="2022-03-19T03:38:54.094" v="5629" actId="478"/>
          <ac:spMkLst>
            <pc:docMk/>
            <pc:sldMk cId="3808996348" sldId="377"/>
            <ac:spMk id="24" creationId="{E2DFB94F-FA85-4650-9FF4-60D19A98CA33}"/>
          </ac:spMkLst>
        </pc:spChg>
        <pc:picChg chg="del">
          <ac:chgData name="li bo" userId="86e360d6c7446f46" providerId="LiveId" clId="{1B90CDC2-DE6F-4FD9-A8A0-961DE17E7661}" dt="2022-03-19T03:38:54.094" v="5629" actId="478"/>
          <ac:picMkLst>
            <pc:docMk/>
            <pc:sldMk cId="3808996348" sldId="377"/>
            <ac:picMk id="7" creationId="{1C5B11AF-EBB3-47D0-B0D1-0B5B6CA969A5}"/>
          </ac:picMkLst>
        </pc:picChg>
        <pc:picChg chg="del">
          <ac:chgData name="li bo" userId="86e360d6c7446f46" providerId="LiveId" clId="{1B90CDC2-DE6F-4FD9-A8A0-961DE17E7661}" dt="2022-03-19T03:38:54.094" v="5629" actId="478"/>
          <ac:picMkLst>
            <pc:docMk/>
            <pc:sldMk cId="3808996348" sldId="377"/>
            <ac:picMk id="10" creationId="{310C817A-9C22-4DE1-ACB9-F8BD5656E6D1}"/>
          </ac:picMkLst>
        </pc:picChg>
        <pc:picChg chg="del">
          <ac:chgData name="li bo" userId="86e360d6c7446f46" providerId="LiveId" clId="{1B90CDC2-DE6F-4FD9-A8A0-961DE17E7661}" dt="2022-03-19T03:38:54.094" v="5629" actId="478"/>
          <ac:picMkLst>
            <pc:docMk/>
            <pc:sldMk cId="3808996348" sldId="377"/>
            <ac:picMk id="14" creationId="{A7BD519B-B1CB-4686-8614-42EEA08E24B3}"/>
          </ac:picMkLst>
        </pc:picChg>
      </pc:sldChg>
      <pc:sldChg chg="addSp delSp modSp add mod modAnim">
        <pc:chgData name="li bo" userId="86e360d6c7446f46" providerId="LiveId" clId="{1B90CDC2-DE6F-4FD9-A8A0-961DE17E7661}" dt="2022-03-21T15:23:40.136" v="26024"/>
        <pc:sldMkLst>
          <pc:docMk/>
          <pc:sldMk cId="4085695402" sldId="378"/>
        </pc:sldMkLst>
        <pc:spChg chg="add mod">
          <ac:chgData name="li bo" userId="86e360d6c7446f46" providerId="LiveId" clId="{1B90CDC2-DE6F-4FD9-A8A0-961DE17E7661}" dt="2022-03-19T06:44:22.053" v="6846" actId="1076"/>
          <ac:spMkLst>
            <pc:docMk/>
            <pc:sldMk cId="4085695402" sldId="378"/>
            <ac:spMk id="9" creationId="{DDC41B04-FCE4-4821-B5A8-B1C9C520E180}"/>
          </ac:spMkLst>
        </pc:spChg>
        <pc:spChg chg="add mod">
          <ac:chgData name="li bo" userId="86e360d6c7446f46" providerId="LiveId" clId="{1B90CDC2-DE6F-4FD9-A8A0-961DE17E7661}" dt="2022-03-19T06:44:51.908" v="6854" actId="1076"/>
          <ac:spMkLst>
            <pc:docMk/>
            <pc:sldMk cId="4085695402" sldId="378"/>
            <ac:spMk id="17" creationId="{590AE68A-05FC-4BAF-B55A-FBC69D3BE318}"/>
          </ac:spMkLst>
        </pc:spChg>
        <pc:graphicFrameChg chg="add mod modGraphic">
          <ac:chgData name="li bo" userId="86e360d6c7446f46" providerId="LiveId" clId="{1B90CDC2-DE6F-4FD9-A8A0-961DE17E7661}" dt="2022-03-19T08:55:40.097" v="8549" actId="798"/>
          <ac:graphicFrameMkLst>
            <pc:docMk/>
            <pc:sldMk cId="4085695402" sldId="378"/>
            <ac:graphicFrameMk id="7" creationId="{75C5D80E-623F-4B37-B737-63D1810D0EC1}"/>
          </ac:graphicFrameMkLst>
        </pc:graphicFrameChg>
        <pc:picChg chg="del mod">
          <ac:chgData name="li bo" userId="86e360d6c7446f46" providerId="LiveId" clId="{1B90CDC2-DE6F-4FD9-A8A0-961DE17E7661}" dt="2022-03-19T06:42:15.813" v="6824" actId="478"/>
          <ac:picMkLst>
            <pc:docMk/>
            <pc:sldMk cId="4085695402" sldId="378"/>
            <ac:picMk id="3" creationId="{E8226D04-B78F-4CBE-ADDF-823AE8C96907}"/>
          </ac:picMkLst>
        </pc:picChg>
        <pc:picChg chg="add mod modCrop">
          <ac:chgData name="li bo" userId="86e360d6c7446f46" providerId="LiveId" clId="{1B90CDC2-DE6F-4FD9-A8A0-961DE17E7661}" dt="2022-03-19T06:45:10.167" v="6856" actId="1076"/>
          <ac:picMkLst>
            <pc:docMk/>
            <pc:sldMk cId="4085695402" sldId="378"/>
            <ac:picMk id="5" creationId="{DC464B5D-BEB7-416B-BAF4-843EB35DFBA7}"/>
          </ac:picMkLst>
        </pc:picChg>
        <pc:picChg chg="del">
          <ac:chgData name="li bo" userId="86e360d6c7446f46" providerId="LiveId" clId="{1B90CDC2-DE6F-4FD9-A8A0-961DE17E7661}" dt="2022-03-19T06:40:27.489" v="6790" actId="478"/>
          <ac:picMkLst>
            <pc:docMk/>
            <pc:sldMk cId="4085695402" sldId="378"/>
            <ac:picMk id="8" creationId="{6EE1BF22-4FA2-4379-BCA1-9F5BBEE4FD13}"/>
          </ac:picMkLst>
        </pc:picChg>
        <pc:picChg chg="add mod">
          <ac:chgData name="li bo" userId="86e360d6c7446f46" providerId="LiveId" clId="{1B90CDC2-DE6F-4FD9-A8A0-961DE17E7661}" dt="2022-03-19T06:43:06.735" v="6840" actId="1076"/>
          <ac:picMkLst>
            <pc:docMk/>
            <pc:sldMk cId="4085695402" sldId="378"/>
            <ac:picMk id="10" creationId="{85A9A691-F255-4390-9306-62580CD8F45E}"/>
          </ac:picMkLst>
        </pc:picChg>
        <pc:picChg chg="del">
          <ac:chgData name="li bo" userId="86e360d6c7446f46" providerId="LiveId" clId="{1B90CDC2-DE6F-4FD9-A8A0-961DE17E7661}" dt="2022-03-19T06:40:23.264" v="6789" actId="478"/>
          <ac:picMkLst>
            <pc:docMk/>
            <pc:sldMk cId="4085695402" sldId="378"/>
            <ac:picMk id="12" creationId="{D3FE0CD0-8FD9-450A-A15E-831896CEA5C0}"/>
          </ac:picMkLst>
        </pc:picChg>
        <pc:picChg chg="add mod">
          <ac:chgData name="li bo" userId="86e360d6c7446f46" providerId="LiveId" clId="{1B90CDC2-DE6F-4FD9-A8A0-961DE17E7661}" dt="2022-03-19T06:43:33.185" v="6845" actId="1076"/>
          <ac:picMkLst>
            <pc:docMk/>
            <pc:sldMk cId="4085695402" sldId="378"/>
            <ac:picMk id="13" creationId="{9365713B-CE36-47E6-9EF0-9D79C9605D09}"/>
          </ac:picMkLst>
        </pc:picChg>
        <pc:picChg chg="del">
          <ac:chgData name="li bo" userId="86e360d6c7446f46" providerId="LiveId" clId="{1B90CDC2-DE6F-4FD9-A8A0-961DE17E7661}" dt="2022-03-19T06:40:23.264" v="6789" actId="478"/>
          <ac:picMkLst>
            <pc:docMk/>
            <pc:sldMk cId="4085695402" sldId="378"/>
            <ac:picMk id="15" creationId="{9D8803F7-4374-4700-B37D-CD5D2B323BC9}"/>
          </ac:picMkLst>
        </pc:picChg>
        <pc:picChg chg="add mod">
          <ac:chgData name="li bo" userId="86e360d6c7446f46" providerId="LiveId" clId="{1B90CDC2-DE6F-4FD9-A8A0-961DE17E7661}" dt="2022-03-19T06:44:54.033" v="6855" actId="1076"/>
          <ac:picMkLst>
            <pc:docMk/>
            <pc:sldMk cId="4085695402" sldId="378"/>
            <ac:picMk id="16" creationId="{F7544B2F-368C-4AB9-96F0-993293D6B04F}"/>
          </ac:picMkLst>
        </pc:picChg>
      </pc:sldChg>
      <pc:sldChg chg="new del">
        <pc:chgData name="li bo" userId="86e360d6c7446f46" providerId="LiveId" clId="{1B90CDC2-DE6F-4FD9-A8A0-961DE17E7661}" dt="2022-03-19T08:13:30.270" v="7675" actId="680"/>
        <pc:sldMkLst>
          <pc:docMk/>
          <pc:sldMk cId="944869410" sldId="379"/>
        </pc:sldMkLst>
      </pc:sldChg>
      <pc:sldChg chg="addSp delSp modSp add mod modAnim modNotesTx">
        <pc:chgData name="li bo" userId="86e360d6c7446f46" providerId="LiveId" clId="{1B90CDC2-DE6F-4FD9-A8A0-961DE17E7661}" dt="2022-03-22T03:19:28.468" v="27629" actId="20577"/>
        <pc:sldMkLst>
          <pc:docMk/>
          <pc:sldMk cId="1550692355" sldId="379"/>
        </pc:sldMkLst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2" creationId="{802EDC47-795D-4399-8D54-AE585B25609A}"/>
          </ac:spMkLst>
        </pc:spChg>
        <pc:spChg chg="mod">
          <ac:chgData name="li bo" userId="86e360d6c7446f46" providerId="LiveId" clId="{1B90CDC2-DE6F-4FD9-A8A0-961DE17E7661}" dt="2022-03-19T09:10:15.097" v="8774" actId="1076"/>
          <ac:spMkLst>
            <pc:docMk/>
            <pc:sldMk cId="1550692355" sldId="379"/>
            <ac:spMk id="4" creationId="{A4A5978C-A2B6-4BCE-8B96-CF90F2B94666}"/>
          </ac:spMkLst>
        </pc:spChg>
        <pc:spChg chg="del mod">
          <ac:chgData name="li bo" userId="86e360d6c7446f46" providerId="LiveId" clId="{1B90CDC2-DE6F-4FD9-A8A0-961DE17E7661}" dt="2022-03-19T08:43:58.597" v="8326" actId="478"/>
          <ac:spMkLst>
            <pc:docMk/>
            <pc:sldMk cId="1550692355" sldId="379"/>
            <ac:spMk id="8" creationId="{F1C0B50E-F145-4CDB-A782-72AC3D3C6311}"/>
          </ac:spMkLst>
        </pc:spChg>
        <pc:spChg chg="del">
          <ac:chgData name="li bo" userId="86e360d6c7446f46" providerId="LiveId" clId="{1B90CDC2-DE6F-4FD9-A8A0-961DE17E7661}" dt="2022-03-19T08:43:55.494" v="8322" actId="478"/>
          <ac:spMkLst>
            <pc:docMk/>
            <pc:sldMk cId="1550692355" sldId="379"/>
            <ac:spMk id="9" creationId="{B8CD4142-45B7-43A5-9B21-DB629A1E71F3}"/>
          </ac:spMkLst>
        </pc:spChg>
        <pc:spChg chg="add mod">
          <ac:chgData name="li bo" userId="86e360d6c7446f46" providerId="LiveId" clId="{1B90CDC2-DE6F-4FD9-A8A0-961DE17E7661}" dt="2022-03-19T09:27:34.981" v="9136" actId="20577"/>
          <ac:spMkLst>
            <pc:docMk/>
            <pc:sldMk cId="1550692355" sldId="379"/>
            <ac:spMk id="10" creationId="{C29DBF06-30B0-40EB-B7FD-9603FA33F1D0}"/>
          </ac:spMkLst>
        </pc:spChg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12" creationId="{68BE847D-44E6-4BC4-8DF4-94749DB0F543}"/>
          </ac:spMkLst>
        </pc:spChg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13" creationId="{3AA597C7-6D2C-46C4-92E9-257B696974D8}"/>
          </ac:spMkLst>
        </pc:spChg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15" creationId="{82A8010D-EBEB-4A19-8136-F99AC74100C5}"/>
          </ac:spMkLst>
        </pc:spChg>
        <pc:spChg chg="add mod">
          <ac:chgData name="li bo" userId="86e360d6c7446f46" providerId="LiveId" clId="{1B90CDC2-DE6F-4FD9-A8A0-961DE17E7661}" dt="2022-03-19T09:33:13.780" v="9157" actId="1076"/>
          <ac:spMkLst>
            <pc:docMk/>
            <pc:sldMk cId="1550692355" sldId="379"/>
            <ac:spMk id="17" creationId="{695F148A-F5A1-4FF6-8BC4-966679553A68}"/>
          </ac:spMkLst>
        </pc:spChg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18" creationId="{0E6559B5-AECB-411F-89BB-04FEE4719D7C}"/>
          </ac:spMkLst>
        </pc:spChg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19" creationId="{8B10A7B8-F645-48FE-BCEB-7E55C494FF90}"/>
          </ac:spMkLst>
        </pc:spChg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20" creationId="{55403A0A-A35B-4160-899A-71FA6B69BEDD}"/>
          </ac:spMkLst>
        </pc:spChg>
        <pc:spChg chg="add mod">
          <ac:chgData name="li bo" userId="86e360d6c7446f46" providerId="LiveId" clId="{1B90CDC2-DE6F-4FD9-A8A0-961DE17E7661}" dt="2022-03-19T09:39:32.990" v="9366" actId="20577"/>
          <ac:spMkLst>
            <pc:docMk/>
            <pc:sldMk cId="1550692355" sldId="379"/>
            <ac:spMk id="21" creationId="{3BF9093F-1191-4150-8962-03C20B8F0105}"/>
          </ac:spMkLst>
        </pc:spChg>
        <pc:spChg chg="add mod">
          <ac:chgData name="li bo" userId="86e360d6c7446f46" providerId="LiveId" clId="{1B90CDC2-DE6F-4FD9-A8A0-961DE17E7661}" dt="2022-03-21T15:19:01.706" v="25993" actId="14100"/>
          <ac:spMkLst>
            <pc:docMk/>
            <pc:sldMk cId="1550692355" sldId="379"/>
            <ac:spMk id="22" creationId="{95C2CD6D-D98D-42A6-A03F-4BCC846C47F8}"/>
          </ac:spMkLst>
        </pc:spChg>
        <pc:graphicFrameChg chg="add mod modGraphic">
          <ac:chgData name="li bo" userId="86e360d6c7446f46" providerId="LiveId" clId="{1B90CDC2-DE6F-4FD9-A8A0-961DE17E7661}" dt="2022-03-19T09:27:42.562" v="9137" actId="1076"/>
          <ac:graphicFrameMkLst>
            <pc:docMk/>
            <pc:sldMk cId="1550692355" sldId="379"/>
            <ac:graphicFrameMk id="11" creationId="{04C550F6-D698-4A2A-827A-F931CAAB5B7E}"/>
          </ac:graphicFrameMkLst>
        </pc:graphicFrameChg>
        <pc:graphicFrameChg chg="add mod">
          <ac:chgData name="li bo" userId="86e360d6c7446f46" providerId="LiveId" clId="{1B90CDC2-DE6F-4FD9-A8A0-961DE17E7661}" dt="2022-03-19T09:27:42.562" v="9137" actId="1076"/>
          <ac:graphicFrameMkLst>
            <pc:docMk/>
            <pc:sldMk cId="1550692355" sldId="379"/>
            <ac:graphicFrameMk id="16" creationId="{777B0ECC-1C87-428F-B7E8-5A0B71C8B9C6}"/>
          </ac:graphicFrameMkLst>
        </pc:graphicFrameChg>
        <pc:picChg chg="del">
          <ac:chgData name="li bo" userId="86e360d6c7446f46" providerId="LiveId" clId="{1B90CDC2-DE6F-4FD9-A8A0-961DE17E7661}" dt="2022-03-19T08:43:59.213" v="8327" actId="478"/>
          <ac:picMkLst>
            <pc:docMk/>
            <pc:sldMk cId="1550692355" sldId="379"/>
            <ac:picMk id="5" creationId="{16871FA4-5DF4-4CD1-A3B5-77A2DA205395}"/>
          </ac:picMkLst>
        </pc:picChg>
        <pc:picChg chg="del">
          <ac:chgData name="li bo" userId="86e360d6c7446f46" providerId="LiveId" clId="{1B90CDC2-DE6F-4FD9-A8A0-961DE17E7661}" dt="2022-03-19T08:43:57.110" v="8324" actId="478"/>
          <ac:picMkLst>
            <pc:docMk/>
            <pc:sldMk cId="1550692355" sldId="379"/>
            <ac:picMk id="7" creationId="{2787D1DA-9494-4422-9279-04ACBB9D9C27}"/>
          </ac:picMkLst>
        </pc:picChg>
        <pc:picChg chg="del">
          <ac:chgData name="li bo" userId="86e360d6c7446f46" providerId="LiveId" clId="{1B90CDC2-DE6F-4FD9-A8A0-961DE17E7661}" dt="2022-03-19T08:43:56.285" v="8323" actId="478"/>
          <ac:picMkLst>
            <pc:docMk/>
            <pc:sldMk cId="1550692355" sldId="379"/>
            <ac:picMk id="14" creationId="{D6A5F5D3-20D4-411B-BE8A-929517DBE3A3}"/>
          </ac:picMkLst>
        </pc:picChg>
      </pc:sldChg>
      <pc:sldChg chg="addSp delSp modSp add mod modNotesTx">
        <pc:chgData name="li bo" userId="86e360d6c7446f46" providerId="LiveId" clId="{1B90CDC2-DE6F-4FD9-A8A0-961DE17E7661}" dt="2022-03-19T14:44:40.184" v="12034" actId="207"/>
        <pc:sldMkLst>
          <pc:docMk/>
          <pc:sldMk cId="425517565" sldId="380"/>
        </pc:sldMkLst>
        <pc:spChg chg="add del mod">
          <ac:chgData name="li bo" userId="86e360d6c7446f46" providerId="LiveId" clId="{1B90CDC2-DE6F-4FD9-A8A0-961DE17E7661}" dt="2022-03-19T11:22:22.149" v="9615" actId="478"/>
          <ac:spMkLst>
            <pc:docMk/>
            <pc:sldMk cId="425517565" sldId="380"/>
            <ac:spMk id="3" creationId="{87318946-C1EC-45B2-87B3-B9BC38CF61DF}"/>
          </ac:spMkLst>
        </pc:spChg>
        <pc:spChg chg="del">
          <ac:chgData name="li bo" userId="86e360d6c7446f46" providerId="LiveId" clId="{1B90CDC2-DE6F-4FD9-A8A0-961DE17E7661}" dt="2022-03-19T11:22:19.712" v="9613" actId="478"/>
          <ac:spMkLst>
            <pc:docMk/>
            <pc:sldMk cId="425517565" sldId="380"/>
            <ac:spMk id="4" creationId="{BEC52CB3-735B-40B0-A865-497DAA6F2592}"/>
          </ac:spMkLst>
        </pc:spChg>
        <pc:spChg chg="add mod">
          <ac:chgData name="li bo" userId="86e360d6c7446f46" providerId="LiveId" clId="{1B90CDC2-DE6F-4FD9-A8A0-961DE17E7661}" dt="2022-03-19T14:44:40.184" v="12034" actId="207"/>
          <ac:spMkLst>
            <pc:docMk/>
            <pc:sldMk cId="425517565" sldId="380"/>
            <ac:spMk id="9" creationId="{1B90AEFD-80B4-4B2D-B334-70E4A08BB97F}"/>
          </ac:spMkLst>
        </pc:spChg>
        <pc:spChg chg="add mod">
          <ac:chgData name="li bo" userId="86e360d6c7446f46" providerId="LiveId" clId="{1B90CDC2-DE6F-4FD9-A8A0-961DE17E7661}" dt="2022-03-19T13:32:27.435" v="11052" actId="20577"/>
          <ac:spMkLst>
            <pc:docMk/>
            <pc:sldMk cId="425517565" sldId="380"/>
            <ac:spMk id="13" creationId="{DF1FB60B-9EB1-4FC0-A0F1-64F0EE88D858}"/>
          </ac:spMkLst>
        </pc:spChg>
        <pc:spChg chg="mod">
          <ac:chgData name="li bo" userId="86e360d6c7446f46" providerId="LiveId" clId="{1B90CDC2-DE6F-4FD9-A8A0-961DE17E7661}" dt="2022-03-19T11:57:40.141" v="10396" actId="2711"/>
          <ac:spMkLst>
            <pc:docMk/>
            <pc:sldMk cId="425517565" sldId="380"/>
            <ac:spMk id="17" creationId="{18C7F723-76D6-4E88-9F9E-40B2986154D4}"/>
          </ac:spMkLst>
        </pc:spChg>
        <pc:spChg chg="del">
          <ac:chgData name="li bo" userId="86e360d6c7446f46" providerId="LiveId" clId="{1B90CDC2-DE6F-4FD9-A8A0-961DE17E7661}" dt="2022-03-19T11:25:33.105" v="9616" actId="478"/>
          <ac:spMkLst>
            <pc:docMk/>
            <pc:sldMk cId="425517565" sldId="380"/>
            <ac:spMk id="19" creationId="{CA301D66-3D66-4123-AE1A-C107BE8C1D7F}"/>
          </ac:spMkLst>
        </pc:spChg>
        <pc:spChg chg="add mod">
          <ac:chgData name="li bo" userId="86e360d6c7446f46" providerId="LiveId" clId="{1B90CDC2-DE6F-4FD9-A8A0-961DE17E7661}" dt="2022-03-19T11:57:40.141" v="10396" actId="2711"/>
          <ac:spMkLst>
            <pc:docMk/>
            <pc:sldMk cId="425517565" sldId="380"/>
            <ac:spMk id="20" creationId="{BE683F33-A406-479F-8C1F-57A5DC28CD54}"/>
          </ac:spMkLst>
        </pc:spChg>
        <pc:spChg chg="del mod">
          <ac:chgData name="li bo" userId="86e360d6c7446f46" providerId="LiveId" clId="{1B90CDC2-DE6F-4FD9-A8A0-961DE17E7661}" dt="2022-03-19T11:38:22.465" v="9640" actId="478"/>
          <ac:spMkLst>
            <pc:docMk/>
            <pc:sldMk cId="425517565" sldId="380"/>
            <ac:spMk id="26" creationId="{E4050D3F-DFE4-4DF3-BA00-43BE462F6F36}"/>
          </ac:spMkLst>
        </pc:spChg>
        <pc:picChg chg="add del mod ord">
          <ac:chgData name="li bo" userId="86e360d6c7446f46" providerId="LiveId" clId="{1B90CDC2-DE6F-4FD9-A8A0-961DE17E7661}" dt="2022-03-19T11:47:08.689" v="10138" actId="1076"/>
          <ac:picMkLst>
            <pc:docMk/>
            <pc:sldMk cId="425517565" sldId="380"/>
            <ac:picMk id="6" creationId="{FB3ACB20-3C16-49FE-8B7C-99BE7A30A686}"/>
          </ac:picMkLst>
        </pc:picChg>
        <pc:picChg chg="add del mod">
          <ac:chgData name="li bo" userId="86e360d6c7446f46" providerId="LiveId" clId="{1B90CDC2-DE6F-4FD9-A8A0-961DE17E7661}" dt="2022-03-19T11:41:14.749" v="9661" actId="478"/>
          <ac:picMkLst>
            <pc:docMk/>
            <pc:sldMk cId="425517565" sldId="380"/>
            <ac:picMk id="8" creationId="{EC20A50D-91EA-4E66-8F78-ADFB4D7D6E5A}"/>
          </ac:picMkLst>
        </pc:picChg>
        <pc:picChg chg="mod">
          <ac:chgData name="li bo" userId="86e360d6c7446f46" providerId="LiveId" clId="{1B90CDC2-DE6F-4FD9-A8A0-961DE17E7661}" dt="2022-03-19T11:48:22.683" v="10167" actId="1076"/>
          <ac:picMkLst>
            <pc:docMk/>
            <pc:sldMk cId="425517565" sldId="380"/>
            <ac:picMk id="18" creationId="{631470F2-5947-4CE6-BDB9-7A3189F49AD2}"/>
          </ac:picMkLst>
        </pc:picChg>
        <pc:picChg chg="del">
          <ac:chgData name="li bo" userId="86e360d6c7446f46" providerId="LiveId" clId="{1B90CDC2-DE6F-4FD9-A8A0-961DE17E7661}" dt="2022-03-19T11:25:35.086" v="9617" actId="478"/>
          <ac:picMkLst>
            <pc:docMk/>
            <pc:sldMk cId="425517565" sldId="380"/>
            <ac:picMk id="21" creationId="{90D60613-D346-490C-9B9D-746FCCC51041}"/>
          </ac:picMkLst>
        </pc:picChg>
        <pc:picChg chg="mod">
          <ac:chgData name="li bo" userId="86e360d6c7446f46" providerId="LiveId" clId="{1B90CDC2-DE6F-4FD9-A8A0-961DE17E7661}" dt="2022-03-19T11:48:22.683" v="10167" actId="1076"/>
          <ac:picMkLst>
            <pc:docMk/>
            <pc:sldMk cId="425517565" sldId="380"/>
            <ac:picMk id="23" creationId="{6C5BC1EB-E865-4CD9-92FF-CEE95CE0D7DD}"/>
          </ac:picMkLst>
        </pc:picChg>
        <pc:picChg chg="del mod">
          <ac:chgData name="li bo" userId="86e360d6c7446f46" providerId="LiveId" clId="{1B90CDC2-DE6F-4FD9-A8A0-961DE17E7661}" dt="2022-03-19T11:38:19.533" v="9639" actId="478"/>
          <ac:picMkLst>
            <pc:docMk/>
            <pc:sldMk cId="425517565" sldId="380"/>
            <ac:picMk id="25" creationId="{128388EC-5247-4C0F-B153-F843766ABF59}"/>
          </ac:picMkLst>
        </pc:picChg>
        <pc:picChg chg="del mod">
          <ac:chgData name="li bo" userId="86e360d6c7446f46" providerId="LiveId" clId="{1B90CDC2-DE6F-4FD9-A8A0-961DE17E7661}" dt="2022-03-19T11:38:18.834" v="9638" actId="478"/>
          <ac:picMkLst>
            <pc:docMk/>
            <pc:sldMk cId="425517565" sldId="380"/>
            <ac:picMk id="28" creationId="{641BB9A0-A826-494B-A7E8-81B5D84EB2B5}"/>
          </ac:picMkLst>
        </pc:picChg>
      </pc:sldChg>
      <pc:sldChg chg="delSp modSp add del mod modNotesTx">
        <pc:chgData name="li bo" userId="86e360d6c7446f46" providerId="LiveId" clId="{1B90CDC2-DE6F-4FD9-A8A0-961DE17E7661}" dt="2022-03-19T10:04:15.661" v="9556" actId="47"/>
        <pc:sldMkLst>
          <pc:docMk/>
          <pc:sldMk cId="882668718" sldId="380"/>
        </pc:sldMkLst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2" creationId="{802EDC47-795D-4399-8D54-AE585B25609A}"/>
          </ac:spMkLst>
        </pc:spChg>
        <pc:spChg chg="mod">
          <ac:chgData name="li bo" userId="86e360d6c7446f46" providerId="LiveId" clId="{1B90CDC2-DE6F-4FD9-A8A0-961DE17E7661}" dt="2022-03-19T09:40:26.459" v="9439" actId="20577"/>
          <ac:spMkLst>
            <pc:docMk/>
            <pc:sldMk cId="882668718" sldId="380"/>
            <ac:spMk id="10" creationId="{C29DBF06-30B0-40EB-B7FD-9603FA33F1D0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12" creationId="{68BE847D-44E6-4BC4-8DF4-94749DB0F543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13" creationId="{3AA597C7-6D2C-46C4-92E9-257B696974D8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15" creationId="{82A8010D-EBEB-4A19-8136-F99AC74100C5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17" creationId="{695F148A-F5A1-4FF6-8BC4-966679553A68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18" creationId="{0E6559B5-AECB-411F-89BB-04FEE4719D7C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19" creationId="{8B10A7B8-F645-48FE-BCEB-7E55C494FF90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20" creationId="{55403A0A-A35B-4160-899A-71FA6B69BEDD}"/>
          </ac:spMkLst>
        </pc:spChg>
        <pc:graphicFrameChg chg="del">
          <ac:chgData name="li bo" userId="86e360d6c7446f46" providerId="LiveId" clId="{1B90CDC2-DE6F-4FD9-A8A0-961DE17E7661}" dt="2022-03-19T09:18:35.747" v="8968" actId="478"/>
          <ac:graphicFrameMkLst>
            <pc:docMk/>
            <pc:sldMk cId="882668718" sldId="380"/>
            <ac:graphicFrameMk id="11" creationId="{04C550F6-D698-4A2A-827A-F931CAAB5B7E}"/>
          </ac:graphicFrameMkLst>
        </pc:graphicFrameChg>
        <pc:graphicFrameChg chg="del">
          <ac:chgData name="li bo" userId="86e360d6c7446f46" providerId="LiveId" clId="{1B90CDC2-DE6F-4FD9-A8A0-961DE17E7661}" dt="2022-03-19T09:18:35.747" v="8968" actId="478"/>
          <ac:graphicFrameMkLst>
            <pc:docMk/>
            <pc:sldMk cId="882668718" sldId="380"/>
            <ac:graphicFrameMk id="16" creationId="{777B0ECC-1C87-428F-B7E8-5A0B71C8B9C6}"/>
          </ac:graphicFrameMkLst>
        </pc:graphicFrameChg>
      </pc:sldChg>
      <pc:sldChg chg="addSp delSp modSp add del mod">
        <pc:chgData name="li bo" userId="86e360d6c7446f46" providerId="LiveId" clId="{1B90CDC2-DE6F-4FD9-A8A0-961DE17E7661}" dt="2022-03-19T11:21:50.663" v="9611" actId="47"/>
        <pc:sldMkLst>
          <pc:docMk/>
          <pc:sldMk cId="3696074698" sldId="380"/>
        </pc:sldMkLst>
        <pc:spChg chg="add mod">
          <ac:chgData name="li bo" userId="86e360d6c7446f46" providerId="LiveId" clId="{1B90CDC2-DE6F-4FD9-A8A0-961DE17E7661}" dt="2022-03-19T11:21:41.649" v="9607" actId="478"/>
          <ac:spMkLst>
            <pc:docMk/>
            <pc:sldMk cId="3696074698" sldId="380"/>
            <ac:spMk id="3" creationId="{01F55C9D-5726-47ED-9903-84BF8B498914}"/>
          </ac:spMkLst>
        </pc:spChg>
        <pc:spChg chg="del">
          <ac:chgData name="li bo" userId="86e360d6c7446f46" providerId="LiveId" clId="{1B90CDC2-DE6F-4FD9-A8A0-961DE17E7661}" dt="2022-03-19T11:21:41.649" v="9607" actId="478"/>
          <ac:spMkLst>
            <pc:docMk/>
            <pc:sldMk cId="3696074698" sldId="380"/>
            <ac:spMk id="4" creationId="{BEC52CB3-735B-40B0-A865-497DAA6F2592}"/>
          </ac:spMkLst>
        </pc:spChg>
        <pc:spChg chg="add mod">
          <ac:chgData name="li bo" userId="86e360d6c7446f46" providerId="LiveId" clId="{1B90CDC2-DE6F-4FD9-A8A0-961DE17E7661}" dt="2022-03-19T11:21:41.919" v="9608"/>
          <ac:spMkLst>
            <pc:docMk/>
            <pc:sldMk cId="3696074698" sldId="380"/>
            <ac:spMk id="10" creationId="{15DCDD10-E7F6-4EA7-BBF8-E2AE4007B573}"/>
          </ac:spMkLst>
        </pc:spChg>
        <pc:picChg chg="add del">
          <ac:chgData name="li bo" userId="86e360d6c7446f46" providerId="LiveId" clId="{1B90CDC2-DE6F-4FD9-A8A0-961DE17E7661}" dt="2022-03-19T11:21:45.171" v="9610" actId="478"/>
          <ac:picMkLst>
            <pc:docMk/>
            <pc:sldMk cId="3696074698" sldId="380"/>
            <ac:picMk id="8" creationId="{7D33034F-2CBA-4751-869B-10896CE5F38C}"/>
          </ac:picMkLst>
        </pc:picChg>
      </pc:sldChg>
      <pc:sldChg chg="addSp delSp modSp add mod modNotesTx">
        <pc:chgData name="li bo" userId="86e360d6c7446f46" providerId="LiveId" clId="{1B90CDC2-DE6F-4FD9-A8A0-961DE17E7661}" dt="2022-03-20T03:44:51.541" v="13423" actId="1076"/>
        <pc:sldMkLst>
          <pc:docMk/>
          <pc:sldMk cId="2493793530" sldId="381"/>
        </pc:sldMkLst>
        <pc:spChg chg="add mod">
          <ac:chgData name="li bo" userId="86e360d6c7446f46" providerId="LiveId" clId="{1B90CDC2-DE6F-4FD9-A8A0-961DE17E7661}" dt="2022-03-20T03:41:51.778" v="13418" actId="1076"/>
          <ac:spMkLst>
            <pc:docMk/>
            <pc:sldMk cId="2493793530" sldId="381"/>
            <ac:spMk id="2" creationId="{1BFD9290-65C2-43E3-B17F-1ED7A12D3D1B}"/>
          </ac:spMkLst>
        </pc:spChg>
        <pc:spChg chg="mod">
          <ac:chgData name="li bo" userId="86e360d6c7446f46" providerId="LiveId" clId="{1B90CDC2-DE6F-4FD9-A8A0-961DE17E7661}" dt="2022-03-20T02:11:08.037" v="12978" actId="20577"/>
          <ac:spMkLst>
            <pc:docMk/>
            <pc:sldMk cId="2493793530" sldId="381"/>
            <ac:spMk id="4" creationId="{8C1153FF-8710-4CAC-B53A-208C3FA5292F}"/>
          </ac:spMkLst>
        </pc:spChg>
        <pc:spChg chg="del">
          <ac:chgData name="li bo" userId="86e360d6c7446f46" providerId="LiveId" clId="{1B90CDC2-DE6F-4FD9-A8A0-961DE17E7661}" dt="2022-03-19T13:25:17.942" v="10895" actId="478"/>
          <ac:spMkLst>
            <pc:docMk/>
            <pc:sldMk cId="2493793530" sldId="381"/>
            <ac:spMk id="12" creationId="{3AAE1000-5C34-497A-A7CA-EE6EC697C4D4}"/>
          </ac:spMkLst>
        </pc:spChg>
        <pc:spChg chg="del mod">
          <ac:chgData name="li bo" userId="86e360d6c7446f46" providerId="LiveId" clId="{1B90CDC2-DE6F-4FD9-A8A0-961DE17E7661}" dt="2022-03-20T02:11:19.256" v="12979" actId="21"/>
          <ac:spMkLst>
            <pc:docMk/>
            <pc:sldMk cId="2493793530" sldId="381"/>
            <ac:spMk id="13" creationId="{3EC17807-7795-4FE5-8FB2-3D747D0AFCDA}"/>
          </ac:spMkLst>
        </pc:spChg>
        <pc:spChg chg="del">
          <ac:chgData name="li bo" userId="86e360d6c7446f46" providerId="LiveId" clId="{1B90CDC2-DE6F-4FD9-A8A0-961DE17E7661}" dt="2022-03-19T13:25:21.450" v="10896" actId="478"/>
          <ac:spMkLst>
            <pc:docMk/>
            <pc:sldMk cId="2493793530" sldId="381"/>
            <ac:spMk id="14" creationId="{29278DEC-1EB4-40AF-955C-5F989AF19223}"/>
          </ac:spMkLst>
        </pc:spChg>
        <pc:spChg chg="add del mod">
          <ac:chgData name="li bo" userId="86e360d6c7446f46" providerId="LiveId" clId="{1B90CDC2-DE6F-4FD9-A8A0-961DE17E7661}" dt="2022-03-19T15:49:14.815" v="12352" actId="478"/>
          <ac:spMkLst>
            <pc:docMk/>
            <pc:sldMk cId="2493793530" sldId="381"/>
            <ac:spMk id="15" creationId="{6FAE6455-C54F-4CD2-A3D4-06C16B039D08}"/>
          </ac:spMkLst>
        </pc:spChg>
        <pc:spChg chg="add mod">
          <ac:chgData name="li bo" userId="86e360d6c7446f46" providerId="LiveId" clId="{1B90CDC2-DE6F-4FD9-A8A0-961DE17E7661}" dt="2022-03-19T15:52:39.048" v="12392" actId="1076"/>
          <ac:spMkLst>
            <pc:docMk/>
            <pc:sldMk cId="2493793530" sldId="381"/>
            <ac:spMk id="17" creationId="{733B15B2-C826-4E1F-88A5-56406879CFC5}"/>
          </ac:spMkLst>
        </pc:spChg>
        <pc:spChg chg="add del mod">
          <ac:chgData name="li bo" userId="86e360d6c7446f46" providerId="LiveId" clId="{1B90CDC2-DE6F-4FD9-A8A0-961DE17E7661}" dt="2022-03-20T02:11:19.256" v="12979" actId="21"/>
          <ac:spMkLst>
            <pc:docMk/>
            <pc:sldMk cId="2493793530" sldId="381"/>
            <ac:spMk id="23" creationId="{A7D98627-98A1-422B-8D20-EEB82AF608B5}"/>
          </ac:spMkLst>
        </pc:spChg>
        <pc:spChg chg="add del">
          <ac:chgData name="li bo" userId="86e360d6c7446f46" providerId="LiveId" clId="{1B90CDC2-DE6F-4FD9-A8A0-961DE17E7661}" dt="2022-03-19T15:56:48.205" v="12409" actId="22"/>
          <ac:spMkLst>
            <pc:docMk/>
            <pc:sldMk cId="2493793530" sldId="381"/>
            <ac:spMk id="25" creationId="{4169BCE6-8383-470F-8955-3BCF96A1AF96}"/>
          </ac:spMkLst>
        </pc:spChg>
        <pc:grpChg chg="del">
          <ac:chgData name="li bo" userId="86e360d6c7446f46" providerId="LiveId" clId="{1B90CDC2-DE6F-4FD9-A8A0-961DE17E7661}" dt="2022-03-19T13:25:16.250" v="10894" actId="478"/>
          <ac:grpSpMkLst>
            <pc:docMk/>
            <pc:sldMk cId="2493793530" sldId="381"/>
            <ac:grpSpMk id="6" creationId="{846F2D81-3E46-4139-9323-00C1275574A5}"/>
          </ac:grpSpMkLst>
        </pc:grpChg>
        <pc:picChg chg="add mod">
          <ac:chgData name="li bo" userId="86e360d6c7446f46" providerId="LiveId" clId="{1B90CDC2-DE6F-4FD9-A8A0-961DE17E7661}" dt="2022-03-19T15:52:39.048" v="12392" actId="1076"/>
          <ac:picMkLst>
            <pc:docMk/>
            <pc:sldMk cId="2493793530" sldId="381"/>
            <ac:picMk id="3" creationId="{51948E50-9963-406C-B044-17F4C35D2B9B}"/>
          </ac:picMkLst>
        </pc:picChg>
        <pc:picChg chg="add mod">
          <ac:chgData name="li bo" userId="86e360d6c7446f46" providerId="LiveId" clId="{1B90CDC2-DE6F-4FD9-A8A0-961DE17E7661}" dt="2022-03-20T03:44:51.541" v="13423" actId="1076"/>
          <ac:picMkLst>
            <pc:docMk/>
            <pc:sldMk cId="2493793530" sldId="381"/>
            <ac:picMk id="6" creationId="{64A87F18-3F0D-471D-A1CC-4DBEB303F898}"/>
          </ac:picMkLst>
        </pc:picChg>
        <pc:picChg chg="add mod">
          <ac:chgData name="li bo" userId="86e360d6c7446f46" providerId="LiveId" clId="{1B90CDC2-DE6F-4FD9-A8A0-961DE17E7661}" dt="2022-03-19T15:52:39.048" v="12392" actId="1076"/>
          <ac:picMkLst>
            <pc:docMk/>
            <pc:sldMk cId="2493793530" sldId="381"/>
            <ac:picMk id="11" creationId="{4078AE3C-AA4F-49AC-9691-5C0425094434}"/>
          </ac:picMkLst>
        </pc:picChg>
        <pc:picChg chg="del">
          <ac:chgData name="li bo" userId="86e360d6c7446f46" providerId="LiveId" clId="{1B90CDC2-DE6F-4FD9-A8A0-961DE17E7661}" dt="2022-03-19T13:25:16.250" v="10894" actId="478"/>
          <ac:picMkLst>
            <pc:docMk/>
            <pc:sldMk cId="2493793530" sldId="381"/>
            <ac:picMk id="16" creationId="{FBBF01BC-948D-44CA-896D-E9503BC7A478}"/>
          </ac:picMkLst>
        </pc:picChg>
        <pc:picChg chg="add del mod">
          <ac:chgData name="li bo" userId="86e360d6c7446f46" providerId="LiveId" clId="{1B90CDC2-DE6F-4FD9-A8A0-961DE17E7661}" dt="2022-03-20T02:11:19.256" v="12979" actId="21"/>
          <ac:picMkLst>
            <pc:docMk/>
            <pc:sldMk cId="2493793530" sldId="381"/>
            <ac:picMk id="19" creationId="{91DAE328-0B22-4487-A082-6340F2C6032C}"/>
          </ac:picMkLst>
        </pc:picChg>
        <pc:picChg chg="add del mod">
          <ac:chgData name="li bo" userId="86e360d6c7446f46" providerId="LiveId" clId="{1B90CDC2-DE6F-4FD9-A8A0-961DE17E7661}" dt="2022-03-20T02:11:19.256" v="12979" actId="21"/>
          <ac:picMkLst>
            <pc:docMk/>
            <pc:sldMk cId="2493793530" sldId="381"/>
            <ac:picMk id="21" creationId="{C1B4D509-5CDD-4BED-B376-05200EB0079C}"/>
          </ac:picMkLst>
        </pc:picChg>
        <pc:picChg chg="add mod">
          <ac:chgData name="li bo" userId="86e360d6c7446f46" providerId="LiveId" clId="{1B90CDC2-DE6F-4FD9-A8A0-961DE17E7661}" dt="2022-03-20T03:41:58.868" v="13419" actId="1076"/>
          <ac:picMkLst>
            <pc:docMk/>
            <pc:sldMk cId="2493793530" sldId="381"/>
            <ac:picMk id="27" creationId="{AAE6A747-7AD2-40B3-996A-BA75513C5FDF}"/>
          </ac:picMkLst>
        </pc:picChg>
      </pc:sldChg>
      <pc:sldChg chg="addSp delSp modSp new del mod">
        <pc:chgData name="li bo" userId="86e360d6c7446f46" providerId="LiveId" clId="{1B90CDC2-DE6F-4FD9-A8A0-961DE17E7661}" dt="2022-03-20T03:37:14.678" v="13285" actId="47"/>
        <pc:sldMkLst>
          <pc:docMk/>
          <pc:sldMk cId="3277241091" sldId="382"/>
        </pc:sldMkLst>
        <pc:spChg chg="del">
          <ac:chgData name="li bo" userId="86e360d6c7446f46" providerId="LiveId" clId="{1B90CDC2-DE6F-4FD9-A8A0-961DE17E7661}" dt="2022-03-19T15:56:51.474" v="12411" actId="478"/>
          <ac:spMkLst>
            <pc:docMk/>
            <pc:sldMk cId="3277241091" sldId="382"/>
            <ac:spMk id="2" creationId="{5E1E6F06-44A5-4D5F-91D1-B80C973C3630}"/>
          </ac:spMkLst>
        </pc:spChg>
        <pc:spChg chg="del">
          <ac:chgData name="li bo" userId="86e360d6c7446f46" providerId="LiveId" clId="{1B90CDC2-DE6F-4FD9-A8A0-961DE17E7661}" dt="2022-03-19T15:56:51.474" v="12411" actId="478"/>
          <ac:spMkLst>
            <pc:docMk/>
            <pc:sldMk cId="3277241091" sldId="382"/>
            <ac:spMk id="3" creationId="{12E5609F-0DF4-4733-B097-A31044B9BA80}"/>
          </ac:spMkLst>
        </pc:spChg>
        <pc:spChg chg="add mod">
          <ac:chgData name="li bo" userId="86e360d6c7446f46" providerId="LiveId" clId="{1B90CDC2-DE6F-4FD9-A8A0-961DE17E7661}" dt="2022-03-20T02:11:59.092" v="12987"/>
          <ac:spMkLst>
            <pc:docMk/>
            <pc:sldMk cId="3277241091" sldId="382"/>
            <ac:spMk id="6" creationId="{5AB943BB-C794-4BE0-B105-89AC7CC335E9}"/>
          </ac:spMkLst>
        </pc:spChg>
        <pc:spChg chg="add mod">
          <ac:chgData name="li bo" userId="86e360d6c7446f46" providerId="LiveId" clId="{1B90CDC2-DE6F-4FD9-A8A0-961DE17E7661}" dt="2022-03-20T02:34:44.823" v="13103" actId="20577"/>
          <ac:spMkLst>
            <pc:docMk/>
            <pc:sldMk cId="3277241091" sldId="382"/>
            <ac:spMk id="7" creationId="{67EC5CB6-B1CC-4FD8-B264-205859854ECB}"/>
          </ac:spMkLst>
        </pc:spChg>
        <pc:spChg chg="add mod">
          <ac:chgData name="li bo" userId="86e360d6c7446f46" providerId="LiveId" clId="{1B90CDC2-DE6F-4FD9-A8A0-961DE17E7661}" dt="2022-03-20T02:34:53.049" v="13104" actId="1076"/>
          <ac:spMkLst>
            <pc:docMk/>
            <pc:sldMk cId="3277241091" sldId="382"/>
            <ac:spMk id="10" creationId="{8B1DA1BF-28E3-4B83-BFBF-059FFAC3FCB2}"/>
          </ac:spMkLst>
        </pc:spChg>
        <pc:spChg chg="add mod">
          <ac:chgData name="li bo" userId="86e360d6c7446f46" providerId="LiveId" clId="{1B90CDC2-DE6F-4FD9-A8A0-961DE17E7661}" dt="2022-03-20T02:34:53.049" v="13104" actId="1076"/>
          <ac:spMkLst>
            <pc:docMk/>
            <pc:sldMk cId="3277241091" sldId="382"/>
            <ac:spMk id="11" creationId="{8B5D4775-8F9B-4E20-8965-6E1D723382CC}"/>
          </ac:spMkLst>
        </pc:spChg>
        <pc:spChg chg="add mod">
          <ac:chgData name="li bo" userId="86e360d6c7446f46" providerId="LiveId" clId="{1B90CDC2-DE6F-4FD9-A8A0-961DE17E7661}" dt="2022-03-20T02:39:12.813" v="13239" actId="1076"/>
          <ac:spMkLst>
            <pc:docMk/>
            <pc:sldMk cId="3277241091" sldId="382"/>
            <ac:spMk id="12" creationId="{113C6894-CAC4-4DA6-B7DD-1AC10FD4BB51}"/>
          </ac:spMkLst>
        </pc:spChg>
        <pc:picChg chg="add del mod">
          <ac:chgData name="li bo" userId="86e360d6c7446f46" providerId="LiveId" clId="{1B90CDC2-DE6F-4FD9-A8A0-961DE17E7661}" dt="2022-03-20T02:11:45.887" v="12986" actId="478"/>
          <ac:picMkLst>
            <pc:docMk/>
            <pc:sldMk cId="3277241091" sldId="382"/>
            <ac:picMk id="5" creationId="{1648B0B4-B903-4690-BFB1-E71712838315}"/>
          </ac:picMkLst>
        </pc:picChg>
        <pc:picChg chg="add mod">
          <ac:chgData name="li bo" userId="86e360d6c7446f46" providerId="LiveId" clId="{1B90CDC2-DE6F-4FD9-A8A0-961DE17E7661}" dt="2022-03-20T02:34:53.049" v="13104" actId="1076"/>
          <ac:picMkLst>
            <pc:docMk/>
            <pc:sldMk cId="3277241091" sldId="382"/>
            <ac:picMk id="8" creationId="{C8FD54F0-2199-40CE-ADE4-8351F760122A}"/>
          </ac:picMkLst>
        </pc:picChg>
        <pc:picChg chg="add mod">
          <ac:chgData name="li bo" userId="86e360d6c7446f46" providerId="LiveId" clId="{1B90CDC2-DE6F-4FD9-A8A0-961DE17E7661}" dt="2022-03-20T02:35:01.231" v="13105" actId="1076"/>
          <ac:picMkLst>
            <pc:docMk/>
            <pc:sldMk cId="3277241091" sldId="382"/>
            <ac:picMk id="9" creationId="{60B08886-FE15-4617-84A6-5CC10FBE8A78}"/>
          </ac:picMkLst>
        </pc:picChg>
      </pc:sldChg>
      <pc:sldChg chg="addSp delSp modSp add mod modNotesTx">
        <pc:chgData name="li bo" userId="86e360d6c7446f46" providerId="LiveId" clId="{1B90CDC2-DE6F-4FD9-A8A0-961DE17E7661}" dt="2022-03-20T04:53:17.580" v="14936" actId="1076"/>
        <pc:sldMkLst>
          <pc:docMk/>
          <pc:sldMk cId="2213824166" sldId="383"/>
        </pc:sldMkLst>
        <pc:spChg chg="mod">
          <ac:chgData name="li bo" userId="86e360d6c7446f46" providerId="LiveId" clId="{1B90CDC2-DE6F-4FD9-A8A0-961DE17E7661}" dt="2022-03-20T03:02:05.239" v="13277" actId="20577"/>
          <ac:spMkLst>
            <pc:docMk/>
            <pc:sldMk cId="2213824166" sldId="383"/>
            <ac:spMk id="6" creationId="{5AB943BB-C794-4BE0-B105-89AC7CC335E9}"/>
          </ac:spMkLst>
        </pc:spChg>
        <pc:spChg chg="mod">
          <ac:chgData name="li bo" userId="86e360d6c7446f46" providerId="LiveId" clId="{1B90CDC2-DE6F-4FD9-A8A0-961DE17E7661}" dt="2022-03-20T03:00:46.672" v="13257" actId="1076"/>
          <ac:spMkLst>
            <pc:docMk/>
            <pc:sldMk cId="2213824166" sldId="383"/>
            <ac:spMk id="7" creationId="{67EC5CB6-B1CC-4FD8-B264-205859854ECB}"/>
          </ac:spMkLst>
        </pc:spChg>
        <pc:spChg chg="mod">
          <ac:chgData name="li bo" userId="86e360d6c7446f46" providerId="LiveId" clId="{1B90CDC2-DE6F-4FD9-A8A0-961DE17E7661}" dt="2022-03-20T03:00:46.672" v="13257" actId="1076"/>
          <ac:spMkLst>
            <pc:docMk/>
            <pc:sldMk cId="2213824166" sldId="383"/>
            <ac:spMk id="10" creationId="{8B1DA1BF-28E3-4B83-BFBF-059FFAC3FCB2}"/>
          </ac:spMkLst>
        </pc:spChg>
        <pc:spChg chg="mod">
          <ac:chgData name="li bo" userId="86e360d6c7446f46" providerId="LiveId" clId="{1B90CDC2-DE6F-4FD9-A8A0-961DE17E7661}" dt="2022-03-20T03:00:46.672" v="13257" actId="1076"/>
          <ac:spMkLst>
            <pc:docMk/>
            <pc:sldMk cId="2213824166" sldId="383"/>
            <ac:spMk id="11" creationId="{8B5D4775-8F9B-4E20-8965-6E1D723382CC}"/>
          </ac:spMkLst>
        </pc:spChg>
        <pc:spChg chg="del mod">
          <ac:chgData name="li bo" userId="86e360d6c7446f46" providerId="LiveId" clId="{1B90CDC2-DE6F-4FD9-A8A0-961DE17E7661}" dt="2022-03-20T03:00:36.483" v="13256" actId="478"/>
          <ac:spMkLst>
            <pc:docMk/>
            <pc:sldMk cId="2213824166" sldId="383"/>
            <ac:spMk id="12" creationId="{113C6894-CAC4-4DA6-B7DD-1AC10FD4BB51}"/>
          </ac:spMkLst>
        </pc:spChg>
        <pc:spChg chg="add mod">
          <ac:chgData name="li bo" userId="86e360d6c7446f46" providerId="LiveId" clId="{1B90CDC2-DE6F-4FD9-A8A0-961DE17E7661}" dt="2022-03-20T03:52:53" v="13822" actId="1076"/>
          <ac:spMkLst>
            <pc:docMk/>
            <pc:sldMk cId="2213824166" sldId="383"/>
            <ac:spMk id="12" creationId="{505CE3BA-6810-4833-82A2-DEF1B0936220}"/>
          </ac:spMkLst>
        </pc:spChg>
        <pc:spChg chg="add mod">
          <ac:chgData name="li bo" userId="86e360d6c7446f46" providerId="LiveId" clId="{1B90CDC2-DE6F-4FD9-A8A0-961DE17E7661}" dt="2022-03-20T04:53:17.580" v="14936" actId="1076"/>
          <ac:spMkLst>
            <pc:docMk/>
            <pc:sldMk cId="2213824166" sldId="383"/>
            <ac:spMk id="13" creationId="{1B2F07F5-E79A-467C-8FA1-D1D3A6FE6248}"/>
          </ac:spMkLst>
        </pc:spChg>
        <pc:picChg chg="add del mod">
          <ac:chgData name="li bo" userId="86e360d6c7446f46" providerId="LiveId" clId="{1B90CDC2-DE6F-4FD9-A8A0-961DE17E7661}" dt="2022-03-20T03:01:46.070" v="13260" actId="478"/>
          <ac:picMkLst>
            <pc:docMk/>
            <pc:sldMk cId="2213824166" sldId="383"/>
            <ac:picMk id="3" creationId="{54EECAA3-F23E-4444-B373-6692D2CC9109}"/>
          </ac:picMkLst>
        </pc:picChg>
        <pc:picChg chg="add mod">
          <ac:chgData name="li bo" userId="86e360d6c7446f46" providerId="LiveId" clId="{1B90CDC2-DE6F-4FD9-A8A0-961DE17E7661}" dt="2022-03-20T03:02:10.789" v="13278" actId="1076"/>
          <ac:picMkLst>
            <pc:docMk/>
            <pc:sldMk cId="2213824166" sldId="383"/>
            <ac:picMk id="5" creationId="{BD724CC0-35D8-469B-B985-252719B63394}"/>
          </ac:picMkLst>
        </pc:picChg>
        <pc:picChg chg="mod">
          <ac:chgData name="li bo" userId="86e360d6c7446f46" providerId="LiveId" clId="{1B90CDC2-DE6F-4FD9-A8A0-961DE17E7661}" dt="2022-03-20T03:00:46.672" v="13257" actId="1076"/>
          <ac:picMkLst>
            <pc:docMk/>
            <pc:sldMk cId="2213824166" sldId="383"/>
            <ac:picMk id="8" creationId="{C8FD54F0-2199-40CE-ADE4-8351F760122A}"/>
          </ac:picMkLst>
        </pc:picChg>
        <pc:picChg chg="mod">
          <ac:chgData name="li bo" userId="86e360d6c7446f46" providerId="LiveId" clId="{1B90CDC2-DE6F-4FD9-A8A0-961DE17E7661}" dt="2022-03-20T03:00:46.672" v="13257" actId="1076"/>
          <ac:picMkLst>
            <pc:docMk/>
            <pc:sldMk cId="2213824166" sldId="383"/>
            <ac:picMk id="9" creationId="{60B08886-FE15-4617-84A6-5CC10FBE8A78}"/>
          </ac:picMkLst>
        </pc:picChg>
      </pc:sldChg>
      <pc:sldChg chg="new del">
        <pc:chgData name="li bo" userId="86e360d6c7446f46" providerId="LiveId" clId="{1B90CDC2-DE6F-4FD9-A8A0-961DE17E7661}" dt="2022-03-19T16:16:38.889" v="12590" actId="680"/>
        <pc:sldMkLst>
          <pc:docMk/>
          <pc:sldMk cId="2535433647" sldId="383"/>
        </pc:sldMkLst>
      </pc:sldChg>
      <pc:sldChg chg="addSp delSp modSp add mod modNotesTx">
        <pc:chgData name="li bo" userId="86e360d6c7446f46" providerId="LiveId" clId="{1B90CDC2-DE6F-4FD9-A8A0-961DE17E7661}" dt="2022-03-22T02:13:11.172" v="26558" actId="1076"/>
        <pc:sldMkLst>
          <pc:docMk/>
          <pc:sldMk cId="2739340992" sldId="384"/>
        </pc:sldMkLst>
        <pc:spChg chg="mod">
          <ac:chgData name="li bo" userId="86e360d6c7446f46" providerId="LiveId" clId="{1B90CDC2-DE6F-4FD9-A8A0-961DE17E7661}" dt="2022-03-22T02:12:25.630" v="26555" actId="20577"/>
          <ac:spMkLst>
            <pc:docMk/>
            <pc:sldMk cId="2739340992" sldId="384"/>
            <ac:spMk id="6" creationId="{5AB943BB-C794-4BE0-B105-89AC7CC335E9}"/>
          </ac:spMkLst>
        </pc:spChg>
        <pc:spChg chg="del">
          <ac:chgData name="li bo" userId="86e360d6c7446f46" providerId="LiveId" clId="{1B90CDC2-DE6F-4FD9-A8A0-961DE17E7661}" dt="2022-03-20T03:00:16.663" v="13253" actId="478"/>
          <ac:spMkLst>
            <pc:docMk/>
            <pc:sldMk cId="2739340992" sldId="384"/>
            <ac:spMk id="7" creationId="{67EC5CB6-B1CC-4FD8-B264-205859854ECB}"/>
          </ac:spMkLst>
        </pc:spChg>
        <pc:spChg chg="del">
          <ac:chgData name="li bo" userId="86e360d6c7446f46" providerId="LiveId" clId="{1B90CDC2-DE6F-4FD9-A8A0-961DE17E7661}" dt="2022-03-20T03:00:16.663" v="13253" actId="478"/>
          <ac:spMkLst>
            <pc:docMk/>
            <pc:sldMk cId="2739340992" sldId="384"/>
            <ac:spMk id="10" creationId="{8B1DA1BF-28E3-4B83-BFBF-059FFAC3FCB2}"/>
          </ac:spMkLst>
        </pc:spChg>
        <pc:spChg chg="del">
          <ac:chgData name="li bo" userId="86e360d6c7446f46" providerId="LiveId" clId="{1B90CDC2-DE6F-4FD9-A8A0-961DE17E7661}" dt="2022-03-20T03:00:16.663" v="13253" actId="478"/>
          <ac:spMkLst>
            <pc:docMk/>
            <pc:sldMk cId="2739340992" sldId="384"/>
            <ac:spMk id="11" creationId="{8B5D4775-8F9B-4E20-8965-6E1D723382CC}"/>
          </ac:spMkLst>
        </pc:spChg>
        <pc:spChg chg="add mod">
          <ac:chgData name="li bo" userId="86e360d6c7446f46" providerId="LiveId" clId="{1B90CDC2-DE6F-4FD9-A8A0-961DE17E7661}" dt="2022-03-22T02:13:11.172" v="26558" actId="1076"/>
          <ac:spMkLst>
            <pc:docMk/>
            <pc:sldMk cId="2739340992" sldId="384"/>
            <ac:spMk id="11" creationId="{C3A45067-D028-466B-9940-5DA85F574E8E}"/>
          </ac:spMkLst>
        </pc:spChg>
        <pc:spChg chg="mod">
          <ac:chgData name="li bo" userId="86e360d6c7446f46" providerId="LiveId" clId="{1B90CDC2-DE6F-4FD9-A8A0-961DE17E7661}" dt="2022-03-22T02:08:23.921" v="26483" actId="20577"/>
          <ac:spMkLst>
            <pc:docMk/>
            <pc:sldMk cId="2739340992" sldId="384"/>
            <ac:spMk id="12" creationId="{113C6894-CAC4-4DA6-B7DD-1AC10FD4BB51}"/>
          </ac:spMkLst>
        </pc:spChg>
        <pc:spChg chg="add mod">
          <ac:chgData name="li bo" userId="86e360d6c7446f46" providerId="LiveId" clId="{1B90CDC2-DE6F-4FD9-A8A0-961DE17E7661}" dt="2022-03-22T02:13:04.403" v="26556" actId="1076"/>
          <ac:spMkLst>
            <pc:docMk/>
            <pc:sldMk cId="2739340992" sldId="384"/>
            <ac:spMk id="13" creationId="{42CD1489-7CD1-4440-9EE6-2F006C3B021A}"/>
          </ac:spMkLst>
        </pc:spChg>
        <pc:picChg chg="add del mod">
          <ac:chgData name="li bo" userId="86e360d6c7446f46" providerId="LiveId" clId="{1B90CDC2-DE6F-4FD9-A8A0-961DE17E7661}" dt="2022-03-20T05:33:35.741" v="15794" actId="478"/>
          <ac:picMkLst>
            <pc:docMk/>
            <pc:sldMk cId="2739340992" sldId="384"/>
            <ac:picMk id="3" creationId="{BFB24AB7-8A01-4656-AFE2-2FC35D3F5AAE}"/>
          </ac:picMkLst>
        </pc:picChg>
        <pc:picChg chg="add del mod">
          <ac:chgData name="li bo" userId="86e360d6c7446f46" providerId="LiveId" clId="{1B90CDC2-DE6F-4FD9-A8A0-961DE17E7661}" dt="2022-03-20T03:00:11.927" v="13252" actId="478"/>
          <ac:picMkLst>
            <pc:docMk/>
            <pc:sldMk cId="2739340992" sldId="384"/>
            <ac:picMk id="3" creationId="{D3AA9367-6511-42F0-A20A-0C279A73E39C}"/>
          </ac:picMkLst>
        </pc:picChg>
        <pc:picChg chg="add mod ord">
          <ac:chgData name="li bo" userId="86e360d6c7446f46" providerId="LiveId" clId="{1B90CDC2-DE6F-4FD9-A8A0-961DE17E7661}" dt="2022-03-22T02:12:03.213" v="26543" actId="1076"/>
          <ac:picMkLst>
            <pc:docMk/>
            <pc:sldMk cId="2739340992" sldId="384"/>
            <ac:picMk id="4" creationId="{57213B18-C426-445A-97AB-2525E5D10534}"/>
          </ac:picMkLst>
        </pc:picChg>
        <pc:picChg chg="add del mod">
          <ac:chgData name="li bo" userId="86e360d6c7446f46" providerId="LiveId" clId="{1B90CDC2-DE6F-4FD9-A8A0-961DE17E7661}" dt="2022-03-20T04:03:30.912" v="14541" actId="478"/>
          <ac:picMkLst>
            <pc:docMk/>
            <pc:sldMk cId="2739340992" sldId="384"/>
            <ac:picMk id="7" creationId="{642A32E5-DC59-473F-9C06-E0F19BB82BCF}"/>
          </ac:picMkLst>
        </pc:picChg>
        <pc:picChg chg="del">
          <ac:chgData name="li bo" userId="86e360d6c7446f46" providerId="LiveId" clId="{1B90CDC2-DE6F-4FD9-A8A0-961DE17E7661}" dt="2022-03-20T03:00:16.663" v="13253" actId="478"/>
          <ac:picMkLst>
            <pc:docMk/>
            <pc:sldMk cId="2739340992" sldId="384"/>
            <ac:picMk id="8" creationId="{C8FD54F0-2199-40CE-ADE4-8351F760122A}"/>
          </ac:picMkLst>
        </pc:picChg>
        <pc:picChg chg="del">
          <ac:chgData name="li bo" userId="86e360d6c7446f46" providerId="LiveId" clId="{1B90CDC2-DE6F-4FD9-A8A0-961DE17E7661}" dt="2022-03-20T03:00:16.663" v="13253" actId="478"/>
          <ac:picMkLst>
            <pc:docMk/>
            <pc:sldMk cId="2739340992" sldId="384"/>
            <ac:picMk id="9" creationId="{60B08886-FE15-4617-84A6-5CC10FBE8A78}"/>
          </ac:picMkLst>
        </pc:picChg>
        <pc:picChg chg="add del mod">
          <ac:chgData name="li bo" userId="86e360d6c7446f46" providerId="LiveId" clId="{1B90CDC2-DE6F-4FD9-A8A0-961DE17E7661}" dt="2022-03-22T02:10:21.666" v="26484" actId="478"/>
          <ac:picMkLst>
            <pc:docMk/>
            <pc:sldMk cId="2739340992" sldId="384"/>
            <ac:picMk id="9" creationId="{FEF606AC-011E-44BE-AEB2-9CF6CBD1683F}"/>
          </ac:picMkLst>
        </pc:picChg>
        <pc:picChg chg="add mod">
          <ac:chgData name="li bo" userId="86e360d6c7446f46" providerId="LiveId" clId="{1B90CDC2-DE6F-4FD9-A8A0-961DE17E7661}" dt="2022-03-22T02:13:04.403" v="26556" actId="1076"/>
          <ac:picMkLst>
            <pc:docMk/>
            <pc:sldMk cId="2739340992" sldId="384"/>
            <ac:picMk id="14" creationId="{252AEF44-64D6-451D-8E48-E4A5F17F110C}"/>
          </ac:picMkLst>
        </pc:picChg>
      </pc:sldChg>
      <pc:sldChg chg="add del">
        <pc:chgData name="li bo" userId="86e360d6c7446f46" providerId="LiveId" clId="{1B90CDC2-DE6F-4FD9-A8A0-961DE17E7661}" dt="2022-03-20T02:59:32.002" v="13244"/>
        <pc:sldMkLst>
          <pc:docMk/>
          <pc:sldMk cId="1378037059" sldId="385"/>
        </pc:sldMkLst>
      </pc:sldChg>
      <pc:sldChg chg="addSp delSp modSp new mod modNotesTx">
        <pc:chgData name="li bo" userId="86e360d6c7446f46" providerId="LiveId" clId="{1B90CDC2-DE6F-4FD9-A8A0-961DE17E7661}" dt="2022-03-22T02:42:14.455" v="26929" actId="20577"/>
        <pc:sldMkLst>
          <pc:docMk/>
          <pc:sldMk cId="1948624167" sldId="385"/>
        </pc:sldMkLst>
        <pc:spChg chg="del">
          <ac:chgData name="li bo" userId="86e360d6c7446f46" providerId="LiveId" clId="{1B90CDC2-DE6F-4FD9-A8A0-961DE17E7661}" dt="2022-03-20T04:56:21.824" v="15091" actId="478"/>
          <ac:spMkLst>
            <pc:docMk/>
            <pc:sldMk cId="1948624167" sldId="385"/>
            <ac:spMk id="2" creationId="{9783DE0E-67D1-4851-8DFB-51DF5292937F}"/>
          </ac:spMkLst>
        </pc:spChg>
        <pc:spChg chg="del">
          <ac:chgData name="li bo" userId="86e360d6c7446f46" providerId="LiveId" clId="{1B90CDC2-DE6F-4FD9-A8A0-961DE17E7661}" dt="2022-03-20T04:56:21.824" v="15091" actId="478"/>
          <ac:spMkLst>
            <pc:docMk/>
            <pc:sldMk cId="1948624167" sldId="385"/>
            <ac:spMk id="3" creationId="{2583BD27-0CA5-431F-91F7-07553EACF08C}"/>
          </ac:spMkLst>
        </pc:spChg>
        <pc:spChg chg="add mod">
          <ac:chgData name="li bo" userId="86e360d6c7446f46" providerId="LiveId" clId="{1B90CDC2-DE6F-4FD9-A8A0-961DE17E7661}" dt="2022-03-20T05:05:57.363" v="15208" actId="1076"/>
          <ac:spMkLst>
            <pc:docMk/>
            <pc:sldMk cId="1948624167" sldId="385"/>
            <ac:spMk id="4" creationId="{A8761E5D-9986-4470-9F20-DF7398647066}"/>
          </ac:spMkLst>
        </pc:spChg>
        <pc:spChg chg="add del mod">
          <ac:chgData name="li bo" userId="86e360d6c7446f46" providerId="LiveId" clId="{1B90CDC2-DE6F-4FD9-A8A0-961DE17E7661}" dt="2022-03-20T05:12:38.466" v="15370" actId="478"/>
          <ac:spMkLst>
            <pc:docMk/>
            <pc:sldMk cId="1948624167" sldId="385"/>
            <ac:spMk id="9" creationId="{C5D15186-720A-48F5-B91A-C53BD6A14478}"/>
          </ac:spMkLst>
        </pc:spChg>
        <pc:spChg chg="add mod">
          <ac:chgData name="li bo" userId="86e360d6c7446f46" providerId="LiveId" clId="{1B90CDC2-DE6F-4FD9-A8A0-961DE17E7661}" dt="2022-03-20T05:32:38.389" v="15791" actId="1076"/>
          <ac:spMkLst>
            <pc:docMk/>
            <pc:sldMk cId="1948624167" sldId="385"/>
            <ac:spMk id="10" creationId="{1181604E-F204-4871-A287-10A9AC3D3D34}"/>
          </ac:spMkLst>
        </pc:spChg>
        <pc:picChg chg="add mod">
          <ac:chgData name="li bo" userId="86e360d6c7446f46" providerId="LiveId" clId="{1B90CDC2-DE6F-4FD9-A8A0-961DE17E7661}" dt="2022-03-20T05:16:30.493" v="15395" actId="14100"/>
          <ac:picMkLst>
            <pc:docMk/>
            <pc:sldMk cId="1948624167" sldId="385"/>
            <ac:picMk id="6" creationId="{1401CA75-17DB-4FB3-B08B-BE0C86C4B49C}"/>
          </ac:picMkLst>
        </pc:picChg>
        <pc:picChg chg="add del mod">
          <ac:chgData name="li bo" userId="86e360d6c7446f46" providerId="LiveId" clId="{1B90CDC2-DE6F-4FD9-A8A0-961DE17E7661}" dt="2022-03-20T05:12:36.373" v="15369" actId="478"/>
          <ac:picMkLst>
            <pc:docMk/>
            <pc:sldMk cId="1948624167" sldId="385"/>
            <ac:picMk id="8" creationId="{1DB1142A-C95C-4580-BBD9-C128171152FA}"/>
          </ac:picMkLst>
        </pc:picChg>
        <pc:picChg chg="add mod">
          <ac:chgData name="li bo" userId="86e360d6c7446f46" providerId="LiveId" clId="{1B90CDC2-DE6F-4FD9-A8A0-961DE17E7661}" dt="2022-03-20T05:32:32.913" v="15790" actId="1076"/>
          <ac:picMkLst>
            <pc:docMk/>
            <pc:sldMk cId="1948624167" sldId="385"/>
            <ac:picMk id="12" creationId="{37DF2385-3547-40B8-BC27-E6CB7A3FABF3}"/>
          </ac:picMkLst>
        </pc:picChg>
      </pc:sldChg>
      <pc:sldChg chg="addSp delSp modSp new mod">
        <pc:chgData name="li bo" userId="86e360d6c7446f46" providerId="LiveId" clId="{1B90CDC2-DE6F-4FD9-A8A0-961DE17E7661}" dt="2022-03-21T15:34:05.846" v="26097" actId="6549"/>
        <pc:sldMkLst>
          <pc:docMk/>
          <pc:sldMk cId="3381064032" sldId="386"/>
        </pc:sldMkLst>
        <pc:spChg chg="del">
          <ac:chgData name="li bo" userId="86e360d6c7446f46" providerId="LiveId" clId="{1B90CDC2-DE6F-4FD9-A8A0-961DE17E7661}" dt="2022-03-20T05:11:35.125" v="15364" actId="478"/>
          <ac:spMkLst>
            <pc:docMk/>
            <pc:sldMk cId="3381064032" sldId="386"/>
            <ac:spMk id="2" creationId="{778F2257-D5E3-4EC7-BF16-446696CA6E54}"/>
          </ac:spMkLst>
        </pc:spChg>
        <pc:spChg chg="del">
          <ac:chgData name="li bo" userId="86e360d6c7446f46" providerId="LiveId" clId="{1B90CDC2-DE6F-4FD9-A8A0-961DE17E7661}" dt="2022-03-20T05:11:35.125" v="15364" actId="478"/>
          <ac:spMkLst>
            <pc:docMk/>
            <pc:sldMk cId="3381064032" sldId="386"/>
            <ac:spMk id="3" creationId="{E6008009-0F09-4D3A-98E4-639D37BC9355}"/>
          </ac:spMkLst>
        </pc:spChg>
        <pc:spChg chg="add mod">
          <ac:chgData name="li bo" userId="86e360d6c7446f46" providerId="LiveId" clId="{1B90CDC2-DE6F-4FD9-A8A0-961DE17E7661}" dt="2022-03-20T07:14:08.862" v="16546" actId="1076"/>
          <ac:spMkLst>
            <pc:docMk/>
            <pc:sldMk cId="3381064032" sldId="386"/>
            <ac:spMk id="6" creationId="{ED6F259A-D40C-4779-8B84-137D250D7ADC}"/>
          </ac:spMkLst>
        </pc:spChg>
        <pc:spChg chg="add mod">
          <ac:chgData name="li bo" userId="86e360d6c7446f46" providerId="LiveId" clId="{1B90CDC2-DE6F-4FD9-A8A0-961DE17E7661}" dt="2022-03-21T15:34:05.846" v="26097" actId="6549"/>
          <ac:spMkLst>
            <pc:docMk/>
            <pc:sldMk cId="3381064032" sldId="386"/>
            <ac:spMk id="7" creationId="{DA189327-7060-4AF7-80E9-DC29A46F8C6C}"/>
          </ac:spMkLst>
        </pc:spChg>
        <pc:spChg chg="add mod">
          <ac:chgData name="li bo" userId="86e360d6c7446f46" providerId="LiveId" clId="{1B90CDC2-DE6F-4FD9-A8A0-961DE17E7661}" dt="2022-03-20T07:56:17.912" v="17600" actId="1076"/>
          <ac:spMkLst>
            <pc:docMk/>
            <pc:sldMk cId="3381064032" sldId="386"/>
            <ac:spMk id="14" creationId="{F63D8B2C-4912-491A-BD25-F4F89F0F90AC}"/>
          </ac:spMkLst>
        </pc:spChg>
        <pc:spChg chg="add mod">
          <ac:chgData name="li bo" userId="86e360d6c7446f46" providerId="LiveId" clId="{1B90CDC2-DE6F-4FD9-A8A0-961DE17E7661}" dt="2022-03-20T07:56:16.704" v="17598" actId="1076"/>
          <ac:spMkLst>
            <pc:docMk/>
            <pc:sldMk cId="3381064032" sldId="386"/>
            <ac:spMk id="15" creationId="{B8345DC8-6F1B-440B-96D7-CF5B55325CA6}"/>
          </ac:spMkLst>
        </pc:spChg>
        <pc:picChg chg="add del mod">
          <ac:chgData name="li bo" userId="86e360d6c7446f46" providerId="LiveId" clId="{1B90CDC2-DE6F-4FD9-A8A0-961DE17E7661}" dt="2022-03-20T05:31:22.725" v="15770" actId="478"/>
          <ac:picMkLst>
            <pc:docMk/>
            <pc:sldMk cId="3381064032" sldId="386"/>
            <ac:picMk id="5" creationId="{D3A1D796-7BE6-4398-9117-0E9E52007F0A}"/>
          </ac:picMkLst>
        </pc:picChg>
        <pc:picChg chg="add mod">
          <ac:chgData name="li bo" userId="86e360d6c7446f46" providerId="LiveId" clId="{1B90CDC2-DE6F-4FD9-A8A0-961DE17E7661}" dt="2022-03-20T07:14:10.650" v="16547" actId="1076"/>
          <ac:picMkLst>
            <pc:docMk/>
            <pc:sldMk cId="3381064032" sldId="386"/>
            <ac:picMk id="9" creationId="{7F16BF90-D345-42E0-A868-0E554B747B4B}"/>
          </ac:picMkLst>
        </pc:picChg>
        <pc:picChg chg="add mod">
          <ac:chgData name="li bo" userId="86e360d6c7446f46" providerId="LiveId" clId="{1B90CDC2-DE6F-4FD9-A8A0-961DE17E7661}" dt="2022-03-20T07:56:17.244" v="17599" actId="1076"/>
          <ac:picMkLst>
            <pc:docMk/>
            <pc:sldMk cId="3381064032" sldId="386"/>
            <ac:picMk id="11" creationId="{CBD4C9A0-91C6-4D35-BC40-F5CE3CB0221C}"/>
          </ac:picMkLst>
        </pc:picChg>
        <pc:picChg chg="add mod">
          <ac:chgData name="li bo" userId="86e360d6c7446f46" providerId="LiveId" clId="{1B90CDC2-DE6F-4FD9-A8A0-961DE17E7661}" dt="2022-03-20T07:56:16.208" v="17597" actId="1076"/>
          <ac:picMkLst>
            <pc:docMk/>
            <pc:sldMk cId="3381064032" sldId="386"/>
            <ac:picMk id="13" creationId="{0A636F1C-7BC8-47E1-AA86-22810B4A41B2}"/>
          </ac:picMkLst>
        </pc:picChg>
      </pc:sldChg>
      <pc:sldChg chg="addSp delSp modSp add mod modNotesTx">
        <pc:chgData name="li bo" userId="86e360d6c7446f46" providerId="LiveId" clId="{1B90CDC2-DE6F-4FD9-A8A0-961DE17E7661}" dt="2022-03-20T05:31:10.725" v="15769" actId="1076"/>
        <pc:sldMkLst>
          <pc:docMk/>
          <pc:sldMk cId="2353359107" sldId="387"/>
        </pc:sldMkLst>
        <pc:spChg chg="mod">
          <ac:chgData name="li bo" userId="86e360d6c7446f46" providerId="LiveId" clId="{1B90CDC2-DE6F-4FD9-A8A0-961DE17E7661}" dt="2022-03-20T05:31:10.725" v="15769" actId="1076"/>
          <ac:spMkLst>
            <pc:docMk/>
            <pc:sldMk cId="2353359107" sldId="387"/>
            <ac:spMk id="9" creationId="{C5D15186-720A-48F5-B91A-C53BD6A14478}"/>
          </ac:spMkLst>
        </pc:spChg>
        <pc:spChg chg="add del">
          <ac:chgData name="li bo" userId="86e360d6c7446f46" providerId="LiveId" clId="{1B90CDC2-DE6F-4FD9-A8A0-961DE17E7661}" dt="2022-03-20T05:13:18.281" v="15386" actId="478"/>
          <ac:spMkLst>
            <pc:docMk/>
            <pc:sldMk cId="2353359107" sldId="387"/>
            <ac:spMk id="10" creationId="{1181604E-F204-4871-A287-10A9AC3D3D34}"/>
          </ac:spMkLst>
        </pc:spChg>
        <pc:spChg chg="add del mod">
          <ac:chgData name="li bo" userId="86e360d6c7446f46" providerId="LiveId" clId="{1B90CDC2-DE6F-4FD9-A8A0-961DE17E7661}" dt="2022-03-20T05:26:33.706" v="15614" actId="478"/>
          <ac:spMkLst>
            <pc:docMk/>
            <pc:sldMk cId="2353359107" sldId="387"/>
            <ac:spMk id="11" creationId="{D3E03F50-5D5C-4245-BC91-5FEBBCC842E6}"/>
          </ac:spMkLst>
        </pc:spChg>
        <pc:picChg chg="add mod">
          <ac:chgData name="li bo" userId="86e360d6c7446f46" providerId="LiveId" clId="{1B90CDC2-DE6F-4FD9-A8A0-961DE17E7661}" dt="2022-03-20T05:27:29.363" v="15619" actId="1076"/>
          <ac:picMkLst>
            <pc:docMk/>
            <pc:sldMk cId="2353359107" sldId="387"/>
            <ac:picMk id="5" creationId="{A5CE3383-1DA9-4DBD-9B9B-C4C42B5936DA}"/>
          </ac:picMkLst>
        </pc:picChg>
        <pc:picChg chg="del">
          <ac:chgData name="li bo" userId="86e360d6c7446f46" providerId="LiveId" clId="{1B90CDC2-DE6F-4FD9-A8A0-961DE17E7661}" dt="2022-03-20T05:13:02.793" v="15381" actId="478"/>
          <ac:picMkLst>
            <pc:docMk/>
            <pc:sldMk cId="2353359107" sldId="387"/>
            <ac:picMk id="6" creationId="{1401CA75-17DB-4FB3-B08B-BE0C86C4B49C}"/>
          </ac:picMkLst>
        </pc:picChg>
        <pc:picChg chg="add mod">
          <ac:chgData name="li bo" userId="86e360d6c7446f46" providerId="LiveId" clId="{1B90CDC2-DE6F-4FD9-A8A0-961DE17E7661}" dt="2022-03-20T05:22:53.826" v="15608"/>
          <ac:picMkLst>
            <pc:docMk/>
            <pc:sldMk cId="2353359107" sldId="387"/>
            <ac:picMk id="7" creationId="{64A9F364-00A6-41AF-9573-6484F448D4DD}"/>
          </ac:picMkLst>
        </pc:picChg>
        <pc:picChg chg="del mod">
          <ac:chgData name="li bo" userId="86e360d6c7446f46" providerId="LiveId" clId="{1B90CDC2-DE6F-4FD9-A8A0-961DE17E7661}" dt="2022-03-20T05:27:22.341" v="15615" actId="478"/>
          <ac:picMkLst>
            <pc:docMk/>
            <pc:sldMk cId="2353359107" sldId="387"/>
            <ac:picMk id="8" creationId="{1DB1142A-C95C-4580-BBD9-C128171152FA}"/>
          </ac:picMkLst>
        </pc:picChg>
      </pc:sldChg>
      <pc:sldChg chg="addSp delSp modSp new mod modNotesTx">
        <pc:chgData name="li bo" userId="86e360d6c7446f46" providerId="LiveId" clId="{1B90CDC2-DE6F-4FD9-A8A0-961DE17E7661}" dt="2022-03-20T09:18:55.436" v="20498" actId="20577"/>
        <pc:sldMkLst>
          <pc:docMk/>
          <pc:sldMk cId="1622529754" sldId="388"/>
        </pc:sldMkLst>
        <pc:spChg chg="del">
          <ac:chgData name="li bo" userId="86e360d6c7446f46" providerId="LiveId" clId="{1B90CDC2-DE6F-4FD9-A8A0-961DE17E7661}" dt="2022-03-20T06:41:13.306" v="16030" actId="478"/>
          <ac:spMkLst>
            <pc:docMk/>
            <pc:sldMk cId="1622529754" sldId="388"/>
            <ac:spMk id="2" creationId="{B528C8A6-FBA4-4BDE-BEC9-7477F18B43A6}"/>
          </ac:spMkLst>
        </pc:spChg>
        <pc:spChg chg="add del">
          <ac:chgData name="li bo" userId="86e360d6c7446f46" providerId="LiveId" clId="{1B90CDC2-DE6F-4FD9-A8A0-961DE17E7661}" dt="2022-03-20T06:41:13.306" v="16030" actId="478"/>
          <ac:spMkLst>
            <pc:docMk/>
            <pc:sldMk cId="1622529754" sldId="388"/>
            <ac:spMk id="3" creationId="{5DF32E7E-E133-4460-97F2-37515734C6C8}"/>
          </ac:spMkLst>
        </pc:spChg>
        <pc:spChg chg="add del mod">
          <ac:chgData name="li bo" userId="86e360d6c7446f46" providerId="LiveId" clId="{1B90CDC2-DE6F-4FD9-A8A0-961DE17E7661}" dt="2022-03-20T06:41:12.082" v="16029"/>
          <ac:spMkLst>
            <pc:docMk/>
            <pc:sldMk cId="1622529754" sldId="388"/>
            <ac:spMk id="4" creationId="{31E4B2D3-B68C-4183-8683-8D17C151422B}"/>
          </ac:spMkLst>
        </pc:spChg>
        <pc:spChg chg="add mod">
          <ac:chgData name="li bo" userId="86e360d6c7446f46" providerId="LiveId" clId="{1B90CDC2-DE6F-4FD9-A8A0-961DE17E7661}" dt="2022-03-20T09:12:52.501" v="20243" actId="20577"/>
          <ac:spMkLst>
            <pc:docMk/>
            <pc:sldMk cId="1622529754" sldId="388"/>
            <ac:spMk id="5" creationId="{B55D6F6F-E2AA-48C0-BE6A-BBEB214B10A4}"/>
          </ac:spMkLst>
        </pc:spChg>
        <pc:spChg chg="add del mod">
          <ac:chgData name="li bo" userId="86e360d6c7446f46" providerId="LiveId" clId="{1B90CDC2-DE6F-4FD9-A8A0-961DE17E7661}" dt="2022-03-20T08:49:18.713" v="19655" actId="478"/>
          <ac:spMkLst>
            <pc:docMk/>
            <pc:sldMk cId="1622529754" sldId="388"/>
            <ac:spMk id="14" creationId="{CB8BBFC3-A5E5-4144-80E9-21477ACA648B}"/>
          </ac:spMkLst>
        </pc:spChg>
        <pc:spChg chg="add del mod">
          <ac:chgData name="li bo" userId="86e360d6c7446f46" providerId="LiveId" clId="{1B90CDC2-DE6F-4FD9-A8A0-961DE17E7661}" dt="2022-03-20T08:49:19.936" v="19656" actId="478"/>
          <ac:spMkLst>
            <pc:docMk/>
            <pc:sldMk cId="1622529754" sldId="388"/>
            <ac:spMk id="15" creationId="{C278B208-E5F1-4BDF-9B1E-1C2660307D42}"/>
          </ac:spMkLst>
        </pc:spChg>
        <pc:spChg chg="add mod">
          <ac:chgData name="li bo" userId="86e360d6c7446f46" providerId="LiveId" clId="{1B90CDC2-DE6F-4FD9-A8A0-961DE17E7661}" dt="2022-03-20T09:18:55.436" v="20498" actId="20577"/>
          <ac:spMkLst>
            <pc:docMk/>
            <pc:sldMk cId="1622529754" sldId="388"/>
            <ac:spMk id="18" creationId="{F7DE49F8-33ED-4E9C-84FD-40959444A64D}"/>
          </ac:spMkLst>
        </pc:spChg>
        <pc:picChg chg="add del mod">
          <ac:chgData name="li bo" userId="86e360d6c7446f46" providerId="LiveId" clId="{1B90CDC2-DE6F-4FD9-A8A0-961DE17E7661}" dt="2022-03-20T08:49:16.460" v="19654" actId="478"/>
          <ac:picMkLst>
            <pc:docMk/>
            <pc:sldMk cId="1622529754" sldId="388"/>
            <ac:picMk id="7" creationId="{AE2E4683-9D4C-4297-9513-D3D0C08B76A2}"/>
          </ac:picMkLst>
        </pc:picChg>
        <pc:picChg chg="add del mod">
          <ac:chgData name="li bo" userId="86e360d6c7446f46" providerId="LiveId" clId="{1B90CDC2-DE6F-4FD9-A8A0-961DE17E7661}" dt="2022-03-20T06:50:06.303" v="16049" actId="478"/>
          <ac:picMkLst>
            <pc:docMk/>
            <pc:sldMk cId="1622529754" sldId="388"/>
            <ac:picMk id="9" creationId="{E90FF72F-7ACB-4BBD-AB06-B7A668C9E91C}"/>
          </ac:picMkLst>
        </pc:picChg>
        <pc:picChg chg="add mod">
          <ac:chgData name="li bo" userId="86e360d6c7446f46" providerId="LiveId" clId="{1B90CDC2-DE6F-4FD9-A8A0-961DE17E7661}" dt="2022-03-20T08:53:30.640" v="19677" actId="1076"/>
          <ac:picMkLst>
            <pc:docMk/>
            <pc:sldMk cId="1622529754" sldId="388"/>
            <ac:picMk id="11" creationId="{3EE1616A-F4C0-4142-978E-0075FB77C7DE}"/>
          </ac:picMkLst>
        </pc:picChg>
        <pc:picChg chg="add del">
          <ac:chgData name="li bo" userId="86e360d6c7446f46" providerId="LiveId" clId="{1B90CDC2-DE6F-4FD9-A8A0-961DE17E7661}" dt="2022-03-20T06:50:25.015" v="16055" actId="478"/>
          <ac:picMkLst>
            <pc:docMk/>
            <pc:sldMk cId="1622529754" sldId="388"/>
            <ac:picMk id="13" creationId="{5769E14E-F8C8-4963-A6AC-3DEC8C4F4F66}"/>
          </ac:picMkLst>
        </pc:picChg>
        <pc:picChg chg="add mod">
          <ac:chgData name="li bo" userId="86e360d6c7446f46" providerId="LiveId" clId="{1B90CDC2-DE6F-4FD9-A8A0-961DE17E7661}" dt="2022-03-20T09:13:02.716" v="20245" actId="1076"/>
          <ac:picMkLst>
            <pc:docMk/>
            <pc:sldMk cId="1622529754" sldId="388"/>
            <ac:picMk id="17" creationId="{8C932806-1699-4100-BB51-BE409C4510A0}"/>
          </ac:picMkLst>
        </pc:picChg>
      </pc:sldChg>
      <pc:sldChg chg="addSp delSp modSp new del mod ord modShow modNotesTx">
        <pc:chgData name="li bo" userId="86e360d6c7446f46" providerId="LiveId" clId="{1B90CDC2-DE6F-4FD9-A8A0-961DE17E7661}" dt="2022-03-20T09:17:49.122" v="20479" actId="2696"/>
        <pc:sldMkLst>
          <pc:docMk/>
          <pc:sldMk cId="1663830829" sldId="389"/>
        </pc:sldMkLst>
        <pc:spChg chg="del">
          <ac:chgData name="li bo" userId="86e360d6c7446f46" providerId="LiveId" clId="{1B90CDC2-DE6F-4FD9-A8A0-961DE17E7661}" dt="2022-03-20T06:50:50.195" v="16057" actId="478"/>
          <ac:spMkLst>
            <pc:docMk/>
            <pc:sldMk cId="1663830829" sldId="389"/>
            <ac:spMk id="2" creationId="{0367C098-76AC-4BB9-932C-130EBFEB94BA}"/>
          </ac:spMkLst>
        </pc:spChg>
        <pc:spChg chg="del">
          <ac:chgData name="li bo" userId="86e360d6c7446f46" providerId="LiveId" clId="{1B90CDC2-DE6F-4FD9-A8A0-961DE17E7661}" dt="2022-03-20T06:50:50.195" v="16057" actId="478"/>
          <ac:spMkLst>
            <pc:docMk/>
            <pc:sldMk cId="1663830829" sldId="389"/>
            <ac:spMk id="3" creationId="{A9EC3BFF-1A67-4953-899F-DB216DFCE153}"/>
          </ac:spMkLst>
        </pc:spChg>
        <pc:spChg chg="add mod">
          <ac:chgData name="li bo" userId="86e360d6c7446f46" providerId="LiveId" clId="{1B90CDC2-DE6F-4FD9-A8A0-961DE17E7661}" dt="2022-03-20T07:02:09.784" v="16274" actId="20577"/>
          <ac:spMkLst>
            <pc:docMk/>
            <pc:sldMk cId="1663830829" sldId="389"/>
            <ac:spMk id="4" creationId="{9B4C8880-3CA0-4A8D-999C-2576CD475101}"/>
          </ac:spMkLst>
        </pc:spChg>
        <pc:picChg chg="add mod">
          <ac:chgData name="li bo" userId="86e360d6c7446f46" providerId="LiveId" clId="{1B90CDC2-DE6F-4FD9-A8A0-961DE17E7661}" dt="2022-03-20T06:53:41.440" v="16174" actId="1076"/>
          <ac:picMkLst>
            <pc:docMk/>
            <pc:sldMk cId="1663830829" sldId="389"/>
            <ac:picMk id="6" creationId="{EEC04547-C71B-4D2B-BBF3-8A194C5EB6AC}"/>
          </ac:picMkLst>
        </pc:picChg>
        <pc:picChg chg="add mod">
          <ac:chgData name="li bo" userId="86e360d6c7446f46" providerId="LiveId" clId="{1B90CDC2-DE6F-4FD9-A8A0-961DE17E7661}" dt="2022-03-20T06:54:08.087" v="16181" actId="1076"/>
          <ac:picMkLst>
            <pc:docMk/>
            <pc:sldMk cId="1663830829" sldId="389"/>
            <ac:picMk id="8" creationId="{6F46067F-AB2F-425D-9142-0671E3C0C800}"/>
          </ac:picMkLst>
        </pc:picChg>
      </pc:sldChg>
      <pc:sldChg chg="addSp delSp modSp add mod modNotesTx">
        <pc:chgData name="li bo" userId="86e360d6c7446f46" providerId="LiveId" clId="{1B90CDC2-DE6F-4FD9-A8A0-961DE17E7661}" dt="2022-03-22T02:30:49.260" v="26768" actId="20577"/>
        <pc:sldMkLst>
          <pc:docMk/>
          <pc:sldMk cId="4069186067" sldId="390"/>
        </pc:sldMkLst>
        <pc:spChg chg="mod">
          <ac:chgData name="li bo" userId="86e360d6c7446f46" providerId="LiveId" clId="{1B90CDC2-DE6F-4FD9-A8A0-961DE17E7661}" dt="2022-03-20T09:58:42.468" v="21227" actId="1076"/>
          <ac:spMkLst>
            <pc:docMk/>
            <pc:sldMk cId="4069186067" sldId="390"/>
            <ac:spMk id="4" creationId="{8C1153FF-8710-4CAC-B53A-208C3FA5292F}"/>
          </ac:spMkLst>
        </pc:spChg>
        <pc:spChg chg="add mod">
          <ac:chgData name="li bo" userId="86e360d6c7446f46" providerId="LiveId" clId="{1B90CDC2-DE6F-4FD9-A8A0-961DE17E7661}" dt="2022-03-21T15:01:57.584" v="25616" actId="1076"/>
          <ac:spMkLst>
            <pc:docMk/>
            <pc:sldMk cId="4069186067" sldId="390"/>
            <ac:spMk id="5" creationId="{7748858B-FF49-434D-9647-5AE0EC664CED}"/>
          </ac:spMkLst>
        </pc:spChg>
        <pc:spChg chg="mod">
          <ac:chgData name="li bo" userId="86e360d6c7446f46" providerId="LiveId" clId="{1B90CDC2-DE6F-4FD9-A8A0-961DE17E7661}" dt="2022-03-22T02:30:49.260" v="26768" actId="20577"/>
          <ac:spMkLst>
            <pc:docMk/>
            <pc:sldMk cId="4069186067" sldId="390"/>
            <ac:spMk id="6" creationId="{A72D07DF-27B2-4BA3-9DA6-8CFE5DB2775C}"/>
          </ac:spMkLst>
        </pc:spChg>
        <pc:spChg chg="add del mod">
          <ac:chgData name="li bo" userId="86e360d6c7446f46" providerId="LiveId" clId="{1B90CDC2-DE6F-4FD9-A8A0-961DE17E7661}" dt="2022-03-20T11:00:28.062" v="22527" actId="478"/>
          <ac:spMkLst>
            <pc:docMk/>
            <pc:sldMk cId="4069186067" sldId="390"/>
            <ac:spMk id="12" creationId="{8C7265D4-1D7D-4617-B73C-AEE71AF6DF60}"/>
          </ac:spMkLst>
        </pc:spChg>
        <pc:spChg chg="add mod">
          <ac:chgData name="li bo" userId="86e360d6c7446f46" providerId="LiveId" clId="{1B90CDC2-DE6F-4FD9-A8A0-961DE17E7661}" dt="2022-03-21T15:01:57.584" v="25616" actId="1076"/>
          <ac:spMkLst>
            <pc:docMk/>
            <pc:sldMk cId="4069186067" sldId="390"/>
            <ac:spMk id="14" creationId="{D9E1F080-C8B3-49D0-BD91-35B8B9756EFE}"/>
          </ac:spMkLst>
        </pc:spChg>
        <pc:spChg chg="add mod">
          <ac:chgData name="li bo" userId="86e360d6c7446f46" providerId="LiveId" clId="{1B90CDC2-DE6F-4FD9-A8A0-961DE17E7661}" dt="2022-03-21T15:01:57.584" v="25616" actId="1076"/>
          <ac:spMkLst>
            <pc:docMk/>
            <pc:sldMk cId="4069186067" sldId="390"/>
            <ac:spMk id="15" creationId="{CA9857A6-A8C6-40FA-928B-0885AF0C8834}"/>
          </ac:spMkLst>
        </pc:spChg>
        <pc:spChg chg="add mod">
          <ac:chgData name="li bo" userId="86e360d6c7446f46" providerId="LiveId" clId="{1B90CDC2-DE6F-4FD9-A8A0-961DE17E7661}" dt="2022-03-21T15:01:57.584" v="25616" actId="1076"/>
          <ac:spMkLst>
            <pc:docMk/>
            <pc:sldMk cId="4069186067" sldId="390"/>
            <ac:spMk id="18" creationId="{A4D282AA-BFB3-4BE3-84FD-5DF960871BA8}"/>
          </ac:spMkLst>
        </pc:spChg>
        <pc:grpChg chg="add mod">
          <ac:chgData name="li bo" userId="86e360d6c7446f46" providerId="LiveId" clId="{1B90CDC2-DE6F-4FD9-A8A0-961DE17E7661}" dt="2022-03-21T15:01:57.584" v="25616" actId="1076"/>
          <ac:grpSpMkLst>
            <pc:docMk/>
            <pc:sldMk cId="4069186067" sldId="390"/>
            <ac:grpSpMk id="10" creationId="{7AA36768-532E-4D42-844A-31528497C7F5}"/>
          </ac:grpSpMkLst>
        </pc:grpChg>
        <pc:grpChg chg="add mod">
          <ac:chgData name="li bo" userId="86e360d6c7446f46" providerId="LiveId" clId="{1B90CDC2-DE6F-4FD9-A8A0-961DE17E7661}" dt="2022-03-21T15:01:57.584" v="25616" actId="1076"/>
          <ac:grpSpMkLst>
            <pc:docMk/>
            <pc:sldMk cId="4069186067" sldId="390"/>
            <ac:grpSpMk id="11" creationId="{5B6C1DAE-D96F-4688-806E-176AD111D888}"/>
          </ac:grpSpMkLst>
        </pc:grpChg>
        <pc:grpChg chg="add mod">
          <ac:chgData name="li bo" userId="86e360d6c7446f46" providerId="LiveId" clId="{1B90CDC2-DE6F-4FD9-A8A0-961DE17E7661}" dt="2022-03-21T15:01:57.584" v="25616" actId="1076"/>
          <ac:grpSpMkLst>
            <pc:docMk/>
            <pc:sldMk cId="4069186067" sldId="390"/>
            <ac:grpSpMk id="17" creationId="{7D0EBAB2-5CD3-4868-82E4-B243DE046FB5}"/>
          </ac:grpSpMkLst>
        </pc:grpChg>
        <pc:grpChg chg="add mod">
          <ac:chgData name="li bo" userId="86e360d6c7446f46" providerId="LiveId" clId="{1B90CDC2-DE6F-4FD9-A8A0-961DE17E7661}" dt="2022-03-21T15:01:57.584" v="25616" actId="1076"/>
          <ac:grpSpMkLst>
            <pc:docMk/>
            <pc:sldMk cId="4069186067" sldId="390"/>
            <ac:grpSpMk id="19" creationId="{B2B7BCF2-A858-4C83-AD15-C6A0B16FFC4A}"/>
          </ac:grpSpMkLst>
        </pc:grpChg>
        <pc:picChg chg="add del">
          <ac:chgData name="li bo" userId="86e360d6c7446f46" providerId="LiveId" clId="{1B90CDC2-DE6F-4FD9-A8A0-961DE17E7661}" dt="2022-03-20T09:54:36.960" v="21096" actId="22"/>
          <ac:picMkLst>
            <pc:docMk/>
            <pc:sldMk cId="4069186067" sldId="390"/>
            <ac:picMk id="3" creationId="{8DD748F2-6A2B-4398-A331-2D36C8E8A3E0}"/>
          </ac:picMkLst>
        </pc:picChg>
        <pc:picChg chg="add mod">
          <ac:chgData name="li bo" userId="86e360d6c7446f46" providerId="LiveId" clId="{1B90CDC2-DE6F-4FD9-A8A0-961DE17E7661}" dt="2022-03-21T15:01:57.584" v="25616" actId="1076"/>
          <ac:picMkLst>
            <pc:docMk/>
            <pc:sldMk cId="4069186067" sldId="390"/>
            <ac:picMk id="8" creationId="{BAB4BBEF-2D53-4246-A142-056AB1D4D792}"/>
          </ac:picMkLst>
        </pc:picChg>
        <pc:picChg chg="add mod">
          <ac:chgData name="li bo" userId="86e360d6c7446f46" providerId="LiveId" clId="{1B90CDC2-DE6F-4FD9-A8A0-961DE17E7661}" dt="2022-03-21T15:01:57.584" v="25616" actId="1076"/>
          <ac:picMkLst>
            <pc:docMk/>
            <pc:sldMk cId="4069186067" sldId="390"/>
            <ac:picMk id="9" creationId="{4356DAE4-4BA3-4CE1-941B-56988D878BAF}"/>
          </ac:picMkLst>
        </pc:picChg>
        <pc:picChg chg="add mod">
          <ac:chgData name="li bo" userId="86e360d6c7446f46" providerId="LiveId" clId="{1B90CDC2-DE6F-4FD9-A8A0-961DE17E7661}" dt="2022-03-21T15:01:57.584" v="25616" actId="1076"/>
          <ac:picMkLst>
            <pc:docMk/>
            <pc:sldMk cId="4069186067" sldId="390"/>
            <ac:picMk id="16" creationId="{B2A9095F-828A-48FD-B3F2-01D82DB28CC2}"/>
          </ac:picMkLst>
        </pc:picChg>
        <pc:picChg chg="add del mod">
          <ac:chgData name="li bo" userId="86e360d6c7446f46" providerId="LiveId" clId="{1B90CDC2-DE6F-4FD9-A8A0-961DE17E7661}" dt="2022-03-20T10:52:27.733" v="22443" actId="478"/>
          <ac:picMkLst>
            <pc:docMk/>
            <pc:sldMk cId="4069186067" sldId="390"/>
            <ac:picMk id="1028" creationId="{F6B41488-BB21-4046-B77D-E96CF7CA0DBD}"/>
          </ac:picMkLst>
        </pc:picChg>
        <pc:picChg chg="add del mod">
          <ac:chgData name="li bo" userId="86e360d6c7446f46" providerId="LiveId" clId="{1B90CDC2-DE6F-4FD9-A8A0-961DE17E7661}" dt="2022-03-21T15:01:57.584" v="25616" actId="1076"/>
          <ac:picMkLst>
            <pc:docMk/>
            <pc:sldMk cId="4069186067" sldId="390"/>
            <ac:picMk id="5122" creationId="{4B3FE71E-534E-4A3E-8D42-D9EE25E7228F}"/>
          </ac:picMkLst>
        </pc:picChg>
        <pc:picChg chg="add del mod">
          <ac:chgData name="li bo" userId="86e360d6c7446f46" providerId="LiveId" clId="{1B90CDC2-DE6F-4FD9-A8A0-961DE17E7661}" dt="2022-03-20T10:53:27.530" v="22461" actId="478"/>
          <ac:picMkLst>
            <pc:docMk/>
            <pc:sldMk cId="4069186067" sldId="390"/>
            <ac:picMk id="5124" creationId="{2D77DBF0-617B-4BFA-94BD-38DAD8940A07}"/>
          </ac:picMkLst>
        </pc:picChg>
        <pc:picChg chg="add mod">
          <ac:chgData name="li bo" userId="86e360d6c7446f46" providerId="LiveId" clId="{1B90CDC2-DE6F-4FD9-A8A0-961DE17E7661}" dt="2022-03-21T15:01:48.500" v="25614" actId="1076"/>
          <ac:picMkLst>
            <pc:docMk/>
            <pc:sldMk cId="4069186067" sldId="390"/>
            <ac:picMk id="5126" creationId="{9B3CB425-9344-46BD-9A47-B935EB603A1C}"/>
          </ac:picMkLst>
        </pc:picChg>
      </pc:sldChg>
      <pc:sldChg chg="addSp delSp modSp new mod">
        <pc:chgData name="li bo" userId="86e360d6c7446f46" providerId="LiveId" clId="{1B90CDC2-DE6F-4FD9-A8A0-961DE17E7661}" dt="2022-03-20T09:52:44.788" v="21086" actId="20577"/>
        <pc:sldMkLst>
          <pc:docMk/>
          <pc:sldMk cId="524729010" sldId="391"/>
        </pc:sldMkLst>
        <pc:spChg chg="del">
          <ac:chgData name="li bo" userId="86e360d6c7446f46" providerId="LiveId" clId="{1B90CDC2-DE6F-4FD9-A8A0-961DE17E7661}" dt="2022-03-20T07:39:58.066" v="17031" actId="478"/>
          <ac:spMkLst>
            <pc:docMk/>
            <pc:sldMk cId="524729010" sldId="391"/>
            <ac:spMk id="2" creationId="{5D3B0C86-2561-4EDB-AC9B-26F5B65A4DF4}"/>
          </ac:spMkLst>
        </pc:spChg>
        <pc:spChg chg="mod">
          <ac:chgData name="li bo" userId="86e360d6c7446f46" providerId="LiveId" clId="{1B90CDC2-DE6F-4FD9-A8A0-961DE17E7661}" dt="2022-03-20T09:52:44.788" v="21086" actId="20577"/>
          <ac:spMkLst>
            <pc:docMk/>
            <pc:sldMk cId="524729010" sldId="391"/>
            <ac:spMk id="3" creationId="{F03F8D4E-D478-4FEE-AAC4-411DFA2911B9}"/>
          </ac:spMkLst>
        </pc:spChg>
        <pc:spChg chg="add del mod">
          <ac:chgData name="li bo" userId="86e360d6c7446f46" providerId="LiveId" clId="{1B90CDC2-DE6F-4FD9-A8A0-961DE17E7661}" dt="2022-03-20T07:44:01.893" v="17422" actId="478"/>
          <ac:spMkLst>
            <pc:docMk/>
            <pc:sldMk cId="524729010" sldId="391"/>
            <ac:spMk id="4" creationId="{791F5D4B-BCBB-414B-AD18-A16EEAFB8F6D}"/>
          </ac:spMkLst>
        </pc:spChg>
      </pc:sldChg>
      <pc:sldChg chg="addSp delSp modSp add mod">
        <pc:chgData name="li bo" userId="86e360d6c7446f46" providerId="LiveId" clId="{1B90CDC2-DE6F-4FD9-A8A0-961DE17E7661}" dt="2022-03-21T15:04:55.280" v="25651" actId="20577"/>
        <pc:sldMkLst>
          <pc:docMk/>
          <pc:sldMk cId="2772424064" sldId="392"/>
        </pc:sldMkLst>
        <pc:spChg chg="mod">
          <ac:chgData name="li bo" userId="86e360d6c7446f46" providerId="LiveId" clId="{1B90CDC2-DE6F-4FD9-A8A0-961DE17E7661}" dt="2022-03-20T08:28:33.239" v="19304" actId="207"/>
          <ac:spMkLst>
            <pc:docMk/>
            <pc:sldMk cId="2772424064" sldId="392"/>
            <ac:spMk id="4" creationId="{8C1153FF-8710-4CAC-B53A-208C3FA5292F}"/>
          </ac:spMkLst>
        </pc:spChg>
        <pc:spChg chg="add mod">
          <ac:chgData name="li bo" userId="86e360d6c7446f46" providerId="LiveId" clId="{1B90CDC2-DE6F-4FD9-A8A0-961DE17E7661}" dt="2022-03-20T08:28:27.892" v="19303" actId="1076"/>
          <ac:spMkLst>
            <pc:docMk/>
            <pc:sldMk cId="2772424064" sldId="392"/>
            <ac:spMk id="14" creationId="{78619757-EA8F-40AD-A1D1-9769616E39F2}"/>
          </ac:spMkLst>
        </pc:spChg>
        <pc:spChg chg="add del mod">
          <ac:chgData name="li bo" userId="86e360d6c7446f46" providerId="LiveId" clId="{1B90CDC2-DE6F-4FD9-A8A0-961DE17E7661}" dt="2022-03-20T08:17:52.377" v="17979" actId="1076"/>
          <ac:spMkLst>
            <pc:docMk/>
            <pc:sldMk cId="2772424064" sldId="392"/>
            <ac:spMk id="17" creationId="{957DB2ED-2C7E-4FDC-94E6-378144568293}"/>
          </ac:spMkLst>
        </pc:spChg>
        <pc:spChg chg="del">
          <ac:chgData name="li bo" userId="86e360d6c7446f46" providerId="LiveId" clId="{1B90CDC2-DE6F-4FD9-A8A0-961DE17E7661}" dt="2022-03-20T08:17:44.020" v="17978" actId="478"/>
          <ac:spMkLst>
            <pc:docMk/>
            <pc:sldMk cId="2772424064" sldId="392"/>
            <ac:spMk id="18" creationId="{235D3671-471F-4CD5-953B-95C152BEB56C}"/>
          </ac:spMkLst>
        </pc:spChg>
        <pc:graphicFrameChg chg="add mod modGraphic">
          <ac:chgData name="li bo" userId="86e360d6c7446f46" providerId="LiveId" clId="{1B90CDC2-DE6F-4FD9-A8A0-961DE17E7661}" dt="2022-03-21T15:04:55.280" v="25651" actId="20577"/>
          <ac:graphicFrameMkLst>
            <pc:docMk/>
            <pc:sldMk cId="2772424064" sldId="392"/>
            <ac:graphicFrameMk id="11" creationId="{898BB421-B207-4102-9204-557D47088D71}"/>
          </ac:graphicFrameMkLst>
        </pc:graphicFrameChg>
        <pc:graphicFrameChg chg="add mod modGraphic">
          <ac:chgData name="li bo" userId="86e360d6c7446f46" providerId="LiveId" clId="{1B90CDC2-DE6F-4FD9-A8A0-961DE17E7661}" dt="2022-03-20T08:28:27.892" v="19303" actId="1076"/>
          <ac:graphicFrameMkLst>
            <pc:docMk/>
            <pc:sldMk cId="2772424064" sldId="392"/>
            <ac:graphicFrameMk id="13" creationId="{D41D707D-01C9-4CD4-8FDE-E2B3EAF53E72}"/>
          </ac:graphicFrameMkLst>
        </pc:graphicFrameChg>
        <pc:graphicFrameChg chg="del modGraphic">
          <ac:chgData name="li bo" userId="86e360d6c7446f46" providerId="LiveId" clId="{1B90CDC2-DE6F-4FD9-A8A0-961DE17E7661}" dt="2022-03-20T08:13:37.140" v="17853" actId="478"/>
          <ac:graphicFrameMkLst>
            <pc:docMk/>
            <pc:sldMk cId="2772424064" sldId="392"/>
            <ac:graphicFrameMk id="15" creationId="{C75EE37E-FF67-4EE9-A8E2-3CB2A13069BD}"/>
          </ac:graphicFrameMkLst>
        </pc:graphicFrameChg>
        <pc:graphicFrameChg chg="mod modGraphic">
          <ac:chgData name="li bo" userId="86e360d6c7446f46" providerId="LiveId" clId="{1B90CDC2-DE6F-4FD9-A8A0-961DE17E7661}" dt="2022-03-20T09:34:31.566" v="20590" actId="207"/>
          <ac:graphicFrameMkLst>
            <pc:docMk/>
            <pc:sldMk cId="2772424064" sldId="392"/>
            <ac:graphicFrameMk id="16" creationId="{218045C1-BC99-4A01-B36C-5F90341C819C}"/>
          </ac:graphicFrameMkLst>
        </pc:graphicFrameChg>
        <pc:graphicFrameChg chg="add del mod modGraphic">
          <ac:chgData name="li bo" userId="86e360d6c7446f46" providerId="LiveId" clId="{1B90CDC2-DE6F-4FD9-A8A0-961DE17E7661}" dt="2022-03-20T09:46:32.032" v="20869" actId="478"/>
          <ac:graphicFrameMkLst>
            <pc:docMk/>
            <pc:sldMk cId="2772424064" sldId="392"/>
            <ac:graphicFrameMk id="19" creationId="{3988288F-B76A-494E-811F-7D775B2FCA86}"/>
          </ac:graphicFrameMkLst>
        </pc:graphicFrameChg>
        <pc:picChg chg="del">
          <ac:chgData name="li bo" userId="86e360d6c7446f46" providerId="LiveId" clId="{1B90CDC2-DE6F-4FD9-A8A0-961DE17E7661}" dt="2022-03-20T08:11:57.304" v="17833" actId="478"/>
          <ac:picMkLst>
            <pc:docMk/>
            <pc:sldMk cId="2772424064" sldId="392"/>
            <ac:picMk id="3" creationId="{978F0B05-0F2B-4127-942D-3BDFBA0567F3}"/>
          </ac:picMkLst>
        </pc:picChg>
        <pc:picChg chg="del">
          <ac:chgData name="li bo" userId="86e360d6c7446f46" providerId="LiveId" clId="{1B90CDC2-DE6F-4FD9-A8A0-961DE17E7661}" dt="2022-03-20T08:11:57.812" v="17834" actId="478"/>
          <ac:picMkLst>
            <pc:docMk/>
            <pc:sldMk cId="2772424064" sldId="392"/>
            <ac:picMk id="8" creationId="{6B4AF825-6BA1-45FD-8F3D-1202703689F1}"/>
          </ac:picMkLst>
        </pc:picChg>
        <pc:picChg chg="del">
          <ac:chgData name="li bo" userId="86e360d6c7446f46" providerId="LiveId" clId="{1B90CDC2-DE6F-4FD9-A8A0-961DE17E7661}" dt="2022-03-20T08:11:58.257" v="17835" actId="478"/>
          <ac:picMkLst>
            <pc:docMk/>
            <pc:sldMk cId="2772424064" sldId="392"/>
            <ac:picMk id="10" creationId="{22718AE7-F981-4694-94B9-CE4395CF4FDB}"/>
          </ac:picMkLst>
        </pc:picChg>
        <pc:picChg chg="del">
          <ac:chgData name="li bo" userId="86e360d6c7446f46" providerId="LiveId" clId="{1B90CDC2-DE6F-4FD9-A8A0-961DE17E7661}" dt="2022-03-20T08:11:58.808" v="17836" actId="478"/>
          <ac:picMkLst>
            <pc:docMk/>
            <pc:sldMk cId="2772424064" sldId="392"/>
            <ac:picMk id="12" creationId="{804FBCB1-24AC-467B-BCCA-E596DB820B2C}"/>
          </ac:picMkLst>
        </pc:picChg>
      </pc:sldChg>
      <pc:sldChg chg="addSp delSp modSp add mod">
        <pc:chgData name="li bo" userId="86e360d6c7446f46" providerId="LiveId" clId="{1B90CDC2-DE6F-4FD9-A8A0-961DE17E7661}" dt="2022-03-22T02:16:30.073" v="26594"/>
        <pc:sldMkLst>
          <pc:docMk/>
          <pc:sldMk cId="141084399" sldId="393"/>
        </pc:sldMkLst>
        <pc:spChg chg="del mod">
          <ac:chgData name="li bo" userId="86e360d6c7446f46" providerId="LiveId" clId="{1B90CDC2-DE6F-4FD9-A8A0-961DE17E7661}" dt="2022-03-20T08:22:35.633" v="18482"/>
          <ac:spMkLst>
            <pc:docMk/>
            <pc:sldMk cId="141084399" sldId="393"/>
            <ac:spMk id="2" creationId="{0EB1B729-526A-42BA-A2BB-54D200F3414A}"/>
          </ac:spMkLst>
        </pc:spChg>
        <pc:spChg chg="del mod">
          <ac:chgData name="li bo" userId="86e360d6c7446f46" providerId="LiveId" clId="{1B90CDC2-DE6F-4FD9-A8A0-961DE17E7661}" dt="2022-03-20T08:22:35.633" v="18482"/>
          <ac:spMkLst>
            <pc:docMk/>
            <pc:sldMk cId="141084399" sldId="393"/>
            <ac:spMk id="3" creationId="{7A5C75BA-3356-49D3-96DF-A11723DE0D0E}"/>
          </ac:spMkLst>
        </pc:spChg>
        <pc:spChg chg="add mod">
          <ac:chgData name="li bo" userId="86e360d6c7446f46" providerId="LiveId" clId="{1B90CDC2-DE6F-4FD9-A8A0-961DE17E7661}" dt="2022-03-20T08:27:12.573" v="19259" actId="20577"/>
          <ac:spMkLst>
            <pc:docMk/>
            <pc:sldMk cId="141084399" sldId="393"/>
            <ac:spMk id="6" creationId="{DF085860-7BDF-4421-AF28-094D674DF6BF}"/>
          </ac:spMkLst>
        </pc:spChg>
        <pc:spChg chg="add mod">
          <ac:chgData name="li bo" userId="86e360d6c7446f46" providerId="LiveId" clId="{1B90CDC2-DE6F-4FD9-A8A0-961DE17E7661}" dt="2022-03-20T08:26:37.324" v="19197" actId="1076"/>
          <ac:spMkLst>
            <pc:docMk/>
            <pc:sldMk cId="141084399" sldId="393"/>
            <ac:spMk id="7" creationId="{F7ED04F6-93FB-4434-B8F2-C9BE7131462C}"/>
          </ac:spMkLst>
        </pc:spChg>
        <pc:spChg chg="add mod">
          <ac:chgData name="li bo" userId="86e360d6c7446f46" providerId="LiveId" clId="{1B90CDC2-DE6F-4FD9-A8A0-961DE17E7661}" dt="2022-03-20T08:26:37.324" v="19197" actId="1076"/>
          <ac:spMkLst>
            <pc:docMk/>
            <pc:sldMk cId="141084399" sldId="393"/>
            <ac:spMk id="8" creationId="{0531BD25-6928-4854-9BC5-4C4F2B57CC45}"/>
          </ac:spMkLst>
        </pc:spChg>
        <pc:spChg chg="add mod">
          <ac:chgData name="li bo" userId="86e360d6c7446f46" providerId="LiveId" clId="{1B90CDC2-DE6F-4FD9-A8A0-961DE17E7661}" dt="2022-03-20T08:26:48.074" v="19226" actId="20577"/>
          <ac:spMkLst>
            <pc:docMk/>
            <pc:sldMk cId="141084399" sldId="393"/>
            <ac:spMk id="9" creationId="{F46BFBA3-B65A-4BC5-BDEF-C4DCD3C8F904}"/>
          </ac:spMkLst>
        </pc:spChg>
        <pc:spChg chg="add del mod">
          <ac:chgData name="li bo" userId="86e360d6c7446f46" providerId="LiveId" clId="{1B90CDC2-DE6F-4FD9-A8A0-961DE17E7661}" dt="2022-03-20T08:22:47.717" v="18770" actId="478"/>
          <ac:spMkLst>
            <pc:docMk/>
            <pc:sldMk cId="141084399" sldId="393"/>
            <ac:spMk id="10" creationId="{9C7E0854-EF05-446E-AE2E-BED9D738E1A2}"/>
          </ac:spMkLst>
        </pc:spChg>
        <pc:spChg chg="add mod">
          <ac:chgData name="li bo" userId="86e360d6c7446f46" providerId="LiveId" clId="{1B90CDC2-DE6F-4FD9-A8A0-961DE17E7661}" dt="2022-03-20T08:26:37.324" v="19197" actId="1076"/>
          <ac:spMkLst>
            <pc:docMk/>
            <pc:sldMk cId="141084399" sldId="393"/>
            <ac:spMk id="11" creationId="{68253C3C-21B9-4045-B5C3-7644B6ED4849}"/>
          </ac:spMkLst>
        </pc:spChg>
        <pc:spChg chg="add mod">
          <ac:chgData name="li bo" userId="86e360d6c7446f46" providerId="LiveId" clId="{1B90CDC2-DE6F-4FD9-A8A0-961DE17E7661}" dt="2022-03-20T08:26:37.324" v="19197" actId="1076"/>
          <ac:spMkLst>
            <pc:docMk/>
            <pc:sldMk cId="141084399" sldId="393"/>
            <ac:spMk id="12" creationId="{A697F246-06A2-4ACF-A637-2F839029BA62}"/>
          </ac:spMkLst>
        </pc:spChg>
        <pc:spChg chg="add del mod">
          <ac:chgData name="li bo" userId="86e360d6c7446f46" providerId="LiveId" clId="{1B90CDC2-DE6F-4FD9-A8A0-961DE17E7661}" dt="2022-03-20T08:26:37.324" v="19197" actId="1076"/>
          <ac:spMkLst>
            <pc:docMk/>
            <pc:sldMk cId="141084399" sldId="393"/>
            <ac:spMk id="13" creationId="{56022920-9B79-4CDA-8163-F170CEA93684}"/>
          </ac:spMkLst>
        </pc:spChg>
        <pc:spChg chg="add del mod">
          <ac:chgData name="li bo" userId="86e360d6c7446f46" providerId="LiveId" clId="{1B90CDC2-DE6F-4FD9-A8A0-961DE17E7661}" dt="2022-03-20T08:22:48.597" v="18783" actId="478"/>
          <ac:spMkLst>
            <pc:docMk/>
            <pc:sldMk cId="141084399" sldId="393"/>
            <ac:spMk id="14" creationId="{2D4A3879-9F6F-4B12-9B1E-62C21FA44138}"/>
          </ac:spMkLst>
        </pc:spChg>
        <pc:spChg chg="add mod">
          <ac:chgData name="li bo" userId="86e360d6c7446f46" providerId="LiveId" clId="{1B90CDC2-DE6F-4FD9-A8A0-961DE17E7661}" dt="2022-03-20T08:22:35.747" v="18666" actId="948"/>
          <ac:spMkLst>
            <pc:docMk/>
            <pc:sldMk cId="141084399" sldId="393"/>
            <ac:spMk id="15" creationId="{B6ECC37F-B6A7-4F93-B7F9-B672539B241E}"/>
          </ac:spMkLst>
        </pc:spChg>
        <pc:spChg chg="add mod">
          <ac:chgData name="li bo" userId="86e360d6c7446f46" providerId="LiveId" clId="{1B90CDC2-DE6F-4FD9-A8A0-961DE17E7661}" dt="2022-03-22T02:16:30.072" v="26591"/>
          <ac:spMkLst>
            <pc:docMk/>
            <pc:sldMk cId="141084399" sldId="393"/>
            <ac:spMk id="16" creationId="{3C922F1E-C800-4118-968B-09C97088B365}"/>
          </ac:spMkLst>
        </pc:spChg>
        <pc:spChg chg="add mod">
          <ac:chgData name="li bo" userId="86e360d6c7446f46" providerId="LiveId" clId="{1B90CDC2-DE6F-4FD9-A8A0-961DE17E7661}" dt="2022-03-22T02:16:30.072" v="26590"/>
          <ac:spMkLst>
            <pc:docMk/>
            <pc:sldMk cId="141084399" sldId="393"/>
            <ac:spMk id="17" creationId="{B02440B0-2218-4EF2-BA44-6A208536A50D}"/>
          </ac:spMkLst>
        </pc:spChg>
        <pc:spChg chg="add mod">
          <ac:chgData name="li bo" userId="86e360d6c7446f46" providerId="LiveId" clId="{1B90CDC2-DE6F-4FD9-A8A0-961DE17E7661}" dt="2022-03-22T02:16:30.072" v="26590"/>
          <ac:spMkLst>
            <pc:docMk/>
            <pc:sldMk cId="141084399" sldId="393"/>
            <ac:spMk id="18" creationId="{ABBB5AAA-14B3-40C1-963B-03E869F861A8}"/>
          </ac:spMkLst>
        </pc:spChg>
        <pc:spChg chg="add mod">
          <ac:chgData name="li bo" userId="86e360d6c7446f46" providerId="LiveId" clId="{1B90CDC2-DE6F-4FD9-A8A0-961DE17E7661}" dt="2022-03-22T02:16:30.072" v="26590"/>
          <ac:spMkLst>
            <pc:docMk/>
            <pc:sldMk cId="141084399" sldId="393"/>
            <ac:spMk id="19" creationId="{8AE0EAF6-4676-40B1-A8EB-0E4667D62186}"/>
          </ac:spMkLst>
        </pc:spChg>
        <pc:grpChg chg="add mod">
          <ac:chgData name="li bo" userId="86e360d6c7446f46" providerId="LiveId" clId="{1B90CDC2-DE6F-4FD9-A8A0-961DE17E7661}" dt="2022-03-22T02:16:30.073" v="26592"/>
          <ac:grpSpMkLst>
            <pc:docMk/>
            <pc:sldMk cId="141084399" sldId="393"/>
            <ac:grpSpMk id="20" creationId="{C46FF044-79B5-49B8-B61B-0E547B04EEDE}"/>
          </ac:grpSpMkLst>
        </pc:grpChg>
        <pc:picChg chg="add mod ord">
          <ac:chgData name="li bo" userId="86e360d6c7446f46" providerId="LiveId" clId="{1B90CDC2-DE6F-4FD9-A8A0-961DE17E7661}" dt="2022-03-22T02:16:30.073" v="26594"/>
          <ac:picMkLst>
            <pc:docMk/>
            <pc:sldMk cId="141084399" sldId="393"/>
            <ac:picMk id="5" creationId="{DDC8C0DE-EF82-4168-BE67-FA6579B8292F}"/>
          </ac:picMkLst>
        </pc:picChg>
        <pc:picChg chg="add del mod ord">
          <ac:chgData name="li bo" userId="86e360d6c7446f46" providerId="LiveId" clId="{1B90CDC2-DE6F-4FD9-A8A0-961DE17E7661}" dt="2022-03-21T15:05:03.843" v="25658" actId="478"/>
          <ac:picMkLst>
            <pc:docMk/>
            <pc:sldMk cId="141084399" sldId="393"/>
            <ac:picMk id="21" creationId="{E27C699B-8C14-4E20-97C4-4F92049B3624}"/>
          </ac:picMkLst>
        </pc:picChg>
        <pc:picChg chg="add mod">
          <ac:chgData name="li bo" userId="86e360d6c7446f46" providerId="LiveId" clId="{1B90CDC2-DE6F-4FD9-A8A0-961DE17E7661}" dt="2022-03-21T15:05:21.191" v="25681" actId="1076"/>
          <ac:picMkLst>
            <pc:docMk/>
            <pc:sldMk cId="141084399" sldId="393"/>
            <ac:picMk id="23" creationId="{4745C107-5F89-40AC-8430-72D1A1DC59D2}"/>
          </ac:picMkLst>
        </pc:picChg>
      </pc:sldChg>
      <pc:sldChg chg="addSp delSp modSp add del mod">
        <pc:chgData name="li bo" userId="86e360d6c7446f46" providerId="LiveId" clId="{1B90CDC2-DE6F-4FD9-A8A0-961DE17E7661}" dt="2022-03-20T08:22:30.809" v="18480" actId="47"/>
        <pc:sldMkLst>
          <pc:docMk/>
          <pc:sldMk cId="423453393" sldId="393"/>
        </pc:sldMkLst>
        <pc:spChg chg="del mod">
          <ac:chgData name="li bo" userId="86e360d6c7446f46" providerId="LiveId" clId="{1B90CDC2-DE6F-4FD9-A8A0-961DE17E7661}" dt="2022-03-20T08:21:51.753" v="18093"/>
          <ac:spMkLst>
            <pc:docMk/>
            <pc:sldMk cId="423453393" sldId="393"/>
            <ac:spMk id="2" creationId="{30447B0F-CF3F-47B5-B7D6-2DCD8824B105}"/>
          </ac:spMkLst>
        </pc:spChg>
        <pc:spChg chg="del mod">
          <ac:chgData name="li bo" userId="86e360d6c7446f46" providerId="LiveId" clId="{1B90CDC2-DE6F-4FD9-A8A0-961DE17E7661}" dt="2022-03-20T08:21:51.753" v="18093"/>
          <ac:spMkLst>
            <pc:docMk/>
            <pc:sldMk cId="423453393" sldId="393"/>
            <ac:spMk id="3" creationId="{7E8CACE9-B26C-4F55-89B4-2A07ACB9009F}"/>
          </ac:spMkLst>
        </pc:spChg>
        <pc:spChg chg="add mod">
          <ac:chgData name="li bo" userId="86e360d6c7446f46" providerId="LiveId" clId="{1B90CDC2-DE6F-4FD9-A8A0-961DE17E7661}" dt="2022-03-20T08:21:51.804" v="18111" actId="948"/>
          <ac:spMkLst>
            <pc:docMk/>
            <pc:sldMk cId="423453393" sldId="393"/>
            <ac:spMk id="6" creationId="{C7FBF444-6D09-4185-864E-D9DE08FA30CA}"/>
          </ac:spMkLst>
        </pc:spChg>
        <pc:spChg chg="add mod">
          <ac:chgData name="li bo" userId="86e360d6c7446f46" providerId="LiveId" clId="{1B90CDC2-DE6F-4FD9-A8A0-961DE17E7661}" dt="2022-03-20T08:21:51.814" v="18126" actId="947"/>
          <ac:spMkLst>
            <pc:docMk/>
            <pc:sldMk cId="423453393" sldId="393"/>
            <ac:spMk id="7" creationId="{25E34030-1703-4564-BBF2-29EE86295028}"/>
          </ac:spMkLst>
        </pc:spChg>
        <pc:spChg chg="add mod">
          <ac:chgData name="li bo" userId="86e360d6c7446f46" providerId="LiveId" clId="{1B90CDC2-DE6F-4FD9-A8A0-961DE17E7661}" dt="2022-03-20T08:22:13.676" v="18429" actId="1076"/>
          <ac:spMkLst>
            <pc:docMk/>
            <pc:sldMk cId="423453393" sldId="393"/>
            <ac:spMk id="8" creationId="{887C3633-57AE-43E2-84E9-3A58566988EB}"/>
          </ac:spMkLst>
        </pc:spChg>
        <pc:spChg chg="add mod">
          <ac:chgData name="li bo" userId="86e360d6c7446f46" providerId="LiveId" clId="{1B90CDC2-DE6F-4FD9-A8A0-961DE17E7661}" dt="2022-03-20T08:21:51.832" v="18156" actId="947"/>
          <ac:spMkLst>
            <pc:docMk/>
            <pc:sldMk cId="423453393" sldId="393"/>
            <ac:spMk id="9" creationId="{0DD48756-7685-4D4B-823A-92EB3CDA06AB}"/>
          </ac:spMkLst>
        </pc:spChg>
        <pc:spChg chg="add mod">
          <ac:chgData name="li bo" userId="86e360d6c7446f46" providerId="LiveId" clId="{1B90CDC2-DE6F-4FD9-A8A0-961DE17E7661}" dt="2022-03-20T08:21:51.841" v="18171" actId="947"/>
          <ac:spMkLst>
            <pc:docMk/>
            <pc:sldMk cId="423453393" sldId="393"/>
            <ac:spMk id="10" creationId="{9C9FD61C-6F7B-4640-8B2A-AE9ED79FE365}"/>
          </ac:spMkLst>
        </pc:spChg>
        <pc:spChg chg="add mod">
          <ac:chgData name="li bo" userId="86e360d6c7446f46" providerId="LiveId" clId="{1B90CDC2-DE6F-4FD9-A8A0-961DE17E7661}" dt="2022-03-20T08:21:51.872" v="18193" actId="207"/>
          <ac:spMkLst>
            <pc:docMk/>
            <pc:sldMk cId="423453393" sldId="393"/>
            <ac:spMk id="11" creationId="{DAE0B99A-1F41-4D3F-9863-77EAEE4CE346}"/>
          </ac:spMkLst>
        </pc:spChg>
        <pc:spChg chg="add mod">
          <ac:chgData name="li bo" userId="86e360d6c7446f46" providerId="LiveId" clId="{1B90CDC2-DE6F-4FD9-A8A0-961DE17E7661}" dt="2022-03-20T08:21:51.885" v="18215" actId="207"/>
          <ac:spMkLst>
            <pc:docMk/>
            <pc:sldMk cId="423453393" sldId="393"/>
            <ac:spMk id="12" creationId="{EC589905-179B-4571-9D1F-E513BDD208DC}"/>
          </ac:spMkLst>
        </pc:spChg>
        <pc:spChg chg="add mod">
          <ac:chgData name="li bo" userId="86e360d6c7446f46" providerId="LiveId" clId="{1B90CDC2-DE6F-4FD9-A8A0-961DE17E7661}" dt="2022-03-20T08:21:51.901" v="18237" actId="207"/>
          <ac:spMkLst>
            <pc:docMk/>
            <pc:sldMk cId="423453393" sldId="393"/>
            <ac:spMk id="13" creationId="{E0BA8A37-0B10-446A-8BA6-5BB52573769B}"/>
          </ac:spMkLst>
        </pc:spChg>
        <pc:spChg chg="add mod">
          <ac:chgData name="li bo" userId="86e360d6c7446f46" providerId="LiveId" clId="{1B90CDC2-DE6F-4FD9-A8A0-961DE17E7661}" dt="2022-03-20T08:21:51.917" v="18259" actId="207"/>
          <ac:spMkLst>
            <pc:docMk/>
            <pc:sldMk cId="423453393" sldId="393"/>
            <ac:spMk id="14" creationId="{9803E465-E2CF-45AF-8BB6-70E96BD2E702}"/>
          </ac:spMkLst>
        </pc:spChg>
        <pc:spChg chg="add mod">
          <ac:chgData name="li bo" userId="86e360d6c7446f46" providerId="LiveId" clId="{1B90CDC2-DE6F-4FD9-A8A0-961DE17E7661}" dt="2022-03-20T08:21:51.930" v="18277" actId="948"/>
          <ac:spMkLst>
            <pc:docMk/>
            <pc:sldMk cId="423453393" sldId="393"/>
            <ac:spMk id="15" creationId="{85040355-ACAD-40F5-8FF0-9817D55BA4B4}"/>
          </ac:spMkLst>
        </pc:spChg>
        <pc:spChg chg="add mod">
          <ac:chgData name="li bo" userId="86e360d6c7446f46" providerId="LiveId" clId="{1B90CDC2-DE6F-4FD9-A8A0-961DE17E7661}" dt="2022-03-20T08:22:30.245" v="18474"/>
          <ac:spMkLst>
            <pc:docMk/>
            <pc:sldMk cId="423453393" sldId="393"/>
            <ac:spMk id="16" creationId="{F88075FB-103F-4CE8-B0B4-2E68B1757069}"/>
          </ac:spMkLst>
        </pc:spChg>
        <pc:spChg chg="add mod">
          <ac:chgData name="li bo" userId="86e360d6c7446f46" providerId="LiveId" clId="{1B90CDC2-DE6F-4FD9-A8A0-961DE17E7661}" dt="2022-03-20T08:22:30.244" v="18473"/>
          <ac:spMkLst>
            <pc:docMk/>
            <pc:sldMk cId="423453393" sldId="393"/>
            <ac:spMk id="17" creationId="{37625A6A-7BA3-44A6-ABA3-DDC8145D0406}"/>
          </ac:spMkLst>
        </pc:spChg>
        <pc:spChg chg="add mod">
          <ac:chgData name="li bo" userId="86e360d6c7446f46" providerId="LiveId" clId="{1B90CDC2-DE6F-4FD9-A8A0-961DE17E7661}" dt="2022-03-20T08:22:30.244" v="18473"/>
          <ac:spMkLst>
            <pc:docMk/>
            <pc:sldMk cId="423453393" sldId="393"/>
            <ac:spMk id="18" creationId="{3DC6C49F-6D8B-4CA7-9AAD-B462A1467F37}"/>
          </ac:spMkLst>
        </pc:spChg>
        <pc:spChg chg="add mod">
          <ac:chgData name="li bo" userId="86e360d6c7446f46" providerId="LiveId" clId="{1B90CDC2-DE6F-4FD9-A8A0-961DE17E7661}" dt="2022-03-20T08:22:30.244" v="18473"/>
          <ac:spMkLst>
            <pc:docMk/>
            <pc:sldMk cId="423453393" sldId="393"/>
            <ac:spMk id="19" creationId="{2551C8B2-04DF-46D1-855F-B82043C34917}"/>
          </ac:spMkLst>
        </pc:spChg>
        <pc:spChg chg="add mod ord">
          <ac:chgData name="li bo" userId="86e360d6c7446f46" providerId="LiveId" clId="{1B90CDC2-DE6F-4FD9-A8A0-961DE17E7661}" dt="2022-03-20T08:22:30.245" v="18479"/>
          <ac:spMkLst>
            <pc:docMk/>
            <pc:sldMk cId="423453393" sldId="393"/>
            <ac:spMk id="21" creationId="{0CCCDC2D-A9E8-47F3-859B-F835195D1D97}"/>
          </ac:spMkLst>
        </pc:spChg>
        <pc:grpChg chg="add mod">
          <ac:chgData name="li bo" userId="86e360d6c7446f46" providerId="LiveId" clId="{1B90CDC2-DE6F-4FD9-A8A0-961DE17E7661}" dt="2022-03-20T08:22:30.245" v="18475"/>
          <ac:grpSpMkLst>
            <pc:docMk/>
            <pc:sldMk cId="423453393" sldId="393"/>
            <ac:grpSpMk id="20" creationId="{BE44FECD-4BC1-4177-BCB7-33E5EB290778}"/>
          </ac:grpSpMkLst>
        </pc:grpChg>
        <pc:picChg chg="add mod ord">
          <ac:chgData name="li bo" userId="86e360d6c7446f46" providerId="LiveId" clId="{1B90CDC2-DE6F-4FD9-A8A0-961DE17E7661}" dt="2022-03-20T08:22:30.245" v="18477"/>
          <ac:picMkLst>
            <pc:docMk/>
            <pc:sldMk cId="423453393" sldId="393"/>
            <ac:picMk id="5" creationId="{351DFECD-8BEE-4DE1-8896-C8924A22B14E}"/>
          </ac:picMkLst>
        </pc:picChg>
        <pc:picChg chg="add del mod">
          <ac:chgData name="li bo" userId="86e360d6c7446f46" providerId="LiveId" clId="{1B90CDC2-DE6F-4FD9-A8A0-961DE17E7661}" dt="2022-03-20T08:22:28.967" v="18463" actId="21"/>
          <ac:picMkLst>
            <pc:docMk/>
            <pc:sldMk cId="423453393" sldId="393"/>
            <ac:picMk id="23" creationId="{755C352F-7586-42D0-8263-85FFFD8F92B0}"/>
          </ac:picMkLst>
        </pc:picChg>
      </pc:sldChg>
      <pc:sldChg chg="addSp delSp modSp add mod modNotesTx">
        <pc:chgData name="li bo" userId="86e360d6c7446f46" providerId="LiveId" clId="{1B90CDC2-DE6F-4FD9-A8A0-961DE17E7661}" dt="2022-03-21T15:09:23.748" v="25942" actId="1076"/>
        <pc:sldMkLst>
          <pc:docMk/>
          <pc:sldMk cId="1362431680" sldId="394"/>
        </pc:sldMkLst>
        <pc:spChg chg="mod">
          <ac:chgData name="li bo" userId="86e360d6c7446f46" providerId="LiveId" clId="{1B90CDC2-DE6F-4FD9-A8A0-961DE17E7661}" dt="2022-03-20T09:37:54.384" v="20689" actId="1076"/>
          <ac:spMkLst>
            <pc:docMk/>
            <pc:sldMk cId="1362431680" sldId="394"/>
            <ac:spMk id="4" creationId="{8C1153FF-8710-4CAC-B53A-208C3FA5292F}"/>
          </ac:spMkLst>
        </pc:spChg>
        <pc:spChg chg="add del mod">
          <ac:chgData name="li bo" userId="86e360d6c7446f46" providerId="LiveId" clId="{1B90CDC2-DE6F-4FD9-A8A0-961DE17E7661}" dt="2022-03-20T08:33:03.604" v="19501" actId="478"/>
          <ac:spMkLst>
            <pc:docMk/>
            <pc:sldMk cId="1362431680" sldId="394"/>
            <ac:spMk id="8" creationId="{EF8F4065-C640-4542-9AE7-F34092266EFC}"/>
          </ac:spMkLst>
        </pc:spChg>
        <pc:spChg chg="add mod">
          <ac:chgData name="li bo" userId="86e360d6c7446f46" providerId="LiveId" clId="{1B90CDC2-DE6F-4FD9-A8A0-961DE17E7661}" dt="2022-03-21T15:09:23.748" v="25942" actId="1076"/>
          <ac:spMkLst>
            <pc:docMk/>
            <pc:sldMk cId="1362431680" sldId="394"/>
            <ac:spMk id="12" creationId="{B1A433DA-8368-4782-9484-798664D14736}"/>
          </ac:spMkLst>
        </pc:spChg>
        <pc:spChg chg="mod">
          <ac:chgData name="li bo" userId="86e360d6c7446f46" providerId="LiveId" clId="{1B90CDC2-DE6F-4FD9-A8A0-961DE17E7661}" dt="2022-03-20T10:55:48.446" v="22505" actId="20577"/>
          <ac:spMkLst>
            <pc:docMk/>
            <pc:sldMk cId="1362431680" sldId="394"/>
            <ac:spMk id="14" creationId="{78619757-EA8F-40AD-A1D1-9769616E39F2}"/>
          </ac:spMkLst>
        </pc:spChg>
        <pc:spChg chg="del">
          <ac:chgData name="li bo" userId="86e360d6c7446f46" providerId="LiveId" clId="{1B90CDC2-DE6F-4FD9-A8A0-961DE17E7661}" dt="2022-03-20T08:29:03.543" v="19309" actId="478"/>
          <ac:spMkLst>
            <pc:docMk/>
            <pc:sldMk cId="1362431680" sldId="394"/>
            <ac:spMk id="17" creationId="{957DB2ED-2C7E-4FDC-94E6-378144568293}"/>
          </ac:spMkLst>
        </pc:spChg>
        <pc:spChg chg="add del">
          <ac:chgData name="li bo" userId="86e360d6c7446f46" providerId="LiveId" clId="{1B90CDC2-DE6F-4FD9-A8A0-961DE17E7661}" dt="2022-03-20T10:16:48.712" v="21753" actId="22"/>
          <ac:spMkLst>
            <pc:docMk/>
            <pc:sldMk cId="1362431680" sldId="394"/>
            <ac:spMk id="18" creationId="{6C5DC83C-2AFF-45D0-8419-477CDB24485B}"/>
          </ac:spMkLst>
        </pc:spChg>
        <pc:spChg chg="add mod">
          <ac:chgData name="li bo" userId="86e360d6c7446f46" providerId="LiveId" clId="{1B90CDC2-DE6F-4FD9-A8A0-961DE17E7661}" dt="2022-03-21T14:59:55.919" v="25599" actId="20577"/>
          <ac:spMkLst>
            <pc:docMk/>
            <pc:sldMk cId="1362431680" sldId="394"/>
            <ac:spMk id="23" creationId="{18F45AE0-1B96-4246-8528-4B3DE3A426C6}"/>
          </ac:spMkLst>
        </pc:spChg>
        <pc:graphicFrameChg chg="del">
          <ac:chgData name="li bo" userId="86e360d6c7446f46" providerId="LiveId" clId="{1B90CDC2-DE6F-4FD9-A8A0-961DE17E7661}" dt="2022-03-20T08:29:02.045" v="19308" actId="478"/>
          <ac:graphicFrameMkLst>
            <pc:docMk/>
            <pc:sldMk cId="1362431680" sldId="394"/>
            <ac:graphicFrameMk id="11" creationId="{898BB421-B207-4102-9204-557D47088D71}"/>
          </ac:graphicFrameMkLst>
        </pc:graphicFrameChg>
        <pc:graphicFrameChg chg="del">
          <ac:chgData name="li bo" userId="86e360d6c7446f46" providerId="LiveId" clId="{1B90CDC2-DE6F-4FD9-A8A0-961DE17E7661}" dt="2022-03-20T08:28:59.129" v="19306" actId="478"/>
          <ac:graphicFrameMkLst>
            <pc:docMk/>
            <pc:sldMk cId="1362431680" sldId="394"/>
            <ac:graphicFrameMk id="13" creationId="{D41D707D-01C9-4CD4-8FDE-E2B3EAF53E72}"/>
          </ac:graphicFrameMkLst>
        </pc:graphicFrameChg>
        <pc:graphicFrameChg chg="add mod modGraphic">
          <ac:chgData name="li bo" userId="86e360d6c7446f46" providerId="LiveId" clId="{1B90CDC2-DE6F-4FD9-A8A0-961DE17E7661}" dt="2022-03-21T15:05:29.652" v="25691" actId="20577"/>
          <ac:graphicFrameMkLst>
            <pc:docMk/>
            <pc:sldMk cId="1362431680" sldId="394"/>
            <ac:graphicFrameMk id="15" creationId="{2D4C12BC-2490-4147-9DBD-35DC4BE56CD6}"/>
          </ac:graphicFrameMkLst>
        </pc:graphicFrameChg>
        <pc:graphicFrameChg chg="del">
          <ac:chgData name="li bo" userId="86e360d6c7446f46" providerId="LiveId" clId="{1B90CDC2-DE6F-4FD9-A8A0-961DE17E7661}" dt="2022-03-20T08:29:00.802" v="19307" actId="478"/>
          <ac:graphicFrameMkLst>
            <pc:docMk/>
            <pc:sldMk cId="1362431680" sldId="394"/>
            <ac:graphicFrameMk id="16" creationId="{218045C1-BC99-4A01-B36C-5F90341C819C}"/>
          </ac:graphicFrameMkLst>
        </pc:graphicFrameChg>
        <pc:picChg chg="add mod">
          <ac:chgData name="li bo" userId="86e360d6c7446f46" providerId="LiveId" clId="{1B90CDC2-DE6F-4FD9-A8A0-961DE17E7661}" dt="2022-03-20T09:36:58.127" v="20639" actId="1076"/>
          <ac:picMkLst>
            <pc:docMk/>
            <pc:sldMk cId="1362431680" sldId="394"/>
            <ac:picMk id="3" creationId="{46EAB9CA-D7B3-4736-9B8C-210D600E8FF5}"/>
          </ac:picMkLst>
        </pc:picChg>
        <pc:picChg chg="add del mod ord">
          <ac:chgData name="li bo" userId="86e360d6c7446f46" providerId="LiveId" clId="{1B90CDC2-DE6F-4FD9-A8A0-961DE17E7661}" dt="2022-03-20T10:41:47.587" v="22400" actId="1076"/>
          <ac:picMkLst>
            <pc:docMk/>
            <pc:sldMk cId="1362431680" sldId="394"/>
            <ac:picMk id="7" creationId="{EA501709-4E8C-461D-9D5B-85D9CA14F996}"/>
          </ac:picMkLst>
        </pc:picChg>
        <pc:picChg chg="add del">
          <ac:chgData name="li bo" userId="86e360d6c7446f46" providerId="LiveId" clId="{1B90CDC2-DE6F-4FD9-A8A0-961DE17E7661}" dt="2022-03-20T10:17:48.031" v="21764" actId="478"/>
          <ac:picMkLst>
            <pc:docMk/>
            <pc:sldMk cId="1362431680" sldId="394"/>
            <ac:picMk id="10" creationId="{D0CDD74A-006D-40F5-B0E0-987F3B650808}"/>
          </ac:picMkLst>
        </pc:picChg>
        <pc:picChg chg="add mod ord">
          <ac:chgData name="li bo" userId="86e360d6c7446f46" providerId="LiveId" clId="{1B90CDC2-DE6F-4FD9-A8A0-961DE17E7661}" dt="2022-03-20T10:41:47.587" v="22400" actId="1076"/>
          <ac:picMkLst>
            <pc:docMk/>
            <pc:sldMk cId="1362431680" sldId="394"/>
            <ac:picMk id="20" creationId="{E4825A0A-81A9-43F4-B84E-92E1A6CA6CDB}"/>
          </ac:picMkLst>
        </pc:picChg>
        <pc:picChg chg="add del mod">
          <ac:chgData name="li bo" userId="86e360d6c7446f46" providerId="LiveId" clId="{1B90CDC2-DE6F-4FD9-A8A0-961DE17E7661}" dt="2022-03-20T10:20:32.516" v="21903" actId="22"/>
          <ac:picMkLst>
            <pc:docMk/>
            <pc:sldMk cId="1362431680" sldId="394"/>
            <ac:picMk id="22" creationId="{AB57E54E-A631-48C6-AC00-1206A4CD11ED}"/>
          </ac:picMkLst>
        </pc:picChg>
      </pc:sldChg>
      <pc:sldChg chg="addSp delSp modSp add mod">
        <pc:chgData name="li bo" userId="86e360d6c7446f46" providerId="LiveId" clId="{1B90CDC2-DE6F-4FD9-A8A0-961DE17E7661}" dt="2022-03-21T09:16:08.482" v="22767" actId="478"/>
        <pc:sldMkLst>
          <pc:docMk/>
          <pc:sldMk cId="1540304057" sldId="395"/>
        </pc:sldMkLst>
        <pc:spChg chg="add del mod">
          <ac:chgData name="li bo" userId="86e360d6c7446f46" providerId="LiveId" clId="{1B90CDC2-DE6F-4FD9-A8A0-961DE17E7661}" dt="2022-03-21T09:16:08.482" v="22767" actId="478"/>
          <ac:spMkLst>
            <pc:docMk/>
            <pc:sldMk cId="1540304057" sldId="395"/>
            <ac:spMk id="3" creationId="{EAE7AC33-77E3-4F1F-89AA-A157F04E4D68}"/>
          </ac:spMkLst>
        </pc:spChg>
        <pc:spChg chg="del">
          <ac:chgData name="li bo" userId="86e360d6c7446f46" providerId="LiveId" clId="{1B90CDC2-DE6F-4FD9-A8A0-961DE17E7661}" dt="2022-03-21T09:16:06.094" v="22765" actId="478"/>
          <ac:spMkLst>
            <pc:docMk/>
            <pc:sldMk cId="1540304057" sldId="395"/>
            <ac:spMk id="4" creationId="{BEC52CB3-735B-40B0-A865-497DAA6F2592}"/>
          </ac:spMkLst>
        </pc:spChg>
        <pc:spChg chg="add mod">
          <ac:chgData name="li bo" userId="86e360d6c7446f46" providerId="LiveId" clId="{1B90CDC2-DE6F-4FD9-A8A0-961DE17E7661}" dt="2022-03-21T09:16:06.352" v="22766"/>
          <ac:spMkLst>
            <pc:docMk/>
            <pc:sldMk cId="1540304057" sldId="395"/>
            <ac:spMk id="13" creationId="{9B5CAAAB-F7D7-4C41-A353-D4E7FB827EA8}"/>
          </ac:spMkLst>
        </pc:spChg>
      </pc:sldChg>
      <pc:sldChg chg="addSp delSp modSp new mod modAnim modNotesTx">
        <pc:chgData name="li bo" userId="86e360d6c7446f46" providerId="LiveId" clId="{1B90CDC2-DE6F-4FD9-A8A0-961DE17E7661}" dt="2022-03-22T01:50:22.636" v="26359" actId="1076"/>
        <pc:sldMkLst>
          <pc:docMk/>
          <pc:sldMk cId="3196428057" sldId="396"/>
        </pc:sldMkLst>
        <pc:spChg chg="del">
          <ac:chgData name="li bo" userId="86e360d6c7446f46" providerId="LiveId" clId="{1B90CDC2-DE6F-4FD9-A8A0-961DE17E7661}" dt="2022-03-21T14:16:54.923" v="24027" actId="478"/>
          <ac:spMkLst>
            <pc:docMk/>
            <pc:sldMk cId="3196428057" sldId="396"/>
            <ac:spMk id="2" creationId="{F7778A8D-9103-4AEE-A53D-F6CA243727A7}"/>
          </ac:spMkLst>
        </pc:spChg>
        <pc:spChg chg="del">
          <ac:chgData name="li bo" userId="86e360d6c7446f46" providerId="LiveId" clId="{1B90CDC2-DE6F-4FD9-A8A0-961DE17E7661}" dt="2022-03-21T14:16:54.923" v="24027" actId="478"/>
          <ac:spMkLst>
            <pc:docMk/>
            <pc:sldMk cId="3196428057" sldId="396"/>
            <ac:spMk id="3" creationId="{9B3BB171-0DC5-444A-B66E-0902C37FA3A2}"/>
          </ac:spMkLst>
        </pc:spChg>
        <pc:spChg chg="add mod">
          <ac:chgData name="li bo" userId="86e360d6c7446f46" providerId="LiveId" clId="{1B90CDC2-DE6F-4FD9-A8A0-961DE17E7661}" dt="2022-03-21T14:47:57.578" v="24205" actId="1076"/>
          <ac:spMkLst>
            <pc:docMk/>
            <pc:sldMk cId="3196428057" sldId="396"/>
            <ac:spMk id="5" creationId="{6B57EB6F-B4F3-4D6F-8DD1-9456579E1ACD}"/>
          </ac:spMkLst>
        </pc:spChg>
        <pc:spChg chg="add mod">
          <ac:chgData name="li bo" userId="86e360d6c7446f46" providerId="LiveId" clId="{1B90CDC2-DE6F-4FD9-A8A0-961DE17E7661}" dt="2022-03-22T01:50:22.636" v="26359" actId="1076"/>
          <ac:spMkLst>
            <pc:docMk/>
            <pc:sldMk cId="3196428057" sldId="396"/>
            <ac:spMk id="16" creationId="{AB0D1D98-6388-4D30-8C6D-588423CF3DB1}"/>
          </ac:spMkLst>
        </pc:spChg>
        <pc:spChg chg="add mod">
          <ac:chgData name="li bo" userId="86e360d6c7446f46" providerId="LiveId" clId="{1B90CDC2-DE6F-4FD9-A8A0-961DE17E7661}" dt="2022-03-21T14:48:26.640" v="24208" actId="1076"/>
          <ac:spMkLst>
            <pc:docMk/>
            <pc:sldMk cId="3196428057" sldId="396"/>
            <ac:spMk id="27" creationId="{01F5FDAE-F6D5-43E8-AA4C-5ABE2A28E7FA}"/>
          </ac:spMkLst>
        </pc:spChg>
        <pc:picChg chg="add del mod">
          <ac:chgData name="li bo" userId="86e360d6c7446f46" providerId="LiveId" clId="{1B90CDC2-DE6F-4FD9-A8A0-961DE17E7661}" dt="2022-03-21T14:39:37.424" v="24146" actId="478"/>
          <ac:picMkLst>
            <pc:docMk/>
            <pc:sldMk cId="3196428057" sldId="396"/>
            <ac:picMk id="7" creationId="{37C475C7-D470-4AE7-9CAC-4B98628B6855}"/>
          </ac:picMkLst>
        </pc:picChg>
        <pc:picChg chg="add mod">
          <ac:chgData name="li bo" userId="86e360d6c7446f46" providerId="LiveId" clId="{1B90CDC2-DE6F-4FD9-A8A0-961DE17E7661}" dt="2022-03-21T14:47:55.207" v="24204" actId="1076"/>
          <ac:picMkLst>
            <pc:docMk/>
            <pc:sldMk cId="3196428057" sldId="396"/>
            <ac:picMk id="9" creationId="{3724569F-F226-4CCB-AAC4-B071B856BFFC}"/>
          </ac:picMkLst>
        </pc:picChg>
        <pc:picChg chg="add del mod">
          <ac:chgData name="li bo" userId="86e360d6c7446f46" providerId="LiveId" clId="{1B90CDC2-DE6F-4FD9-A8A0-961DE17E7661}" dt="2022-03-21T14:32:32.875" v="24082" actId="478"/>
          <ac:picMkLst>
            <pc:docMk/>
            <pc:sldMk cId="3196428057" sldId="396"/>
            <ac:picMk id="11" creationId="{1AF6082B-FD65-4A0B-B0AF-04C91DC21007}"/>
          </ac:picMkLst>
        </pc:picChg>
        <pc:picChg chg="add del mod">
          <ac:chgData name="li bo" userId="86e360d6c7446f46" providerId="LiveId" clId="{1B90CDC2-DE6F-4FD9-A8A0-961DE17E7661}" dt="2022-03-21T14:35:08.838" v="24094" actId="478"/>
          <ac:picMkLst>
            <pc:docMk/>
            <pc:sldMk cId="3196428057" sldId="396"/>
            <ac:picMk id="13" creationId="{9A845C43-3CA0-48FA-9604-C7FF59EECE17}"/>
          </ac:picMkLst>
        </pc:picChg>
        <pc:picChg chg="add mod">
          <ac:chgData name="li bo" userId="86e360d6c7446f46" providerId="LiveId" clId="{1B90CDC2-DE6F-4FD9-A8A0-961DE17E7661}" dt="2022-03-21T14:47:55.207" v="24204" actId="1076"/>
          <ac:picMkLst>
            <pc:docMk/>
            <pc:sldMk cId="3196428057" sldId="396"/>
            <ac:picMk id="15" creationId="{A3077138-673F-4CE7-BF81-3694E1E9E481}"/>
          </ac:picMkLst>
        </pc:picChg>
        <pc:picChg chg="add del mod">
          <ac:chgData name="li bo" userId="86e360d6c7446f46" providerId="LiveId" clId="{1B90CDC2-DE6F-4FD9-A8A0-961DE17E7661}" dt="2022-03-21T14:39:26.532" v="24143" actId="478"/>
          <ac:picMkLst>
            <pc:docMk/>
            <pc:sldMk cId="3196428057" sldId="396"/>
            <ac:picMk id="18" creationId="{13C0123D-C11F-4FA2-9C53-52D9DDDCCFF3}"/>
          </ac:picMkLst>
        </pc:picChg>
        <pc:picChg chg="add mod">
          <ac:chgData name="li bo" userId="86e360d6c7446f46" providerId="LiveId" clId="{1B90CDC2-DE6F-4FD9-A8A0-961DE17E7661}" dt="2022-03-21T14:40:21.283" v="24158" actId="1076"/>
          <ac:picMkLst>
            <pc:docMk/>
            <pc:sldMk cId="3196428057" sldId="396"/>
            <ac:picMk id="20" creationId="{9A000122-2053-4160-B266-9A64C7A8DCA8}"/>
          </ac:picMkLst>
        </pc:picChg>
        <pc:picChg chg="add del mod">
          <ac:chgData name="li bo" userId="86e360d6c7446f46" providerId="LiveId" clId="{1B90CDC2-DE6F-4FD9-A8A0-961DE17E7661}" dt="2022-03-21T14:42:11.904" v="24182" actId="1076"/>
          <ac:picMkLst>
            <pc:docMk/>
            <pc:sldMk cId="3196428057" sldId="396"/>
            <ac:picMk id="22" creationId="{65819351-5C12-4B5C-98DB-AF131012546A}"/>
          </ac:picMkLst>
        </pc:picChg>
        <pc:picChg chg="add mod">
          <ac:chgData name="li bo" userId="86e360d6c7446f46" providerId="LiveId" clId="{1B90CDC2-DE6F-4FD9-A8A0-961DE17E7661}" dt="2022-03-21T14:42:45.744" v="24186" actId="1076"/>
          <ac:picMkLst>
            <pc:docMk/>
            <pc:sldMk cId="3196428057" sldId="396"/>
            <ac:picMk id="24" creationId="{17D3840A-624C-4F38-B3C5-51C3E8B3CB74}"/>
          </ac:picMkLst>
        </pc:picChg>
        <pc:picChg chg="add mod">
          <ac:chgData name="li bo" userId="86e360d6c7446f46" providerId="LiveId" clId="{1B90CDC2-DE6F-4FD9-A8A0-961DE17E7661}" dt="2022-03-21T14:41:50.680" v="24176" actId="1076"/>
          <ac:picMkLst>
            <pc:docMk/>
            <pc:sldMk cId="3196428057" sldId="396"/>
            <ac:picMk id="26" creationId="{45E6CE9E-3699-49C4-B95E-88E06EAE0066}"/>
          </ac:picMkLst>
        </pc:picChg>
      </pc:sldChg>
      <pc:sldChg chg="addSp delSp modSp add del mod">
        <pc:chgData name="li bo" userId="86e360d6c7446f46" providerId="LiveId" clId="{1B90CDC2-DE6F-4FD9-A8A0-961DE17E7661}" dt="2022-03-21T14:54:03.230" v="25199" actId="47"/>
        <pc:sldMkLst>
          <pc:docMk/>
          <pc:sldMk cId="2143576626" sldId="397"/>
        </pc:sldMkLst>
        <pc:spChg chg="del mod">
          <ac:chgData name="li bo" userId="86e360d6c7446f46" providerId="LiveId" clId="{1B90CDC2-DE6F-4FD9-A8A0-961DE17E7661}" dt="2022-03-21T14:52:28.447" v="24282"/>
          <ac:spMkLst>
            <pc:docMk/>
            <pc:sldMk cId="2143576626" sldId="397"/>
            <ac:spMk id="2" creationId="{9F51C5BA-4D67-4E53-AED5-03E16B71A650}"/>
          </ac:spMkLst>
        </pc:spChg>
        <pc:spChg chg="del mod">
          <ac:chgData name="li bo" userId="86e360d6c7446f46" providerId="LiveId" clId="{1B90CDC2-DE6F-4FD9-A8A0-961DE17E7661}" dt="2022-03-21T14:52:28.447" v="24282"/>
          <ac:spMkLst>
            <pc:docMk/>
            <pc:sldMk cId="2143576626" sldId="397"/>
            <ac:spMk id="3" creationId="{BD232510-F71C-4158-BCCB-3C30680397D3}"/>
          </ac:spMkLst>
        </pc:spChg>
        <pc:spChg chg="add mod">
          <ac:chgData name="li bo" userId="86e360d6c7446f46" providerId="LiveId" clId="{1B90CDC2-DE6F-4FD9-A8A0-961DE17E7661}" dt="2022-03-21T14:53:07.892" v="24703" actId="14100"/>
          <ac:spMkLst>
            <pc:docMk/>
            <pc:sldMk cId="2143576626" sldId="397"/>
            <ac:spMk id="6" creationId="{D7D63C12-D3C3-4334-8D7A-F2B179536380}"/>
          </ac:spMkLst>
        </pc:spChg>
        <pc:spChg chg="add mod">
          <ac:chgData name="li bo" userId="86e360d6c7446f46" providerId="LiveId" clId="{1B90CDC2-DE6F-4FD9-A8A0-961DE17E7661}" dt="2022-03-21T14:52:28.482" v="24315" actId="947"/>
          <ac:spMkLst>
            <pc:docMk/>
            <pc:sldMk cId="2143576626" sldId="397"/>
            <ac:spMk id="7" creationId="{A0171CA1-691E-40FF-AA00-4275370F5A3A}"/>
          </ac:spMkLst>
        </pc:spChg>
        <pc:spChg chg="add mod">
          <ac:chgData name="li bo" userId="86e360d6c7446f46" providerId="LiveId" clId="{1B90CDC2-DE6F-4FD9-A8A0-961DE17E7661}" dt="2022-03-21T14:52:28.489" v="24330" actId="947"/>
          <ac:spMkLst>
            <pc:docMk/>
            <pc:sldMk cId="2143576626" sldId="397"/>
            <ac:spMk id="8" creationId="{C81FE40E-F806-48DA-B169-E0A5F845FE9A}"/>
          </ac:spMkLst>
        </pc:spChg>
        <pc:spChg chg="add mod">
          <ac:chgData name="li bo" userId="86e360d6c7446f46" providerId="LiveId" clId="{1B90CDC2-DE6F-4FD9-A8A0-961DE17E7661}" dt="2022-03-21T14:52:28.499" v="24345" actId="947"/>
          <ac:spMkLst>
            <pc:docMk/>
            <pc:sldMk cId="2143576626" sldId="397"/>
            <ac:spMk id="9" creationId="{D8B560B6-0426-4220-B95A-9C0376A5582E}"/>
          </ac:spMkLst>
        </pc:spChg>
        <pc:spChg chg="add mod">
          <ac:chgData name="li bo" userId="86e360d6c7446f46" providerId="LiveId" clId="{1B90CDC2-DE6F-4FD9-A8A0-961DE17E7661}" dt="2022-03-21T14:52:28.506" v="24360" actId="947"/>
          <ac:spMkLst>
            <pc:docMk/>
            <pc:sldMk cId="2143576626" sldId="397"/>
            <ac:spMk id="10" creationId="{57EE5C3C-A3F1-4BE3-89F4-6CC6083A79B1}"/>
          </ac:spMkLst>
        </pc:spChg>
        <pc:spChg chg="add mod">
          <ac:chgData name="li bo" userId="86e360d6c7446f46" providerId="LiveId" clId="{1B90CDC2-DE6F-4FD9-A8A0-961DE17E7661}" dt="2022-03-21T14:52:28.536" v="24382" actId="207"/>
          <ac:spMkLst>
            <pc:docMk/>
            <pc:sldMk cId="2143576626" sldId="397"/>
            <ac:spMk id="11" creationId="{932C345D-A201-4DB2-877C-80E6A7354666}"/>
          </ac:spMkLst>
        </pc:spChg>
        <pc:spChg chg="add mod">
          <ac:chgData name="li bo" userId="86e360d6c7446f46" providerId="LiveId" clId="{1B90CDC2-DE6F-4FD9-A8A0-961DE17E7661}" dt="2022-03-21T14:52:28.548" v="24404" actId="207"/>
          <ac:spMkLst>
            <pc:docMk/>
            <pc:sldMk cId="2143576626" sldId="397"/>
            <ac:spMk id="12" creationId="{691E1C9E-700B-4092-9503-04927D01845E}"/>
          </ac:spMkLst>
        </pc:spChg>
        <pc:spChg chg="add mod">
          <ac:chgData name="li bo" userId="86e360d6c7446f46" providerId="LiveId" clId="{1B90CDC2-DE6F-4FD9-A8A0-961DE17E7661}" dt="2022-03-21T14:52:28.559" v="24426" actId="207"/>
          <ac:spMkLst>
            <pc:docMk/>
            <pc:sldMk cId="2143576626" sldId="397"/>
            <ac:spMk id="13" creationId="{889F7AA8-3EDB-4258-9022-413565C0F97B}"/>
          </ac:spMkLst>
        </pc:spChg>
        <pc:spChg chg="add mod">
          <ac:chgData name="li bo" userId="86e360d6c7446f46" providerId="LiveId" clId="{1B90CDC2-DE6F-4FD9-A8A0-961DE17E7661}" dt="2022-03-21T14:52:28.571" v="24448" actId="207"/>
          <ac:spMkLst>
            <pc:docMk/>
            <pc:sldMk cId="2143576626" sldId="397"/>
            <ac:spMk id="14" creationId="{C2655179-15CB-44EB-8AD2-A2D0A892318E}"/>
          </ac:spMkLst>
        </pc:spChg>
        <pc:spChg chg="add mod">
          <ac:chgData name="li bo" userId="86e360d6c7446f46" providerId="LiveId" clId="{1B90CDC2-DE6F-4FD9-A8A0-961DE17E7661}" dt="2022-03-21T14:52:28.579" v="24466" actId="948"/>
          <ac:spMkLst>
            <pc:docMk/>
            <pc:sldMk cId="2143576626" sldId="397"/>
            <ac:spMk id="15" creationId="{8C030360-6FFB-408F-B9B7-6E062FF727A0}"/>
          </ac:spMkLst>
        </pc:spChg>
        <pc:spChg chg="add mod">
          <ac:chgData name="li bo" userId="86e360d6c7446f46" providerId="LiveId" clId="{1B90CDC2-DE6F-4FD9-A8A0-961DE17E7661}" dt="2022-03-21T14:54:02.646" v="25193"/>
          <ac:spMkLst>
            <pc:docMk/>
            <pc:sldMk cId="2143576626" sldId="397"/>
            <ac:spMk id="16" creationId="{35AAF6E1-50EA-4493-A491-5D38DC741236}"/>
          </ac:spMkLst>
        </pc:spChg>
        <pc:spChg chg="add mod">
          <ac:chgData name="li bo" userId="86e360d6c7446f46" providerId="LiveId" clId="{1B90CDC2-DE6F-4FD9-A8A0-961DE17E7661}" dt="2022-03-21T14:54:02.645" v="25192"/>
          <ac:spMkLst>
            <pc:docMk/>
            <pc:sldMk cId="2143576626" sldId="397"/>
            <ac:spMk id="17" creationId="{728899DA-C17E-48AA-BAAC-2CD971C9E4CE}"/>
          </ac:spMkLst>
        </pc:spChg>
        <pc:spChg chg="add mod">
          <ac:chgData name="li bo" userId="86e360d6c7446f46" providerId="LiveId" clId="{1B90CDC2-DE6F-4FD9-A8A0-961DE17E7661}" dt="2022-03-21T14:54:02.645" v="25192"/>
          <ac:spMkLst>
            <pc:docMk/>
            <pc:sldMk cId="2143576626" sldId="397"/>
            <ac:spMk id="18" creationId="{138B9A50-C217-42C5-A3AD-0CCD69D61CBC}"/>
          </ac:spMkLst>
        </pc:spChg>
        <pc:spChg chg="add mod">
          <ac:chgData name="li bo" userId="86e360d6c7446f46" providerId="LiveId" clId="{1B90CDC2-DE6F-4FD9-A8A0-961DE17E7661}" dt="2022-03-21T14:54:02.645" v="25192"/>
          <ac:spMkLst>
            <pc:docMk/>
            <pc:sldMk cId="2143576626" sldId="397"/>
            <ac:spMk id="19" creationId="{326A36F1-80EE-49D3-A545-C7936638EE0D}"/>
          </ac:spMkLst>
        </pc:spChg>
        <pc:spChg chg="add mod ord">
          <ac:chgData name="li bo" userId="86e360d6c7446f46" providerId="LiveId" clId="{1B90CDC2-DE6F-4FD9-A8A0-961DE17E7661}" dt="2022-03-21T14:54:02.646" v="25198"/>
          <ac:spMkLst>
            <pc:docMk/>
            <pc:sldMk cId="2143576626" sldId="397"/>
            <ac:spMk id="21" creationId="{8237BBB9-26A4-419A-AED4-23E7134BC2ED}"/>
          </ac:spMkLst>
        </pc:spChg>
        <pc:spChg chg="mod">
          <ac:chgData name="li bo" userId="86e360d6c7446f46" providerId="LiveId" clId="{1B90CDC2-DE6F-4FD9-A8A0-961DE17E7661}" dt="2022-03-21T14:52:45.502" v="24628" actId="1076"/>
          <ac:spMkLst>
            <pc:docMk/>
            <pc:sldMk cId="2143576626" sldId="397"/>
            <ac:spMk id="24" creationId="{8F8155CE-8B11-4E28-85EE-074FD6337F05}"/>
          </ac:spMkLst>
        </pc:spChg>
        <pc:grpChg chg="add mod">
          <ac:chgData name="li bo" userId="86e360d6c7446f46" providerId="LiveId" clId="{1B90CDC2-DE6F-4FD9-A8A0-961DE17E7661}" dt="2022-03-21T14:54:02.646" v="25194"/>
          <ac:grpSpMkLst>
            <pc:docMk/>
            <pc:sldMk cId="2143576626" sldId="397"/>
            <ac:grpSpMk id="20" creationId="{80A74A96-454F-413D-B3E2-2AE8184B07AD}"/>
          </ac:grpSpMkLst>
        </pc:grpChg>
        <pc:grpChg chg="add mod">
          <ac:chgData name="li bo" userId="86e360d6c7446f46" providerId="LiveId" clId="{1B90CDC2-DE6F-4FD9-A8A0-961DE17E7661}" dt="2022-03-21T14:52:45.502" v="24628" actId="1076"/>
          <ac:grpSpMkLst>
            <pc:docMk/>
            <pc:sldMk cId="2143576626" sldId="397"/>
            <ac:grpSpMk id="22" creationId="{42ADFD0B-467F-4376-A0FC-8F69FC6E8767}"/>
          </ac:grpSpMkLst>
        </pc:grpChg>
        <pc:grpChg chg="mod">
          <ac:chgData name="li bo" userId="86e360d6c7446f46" providerId="LiveId" clId="{1B90CDC2-DE6F-4FD9-A8A0-961DE17E7661}" dt="2022-03-21T14:52:45.502" v="24628" actId="1076"/>
          <ac:grpSpMkLst>
            <pc:docMk/>
            <pc:sldMk cId="2143576626" sldId="397"/>
            <ac:grpSpMk id="23" creationId="{7D09054B-01DD-4CCD-A7B7-BB9859F3C567}"/>
          </ac:grpSpMkLst>
        </pc:grpChg>
        <pc:grpChg chg="mod">
          <ac:chgData name="li bo" userId="86e360d6c7446f46" providerId="LiveId" clId="{1B90CDC2-DE6F-4FD9-A8A0-961DE17E7661}" dt="2022-03-21T14:52:45.502" v="24628" actId="1076"/>
          <ac:grpSpMkLst>
            <pc:docMk/>
            <pc:sldMk cId="2143576626" sldId="397"/>
            <ac:grpSpMk id="25" creationId="{A9BEEFB4-18C8-407A-95FD-0B0107CAC72C}"/>
          </ac:grpSpMkLst>
        </pc:grpChg>
        <pc:grpChg chg="mod">
          <ac:chgData name="li bo" userId="86e360d6c7446f46" providerId="LiveId" clId="{1B90CDC2-DE6F-4FD9-A8A0-961DE17E7661}" dt="2022-03-21T14:52:45.502" v="24628" actId="1076"/>
          <ac:grpSpMkLst>
            <pc:docMk/>
            <pc:sldMk cId="2143576626" sldId="397"/>
            <ac:grpSpMk id="27" creationId="{D0BF2AA2-3FD7-4F51-8E77-13716584A555}"/>
          </ac:grpSpMkLst>
        </pc:grpChg>
        <pc:picChg chg="add mod ord">
          <ac:chgData name="li bo" userId="86e360d6c7446f46" providerId="LiveId" clId="{1B90CDC2-DE6F-4FD9-A8A0-961DE17E7661}" dt="2022-03-21T14:54:02.646" v="25196"/>
          <ac:picMkLst>
            <pc:docMk/>
            <pc:sldMk cId="2143576626" sldId="397"/>
            <ac:picMk id="5" creationId="{B1086F48-593E-409A-A18B-6395564367B7}"/>
          </ac:picMkLst>
        </pc:picChg>
        <pc:picChg chg="mod">
          <ac:chgData name="li bo" userId="86e360d6c7446f46" providerId="LiveId" clId="{1B90CDC2-DE6F-4FD9-A8A0-961DE17E7661}" dt="2022-03-21T14:52:45.502" v="24628" actId="1076"/>
          <ac:picMkLst>
            <pc:docMk/>
            <pc:sldMk cId="2143576626" sldId="397"/>
            <ac:picMk id="26" creationId="{657EBA79-4E94-4FFC-8D25-9B11D0CC0CAD}"/>
          </ac:picMkLst>
        </pc:picChg>
        <pc:picChg chg="mod">
          <ac:chgData name="li bo" userId="86e360d6c7446f46" providerId="LiveId" clId="{1B90CDC2-DE6F-4FD9-A8A0-961DE17E7661}" dt="2022-03-21T14:52:45.502" v="24628" actId="1076"/>
          <ac:picMkLst>
            <pc:docMk/>
            <pc:sldMk cId="2143576626" sldId="397"/>
            <ac:picMk id="28" creationId="{5541B7BD-2B06-43DD-B151-BFAE5804ED91}"/>
          </ac:picMkLst>
        </pc:picChg>
        <pc:picChg chg="mod">
          <ac:chgData name="li bo" userId="86e360d6c7446f46" providerId="LiveId" clId="{1B90CDC2-DE6F-4FD9-A8A0-961DE17E7661}" dt="2022-03-21T14:52:45.502" v="24628" actId="1076"/>
          <ac:picMkLst>
            <pc:docMk/>
            <pc:sldMk cId="2143576626" sldId="397"/>
            <ac:picMk id="29" creationId="{6C037F07-0406-4CBC-A44E-1EEF3FE2952F}"/>
          </ac:picMkLst>
        </pc:picChg>
        <pc:picChg chg="mod">
          <ac:chgData name="li bo" userId="86e360d6c7446f46" providerId="LiveId" clId="{1B90CDC2-DE6F-4FD9-A8A0-961DE17E7661}" dt="2022-03-21T14:52:45.502" v="24628" actId="1076"/>
          <ac:picMkLst>
            <pc:docMk/>
            <pc:sldMk cId="2143576626" sldId="397"/>
            <ac:picMk id="30" creationId="{165F816B-0392-43F5-BAE8-48D7498D9075}"/>
          </ac:picMkLst>
        </pc:picChg>
      </pc:sldChg>
      <pc:sldChg chg="addSp delSp modSp add mod">
        <pc:chgData name="li bo" userId="86e360d6c7446f46" providerId="LiveId" clId="{1B90CDC2-DE6F-4FD9-A8A0-961DE17E7661}" dt="2022-03-22T02:38:39.426" v="26780"/>
        <pc:sldMkLst>
          <pc:docMk/>
          <pc:sldMk cId="72196101" sldId="398"/>
        </pc:sldMkLst>
        <pc:spChg chg="add mod">
          <ac:chgData name="li bo" userId="86e360d6c7446f46" providerId="LiveId" clId="{1B90CDC2-DE6F-4FD9-A8A0-961DE17E7661}" dt="2022-03-21T14:57:10.149" v="25493" actId="20577"/>
          <ac:spMkLst>
            <pc:docMk/>
            <pc:sldMk cId="72196101" sldId="398"/>
            <ac:spMk id="4" creationId="{4FFE6833-4B79-4B27-830C-E906F547A6EF}"/>
          </ac:spMkLst>
        </pc:spChg>
        <pc:spChg chg="add mod">
          <ac:chgData name="li bo" userId="86e360d6c7446f46" providerId="LiveId" clId="{1B90CDC2-DE6F-4FD9-A8A0-961DE17E7661}" dt="2022-03-21T14:54:25.218" v="25251" actId="1076"/>
          <ac:spMkLst>
            <pc:docMk/>
            <pc:sldMk cId="72196101" sldId="398"/>
            <ac:spMk id="5" creationId="{46A73726-F647-41D0-90AA-3F329A1E5384}"/>
          </ac:spMkLst>
        </pc:spChg>
        <pc:spChg chg="add mod">
          <ac:chgData name="li bo" userId="86e360d6c7446f46" providerId="LiveId" clId="{1B90CDC2-DE6F-4FD9-A8A0-961DE17E7661}" dt="2022-03-21T14:54:25.218" v="25251" actId="1076"/>
          <ac:spMkLst>
            <pc:docMk/>
            <pc:sldMk cId="72196101" sldId="398"/>
            <ac:spMk id="6" creationId="{79447328-4A3B-4A60-8B0A-21DD2F860651}"/>
          </ac:spMkLst>
        </pc:spChg>
        <pc:spChg chg="add mod">
          <ac:chgData name="li bo" userId="86e360d6c7446f46" providerId="LiveId" clId="{1B90CDC2-DE6F-4FD9-A8A0-961DE17E7661}" dt="2022-03-21T14:54:25.218" v="25251" actId="1076"/>
          <ac:spMkLst>
            <pc:docMk/>
            <pc:sldMk cId="72196101" sldId="398"/>
            <ac:spMk id="7" creationId="{D05123A0-3CB4-4CEA-8D4D-6C89EBA31241}"/>
          </ac:spMkLst>
        </pc:spChg>
        <pc:spChg chg="add del mod">
          <ac:chgData name="li bo" userId="86e360d6c7446f46" providerId="LiveId" clId="{1B90CDC2-DE6F-4FD9-A8A0-961DE17E7661}" dt="2022-03-21T14:53:35.208" v="25064" actId="478"/>
          <ac:spMkLst>
            <pc:docMk/>
            <pc:sldMk cId="72196101" sldId="398"/>
            <ac:spMk id="8" creationId="{48295EB8-28AD-44A2-86E9-6954E1CE9B68}"/>
          </ac:spMkLst>
        </pc:spChg>
        <pc:spChg chg="add mod">
          <ac:chgData name="li bo" userId="86e360d6c7446f46" providerId="LiveId" clId="{1B90CDC2-DE6F-4FD9-A8A0-961DE17E7661}" dt="2022-03-21T14:54:25.218" v="25251" actId="1076"/>
          <ac:spMkLst>
            <pc:docMk/>
            <pc:sldMk cId="72196101" sldId="398"/>
            <ac:spMk id="9" creationId="{99981609-5F9A-4C70-A30C-835E7E429795}"/>
          </ac:spMkLst>
        </pc:spChg>
        <pc:spChg chg="add mod">
          <ac:chgData name="li bo" userId="86e360d6c7446f46" providerId="LiveId" clId="{1B90CDC2-DE6F-4FD9-A8A0-961DE17E7661}" dt="2022-03-21T14:54:25.218" v="25251" actId="1076"/>
          <ac:spMkLst>
            <pc:docMk/>
            <pc:sldMk cId="72196101" sldId="398"/>
            <ac:spMk id="10" creationId="{E2FEE048-A12D-43EB-9F68-77674EF80CF2}"/>
          </ac:spMkLst>
        </pc:spChg>
        <pc:spChg chg="add mod">
          <ac:chgData name="li bo" userId="86e360d6c7446f46" providerId="LiveId" clId="{1B90CDC2-DE6F-4FD9-A8A0-961DE17E7661}" dt="2022-03-21T14:54:25.218" v="25251" actId="1076"/>
          <ac:spMkLst>
            <pc:docMk/>
            <pc:sldMk cId="72196101" sldId="398"/>
            <ac:spMk id="11" creationId="{63B7053A-F1DF-4389-83CB-AE2CB531FE51}"/>
          </ac:spMkLst>
        </pc:spChg>
        <pc:spChg chg="add del mod">
          <ac:chgData name="li bo" userId="86e360d6c7446f46" providerId="LiveId" clId="{1B90CDC2-DE6F-4FD9-A8A0-961DE17E7661}" dt="2022-03-21T14:53:33.923" v="25051" actId="478"/>
          <ac:spMkLst>
            <pc:docMk/>
            <pc:sldMk cId="72196101" sldId="398"/>
            <ac:spMk id="12" creationId="{115E0954-2A0F-47D9-8EFF-7576B06D2A9A}"/>
          </ac:spMkLst>
        </pc:spChg>
        <pc:spChg chg="add mod">
          <ac:chgData name="li bo" userId="86e360d6c7446f46" providerId="LiveId" clId="{1B90CDC2-DE6F-4FD9-A8A0-961DE17E7661}" dt="2022-03-21T14:53:15.369" v="24902" actId="948"/>
          <ac:spMkLst>
            <pc:docMk/>
            <pc:sldMk cId="72196101" sldId="398"/>
            <ac:spMk id="13" creationId="{7E9AF847-827C-4F9E-88ED-2744567BFF0B}"/>
          </ac:spMkLst>
        </pc:spChg>
        <pc:spChg chg="add mod">
          <ac:chgData name="li bo" userId="86e360d6c7446f46" providerId="LiveId" clId="{1B90CDC2-DE6F-4FD9-A8A0-961DE17E7661}" dt="2022-03-22T02:38:39.426" v="26777"/>
          <ac:spMkLst>
            <pc:docMk/>
            <pc:sldMk cId="72196101" sldId="398"/>
            <ac:spMk id="14" creationId="{2EB1CAA1-4DC2-4ABF-B526-EAAB9B97437F}"/>
          </ac:spMkLst>
        </pc:spChg>
        <pc:spChg chg="add mod">
          <ac:chgData name="li bo" userId="86e360d6c7446f46" providerId="LiveId" clId="{1B90CDC2-DE6F-4FD9-A8A0-961DE17E7661}" dt="2022-03-22T02:38:39.425" v="26776"/>
          <ac:spMkLst>
            <pc:docMk/>
            <pc:sldMk cId="72196101" sldId="398"/>
            <ac:spMk id="15" creationId="{22DF4D05-B38B-4876-B16A-6048C04DBCF3}"/>
          </ac:spMkLst>
        </pc:spChg>
        <pc:spChg chg="add mod">
          <ac:chgData name="li bo" userId="86e360d6c7446f46" providerId="LiveId" clId="{1B90CDC2-DE6F-4FD9-A8A0-961DE17E7661}" dt="2022-03-22T02:38:39.425" v="26776"/>
          <ac:spMkLst>
            <pc:docMk/>
            <pc:sldMk cId="72196101" sldId="398"/>
            <ac:spMk id="16" creationId="{6B5398AC-1B0D-4556-92D6-0D1346240E4C}"/>
          </ac:spMkLst>
        </pc:spChg>
        <pc:spChg chg="add mod">
          <ac:chgData name="li bo" userId="86e360d6c7446f46" providerId="LiveId" clId="{1B90CDC2-DE6F-4FD9-A8A0-961DE17E7661}" dt="2022-03-22T02:38:39.425" v="26776"/>
          <ac:spMkLst>
            <pc:docMk/>
            <pc:sldMk cId="72196101" sldId="398"/>
            <ac:spMk id="17" creationId="{789D4395-1515-4D75-A745-BDD1C8CEBDAF}"/>
          </ac:spMkLst>
        </pc:spChg>
        <pc:spChg chg="mod">
          <ac:chgData name="li bo" userId="86e360d6c7446f46" providerId="LiveId" clId="{1B90CDC2-DE6F-4FD9-A8A0-961DE17E7661}" dt="2022-03-21T14:57:23.558" v="25500" actId="1076"/>
          <ac:spMkLst>
            <pc:docMk/>
            <pc:sldMk cId="72196101" sldId="398"/>
            <ac:spMk id="21" creationId="{90B57C21-5BB6-4C81-BCF7-44FA1366E387}"/>
          </ac:spMkLst>
        </pc:spChg>
        <pc:spChg chg="add del mod">
          <ac:chgData name="li bo" userId="86e360d6c7446f46" providerId="LiveId" clId="{1B90CDC2-DE6F-4FD9-A8A0-961DE17E7661}" dt="2022-03-21T14:53:45.036" v="25113"/>
          <ac:spMkLst>
            <pc:docMk/>
            <pc:sldMk cId="72196101" sldId="398"/>
            <ac:spMk id="28" creationId="{F059BDC6-DDEB-421A-9186-D6C961B27036}"/>
          </ac:spMkLst>
        </pc:spChg>
        <pc:spChg chg="add del mod">
          <ac:chgData name="li bo" userId="86e360d6c7446f46" providerId="LiveId" clId="{1B90CDC2-DE6F-4FD9-A8A0-961DE17E7661}" dt="2022-03-21T14:53:45.036" v="25113"/>
          <ac:spMkLst>
            <pc:docMk/>
            <pc:sldMk cId="72196101" sldId="398"/>
            <ac:spMk id="29" creationId="{F4D1E0C2-F7FA-49CD-A5E5-BB8D035E8D01}"/>
          </ac:spMkLst>
        </pc:spChg>
        <pc:spChg chg="add del mod">
          <ac:chgData name="li bo" userId="86e360d6c7446f46" providerId="LiveId" clId="{1B90CDC2-DE6F-4FD9-A8A0-961DE17E7661}" dt="2022-03-21T14:53:45.036" v="25113"/>
          <ac:spMkLst>
            <pc:docMk/>
            <pc:sldMk cId="72196101" sldId="398"/>
            <ac:spMk id="30" creationId="{1E759141-9243-4431-A030-8DE9DD17B7C0}"/>
          </ac:spMkLst>
        </pc:spChg>
        <pc:grpChg chg="add mod">
          <ac:chgData name="li bo" userId="86e360d6c7446f46" providerId="LiveId" clId="{1B90CDC2-DE6F-4FD9-A8A0-961DE17E7661}" dt="2022-03-22T02:38:39.426" v="26778"/>
          <ac:grpSpMkLst>
            <pc:docMk/>
            <pc:sldMk cId="72196101" sldId="398"/>
            <ac:grpSpMk id="18" creationId="{1574A26A-CF89-41E4-84FA-E4E58A2F4DE4}"/>
          </ac:grpSpMkLst>
        </pc:grpChg>
        <pc:grpChg chg="add mod">
          <ac:chgData name="li bo" userId="86e360d6c7446f46" providerId="LiveId" clId="{1B90CDC2-DE6F-4FD9-A8A0-961DE17E7661}" dt="2022-03-21T14:57:23.558" v="25500" actId="1076"/>
          <ac:grpSpMkLst>
            <pc:docMk/>
            <pc:sldMk cId="72196101" sldId="398"/>
            <ac:grpSpMk id="19" creationId="{683C4DE6-410A-4C4C-BEEE-E505CDBA5CE8}"/>
          </ac:grpSpMkLst>
        </pc:grpChg>
        <pc:grpChg chg="mod">
          <ac:chgData name="li bo" userId="86e360d6c7446f46" providerId="LiveId" clId="{1B90CDC2-DE6F-4FD9-A8A0-961DE17E7661}" dt="2022-03-21T14:57:23.558" v="25500" actId="1076"/>
          <ac:grpSpMkLst>
            <pc:docMk/>
            <pc:sldMk cId="72196101" sldId="398"/>
            <ac:grpSpMk id="20" creationId="{FED0C62C-42E0-40D0-81ED-F21F2E585B45}"/>
          </ac:grpSpMkLst>
        </pc:grpChg>
        <pc:grpChg chg="mod">
          <ac:chgData name="li bo" userId="86e360d6c7446f46" providerId="LiveId" clId="{1B90CDC2-DE6F-4FD9-A8A0-961DE17E7661}" dt="2022-03-21T14:57:23.558" v="25500" actId="1076"/>
          <ac:grpSpMkLst>
            <pc:docMk/>
            <pc:sldMk cId="72196101" sldId="398"/>
            <ac:grpSpMk id="22" creationId="{235D5283-1554-49F4-A183-F5AA96B84A84}"/>
          </ac:grpSpMkLst>
        </pc:grpChg>
        <pc:grpChg chg="mod">
          <ac:chgData name="li bo" userId="86e360d6c7446f46" providerId="LiveId" clId="{1B90CDC2-DE6F-4FD9-A8A0-961DE17E7661}" dt="2022-03-21T14:57:23.558" v="25500" actId="1076"/>
          <ac:grpSpMkLst>
            <pc:docMk/>
            <pc:sldMk cId="72196101" sldId="398"/>
            <ac:grpSpMk id="24" creationId="{0A953617-D26F-42E5-86C8-2B5835C90D43}"/>
          </ac:grpSpMkLst>
        </pc:grpChg>
        <pc:picChg chg="add mod ord">
          <ac:chgData name="li bo" userId="86e360d6c7446f46" providerId="LiveId" clId="{1B90CDC2-DE6F-4FD9-A8A0-961DE17E7661}" dt="2022-03-22T02:38:39.426" v="26780"/>
          <ac:picMkLst>
            <pc:docMk/>
            <pc:sldMk cId="72196101" sldId="398"/>
            <ac:picMk id="3" creationId="{9E459DAC-19EF-4E96-95F3-3599E4464DB9}"/>
          </ac:picMkLst>
        </pc:picChg>
        <pc:picChg chg="mod">
          <ac:chgData name="li bo" userId="86e360d6c7446f46" providerId="LiveId" clId="{1B90CDC2-DE6F-4FD9-A8A0-961DE17E7661}" dt="2022-03-21T14:57:23.558" v="25500" actId="1076"/>
          <ac:picMkLst>
            <pc:docMk/>
            <pc:sldMk cId="72196101" sldId="398"/>
            <ac:picMk id="23" creationId="{2B499A0E-CBB9-465A-8C42-57A89F763718}"/>
          </ac:picMkLst>
        </pc:picChg>
        <pc:picChg chg="mod">
          <ac:chgData name="li bo" userId="86e360d6c7446f46" providerId="LiveId" clId="{1B90CDC2-DE6F-4FD9-A8A0-961DE17E7661}" dt="2022-03-21T14:57:23.558" v="25500" actId="1076"/>
          <ac:picMkLst>
            <pc:docMk/>
            <pc:sldMk cId="72196101" sldId="398"/>
            <ac:picMk id="25" creationId="{91C4A9B2-7DC9-49F5-9AD0-8B8F1FF06FEA}"/>
          </ac:picMkLst>
        </pc:picChg>
        <pc:picChg chg="mod">
          <ac:chgData name="li bo" userId="86e360d6c7446f46" providerId="LiveId" clId="{1B90CDC2-DE6F-4FD9-A8A0-961DE17E7661}" dt="2022-03-21T14:57:23.558" v="25500" actId="1076"/>
          <ac:picMkLst>
            <pc:docMk/>
            <pc:sldMk cId="72196101" sldId="398"/>
            <ac:picMk id="26" creationId="{CD2BD867-009C-4002-9411-9EAE161D99A5}"/>
          </ac:picMkLst>
        </pc:picChg>
        <pc:picChg chg="mod">
          <ac:chgData name="li bo" userId="86e360d6c7446f46" providerId="LiveId" clId="{1B90CDC2-DE6F-4FD9-A8A0-961DE17E7661}" dt="2022-03-21T14:57:23.558" v="25500" actId="1076"/>
          <ac:picMkLst>
            <pc:docMk/>
            <pc:sldMk cId="72196101" sldId="398"/>
            <ac:picMk id="27" creationId="{979B29BD-C788-4993-BA24-4B47F128BD29}"/>
          </ac:picMkLst>
        </pc:picChg>
      </pc:sldChg>
      <pc:sldChg chg="addSp delSp modSp new mod modAnim">
        <pc:chgData name="li bo" userId="86e360d6c7446f46" providerId="LiveId" clId="{1B90CDC2-DE6F-4FD9-A8A0-961DE17E7661}" dt="2022-03-21T15:31:10.689" v="26092"/>
        <pc:sldMkLst>
          <pc:docMk/>
          <pc:sldMk cId="792145104" sldId="399"/>
        </pc:sldMkLst>
        <pc:spChg chg="del">
          <ac:chgData name="li bo" userId="86e360d6c7446f46" providerId="LiveId" clId="{1B90CDC2-DE6F-4FD9-A8A0-961DE17E7661}" dt="2022-03-21T15:13:55.700" v="25963" actId="478"/>
          <ac:spMkLst>
            <pc:docMk/>
            <pc:sldMk cId="792145104" sldId="399"/>
            <ac:spMk id="2" creationId="{F921D830-C70F-45BF-BBD6-2C577240E8E6}"/>
          </ac:spMkLst>
        </pc:spChg>
        <pc:spChg chg="del">
          <ac:chgData name="li bo" userId="86e360d6c7446f46" providerId="LiveId" clId="{1B90CDC2-DE6F-4FD9-A8A0-961DE17E7661}" dt="2022-03-21T15:13:55.700" v="25963" actId="478"/>
          <ac:spMkLst>
            <pc:docMk/>
            <pc:sldMk cId="792145104" sldId="399"/>
            <ac:spMk id="3" creationId="{BBE96324-F7FA-426D-91BB-FF97CA8C261C}"/>
          </ac:spMkLst>
        </pc:spChg>
        <pc:spChg chg="add mod">
          <ac:chgData name="li bo" userId="86e360d6c7446f46" providerId="LiveId" clId="{1B90CDC2-DE6F-4FD9-A8A0-961DE17E7661}" dt="2022-03-21T15:18:11.152" v="25991" actId="20577"/>
          <ac:spMkLst>
            <pc:docMk/>
            <pc:sldMk cId="792145104" sldId="399"/>
            <ac:spMk id="5" creationId="{F0C2F384-3D9D-46F9-8590-150A3EB57104}"/>
          </ac:spMkLst>
        </pc:spChg>
        <pc:spChg chg="add mod">
          <ac:chgData name="li bo" userId="86e360d6c7446f46" providerId="LiveId" clId="{1B90CDC2-DE6F-4FD9-A8A0-961DE17E7661}" dt="2022-03-21T15:30:55.171" v="26089" actId="1076"/>
          <ac:spMkLst>
            <pc:docMk/>
            <pc:sldMk cId="792145104" sldId="399"/>
            <ac:spMk id="7" creationId="{8FB4D06F-D9E4-43B7-A256-05B273FB812D}"/>
          </ac:spMkLst>
        </pc:spChg>
        <pc:picChg chg="add mod">
          <ac:chgData name="li bo" userId="86e360d6c7446f46" providerId="LiveId" clId="{1B90CDC2-DE6F-4FD9-A8A0-961DE17E7661}" dt="2022-03-21T15:29:50.873" v="26083" actId="1076"/>
          <ac:picMkLst>
            <pc:docMk/>
            <pc:sldMk cId="792145104" sldId="399"/>
            <ac:picMk id="7170" creationId="{94AEA16C-0CA4-4D3D-9448-B68A6FAE0BC8}"/>
          </ac:picMkLst>
        </pc:picChg>
        <pc:picChg chg="add mod">
          <ac:chgData name="li bo" userId="86e360d6c7446f46" providerId="LiveId" clId="{1B90CDC2-DE6F-4FD9-A8A0-961DE17E7661}" dt="2022-03-21T15:29:46.580" v="26082" actId="14100"/>
          <ac:picMkLst>
            <pc:docMk/>
            <pc:sldMk cId="792145104" sldId="399"/>
            <ac:picMk id="7172" creationId="{DDDD4E0A-A751-407E-9723-67F532FE252F}"/>
          </ac:picMkLst>
        </pc:picChg>
      </pc:sldChg>
      <pc:sldChg chg="addSp delSp modSp new mod modAnim">
        <pc:chgData name="li bo" userId="86e360d6c7446f46" providerId="LiveId" clId="{1B90CDC2-DE6F-4FD9-A8A0-961DE17E7661}" dt="2022-03-22T03:31:19.959" v="27714" actId="14100"/>
        <pc:sldMkLst>
          <pc:docMk/>
          <pc:sldMk cId="655204583" sldId="400"/>
        </pc:sldMkLst>
        <pc:spChg chg="del">
          <ac:chgData name="li bo" userId="86e360d6c7446f46" providerId="LiveId" clId="{1B90CDC2-DE6F-4FD9-A8A0-961DE17E7661}" dt="2022-03-22T02:57:35.737" v="27111" actId="478"/>
          <ac:spMkLst>
            <pc:docMk/>
            <pc:sldMk cId="655204583" sldId="400"/>
            <ac:spMk id="2" creationId="{7F630181-DE58-4BCC-8956-12C91C79D8ED}"/>
          </ac:spMkLst>
        </pc:spChg>
        <pc:spChg chg="del">
          <ac:chgData name="li bo" userId="86e360d6c7446f46" providerId="LiveId" clId="{1B90CDC2-DE6F-4FD9-A8A0-961DE17E7661}" dt="2022-03-22T02:57:35.737" v="27111" actId="478"/>
          <ac:spMkLst>
            <pc:docMk/>
            <pc:sldMk cId="655204583" sldId="400"/>
            <ac:spMk id="3" creationId="{0731D955-370A-4E90-9BA3-9FA3F8E0EF7B}"/>
          </ac:spMkLst>
        </pc:spChg>
        <pc:spChg chg="add mod">
          <ac:chgData name="li bo" userId="86e360d6c7446f46" providerId="LiveId" clId="{1B90CDC2-DE6F-4FD9-A8A0-961DE17E7661}" dt="2022-03-22T03:31:19.959" v="27714" actId="14100"/>
          <ac:spMkLst>
            <pc:docMk/>
            <pc:sldMk cId="655204583" sldId="400"/>
            <ac:spMk id="4" creationId="{82BAB748-5ADF-4176-A127-A4473138F7E0}"/>
          </ac:spMkLst>
        </pc:spChg>
        <pc:spChg chg="add mod">
          <ac:chgData name="li bo" userId="86e360d6c7446f46" providerId="LiveId" clId="{1B90CDC2-DE6F-4FD9-A8A0-961DE17E7661}" dt="2022-03-22T02:57:45.898" v="27114"/>
          <ac:spMkLst>
            <pc:docMk/>
            <pc:sldMk cId="655204583" sldId="400"/>
            <ac:spMk id="5" creationId="{C53CBD1A-1A6F-4D91-A9BC-91ABB92A7875}"/>
          </ac:spMkLst>
        </pc:spChg>
        <pc:spChg chg="add del mod">
          <ac:chgData name="li bo" userId="86e360d6c7446f46" providerId="LiveId" clId="{1B90CDC2-DE6F-4FD9-A8A0-961DE17E7661}" dt="2022-03-22T03:00:23.656" v="27152"/>
          <ac:spMkLst>
            <pc:docMk/>
            <pc:sldMk cId="655204583" sldId="400"/>
            <ac:spMk id="6" creationId="{E4BE745D-C6EF-49E6-9BFB-F15B21448DCF}"/>
          </ac:spMkLst>
        </pc:spChg>
        <pc:spChg chg="add mod">
          <ac:chgData name="li bo" userId="86e360d6c7446f46" providerId="LiveId" clId="{1B90CDC2-DE6F-4FD9-A8A0-961DE17E7661}" dt="2022-03-22T03:30:03.839" v="27670" actId="6549"/>
          <ac:spMkLst>
            <pc:docMk/>
            <pc:sldMk cId="655204583" sldId="400"/>
            <ac:spMk id="13" creationId="{503D8B67-385F-4E34-824E-382F091A7A0B}"/>
          </ac:spMkLst>
        </pc:spChg>
        <pc:spChg chg="add mod">
          <ac:chgData name="li bo" userId="86e360d6c7446f46" providerId="LiveId" clId="{1B90CDC2-DE6F-4FD9-A8A0-961DE17E7661}" dt="2022-03-22T03:30:36.843" v="27686" actId="1076"/>
          <ac:spMkLst>
            <pc:docMk/>
            <pc:sldMk cId="655204583" sldId="400"/>
            <ac:spMk id="24" creationId="{2306EC98-F95D-4CB0-964E-8ED77F977B73}"/>
          </ac:spMkLst>
        </pc:spChg>
        <pc:grpChg chg="add mod">
          <ac:chgData name="li bo" userId="86e360d6c7446f46" providerId="LiveId" clId="{1B90CDC2-DE6F-4FD9-A8A0-961DE17E7661}" dt="2022-03-22T03:26:05.441" v="27652" actId="1076"/>
          <ac:grpSpMkLst>
            <pc:docMk/>
            <pc:sldMk cId="655204583" sldId="400"/>
            <ac:grpSpMk id="14" creationId="{EDE8EE6D-3679-4BB2-A464-9786B3D875C0}"/>
          </ac:grpSpMkLst>
        </pc:grpChg>
        <pc:grpChg chg="add mod">
          <ac:chgData name="li bo" userId="86e360d6c7446f46" providerId="LiveId" clId="{1B90CDC2-DE6F-4FD9-A8A0-961DE17E7661}" dt="2022-03-22T03:29:56.916" v="27669" actId="1076"/>
          <ac:grpSpMkLst>
            <pc:docMk/>
            <pc:sldMk cId="655204583" sldId="400"/>
            <ac:grpSpMk id="23" creationId="{7E27985A-7290-4B2F-A525-31ACEC4AC755}"/>
          </ac:grpSpMkLst>
        </pc:grpChg>
        <pc:picChg chg="add mod">
          <ac:chgData name="li bo" userId="86e360d6c7446f46" providerId="LiveId" clId="{1B90CDC2-DE6F-4FD9-A8A0-961DE17E7661}" dt="2022-03-22T03:26:01.405" v="27650" actId="164"/>
          <ac:picMkLst>
            <pc:docMk/>
            <pc:sldMk cId="655204583" sldId="400"/>
            <ac:picMk id="8" creationId="{902336EE-B1C6-45C5-8C64-673855339F17}"/>
          </ac:picMkLst>
        </pc:picChg>
        <pc:picChg chg="add del mod">
          <ac:chgData name="li bo" userId="86e360d6c7446f46" providerId="LiveId" clId="{1B90CDC2-DE6F-4FD9-A8A0-961DE17E7661}" dt="2022-03-22T03:01:09.072" v="27158" actId="478"/>
          <ac:picMkLst>
            <pc:docMk/>
            <pc:sldMk cId="655204583" sldId="400"/>
            <ac:picMk id="10" creationId="{1FA1CCA5-AF7F-420E-B375-7D06D6417CA4}"/>
          </ac:picMkLst>
        </pc:picChg>
        <pc:picChg chg="add mod">
          <ac:chgData name="li bo" userId="86e360d6c7446f46" providerId="LiveId" clId="{1B90CDC2-DE6F-4FD9-A8A0-961DE17E7661}" dt="2022-03-22T03:26:01.405" v="27650" actId="164"/>
          <ac:picMkLst>
            <pc:docMk/>
            <pc:sldMk cId="655204583" sldId="400"/>
            <ac:picMk id="12" creationId="{2FB339B8-C7A4-4C22-8515-6D4FEA288332}"/>
          </ac:picMkLst>
        </pc:picChg>
        <pc:picChg chg="add del mod">
          <ac:chgData name="li bo" userId="86e360d6c7446f46" providerId="LiveId" clId="{1B90CDC2-DE6F-4FD9-A8A0-961DE17E7661}" dt="2022-03-22T03:28:34.923" v="27657" actId="478"/>
          <ac:picMkLst>
            <pc:docMk/>
            <pc:sldMk cId="655204583" sldId="400"/>
            <ac:picMk id="16" creationId="{7C116936-35B5-4562-A85A-DAA17BE7BCD1}"/>
          </ac:picMkLst>
        </pc:picChg>
        <pc:picChg chg="add del mod">
          <ac:chgData name="li bo" userId="86e360d6c7446f46" providerId="LiveId" clId="{1B90CDC2-DE6F-4FD9-A8A0-961DE17E7661}" dt="2022-03-22T03:28:34.923" v="27657" actId="478"/>
          <ac:picMkLst>
            <pc:docMk/>
            <pc:sldMk cId="655204583" sldId="400"/>
            <ac:picMk id="18" creationId="{7651D365-FF69-4314-A621-B0440AA75C31}"/>
          </ac:picMkLst>
        </pc:picChg>
        <pc:picChg chg="add mod">
          <ac:chgData name="li bo" userId="86e360d6c7446f46" providerId="LiveId" clId="{1B90CDC2-DE6F-4FD9-A8A0-961DE17E7661}" dt="2022-03-22T03:29:53.520" v="27668" actId="164"/>
          <ac:picMkLst>
            <pc:docMk/>
            <pc:sldMk cId="655204583" sldId="400"/>
            <ac:picMk id="20" creationId="{3AE9B3BA-ED91-4558-B056-C6EC507F579D}"/>
          </ac:picMkLst>
        </pc:picChg>
        <pc:picChg chg="add mod">
          <ac:chgData name="li bo" userId="86e360d6c7446f46" providerId="LiveId" clId="{1B90CDC2-DE6F-4FD9-A8A0-961DE17E7661}" dt="2022-03-22T03:29:53.520" v="27668" actId="164"/>
          <ac:picMkLst>
            <pc:docMk/>
            <pc:sldMk cId="655204583" sldId="400"/>
            <ac:picMk id="22" creationId="{22771CA9-7D1A-4509-8A9B-9059C470E4D3}"/>
          </ac:picMkLst>
        </pc:picChg>
      </pc:sldChg>
      <pc:sldChg chg="addSp delSp modSp new mod">
        <pc:chgData name="li bo" userId="86e360d6c7446f46" providerId="LiveId" clId="{1B90CDC2-DE6F-4FD9-A8A0-961DE17E7661}" dt="2022-03-22T03:15:34.526" v="27514" actId="1076"/>
        <pc:sldMkLst>
          <pc:docMk/>
          <pc:sldMk cId="1114389503" sldId="401"/>
        </pc:sldMkLst>
        <pc:spChg chg="del">
          <ac:chgData name="li bo" userId="86e360d6c7446f46" providerId="LiveId" clId="{1B90CDC2-DE6F-4FD9-A8A0-961DE17E7661}" dt="2022-03-22T03:15:20.996" v="27506" actId="478"/>
          <ac:spMkLst>
            <pc:docMk/>
            <pc:sldMk cId="1114389503" sldId="401"/>
            <ac:spMk id="2" creationId="{EC427688-78F6-4EB7-96F3-3AC19BBD5612}"/>
          </ac:spMkLst>
        </pc:spChg>
        <pc:spChg chg="del">
          <ac:chgData name="li bo" userId="86e360d6c7446f46" providerId="LiveId" clId="{1B90CDC2-DE6F-4FD9-A8A0-961DE17E7661}" dt="2022-03-22T03:15:20.996" v="27506" actId="478"/>
          <ac:spMkLst>
            <pc:docMk/>
            <pc:sldMk cId="1114389503" sldId="401"/>
            <ac:spMk id="3" creationId="{EE16D249-7C9D-4265-BA4E-6A8D78926D63}"/>
          </ac:spMkLst>
        </pc:spChg>
        <pc:picChg chg="add mod">
          <ac:chgData name="li bo" userId="86e360d6c7446f46" providerId="LiveId" clId="{1B90CDC2-DE6F-4FD9-A8A0-961DE17E7661}" dt="2022-03-22T03:15:34.526" v="27514" actId="1076"/>
          <ac:picMkLst>
            <pc:docMk/>
            <pc:sldMk cId="1114389503" sldId="401"/>
            <ac:picMk id="5" creationId="{B2BB4EA6-0C76-43A3-B902-F8988F7254EA}"/>
          </ac:picMkLst>
        </pc:picChg>
      </pc:sldChg>
    </pc:docChg>
  </pc:docChgLst>
  <pc:docChgLst>
    <pc:chgData name="li bo" userId="86e360d6c7446f46" providerId="LiveId" clId="{E7A02A7E-ACA3-4F9A-9BC9-7AFCDE51116F}"/>
    <pc:docChg chg="addSld modSld">
      <pc:chgData name="li bo" userId="86e360d6c7446f46" providerId="LiveId" clId="{E7A02A7E-ACA3-4F9A-9BC9-7AFCDE51116F}" dt="2022-02-18T03:09:56.602" v="69" actId="20577"/>
      <pc:docMkLst>
        <pc:docMk/>
      </pc:docMkLst>
      <pc:sldChg chg="modSp">
        <pc:chgData name="li bo" userId="86e360d6c7446f46" providerId="LiveId" clId="{E7A02A7E-ACA3-4F9A-9BC9-7AFCDE51116F}" dt="2022-02-18T03:09:56.602" v="69" actId="20577"/>
        <pc:sldMkLst>
          <pc:docMk/>
          <pc:sldMk cId="183699334" sldId="273"/>
        </pc:sldMkLst>
        <pc:spChg chg="mod">
          <ac:chgData name="li bo" userId="86e360d6c7446f46" providerId="LiveId" clId="{E7A02A7E-ACA3-4F9A-9BC9-7AFCDE51116F}" dt="2022-02-18T03:09:56.602" v="69" actId="20577"/>
          <ac:spMkLst>
            <pc:docMk/>
            <pc:sldMk cId="183699334" sldId="273"/>
            <ac:spMk id="3" creationId="{B15836EB-D07D-4F15-8014-3C3D949CA814}"/>
          </ac:spMkLst>
        </pc:spChg>
      </pc:sldChg>
      <pc:sldChg chg="mod modShow">
        <pc:chgData name="li bo" userId="86e360d6c7446f46" providerId="LiveId" clId="{E7A02A7E-ACA3-4F9A-9BC9-7AFCDE51116F}" dt="2022-01-24T15:39:33.291" v="0" actId="729"/>
        <pc:sldMkLst>
          <pc:docMk/>
          <pc:sldMk cId="2237859995" sldId="278"/>
        </pc:sldMkLst>
      </pc:sldChg>
      <pc:sldChg chg="modSp new mod">
        <pc:chgData name="li bo" userId="86e360d6c7446f46" providerId="LiveId" clId="{E7A02A7E-ACA3-4F9A-9BC9-7AFCDE51116F}" dt="2022-01-25T15:29:22.533" v="38" actId="5793"/>
        <pc:sldMkLst>
          <pc:docMk/>
          <pc:sldMk cId="1257756040" sldId="280"/>
        </pc:sldMkLst>
        <pc:spChg chg="mod">
          <ac:chgData name="li bo" userId="86e360d6c7446f46" providerId="LiveId" clId="{E7A02A7E-ACA3-4F9A-9BC9-7AFCDE51116F}" dt="2022-01-25T15:28:45.737" v="34" actId="404"/>
          <ac:spMkLst>
            <pc:docMk/>
            <pc:sldMk cId="1257756040" sldId="280"/>
            <ac:spMk id="2" creationId="{DC9EC387-9603-4026-AFC1-C8ADDA42D874}"/>
          </ac:spMkLst>
        </pc:spChg>
        <pc:spChg chg="mod">
          <ac:chgData name="li bo" userId="86e360d6c7446f46" providerId="LiveId" clId="{E7A02A7E-ACA3-4F9A-9BC9-7AFCDE51116F}" dt="2022-01-25T15:29:22.533" v="38" actId="5793"/>
          <ac:spMkLst>
            <pc:docMk/>
            <pc:sldMk cId="1257756040" sldId="280"/>
            <ac:spMk id="3" creationId="{3D85A5D5-8C79-4DA9-A158-61D881507F2A}"/>
          </ac:spMkLst>
        </pc:spChg>
      </pc:sldChg>
    </pc:docChg>
  </pc:docChgLst>
  <pc:docChgLst>
    <pc:chgData name="墨" userId="a21178beacbc4db0" providerId="LiveId" clId="{1518083D-6F3B-468E-BA8C-35306BDF48C8}"/>
    <pc:docChg chg="modSld">
      <pc:chgData name="墨" userId="a21178beacbc4db0" providerId="LiveId" clId="{1518083D-6F3B-468E-BA8C-35306BDF48C8}" dt="2023-05-04T12:39:38.629" v="0" actId="1076"/>
      <pc:docMkLst>
        <pc:docMk/>
      </pc:docMkLst>
      <pc:sldChg chg="modSp mod">
        <pc:chgData name="墨" userId="a21178beacbc4db0" providerId="LiveId" clId="{1518083D-6F3B-468E-BA8C-35306BDF48C8}" dt="2023-05-04T12:39:38.629" v="0" actId="1076"/>
        <pc:sldMkLst>
          <pc:docMk/>
          <pc:sldMk cId="3293513754" sldId="390"/>
        </pc:sldMkLst>
        <pc:picChg chg="mod">
          <ac:chgData name="墨" userId="a21178beacbc4db0" providerId="LiveId" clId="{1518083D-6F3B-468E-BA8C-35306BDF48C8}" dt="2023-05-04T12:39:38.629" v="0" actId="1076"/>
          <ac:picMkLst>
            <pc:docMk/>
            <pc:sldMk cId="3293513754" sldId="390"/>
            <ac:picMk id="12" creationId="{CAEEB18C-299E-471D-97FF-361B1F914096}"/>
          </ac:picMkLst>
        </pc:picChg>
      </pc:sldChg>
    </pc:docChg>
  </pc:docChgLst>
  <pc:docChgLst>
    <pc:chgData name="li bo" userId="86e360d6c7446f46" providerId="LiveId" clId="{EF5163A5-F54E-4D5D-A226-F00B904EDCF0}"/>
    <pc:docChg chg="modSld">
      <pc:chgData name="li bo" userId="86e360d6c7446f46" providerId="LiveId" clId="{EF5163A5-F54E-4D5D-A226-F00B904EDCF0}" dt="2022-01-06T05:42:13.789" v="26" actId="729"/>
      <pc:docMkLst>
        <pc:docMk/>
      </pc:docMkLst>
      <pc:sldChg chg="mod modShow">
        <pc:chgData name="li bo" userId="86e360d6c7446f46" providerId="LiveId" clId="{EF5163A5-F54E-4D5D-A226-F00B904EDCF0}" dt="2022-01-06T05:42:13.789" v="26" actId="729"/>
        <pc:sldMkLst>
          <pc:docMk/>
          <pc:sldMk cId="1531539243" sldId="271"/>
        </pc:sldMkLst>
      </pc:sldChg>
      <pc:sldChg chg="modAnim">
        <pc:chgData name="li bo" userId="86e360d6c7446f46" providerId="LiveId" clId="{EF5163A5-F54E-4D5D-A226-F00B904EDCF0}" dt="2022-01-06T03:14:26.634" v="25"/>
        <pc:sldMkLst>
          <pc:docMk/>
          <pc:sldMk cId="675072449" sldId="276"/>
        </pc:sldMkLst>
      </pc:sldChg>
    </pc:docChg>
  </pc:docChgLst>
  <pc:docChgLst>
    <pc:chgData name="li bo" userId="86e360d6c7446f46" providerId="LiveId" clId="{50ED1F59-95AB-4861-A9A5-7876E29ADFB1}"/>
    <pc:docChg chg="custSel addSld delSld modSld">
      <pc:chgData name="li bo" userId="86e360d6c7446f46" providerId="LiveId" clId="{50ED1F59-95AB-4861-A9A5-7876E29ADFB1}" dt="2022-03-23T08:33:52.980" v="66"/>
      <pc:docMkLst>
        <pc:docMk/>
      </pc:docMkLst>
      <pc:sldChg chg="modSp mod">
        <pc:chgData name="li bo" userId="86e360d6c7446f46" providerId="LiveId" clId="{50ED1F59-95AB-4861-A9A5-7876E29ADFB1}" dt="2022-03-22T06:58:15.380" v="27" actId="20577"/>
        <pc:sldMkLst>
          <pc:docMk/>
          <pc:sldMk cId="136515721" sldId="256"/>
        </pc:sldMkLst>
        <pc:spChg chg="mod">
          <ac:chgData name="li bo" userId="86e360d6c7446f46" providerId="LiveId" clId="{50ED1F59-95AB-4861-A9A5-7876E29ADFB1}" dt="2022-03-22T06:58:15.380" v="27" actId="20577"/>
          <ac:spMkLst>
            <pc:docMk/>
            <pc:sldMk cId="136515721" sldId="256"/>
            <ac:spMk id="2" creationId="{6C99C43A-F26B-412F-B477-BFBD6C4BAED6}"/>
          </ac:spMkLst>
        </pc:spChg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3929910632" sldId="326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3166162483" sldId="340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228788345" sldId="341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678499474" sldId="348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3862960062" sldId="357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872647147" sldId="358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386865054" sldId="362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4022378514" sldId="364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499613240" sldId="365"/>
        </pc:sldMkLst>
      </pc:sldChg>
      <pc:sldChg chg="add del">
        <pc:chgData name="li bo" userId="86e360d6c7446f46" providerId="LiveId" clId="{50ED1F59-95AB-4861-A9A5-7876E29ADFB1}" dt="2022-03-23T07:35:52.993" v="54"/>
        <pc:sldMkLst>
          <pc:docMk/>
          <pc:sldMk cId="3428461085" sldId="366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483386875" sldId="367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432308826" sldId="368"/>
        </pc:sldMkLst>
      </pc:sldChg>
      <pc:sldChg chg="add del">
        <pc:chgData name="li bo" userId="86e360d6c7446f46" providerId="LiveId" clId="{50ED1F59-95AB-4861-A9A5-7876E29ADFB1}" dt="2022-03-23T07:35:52.993" v="54"/>
        <pc:sldMkLst>
          <pc:docMk/>
          <pc:sldMk cId="455208663" sldId="369"/>
        </pc:sldMkLst>
      </pc:sldChg>
      <pc:sldChg chg="modSp add del mod">
        <pc:chgData name="li bo" userId="86e360d6c7446f46" providerId="LiveId" clId="{50ED1F59-95AB-4861-A9A5-7876E29ADFB1}" dt="2022-03-23T08:33:52.980" v="66"/>
        <pc:sldMkLst>
          <pc:docMk/>
          <pc:sldMk cId="498831099" sldId="370"/>
        </pc:sldMkLst>
        <pc:spChg chg="mod">
          <ac:chgData name="li bo" userId="86e360d6c7446f46" providerId="LiveId" clId="{50ED1F59-95AB-4861-A9A5-7876E29ADFB1}" dt="2022-03-23T08:33:52.980" v="63"/>
          <ac:spMkLst>
            <pc:docMk/>
            <pc:sldMk cId="498831099" sldId="370"/>
            <ac:spMk id="16" creationId="{D5984544-7563-49FF-A5F1-E6249D79DA56}"/>
          </ac:spMkLst>
        </pc:spChg>
        <pc:spChg chg="mod">
          <ac:chgData name="li bo" userId="86e360d6c7446f46" providerId="LiveId" clId="{50ED1F59-95AB-4861-A9A5-7876E29ADFB1}" dt="2022-03-23T08:33:52.979" v="62"/>
          <ac:spMkLst>
            <pc:docMk/>
            <pc:sldMk cId="498831099" sldId="370"/>
            <ac:spMk id="17" creationId="{5F7616A2-7BAB-46D1-9A63-E33ABCA3AB00}"/>
          </ac:spMkLst>
        </pc:spChg>
        <pc:spChg chg="mod">
          <ac:chgData name="li bo" userId="86e360d6c7446f46" providerId="LiveId" clId="{50ED1F59-95AB-4861-A9A5-7876E29ADFB1}" dt="2022-03-23T08:33:52.979" v="62"/>
          <ac:spMkLst>
            <pc:docMk/>
            <pc:sldMk cId="498831099" sldId="370"/>
            <ac:spMk id="18" creationId="{60156447-4FEC-4D5A-A1C7-BEE4EF18CA28}"/>
          </ac:spMkLst>
        </pc:spChg>
        <pc:spChg chg="mod">
          <ac:chgData name="li bo" userId="86e360d6c7446f46" providerId="LiveId" clId="{50ED1F59-95AB-4861-A9A5-7876E29ADFB1}" dt="2022-03-23T08:33:52.979" v="62"/>
          <ac:spMkLst>
            <pc:docMk/>
            <pc:sldMk cId="498831099" sldId="370"/>
            <ac:spMk id="19" creationId="{CB557ED5-62CD-42F1-83C1-8AF5217A975E}"/>
          </ac:spMkLst>
        </pc:spChg>
        <pc:grpChg chg="mod">
          <ac:chgData name="li bo" userId="86e360d6c7446f46" providerId="LiveId" clId="{50ED1F59-95AB-4861-A9A5-7876E29ADFB1}" dt="2022-03-23T08:33:52.980" v="64"/>
          <ac:grpSpMkLst>
            <pc:docMk/>
            <pc:sldMk cId="498831099" sldId="370"/>
            <ac:grpSpMk id="20" creationId="{299E5073-3BDE-4A99-9208-26ED611EA32F}"/>
          </ac:grpSpMkLst>
        </pc:grpChg>
        <pc:picChg chg="mod ord">
          <ac:chgData name="li bo" userId="86e360d6c7446f46" providerId="LiveId" clId="{50ED1F59-95AB-4861-A9A5-7876E29ADFB1}" dt="2022-03-23T08:33:52.980" v="66"/>
          <ac:picMkLst>
            <pc:docMk/>
            <pc:sldMk cId="498831099" sldId="370"/>
            <ac:picMk id="5" creationId="{3D05D841-63F3-41F1-8C50-FA1A0E93812B}"/>
          </ac:picMkLst>
        </pc:picChg>
      </pc:sldChg>
      <pc:sldChg chg="add del">
        <pc:chgData name="li bo" userId="86e360d6c7446f46" providerId="LiveId" clId="{50ED1F59-95AB-4861-A9A5-7876E29ADFB1}" dt="2022-03-23T07:35:52.993" v="54"/>
        <pc:sldMkLst>
          <pc:docMk/>
          <pc:sldMk cId="992324964" sldId="371"/>
        </pc:sldMkLst>
      </pc:sldChg>
      <pc:sldChg chg="add del">
        <pc:chgData name="li bo" userId="86e360d6c7446f46" providerId="LiveId" clId="{50ED1F59-95AB-4861-A9A5-7876E29ADFB1}" dt="2022-03-23T07:35:52.993" v="54"/>
        <pc:sldMkLst>
          <pc:docMk/>
          <pc:sldMk cId="1601066427" sldId="372"/>
        </pc:sldMkLst>
      </pc:sldChg>
      <pc:sldChg chg="add del">
        <pc:chgData name="li bo" userId="86e360d6c7446f46" providerId="LiveId" clId="{50ED1F59-95AB-4861-A9A5-7876E29ADFB1}" dt="2022-03-23T07:35:52.993" v="54"/>
        <pc:sldMkLst>
          <pc:docMk/>
          <pc:sldMk cId="871304818" sldId="373"/>
        </pc:sldMkLst>
      </pc:sldChg>
      <pc:sldChg chg="add del">
        <pc:chgData name="li bo" userId="86e360d6c7446f46" providerId="LiveId" clId="{50ED1F59-95AB-4861-A9A5-7876E29ADFB1}" dt="2022-03-23T07:35:52.993" v="54"/>
        <pc:sldMkLst>
          <pc:docMk/>
          <pc:sldMk cId="2727095081" sldId="375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415111748" sldId="376"/>
        </pc:sldMkLst>
      </pc:sldChg>
      <pc:sldChg chg="add del">
        <pc:chgData name="li bo" userId="86e360d6c7446f46" providerId="LiveId" clId="{50ED1F59-95AB-4861-A9A5-7876E29ADFB1}" dt="2022-03-23T07:35:52.993" v="54"/>
        <pc:sldMkLst>
          <pc:docMk/>
          <pc:sldMk cId="3808996348" sldId="377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4085695402" sldId="378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550692355" sldId="379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425517565" sldId="380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493793530" sldId="381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213824166" sldId="383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739340992" sldId="384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948624167" sldId="385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3381064032" sldId="386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353359107" sldId="387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622529754" sldId="388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4069186067" sldId="390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524729010" sldId="391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772424064" sldId="392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41084399" sldId="393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362431680" sldId="394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540304057" sldId="395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3196428057" sldId="396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72196101" sldId="398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792145104" sldId="399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655204583" sldId="400"/>
        </pc:sldMkLst>
      </pc:sldChg>
    </pc:docChg>
  </pc:docChgLst>
  <pc:docChgLst>
    <pc:chgData name="li bo" userId="86e360d6c7446f46" providerId="LiveId" clId="{3C9357A6-ACD9-410F-AEC9-430740E3183A}"/>
    <pc:docChg chg="undo custSel addSld delSld modSld sldOrd">
      <pc:chgData name="li bo" userId="86e360d6c7446f46" providerId="LiveId" clId="{3C9357A6-ACD9-410F-AEC9-430740E3183A}" dt="2021-12-12T03:38:08.511" v="8443" actId="255"/>
      <pc:docMkLst>
        <pc:docMk/>
      </pc:docMkLst>
      <pc:sldChg chg="modSp mod">
        <pc:chgData name="li bo" userId="86e360d6c7446f46" providerId="LiveId" clId="{3C9357A6-ACD9-410F-AEC9-430740E3183A}" dt="2021-11-29T05:09:20.651" v="8233" actId="122"/>
        <pc:sldMkLst>
          <pc:docMk/>
          <pc:sldMk cId="136515721" sldId="256"/>
        </pc:sldMkLst>
        <pc:spChg chg="mod">
          <ac:chgData name="li bo" userId="86e360d6c7446f46" providerId="LiveId" clId="{3C9357A6-ACD9-410F-AEC9-430740E3183A}" dt="2021-11-29T05:09:20.651" v="8233" actId="122"/>
          <ac:spMkLst>
            <pc:docMk/>
            <pc:sldMk cId="136515721" sldId="256"/>
            <ac:spMk id="4" creationId="{283D9804-FAFF-4614-97AD-923CEEA74B70}"/>
          </ac:spMkLst>
        </pc:spChg>
      </pc:sldChg>
      <pc:sldChg chg="addSp delSp modSp mod delAnim modAnim modNotesTx">
        <pc:chgData name="li bo" userId="86e360d6c7446f46" providerId="LiveId" clId="{3C9357A6-ACD9-410F-AEC9-430740E3183A}" dt="2021-11-24T01:58:26.832" v="6685" actId="20577"/>
        <pc:sldMkLst>
          <pc:docMk/>
          <pc:sldMk cId="2985269075" sldId="257"/>
        </pc:sldMkLst>
        <pc:spChg chg="mod">
          <ac:chgData name="li bo" userId="86e360d6c7446f46" providerId="LiveId" clId="{3C9357A6-ACD9-410F-AEC9-430740E3183A}" dt="2021-11-15T13:27:30.913" v="1473" actId="14100"/>
          <ac:spMkLst>
            <pc:docMk/>
            <pc:sldMk cId="2985269075" sldId="257"/>
            <ac:spMk id="2" creationId="{32534277-282E-44A7-AF57-C05193BFFE37}"/>
          </ac:spMkLst>
        </pc:spChg>
        <pc:spChg chg="mod">
          <ac:chgData name="li bo" userId="86e360d6c7446f46" providerId="LiveId" clId="{3C9357A6-ACD9-410F-AEC9-430740E3183A}" dt="2021-11-15T14:07:13.770" v="2149" actId="20577"/>
          <ac:spMkLst>
            <pc:docMk/>
            <pc:sldMk cId="2985269075" sldId="257"/>
            <ac:spMk id="3" creationId="{B15836EB-D07D-4F15-8014-3C3D949CA814}"/>
          </ac:spMkLst>
        </pc:spChg>
        <pc:graphicFrameChg chg="add mod modGraphic">
          <ac:chgData name="li bo" userId="86e360d6c7446f46" providerId="LiveId" clId="{3C9357A6-ACD9-410F-AEC9-430740E3183A}" dt="2021-11-15T14:15:14.333" v="2226" actId="122"/>
          <ac:graphicFrameMkLst>
            <pc:docMk/>
            <pc:sldMk cId="2985269075" sldId="257"/>
            <ac:graphicFrameMk id="4" creationId="{419638EC-3B9E-4427-895F-0F003EA53EDE}"/>
          </ac:graphicFrameMkLst>
        </pc:graphicFrameChg>
        <pc:graphicFrameChg chg="add mod modGraphic">
          <ac:chgData name="li bo" userId="86e360d6c7446f46" providerId="LiveId" clId="{3C9357A6-ACD9-410F-AEC9-430740E3183A}" dt="2021-11-16T02:09:27.976" v="2885" actId="1076"/>
          <ac:graphicFrameMkLst>
            <pc:docMk/>
            <pc:sldMk cId="2985269075" sldId="257"/>
            <ac:graphicFrameMk id="6" creationId="{BF7C9DB9-A55F-4F9E-B1F9-28D0C428A7D1}"/>
          </ac:graphicFrameMkLst>
        </pc:graphicFrameChg>
        <pc:graphicFrameChg chg="del mod modGraphic">
          <ac:chgData name="li bo" userId="86e360d6c7446f46" providerId="LiveId" clId="{3C9357A6-ACD9-410F-AEC9-430740E3183A}" dt="2021-11-16T02:07:09.635" v="2849" actId="478"/>
          <ac:graphicFrameMkLst>
            <pc:docMk/>
            <pc:sldMk cId="2985269075" sldId="257"/>
            <ac:graphicFrameMk id="7" creationId="{545AB4E9-1BDE-4B09-A0E8-9C0A436CFE34}"/>
          </ac:graphicFrameMkLst>
        </pc:graphicFrameChg>
        <pc:graphicFrameChg chg="add mod modGraphic">
          <ac:chgData name="li bo" userId="86e360d6c7446f46" providerId="LiveId" clId="{3C9357A6-ACD9-410F-AEC9-430740E3183A}" dt="2021-11-20T07:42:03.210" v="3232" actId="1076"/>
          <ac:graphicFrameMkLst>
            <pc:docMk/>
            <pc:sldMk cId="2985269075" sldId="257"/>
            <ac:graphicFrameMk id="8" creationId="{3183C9E3-7899-4E5B-B490-4B8F5AF3C686}"/>
          </ac:graphicFrameMkLst>
        </pc:graphicFrameChg>
      </pc:sldChg>
      <pc:sldChg chg="addSp delSp modSp mod addAnim delAnim modAnim">
        <pc:chgData name="li bo" userId="86e360d6c7446f46" providerId="LiveId" clId="{3C9357A6-ACD9-410F-AEC9-430740E3183A}" dt="2021-11-29T05:57:23.784" v="8405" actId="1076"/>
        <pc:sldMkLst>
          <pc:docMk/>
          <pc:sldMk cId="260527157" sldId="258"/>
        </pc:sldMkLst>
        <pc:spChg chg="mod">
          <ac:chgData name="li bo" userId="86e360d6c7446f46" providerId="LiveId" clId="{3C9357A6-ACD9-410F-AEC9-430740E3183A}" dt="2021-11-29T05:53:20.384" v="8275" actId="20577"/>
          <ac:spMkLst>
            <pc:docMk/>
            <pc:sldMk cId="260527157" sldId="258"/>
            <ac:spMk id="2" creationId="{0C99897B-99F9-4EE4-B498-F879124799CE}"/>
          </ac:spMkLst>
        </pc:spChg>
        <pc:spChg chg="add mod">
          <ac:chgData name="li bo" userId="86e360d6c7446f46" providerId="LiveId" clId="{3C9357A6-ACD9-410F-AEC9-430740E3183A}" dt="2021-11-29T05:57:23.784" v="8405" actId="1076"/>
          <ac:spMkLst>
            <pc:docMk/>
            <pc:sldMk cId="260527157" sldId="258"/>
            <ac:spMk id="4" creationId="{2A6B6974-5E39-4142-9444-C5F12CADF216}"/>
          </ac:spMkLst>
        </pc:spChg>
        <pc:spChg chg="add del mod">
          <ac:chgData name="li bo" userId="86e360d6c7446f46" providerId="LiveId" clId="{3C9357A6-ACD9-410F-AEC9-430740E3183A}" dt="2021-11-29T05:53:50.755" v="8276" actId="478"/>
          <ac:spMkLst>
            <pc:docMk/>
            <pc:sldMk cId="260527157" sldId="258"/>
            <ac:spMk id="6" creationId="{5A7DDB1A-AC89-45C1-ADCB-C88B80DF1E05}"/>
          </ac:spMkLst>
        </pc:spChg>
        <pc:graphicFrameChg chg="add mod modGraphic">
          <ac:chgData name="li bo" userId="86e360d6c7446f46" providerId="LiveId" clId="{3C9357A6-ACD9-410F-AEC9-430740E3183A}" dt="2021-11-15T14:32:17.737" v="2457" actId="1076"/>
          <ac:graphicFrameMkLst>
            <pc:docMk/>
            <pc:sldMk cId="260527157" sldId="258"/>
            <ac:graphicFrameMk id="3" creationId="{C6AF7214-A5BC-4B70-9E32-0285C6858628}"/>
          </ac:graphicFrameMkLst>
        </pc:graphicFrameChg>
        <pc:picChg chg="add del">
          <ac:chgData name="li bo" userId="86e360d6c7446f46" providerId="LiveId" clId="{3C9357A6-ACD9-410F-AEC9-430740E3183A}" dt="2021-11-14T13:50:11.999" v="21" actId="478"/>
          <ac:picMkLst>
            <pc:docMk/>
            <pc:sldMk cId="260527157" sldId="258"/>
            <ac:picMk id="5" creationId="{B015737D-63C7-4176-8990-3356EBDB81CA}"/>
          </ac:picMkLst>
        </pc:picChg>
        <pc:picChg chg="add del">
          <ac:chgData name="li bo" userId="86e360d6c7446f46" providerId="LiveId" clId="{3C9357A6-ACD9-410F-AEC9-430740E3183A}" dt="2021-11-14T13:50:13.031" v="22" actId="478"/>
          <ac:picMkLst>
            <pc:docMk/>
            <pc:sldMk cId="260527157" sldId="258"/>
            <ac:picMk id="7" creationId="{277A4AD7-88DD-45DE-8FC5-CFA9BAABC300}"/>
          </ac:picMkLst>
        </pc:picChg>
        <pc:picChg chg="add del">
          <ac:chgData name="li bo" userId="86e360d6c7446f46" providerId="LiveId" clId="{3C9357A6-ACD9-410F-AEC9-430740E3183A}" dt="2021-11-14T13:50:13.609" v="23" actId="478"/>
          <ac:picMkLst>
            <pc:docMk/>
            <pc:sldMk cId="260527157" sldId="258"/>
            <ac:picMk id="9" creationId="{0DA4D019-ECB7-4A7B-B58C-8A021E19248F}"/>
          </ac:picMkLst>
        </pc:picChg>
        <pc:picChg chg="add del">
          <ac:chgData name="li bo" userId="86e360d6c7446f46" providerId="LiveId" clId="{3C9357A6-ACD9-410F-AEC9-430740E3183A}" dt="2021-11-14T13:50:14.031" v="24" actId="478"/>
          <ac:picMkLst>
            <pc:docMk/>
            <pc:sldMk cId="260527157" sldId="258"/>
            <ac:picMk id="11" creationId="{82872CE1-99F5-4157-AB73-9D283A040E2E}"/>
          </ac:picMkLst>
        </pc:picChg>
        <pc:picChg chg="add del mod">
          <ac:chgData name="li bo" userId="86e360d6c7446f46" providerId="LiveId" clId="{3C9357A6-ACD9-410F-AEC9-430740E3183A}" dt="2021-11-14T13:50:14.687" v="26" actId="478"/>
          <ac:picMkLst>
            <pc:docMk/>
            <pc:sldMk cId="260527157" sldId="258"/>
            <ac:picMk id="15" creationId="{22CADE14-8D3B-4CDE-B942-DEE3DA917843}"/>
          </ac:picMkLst>
        </pc:picChg>
      </pc:sldChg>
      <pc:sldChg chg="add del">
        <pc:chgData name="li bo" userId="86e360d6c7446f46" providerId="LiveId" clId="{3C9357A6-ACD9-410F-AEC9-430740E3183A}" dt="2021-11-14T13:49:34.488" v="12" actId="47"/>
        <pc:sldMkLst>
          <pc:docMk/>
          <pc:sldMk cId="1899487964" sldId="259"/>
        </pc:sldMkLst>
      </pc:sldChg>
      <pc:sldChg chg="addSp delSp modSp mod delAnim modAnim">
        <pc:chgData name="li bo" userId="86e360d6c7446f46" providerId="LiveId" clId="{3C9357A6-ACD9-410F-AEC9-430740E3183A}" dt="2021-11-25T13:25:14.511" v="7800" actId="20577"/>
        <pc:sldMkLst>
          <pc:docMk/>
          <pc:sldMk cId="1083828576" sldId="260"/>
        </pc:sldMkLst>
        <pc:spChg chg="mod">
          <ac:chgData name="li bo" userId="86e360d6c7446f46" providerId="LiveId" clId="{3C9357A6-ACD9-410F-AEC9-430740E3183A}" dt="2021-11-25T13:19:07.899" v="7753" actId="14100"/>
          <ac:spMkLst>
            <pc:docMk/>
            <pc:sldMk cId="1083828576" sldId="260"/>
            <ac:spMk id="2" creationId="{821C8546-96CA-4EE7-A245-A77B1129D673}"/>
          </ac:spMkLst>
        </pc:spChg>
        <pc:spChg chg="mod">
          <ac:chgData name="li bo" userId="86e360d6c7446f46" providerId="LiveId" clId="{3C9357A6-ACD9-410F-AEC9-430740E3183A}" dt="2021-11-25T13:25:14.511" v="7800" actId="20577"/>
          <ac:spMkLst>
            <pc:docMk/>
            <pc:sldMk cId="1083828576" sldId="260"/>
            <ac:spMk id="3" creationId="{5B851D74-BFE0-42A0-9B36-CB1D248FD7EF}"/>
          </ac:spMkLst>
        </pc:spChg>
        <pc:spChg chg="add mod">
          <ac:chgData name="li bo" userId="86e360d6c7446f46" providerId="LiveId" clId="{3C9357A6-ACD9-410F-AEC9-430740E3183A}" dt="2021-11-25T13:19:33.391" v="7762" actId="1076"/>
          <ac:spMkLst>
            <pc:docMk/>
            <pc:sldMk cId="1083828576" sldId="260"/>
            <ac:spMk id="5" creationId="{360DFA4B-C10C-486B-9A44-CCE72253FD7F}"/>
          </ac:spMkLst>
        </pc:spChg>
        <pc:spChg chg="add mod">
          <ac:chgData name="li bo" userId="86e360d6c7446f46" providerId="LiveId" clId="{3C9357A6-ACD9-410F-AEC9-430740E3183A}" dt="2021-11-25T13:19:20.397" v="7757" actId="1076"/>
          <ac:spMkLst>
            <pc:docMk/>
            <pc:sldMk cId="1083828576" sldId="260"/>
            <ac:spMk id="6" creationId="{9FA8D12E-A4B7-484D-B369-4159BBBC7DDE}"/>
          </ac:spMkLst>
        </pc:spChg>
        <pc:picChg chg="del">
          <ac:chgData name="li bo" userId="86e360d6c7446f46" providerId="LiveId" clId="{3C9357A6-ACD9-410F-AEC9-430740E3183A}" dt="2021-11-15T14:55:52.756" v="2732" actId="478"/>
          <ac:picMkLst>
            <pc:docMk/>
            <pc:sldMk cId="1083828576" sldId="260"/>
            <ac:picMk id="7" creationId="{1067DA0D-13CA-434D-A078-9D7998E3D000}"/>
          </ac:picMkLst>
        </pc:picChg>
        <pc:picChg chg="del">
          <ac:chgData name="li bo" userId="86e360d6c7446f46" providerId="LiveId" clId="{3C9357A6-ACD9-410F-AEC9-430740E3183A}" dt="2021-11-14T13:49:38.007" v="13" actId="478"/>
          <ac:picMkLst>
            <pc:docMk/>
            <pc:sldMk cId="1083828576" sldId="260"/>
            <ac:picMk id="12" creationId="{A82C5157-926B-4D8D-8DD5-7C3670C869FF}"/>
          </ac:picMkLst>
        </pc:picChg>
      </pc:sldChg>
      <pc:sldChg chg="addSp delSp modSp mod delAnim modAnim modNotesTx">
        <pc:chgData name="li bo" userId="86e360d6c7446f46" providerId="LiveId" clId="{3C9357A6-ACD9-410F-AEC9-430740E3183A}" dt="2021-11-26T01:53:51.458" v="8060" actId="20577"/>
        <pc:sldMkLst>
          <pc:docMk/>
          <pc:sldMk cId="3591910722" sldId="261"/>
        </pc:sldMkLst>
        <pc:spChg chg="mod">
          <ac:chgData name="li bo" userId="86e360d6c7446f46" providerId="LiveId" clId="{3C9357A6-ACD9-410F-AEC9-430740E3183A}" dt="2021-11-15T13:59:19.774" v="1915" actId="20577"/>
          <ac:spMkLst>
            <pc:docMk/>
            <pc:sldMk cId="3591910722" sldId="261"/>
            <ac:spMk id="2" creationId="{32534277-282E-44A7-AF57-C05193BFFE37}"/>
          </ac:spMkLst>
        </pc:spChg>
        <pc:spChg chg="add mod">
          <ac:chgData name="li bo" userId="86e360d6c7446f46" providerId="LiveId" clId="{3C9357A6-ACD9-410F-AEC9-430740E3183A}" dt="2021-11-14T13:54:10.284" v="146" actId="1076"/>
          <ac:spMkLst>
            <pc:docMk/>
            <pc:sldMk cId="3591910722" sldId="261"/>
            <ac:spMk id="3" creationId="{D794F135-4B44-4CE6-9E99-F64F315931FD}"/>
          </ac:spMkLst>
        </pc:spChg>
        <pc:spChg chg="add mod">
          <ac:chgData name="li bo" userId="86e360d6c7446f46" providerId="LiveId" clId="{3C9357A6-ACD9-410F-AEC9-430740E3183A}" dt="2021-11-20T07:42:30.317" v="3238" actId="20577"/>
          <ac:spMkLst>
            <pc:docMk/>
            <pc:sldMk cId="3591910722" sldId="261"/>
            <ac:spMk id="4" creationId="{DC3DA2CE-6736-4124-8DAD-EF3AA93BF073}"/>
          </ac:spMkLst>
        </pc:spChg>
        <pc:spChg chg="add del mod">
          <ac:chgData name="li bo" userId="86e360d6c7446f46" providerId="LiveId" clId="{3C9357A6-ACD9-410F-AEC9-430740E3183A}" dt="2021-11-14T13:53:54.866" v="142" actId="478"/>
          <ac:spMkLst>
            <pc:docMk/>
            <pc:sldMk cId="3591910722" sldId="261"/>
            <ac:spMk id="7" creationId="{7CFF9DC7-6B30-4E31-A8D8-3CC7B856208A}"/>
          </ac:spMkLst>
        </pc:spChg>
        <pc:spChg chg="add mod">
          <ac:chgData name="li bo" userId="86e360d6c7446f46" providerId="LiveId" clId="{3C9357A6-ACD9-410F-AEC9-430740E3183A}" dt="2021-11-14T13:54:18.644" v="148" actId="1076"/>
          <ac:spMkLst>
            <pc:docMk/>
            <pc:sldMk cId="3591910722" sldId="261"/>
            <ac:spMk id="8" creationId="{64B99D50-F76F-43D9-8B49-A0B4FE31B2DC}"/>
          </ac:spMkLst>
        </pc:spChg>
        <pc:spChg chg="mod">
          <ac:chgData name="li bo" userId="86e360d6c7446f46" providerId="LiveId" clId="{3C9357A6-ACD9-410F-AEC9-430740E3183A}" dt="2021-11-15T13:14:55.481" v="1378" actId="20577"/>
          <ac:spMkLst>
            <pc:docMk/>
            <pc:sldMk cId="3591910722" sldId="261"/>
            <ac:spMk id="10" creationId="{79574664-5F88-4EC1-9D28-D4512F4A02F0}"/>
          </ac:spMkLst>
        </pc:spChg>
        <pc:spChg chg="del mod">
          <ac:chgData name="li bo" userId="86e360d6c7446f46" providerId="LiveId" clId="{3C9357A6-ACD9-410F-AEC9-430740E3183A}" dt="2021-11-14T13:51:47.086" v="73"/>
          <ac:spMkLst>
            <pc:docMk/>
            <pc:sldMk cId="3591910722" sldId="261"/>
            <ac:spMk id="11" creationId="{4F632A12-915F-4107-A8DA-65D2FCEC9EFC}"/>
          </ac:spMkLst>
        </pc:spChg>
        <pc:spChg chg="add mod">
          <ac:chgData name="li bo" userId="86e360d6c7446f46" providerId="LiveId" clId="{3C9357A6-ACD9-410F-AEC9-430740E3183A}" dt="2021-11-14T13:54:36.226" v="151" actId="1076"/>
          <ac:spMkLst>
            <pc:docMk/>
            <pc:sldMk cId="3591910722" sldId="261"/>
            <ac:spMk id="12" creationId="{45E82077-B6DE-4AE9-BB89-553E83847D16}"/>
          </ac:spMkLst>
        </pc:spChg>
        <pc:graphicFrameChg chg="mod">
          <ac:chgData name="li bo" userId="86e360d6c7446f46" providerId="LiveId" clId="{3C9357A6-ACD9-410F-AEC9-430740E3183A}" dt="2021-11-14T13:52:03.781" v="76" actId="1076"/>
          <ac:graphicFrameMkLst>
            <pc:docMk/>
            <pc:sldMk cId="3591910722" sldId="261"/>
            <ac:graphicFrameMk id="9" creationId="{23882404-E88D-499A-BB51-2D3015775E48}"/>
          </ac:graphicFrameMkLst>
        </pc:graphicFrameChg>
      </pc:sldChg>
      <pc:sldChg chg="addSp delSp modSp mod addAnim delAnim modAnim">
        <pc:chgData name="li bo" userId="86e360d6c7446f46" providerId="LiveId" clId="{3C9357A6-ACD9-410F-AEC9-430740E3183A}" dt="2021-11-24T07:29:20.078" v="7317" actId="20577"/>
        <pc:sldMkLst>
          <pc:docMk/>
          <pc:sldMk cId="3519446226" sldId="262"/>
        </pc:sldMkLst>
        <pc:spChg chg="add del mod">
          <ac:chgData name="li bo" userId="86e360d6c7446f46" providerId="LiveId" clId="{3C9357A6-ACD9-410F-AEC9-430740E3183A}" dt="2021-11-23T02:20:21.784" v="6479" actId="478"/>
          <ac:spMkLst>
            <pc:docMk/>
            <pc:sldMk cId="3519446226" sldId="262"/>
            <ac:spMk id="2" creationId="{23E7B0A5-441C-468A-8A30-E05403502445}"/>
          </ac:spMkLst>
        </pc:spChg>
        <pc:spChg chg="del mod">
          <ac:chgData name="li bo" userId="86e360d6c7446f46" providerId="LiveId" clId="{3C9357A6-ACD9-410F-AEC9-430740E3183A}" dt="2021-11-15T14:59:51.271" v="2784" actId="478"/>
          <ac:spMkLst>
            <pc:docMk/>
            <pc:sldMk cId="3519446226" sldId="262"/>
            <ac:spMk id="2" creationId="{BC355555-8493-4C6B-B309-4B7DC0C11088}"/>
          </ac:spMkLst>
        </pc:spChg>
        <pc:spChg chg="mod">
          <ac:chgData name="li bo" userId="86e360d6c7446f46" providerId="LiveId" clId="{3C9357A6-ACD9-410F-AEC9-430740E3183A}" dt="2021-11-24T07:29:20.078" v="7317" actId="20577"/>
          <ac:spMkLst>
            <pc:docMk/>
            <pc:sldMk cId="3519446226" sldId="262"/>
            <ac:spMk id="3" creationId="{FDA2A6EB-E399-442F-B231-41A651ACC13E}"/>
          </ac:spMkLst>
        </pc:spChg>
        <pc:spChg chg="add del mod">
          <ac:chgData name="li bo" userId="86e360d6c7446f46" providerId="LiveId" clId="{3C9357A6-ACD9-410F-AEC9-430740E3183A}" dt="2021-11-15T14:59:53.270" v="2785" actId="478"/>
          <ac:spMkLst>
            <pc:docMk/>
            <pc:sldMk cId="3519446226" sldId="262"/>
            <ac:spMk id="5" creationId="{A61927BF-79B6-427E-B6E6-A709A4F2F285}"/>
          </ac:spMkLst>
        </pc:spChg>
        <pc:spChg chg="add mod">
          <ac:chgData name="li bo" userId="86e360d6c7446f46" providerId="LiveId" clId="{3C9357A6-ACD9-410F-AEC9-430740E3183A}" dt="2021-11-24T05:46:36.226" v="6962" actId="1076"/>
          <ac:spMkLst>
            <pc:docMk/>
            <pc:sldMk cId="3519446226" sldId="262"/>
            <ac:spMk id="11" creationId="{967C4332-B413-4BED-8791-9B2A962C5524}"/>
          </ac:spMkLst>
        </pc:spChg>
        <pc:spChg chg="add mod">
          <ac:chgData name="li bo" userId="86e360d6c7446f46" providerId="LiveId" clId="{3C9357A6-ACD9-410F-AEC9-430740E3183A}" dt="2021-11-21T05:03:14.629" v="6005" actId="20577"/>
          <ac:spMkLst>
            <pc:docMk/>
            <pc:sldMk cId="3519446226" sldId="262"/>
            <ac:spMk id="12" creationId="{9C7FABCD-8DC6-4B53-B854-FB57B7902BCE}"/>
          </ac:spMkLst>
        </pc:spChg>
        <pc:picChg chg="add del mod">
          <ac:chgData name="li bo" userId="86e360d6c7446f46" providerId="LiveId" clId="{3C9357A6-ACD9-410F-AEC9-430740E3183A}" dt="2021-11-21T02:09:26.392" v="4854" actId="21"/>
          <ac:picMkLst>
            <pc:docMk/>
            <pc:sldMk cId="3519446226" sldId="262"/>
            <ac:picMk id="6" creationId="{72E452FF-D021-4232-8FBA-12E9207BE723}"/>
          </ac:picMkLst>
        </pc:picChg>
        <pc:picChg chg="add mod">
          <ac:chgData name="li bo" userId="86e360d6c7446f46" providerId="LiveId" clId="{3C9357A6-ACD9-410F-AEC9-430740E3183A}" dt="2021-11-21T02:36:22.788" v="5313" actId="1076"/>
          <ac:picMkLst>
            <pc:docMk/>
            <pc:sldMk cId="3519446226" sldId="262"/>
            <ac:picMk id="8" creationId="{386073DD-2543-46B0-B396-439A2118AA95}"/>
          </ac:picMkLst>
        </pc:picChg>
        <pc:picChg chg="del mod">
          <ac:chgData name="li bo" userId="86e360d6c7446f46" providerId="LiveId" clId="{3C9357A6-ACD9-410F-AEC9-430740E3183A}" dt="2021-11-15T14:41:57.248" v="2640" actId="478"/>
          <ac:picMkLst>
            <pc:docMk/>
            <pc:sldMk cId="3519446226" sldId="262"/>
            <ac:picMk id="9" creationId="{2DAADED5-F633-4CE7-8DFB-4D20080AA8B8}"/>
          </ac:picMkLst>
        </pc:picChg>
        <pc:picChg chg="add del mod">
          <ac:chgData name="li bo" userId="86e360d6c7446f46" providerId="LiveId" clId="{3C9357A6-ACD9-410F-AEC9-430740E3183A}" dt="2021-11-15T14:53:44.901" v="2697" actId="478"/>
          <ac:picMkLst>
            <pc:docMk/>
            <pc:sldMk cId="3519446226" sldId="262"/>
            <ac:picMk id="10" creationId="{C599BE6E-81BD-4F5D-807D-C58AF94FC74A}"/>
          </ac:picMkLst>
        </pc:picChg>
      </pc:sldChg>
      <pc:sldChg chg="del">
        <pc:chgData name="li bo" userId="86e360d6c7446f46" providerId="LiveId" clId="{3C9357A6-ACD9-410F-AEC9-430740E3183A}" dt="2021-11-14T13:49:50.287" v="15" actId="47"/>
        <pc:sldMkLst>
          <pc:docMk/>
          <pc:sldMk cId="4240916532" sldId="263"/>
        </pc:sldMkLst>
      </pc:sldChg>
      <pc:sldChg chg="del">
        <pc:chgData name="li bo" userId="86e360d6c7446f46" providerId="LiveId" clId="{3C9357A6-ACD9-410F-AEC9-430740E3183A}" dt="2021-11-14T13:49:48.241" v="14" actId="47"/>
        <pc:sldMkLst>
          <pc:docMk/>
          <pc:sldMk cId="994216205" sldId="264"/>
        </pc:sldMkLst>
      </pc:sldChg>
      <pc:sldChg chg="del">
        <pc:chgData name="li bo" userId="86e360d6c7446f46" providerId="LiveId" clId="{3C9357A6-ACD9-410F-AEC9-430740E3183A}" dt="2021-11-14T13:49:52.182" v="16" actId="47"/>
        <pc:sldMkLst>
          <pc:docMk/>
          <pc:sldMk cId="2212978349" sldId="265"/>
        </pc:sldMkLst>
      </pc:sldChg>
      <pc:sldChg chg="del">
        <pc:chgData name="li bo" userId="86e360d6c7446f46" providerId="LiveId" clId="{3C9357A6-ACD9-410F-AEC9-430740E3183A}" dt="2021-11-14T13:49:53.545" v="17" actId="47"/>
        <pc:sldMkLst>
          <pc:docMk/>
          <pc:sldMk cId="1499080021" sldId="266"/>
        </pc:sldMkLst>
      </pc:sldChg>
      <pc:sldChg chg="del">
        <pc:chgData name="li bo" userId="86e360d6c7446f46" providerId="LiveId" clId="{3C9357A6-ACD9-410F-AEC9-430740E3183A}" dt="2021-11-14T13:49:54.541" v="18" actId="47"/>
        <pc:sldMkLst>
          <pc:docMk/>
          <pc:sldMk cId="3925926688" sldId="267"/>
        </pc:sldMkLst>
      </pc:sldChg>
      <pc:sldChg chg="addSp delSp modSp mod addAnim delAnim modAnim modNotesTx">
        <pc:chgData name="li bo" userId="86e360d6c7446f46" providerId="LiveId" clId="{3C9357A6-ACD9-410F-AEC9-430740E3183A}" dt="2021-11-29T05:55:13.864" v="8365" actId="1076"/>
        <pc:sldMkLst>
          <pc:docMk/>
          <pc:sldMk cId="3544183534" sldId="268"/>
        </pc:sldMkLst>
        <pc:spChg chg="del mod">
          <ac:chgData name="li bo" userId="86e360d6c7446f46" providerId="LiveId" clId="{3C9357A6-ACD9-410F-AEC9-430740E3183A}" dt="2021-11-24T03:04:40.856" v="6847" actId="478"/>
          <ac:spMkLst>
            <pc:docMk/>
            <pc:sldMk cId="3544183534" sldId="268"/>
            <ac:spMk id="2" creationId="{31E8B6EA-78B3-4D62-B2E6-083E28D8F3E8}"/>
          </ac:spMkLst>
        </pc:spChg>
        <pc:spChg chg="add del mod">
          <ac:chgData name="li bo" userId="86e360d6c7446f46" providerId="LiveId" clId="{3C9357A6-ACD9-410F-AEC9-430740E3183A}" dt="2021-11-23T14:08:12.791" v="6554" actId="478"/>
          <ac:spMkLst>
            <pc:docMk/>
            <pc:sldMk cId="3544183534" sldId="268"/>
            <ac:spMk id="3" creationId="{EFE4F1C8-DFD6-4BCB-89D0-FD0D57EF7619}"/>
          </ac:spMkLst>
        </pc:spChg>
        <pc:spChg chg="add del mod">
          <ac:chgData name="li bo" userId="86e360d6c7446f46" providerId="LiveId" clId="{3C9357A6-ACD9-410F-AEC9-430740E3183A}" dt="2021-11-24T03:04:42.846" v="6848" actId="478"/>
          <ac:spMkLst>
            <pc:docMk/>
            <pc:sldMk cId="3544183534" sldId="268"/>
            <ac:spMk id="5" creationId="{17BAC664-810F-454A-B125-3AF9A4D880EE}"/>
          </ac:spMkLst>
        </pc:spChg>
        <pc:spChg chg="mod">
          <ac:chgData name="li bo" userId="86e360d6c7446f46" providerId="LiveId" clId="{3C9357A6-ACD9-410F-AEC9-430740E3183A}" dt="2021-11-20T14:18:42.629" v="3786" actId="1076"/>
          <ac:spMkLst>
            <pc:docMk/>
            <pc:sldMk cId="3544183534" sldId="268"/>
            <ac:spMk id="8" creationId="{0C731807-B8EB-49B7-B77E-B2311C54AD31}"/>
          </ac:spMkLst>
        </pc:spChg>
        <pc:spChg chg="mod">
          <ac:chgData name="li bo" userId="86e360d6c7446f46" providerId="LiveId" clId="{3C9357A6-ACD9-410F-AEC9-430740E3183A}" dt="2021-11-20T14:18:42.629" v="3786" actId="1076"/>
          <ac:spMkLst>
            <pc:docMk/>
            <pc:sldMk cId="3544183534" sldId="268"/>
            <ac:spMk id="9" creationId="{B6FD448F-04AA-4CDE-9DCF-B93922433855}"/>
          </ac:spMkLst>
        </pc:spChg>
        <pc:spChg chg="mod">
          <ac:chgData name="li bo" userId="86e360d6c7446f46" providerId="LiveId" clId="{3C9357A6-ACD9-410F-AEC9-430740E3183A}" dt="2021-11-20T14:18:42.629" v="3786" actId="1076"/>
          <ac:spMkLst>
            <pc:docMk/>
            <pc:sldMk cId="3544183534" sldId="268"/>
            <ac:spMk id="11" creationId="{0CBDEAEE-0E3D-40C2-9183-E6AD5F2AB41B}"/>
          </ac:spMkLst>
        </pc:spChg>
        <pc:spChg chg="mod">
          <ac:chgData name="li bo" userId="86e360d6c7446f46" providerId="LiveId" clId="{3C9357A6-ACD9-410F-AEC9-430740E3183A}" dt="2021-11-20T14:18:42.629" v="3786" actId="1076"/>
          <ac:spMkLst>
            <pc:docMk/>
            <pc:sldMk cId="3544183534" sldId="268"/>
            <ac:spMk id="12" creationId="{CBC27758-19CD-4722-B266-19342C799C31}"/>
          </ac:spMkLst>
        </pc:spChg>
        <pc:spChg chg="mod">
          <ac:chgData name="li bo" userId="86e360d6c7446f46" providerId="LiveId" clId="{3C9357A6-ACD9-410F-AEC9-430740E3183A}" dt="2021-11-21T01:51:21.163" v="4662" actId="1076"/>
          <ac:spMkLst>
            <pc:docMk/>
            <pc:sldMk cId="3544183534" sldId="268"/>
            <ac:spMk id="14" creationId="{94B19E43-7113-483F-BB05-CD5AB0107092}"/>
          </ac:spMkLst>
        </pc:spChg>
        <pc:spChg chg="add mod">
          <ac:chgData name="li bo" userId="86e360d6c7446f46" providerId="LiveId" clId="{3C9357A6-ACD9-410F-AEC9-430740E3183A}" dt="2021-11-29T05:55:13.864" v="8365" actId="1076"/>
          <ac:spMkLst>
            <pc:docMk/>
            <pc:sldMk cId="3544183534" sldId="268"/>
            <ac:spMk id="15" creationId="{9A378E4C-5119-455A-909A-F69742199648}"/>
          </ac:spMkLst>
        </pc:spChg>
        <pc:spChg chg="add del mod">
          <ac:chgData name="li bo" userId="86e360d6c7446f46" providerId="LiveId" clId="{3C9357A6-ACD9-410F-AEC9-430740E3183A}" dt="2021-11-23T14:02:23.725" v="6498" actId="478"/>
          <ac:spMkLst>
            <pc:docMk/>
            <pc:sldMk cId="3544183534" sldId="268"/>
            <ac:spMk id="15" creationId="{B5C079FE-9649-4679-86C4-226CE0996CA2}"/>
          </ac:spMkLst>
        </pc:spChg>
        <pc:spChg chg="add del mod">
          <ac:chgData name="li bo" userId="86e360d6c7446f46" providerId="LiveId" clId="{3C9357A6-ACD9-410F-AEC9-430740E3183A}" dt="2021-11-23T14:08:17.571" v="6555" actId="478"/>
          <ac:spMkLst>
            <pc:docMk/>
            <pc:sldMk cId="3544183534" sldId="268"/>
            <ac:spMk id="16" creationId="{5DB77DCE-C1D5-4607-A473-16C62787A67E}"/>
          </ac:spMkLst>
        </pc:spChg>
        <pc:spChg chg="add mod">
          <ac:chgData name="li bo" userId="86e360d6c7446f46" providerId="LiveId" clId="{3C9357A6-ACD9-410F-AEC9-430740E3183A}" dt="2021-11-21T01:51:03.855" v="4656" actId="1076"/>
          <ac:spMkLst>
            <pc:docMk/>
            <pc:sldMk cId="3544183534" sldId="268"/>
            <ac:spMk id="17" creationId="{64693BEE-2D65-45C2-9A22-15D0B3143818}"/>
          </ac:spMkLst>
        </pc:spChg>
        <pc:graphicFrameChg chg="mod modGraphic">
          <ac:chgData name="li bo" userId="86e360d6c7446f46" providerId="LiveId" clId="{3C9357A6-ACD9-410F-AEC9-430740E3183A}" dt="2021-11-29T05:54:40.987" v="8349" actId="1076"/>
          <ac:graphicFrameMkLst>
            <pc:docMk/>
            <pc:sldMk cId="3544183534" sldId="268"/>
            <ac:graphicFrameMk id="6" creationId="{15067127-A540-4D0A-B945-0C75B4EF896A}"/>
          </ac:graphicFrameMkLst>
        </pc:graphicFrameChg>
        <pc:graphicFrameChg chg="mod modGraphic">
          <ac:chgData name="li bo" userId="86e360d6c7446f46" providerId="LiveId" clId="{3C9357A6-ACD9-410F-AEC9-430740E3183A}" dt="2021-11-24T03:06:51.038" v="6853" actId="20577"/>
          <ac:graphicFrameMkLst>
            <pc:docMk/>
            <pc:sldMk cId="3544183534" sldId="268"/>
            <ac:graphicFrameMk id="7" creationId="{54AC5455-D924-4EAC-A6E7-DF2AA70A1186}"/>
          </ac:graphicFrameMkLst>
        </pc:graphicFrameChg>
        <pc:cxnChg chg="mod">
          <ac:chgData name="li bo" userId="86e360d6c7446f46" providerId="LiveId" clId="{3C9357A6-ACD9-410F-AEC9-430740E3183A}" dt="2021-11-21T01:50:44.033" v="4635" actId="1076"/>
          <ac:cxnSpMkLst>
            <pc:docMk/>
            <pc:sldMk cId="3544183534" sldId="268"/>
            <ac:cxnSpMk id="13" creationId="{18882EBF-6EEB-4083-8432-BB04745AE5C2}"/>
          </ac:cxnSpMkLst>
        </pc:cxnChg>
        <pc:cxnChg chg="add mod">
          <ac:chgData name="li bo" userId="86e360d6c7446f46" providerId="LiveId" clId="{3C9357A6-ACD9-410F-AEC9-430740E3183A}" dt="2021-11-21T01:51:18.050" v="4661" actId="1076"/>
          <ac:cxnSpMkLst>
            <pc:docMk/>
            <pc:sldMk cId="3544183534" sldId="268"/>
            <ac:cxnSpMk id="18" creationId="{FDC60E0C-BB92-4048-9EBC-7FC9FAF92CBB}"/>
          </ac:cxnSpMkLst>
        </pc:cxnChg>
      </pc:sldChg>
      <pc:sldChg chg="del">
        <pc:chgData name="li bo" userId="86e360d6c7446f46" providerId="LiveId" clId="{3C9357A6-ACD9-410F-AEC9-430740E3183A}" dt="2021-11-14T13:49:55.793" v="19" actId="47"/>
        <pc:sldMkLst>
          <pc:docMk/>
          <pc:sldMk cId="1785870215" sldId="269"/>
        </pc:sldMkLst>
      </pc:sldChg>
      <pc:sldChg chg="addSp delSp modSp mod addAnim delAnim modAnim modNotesTx">
        <pc:chgData name="li bo" userId="86e360d6c7446f46" providerId="LiveId" clId="{3C9357A6-ACD9-410F-AEC9-430740E3183A}" dt="2021-11-26T05:51:32.547" v="8199" actId="20577"/>
        <pc:sldMkLst>
          <pc:docMk/>
          <pc:sldMk cId="2597293582" sldId="270"/>
        </pc:sldMkLst>
        <pc:spChg chg="add mod">
          <ac:chgData name="li bo" userId="86e360d6c7446f46" providerId="LiveId" clId="{3C9357A6-ACD9-410F-AEC9-430740E3183A}" dt="2021-11-26T05:51:32.547" v="8199" actId="20577"/>
          <ac:spMkLst>
            <pc:docMk/>
            <pc:sldMk cId="2597293582" sldId="270"/>
            <ac:spMk id="2" creationId="{E1F113CC-16E8-4A01-B1ED-C021175A1DBC}"/>
          </ac:spMkLst>
        </pc:spChg>
        <pc:spChg chg="del mod">
          <ac:chgData name="li bo" userId="86e360d6c7446f46" providerId="LiveId" clId="{3C9357A6-ACD9-410F-AEC9-430740E3183A}" dt="2021-11-21T03:13:52.125" v="5648" actId="478"/>
          <ac:spMkLst>
            <pc:docMk/>
            <pc:sldMk cId="2597293582" sldId="270"/>
            <ac:spMk id="7" creationId="{F6711329-C063-42DC-AEDB-8B177CBBA739}"/>
          </ac:spMkLst>
        </pc:spChg>
        <pc:spChg chg="mod">
          <ac:chgData name="li bo" userId="86e360d6c7446f46" providerId="LiveId" clId="{3C9357A6-ACD9-410F-AEC9-430740E3183A}" dt="2021-11-21T03:29:59.548" v="5907" actId="5793"/>
          <ac:spMkLst>
            <pc:docMk/>
            <pc:sldMk cId="2597293582" sldId="270"/>
            <ac:spMk id="8" creationId="{8B17DFF2-761C-4587-B407-4F2D7E83F847}"/>
          </ac:spMkLst>
        </pc:spChg>
        <pc:spChg chg="add mod">
          <ac:chgData name="li bo" userId="86e360d6c7446f46" providerId="LiveId" clId="{3C9357A6-ACD9-410F-AEC9-430740E3183A}" dt="2021-11-16T07:52:34.908" v="3230" actId="1076"/>
          <ac:spMkLst>
            <pc:docMk/>
            <pc:sldMk cId="2597293582" sldId="270"/>
            <ac:spMk id="9" creationId="{2AD4388B-6433-4DC6-BF94-8863B4933F58}"/>
          </ac:spMkLst>
        </pc:spChg>
        <pc:spChg chg="del topLvl">
          <ac:chgData name="li bo" userId="86e360d6c7446f46" providerId="LiveId" clId="{3C9357A6-ACD9-410F-AEC9-430740E3183A}" dt="2021-11-14T13:50:03.859" v="20" actId="478"/>
          <ac:spMkLst>
            <pc:docMk/>
            <pc:sldMk cId="2597293582" sldId="270"/>
            <ac:spMk id="10" creationId="{5E8E703B-0042-48B3-98C4-4F72FE8CA48E}"/>
          </ac:spMkLst>
        </pc:spChg>
        <pc:spChg chg="del mod">
          <ac:chgData name="li bo" userId="86e360d6c7446f46" providerId="LiveId" clId="{3C9357A6-ACD9-410F-AEC9-430740E3183A}" dt="2021-11-15T14:54:12.984" v="2709" actId="478"/>
          <ac:spMkLst>
            <pc:docMk/>
            <pc:sldMk cId="2597293582" sldId="270"/>
            <ac:spMk id="11" creationId="{650CCB74-D3FA-4420-A12D-0868DF347BD1}"/>
          </ac:spMkLst>
        </pc:spChg>
        <pc:spChg chg="add mod">
          <ac:chgData name="li bo" userId="86e360d6c7446f46" providerId="LiveId" clId="{3C9357A6-ACD9-410F-AEC9-430740E3183A}" dt="2021-11-21T05:23:58.448" v="6187" actId="1076"/>
          <ac:spMkLst>
            <pc:docMk/>
            <pc:sldMk cId="2597293582" sldId="270"/>
            <ac:spMk id="16" creationId="{062B7008-990A-4997-9DA1-FECF676EC8CC}"/>
          </ac:spMkLst>
        </pc:spChg>
        <pc:spChg chg="add mod">
          <ac:chgData name="li bo" userId="86e360d6c7446f46" providerId="LiveId" clId="{3C9357A6-ACD9-410F-AEC9-430740E3183A}" dt="2021-11-21T05:23:58.448" v="6187" actId="1076"/>
          <ac:spMkLst>
            <pc:docMk/>
            <pc:sldMk cId="2597293582" sldId="270"/>
            <ac:spMk id="19" creationId="{0E1A5E39-62C3-405A-9BC1-885F3E16B310}"/>
          </ac:spMkLst>
        </pc:spChg>
        <pc:spChg chg="add mod">
          <ac:chgData name="li bo" userId="86e360d6c7446f46" providerId="LiveId" clId="{3C9357A6-ACD9-410F-AEC9-430740E3183A}" dt="2021-11-21T05:20:24.160" v="6131" actId="164"/>
          <ac:spMkLst>
            <pc:docMk/>
            <pc:sldMk cId="2597293582" sldId="270"/>
            <ac:spMk id="20" creationId="{779B602D-E8D8-4158-92A5-6DACBC9485C5}"/>
          </ac:spMkLst>
        </pc:spChg>
        <pc:spChg chg="add mod">
          <ac:chgData name="li bo" userId="86e360d6c7446f46" providerId="LiveId" clId="{3C9357A6-ACD9-410F-AEC9-430740E3183A}" dt="2021-11-21T05:22:11.524" v="6164" actId="164"/>
          <ac:spMkLst>
            <pc:docMk/>
            <pc:sldMk cId="2597293582" sldId="270"/>
            <ac:spMk id="25" creationId="{3E7171B0-033D-487A-81EC-FC9C106427A0}"/>
          </ac:spMkLst>
        </pc:spChg>
        <pc:spChg chg="add mod">
          <ac:chgData name="li bo" userId="86e360d6c7446f46" providerId="LiveId" clId="{3C9357A6-ACD9-410F-AEC9-430740E3183A}" dt="2021-11-21T05:48:31.456" v="6415" actId="20577"/>
          <ac:spMkLst>
            <pc:docMk/>
            <pc:sldMk cId="2597293582" sldId="270"/>
            <ac:spMk id="26" creationId="{F4B706A6-832D-4624-8482-7BDD2B0929D8}"/>
          </ac:spMkLst>
        </pc:spChg>
        <pc:grpChg chg="del">
          <ac:chgData name="li bo" userId="86e360d6c7446f46" providerId="LiveId" clId="{3C9357A6-ACD9-410F-AEC9-430740E3183A}" dt="2021-11-14T13:50:03.859" v="20" actId="478"/>
          <ac:grpSpMkLst>
            <pc:docMk/>
            <pc:sldMk cId="2597293582" sldId="270"/>
            <ac:grpSpMk id="13" creationId="{6CD8843D-7741-428F-86FC-5F625C393850}"/>
          </ac:grpSpMkLst>
        </pc:grpChg>
        <pc:grpChg chg="add mod">
          <ac:chgData name="li bo" userId="86e360d6c7446f46" providerId="LiveId" clId="{3C9357A6-ACD9-410F-AEC9-430740E3183A}" dt="2021-11-21T05:23:58.448" v="6187" actId="1076"/>
          <ac:grpSpMkLst>
            <pc:docMk/>
            <pc:sldMk cId="2597293582" sldId="270"/>
            <ac:grpSpMk id="17" creationId="{53D08AE0-1030-4FDC-B949-D6DE93E8517B}"/>
          </ac:grpSpMkLst>
        </pc:grpChg>
        <pc:grpChg chg="add mod">
          <ac:chgData name="li bo" userId="86e360d6c7446f46" providerId="LiveId" clId="{3C9357A6-ACD9-410F-AEC9-430740E3183A}" dt="2021-11-21T05:23:58.448" v="6187" actId="1076"/>
          <ac:grpSpMkLst>
            <pc:docMk/>
            <pc:sldMk cId="2597293582" sldId="270"/>
            <ac:grpSpMk id="24" creationId="{936F91C1-8786-4101-AF9B-C5D1379F0450}"/>
          </ac:grpSpMkLst>
        </pc:grpChg>
        <pc:graphicFrameChg chg="add mod modGraphic">
          <ac:chgData name="li bo" userId="86e360d6c7446f46" providerId="LiveId" clId="{3C9357A6-ACD9-410F-AEC9-430740E3183A}" dt="2021-11-21T05:57:49.185" v="6446" actId="1076"/>
          <ac:graphicFrameMkLst>
            <pc:docMk/>
            <pc:sldMk cId="2597293582" sldId="270"/>
            <ac:graphicFrameMk id="28" creationId="{B3347720-700C-4FCE-A45E-905789475D7A}"/>
          </ac:graphicFrameMkLst>
        </pc:graphicFrameChg>
        <pc:picChg chg="add del mod">
          <ac:chgData name="li bo" userId="86e360d6c7446f46" providerId="LiveId" clId="{3C9357A6-ACD9-410F-AEC9-430740E3183A}" dt="2021-11-21T05:12:19.210" v="6007" actId="478"/>
          <ac:picMkLst>
            <pc:docMk/>
            <pc:sldMk cId="2597293582" sldId="270"/>
            <ac:picMk id="3" creationId="{32B04651-B655-485C-9597-4B6E554407F5}"/>
          </ac:picMkLst>
        </pc:picChg>
        <pc:picChg chg="del">
          <ac:chgData name="li bo" userId="86e360d6c7446f46" providerId="LiveId" clId="{3C9357A6-ACD9-410F-AEC9-430740E3183A}" dt="2021-11-15T14:53:49.309" v="2698" actId="478"/>
          <ac:picMkLst>
            <pc:docMk/>
            <pc:sldMk cId="2597293582" sldId="270"/>
            <ac:picMk id="5" creationId="{5CD4814A-06AB-4C3A-B8DF-E290BCB0036A}"/>
          </ac:picMkLst>
        </pc:picChg>
        <pc:picChg chg="add mod">
          <ac:chgData name="li bo" userId="86e360d6c7446f46" providerId="LiveId" clId="{3C9357A6-ACD9-410F-AEC9-430740E3183A}" dt="2021-11-21T05:23:58.448" v="6187" actId="1076"/>
          <ac:picMkLst>
            <pc:docMk/>
            <pc:sldMk cId="2597293582" sldId="270"/>
            <ac:picMk id="6" creationId="{3C0D3EE4-A110-4B89-9C12-5BB1B084D0E2}"/>
          </ac:picMkLst>
        </pc:picChg>
        <pc:picChg chg="add del mod">
          <ac:chgData name="li bo" userId="86e360d6c7446f46" providerId="LiveId" clId="{3C9357A6-ACD9-410F-AEC9-430740E3183A}" dt="2021-11-21T05:18:54.425" v="6094" actId="478"/>
          <ac:picMkLst>
            <pc:docMk/>
            <pc:sldMk cId="2597293582" sldId="270"/>
            <ac:picMk id="10" creationId="{D5E67211-8228-43DC-A1B3-F72C0F7A0A7B}"/>
          </ac:picMkLst>
        </pc:picChg>
        <pc:picChg chg="add mod ord">
          <ac:chgData name="li bo" userId="86e360d6c7446f46" providerId="LiveId" clId="{3C9357A6-ACD9-410F-AEC9-430740E3183A}" dt="2021-11-21T05:20:24.160" v="6131" actId="164"/>
          <ac:picMkLst>
            <pc:docMk/>
            <pc:sldMk cId="2597293582" sldId="270"/>
            <ac:picMk id="13" creationId="{6802DD65-39B6-4289-9250-A16EA62D2627}"/>
          </ac:picMkLst>
        </pc:picChg>
        <pc:picChg chg="add del mod">
          <ac:chgData name="li bo" userId="86e360d6c7446f46" providerId="LiveId" clId="{3C9357A6-ACD9-410F-AEC9-430740E3183A}" dt="2021-11-21T05:57:52.077" v="6447" actId="1076"/>
          <ac:picMkLst>
            <pc:docMk/>
            <pc:sldMk cId="2597293582" sldId="270"/>
            <ac:picMk id="29" creationId="{37F13BE2-D73B-4E8C-BB56-751B8DCA98C3}"/>
          </ac:picMkLst>
        </pc:picChg>
        <pc:picChg chg="del topLvl">
          <ac:chgData name="li bo" userId="86e360d6c7446f46" providerId="LiveId" clId="{3C9357A6-ACD9-410F-AEC9-430740E3183A}" dt="2021-11-15T14:42:00.437" v="2641" actId="21"/>
          <ac:picMkLst>
            <pc:docMk/>
            <pc:sldMk cId="2597293582" sldId="270"/>
            <ac:picMk id="1026" creationId="{F1666851-FFA4-4C05-9491-ADA666E80A52}"/>
          </ac:picMkLst>
        </pc:picChg>
        <pc:cxnChg chg="add mod">
          <ac:chgData name="li bo" userId="86e360d6c7446f46" providerId="LiveId" clId="{3C9357A6-ACD9-410F-AEC9-430740E3183A}" dt="2021-11-21T05:23:58.448" v="6187" actId="1076"/>
          <ac:cxnSpMkLst>
            <pc:docMk/>
            <pc:sldMk cId="2597293582" sldId="270"/>
            <ac:cxnSpMk id="15" creationId="{B9F53161-8293-4F4A-92B3-CF70CF28F93A}"/>
          </ac:cxnSpMkLst>
        </pc:cxnChg>
        <pc:cxnChg chg="add mod">
          <ac:chgData name="li bo" userId="86e360d6c7446f46" providerId="LiveId" clId="{3C9357A6-ACD9-410F-AEC9-430740E3183A}" dt="2021-11-21T05:23:58.448" v="6187" actId="1076"/>
          <ac:cxnSpMkLst>
            <pc:docMk/>
            <pc:sldMk cId="2597293582" sldId="270"/>
            <ac:cxnSpMk id="18" creationId="{5DA5008E-4885-40E4-BFCD-841E1926136A}"/>
          </ac:cxnSpMkLst>
        </pc:cxnChg>
        <pc:cxnChg chg="add mod">
          <ac:chgData name="li bo" userId="86e360d6c7446f46" providerId="LiveId" clId="{3C9357A6-ACD9-410F-AEC9-430740E3183A}" dt="2021-11-21T05:22:11.524" v="6164" actId="164"/>
          <ac:cxnSpMkLst>
            <pc:docMk/>
            <pc:sldMk cId="2597293582" sldId="270"/>
            <ac:cxnSpMk id="22" creationId="{3AFE950F-CFAA-4F78-AB09-42B01F4E5527}"/>
          </ac:cxnSpMkLst>
        </pc:cxnChg>
      </pc:sldChg>
      <pc:sldChg chg="modSp mod ord modNotesTx">
        <pc:chgData name="li bo" userId="86e360d6c7446f46" providerId="LiveId" clId="{3C9357A6-ACD9-410F-AEC9-430740E3183A}" dt="2021-11-24T08:00:04.071" v="7687" actId="20577"/>
        <pc:sldMkLst>
          <pc:docMk/>
          <pc:sldMk cId="1531539243" sldId="271"/>
        </pc:sldMkLst>
        <pc:spChg chg="mod">
          <ac:chgData name="li bo" userId="86e360d6c7446f46" providerId="LiveId" clId="{3C9357A6-ACD9-410F-AEC9-430740E3183A}" dt="2021-11-24T07:47:15.077" v="7533" actId="20577"/>
          <ac:spMkLst>
            <pc:docMk/>
            <pc:sldMk cId="1531539243" sldId="271"/>
            <ac:spMk id="2" creationId="{FF4D5D85-30BA-44E4-9953-56E6F98DA8BA}"/>
          </ac:spMkLst>
        </pc:spChg>
      </pc:sldChg>
      <pc:sldChg chg="modSp mod modAnim">
        <pc:chgData name="li bo" userId="86e360d6c7446f46" providerId="LiveId" clId="{3C9357A6-ACD9-410F-AEC9-430740E3183A}" dt="2021-11-24T08:02:04.182" v="7690"/>
        <pc:sldMkLst>
          <pc:docMk/>
          <pc:sldMk cId="3786502186" sldId="272"/>
        </pc:sldMkLst>
        <pc:spChg chg="mod">
          <ac:chgData name="li bo" userId="86e360d6c7446f46" providerId="LiveId" clId="{3C9357A6-ACD9-410F-AEC9-430740E3183A}" dt="2021-11-14T14:24:39.780" v="1139" actId="404"/>
          <ac:spMkLst>
            <pc:docMk/>
            <pc:sldMk cId="3786502186" sldId="272"/>
            <ac:spMk id="2" creationId="{DCA5228F-1EB9-4FF6-8A32-EB666512A705}"/>
          </ac:spMkLst>
        </pc:spChg>
        <pc:spChg chg="mod">
          <ac:chgData name="li bo" userId="86e360d6c7446f46" providerId="LiveId" clId="{3C9357A6-ACD9-410F-AEC9-430740E3183A}" dt="2021-11-15T13:41:08.543" v="1625" actId="20577"/>
          <ac:spMkLst>
            <pc:docMk/>
            <pc:sldMk cId="3786502186" sldId="272"/>
            <ac:spMk id="3" creationId="{7BCACD27-7937-452F-AF38-FD0E5C2CF690}"/>
          </ac:spMkLst>
        </pc:spChg>
      </pc:sldChg>
      <pc:sldChg chg="addSp delSp modSp mod delAnim modAnim modNotesTx">
        <pc:chgData name="li bo" userId="86e360d6c7446f46" providerId="LiveId" clId="{3C9357A6-ACD9-410F-AEC9-430740E3183A}" dt="2021-11-26T01:56:52.497" v="8130" actId="20577"/>
        <pc:sldMkLst>
          <pc:docMk/>
          <pc:sldMk cId="183699334" sldId="273"/>
        </pc:sldMkLst>
        <pc:spChg chg="mod">
          <ac:chgData name="li bo" userId="86e360d6c7446f46" providerId="LiveId" clId="{3C9357A6-ACD9-410F-AEC9-430740E3183A}" dt="2021-11-15T14:24:49.810" v="2317" actId="14100"/>
          <ac:spMkLst>
            <pc:docMk/>
            <pc:sldMk cId="183699334" sldId="273"/>
            <ac:spMk id="2" creationId="{32534277-282E-44A7-AF57-C05193BFFE37}"/>
          </ac:spMkLst>
        </pc:spChg>
        <pc:spChg chg="mod">
          <ac:chgData name="li bo" userId="86e360d6c7446f46" providerId="LiveId" clId="{3C9357A6-ACD9-410F-AEC9-430740E3183A}" dt="2021-11-24T01:55:43.607" v="6605"/>
          <ac:spMkLst>
            <pc:docMk/>
            <pc:sldMk cId="183699334" sldId="273"/>
            <ac:spMk id="3" creationId="{B15836EB-D07D-4F15-8014-3C3D949CA814}"/>
          </ac:spMkLst>
        </pc:spChg>
        <pc:spChg chg="add mod">
          <ac:chgData name="li bo" userId="86e360d6c7446f46" providerId="LiveId" clId="{3C9357A6-ACD9-410F-AEC9-430740E3183A}" dt="2021-11-16T02:25:07.666" v="2895" actId="14100"/>
          <ac:spMkLst>
            <pc:docMk/>
            <pc:sldMk cId="183699334" sldId="273"/>
            <ac:spMk id="4" creationId="{D918CA4B-1A4C-4AB6-AB08-9DD6C67AD35B}"/>
          </ac:spMkLst>
        </pc:spChg>
        <pc:spChg chg="del mod">
          <ac:chgData name="li bo" userId="86e360d6c7446f46" providerId="LiveId" clId="{3C9357A6-ACD9-410F-AEC9-430740E3183A}" dt="2021-11-14T14:09:13.364" v="532" actId="478"/>
          <ac:spMkLst>
            <pc:docMk/>
            <pc:sldMk cId="183699334" sldId="273"/>
            <ac:spMk id="5" creationId="{F32E7E7B-7248-4FFB-9AB5-69C21985EC37}"/>
          </ac:spMkLst>
        </pc:spChg>
        <pc:spChg chg="add del mod">
          <ac:chgData name="li bo" userId="86e360d6c7446f46" providerId="LiveId" clId="{3C9357A6-ACD9-410F-AEC9-430740E3183A}" dt="2021-11-16T02:32:33.269" v="3027" actId="478"/>
          <ac:spMkLst>
            <pc:docMk/>
            <pc:sldMk cId="183699334" sldId="273"/>
            <ac:spMk id="6" creationId="{7FFC8F8C-E468-4720-B518-F584744C93A4}"/>
          </ac:spMkLst>
        </pc:spChg>
        <pc:spChg chg="add del mod">
          <ac:chgData name="li bo" userId="86e360d6c7446f46" providerId="LiveId" clId="{3C9357A6-ACD9-410F-AEC9-430740E3183A}" dt="2021-11-16T02:32:31.057" v="3025" actId="478"/>
          <ac:spMkLst>
            <pc:docMk/>
            <pc:sldMk cId="183699334" sldId="273"/>
            <ac:spMk id="9" creationId="{72DCEC98-D9F6-40B2-B715-69D8B676C166}"/>
          </ac:spMkLst>
        </pc:spChg>
        <pc:spChg chg="add del mod">
          <ac:chgData name="li bo" userId="86e360d6c7446f46" providerId="LiveId" clId="{3C9357A6-ACD9-410F-AEC9-430740E3183A}" dt="2021-11-16T02:31:43.025" v="3015"/>
          <ac:spMkLst>
            <pc:docMk/>
            <pc:sldMk cId="183699334" sldId="273"/>
            <ac:spMk id="15" creationId="{278BD2DE-EB13-4397-8A8B-0EC4E9AD2ECC}"/>
          </ac:spMkLst>
        </pc:spChg>
        <pc:graphicFrameChg chg="mod modGraphic">
          <ac:chgData name="li bo" userId="86e360d6c7446f46" providerId="LiveId" clId="{3C9357A6-ACD9-410F-AEC9-430740E3183A}" dt="2021-11-15T14:24:51.766" v="2318" actId="1076"/>
          <ac:graphicFrameMkLst>
            <pc:docMk/>
            <pc:sldMk cId="183699334" sldId="273"/>
            <ac:graphicFrameMk id="7" creationId="{D7F3ADE2-1278-4BF4-8C8D-21F6C4544FC3}"/>
          </ac:graphicFrameMkLst>
        </pc:graphicFrameChg>
        <pc:cxnChg chg="add del mod">
          <ac:chgData name="li bo" userId="86e360d6c7446f46" providerId="LiveId" clId="{3C9357A6-ACD9-410F-AEC9-430740E3183A}" dt="2021-11-16T02:32:32.008" v="3026" actId="478"/>
          <ac:cxnSpMkLst>
            <pc:docMk/>
            <pc:sldMk cId="183699334" sldId="273"/>
            <ac:cxnSpMk id="8" creationId="{B7AD58A2-8B3B-4DC4-A380-374D20616947}"/>
          </ac:cxnSpMkLst>
        </pc:cxnChg>
      </pc:sldChg>
      <pc:sldChg chg="addSp modSp mod ord modAnim">
        <pc:chgData name="li bo" userId="86e360d6c7446f46" providerId="LiveId" clId="{3C9357A6-ACD9-410F-AEC9-430740E3183A}" dt="2021-11-26T01:51:07.771" v="7913" actId="14100"/>
        <pc:sldMkLst>
          <pc:docMk/>
          <pc:sldMk cId="521687170" sldId="274"/>
        </pc:sldMkLst>
        <pc:spChg chg="mod">
          <ac:chgData name="li bo" userId="86e360d6c7446f46" providerId="LiveId" clId="{3C9357A6-ACD9-410F-AEC9-430740E3183A}" dt="2021-11-26T01:50:05.188" v="7909" actId="20577"/>
          <ac:spMkLst>
            <pc:docMk/>
            <pc:sldMk cId="521687170" sldId="274"/>
            <ac:spMk id="3" creationId="{C0ABEAFC-94AE-4999-B4AC-E44BA84CDDDA}"/>
          </ac:spMkLst>
        </pc:spChg>
        <pc:picChg chg="add mod">
          <ac:chgData name="li bo" userId="86e360d6c7446f46" providerId="LiveId" clId="{3C9357A6-ACD9-410F-AEC9-430740E3183A}" dt="2021-11-26T01:51:07.771" v="7913" actId="14100"/>
          <ac:picMkLst>
            <pc:docMk/>
            <pc:sldMk cId="521687170" sldId="274"/>
            <ac:picMk id="4" creationId="{2D923B30-DACA-41B6-8793-3623E69BE6C5}"/>
          </ac:picMkLst>
        </pc:picChg>
      </pc:sldChg>
      <pc:sldChg chg="addSp delSp modSp add mod addAnim delAnim modAnim">
        <pc:chgData name="li bo" userId="86e360d6c7446f46" providerId="LiveId" clId="{3C9357A6-ACD9-410F-AEC9-430740E3183A}" dt="2021-11-26T01:57:57.227" v="8143" actId="1076"/>
        <pc:sldMkLst>
          <pc:docMk/>
          <pc:sldMk cId="4291728626" sldId="275"/>
        </pc:sldMkLst>
        <pc:spChg chg="mod">
          <ac:chgData name="li bo" userId="86e360d6c7446f46" providerId="LiveId" clId="{3C9357A6-ACD9-410F-AEC9-430740E3183A}" dt="2021-11-26T01:31:34.710" v="7803" actId="20577"/>
          <ac:spMkLst>
            <pc:docMk/>
            <pc:sldMk cId="4291728626" sldId="275"/>
            <ac:spMk id="2" creationId="{32534277-282E-44A7-AF57-C05193BFFE37}"/>
          </ac:spMkLst>
        </pc:spChg>
        <pc:spChg chg="mod">
          <ac:chgData name="li bo" userId="86e360d6c7446f46" providerId="LiveId" clId="{3C9357A6-ACD9-410F-AEC9-430740E3183A}" dt="2021-11-15T14:37:15.179" v="2516" actId="20577"/>
          <ac:spMkLst>
            <pc:docMk/>
            <pc:sldMk cId="4291728626" sldId="275"/>
            <ac:spMk id="3" creationId="{B15836EB-D07D-4F15-8014-3C3D949CA814}"/>
          </ac:spMkLst>
        </pc:spChg>
        <pc:spChg chg="add mod">
          <ac:chgData name="li bo" userId="86e360d6c7446f46" providerId="LiveId" clId="{3C9357A6-ACD9-410F-AEC9-430740E3183A}" dt="2021-11-21T06:05:31.757" v="6469" actId="1076"/>
          <ac:spMkLst>
            <pc:docMk/>
            <pc:sldMk cId="4291728626" sldId="275"/>
            <ac:spMk id="4" creationId="{D9D5DF18-E742-4EE7-B2EE-45A4294C1271}"/>
          </ac:spMkLst>
        </pc:spChg>
        <pc:spChg chg="add mod">
          <ac:chgData name="li bo" userId="86e360d6c7446f46" providerId="LiveId" clId="{3C9357A6-ACD9-410F-AEC9-430740E3183A}" dt="2021-11-26T01:57:57.227" v="8143" actId="1076"/>
          <ac:spMkLst>
            <pc:docMk/>
            <pc:sldMk cId="4291728626" sldId="275"/>
            <ac:spMk id="5" creationId="{624942B8-F97A-42EA-9562-04D2E94C316F}"/>
          </ac:spMkLst>
        </pc:spChg>
        <pc:spChg chg="del">
          <ac:chgData name="li bo" userId="86e360d6c7446f46" providerId="LiveId" clId="{3C9357A6-ACD9-410F-AEC9-430740E3183A}" dt="2021-11-14T14:13:55.556" v="768" actId="478"/>
          <ac:spMkLst>
            <pc:docMk/>
            <pc:sldMk cId="4291728626" sldId="275"/>
            <ac:spMk id="5" creationId="{F32E7E7B-7248-4FFB-9AB5-69C21985EC37}"/>
          </ac:spMkLst>
        </pc:spChg>
        <pc:spChg chg="add mod">
          <ac:chgData name="li bo" userId="86e360d6c7446f46" providerId="LiveId" clId="{3C9357A6-ACD9-410F-AEC9-430740E3183A}" dt="2021-11-15T14:13:16.233" v="2209" actId="14100"/>
          <ac:spMkLst>
            <pc:docMk/>
            <pc:sldMk cId="4291728626" sldId="275"/>
            <ac:spMk id="6" creationId="{DD9457B4-A243-49B8-8402-AE75AB695C3B}"/>
          </ac:spMkLst>
        </pc:spChg>
        <pc:spChg chg="add mod">
          <ac:chgData name="li bo" userId="86e360d6c7446f46" providerId="LiveId" clId="{3C9357A6-ACD9-410F-AEC9-430740E3183A}" dt="2021-11-15T14:13:24.506" v="2210" actId="14100"/>
          <ac:spMkLst>
            <pc:docMk/>
            <pc:sldMk cId="4291728626" sldId="275"/>
            <ac:spMk id="8" creationId="{DF752A15-8FD9-40B0-81E9-3F0B4AC8F5F7}"/>
          </ac:spMkLst>
        </pc:spChg>
        <pc:spChg chg="add mod">
          <ac:chgData name="li bo" userId="86e360d6c7446f46" providerId="LiveId" clId="{3C9357A6-ACD9-410F-AEC9-430740E3183A}" dt="2021-11-21T06:05:28.874" v="6468" actId="1076"/>
          <ac:spMkLst>
            <pc:docMk/>
            <pc:sldMk cId="4291728626" sldId="275"/>
            <ac:spMk id="9" creationId="{E39F6982-2A31-446C-A5EE-C1F32282084D}"/>
          </ac:spMkLst>
        </pc:spChg>
        <pc:spChg chg="add mod">
          <ac:chgData name="li bo" userId="86e360d6c7446f46" providerId="LiveId" clId="{3C9357A6-ACD9-410F-AEC9-430740E3183A}" dt="2021-11-15T14:19:17.161" v="2229" actId="14100"/>
          <ac:spMkLst>
            <pc:docMk/>
            <pc:sldMk cId="4291728626" sldId="275"/>
            <ac:spMk id="10" creationId="{D434956E-8A0B-462C-BA4E-9DC2FF929354}"/>
          </ac:spMkLst>
        </pc:spChg>
        <pc:spChg chg="add mod">
          <ac:chgData name="li bo" userId="86e360d6c7446f46" providerId="LiveId" clId="{3C9357A6-ACD9-410F-AEC9-430740E3183A}" dt="2021-11-15T14:19:30.699" v="2234" actId="14100"/>
          <ac:spMkLst>
            <pc:docMk/>
            <pc:sldMk cId="4291728626" sldId="275"/>
            <ac:spMk id="11" creationId="{889EA8AB-4A86-4C7C-A688-A77C803F8399}"/>
          </ac:spMkLst>
        </pc:spChg>
        <pc:spChg chg="add mod">
          <ac:chgData name="li bo" userId="86e360d6c7446f46" providerId="LiveId" clId="{3C9357A6-ACD9-410F-AEC9-430740E3183A}" dt="2021-11-26T01:57:54.598" v="8142" actId="1076"/>
          <ac:spMkLst>
            <pc:docMk/>
            <pc:sldMk cId="4291728626" sldId="275"/>
            <ac:spMk id="12" creationId="{FB993ADD-304E-4FE3-A5EE-88CB0A140068}"/>
          </ac:spMkLst>
        </pc:spChg>
        <pc:graphicFrameChg chg="modGraphic">
          <ac:chgData name="li bo" userId="86e360d6c7446f46" providerId="LiveId" clId="{3C9357A6-ACD9-410F-AEC9-430740E3183A}" dt="2021-11-15T01:37:11.499" v="1324" actId="20577"/>
          <ac:graphicFrameMkLst>
            <pc:docMk/>
            <pc:sldMk cId="4291728626" sldId="275"/>
            <ac:graphicFrameMk id="7" creationId="{D7F3ADE2-1278-4BF4-8C8D-21F6C4544FC3}"/>
          </ac:graphicFrameMkLst>
        </pc:graphicFrameChg>
      </pc:sldChg>
      <pc:sldChg chg="addSp delSp modSp add mod addAnim delAnim modAnim modNotesTx">
        <pc:chgData name="li bo" userId="86e360d6c7446f46" providerId="LiveId" clId="{3C9357A6-ACD9-410F-AEC9-430740E3183A}" dt="2021-11-26T05:50:54.148" v="8185"/>
        <pc:sldMkLst>
          <pc:docMk/>
          <pc:sldMk cId="675072449" sldId="276"/>
        </pc:sldMkLst>
        <pc:spChg chg="mod">
          <ac:chgData name="li bo" userId="86e360d6c7446f46" providerId="LiveId" clId="{3C9357A6-ACD9-410F-AEC9-430740E3183A}" dt="2021-11-23T14:09:31.868" v="6567" actId="1076"/>
          <ac:spMkLst>
            <pc:docMk/>
            <pc:sldMk cId="675072449" sldId="276"/>
            <ac:spMk id="2" creationId="{BC355555-8493-4C6B-B309-4B7DC0C11088}"/>
          </ac:spMkLst>
        </pc:spChg>
        <pc:spChg chg="mod">
          <ac:chgData name="li bo" userId="86e360d6c7446f46" providerId="LiveId" clId="{3C9357A6-ACD9-410F-AEC9-430740E3183A}" dt="2021-11-26T05:50:54.148" v="8185"/>
          <ac:spMkLst>
            <pc:docMk/>
            <pc:sldMk cId="675072449" sldId="276"/>
            <ac:spMk id="3" creationId="{FDA2A6EB-E399-442F-B231-41A651ACC13E}"/>
          </ac:spMkLst>
        </pc:spChg>
        <pc:spChg chg="add mod">
          <ac:chgData name="li bo" userId="86e360d6c7446f46" providerId="LiveId" clId="{3C9357A6-ACD9-410F-AEC9-430740E3183A}" dt="2021-11-26T01:35:29.090" v="7830" actId="1076"/>
          <ac:spMkLst>
            <pc:docMk/>
            <pc:sldMk cId="675072449" sldId="276"/>
            <ac:spMk id="4" creationId="{0C4EF7CB-800F-46BD-9217-DDEABFC322E2}"/>
          </ac:spMkLst>
        </pc:spChg>
        <pc:spChg chg="add mod">
          <ac:chgData name="li bo" userId="86e360d6c7446f46" providerId="LiveId" clId="{3C9357A6-ACD9-410F-AEC9-430740E3183A}" dt="2021-11-21T02:12:34.399" v="4871" actId="207"/>
          <ac:spMkLst>
            <pc:docMk/>
            <pc:sldMk cId="675072449" sldId="276"/>
            <ac:spMk id="11" creationId="{A5D8A462-8A76-4712-ADEA-03059043135C}"/>
          </ac:spMkLst>
        </pc:spChg>
        <pc:spChg chg="add mod">
          <ac:chgData name="li bo" userId="86e360d6c7446f46" providerId="LiveId" clId="{3C9357A6-ACD9-410F-AEC9-430740E3183A}" dt="2021-11-21T01:47:25.644" v="4621" actId="164"/>
          <ac:spMkLst>
            <pc:docMk/>
            <pc:sldMk cId="675072449" sldId="276"/>
            <ac:spMk id="12" creationId="{D91C02E1-A09E-4977-8625-87DE41CDBBF1}"/>
          </ac:spMkLst>
        </pc:spChg>
        <pc:spChg chg="add mod">
          <ac:chgData name="li bo" userId="86e360d6c7446f46" providerId="LiveId" clId="{3C9357A6-ACD9-410F-AEC9-430740E3183A}" dt="2021-11-21T01:47:25.644" v="4621" actId="164"/>
          <ac:spMkLst>
            <pc:docMk/>
            <pc:sldMk cId="675072449" sldId="276"/>
            <ac:spMk id="13" creationId="{D2E9DD2A-BD10-4360-B86C-EC75816DE659}"/>
          </ac:spMkLst>
        </pc:spChg>
        <pc:spChg chg="add del mod">
          <ac:chgData name="li bo" userId="86e360d6c7446f46" providerId="LiveId" clId="{3C9357A6-ACD9-410F-AEC9-430740E3183A}" dt="2021-11-21T02:03:37.065" v="4724" actId="478"/>
          <ac:spMkLst>
            <pc:docMk/>
            <pc:sldMk cId="675072449" sldId="276"/>
            <ac:spMk id="160" creationId="{E627E321-72A8-4E19-8BAE-23620468093E}"/>
          </ac:spMkLst>
        </pc:spChg>
        <pc:spChg chg="add del mod">
          <ac:chgData name="li bo" userId="86e360d6c7446f46" providerId="LiveId" clId="{3C9357A6-ACD9-410F-AEC9-430740E3183A}" dt="2021-11-21T02:02:57.504" v="4700" actId="478"/>
          <ac:spMkLst>
            <pc:docMk/>
            <pc:sldMk cId="675072449" sldId="276"/>
            <ac:spMk id="161" creationId="{BDF0550A-D03F-4790-8409-E93A5CB7EE30}"/>
          </ac:spMkLst>
        </pc:spChg>
        <pc:spChg chg="add mod">
          <ac:chgData name="li bo" userId="86e360d6c7446f46" providerId="LiveId" clId="{3C9357A6-ACD9-410F-AEC9-430740E3183A}" dt="2021-11-23T14:09:24.415" v="6566" actId="1076"/>
          <ac:spMkLst>
            <pc:docMk/>
            <pc:sldMk cId="675072449" sldId="276"/>
            <ac:spMk id="163" creationId="{0B155DB8-6FDA-4443-9003-67BC63B3C93A}"/>
          </ac:spMkLst>
        </pc:spChg>
        <pc:spChg chg="add mod">
          <ac:chgData name="li bo" userId="86e360d6c7446f46" providerId="LiveId" clId="{3C9357A6-ACD9-410F-AEC9-430740E3183A}" dt="2021-11-23T14:09:24.415" v="6566" actId="1076"/>
          <ac:spMkLst>
            <pc:docMk/>
            <pc:sldMk cId="675072449" sldId="276"/>
            <ac:spMk id="165" creationId="{173162DC-A528-4AAF-AC01-9E839307AE8D}"/>
          </ac:spMkLst>
        </pc:spChg>
        <pc:spChg chg="add mod">
          <ac:chgData name="li bo" userId="86e360d6c7446f46" providerId="LiveId" clId="{3C9357A6-ACD9-410F-AEC9-430740E3183A}" dt="2021-11-21T02:21:44.309" v="5176" actId="1076"/>
          <ac:spMkLst>
            <pc:docMk/>
            <pc:sldMk cId="675072449" sldId="276"/>
            <ac:spMk id="166" creationId="{A97AE578-AB9D-4A03-9523-537A6C2B8498}"/>
          </ac:spMkLst>
        </pc:spChg>
        <pc:spChg chg="mod">
          <ac:chgData name="li bo" userId="86e360d6c7446f46" providerId="LiveId" clId="{3C9357A6-ACD9-410F-AEC9-430740E3183A}" dt="2021-11-21T02:23:17.096" v="5211" actId="571"/>
          <ac:spMkLst>
            <pc:docMk/>
            <pc:sldMk cId="675072449" sldId="276"/>
            <ac:spMk id="171" creationId="{4EFCD342-FDDC-4081-9384-B3BE4BF217A5}"/>
          </ac:spMkLst>
        </pc:spChg>
        <pc:grpChg chg="del mod">
          <ac:chgData name="li bo" userId="86e360d6c7446f46" providerId="LiveId" clId="{3C9357A6-ACD9-410F-AEC9-430740E3183A}" dt="2021-11-20T15:10:59.224" v="4286"/>
          <ac:grpSpMkLst>
            <pc:docMk/>
            <pc:sldMk cId="675072449" sldId="276"/>
            <ac:grpSpMk id="21" creationId="{BDED7891-68F5-4266-9F01-C671644FC944}"/>
          </ac:grpSpMkLst>
        </pc:grpChg>
        <pc:grpChg chg="mod">
          <ac:chgData name="li bo" userId="86e360d6c7446f46" providerId="LiveId" clId="{3C9357A6-ACD9-410F-AEC9-430740E3183A}" dt="2021-11-20T15:08:58.247" v="4249"/>
          <ac:grpSpMkLst>
            <pc:docMk/>
            <pc:sldMk cId="675072449" sldId="276"/>
            <ac:grpSpMk id="26" creationId="{7189AA20-3221-4341-B43C-6A6D43BBC86A}"/>
          </ac:grpSpMkLst>
        </pc:grpChg>
        <pc:grpChg chg="del mod">
          <ac:chgData name="li bo" userId="86e360d6c7446f46" providerId="LiveId" clId="{3C9357A6-ACD9-410F-AEC9-430740E3183A}" dt="2021-11-20T15:09:15.484" v="4253"/>
          <ac:grpSpMkLst>
            <pc:docMk/>
            <pc:sldMk cId="675072449" sldId="276"/>
            <ac:grpSpMk id="30" creationId="{ECF22873-D5F5-4929-A5FF-2D87E2EFE7CC}"/>
          </ac:grpSpMkLst>
        </pc:grpChg>
        <pc:grpChg chg="del mod">
          <ac:chgData name="li bo" userId="86e360d6c7446f46" providerId="LiveId" clId="{3C9357A6-ACD9-410F-AEC9-430740E3183A}" dt="2021-11-20T15:09:38.633" v="4258"/>
          <ac:grpSpMkLst>
            <pc:docMk/>
            <pc:sldMk cId="675072449" sldId="276"/>
            <ac:grpSpMk id="31" creationId="{2C230B8E-24BF-48B7-9ED1-8075375F3D27}"/>
          </ac:grpSpMkLst>
        </pc:grpChg>
        <pc:grpChg chg="del mod">
          <ac:chgData name="li bo" userId="86e360d6c7446f46" providerId="LiveId" clId="{3C9357A6-ACD9-410F-AEC9-430740E3183A}" dt="2021-11-20T15:09:38.633" v="4258"/>
          <ac:grpSpMkLst>
            <pc:docMk/>
            <pc:sldMk cId="675072449" sldId="276"/>
            <ac:grpSpMk id="35" creationId="{61DACA92-4F6E-40F8-A4C4-258805109301}"/>
          </ac:grpSpMkLst>
        </pc:grpChg>
        <pc:grpChg chg="del mod">
          <ac:chgData name="li bo" userId="86e360d6c7446f46" providerId="LiveId" clId="{3C9357A6-ACD9-410F-AEC9-430740E3183A}" dt="2021-11-20T15:09:46.698" v="4260"/>
          <ac:grpSpMkLst>
            <pc:docMk/>
            <pc:sldMk cId="675072449" sldId="276"/>
            <ac:grpSpMk id="36" creationId="{A62CA5BB-5DAE-4CE5-ADA6-0FF4768D9E6C}"/>
          </ac:grpSpMkLst>
        </pc:grpChg>
        <pc:grpChg chg="del mod">
          <ac:chgData name="li bo" userId="86e360d6c7446f46" providerId="LiveId" clId="{3C9357A6-ACD9-410F-AEC9-430740E3183A}" dt="2021-11-20T15:09:48.541" v="4262"/>
          <ac:grpSpMkLst>
            <pc:docMk/>
            <pc:sldMk cId="675072449" sldId="276"/>
            <ac:grpSpMk id="38" creationId="{4FC0F21E-C328-4FDB-A919-76F2A1DBEC45}"/>
          </ac:grpSpMkLst>
        </pc:grpChg>
        <pc:grpChg chg="del mod">
          <ac:chgData name="li bo" userId="86e360d6c7446f46" providerId="LiveId" clId="{3C9357A6-ACD9-410F-AEC9-430740E3183A}" dt="2021-11-20T15:09:55.345" v="4269"/>
          <ac:grpSpMkLst>
            <pc:docMk/>
            <pc:sldMk cId="675072449" sldId="276"/>
            <ac:grpSpMk id="40" creationId="{D88C24C0-7032-4724-A548-3D04324A747B}"/>
          </ac:grpSpMkLst>
        </pc:grpChg>
        <pc:grpChg chg="add del mod">
          <ac:chgData name="li bo" userId="86e360d6c7446f46" providerId="LiveId" clId="{3C9357A6-ACD9-410F-AEC9-430740E3183A}" dt="2021-11-20T15:10:26.102" v="4284"/>
          <ac:grpSpMkLst>
            <pc:docMk/>
            <pc:sldMk cId="675072449" sldId="276"/>
            <ac:grpSpMk id="47" creationId="{4193EA76-ED81-4EC6-AE54-97E1E16F5DDA}"/>
          </ac:grpSpMkLst>
        </pc:grpChg>
        <pc:grpChg chg="mod">
          <ac:chgData name="li bo" userId="86e360d6c7446f46" providerId="LiveId" clId="{3C9357A6-ACD9-410F-AEC9-430740E3183A}" dt="2021-11-20T15:09:56.782" v="4273"/>
          <ac:grpSpMkLst>
            <pc:docMk/>
            <pc:sldMk cId="675072449" sldId="276"/>
            <ac:grpSpMk id="49" creationId="{B29CD8A7-34D5-4322-8A46-3EF9E529BF17}"/>
          </ac:grpSpMkLst>
        </pc:grpChg>
        <pc:grpChg chg="add del mod">
          <ac:chgData name="li bo" userId="86e360d6c7446f46" providerId="LiveId" clId="{3C9357A6-ACD9-410F-AEC9-430740E3183A}" dt="2021-11-21T02:21:56.631" v="5184" actId="478"/>
          <ac:grpSpMkLst>
            <pc:docMk/>
            <pc:sldMk cId="675072449" sldId="276"/>
            <ac:grpSpMk id="56" creationId="{4D797936-2481-4AE1-9848-528A18D4BC56}"/>
          </ac:grpSpMkLst>
        </pc:grpChg>
        <pc:grpChg chg="del mod">
          <ac:chgData name="li bo" userId="86e360d6c7446f46" providerId="LiveId" clId="{3C9357A6-ACD9-410F-AEC9-430740E3183A}" dt="2021-11-20T15:11:00.896" v="4289"/>
          <ac:grpSpMkLst>
            <pc:docMk/>
            <pc:sldMk cId="675072449" sldId="276"/>
            <ac:grpSpMk id="58" creationId="{1F1D2A8A-51E0-4649-8E3D-B20353368703}"/>
          </ac:grpSpMkLst>
        </pc:grpChg>
        <pc:grpChg chg="del mod">
          <ac:chgData name="li bo" userId="86e360d6c7446f46" providerId="LiveId" clId="{3C9357A6-ACD9-410F-AEC9-430740E3183A}" dt="2021-11-20T15:11:03.266" v="4292"/>
          <ac:grpSpMkLst>
            <pc:docMk/>
            <pc:sldMk cId="675072449" sldId="276"/>
            <ac:grpSpMk id="61" creationId="{F96B10C7-721C-486A-9A5E-107971D5B061}"/>
          </ac:grpSpMkLst>
        </pc:grpChg>
        <pc:grpChg chg="del mod">
          <ac:chgData name="li bo" userId="86e360d6c7446f46" providerId="LiveId" clId="{3C9357A6-ACD9-410F-AEC9-430740E3183A}" dt="2021-11-20T15:11:05.961" v="4297"/>
          <ac:grpSpMkLst>
            <pc:docMk/>
            <pc:sldMk cId="675072449" sldId="276"/>
            <ac:grpSpMk id="64" creationId="{DEA2DB81-E08A-4784-8AF3-FA2052128108}"/>
          </ac:grpSpMkLst>
        </pc:grpChg>
        <pc:grpChg chg="del mod">
          <ac:chgData name="li bo" userId="86e360d6c7446f46" providerId="LiveId" clId="{3C9357A6-ACD9-410F-AEC9-430740E3183A}" dt="2021-11-20T15:11:08.947" v="4302"/>
          <ac:grpSpMkLst>
            <pc:docMk/>
            <pc:sldMk cId="675072449" sldId="276"/>
            <ac:grpSpMk id="69" creationId="{35E02F22-9875-458D-9AAD-3D0BDBD9DD36}"/>
          </ac:grpSpMkLst>
        </pc:grpChg>
        <pc:grpChg chg="del mod">
          <ac:chgData name="li bo" userId="86e360d6c7446f46" providerId="LiveId" clId="{3C9357A6-ACD9-410F-AEC9-430740E3183A}" dt="2021-11-20T15:11:13.624" v="4307"/>
          <ac:grpSpMkLst>
            <pc:docMk/>
            <pc:sldMk cId="675072449" sldId="276"/>
            <ac:grpSpMk id="74" creationId="{716DBDFB-DC49-403E-8294-62EE559C916E}"/>
          </ac:grpSpMkLst>
        </pc:grpChg>
        <pc:grpChg chg="del mod">
          <ac:chgData name="li bo" userId="86e360d6c7446f46" providerId="LiveId" clId="{3C9357A6-ACD9-410F-AEC9-430740E3183A}" dt="2021-11-20T15:11:22.176" v="4327"/>
          <ac:grpSpMkLst>
            <pc:docMk/>
            <pc:sldMk cId="675072449" sldId="276"/>
            <ac:grpSpMk id="79" creationId="{48482A5B-0738-4036-BE53-20A975BEDAE8}"/>
          </ac:grpSpMkLst>
        </pc:grpChg>
        <pc:grpChg chg="del mod">
          <ac:chgData name="li bo" userId="86e360d6c7446f46" providerId="LiveId" clId="{3C9357A6-ACD9-410F-AEC9-430740E3183A}" dt="2021-11-20T15:11:39.334" v="4329"/>
          <ac:grpSpMkLst>
            <pc:docMk/>
            <pc:sldMk cId="675072449" sldId="276"/>
            <ac:grpSpMk id="99" creationId="{602394D1-BC4A-439E-BF96-999F1757653E}"/>
          </ac:grpSpMkLst>
        </pc:grpChg>
        <pc:grpChg chg="del mod">
          <ac:chgData name="li bo" userId="86e360d6c7446f46" providerId="LiveId" clId="{3C9357A6-ACD9-410F-AEC9-430740E3183A}" dt="2021-11-20T15:12:16.679" v="4362"/>
          <ac:grpSpMkLst>
            <pc:docMk/>
            <pc:sldMk cId="675072449" sldId="276"/>
            <ac:grpSpMk id="101" creationId="{F19A43F0-8CAE-40EA-B23B-B01C976DB02F}"/>
          </ac:grpSpMkLst>
        </pc:grpChg>
        <pc:grpChg chg="mod">
          <ac:chgData name="li bo" userId="86e360d6c7446f46" providerId="LiveId" clId="{3C9357A6-ACD9-410F-AEC9-430740E3183A}" dt="2021-11-20T15:11:53.370" v="4342"/>
          <ac:grpSpMkLst>
            <pc:docMk/>
            <pc:sldMk cId="675072449" sldId="276"/>
            <ac:grpSpMk id="108" creationId="{215CE96B-7A1C-4FD1-A176-7B38D30C059E}"/>
          </ac:grpSpMkLst>
        </pc:grpChg>
        <pc:grpChg chg="mod">
          <ac:chgData name="li bo" userId="86e360d6c7446f46" providerId="LiveId" clId="{3C9357A6-ACD9-410F-AEC9-430740E3183A}" dt="2021-11-20T15:12:06.126" v="4348"/>
          <ac:grpSpMkLst>
            <pc:docMk/>
            <pc:sldMk cId="675072449" sldId="276"/>
            <ac:grpSpMk id="112" creationId="{EA5C3F37-56D8-4CD1-BDED-B1ED66D9428B}"/>
          </ac:grpSpMkLst>
        </pc:grpChg>
        <pc:grpChg chg="del mod">
          <ac:chgData name="li bo" userId="86e360d6c7446f46" providerId="LiveId" clId="{3C9357A6-ACD9-410F-AEC9-430740E3183A}" dt="2021-11-20T15:12:16.679" v="4362"/>
          <ac:grpSpMkLst>
            <pc:docMk/>
            <pc:sldMk cId="675072449" sldId="276"/>
            <ac:grpSpMk id="114" creationId="{D1AEE78F-103E-4232-AC44-F41364B5EFF9}"/>
          </ac:grpSpMkLst>
        </pc:grpChg>
        <pc:grpChg chg="del mod">
          <ac:chgData name="li bo" userId="86e360d6c7446f46" providerId="LiveId" clId="{3C9357A6-ACD9-410F-AEC9-430740E3183A}" dt="2021-11-20T15:12:14.341" v="4359"/>
          <ac:grpSpMkLst>
            <pc:docMk/>
            <pc:sldMk cId="675072449" sldId="276"/>
            <ac:grpSpMk id="119" creationId="{1D43B8F2-8215-4ADF-9C12-C7D3010E1C15}"/>
          </ac:grpSpMkLst>
        </pc:grpChg>
        <pc:grpChg chg="del mod">
          <ac:chgData name="li bo" userId="86e360d6c7446f46" providerId="LiveId" clId="{3C9357A6-ACD9-410F-AEC9-430740E3183A}" dt="2021-11-20T15:12:16.679" v="4362"/>
          <ac:grpSpMkLst>
            <pc:docMk/>
            <pc:sldMk cId="675072449" sldId="276"/>
            <ac:grpSpMk id="121" creationId="{07F5FAB0-4EC7-4C8E-96F4-B9F1F044013A}"/>
          </ac:grpSpMkLst>
        </pc:grpChg>
        <pc:grpChg chg="add del mod">
          <ac:chgData name="li bo" userId="86e360d6c7446f46" providerId="LiveId" clId="{3C9357A6-ACD9-410F-AEC9-430740E3183A}" dt="2021-11-20T15:13:35.792" v="4433" actId="478"/>
          <ac:grpSpMkLst>
            <pc:docMk/>
            <pc:sldMk cId="675072449" sldId="276"/>
            <ac:grpSpMk id="124" creationId="{D78F6407-0C73-4238-985F-D66B6A58F7A2}"/>
          </ac:grpSpMkLst>
        </pc:grpChg>
        <pc:grpChg chg="add del mod">
          <ac:chgData name="li bo" userId="86e360d6c7446f46" providerId="LiveId" clId="{3C9357A6-ACD9-410F-AEC9-430740E3183A}" dt="2021-11-20T15:13:19.523" v="4424"/>
          <ac:grpSpMkLst>
            <pc:docMk/>
            <pc:sldMk cId="675072449" sldId="276"/>
            <ac:grpSpMk id="131" creationId="{B3C9C03C-4369-49DF-B7CB-4B58134549D9}"/>
          </ac:grpSpMkLst>
        </pc:grpChg>
        <pc:grpChg chg="add del mod">
          <ac:chgData name="li bo" userId="86e360d6c7446f46" providerId="LiveId" clId="{3C9357A6-ACD9-410F-AEC9-430740E3183A}" dt="2021-11-20T15:13:19.507" v="4422"/>
          <ac:grpSpMkLst>
            <pc:docMk/>
            <pc:sldMk cId="675072449" sldId="276"/>
            <ac:grpSpMk id="133" creationId="{1A7FF832-C1DF-4BF5-B355-0D2C63B60209}"/>
          </ac:grpSpMkLst>
        </pc:grpChg>
        <pc:grpChg chg="add del mod">
          <ac:chgData name="li bo" userId="86e360d6c7446f46" providerId="LiveId" clId="{3C9357A6-ACD9-410F-AEC9-430740E3183A}" dt="2021-11-20T15:13:18.755" v="4419"/>
          <ac:grpSpMkLst>
            <pc:docMk/>
            <pc:sldMk cId="675072449" sldId="276"/>
            <ac:grpSpMk id="136" creationId="{00A6F4F8-159D-42BF-A2FC-8A430DBEFE5F}"/>
          </ac:grpSpMkLst>
        </pc:grpChg>
        <pc:grpChg chg="add del mod">
          <ac:chgData name="li bo" userId="86e360d6c7446f46" providerId="LiveId" clId="{3C9357A6-ACD9-410F-AEC9-430740E3183A}" dt="2021-11-20T15:13:18.387" v="4416"/>
          <ac:grpSpMkLst>
            <pc:docMk/>
            <pc:sldMk cId="675072449" sldId="276"/>
            <ac:grpSpMk id="139" creationId="{D1825E59-7D92-4CAC-A7B2-4038A62A1019}"/>
          </ac:grpSpMkLst>
        </pc:grpChg>
        <pc:grpChg chg="add del mod">
          <ac:chgData name="li bo" userId="86e360d6c7446f46" providerId="LiveId" clId="{3C9357A6-ACD9-410F-AEC9-430740E3183A}" dt="2021-11-20T15:13:18.186" v="4414"/>
          <ac:grpSpMkLst>
            <pc:docMk/>
            <pc:sldMk cId="675072449" sldId="276"/>
            <ac:grpSpMk id="141" creationId="{B7721C94-E68F-4B54-9DC8-F23B55B812B9}"/>
          </ac:grpSpMkLst>
        </pc:grpChg>
        <pc:grpChg chg="add del mod">
          <ac:chgData name="li bo" userId="86e360d6c7446f46" providerId="LiveId" clId="{3C9357A6-ACD9-410F-AEC9-430740E3183A}" dt="2021-11-20T15:13:18.010" v="4412"/>
          <ac:grpSpMkLst>
            <pc:docMk/>
            <pc:sldMk cId="675072449" sldId="276"/>
            <ac:grpSpMk id="143" creationId="{288021BC-13A8-4447-B666-CD24B3BAC43B}"/>
          </ac:grpSpMkLst>
        </pc:grpChg>
        <pc:grpChg chg="add del mod">
          <ac:chgData name="li bo" userId="86e360d6c7446f46" providerId="LiveId" clId="{3C9357A6-ACD9-410F-AEC9-430740E3183A}" dt="2021-11-20T15:13:17.854" v="4410"/>
          <ac:grpSpMkLst>
            <pc:docMk/>
            <pc:sldMk cId="675072449" sldId="276"/>
            <ac:grpSpMk id="145" creationId="{E9AFD59B-D74A-4A57-8835-77C5F9688BE9}"/>
          </ac:grpSpMkLst>
        </pc:grpChg>
        <pc:grpChg chg="mod">
          <ac:chgData name="li bo" userId="86e360d6c7446f46" providerId="LiveId" clId="{3C9357A6-ACD9-410F-AEC9-430740E3183A}" dt="2021-11-20T15:13:04.366" v="4401"/>
          <ac:grpSpMkLst>
            <pc:docMk/>
            <pc:sldMk cId="675072449" sldId="276"/>
            <ac:grpSpMk id="150" creationId="{31903946-DBD3-4FB3-826C-F6554CF90D4E}"/>
          </ac:grpSpMkLst>
        </pc:grpChg>
        <pc:grpChg chg="add mod ord">
          <ac:chgData name="li bo" userId="86e360d6c7446f46" providerId="LiveId" clId="{3C9357A6-ACD9-410F-AEC9-430740E3183A}" dt="2021-11-24T07:01:36.392" v="7033" actId="1076"/>
          <ac:grpSpMkLst>
            <pc:docMk/>
            <pc:sldMk cId="675072449" sldId="276"/>
            <ac:grpSpMk id="157" creationId="{223B768A-9FFC-497C-93A4-AD5E01C6B5FB}"/>
          </ac:grpSpMkLst>
        </pc:grpChg>
        <pc:grpChg chg="add mod">
          <ac:chgData name="li bo" userId="86e360d6c7446f46" providerId="LiveId" clId="{3C9357A6-ACD9-410F-AEC9-430740E3183A}" dt="2021-11-21T02:21:30.779" v="5172" actId="164"/>
          <ac:grpSpMkLst>
            <pc:docMk/>
            <pc:sldMk cId="675072449" sldId="276"/>
            <ac:grpSpMk id="158" creationId="{ED63FF23-D1BC-4C4C-9A53-B9CD6E194659}"/>
          </ac:grpSpMkLst>
        </pc:grpChg>
        <pc:grpChg chg="add mod">
          <ac:chgData name="li bo" userId="86e360d6c7446f46" providerId="LiveId" clId="{3C9357A6-ACD9-410F-AEC9-430740E3183A}" dt="2021-11-23T14:09:24.415" v="6566" actId="1076"/>
          <ac:grpSpMkLst>
            <pc:docMk/>
            <pc:sldMk cId="675072449" sldId="276"/>
            <ac:grpSpMk id="167" creationId="{05B21753-1D33-4168-A25C-7386F9797DE5}"/>
          </ac:grpSpMkLst>
        </pc:grpChg>
        <pc:grpChg chg="add mod ord">
          <ac:chgData name="li bo" userId="86e360d6c7446f46" providerId="LiveId" clId="{3C9357A6-ACD9-410F-AEC9-430740E3183A}" dt="2021-11-23T14:09:24.415" v="6566" actId="1076"/>
          <ac:grpSpMkLst>
            <pc:docMk/>
            <pc:sldMk cId="675072449" sldId="276"/>
            <ac:grpSpMk id="168" creationId="{108EA7DA-6726-4804-A115-F52BBC1D6090}"/>
          </ac:grpSpMkLst>
        </pc:grpChg>
        <pc:grpChg chg="add del mod">
          <ac:chgData name="li bo" userId="86e360d6c7446f46" providerId="LiveId" clId="{3C9357A6-ACD9-410F-AEC9-430740E3183A}" dt="2021-11-21T02:23:23.937" v="5214" actId="478"/>
          <ac:grpSpMkLst>
            <pc:docMk/>
            <pc:sldMk cId="675072449" sldId="276"/>
            <ac:grpSpMk id="169" creationId="{052EC9F5-FC4A-4E3C-AD66-8EA513FF489F}"/>
          </ac:grpSpMkLst>
        </pc:grpChg>
        <pc:picChg chg="add mod modCrop">
          <ac:chgData name="li bo" userId="86e360d6c7446f46" providerId="LiveId" clId="{3C9357A6-ACD9-410F-AEC9-430740E3183A}" dt="2021-11-21T01:46:58.623" v="4612" actId="164"/>
          <ac:picMkLst>
            <pc:docMk/>
            <pc:sldMk cId="675072449" sldId="276"/>
            <ac:picMk id="5" creationId="{C03F294D-4B33-4FF3-AE65-281CD60912B1}"/>
          </ac:picMkLst>
        </pc:picChg>
        <pc:picChg chg="add del mod">
          <ac:chgData name="li bo" userId="86e360d6c7446f46" providerId="LiveId" clId="{3C9357A6-ACD9-410F-AEC9-430740E3183A}" dt="2021-11-20T15:00:52.942" v="4197" actId="478"/>
          <ac:picMkLst>
            <pc:docMk/>
            <pc:sldMk cId="675072449" sldId="276"/>
            <ac:picMk id="9" creationId="{2DAADED5-F633-4CE7-8DFB-4D20080AA8B8}"/>
          </ac:picMkLst>
        </pc:picChg>
        <pc:picChg chg="del">
          <ac:chgData name="li bo" userId="86e360d6c7446f46" providerId="LiveId" clId="{3C9357A6-ACD9-410F-AEC9-430740E3183A}" dt="2021-11-15T14:42:20.264" v="2648" actId="478"/>
          <ac:picMkLst>
            <pc:docMk/>
            <pc:sldMk cId="675072449" sldId="276"/>
            <ac:picMk id="10" creationId="{C599BE6E-81BD-4F5D-807D-C58AF94FC74A}"/>
          </ac:picMkLst>
        </pc:picChg>
        <pc:picChg chg="add del mod">
          <ac:chgData name="li bo" userId="86e360d6c7446f46" providerId="LiveId" clId="{3C9357A6-ACD9-410F-AEC9-430740E3183A}" dt="2021-11-20T15:13:39.361" v="4435" actId="478"/>
          <ac:picMkLst>
            <pc:docMk/>
            <pc:sldMk cId="675072449" sldId="276"/>
            <ac:picMk id="14" creationId="{5CD26043-532D-4B95-82BF-707B371BA07C}"/>
          </ac:picMkLst>
        </pc:picChg>
        <pc:picChg chg="add del mod">
          <ac:chgData name="li bo" userId="86e360d6c7446f46" providerId="LiveId" clId="{3C9357A6-ACD9-410F-AEC9-430740E3183A}" dt="2021-11-20T15:14:16.010" v="4444" actId="478"/>
          <ac:picMkLst>
            <pc:docMk/>
            <pc:sldMk cId="675072449" sldId="276"/>
            <ac:picMk id="152" creationId="{00BA1E52-88DB-45E9-8A2F-ABA407B82E9E}"/>
          </ac:picMkLst>
        </pc:picChg>
        <pc:picChg chg="add del mod">
          <ac:chgData name="li bo" userId="86e360d6c7446f46" providerId="LiveId" clId="{3C9357A6-ACD9-410F-AEC9-430740E3183A}" dt="2021-11-21T01:40:42.766" v="4590" actId="478"/>
          <ac:picMkLst>
            <pc:docMk/>
            <pc:sldMk cId="675072449" sldId="276"/>
            <ac:picMk id="154" creationId="{9C403EE4-533B-4E77-8BF8-2C5201FCF604}"/>
          </ac:picMkLst>
        </pc:picChg>
        <pc:picChg chg="add mod">
          <ac:chgData name="li bo" userId="86e360d6c7446f46" providerId="LiveId" clId="{3C9357A6-ACD9-410F-AEC9-430740E3183A}" dt="2021-11-21T01:47:25.644" v="4621" actId="164"/>
          <ac:picMkLst>
            <pc:docMk/>
            <pc:sldMk cId="675072449" sldId="276"/>
            <ac:picMk id="156" creationId="{CE59F158-38AB-4E3F-8FC9-3A7F61814D8A}"/>
          </ac:picMkLst>
        </pc:picChg>
        <pc:picChg chg="mod">
          <ac:chgData name="li bo" userId="86e360d6c7446f46" providerId="LiveId" clId="{3C9357A6-ACD9-410F-AEC9-430740E3183A}" dt="2021-11-21T02:23:17.096" v="5211" actId="571"/>
          <ac:picMkLst>
            <pc:docMk/>
            <pc:sldMk cId="675072449" sldId="276"/>
            <ac:picMk id="170" creationId="{F723A0A7-5D78-41C7-89A0-662B73D6F91B}"/>
          </ac:picMkLst>
        </pc:picChg>
        <pc:inkChg chg="add del mod">
          <ac:chgData name="li bo" userId="86e360d6c7446f46" providerId="LiveId" clId="{3C9357A6-ACD9-410F-AEC9-430740E3183A}" dt="2021-11-21T02:16:37.126" v="5068" actId="478"/>
          <ac:inkMkLst>
            <pc:docMk/>
            <pc:sldMk cId="675072449" sldId="276"/>
            <ac:inkMk id="15" creationId="{777DA5EA-B3D4-49DB-AD7A-1A52837B1202}"/>
          </ac:inkMkLst>
        </pc:inkChg>
        <pc:inkChg chg="add del">
          <ac:chgData name="li bo" userId="86e360d6c7446f46" providerId="LiveId" clId="{3C9357A6-ACD9-410F-AEC9-430740E3183A}" dt="2021-11-20T15:08:20.267" v="4235" actId="9405"/>
          <ac:inkMkLst>
            <pc:docMk/>
            <pc:sldMk cId="675072449" sldId="276"/>
            <ac:inkMk id="16" creationId="{50F59B7C-90A8-473F-AB6B-330CDE3C596E}"/>
          </ac:inkMkLst>
        </pc:inkChg>
        <pc:inkChg chg="add del mod">
          <ac:chgData name="li bo" userId="86e360d6c7446f46" providerId="LiveId" clId="{3C9357A6-ACD9-410F-AEC9-430740E3183A}" dt="2021-11-21T02:16:39.896" v="5069" actId="478"/>
          <ac:inkMkLst>
            <pc:docMk/>
            <pc:sldMk cId="675072449" sldId="276"/>
            <ac:inkMk id="17" creationId="{43CC5883-E8EA-4053-9DF2-A786737877B6}"/>
          </ac:inkMkLst>
        </pc:inkChg>
        <pc:inkChg chg="add del">
          <ac:chgData name="li bo" userId="86e360d6c7446f46" providerId="LiveId" clId="{3C9357A6-ACD9-410F-AEC9-430740E3183A}" dt="2021-11-20T15:08:26.202" v="4238" actId="9405"/>
          <ac:inkMkLst>
            <pc:docMk/>
            <pc:sldMk cId="675072449" sldId="276"/>
            <ac:inkMk id="18" creationId="{4855CB39-8445-46A6-84BA-ED7110FECBC2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9" creationId="{E69261D8-4199-415C-A614-BED04F250FFD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20" creationId="{9D7A24B0-7387-4499-95F8-0B53B53EC464}"/>
          </ac:inkMkLst>
        </pc:inkChg>
        <pc:inkChg chg="add del">
          <ac:chgData name="li bo" userId="86e360d6c7446f46" providerId="LiveId" clId="{3C9357A6-ACD9-410F-AEC9-430740E3183A}" dt="2021-11-20T15:08:36.574" v="4243" actId="9405"/>
          <ac:inkMkLst>
            <pc:docMk/>
            <pc:sldMk cId="675072449" sldId="276"/>
            <ac:inkMk id="22" creationId="{8EBC16B0-E022-4042-AE04-A37F07B9D4CE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23" creationId="{30B64302-614A-4605-97BB-5FE486D823AB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24" creationId="{D880F544-0A88-4499-A48F-7B7D1A9DE490}"/>
          </ac:inkMkLst>
        </pc:inkChg>
        <pc:inkChg chg="add del mod">
          <ac:chgData name="li bo" userId="86e360d6c7446f46" providerId="LiveId" clId="{3C9357A6-ACD9-410F-AEC9-430740E3183A}" dt="2021-11-20T15:08:58.247" v="4249"/>
          <ac:inkMkLst>
            <pc:docMk/>
            <pc:sldMk cId="675072449" sldId="276"/>
            <ac:inkMk id="25" creationId="{8BC19BA5-2C51-471B-B2E6-F951FDB85C3F}"/>
          </ac:inkMkLst>
        </pc:inkChg>
        <pc:inkChg chg="add mod">
          <ac:chgData name="li bo" userId="86e360d6c7446f46" providerId="LiveId" clId="{3C9357A6-ACD9-410F-AEC9-430740E3183A}" dt="2021-11-23T14:09:24.415" v="6566" actId="1076"/>
          <ac:inkMkLst>
            <pc:docMk/>
            <pc:sldMk cId="675072449" sldId="276"/>
            <ac:inkMk id="27" creationId="{A77FA5B9-4FD1-488F-992B-0DEEF3C9AEB5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28" creationId="{1D744000-DB31-4606-8921-12834CEA0080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29" creationId="{4849AB7B-4A0B-49F2-9A16-1E59FFF916E9}"/>
          </ac:inkMkLst>
        </pc:inkChg>
        <pc:inkChg chg="add del">
          <ac:chgData name="li bo" userId="86e360d6c7446f46" providerId="LiveId" clId="{3C9357A6-ACD9-410F-AEC9-430740E3183A}" dt="2021-11-20T15:09:27.796" v="4255" actId="9405"/>
          <ac:inkMkLst>
            <pc:docMk/>
            <pc:sldMk cId="675072449" sldId="276"/>
            <ac:inkMk id="32" creationId="{A92FF063-C0B6-4A43-92B0-FBDD98885FB8}"/>
          </ac:inkMkLst>
        </pc:inkChg>
        <pc:inkChg chg="add mod">
          <ac:chgData name="li bo" userId="86e360d6c7446f46" providerId="LiveId" clId="{3C9357A6-ACD9-410F-AEC9-430740E3183A}" dt="2021-11-23T14:09:24.415" v="6566" actId="1076"/>
          <ac:inkMkLst>
            <pc:docMk/>
            <pc:sldMk cId="675072449" sldId="276"/>
            <ac:inkMk id="33" creationId="{7CA33852-5B4D-4036-890D-F36E7FE47F6D}"/>
          </ac:inkMkLst>
        </pc:inkChg>
        <pc:inkChg chg="add del mod">
          <ac:chgData name="li bo" userId="86e360d6c7446f46" providerId="LiveId" clId="{3C9357A6-ACD9-410F-AEC9-430740E3183A}" dt="2021-11-21T02:57:53.954" v="5477" actId="478"/>
          <ac:inkMkLst>
            <pc:docMk/>
            <pc:sldMk cId="675072449" sldId="276"/>
            <ac:inkMk id="34" creationId="{EA5EBD37-1ABB-462D-8D36-185121CCE28D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37" creationId="{ECDFCCB9-B6D9-4E09-9C3F-07FB453894F4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39" creationId="{5D38388F-8306-45E5-998A-7744D7B4DF0F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41" creationId="{8CC31C79-B854-451D-9114-5A8CD9E3135F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42" creationId="{14A2FE00-B3FC-49FA-A851-453517E6CB71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43" creationId="{3F20A774-388C-432D-867E-E93EE6F9B24A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44" creationId="{C0254EBF-2078-4AE9-A40E-4C496800B9B2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45" creationId="{3EC8816B-42DA-416C-9E38-D3339B034E23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46" creationId="{FE41284E-BDF1-4E11-8B9A-94D53CF1DA27}"/>
          </ac:inkMkLst>
        </pc:inkChg>
        <pc:inkChg chg="add del mod">
          <ac:chgData name="li bo" userId="86e360d6c7446f46" providerId="LiveId" clId="{3C9357A6-ACD9-410F-AEC9-430740E3183A}" dt="2021-11-20T15:09:56.782" v="4273"/>
          <ac:inkMkLst>
            <pc:docMk/>
            <pc:sldMk cId="675072449" sldId="276"/>
            <ac:inkMk id="48" creationId="{026FE4D2-A821-4B12-9CC5-3F96EC3AE6DE}"/>
          </ac:inkMkLst>
        </pc:inkChg>
        <pc:inkChg chg="add del">
          <ac:chgData name="li bo" userId="86e360d6c7446f46" providerId="LiveId" clId="{3C9357A6-ACD9-410F-AEC9-430740E3183A}" dt="2021-11-20T15:10:01.508" v="4275" actId="9405"/>
          <ac:inkMkLst>
            <pc:docMk/>
            <pc:sldMk cId="675072449" sldId="276"/>
            <ac:inkMk id="50" creationId="{CF132FD7-E97E-4182-904D-C2A85E3173EA}"/>
          </ac:inkMkLst>
        </pc:inkChg>
        <pc:inkChg chg="add del">
          <ac:chgData name="li bo" userId="86e360d6c7446f46" providerId="LiveId" clId="{3C9357A6-ACD9-410F-AEC9-430740E3183A}" dt="2021-11-20T15:10:12.603" v="4277" actId="9405"/>
          <ac:inkMkLst>
            <pc:docMk/>
            <pc:sldMk cId="675072449" sldId="276"/>
            <ac:inkMk id="51" creationId="{3BB36925-401E-4439-B9E3-358B26529C8C}"/>
          </ac:inkMkLst>
        </pc:inkChg>
        <pc:inkChg chg="add mod">
          <ac:chgData name="li bo" userId="86e360d6c7446f46" providerId="LiveId" clId="{3C9357A6-ACD9-410F-AEC9-430740E3183A}" dt="2021-11-23T14:09:24.415" v="6566" actId="1076"/>
          <ac:inkMkLst>
            <pc:docMk/>
            <pc:sldMk cId="675072449" sldId="276"/>
            <ac:inkMk id="52" creationId="{4BF74E53-1D48-4939-9EB6-1D4C56C3F320}"/>
          </ac:inkMkLst>
        </pc:inkChg>
        <pc:inkChg chg="add del">
          <ac:chgData name="li bo" userId="86e360d6c7446f46" providerId="LiveId" clId="{3C9357A6-ACD9-410F-AEC9-430740E3183A}" dt="2021-11-20T15:10:17.684" v="4280" actId="9405"/>
          <ac:inkMkLst>
            <pc:docMk/>
            <pc:sldMk cId="675072449" sldId="276"/>
            <ac:inkMk id="53" creationId="{9AD46407-A113-406F-8D59-83AB21E09617}"/>
          </ac:inkMkLst>
        </pc:inkChg>
        <pc:inkChg chg="add del">
          <ac:chgData name="li bo" userId="86e360d6c7446f46" providerId="LiveId" clId="{3C9357A6-ACD9-410F-AEC9-430740E3183A}" dt="2021-11-20T15:10:20.803" v="4282" actId="9405"/>
          <ac:inkMkLst>
            <pc:docMk/>
            <pc:sldMk cId="675072449" sldId="276"/>
            <ac:inkMk id="54" creationId="{CEE6F50A-A145-40BE-9BC4-FFAC00610F3B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55" creationId="{2D98C28F-EB84-40E4-B454-B3B7E0C12D4F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57" creationId="{57474E82-B479-4660-A360-6D79BFFD4CF9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59" creationId="{5AE1EBC5-FE45-484E-ABAF-9485B73A3AC8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0" creationId="{294D52D8-CB26-4B58-9D37-D39F254952A2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2" creationId="{3D0A51A0-4E0F-459E-A1A9-21A91EAD4654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3" creationId="{31063D1C-6342-4064-BF94-13031723EBF8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5" creationId="{8654A33A-034E-43DB-8B2A-BFA94E1C8D4E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6" creationId="{EBD8E172-4B1A-4783-B604-8EFC539547AD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7" creationId="{6D5DB4B9-8E15-4507-A7AB-124DCBA7BAA6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8" creationId="{671C9CD1-0073-44BC-8039-84CD12AEF950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0" creationId="{3B880E99-0415-4587-94DF-D022FC59D50F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1" creationId="{5AEBFB5D-6BBC-44B8-A954-7C047CD819A6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2" creationId="{58647E83-925D-4A08-B8DD-E63B18240C92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3" creationId="{C8429EE4-0B94-4694-9303-1BF9C05D151D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5" creationId="{14857772-C2F7-4D7C-825A-1C250483039B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6" creationId="{8F4F4DEA-C930-4A08-848D-821102BDED5C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7" creationId="{292B1F1B-1EB5-454A-95EE-FBB296263127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8" creationId="{6B5CEFA8-015C-45FE-AB76-1D059318E521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0" creationId="{8EE23E84-B4D1-41F6-A118-AA1F680818CE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1" creationId="{85EF485F-B218-45F8-B731-5B3E207C24C3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2" creationId="{A7181D4D-10AD-4605-9F71-5913A0CBEEF8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3" creationId="{AE994E6F-183C-47C1-ABFD-B6A323788016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4" creationId="{7696A35E-6DA6-4F01-B04A-DEA146780B9B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5" creationId="{D981880E-215E-44B9-8C06-4D801E06F6E6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6" creationId="{8BD66449-4CBB-4D0B-AA8E-050875E7836E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7" creationId="{C093620B-9A89-4D42-95CB-1B0908C8801D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8" creationId="{79D990D7-66F6-413D-8441-F1F3D343B6F0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9" creationId="{2BE66A2C-05F0-4B15-A6CC-405E2A69A2F0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0" creationId="{77144589-7E33-4585-9604-E2AC78CCC8FC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1" creationId="{7005B6FB-E0D6-4B47-8F1D-820838C579B0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2" creationId="{616A6CFC-B7A2-4034-96BB-2749D1A8EF5C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3" creationId="{2F0ACE74-08D0-4765-AD35-A64207E6400C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4" creationId="{7CFFD56F-D5C1-4145-A972-A94B49585056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5" creationId="{38B06CDA-AA9F-48B5-8F4C-937D0CA3C1D3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6" creationId="{D7CF0846-93B0-4081-B87B-CD32A31CAE4D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7" creationId="{29C90B41-4967-4A60-BFF9-93DEEE766815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8" creationId="{3EC9E24E-6DDE-42B4-9616-CB1CEB89BA78}"/>
          </ac:inkMkLst>
        </pc:inkChg>
        <pc:inkChg chg="add del mod">
          <ac:chgData name="li bo" userId="86e360d6c7446f46" providerId="LiveId" clId="{3C9357A6-ACD9-410F-AEC9-430740E3183A}" dt="2021-11-21T02:16:42.006" v="5070" actId="478"/>
          <ac:inkMkLst>
            <pc:docMk/>
            <pc:sldMk cId="675072449" sldId="276"/>
            <ac:inkMk id="100" creationId="{A2A42753-1697-4F46-A8B1-12B0F3972E7E}"/>
          </ac:inkMkLst>
        </pc:inkChg>
        <pc:inkChg chg="add del">
          <ac:chgData name="li bo" userId="86e360d6c7446f46" providerId="LiveId" clId="{3C9357A6-ACD9-410F-AEC9-430740E3183A}" dt="2021-11-20T15:11:41.379" v="4331" actId="9405"/>
          <ac:inkMkLst>
            <pc:docMk/>
            <pc:sldMk cId="675072449" sldId="276"/>
            <ac:inkMk id="102" creationId="{5E106249-E355-4178-94F3-676184B74724}"/>
          </ac:inkMkLst>
        </pc:inkChg>
        <pc:inkChg chg="add del">
          <ac:chgData name="li bo" userId="86e360d6c7446f46" providerId="LiveId" clId="{3C9357A6-ACD9-410F-AEC9-430740E3183A}" dt="2021-11-20T15:11:43.656" v="4333" actId="9405"/>
          <ac:inkMkLst>
            <pc:docMk/>
            <pc:sldMk cId="675072449" sldId="276"/>
            <ac:inkMk id="103" creationId="{E7186CC7-E6DC-4875-8DAA-9AEBA84DC670}"/>
          </ac:inkMkLst>
        </pc:inkChg>
        <pc:inkChg chg="add del">
          <ac:chgData name="li bo" userId="86e360d6c7446f46" providerId="LiveId" clId="{3C9357A6-ACD9-410F-AEC9-430740E3183A}" dt="2021-11-20T15:11:46.175" v="4335" actId="9405"/>
          <ac:inkMkLst>
            <pc:docMk/>
            <pc:sldMk cId="675072449" sldId="276"/>
            <ac:inkMk id="104" creationId="{5FFD3486-FCB0-44FB-84D7-EC0F4ABAEABA}"/>
          </ac:inkMkLst>
        </pc:inkChg>
        <pc:inkChg chg="add del">
          <ac:chgData name="li bo" userId="86e360d6c7446f46" providerId="LiveId" clId="{3C9357A6-ACD9-410F-AEC9-430740E3183A}" dt="2021-11-20T15:11:49.334" v="4337" actId="9405"/>
          <ac:inkMkLst>
            <pc:docMk/>
            <pc:sldMk cId="675072449" sldId="276"/>
            <ac:inkMk id="105" creationId="{A3310C14-94CB-4597-AD2E-C514F2D5C3FF}"/>
          </ac:inkMkLst>
        </pc:inkChg>
        <pc:inkChg chg="add mod">
          <ac:chgData name="li bo" userId="86e360d6c7446f46" providerId="LiveId" clId="{3C9357A6-ACD9-410F-AEC9-430740E3183A}" dt="2021-11-23T14:09:24.415" v="6566" actId="1076"/>
          <ac:inkMkLst>
            <pc:docMk/>
            <pc:sldMk cId="675072449" sldId="276"/>
            <ac:inkMk id="106" creationId="{7613769A-2331-4DEB-806B-10215A1906A6}"/>
          </ac:inkMkLst>
        </pc:inkChg>
        <pc:inkChg chg="add del mod">
          <ac:chgData name="li bo" userId="86e360d6c7446f46" providerId="LiveId" clId="{3C9357A6-ACD9-410F-AEC9-430740E3183A}" dt="2021-11-20T15:11:53.370" v="4342"/>
          <ac:inkMkLst>
            <pc:docMk/>
            <pc:sldMk cId="675072449" sldId="276"/>
            <ac:inkMk id="107" creationId="{435E81A1-5C5C-46A0-BB22-D5F7784C43B7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09" creationId="{352DA25A-043E-42DC-96F4-7C76AE0C6A01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10" creationId="{27603A27-499B-41DF-8C62-253CDAE25A3D}"/>
          </ac:inkMkLst>
        </pc:inkChg>
        <pc:inkChg chg="add del mod">
          <ac:chgData name="li bo" userId="86e360d6c7446f46" providerId="LiveId" clId="{3C9357A6-ACD9-410F-AEC9-430740E3183A}" dt="2021-11-20T15:12:06.126" v="4348"/>
          <ac:inkMkLst>
            <pc:docMk/>
            <pc:sldMk cId="675072449" sldId="276"/>
            <ac:inkMk id="111" creationId="{852530FD-02BC-4003-8729-7F6F142CF5AA}"/>
          </ac:inkMkLst>
        </pc:inkChg>
        <pc:inkChg chg="add del mod">
          <ac:chgData name="li bo" userId="86e360d6c7446f46" providerId="LiveId" clId="{3C9357A6-ACD9-410F-AEC9-430740E3183A}" dt="2021-11-21T02:16:44.809" v="5071" actId="478"/>
          <ac:inkMkLst>
            <pc:docMk/>
            <pc:sldMk cId="675072449" sldId="276"/>
            <ac:inkMk id="113" creationId="{9E98BF52-3944-473E-BF51-3483AA0B09B1}"/>
          </ac:inkMkLst>
        </pc:inkChg>
        <pc:inkChg chg="add del">
          <ac:chgData name="li bo" userId="86e360d6c7446f46" providerId="LiveId" clId="{3C9357A6-ACD9-410F-AEC9-430740E3183A}" dt="2021-11-20T15:12:09.699" v="4352" actId="9405"/>
          <ac:inkMkLst>
            <pc:docMk/>
            <pc:sldMk cId="675072449" sldId="276"/>
            <ac:inkMk id="115" creationId="{367B9539-0F4D-4926-84CA-3A2CB0443935}"/>
          </ac:inkMkLst>
        </pc:inkChg>
        <pc:inkChg chg="add del">
          <ac:chgData name="li bo" userId="86e360d6c7446f46" providerId="LiveId" clId="{3C9357A6-ACD9-410F-AEC9-430740E3183A}" dt="2021-11-20T15:12:11.685" v="4354" actId="9405"/>
          <ac:inkMkLst>
            <pc:docMk/>
            <pc:sldMk cId="675072449" sldId="276"/>
            <ac:inkMk id="116" creationId="{08777A53-A916-451C-917F-5C579F29AA0E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17" creationId="{45F782F5-C962-4C82-BA6B-B7DFBD82EB1B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18" creationId="{EC49E740-E972-45BF-9FD0-FE440DDDA270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20" creationId="{78E7A9BA-A6AD-4782-ABBA-D1074EE4253C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22" creationId="{AEFA4D8E-A868-46C8-A3BC-AB637A1B2E9B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23" creationId="{174428A3-9B9D-4101-A840-401181DEFDE5}"/>
          </ac:inkMkLst>
        </pc:inkChg>
        <pc:inkChg chg="add del">
          <ac:chgData name="li bo" userId="86e360d6c7446f46" providerId="LiveId" clId="{3C9357A6-ACD9-410F-AEC9-430740E3183A}" dt="2021-11-20T15:12:17.981" v="4364" actId="9405"/>
          <ac:inkMkLst>
            <pc:docMk/>
            <pc:sldMk cId="675072449" sldId="276"/>
            <ac:inkMk id="125" creationId="{605DCBAB-2D26-4BBD-8BCA-E6C4ED8780E2}"/>
          </ac:inkMkLst>
        </pc:inkChg>
        <pc:inkChg chg="add del mod">
          <ac:chgData name="li bo" userId="86e360d6c7446f46" providerId="LiveId" clId="{3C9357A6-ACD9-410F-AEC9-430740E3183A}" dt="2021-11-20T15:13:19.651" v="4428" actId="9405"/>
          <ac:inkMkLst>
            <pc:docMk/>
            <pc:sldMk cId="675072449" sldId="276"/>
            <ac:inkMk id="126" creationId="{9D5746D7-1621-4957-A955-EB514F04BD7D}"/>
          </ac:inkMkLst>
        </pc:inkChg>
        <pc:inkChg chg="add del mod">
          <ac:chgData name="li bo" userId="86e360d6c7446f46" providerId="LiveId" clId="{3C9357A6-ACD9-410F-AEC9-430740E3183A}" dt="2021-11-20T15:13:19.611" v="4427" actId="9405"/>
          <ac:inkMkLst>
            <pc:docMk/>
            <pc:sldMk cId="675072449" sldId="276"/>
            <ac:inkMk id="127" creationId="{F3345ABA-601A-4C8A-9D15-72FFD1E046A2}"/>
          </ac:inkMkLst>
        </pc:inkChg>
        <pc:inkChg chg="add del mod">
          <ac:chgData name="li bo" userId="86e360d6c7446f46" providerId="LiveId" clId="{3C9357A6-ACD9-410F-AEC9-430740E3183A}" dt="2021-11-20T15:13:19.579" v="4426" actId="9405"/>
          <ac:inkMkLst>
            <pc:docMk/>
            <pc:sldMk cId="675072449" sldId="276"/>
            <ac:inkMk id="128" creationId="{17D5A96A-5684-4425-980E-4550519B9952}"/>
          </ac:inkMkLst>
        </pc:inkChg>
        <pc:inkChg chg="add del mod">
          <ac:chgData name="li bo" userId="86e360d6c7446f46" providerId="LiveId" clId="{3C9357A6-ACD9-410F-AEC9-430740E3183A}" dt="2021-11-20T15:13:19.563" v="4425" actId="9405"/>
          <ac:inkMkLst>
            <pc:docMk/>
            <pc:sldMk cId="675072449" sldId="276"/>
            <ac:inkMk id="129" creationId="{23711BAB-1FD4-4D17-A561-3D57639847FC}"/>
          </ac:inkMkLst>
        </pc:inkChg>
        <pc:inkChg chg="add del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30" creationId="{108A95CF-A877-479D-B9AB-306637E12604}"/>
          </ac:inkMkLst>
        </pc:inkChg>
        <pc:inkChg chg="add del mod">
          <ac:chgData name="li bo" userId="86e360d6c7446f46" providerId="LiveId" clId="{3C9357A6-ACD9-410F-AEC9-430740E3183A}" dt="2021-11-20T15:13:19.507" v="4422"/>
          <ac:inkMkLst>
            <pc:docMk/>
            <pc:sldMk cId="675072449" sldId="276"/>
            <ac:inkMk id="132" creationId="{377CD29B-8E49-49E3-A124-50531F620734}"/>
          </ac:inkMkLst>
        </pc:inkChg>
        <pc:inkChg chg="add del mod">
          <ac:chgData name="li bo" userId="86e360d6c7446f46" providerId="LiveId" clId="{3C9357A6-ACD9-410F-AEC9-430740E3183A}" dt="2021-11-20T15:13:18.979" v="4420" actId="9405"/>
          <ac:inkMkLst>
            <pc:docMk/>
            <pc:sldMk cId="675072449" sldId="276"/>
            <ac:inkMk id="134" creationId="{D00B8F20-E9FF-48DF-A307-EDA37540433C}"/>
          </ac:inkMkLst>
        </pc:inkChg>
        <pc:inkChg chg="add del mod">
          <ac:chgData name="li bo" userId="86e360d6c7446f46" providerId="LiveId" clId="{3C9357A6-ACD9-410F-AEC9-430740E3183A}" dt="2021-11-20T15:13:18.755" v="4419"/>
          <ac:inkMkLst>
            <pc:docMk/>
            <pc:sldMk cId="675072449" sldId="276"/>
            <ac:inkMk id="135" creationId="{729F9DEC-D2F8-4F88-9240-2C85CBC996C4}"/>
          </ac:inkMkLst>
        </pc:inkChg>
        <pc:inkChg chg="add del mod">
          <ac:chgData name="li bo" userId="86e360d6c7446f46" providerId="LiveId" clId="{3C9357A6-ACD9-410F-AEC9-430740E3183A}" dt="2021-11-20T15:13:18.547" v="4417" actId="9405"/>
          <ac:inkMkLst>
            <pc:docMk/>
            <pc:sldMk cId="675072449" sldId="276"/>
            <ac:inkMk id="137" creationId="{BF258CD6-48E0-47BC-8B12-3F12432EC5A8}"/>
          </ac:inkMkLst>
        </pc:inkChg>
        <pc:inkChg chg="add del mod">
          <ac:chgData name="li bo" userId="86e360d6c7446f46" providerId="LiveId" clId="{3C9357A6-ACD9-410F-AEC9-430740E3183A}" dt="2021-11-20T15:13:18.387" v="4416"/>
          <ac:inkMkLst>
            <pc:docMk/>
            <pc:sldMk cId="675072449" sldId="276"/>
            <ac:inkMk id="138" creationId="{9D79A079-666D-4213-8049-BAE592517A5C}"/>
          </ac:inkMkLst>
        </pc:inkChg>
        <pc:inkChg chg="add del mod">
          <ac:chgData name="li bo" userId="86e360d6c7446f46" providerId="LiveId" clId="{3C9357A6-ACD9-410F-AEC9-430740E3183A}" dt="2021-11-20T15:13:18.186" v="4414"/>
          <ac:inkMkLst>
            <pc:docMk/>
            <pc:sldMk cId="675072449" sldId="276"/>
            <ac:inkMk id="140" creationId="{D5772BDE-8AC5-4732-9B2C-8E3354DCB9C9}"/>
          </ac:inkMkLst>
        </pc:inkChg>
        <pc:inkChg chg="add del mod">
          <ac:chgData name="li bo" userId="86e360d6c7446f46" providerId="LiveId" clId="{3C9357A6-ACD9-410F-AEC9-430740E3183A}" dt="2021-11-20T15:13:18.010" v="4412"/>
          <ac:inkMkLst>
            <pc:docMk/>
            <pc:sldMk cId="675072449" sldId="276"/>
            <ac:inkMk id="142" creationId="{7298E1AA-3B0A-4BC1-9293-DD1CFBB739A0}"/>
          </ac:inkMkLst>
        </pc:inkChg>
        <pc:inkChg chg="add del mod">
          <ac:chgData name="li bo" userId="86e360d6c7446f46" providerId="LiveId" clId="{3C9357A6-ACD9-410F-AEC9-430740E3183A}" dt="2021-11-20T15:13:17.854" v="4410"/>
          <ac:inkMkLst>
            <pc:docMk/>
            <pc:sldMk cId="675072449" sldId="276"/>
            <ac:inkMk id="144" creationId="{FCCB064F-ECCB-4FBB-9769-21FB8E0073F4}"/>
          </ac:inkMkLst>
        </pc:inkChg>
        <pc:inkChg chg="add del mod">
          <ac:chgData name="li bo" userId="86e360d6c7446f46" providerId="LiveId" clId="{3C9357A6-ACD9-410F-AEC9-430740E3183A}" dt="2021-11-20T15:13:17.670" v="4408" actId="9405"/>
          <ac:inkMkLst>
            <pc:docMk/>
            <pc:sldMk cId="675072449" sldId="276"/>
            <ac:inkMk id="146" creationId="{91391CFA-2D39-4785-BBB7-7EC9B5CD6BD1}"/>
          </ac:inkMkLst>
        </pc:inkChg>
        <pc:inkChg chg="add del mod">
          <ac:chgData name="li bo" userId="86e360d6c7446f46" providerId="LiveId" clId="{3C9357A6-ACD9-410F-AEC9-430740E3183A}" dt="2021-11-20T15:13:17.494" v="4407" actId="9405"/>
          <ac:inkMkLst>
            <pc:docMk/>
            <pc:sldMk cId="675072449" sldId="276"/>
            <ac:inkMk id="147" creationId="{AEE47825-DED1-47D9-925F-809AF4028A74}"/>
          </ac:inkMkLst>
        </pc:inkChg>
        <pc:inkChg chg="add del mod">
          <ac:chgData name="li bo" userId="86e360d6c7446f46" providerId="LiveId" clId="{3C9357A6-ACD9-410F-AEC9-430740E3183A}" dt="2021-11-20T15:13:04.862" v="4402" actId="9405"/>
          <ac:inkMkLst>
            <pc:docMk/>
            <pc:sldMk cId="675072449" sldId="276"/>
            <ac:inkMk id="148" creationId="{F3EAA4AB-083A-4441-A16F-6B80C6AA0247}"/>
          </ac:inkMkLst>
        </pc:inkChg>
        <pc:inkChg chg="add del mod">
          <ac:chgData name="li bo" userId="86e360d6c7446f46" providerId="LiveId" clId="{3C9357A6-ACD9-410F-AEC9-430740E3183A}" dt="2021-11-20T15:13:04.366" v="4401"/>
          <ac:inkMkLst>
            <pc:docMk/>
            <pc:sldMk cId="675072449" sldId="276"/>
            <ac:inkMk id="149" creationId="{2621EB69-F723-40C4-B958-397072293BCE}"/>
          </ac:inkMkLst>
        </pc:inkChg>
        <pc:inkChg chg="add del">
          <ac:chgData name="li bo" userId="86e360d6c7446f46" providerId="LiveId" clId="{3C9357A6-ACD9-410F-AEC9-430740E3183A}" dt="2021-11-20T15:12:56.867" v="4395" actId="9405"/>
          <ac:inkMkLst>
            <pc:docMk/>
            <pc:sldMk cId="675072449" sldId="276"/>
            <ac:inkMk id="151" creationId="{963B0EE7-EE8F-4471-AA8B-D2609D90A5E2}"/>
          </ac:inkMkLst>
        </pc:inkChg>
        <pc:cxnChg chg="add mod">
          <ac:chgData name="li bo" userId="86e360d6c7446f46" providerId="LiveId" clId="{3C9357A6-ACD9-410F-AEC9-430740E3183A}" dt="2021-11-21T02:05:13.342" v="4739" actId="164"/>
          <ac:cxnSpMkLst>
            <pc:docMk/>
            <pc:sldMk cId="675072449" sldId="276"/>
            <ac:cxnSpMk id="159" creationId="{4BE4FE76-1305-4A60-945D-585A943ACDA7}"/>
          </ac:cxnSpMkLst>
        </pc:cxnChg>
        <pc:cxnChg chg="add mod ord">
          <ac:chgData name="li bo" userId="86e360d6c7446f46" providerId="LiveId" clId="{3C9357A6-ACD9-410F-AEC9-430740E3183A}" dt="2021-11-23T14:09:24.415" v="6566" actId="1076"/>
          <ac:cxnSpMkLst>
            <pc:docMk/>
            <pc:sldMk cId="675072449" sldId="276"/>
            <ac:cxnSpMk id="162" creationId="{334B83AC-9911-469A-B19C-B241D6C24200}"/>
          </ac:cxnSpMkLst>
        </pc:cxnChg>
        <pc:cxnChg chg="add mod">
          <ac:chgData name="li bo" userId="86e360d6c7446f46" providerId="LiveId" clId="{3C9357A6-ACD9-410F-AEC9-430740E3183A}" dt="2021-11-21T02:05:13.342" v="4739" actId="164"/>
          <ac:cxnSpMkLst>
            <pc:docMk/>
            <pc:sldMk cId="675072449" sldId="276"/>
            <ac:cxnSpMk id="164" creationId="{DDED4786-0CC3-4701-867B-3D5CF81F17BD}"/>
          </ac:cxnSpMkLst>
        </pc:cxnChg>
      </pc:sldChg>
      <pc:sldChg chg="new del">
        <pc:chgData name="li bo" userId="86e360d6c7446f46" providerId="LiveId" clId="{3C9357A6-ACD9-410F-AEC9-430740E3183A}" dt="2021-11-14T14:09:55.022" v="549" actId="680"/>
        <pc:sldMkLst>
          <pc:docMk/>
          <pc:sldMk cId="3061953132" sldId="276"/>
        </pc:sldMkLst>
      </pc:sldChg>
      <pc:sldChg chg="addSp delSp modSp add mod delAnim modAnim modNotesTx">
        <pc:chgData name="li bo" userId="86e360d6c7446f46" providerId="LiveId" clId="{3C9357A6-ACD9-410F-AEC9-430740E3183A}" dt="2021-11-29T05:47:16.884" v="8260" actId="20577"/>
        <pc:sldMkLst>
          <pc:docMk/>
          <pc:sldMk cId="3433503984" sldId="277"/>
        </pc:sldMkLst>
        <pc:spChg chg="del">
          <ac:chgData name="li bo" userId="86e360d6c7446f46" providerId="LiveId" clId="{3C9357A6-ACD9-410F-AEC9-430740E3183A}" dt="2021-11-16T02:31:52.091" v="3017" actId="478"/>
          <ac:spMkLst>
            <pc:docMk/>
            <pc:sldMk cId="3433503984" sldId="277"/>
            <ac:spMk id="2" creationId="{32534277-282E-44A7-AF57-C05193BFFE37}"/>
          </ac:spMkLst>
        </pc:spChg>
        <pc:spChg chg="mod">
          <ac:chgData name="li bo" userId="86e360d6c7446f46" providerId="LiveId" clId="{3C9357A6-ACD9-410F-AEC9-430740E3183A}" dt="2021-11-26T05:49:53.975" v="8171" actId="20577"/>
          <ac:spMkLst>
            <pc:docMk/>
            <pc:sldMk cId="3433503984" sldId="277"/>
            <ac:spMk id="3" creationId="{B15836EB-D07D-4F15-8014-3C3D949CA814}"/>
          </ac:spMkLst>
        </pc:spChg>
        <pc:spChg chg="del mod">
          <ac:chgData name="li bo" userId="86e360d6c7446f46" providerId="LiveId" clId="{3C9357A6-ACD9-410F-AEC9-430740E3183A}" dt="2021-11-16T07:24:07.518" v="3093" actId="478"/>
          <ac:spMkLst>
            <pc:docMk/>
            <pc:sldMk cId="3433503984" sldId="277"/>
            <ac:spMk id="4" creationId="{D918CA4B-1A4C-4AB6-AB08-9DD6C67AD35B}"/>
          </ac:spMkLst>
        </pc:spChg>
        <pc:spChg chg="mod">
          <ac:chgData name="li bo" userId="86e360d6c7446f46" providerId="LiveId" clId="{3C9357A6-ACD9-410F-AEC9-430740E3183A}" dt="2021-11-21T06:04:39.731" v="6460" actId="164"/>
          <ac:spMkLst>
            <pc:docMk/>
            <pc:sldMk cId="3433503984" sldId="277"/>
            <ac:spMk id="6" creationId="{7FFC8F8C-E468-4720-B518-F584744C93A4}"/>
          </ac:spMkLst>
        </pc:spChg>
        <pc:spChg chg="mod">
          <ac:chgData name="li bo" userId="86e360d6c7446f46" providerId="LiveId" clId="{3C9357A6-ACD9-410F-AEC9-430740E3183A}" dt="2021-11-16T07:34:14.818" v="3111" actId="1076"/>
          <ac:spMkLst>
            <pc:docMk/>
            <pc:sldMk cId="3433503984" sldId="277"/>
            <ac:spMk id="9" creationId="{72DCEC98-D9F6-40B2-B715-69D8B676C166}"/>
          </ac:spMkLst>
        </pc:spChg>
        <pc:spChg chg="add del mod">
          <ac:chgData name="li bo" userId="86e360d6c7446f46" providerId="LiveId" clId="{3C9357A6-ACD9-410F-AEC9-430740E3183A}" dt="2021-11-16T02:31:54.386" v="3018" actId="478"/>
          <ac:spMkLst>
            <pc:docMk/>
            <pc:sldMk cId="3433503984" sldId="277"/>
            <ac:spMk id="10" creationId="{31850958-40C8-4FAC-996E-2365575AADEC}"/>
          </ac:spMkLst>
        </pc:spChg>
        <pc:spChg chg="add mod">
          <ac:chgData name="li bo" userId="86e360d6c7446f46" providerId="LiveId" clId="{3C9357A6-ACD9-410F-AEC9-430740E3183A}" dt="2021-11-24T13:20:31.657" v="7706" actId="1076"/>
          <ac:spMkLst>
            <pc:docMk/>
            <pc:sldMk cId="3433503984" sldId="277"/>
            <ac:spMk id="12" creationId="{D428AAC7-8D66-4EE7-81D1-36D99DA32E3A}"/>
          </ac:spMkLst>
        </pc:spChg>
        <pc:spChg chg="add mod">
          <ac:chgData name="li bo" userId="86e360d6c7446f46" providerId="LiveId" clId="{3C9357A6-ACD9-410F-AEC9-430740E3183A}" dt="2021-11-16T07:49:26.052" v="3157" actId="1076"/>
          <ac:spMkLst>
            <pc:docMk/>
            <pc:sldMk cId="3433503984" sldId="277"/>
            <ac:spMk id="18" creationId="{7C86F152-1756-4CFD-94E2-AE7A52FDE865}"/>
          </ac:spMkLst>
        </pc:spChg>
        <pc:spChg chg="add mod">
          <ac:chgData name="li bo" userId="86e360d6c7446f46" providerId="LiveId" clId="{3C9357A6-ACD9-410F-AEC9-430740E3183A}" dt="2021-11-29T05:47:16.884" v="8260" actId="20577"/>
          <ac:spMkLst>
            <pc:docMk/>
            <pc:sldMk cId="3433503984" sldId="277"/>
            <ac:spMk id="19" creationId="{AAD00969-C6EB-4040-A2AB-F86ADA894E34}"/>
          </ac:spMkLst>
        </pc:spChg>
        <pc:grpChg chg="add mod">
          <ac:chgData name="li bo" userId="86e360d6c7446f46" providerId="LiveId" clId="{3C9357A6-ACD9-410F-AEC9-430740E3183A}" dt="2021-11-21T06:04:39.731" v="6460" actId="164"/>
          <ac:grpSpMkLst>
            <pc:docMk/>
            <pc:sldMk cId="3433503984" sldId="277"/>
            <ac:grpSpMk id="20" creationId="{F7C9EE9F-DD80-49F4-87F4-2F3BE0797AFA}"/>
          </ac:grpSpMkLst>
        </pc:grpChg>
        <pc:graphicFrameChg chg="mod modGraphic">
          <ac:chgData name="li bo" userId="86e360d6c7446f46" providerId="LiveId" clId="{3C9357A6-ACD9-410F-AEC9-430740E3183A}" dt="2021-11-16T07:34:14.818" v="3111" actId="1076"/>
          <ac:graphicFrameMkLst>
            <pc:docMk/>
            <pc:sldMk cId="3433503984" sldId="277"/>
            <ac:graphicFrameMk id="7" creationId="{D7F3ADE2-1278-4BF4-8C8D-21F6C4544FC3}"/>
          </ac:graphicFrameMkLst>
        </pc:graphicFrameChg>
        <pc:picChg chg="add del mod">
          <ac:chgData name="li bo" userId="86e360d6c7446f46" providerId="LiveId" clId="{3C9357A6-ACD9-410F-AEC9-430740E3183A}" dt="2021-11-16T07:47:29.041" v="3117" actId="478"/>
          <ac:picMkLst>
            <pc:docMk/>
            <pc:sldMk cId="3433503984" sldId="277"/>
            <ac:picMk id="13" creationId="{9B54755A-BBD7-48F0-88C2-918F647E017C}"/>
          </ac:picMkLst>
        </pc:picChg>
        <pc:picChg chg="add mod">
          <ac:chgData name="li bo" userId="86e360d6c7446f46" providerId="LiveId" clId="{3C9357A6-ACD9-410F-AEC9-430740E3183A}" dt="2021-11-16T07:48:29.562" v="3132" actId="1076"/>
          <ac:picMkLst>
            <pc:docMk/>
            <pc:sldMk cId="3433503984" sldId="277"/>
            <ac:picMk id="15" creationId="{D4B27027-25DD-4DE7-BDF8-AFA8179E2A4C}"/>
          </ac:picMkLst>
        </pc:picChg>
        <pc:picChg chg="add mod">
          <ac:chgData name="li bo" userId="86e360d6c7446f46" providerId="LiveId" clId="{3C9357A6-ACD9-410F-AEC9-430740E3183A}" dt="2021-11-16T07:48:31.388" v="3133" actId="1076"/>
          <ac:picMkLst>
            <pc:docMk/>
            <pc:sldMk cId="3433503984" sldId="277"/>
            <ac:picMk id="17" creationId="{FC2A9D33-6D5B-4E5D-8059-84E92379935B}"/>
          </ac:picMkLst>
        </pc:picChg>
        <pc:cxnChg chg="mod">
          <ac:chgData name="li bo" userId="86e360d6c7446f46" providerId="LiveId" clId="{3C9357A6-ACD9-410F-AEC9-430740E3183A}" dt="2021-11-21T06:04:39.731" v="6460" actId="164"/>
          <ac:cxnSpMkLst>
            <pc:docMk/>
            <pc:sldMk cId="3433503984" sldId="277"/>
            <ac:cxnSpMk id="8" creationId="{B7AD58A2-8B3B-4DC4-A380-374D20616947}"/>
          </ac:cxnSpMkLst>
        </pc:cxnChg>
      </pc:sldChg>
      <pc:sldChg chg="new del">
        <pc:chgData name="li bo" userId="86e360d6c7446f46" providerId="LiveId" clId="{3C9357A6-ACD9-410F-AEC9-430740E3183A}" dt="2021-11-20T14:19:03.027" v="3787" actId="47"/>
        <pc:sldMkLst>
          <pc:docMk/>
          <pc:sldMk cId="1126294723" sldId="278"/>
        </pc:sldMkLst>
      </pc:sldChg>
      <pc:sldChg chg="delSp modSp add mod modShow">
        <pc:chgData name="li bo" userId="86e360d6c7446f46" providerId="LiveId" clId="{3C9357A6-ACD9-410F-AEC9-430740E3183A}" dt="2021-11-24T05:22:57.596" v="6916" actId="729"/>
        <pc:sldMkLst>
          <pc:docMk/>
          <pc:sldMk cId="2237859995" sldId="278"/>
        </pc:sldMkLst>
        <pc:spChg chg="mod">
          <ac:chgData name="li bo" userId="86e360d6c7446f46" providerId="LiveId" clId="{3C9357A6-ACD9-410F-AEC9-430740E3183A}" dt="2021-11-24T01:55:12.099" v="6604" actId="20577"/>
          <ac:spMkLst>
            <pc:docMk/>
            <pc:sldMk cId="2237859995" sldId="278"/>
            <ac:spMk id="8" creationId="{8B17DFF2-761C-4587-B407-4F2D7E83F847}"/>
          </ac:spMkLst>
        </pc:spChg>
        <pc:picChg chg="del">
          <ac:chgData name="li bo" userId="86e360d6c7446f46" providerId="LiveId" clId="{3C9357A6-ACD9-410F-AEC9-430740E3183A}" dt="2021-11-21T03:24:17.311" v="5904" actId="478"/>
          <ac:picMkLst>
            <pc:docMk/>
            <pc:sldMk cId="2237859995" sldId="278"/>
            <ac:picMk id="10" creationId="{D5E67211-8228-43DC-A1B3-F72C0F7A0A7B}"/>
          </ac:picMkLst>
        </pc:picChg>
      </pc:sldChg>
      <pc:sldChg chg="modSp add mod modAnim">
        <pc:chgData name="li bo" userId="86e360d6c7446f46" providerId="LiveId" clId="{3C9357A6-ACD9-410F-AEC9-430740E3183A}" dt="2021-12-12T03:38:08.511" v="8443" actId="255"/>
        <pc:sldMkLst>
          <pc:docMk/>
          <pc:sldMk cId="1000117928" sldId="279"/>
        </pc:sldMkLst>
        <pc:spChg chg="mod">
          <ac:chgData name="li bo" userId="86e360d6c7446f46" providerId="LiveId" clId="{3C9357A6-ACD9-410F-AEC9-430740E3183A}" dt="2021-12-12T03:37:38.010" v="8419" actId="20577"/>
          <ac:spMkLst>
            <pc:docMk/>
            <pc:sldMk cId="1000117928" sldId="279"/>
            <ac:spMk id="2" creationId="{DCA5228F-1EB9-4FF6-8A32-EB666512A705}"/>
          </ac:spMkLst>
        </pc:spChg>
        <pc:spChg chg="mod">
          <ac:chgData name="li bo" userId="86e360d6c7446f46" providerId="LiveId" clId="{3C9357A6-ACD9-410F-AEC9-430740E3183A}" dt="2021-12-12T03:38:08.511" v="8443" actId="255"/>
          <ac:spMkLst>
            <pc:docMk/>
            <pc:sldMk cId="1000117928" sldId="279"/>
            <ac:spMk id="3" creationId="{7BCACD27-7937-452F-AF38-FD0E5C2CF690}"/>
          </ac:spMkLst>
        </pc:spChg>
      </pc:sldChg>
      <pc:sldChg chg="new del">
        <pc:chgData name="li bo" userId="86e360d6c7446f46" providerId="LiveId" clId="{3C9357A6-ACD9-410F-AEC9-430740E3183A}" dt="2021-12-12T03:37:29.141" v="8407" actId="47"/>
        <pc:sldMkLst>
          <pc:docMk/>
          <pc:sldMk cId="3849126289" sldId="279"/>
        </pc:sldMkLst>
      </pc:sldChg>
    </pc:docChg>
  </pc:docChgLst>
  <pc:docChgLst>
    <pc:chgData name="li bo" userId="86e360d6c7446f46" providerId="LiveId" clId="{B6C52115-8F1E-3B47-85F1-AF6676133A6B}"/>
    <pc:docChg chg="undo custSel modSld modMainMaster modNotesMaster">
      <pc:chgData name="li bo" userId="86e360d6c7446f46" providerId="LiveId" clId="{B6C52115-8F1E-3B47-85F1-AF6676133A6B}" dt="2023-02-20T07:02:37.759" v="449"/>
      <pc:docMkLst>
        <pc:docMk/>
      </pc:docMkLst>
      <pc:sldChg chg="addSp modSp mod">
        <pc:chgData name="li bo" userId="86e360d6c7446f46" providerId="LiveId" clId="{B6C52115-8F1E-3B47-85F1-AF6676133A6B}" dt="2023-01-26T15:00:54.955" v="297"/>
        <pc:sldMkLst>
          <pc:docMk/>
          <pc:sldMk cId="136515721" sldId="256"/>
        </pc:sldMkLst>
        <pc:spChg chg="mod">
          <ac:chgData name="li bo" userId="86e360d6c7446f46" providerId="LiveId" clId="{B6C52115-8F1E-3B47-85F1-AF6676133A6B}" dt="2023-01-26T13:57:53.164" v="55" actId="113"/>
          <ac:spMkLst>
            <pc:docMk/>
            <pc:sldMk cId="136515721" sldId="256"/>
            <ac:spMk id="2" creationId="{6C99C43A-F26B-412F-B477-BFBD6C4BAED6}"/>
          </ac:spMkLst>
        </pc:spChg>
        <pc:spChg chg="add mod">
          <ac:chgData name="li bo" userId="86e360d6c7446f46" providerId="LiveId" clId="{B6C52115-8F1E-3B47-85F1-AF6676133A6B}" dt="2023-01-26T15:00:54.955" v="297"/>
          <ac:spMkLst>
            <pc:docMk/>
            <pc:sldMk cId="136515721" sldId="256"/>
            <ac:spMk id="3" creationId="{A144A630-E6FF-43B3-23E9-36C0231AB16A}"/>
          </ac:spMkLst>
        </pc:spChg>
        <pc:spChg chg="mod">
          <ac:chgData name="li bo" userId="86e360d6c7446f46" providerId="LiveId" clId="{B6C52115-8F1E-3B47-85F1-AF6676133A6B}" dt="2023-01-26T13:57:59.026" v="56" actId="2711"/>
          <ac:spMkLst>
            <pc:docMk/>
            <pc:sldMk cId="136515721" sldId="256"/>
            <ac:spMk id="4" creationId="{283D9804-FAFF-4614-97AD-923CEEA74B70}"/>
          </ac:spMkLst>
        </pc:spChg>
      </pc:sldChg>
      <pc:sldChg chg="addSp modSp mod">
        <pc:chgData name="li bo" userId="86e360d6c7446f46" providerId="LiveId" clId="{B6C52115-8F1E-3B47-85F1-AF6676133A6B}" dt="2023-01-26T15:00:54.955" v="297"/>
        <pc:sldMkLst>
          <pc:docMk/>
          <pc:sldMk cId="730122577" sldId="376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730122577" sldId="376"/>
            <ac:spMk id="2" creationId="{509EF904-4F68-D4FC-F9F2-26F8BC7331E2}"/>
          </ac:spMkLst>
        </pc:spChg>
        <pc:spChg chg="mod">
          <ac:chgData name="li bo" userId="86e360d6c7446f46" providerId="LiveId" clId="{B6C52115-8F1E-3B47-85F1-AF6676133A6B}" dt="2023-01-26T13:59:07.841" v="65" actId="113"/>
          <ac:spMkLst>
            <pc:docMk/>
            <pc:sldMk cId="730122577" sldId="376"/>
            <ac:spMk id="5" creationId="{0F35C060-7494-4218-9EE6-4E062E7E75DC}"/>
          </ac:spMkLst>
        </pc:spChg>
        <pc:spChg chg="mod">
          <ac:chgData name="li bo" userId="86e360d6c7446f46" providerId="LiveId" clId="{B6C52115-8F1E-3B47-85F1-AF6676133A6B}" dt="2023-01-26T13:59:05.404" v="64" actId="2711"/>
          <ac:spMkLst>
            <pc:docMk/>
            <pc:sldMk cId="730122577" sldId="376"/>
            <ac:spMk id="6" creationId="{BD1B7A74-FC38-44EF-85F8-BD5049E08999}"/>
          </ac:spMkLst>
        </pc:spChg>
        <pc:spChg chg="mod">
          <ac:chgData name="li bo" userId="86e360d6c7446f46" providerId="LiveId" clId="{B6C52115-8F1E-3B47-85F1-AF6676133A6B}" dt="2023-01-26T13:59:05.404" v="64" actId="2711"/>
          <ac:spMkLst>
            <pc:docMk/>
            <pc:sldMk cId="730122577" sldId="376"/>
            <ac:spMk id="7" creationId="{F88929AA-173D-46BE-BC8B-9B79A8733E4B}"/>
          </ac:spMkLst>
        </pc:spChg>
        <pc:spChg chg="mod">
          <ac:chgData name="li bo" userId="86e360d6c7446f46" providerId="LiveId" clId="{B6C52115-8F1E-3B47-85F1-AF6676133A6B}" dt="2023-01-26T13:59:05.404" v="64" actId="2711"/>
          <ac:spMkLst>
            <pc:docMk/>
            <pc:sldMk cId="730122577" sldId="376"/>
            <ac:spMk id="8" creationId="{C30E9749-4E67-464D-BF5E-ADD4589F005B}"/>
          </ac:spMkLst>
        </pc:spChg>
        <pc:spChg chg="mod">
          <ac:chgData name="li bo" userId="86e360d6c7446f46" providerId="LiveId" clId="{B6C52115-8F1E-3B47-85F1-AF6676133A6B}" dt="2023-01-26T13:59:05.404" v="64" actId="2711"/>
          <ac:spMkLst>
            <pc:docMk/>
            <pc:sldMk cId="730122577" sldId="376"/>
            <ac:spMk id="9" creationId="{FAFD0CB2-51B2-47C5-8299-5DC47A693549}"/>
          </ac:spMkLst>
        </pc:spChg>
        <pc:spChg chg="mod">
          <ac:chgData name="li bo" userId="86e360d6c7446f46" providerId="LiveId" clId="{B6C52115-8F1E-3B47-85F1-AF6676133A6B}" dt="2023-01-26T13:59:05.404" v="64" actId="2711"/>
          <ac:spMkLst>
            <pc:docMk/>
            <pc:sldMk cId="730122577" sldId="376"/>
            <ac:spMk id="10" creationId="{85E40588-505C-4B25-B752-C29884735B3F}"/>
          </ac:spMkLst>
        </pc:spChg>
      </pc:sldChg>
      <pc:sldChg chg="addSp modSp mod">
        <pc:chgData name="li bo" userId="86e360d6c7446f46" providerId="LiveId" clId="{B6C52115-8F1E-3B47-85F1-AF6676133A6B}" dt="2023-01-30T03:15:00.603" v="320" actId="1076"/>
        <pc:sldMkLst>
          <pc:docMk/>
          <pc:sldMk cId="4008160008" sldId="377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4008160008" sldId="377"/>
            <ac:spMk id="2" creationId="{D1D472F7-0ED9-D036-5986-641CA1461BCA}"/>
          </ac:spMkLst>
        </pc:spChg>
        <pc:spChg chg="mod">
          <ac:chgData name="li bo" userId="86e360d6c7446f46" providerId="LiveId" clId="{B6C52115-8F1E-3B47-85F1-AF6676133A6B}" dt="2023-01-26T13:58:36.722" v="58" actId="113"/>
          <ac:spMkLst>
            <pc:docMk/>
            <pc:sldMk cId="4008160008" sldId="377"/>
            <ac:spMk id="4" creationId="{8848BC9A-87F8-427C-B049-A17813068586}"/>
          </ac:spMkLst>
        </pc:spChg>
        <pc:spChg chg="mod">
          <ac:chgData name="li bo" userId="86e360d6c7446f46" providerId="LiveId" clId="{B6C52115-8F1E-3B47-85F1-AF6676133A6B}" dt="2023-01-30T03:14:26.194" v="315" actId="1076"/>
          <ac:spMkLst>
            <pc:docMk/>
            <pc:sldMk cId="4008160008" sldId="377"/>
            <ac:spMk id="8" creationId="{CAB03688-8CCD-4176-8D22-E772F4676714}"/>
          </ac:spMkLst>
        </pc:spChg>
        <pc:spChg chg="mod">
          <ac:chgData name="li bo" userId="86e360d6c7446f46" providerId="LiveId" clId="{B6C52115-8F1E-3B47-85F1-AF6676133A6B}" dt="2023-01-30T03:15:00.603" v="320" actId="1076"/>
          <ac:spMkLst>
            <pc:docMk/>
            <pc:sldMk cId="4008160008" sldId="377"/>
            <ac:spMk id="9" creationId="{757C5166-A841-4D38-B54B-A1C5414E49B6}"/>
          </ac:spMkLst>
        </pc:spChg>
        <pc:spChg chg="mod">
          <ac:chgData name="li bo" userId="86e360d6c7446f46" providerId="LiveId" clId="{B6C52115-8F1E-3B47-85F1-AF6676133A6B}" dt="2023-01-30T03:14:17.370" v="312" actId="1076"/>
          <ac:spMkLst>
            <pc:docMk/>
            <pc:sldMk cId="4008160008" sldId="377"/>
            <ac:spMk id="12" creationId="{FDABBBEF-D1CC-406B-94F0-BC484FDBD1B0}"/>
          </ac:spMkLst>
        </pc:spChg>
        <pc:picChg chg="mod">
          <ac:chgData name="li bo" userId="86e360d6c7446f46" providerId="LiveId" clId="{B6C52115-8F1E-3B47-85F1-AF6676133A6B}" dt="2023-01-30T03:14:22.980" v="314" actId="1076"/>
          <ac:picMkLst>
            <pc:docMk/>
            <pc:sldMk cId="4008160008" sldId="377"/>
            <ac:picMk id="1030" creationId="{3DBA0996-5493-48D7-B784-B1676D3709C9}"/>
          </ac:picMkLst>
        </pc:picChg>
        <pc:picChg chg="mod">
          <ac:chgData name="li bo" userId="86e360d6c7446f46" providerId="LiveId" clId="{B6C52115-8F1E-3B47-85F1-AF6676133A6B}" dt="2023-01-30T03:14:26.194" v="315" actId="1076"/>
          <ac:picMkLst>
            <pc:docMk/>
            <pc:sldMk cId="4008160008" sldId="377"/>
            <ac:picMk id="1032" creationId="{4F2BA001-7AA5-4650-92A8-B56DFCF5EECE}"/>
          </ac:picMkLst>
        </pc:picChg>
      </pc:sldChg>
      <pc:sldChg chg="addSp modSp mod">
        <pc:chgData name="li bo" userId="86e360d6c7446f46" providerId="LiveId" clId="{B6C52115-8F1E-3B47-85F1-AF6676133A6B}" dt="2023-01-26T15:00:54.955" v="297"/>
        <pc:sldMkLst>
          <pc:docMk/>
          <pc:sldMk cId="257282952" sldId="378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257282952" sldId="378"/>
            <ac:spMk id="2" creationId="{A501BCEE-2935-7DA7-4B03-165F198F4B5F}"/>
          </ac:spMkLst>
        </pc:spChg>
        <pc:spChg chg="mod">
          <ac:chgData name="li bo" userId="86e360d6c7446f46" providerId="LiveId" clId="{B6C52115-8F1E-3B47-85F1-AF6676133A6B}" dt="2023-01-26T14:02:04.893" v="89" actId="113"/>
          <ac:spMkLst>
            <pc:docMk/>
            <pc:sldMk cId="257282952" sldId="378"/>
            <ac:spMk id="4" creationId="{9A03E661-A914-4FBD-81C5-122581BFA636}"/>
          </ac:spMkLst>
        </pc:spChg>
        <pc:spChg chg="mod">
          <ac:chgData name="li bo" userId="86e360d6c7446f46" providerId="LiveId" clId="{B6C52115-8F1E-3B47-85F1-AF6676133A6B}" dt="2023-01-26T14:02:01.741" v="88" actId="2711"/>
          <ac:spMkLst>
            <pc:docMk/>
            <pc:sldMk cId="257282952" sldId="378"/>
            <ac:spMk id="6" creationId="{ACB41266-9CFF-44B6-9A6D-1F4DA3468C54}"/>
          </ac:spMkLst>
        </pc:spChg>
        <pc:spChg chg="mod">
          <ac:chgData name="li bo" userId="86e360d6c7446f46" providerId="LiveId" clId="{B6C52115-8F1E-3B47-85F1-AF6676133A6B}" dt="2023-01-26T14:02:01.741" v="88" actId="2711"/>
          <ac:spMkLst>
            <pc:docMk/>
            <pc:sldMk cId="257282952" sldId="378"/>
            <ac:spMk id="13" creationId="{76F8BDAD-0DFD-4581-8B08-86F2FC969DC3}"/>
          </ac:spMkLst>
        </pc:spChg>
        <pc:spChg chg="mod">
          <ac:chgData name="li bo" userId="86e360d6c7446f46" providerId="LiveId" clId="{B6C52115-8F1E-3B47-85F1-AF6676133A6B}" dt="2023-01-26T14:02:01.741" v="88" actId="2711"/>
          <ac:spMkLst>
            <pc:docMk/>
            <pc:sldMk cId="257282952" sldId="378"/>
            <ac:spMk id="14" creationId="{AF615034-FC7D-4718-AEB0-2A0E35FF8060}"/>
          </ac:spMkLst>
        </pc:spChg>
        <pc:spChg chg="mod">
          <ac:chgData name="li bo" userId="86e360d6c7446f46" providerId="LiveId" clId="{B6C52115-8F1E-3B47-85F1-AF6676133A6B}" dt="2023-01-26T14:02:01.741" v="88" actId="2711"/>
          <ac:spMkLst>
            <pc:docMk/>
            <pc:sldMk cId="257282952" sldId="378"/>
            <ac:spMk id="15" creationId="{11B66006-75CF-4A61-9AAD-4DE9374D352D}"/>
          </ac:spMkLst>
        </pc:spChg>
        <pc:spChg chg="mod">
          <ac:chgData name="li bo" userId="86e360d6c7446f46" providerId="LiveId" clId="{B6C52115-8F1E-3B47-85F1-AF6676133A6B}" dt="2023-01-26T14:02:01.741" v="88" actId="2711"/>
          <ac:spMkLst>
            <pc:docMk/>
            <pc:sldMk cId="257282952" sldId="378"/>
            <ac:spMk id="17" creationId="{28082856-18DF-48B0-913F-74A16E986B9F}"/>
          </ac:spMkLst>
        </pc:spChg>
        <pc:spChg chg="mod">
          <ac:chgData name="li bo" userId="86e360d6c7446f46" providerId="LiveId" clId="{B6C52115-8F1E-3B47-85F1-AF6676133A6B}" dt="2023-01-26T14:02:01.741" v="88" actId="2711"/>
          <ac:spMkLst>
            <pc:docMk/>
            <pc:sldMk cId="257282952" sldId="378"/>
            <ac:spMk id="18" creationId="{FEAA1D51-E43B-4A71-994B-921B4019D572}"/>
          </ac:spMkLst>
        </pc:spChg>
        <pc:grpChg chg="mod">
          <ac:chgData name="li bo" userId="86e360d6c7446f46" providerId="LiveId" clId="{B6C52115-8F1E-3B47-85F1-AF6676133A6B}" dt="2023-01-26T14:02:01.741" v="88" actId="2711"/>
          <ac:grpSpMkLst>
            <pc:docMk/>
            <pc:sldMk cId="257282952" sldId="378"/>
            <ac:grpSpMk id="11" creationId="{38D7BC18-4DB8-4EAA-9352-DD2D01FFF0AC}"/>
          </ac:grpSpMkLst>
        </pc:grpChg>
        <pc:picChg chg="mod">
          <ac:chgData name="li bo" userId="86e360d6c7446f46" providerId="LiveId" clId="{B6C52115-8F1E-3B47-85F1-AF6676133A6B}" dt="2023-01-26T14:02:01.741" v="88" actId="2711"/>
          <ac:picMkLst>
            <pc:docMk/>
            <pc:sldMk cId="257282952" sldId="378"/>
            <ac:picMk id="8" creationId="{A2478866-5CCC-4D01-AC84-CDB9F96F86AD}"/>
          </ac:picMkLst>
        </pc:picChg>
        <pc:picChg chg="mod">
          <ac:chgData name="li bo" userId="86e360d6c7446f46" providerId="LiveId" clId="{B6C52115-8F1E-3B47-85F1-AF6676133A6B}" dt="2023-01-26T14:02:01.741" v="88" actId="2711"/>
          <ac:picMkLst>
            <pc:docMk/>
            <pc:sldMk cId="257282952" sldId="378"/>
            <ac:picMk id="10" creationId="{DA9A1A8B-5E5E-40D2-AE0C-A3C46BA6FDE2}"/>
          </ac:picMkLst>
        </pc:picChg>
        <pc:picChg chg="mod">
          <ac:chgData name="li bo" userId="86e360d6c7446f46" providerId="LiveId" clId="{B6C52115-8F1E-3B47-85F1-AF6676133A6B}" dt="2023-01-26T14:02:01.741" v="88" actId="2711"/>
          <ac:picMkLst>
            <pc:docMk/>
            <pc:sldMk cId="257282952" sldId="378"/>
            <ac:picMk id="16" creationId="{8638A439-45E1-43A8-9689-06B979E484FD}"/>
          </ac:picMkLst>
        </pc:picChg>
      </pc:sldChg>
      <pc:sldChg chg="addSp modSp mod">
        <pc:chgData name="li bo" userId="86e360d6c7446f46" providerId="LiveId" clId="{B6C52115-8F1E-3B47-85F1-AF6676133A6B}" dt="2023-01-26T15:00:54.955" v="297"/>
        <pc:sldMkLst>
          <pc:docMk/>
          <pc:sldMk cId="81126327" sldId="379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81126327" sldId="379"/>
            <ac:spMk id="2" creationId="{99FC266C-0EB0-A737-25F8-A52A59887D7E}"/>
          </ac:spMkLst>
        </pc:spChg>
        <pc:spChg chg="mod">
          <ac:chgData name="li bo" userId="86e360d6c7446f46" providerId="LiveId" clId="{B6C52115-8F1E-3B47-85F1-AF6676133A6B}" dt="2023-01-26T13:59:35.754" v="71" actId="113"/>
          <ac:spMkLst>
            <pc:docMk/>
            <pc:sldMk cId="81126327" sldId="379"/>
            <ac:spMk id="4" creationId="{EC41EBF8-5A8C-4246-B519-1CA1AD327E68}"/>
          </ac:spMkLst>
        </pc:spChg>
        <pc:spChg chg="mod">
          <ac:chgData name="li bo" userId="86e360d6c7446f46" providerId="LiveId" clId="{B6C52115-8F1E-3B47-85F1-AF6676133A6B}" dt="2023-01-26T13:59:32.840" v="70" actId="2711"/>
          <ac:spMkLst>
            <pc:docMk/>
            <pc:sldMk cId="81126327" sldId="379"/>
            <ac:spMk id="5" creationId="{AFEDFBDA-E553-4B75-A154-1D2DD33A6F25}"/>
          </ac:spMkLst>
        </pc:spChg>
        <pc:spChg chg="mod">
          <ac:chgData name="li bo" userId="86e360d6c7446f46" providerId="LiveId" clId="{B6C52115-8F1E-3B47-85F1-AF6676133A6B}" dt="2023-01-26T13:59:32.840" v="70" actId="2711"/>
          <ac:spMkLst>
            <pc:docMk/>
            <pc:sldMk cId="81126327" sldId="379"/>
            <ac:spMk id="9" creationId="{F3377EAD-3AB1-4A2E-A398-509A5064CB7C}"/>
          </ac:spMkLst>
        </pc:spChg>
        <pc:spChg chg="mod">
          <ac:chgData name="li bo" userId="86e360d6c7446f46" providerId="LiveId" clId="{B6C52115-8F1E-3B47-85F1-AF6676133A6B}" dt="2023-01-26T13:59:32.840" v="70" actId="2711"/>
          <ac:spMkLst>
            <pc:docMk/>
            <pc:sldMk cId="81126327" sldId="379"/>
            <ac:spMk id="12" creationId="{242369C9-E5B2-40EE-AD91-1EF6F6A8E465}"/>
          </ac:spMkLst>
        </pc:spChg>
        <pc:spChg chg="mod">
          <ac:chgData name="li bo" userId="86e360d6c7446f46" providerId="LiveId" clId="{B6C52115-8F1E-3B47-85F1-AF6676133A6B}" dt="2023-01-26T13:59:32.840" v="70" actId="2711"/>
          <ac:spMkLst>
            <pc:docMk/>
            <pc:sldMk cId="81126327" sldId="379"/>
            <ac:spMk id="24" creationId="{156CA94C-46B3-4A25-AE4F-6710D59C0A45}"/>
          </ac:spMkLst>
        </pc:spChg>
        <pc:spChg chg="mod">
          <ac:chgData name="li bo" userId="86e360d6c7446f46" providerId="LiveId" clId="{B6C52115-8F1E-3B47-85F1-AF6676133A6B}" dt="2023-01-26T13:59:32.840" v="70" actId="2711"/>
          <ac:spMkLst>
            <pc:docMk/>
            <pc:sldMk cId="81126327" sldId="379"/>
            <ac:spMk id="25" creationId="{30DD377F-6B25-4395-9199-54DC746D2C16}"/>
          </ac:spMkLst>
        </pc:spChg>
        <pc:spChg chg="mod">
          <ac:chgData name="li bo" userId="86e360d6c7446f46" providerId="LiveId" clId="{B6C52115-8F1E-3B47-85F1-AF6676133A6B}" dt="2023-01-26T13:59:32.840" v="70" actId="2711"/>
          <ac:spMkLst>
            <pc:docMk/>
            <pc:sldMk cId="81126327" sldId="379"/>
            <ac:spMk id="34" creationId="{7996AAEC-BCD9-46BD-8C8B-BA91AD4630F2}"/>
          </ac:spMkLst>
        </pc:spChg>
        <pc:spChg chg="mod">
          <ac:chgData name="li bo" userId="86e360d6c7446f46" providerId="LiveId" clId="{B6C52115-8F1E-3B47-85F1-AF6676133A6B}" dt="2023-01-26T13:59:32.840" v="70" actId="2711"/>
          <ac:spMkLst>
            <pc:docMk/>
            <pc:sldMk cId="81126327" sldId="379"/>
            <ac:spMk id="35" creationId="{45D9C5BD-ED8C-4E3A-9B42-CADC6A6617F1}"/>
          </ac:spMkLst>
        </pc:spChg>
        <pc:grpChg chg="mod">
          <ac:chgData name="li bo" userId="86e360d6c7446f46" providerId="LiveId" clId="{B6C52115-8F1E-3B47-85F1-AF6676133A6B}" dt="2023-01-26T13:59:32.840" v="70" actId="2711"/>
          <ac:grpSpMkLst>
            <pc:docMk/>
            <pc:sldMk cId="81126327" sldId="379"/>
            <ac:grpSpMk id="11" creationId="{B418F832-F3BF-43D5-8B55-ADE77191E811}"/>
          </ac:grpSpMkLst>
        </pc:grpChg>
        <pc:grpChg chg="mod">
          <ac:chgData name="li bo" userId="86e360d6c7446f46" providerId="LiveId" clId="{B6C52115-8F1E-3B47-85F1-AF6676133A6B}" dt="2023-01-26T13:59:32.840" v="70" actId="2711"/>
          <ac:grpSpMkLst>
            <pc:docMk/>
            <pc:sldMk cId="81126327" sldId="379"/>
            <ac:grpSpMk id="21" creationId="{9D1FE9FF-1F6E-4464-8FAF-9DD5DE1B6D32}"/>
          </ac:grpSpMkLst>
        </pc:grpChg>
        <pc:picChg chg="mod">
          <ac:chgData name="li bo" userId="86e360d6c7446f46" providerId="LiveId" clId="{B6C52115-8F1E-3B47-85F1-AF6676133A6B}" dt="2023-01-26T13:59:32.840" v="70" actId="2711"/>
          <ac:picMkLst>
            <pc:docMk/>
            <pc:sldMk cId="81126327" sldId="379"/>
            <ac:picMk id="8" creationId="{77E77A6F-0EA8-4850-9A93-D552655C50A3}"/>
          </ac:picMkLst>
        </pc:picChg>
        <pc:picChg chg="mod">
          <ac:chgData name="li bo" userId="86e360d6c7446f46" providerId="LiveId" clId="{B6C52115-8F1E-3B47-85F1-AF6676133A6B}" dt="2023-01-26T13:59:32.840" v="70" actId="2711"/>
          <ac:picMkLst>
            <pc:docMk/>
            <pc:sldMk cId="81126327" sldId="379"/>
            <ac:picMk id="17" creationId="{56CD339D-68B4-4471-A26B-220BC41396BA}"/>
          </ac:picMkLst>
        </pc:picChg>
        <pc:picChg chg="mod">
          <ac:chgData name="li bo" userId="86e360d6c7446f46" providerId="LiveId" clId="{B6C52115-8F1E-3B47-85F1-AF6676133A6B}" dt="2023-01-26T13:59:32.840" v="70" actId="2711"/>
          <ac:picMkLst>
            <pc:docMk/>
            <pc:sldMk cId="81126327" sldId="379"/>
            <ac:picMk id="23" creationId="{8A0B4CE5-7102-48A2-BFA3-96F745D2E1EA}"/>
          </ac:picMkLst>
        </pc:picChg>
      </pc:sldChg>
      <pc:sldChg chg="addSp modSp mod">
        <pc:chgData name="li bo" userId="86e360d6c7446f46" providerId="LiveId" clId="{B6C52115-8F1E-3B47-85F1-AF6676133A6B}" dt="2023-02-06T14:41:41.054" v="340" actId="1076"/>
        <pc:sldMkLst>
          <pc:docMk/>
          <pc:sldMk cId="2680146087" sldId="380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2680146087" sldId="380"/>
            <ac:spMk id="2" creationId="{3B42404F-EEBD-A7DC-C0B4-A593A4DB10D9}"/>
          </ac:spMkLst>
        </pc:spChg>
        <pc:spChg chg="mod">
          <ac:chgData name="li bo" userId="86e360d6c7446f46" providerId="LiveId" clId="{B6C52115-8F1E-3B47-85F1-AF6676133A6B}" dt="2023-01-26T13:59:26.269" v="69" actId="113"/>
          <ac:spMkLst>
            <pc:docMk/>
            <pc:sldMk cId="2680146087" sldId="380"/>
            <ac:spMk id="4" creationId="{3F86B1FD-2754-4432-9DC0-E11D5B5A2367}"/>
          </ac:spMkLst>
        </pc:spChg>
        <pc:spChg chg="mod">
          <ac:chgData name="li bo" userId="86e360d6c7446f46" providerId="LiveId" clId="{B6C52115-8F1E-3B47-85F1-AF6676133A6B}" dt="2023-01-26T13:59:22.468" v="67" actId="2711"/>
          <ac:spMkLst>
            <pc:docMk/>
            <pc:sldMk cId="2680146087" sldId="380"/>
            <ac:spMk id="15" creationId="{4C6C93CE-9D1A-41C9-A728-0BA56211A205}"/>
          </ac:spMkLst>
        </pc:spChg>
        <pc:spChg chg="mod">
          <ac:chgData name="li bo" userId="86e360d6c7446f46" providerId="LiveId" clId="{B6C52115-8F1E-3B47-85F1-AF6676133A6B}" dt="2023-01-26T13:59:22.468" v="67" actId="2711"/>
          <ac:spMkLst>
            <pc:docMk/>
            <pc:sldMk cId="2680146087" sldId="380"/>
            <ac:spMk id="16" creationId="{6E7CBCF2-EE8B-4A81-A797-44F973DD2CA2}"/>
          </ac:spMkLst>
        </pc:spChg>
        <pc:spChg chg="mod">
          <ac:chgData name="li bo" userId="86e360d6c7446f46" providerId="LiveId" clId="{B6C52115-8F1E-3B47-85F1-AF6676133A6B}" dt="2023-01-26T13:59:22.468" v="67" actId="2711"/>
          <ac:spMkLst>
            <pc:docMk/>
            <pc:sldMk cId="2680146087" sldId="380"/>
            <ac:spMk id="17" creationId="{B508C2A2-1215-44F4-AA6B-801869628863}"/>
          </ac:spMkLst>
        </pc:spChg>
        <pc:spChg chg="mod">
          <ac:chgData name="li bo" userId="86e360d6c7446f46" providerId="LiveId" clId="{B6C52115-8F1E-3B47-85F1-AF6676133A6B}" dt="2023-01-26T13:59:22.468" v="67" actId="2711"/>
          <ac:spMkLst>
            <pc:docMk/>
            <pc:sldMk cId="2680146087" sldId="380"/>
            <ac:spMk id="18" creationId="{E2A4AE66-019B-4F81-9C4D-F8C3446746F0}"/>
          </ac:spMkLst>
        </pc:spChg>
        <pc:spChg chg="mod">
          <ac:chgData name="li bo" userId="86e360d6c7446f46" providerId="LiveId" clId="{B6C52115-8F1E-3B47-85F1-AF6676133A6B}" dt="2023-01-26T13:59:22.468" v="67" actId="2711"/>
          <ac:spMkLst>
            <pc:docMk/>
            <pc:sldMk cId="2680146087" sldId="380"/>
            <ac:spMk id="19" creationId="{C709871A-D108-4411-BA44-72639ADFD41B}"/>
          </ac:spMkLst>
        </pc:spChg>
        <pc:spChg chg="mod">
          <ac:chgData name="li bo" userId="86e360d6c7446f46" providerId="LiveId" clId="{B6C52115-8F1E-3B47-85F1-AF6676133A6B}" dt="2023-01-26T13:59:22.468" v="67" actId="2711"/>
          <ac:spMkLst>
            <pc:docMk/>
            <pc:sldMk cId="2680146087" sldId="380"/>
            <ac:spMk id="20" creationId="{5DFB9C06-86E2-420F-B0BA-63C63DB12289}"/>
          </ac:spMkLst>
        </pc:spChg>
        <pc:spChg chg="mod">
          <ac:chgData name="li bo" userId="86e360d6c7446f46" providerId="LiveId" clId="{B6C52115-8F1E-3B47-85F1-AF6676133A6B}" dt="2023-01-30T03:16:50.172" v="322" actId="1076"/>
          <ac:spMkLst>
            <pc:docMk/>
            <pc:sldMk cId="2680146087" sldId="380"/>
            <ac:spMk id="31" creationId="{85917438-388B-4B58-913E-A9F4638BA529}"/>
          </ac:spMkLst>
        </pc:spChg>
        <pc:spChg chg="mod">
          <ac:chgData name="li bo" userId="86e360d6c7446f46" providerId="LiveId" clId="{B6C52115-8F1E-3B47-85F1-AF6676133A6B}" dt="2023-02-06T14:41:41.054" v="340" actId="1076"/>
          <ac:spMkLst>
            <pc:docMk/>
            <pc:sldMk cId="2680146087" sldId="380"/>
            <ac:spMk id="33" creationId="{5A0DB69D-E00B-4B34-8C61-E1237C502EC8}"/>
          </ac:spMkLst>
        </pc:spChg>
        <pc:picChg chg="mod">
          <ac:chgData name="li bo" userId="86e360d6c7446f46" providerId="LiveId" clId="{B6C52115-8F1E-3B47-85F1-AF6676133A6B}" dt="2023-01-26T13:59:22.468" v="67" actId="2711"/>
          <ac:picMkLst>
            <pc:docMk/>
            <pc:sldMk cId="2680146087" sldId="380"/>
            <ac:picMk id="22" creationId="{BA65E7D9-86A5-485D-816A-ED7088F4D27C}"/>
          </ac:picMkLst>
        </pc:picChg>
        <pc:picChg chg="mod">
          <ac:chgData name="li bo" userId="86e360d6c7446f46" providerId="LiveId" clId="{B6C52115-8F1E-3B47-85F1-AF6676133A6B}" dt="2023-01-26T13:59:22.468" v="67" actId="2711"/>
          <ac:picMkLst>
            <pc:docMk/>
            <pc:sldMk cId="2680146087" sldId="380"/>
            <ac:picMk id="24" creationId="{317CDC8B-BF78-483C-B258-CDC373190B14}"/>
          </ac:picMkLst>
        </pc:picChg>
        <pc:picChg chg="mod">
          <ac:chgData name="li bo" userId="86e360d6c7446f46" providerId="LiveId" clId="{B6C52115-8F1E-3B47-85F1-AF6676133A6B}" dt="2023-01-30T03:16:50.172" v="322" actId="1076"/>
          <ac:picMkLst>
            <pc:docMk/>
            <pc:sldMk cId="2680146087" sldId="380"/>
            <ac:picMk id="28" creationId="{04948C78-93D0-46D4-9790-764C763067D3}"/>
          </ac:picMkLst>
        </pc:picChg>
        <pc:picChg chg="mod">
          <ac:chgData name="li bo" userId="86e360d6c7446f46" providerId="LiveId" clId="{B6C52115-8F1E-3B47-85F1-AF6676133A6B}" dt="2023-01-30T03:16:50.172" v="322" actId="1076"/>
          <ac:picMkLst>
            <pc:docMk/>
            <pc:sldMk cId="2680146087" sldId="380"/>
            <ac:picMk id="30" creationId="{C587C23B-7108-49D7-AC72-CB92D16E4793}"/>
          </ac:picMkLst>
        </pc:picChg>
      </pc:sldChg>
      <pc:sldChg chg="addSp modSp mod">
        <pc:chgData name="li bo" userId="86e360d6c7446f46" providerId="LiveId" clId="{B6C52115-8F1E-3B47-85F1-AF6676133A6B}" dt="2023-01-26T15:00:54.955" v="297"/>
        <pc:sldMkLst>
          <pc:docMk/>
          <pc:sldMk cId="1748525473" sldId="382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1748525473" sldId="382"/>
            <ac:spMk id="2" creationId="{D35FAC4A-BCB9-1A3B-32B4-CAA56CD6143C}"/>
          </ac:spMkLst>
        </pc:spChg>
        <pc:spChg chg="mod">
          <ac:chgData name="li bo" userId="86e360d6c7446f46" providerId="LiveId" clId="{B6C52115-8F1E-3B47-85F1-AF6676133A6B}" dt="2023-01-26T13:58:44.947" v="60" actId="113"/>
          <ac:spMkLst>
            <pc:docMk/>
            <pc:sldMk cId="1748525473" sldId="382"/>
            <ac:spMk id="4" creationId="{7D23C502-F12D-4394-AA52-00A7A9212AC7}"/>
          </ac:spMkLst>
        </pc:spChg>
        <pc:spChg chg="mod">
          <ac:chgData name="li bo" userId="86e360d6c7446f46" providerId="LiveId" clId="{B6C52115-8F1E-3B47-85F1-AF6676133A6B}" dt="2023-01-26T13:58:42.094" v="59" actId="2711"/>
          <ac:spMkLst>
            <pc:docMk/>
            <pc:sldMk cId="1748525473" sldId="382"/>
            <ac:spMk id="5" creationId="{415E6BEA-A458-4C90-9ECB-BAC89945362A}"/>
          </ac:spMkLst>
        </pc:spChg>
        <pc:picChg chg="mod">
          <ac:chgData name="li bo" userId="86e360d6c7446f46" providerId="LiveId" clId="{B6C52115-8F1E-3B47-85F1-AF6676133A6B}" dt="2023-01-26T13:58:58.919" v="63" actId="1076"/>
          <ac:picMkLst>
            <pc:docMk/>
            <pc:sldMk cId="1748525473" sldId="382"/>
            <ac:picMk id="8194" creationId="{CAFF20CB-40F9-40A6-A721-CA807457788E}"/>
          </ac:picMkLst>
        </pc:picChg>
        <pc:picChg chg="mod">
          <ac:chgData name="li bo" userId="86e360d6c7446f46" providerId="LiveId" clId="{B6C52115-8F1E-3B47-85F1-AF6676133A6B}" dt="2023-01-26T13:58:56.581" v="62" actId="1076"/>
          <ac:picMkLst>
            <pc:docMk/>
            <pc:sldMk cId="1748525473" sldId="382"/>
            <ac:picMk id="8196" creationId="{40FE6E56-BD4A-485A-B34F-C283C48A6D34}"/>
          </ac:picMkLst>
        </pc:picChg>
      </pc:sldChg>
      <pc:sldChg chg="addSp modSp mod">
        <pc:chgData name="li bo" userId="86e360d6c7446f46" providerId="LiveId" clId="{B6C52115-8F1E-3B47-85F1-AF6676133A6B}" dt="2023-01-26T15:00:54.955" v="297"/>
        <pc:sldMkLst>
          <pc:docMk/>
          <pc:sldMk cId="2840191517" sldId="383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2840191517" sldId="383"/>
            <ac:spMk id="2" creationId="{B967386A-C0BC-F102-C7C8-C6D783AE0243}"/>
          </ac:spMkLst>
        </pc:spChg>
        <pc:spChg chg="mod">
          <ac:chgData name="li bo" userId="86e360d6c7446f46" providerId="LiveId" clId="{B6C52115-8F1E-3B47-85F1-AF6676133A6B}" dt="2023-01-26T13:59:52.842" v="75" actId="113"/>
          <ac:spMkLst>
            <pc:docMk/>
            <pc:sldMk cId="2840191517" sldId="383"/>
            <ac:spMk id="5" creationId="{9CD4A250-A6F1-4E1F-B550-92CE198254CD}"/>
          </ac:spMkLst>
        </pc:spChg>
        <pc:spChg chg="mod">
          <ac:chgData name="li bo" userId="86e360d6c7446f46" providerId="LiveId" clId="{B6C52115-8F1E-3B47-85F1-AF6676133A6B}" dt="2023-01-26T13:59:50.658" v="74" actId="2711"/>
          <ac:spMkLst>
            <pc:docMk/>
            <pc:sldMk cId="2840191517" sldId="383"/>
            <ac:spMk id="8" creationId="{66559DAC-F0BA-4B74-BF6A-E23019E90462}"/>
          </ac:spMkLst>
        </pc:spChg>
        <pc:spChg chg="mod">
          <ac:chgData name="li bo" userId="86e360d6c7446f46" providerId="LiveId" clId="{B6C52115-8F1E-3B47-85F1-AF6676133A6B}" dt="2023-01-26T13:59:50.658" v="74" actId="2711"/>
          <ac:spMkLst>
            <pc:docMk/>
            <pc:sldMk cId="2840191517" sldId="383"/>
            <ac:spMk id="11" creationId="{8C06AC3D-7269-4397-8E3C-6298E246643A}"/>
          </ac:spMkLst>
        </pc:spChg>
        <pc:spChg chg="mod">
          <ac:chgData name="li bo" userId="86e360d6c7446f46" providerId="LiveId" clId="{B6C52115-8F1E-3B47-85F1-AF6676133A6B}" dt="2023-01-26T13:59:50.658" v="74" actId="2711"/>
          <ac:spMkLst>
            <pc:docMk/>
            <pc:sldMk cId="2840191517" sldId="383"/>
            <ac:spMk id="12" creationId="{A07ECB45-F641-4E2E-8D15-D098F5C4EEC4}"/>
          </ac:spMkLst>
        </pc:spChg>
        <pc:picChg chg="mod">
          <ac:chgData name="li bo" userId="86e360d6c7446f46" providerId="LiveId" clId="{B6C52115-8F1E-3B47-85F1-AF6676133A6B}" dt="2023-01-26T13:59:50.658" v="74" actId="2711"/>
          <ac:picMkLst>
            <pc:docMk/>
            <pc:sldMk cId="2840191517" sldId="383"/>
            <ac:picMk id="10" creationId="{52FAA41F-130D-4549-9164-5C1A54E408DE}"/>
          </ac:picMkLst>
        </pc:picChg>
      </pc:sldChg>
      <pc:sldChg chg="addSp modSp mod">
        <pc:chgData name="li bo" userId="86e360d6c7446f46" providerId="LiveId" clId="{B6C52115-8F1E-3B47-85F1-AF6676133A6B}" dt="2023-01-26T15:00:54.955" v="297"/>
        <pc:sldMkLst>
          <pc:docMk/>
          <pc:sldMk cId="590284490" sldId="384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590284490" sldId="384"/>
            <ac:spMk id="3" creationId="{4A3D3FA1-9FF7-8C61-364C-2D70522A6664}"/>
          </ac:spMkLst>
        </pc:spChg>
        <pc:spChg chg="mod">
          <ac:chgData name="li bo" userId="86e360d6c7446f46" providerId="LiveId" clId="{B6C52115-8F1E-3B47-85F1-AF6676133A6B}" dt="2023-01-26T14:02:12.308" v="91" actId="113"/>
          <ac:spMkLst>
            <pc:docMk/>
            <pc:sldMk cId="590284490" sldId="384"/>
            <ac:spMk id="4" creationId="{D790BFD8-C6BB-4226-8286-B7E4787D129D}"/>
          </ac:spMkLst>
        </pc:spChg>
        <pc:spChg chg="mod">
          <ac:chgData name="li bo" userId="86e360d6c7446f46" providerId="LiveId" clId="{B6C52115-8F1E-3B47-85F1-AF6676133A6B}" dt="2023-01-26T14:02:09.600" v="90" actId="2711"/>
          <ac:spMkLst>
            <pc:docMk/>
            <pc:sldMk cId="590284490" sldId="384"/>
            <ac:spMk id="8" creationId="{D881C664-093F-4069-9410-9F9004BBEA92}"/>
          </ac:spMkLst>
        </pc:spChg>
        <pc:spChg chg="mod">
          <ac:chgData name="li bo" userId="86e360d6c7446f46" providerId="LiveId" clId="{B6C52115-8F1E-3B47-85F1-AF6676133A6B}" dt="2023-01-26T14:04:21.876" v="109" actId="1076"/>
          <ac:spMkLst>
            <pc:docMk/>
            <pc:sldMk cId="590284490" sldId="384"/>
            <ac:spMk id="14" creationId="{6DB5FB55-0A19-4EEB-BE7C-92BFE4C593F5}"/>
          </ac:spMkLst>
        </pc:spChg>
        <pc:spChg chg="mod">
          <ac:chgData name="li bo" userId="86e360d6c7446f46" providerId="LiveId" clId="{B6C52115-8F1E-3B47-85F1-AF6676133A6B}" dt="2023-01-26T14:04:21.876" v="109" actId="1076"/>
          <ac:spMkLst>
            <pc:docMk/>
            <pc:sldMk cId="590284490" sldId="384"/>
            <ac:spMk id="15" creationId="{E9304A8C-2409-42A9-954F-6B8D93EA401C}"/>
          </ac:spMkLst>
        </pc:spChg>
        <pc:spChg chg="mod">
          <ac:chgData name="li bo" userId="86e360d6c7446f46" providerId="LiveId" clId="{B6C52115-8F1E-3B47-85F1-AF6676133A6B}" dt="2023-01-26T14:04:26.233" v="110" actId="1076"/>
          <ac:spMkLst>
            <pc:docMk/>
            <pc:sldMk cId="590284490" sldId="384"/>
            <ac:spMk id="16" creationId="{0C484879-B74B-417A-86B2-87977124798F}"/>
          </ac:spMkLst>
        </pc:spChg>
        <pc:grpChg chg="mod">
          <ac:chgData name="li bo" userId="86e360d6c7446f46" providerId="LiveId" clId="{B6C52115-8F1E-3B47-85F1-AF6676133A6B}" dt="2023-01-26T14:04:21.876" v="109" actId="1076"/>
          <ac:grpSpMkLst>
            <pc:docMk/>
            <pc:sldMk cId="590284490" sldId="384"/>
            <ac:grpSpMk id="2" creationId="{4E4CA0D2-13B0-4B94-9423-C278BBD3C9A5}"/>
          </ac:grpSpMkLst>
        </pc:grpChg>
        <pc:grpChg chg="mod">
          <ac:chgData name="li bo" userId="86e360d6c7446f46" providerId="LiveId" clId="{B6C52115-8F1E-3B47-85F1-AF6676133A6B}" dt="2023-01-26T14:04:21.876" v="109" actId="1076"/>
          <ac:grpSpMkLst>
            <pc:docMk/>
            <pc:sldMk cId="590284490" sldId="384"/>
            <ac:grpSpMk id="7" creationId="{39D628FB-E084-496F-81DD-167F07812305}"/>
          </ac:grpSpMkLst>
        </pc:grpChg>
        <pc:picChg chg="mod">
          <ac:chgData name="li bo" userId="86e360d6c7446f46" providerId="LiveId" clId="{B6C52115-8F1E-3B47-85F1-AF6676133A6B}" dt="2023-01-26T14:02:09.600" v="90" actId="2711"/>
          <ac:picMkLst>
            <pc:docMk/>
            <pc:sldMk cId="590284490" sldId="384"/>
            <ac:picMk id="10" creationId="{F75303AE-F376-44A2-A14D-0C43E355AFCA}"/>
          </ac:picMkLst>
        </pc:picChg>
        <pc:picChg chg="mod">
          <ac:chgData name="li bo" userId="86e360d6c7446f46" providerId="LiveId" clId="{B6C52115-8F1E-3B47-85F1-AF6676133A6B}" dt="2023-01-26T14:02:09.600" v="90" actId="2711"/>
          <ac:picMkLst>
            <pc:docMk/>
            <pc:sldMk cId="590284490" sldId="384"/>
            <ac:picMk id="12" creationId="{B6C6380B-B584-4010-AA2F-3312E421F8BA}"/>
          </ac:picMkLst>
        </pc:picChg>
        <pc:picChg chg="mod">
          <ac:chgData name="li bo" userId="86e360d6c7446f46" providerId="LiveId" clId="{B6C52115-8F1E-3B47-85F1-AF6676133A6B}" dt="2023-01-26T14:04:21.876" v="109" actId="1076"/>
          <ac:picMkLst>
            <pc:docMk/>
            <pc:sldMk cId="590284490" sldId="384"/>
            <ac:picMk id="10242" creationId="{696302FA-56B4-4932-96E5-790EFEAD88B1}"/>
          </ac:picMkLst>
        </pc:picChg>
        <pc:picChg chg="mod">
          <ac:chgData name="li bo" userId="86e360d6c7446f46" providerId="LiveId" clId="{B6C52115-8F1E-3B47-85F1-AF6676133A6B}" dt="2023-01-26T14:04:21.876" v="109" actId="1076"/>
          <ac:picMkLst>
            <pc:docMk/>
            <pc:sldMk cId="590284490" sldId="384"/>
            <ac:picMk id="10244" creationId="{11A2AD15-80FD-4347-B818-AF7243B613BA}"/>
          </ac:picMkLst>
        </pc:picChg>
      </pc:sldChg>
      <pc:sldChg chg="addSp modSp mod">
        <pc:chgData name="li bo" userId="86e360d6c7446f46" providerId="LiveId" clId="{B6C52115-8F1E-3B47-85F1-AF6676133A6B}" dt="2023-01-30T03:13:23.672" v="307" actId="20577"/>
        <pc:sldMkLst>
          <pc:docMk/>
          <pc:sldMk cId="3909227469" sldId="385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3909227469" sldId="385"/>
            <ac:spMk id="2" creationId="{2F14E324-0244-C47D-1D0A-03CF1B0A0085}"/>
          </ac:spMkLst>
        </pc:spChg>
        <pc:spChg chg="mod">
          <ac:chgData name="li bo" userId="86e360d6c7446f46" providerId="LiveId" clId="{B6C52115-8F1E-3B47-85F1-AF6676133A6B}" dt="2023-01-30T03:13:23.672" v="307" actId="20577"/>
          <ac:spMkLst>
            <pc:docMk/>
            <pc:sldMk cId="3909227469" sldId="385"/>
            <ac:spMk id="4" creationId="{7F04CF5B-1624-4A86-A116-0438BE2E2D73}"/>
          </ac:spMkLst>
        </pc:spChg>
        <pc:picChg chg="mod">
          <ac:chgData name="li bo" userId="86e360d6c7446f46" providerId="LiveId" clId="{B6C52115-8F1E-3B47-85F1-AF6676133A6B}" dt="2023-01-26T14:00:15.990" v="80" actId="2711"/>
          <ac:picMkLst>
            <pc:docMk/>
            <pc:sldMk cId="3909227469" sldId="385"/>
            <ac:picMk id="6" creationId="{170FAD5C-885A-4503-893A-0BD0672B9BD4}"/>
          </ac:picMkLst>
        </pc:picChg>
        <pc:picChg chg="mod">
          <ac:chgData name="li bo" userId="86e360d6c7446f46" providerId="LiveId" clId="{B6C52115-8F1E-3B47-85F1-AF6676133A6B}" dt="2023-01-26T14:00:15.990" v="80" actId="2711"/>
          <ac:picMkLst>
            <pc:docMk/>
            <pc:sldMk cId="3909227469" sldId="385"/>
            <ac:picMk id="8" creationId="{3727FE6B-C75E-4389-8990-4121DB832ED3}"/>
          </ac:picMkLst>
        </pc:picChg>
        <pc:picChg chg="mod">
          <ac:chgData name="li bo" userId="86e360d6c7446f46" providerId="LiveId" clId="{B6C52115-8F1E-3B47-85F1-AF6676133A6B}" dt="2023-01-26T14:00:15.990" v="80" actId="2711"/>
          <ac:picMkLst>
            <pc:docMk/>
            <pc:sldMk cId="3909227469" sldId="385"/>
            <ac:picMk id="9218" creationId="{C07915F4-A004-479A-869F-ABA6909F319F}"/>
          </ac:picMkLst>
        </pc:picChg>
      </pc:sldChg>
      <pc:sldChg chg="addSp modSp mod">
        <pc:chgData name="li bo" userId="86e360d6c7446f46" providerId="LiveId" clId="{B6C52115-8F1E-3B47-85F1-AF6676133A6B}" dt="2023-02-06T14:42:07.838" v="344" actId="207"/>
        <pc:sldMkLst>
          <pc:docMk/>
          <pc:sldMk cId="3369152665" sldId="387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3369152665" sldId="387"/>
            <ac:spMk id="2" creationId="{2FF1280A-6DAF-A33C-9E01-FDEBD45FA211}"/>
          </ac:spMkLst>
        </pc:spChg>
        <pc:spChg chg="mod">
          <ac:chgData name="li bo" userId="86e360d6c7446f46" providerId="LiveId" clId="{B6C52115-8F1E-3B47-85F1-AF6676133A6B}" dt="2023-01-26T14:01:53.410" v="87" actId="113"/>
          <ac:spMkLst>
            <pc:docMk/>
            <pc:sldMk cId="3369152665" sldId="387"/>
            <ac:spMk id="6" creationId="{9A2851CC-F8BE-409A-B6D0-AB629F812695}"/>
          </ac:spMkLst>
        </pc:spChg>
        <pc:spChg chg="mod">
          <ac:chgData name="li bo" userId="86e360d6c7446f46" providerId="LiveId" clId="{B6C52115-8F1E-3B47-85F1-AF6676133A6B}" dt="2023-02-06T14:42:07.838" v="344" actId="207"/>
          <ac:spMkLst>
            <pc:docMk/>
            <pc:sldMk cId="3369152665" sldId="387"/>
            <ac:spMk id="7" creationId="{82168BC6-2BF8-4B7D-A7FF-B93C9AE2EEEF}"/>
          </ac:spMkLst>
        </pc:spChg>
        <pc:spChg chg="mod">
          <ac:chgData name="li bo" userId="86e360d6c7446f46" providerId="LiveId" clId="{B6C52115-8F1E-3B47-85F1-AF6676133A6B}" dt="2023-01-26T14:01:51.257" v="86" actId="2711"/>
          <ac:spMkLst>
            <pc:docMk/>
            <pc:sldMk cId="3369152665" sldId="387"/>
            <ac:spMk id="9" creationId="{CEBE8558-F817-4C98-A821-643FEDE3AA52}"/>
          </ac:spMkLst>
        </pc:spChg>
        <pc:picChg chg="mod">
          <ac:chgData name="li bo" userId="86e360d6c7446f46" providerId="LiveId" clId="{B6C52115-8F1E-3B47-85F1-AF6676133A6B}" dt="2023-01-26T14:01:51.257" v="86" actId="2711"/>
          <ac:picMkLst>
            <pc:docMk/>
            <pc:sldMk cId="3369152665" sldId="387"/>
            <ac:picMk id="3" creationId="{FA78F878-4697-4FAF-97B0-BA59800F1E0A}"/>
          </ac:picMkLst>
        </pc:picChg>
      </pc:sldChg>
      <pc:sldChg chg="addSp modSp mod">
        <pc:chgData name="li bo" userId="86e360d6c7446f46" providerId="LiveId" clId="{B6C52115-8F1E-3B47-85F1-AF6676133A6B}" dt="2023-02-06T14:41:53.047" v="341" actId="1076"/>
        <pc:sldMkLst>
          <pc:docMk/>
          <pc:sldMk cId="1801002253" sldId="388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1801002253" sldId="388"/>
            <ac:spMk id="2" creationId="{5E4FFBCE-8E88-8261-1410-7F43C2474B16}"/>
          </ac:spMkLst>
        </pc:spChg>
        <pc:spChg chg="mod">
          <ac:chgData name="li bo" userId="86e360d6c7446f46" providerId="LiveId" clId="{B6C52115-8F1E-3B47-85F1-AF6676133A6B}" dt="2023-01-26T14:01:31.394" v="83" actId="113"/>
          <ac:spMkLst>
            <pc:docMk/>
            <pc:sldMk cId="1801002253" sldId="388"/>
            <ac:spMk id="6" creationId="{9A2851CC-F8BE-409A-B6D0-AB629F812695}"/>
          </ac:spMkLst>
        </pc:spChg>
        <pc:spChg chg="mod">
          <ac:chgData name="li bo" userId="86e360d6c7446f46" providerId="LiveId" clId="{B6C52115-8F1E-3B47-85F1-AF6676133A6B}" dt="2023-01-26T14:01:26.669" v="82" actId="2711"/>
          <ac:spMkLst>
            <pc:docMk/>
            <pc:sldMk cId="1801002253" sldId="388"/>
            <ac:spMk id="9" creationId="{BA6C7414-A32D-4407-8BB3-08C09F9CD703}"/>
          </ac:spMkLst>
        </pc:spChg>
        <pc:spChg chg="mod">
          <ac:chgData name="li bo" userId="86e360d6c7446f46" providerId="LiveId" clId="{B6C52115-8F1E-3B47-85F1-AF6676133A6B}" dt="2023-02-06T14:41:53.047" v="341" actId="1076"/>
          <ac:spMkLst>
            <pc:docMk/>
            <pc:sldMk cId="1801002253" sldId="388"/>
            <ac:spMk id="10" creationId="{8A0AC948-EABF-43C7-BCA5-1A0A8652AEBC}"/>
          </ac:spMkLst>
        </pc:spChg>
        <pc:picChg chg="mod">
          <ac:chgData name="li bo" userId="86e360d6c7446f46" providerId="LiveId" clId="{B6C52115-8F1E-3B47-85F1-AF6676133A6B}" dt="2023-01-26T14:01:26.669" v="82" actId="2711"/>
          <ac:picMkLst>
            <pc:docMk/>
            <pc:sldMk cId="1801002253" sldId="388"/>
            <ac:picMk id="5" creationId="{C45003B5-9174-4341-A61D-D76CFB7B014C}"/>
          </ac:picMkLst>
        </pc:picChg>
        <pc:picChg chg="mod">
          <ac:chgData name="li bo" userId="86e360d6c7446f46" providerId="LiveId" clId="{B6C52115-8F1E-3B47-85F1-AF6676133A6B}" dt="2023-01-26T14:01:26.669" v="82" actId="2711"/>
          <ac:picMkLst>
            <pc:docMk/>
            <pc:sldMk cId="1801002253" sldId="388"/>
            <ac:picMk id="8" creationId="{C9EFB9E1-6BA1-459E-820A-E043B994BD49}"/>
          </ac:picMkLst>
        </pc:picChg>
        <pc:picChg chg="mod">
          <ac:chgData name="li bo" userId="86e360d6c7446f46" providerId="LiveId" clId="{B6C52115-8F1E-3B47-85F1-AF6676133A6B}" dt="2023-01-26T14:01:26.669" v="82" actId="2711"/>
          <ac:picMkLst>
            <pc:docMk/>
            <pc:sldMk cId="1801002253" sldId="388"/>
            <ac:picMk id="16" creationId="{2EC1C2F9-40B1-4E5D-8E45-CCC752FBE0E0}"/>
          </ac:picMkLst>
        </pc:picChg>
      </pc:sldChg>
      <pc:sldChg chg="addSp modSp mod">
        <pc:chgData name="li bo" userId="86e360d6c7446f46" providerId="LiveId" clId="{B6C52115-8F1E-3B47-85F1-AF6676133A6B}" dt="2023-02-06T14:42:00.344" v="342" actId="1076"/>
        <pc:sldMkLst>
          <pc:docMk/>
          <pc:sldMk cId="1399774479" sldId="389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1399774479" sldId="389"/>
            <ac:spMk id="2" creationId="{55B407A2-9409-5844-59BF-8B2EC5977BFD}"/>
          </ac:spMkLst>
        </pc:spChg>
        <pc:spChg chg="mod">
          <ac:chgData name="li bo" userId="86e360d6c7446f46" providerId="LiveId" clId="{B6C52115-8F1E-3B47-85F1-AF6676133A6B}" dt="2023-01-26T14:01:44.138" v="85" actId="113"/>
          <ac:spMkLst>
            <pc:docMk/>
            <pc:sldMk cId="1399774479" sldId="389"/>
            <ac:spMk id="6" creationId="{9A2851CC-F8BE-409A-B6D0-AB629F812695}"/>
          </ac:spMkLst>
        </pc:spChg>
        <pc:spChg chg="mod">
          <ac:chgData name="li bo" userId="86e360d6c7446f46" providerId="LiveId" clId="{B6C52115-8F1E-3B47-85F1-AF6676133A6B}" dt="2023-01-26T14:01:41.524" v="84" actId="2711"/>
          <ac:spMkLst>
            <pc:docMk/>
            <pc:sldMk cId="1399774479" sldId="389"/>
            <ac:spMk id="9" creationId="{DD6FA25F-CE61-46DF-97BC-DBE9D6085FAE}"/>
          </ac:spMkLst>
        </pc:spChg>
        <pc:spChg chg="mod">
          <ac:chgData name="li bo" userId="86e360d6c7446f46" providerId="LiveId" clId="{B6C52115-8F1E-3B47-85F1-AF6676133A6B}" dt="2023-01-26T14:01:41.524" v="84" actId="2711"/>
          <ac:spMkLst>
            <pc:docMk/>
            <pc:sldMk cId="1399774479" sldId="389"/>
            <ac:spMk id="11" creationId="{083CFA29-B8AB-4419-90B1-054253578BDB}"/>
          </ac:spMkLst>
        </pc:spChg>
        <pc:spChg chg="mod">
          <ac:chgData name="li bo" userId="86e360d6c7446f46" providerId="LiveId" clId="{B6C52115-8F1E-3B47-85F1-AF6676133A6B}" dt="2023-01-26T14:01:41.524" v="84" actId="2711"/>
          <ac:spMkLst>
            <pc:docMk/>
            <pc:sldMk cId="1399774479" sldId="389"/>
            <ac:spMk id="12" creationId="{B5116503-8A4E-4D09-A4E0-B3335914773F}"/>
          </ac:spMkLst>
        </pc:spChg>
        <pc:spChg chg="mod">
          <ac:chgData name="li bo" userId="86e360d6c7446f46" providerId="LiveId" clId="{B6C52115-8F1E-3B47-85F1-AF6676133A6B}" dt="2023-02-06T14:42:00.344" v="342" actId="1076"/>
          <ac:spMkLst>
            <pc:docMk/>
            <pc:sldMk cId="1399774479" sldId="389"/>
            <ac:spMk id="13" creationId="{A1C7E2B2-86FB-4BCC-89A0-22C8451E2D13}"/>
          </ac:spMkLst>
        </pc:spChg>
        <pc:picChg chg="mod">
          <ac:chgData name="li bo" userId="86e360d6c7446f46" providerId="LiveId" clId="{B6C52115-8F1E-3B47-85F1-AF6676133A6B}" dt="2023-01-26T14:01:41.524" v="84" actId="2711"/>
          <ac:picMkLst>
            <pc:docMk/>
            <pc:sldMk cId="1399774479" sldId="389"/>
            <ac:picMk id="3" creationId="{C171EBFB-7604-49D2-9969-A0872228AF1A}"/>
          </ac:picMkLst>
        </pc:picChg>
      </pc:sldChg>
      <pc:sldChg chg="addSp modSp mod">
        <pc:chgData name="li bo" userId="86e360d6c7446f46" providerId="LiveId" clId="{B6C52115-8F1E-3B47-85F1-AF6676133A6B}" dt="2023-02-06T14:42:17.161" v="345" actId="207"/>
        <pc:sldMkLst>
          <pc:docMk/>
          <pc:sldMk cId="3293513754" sldId="390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3293513754" sldId="390"/>
            <ac:spMk id="2" creationId="{95E5FB42-04B3-F02D-73DD-B6C0BA7299B0}"/>
          </ac:spMkLst>
        </pc:spChg>
        <pc:spChg chg="mod">
          <ac:chgData name="li bo" userId="86e360d6c7446f46" providerId="LiveId" clId="{B6C52115-8F1E-3B47-85F1-AF6676133A6B}" dt="2023-01-26T14:02:20.053" v="93" actId="113"/>
          <ac:spMkLst>
            <pc:docMk/>
            <pc:sldMk cId="3293513754" sldId="390"/>
            <ac:spMk id="4" creationId="{0157C9E8-4636-47C6-A2AB-AA69C5690E65}"/>
          </ac:spMkLst>
        </pc:spChg>
        <pc:spChg chg="mod">
          <ac:chgData name="li bo" userId="86e360d6c7446f46" providerId="LiveId" clId="{B6C52115-8F1E-3B47-85F1-AF6676133A6B}" dt="2023-01-26T14:02:17.750" v="92" actId="2711"/>
          <ac:spMkLst>
            <pc:docMk/>
            <pc:sldMk cId="3293513754" sldId="390"/>
            <ac:spMk id="7" creationId="{54F06288-4AEC-4F63-A87C-184252279219}"/>
          </ac:spMkLst>
        </pc:spChg>
        <pc:spChg chg="mod">
          <ac:chgData name="li bo" userId="86e360d6c7446f46" providerId="LiveId" clId="{B6C52115-8F1E-3B47-85F1-AF6676133A6B}" dt="2023-01-26T14:02:17.750" v="92" actId="2711"/>
          <ac:spMkLst>
            <pc:docMk/>
            <pc:sldMk cId="3293513754" sldId="390"/>
            <ac:spMk id="8" creationId="{EB6AAB68-FF50-4357-ABA8-DAB31CB592ED}"/>
          </ac:spMkLst>
        </pc:spChg>
        <pc:spChg chg="mod">
          <ac:chgData name="li bo" userId="86e360d6c7446f46" providerId="LiveId" clId="{B6C52115-8F1E-3B47-85F1-AF6676133A6B}" dt="2023-02-06T14:42:17.161" v="345" actId="207"/>
          <ac:spMkLst>
            <pc:docMk/>
            <pc:sldMk cId="3293513754" sldId="390"/>
            <ac:spMk id="13" creationId="{B68B69DD-7F83-4729-A6E6-B15B62264583}"/>
          </ac:spMkLst>
        </pc:spChg>
        <pc:picChg chg="mod">
          <ac:chgData name="li bo" userId="86e360d6c7446f46" providerId="LiveId" clId="{B6C52115-8F1E-3B47-85F1-AF6676133A6B}" dt="2023-01-26T14:02:17.750" v="92" actId="2711"/>
          <ac:picMkLst>
            <pc:docMk/>
            <pc:sldMk cId="3293513754" sldId="390"/>
            <ac:picMk id="6" creationId="{1EA2F446-2C37-4705-BEF8-B426B19CE255}"/>
          </ac:picMkLst>
        </pc:picChg>
        <pc:picChg chg="mod">
          <ac:chgData name="li bo" userId="86e360d6c7446f46" providerId="LiveId" clId="{B6C52115-8F1E-3B47-85F1-AF6676133A6B}" dt="2023-01-26T14:02:17.750" v="92" actId="2711"/>
          <ac:picMkLst>
            <pc:docMk/>
            <pc:sldMk cId="3293513754" sldId="390"/>
            <ac:picMk id="12" creationId="{CAEEB18C-299E-471D-97FF-361B1F914096}"/>
          </ac:picMkLst>
        </pc:picChg>
      </pc:sldChg>
      <pc:sldChg chg="addSp modSp mod">
        <pc:chgData name="li bo" userId="86e360d6c7446f46" providerId="LiveId" clId="{B6C52115-8F1E-3B47-85F1-AF6676133A6B}" dt="2023-01-26T15:00:54.955" v="297"/>
        <pc:sldMkLst>
          <pc:docMk/>
          <pc:sldMk cId="1236429665" sldId="391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1236429665" sldId="391"/>
            <ac:spMk id="2" creationId="{0677DA15-F8CC-CC9C-CEE0-49E2E2274E13}"/>
          </ac:spMkLst>
        </pc:spChg>
        <pc:spChg chg="mod">
          <ac:chgData name="li bo" userId="86e360d6c7446f46" providerId="LiveId" clId="{B6C52115-8F1E-3B47-85F1-AF6676133A6B}" dt="2023-01-26T14:02:33.865" v="96" actId="14100"/>
          <ac:spMkLst>
            <pc:docMk/>
            <pc:sldMk cId="1236429665" sldId="391"/>
            <ac:spMk id="4" creationId="{36B89E52-4A65-4FC0-A4C9-C8EAF6619CCD}"/>
          </ac:spMkLst>
        </pc:spChg>
        <pc:spChg chg="mod">
          <ac:chgData name="li bo" userId="86e360d6c7446f46" providerId="LiveId" clId="{B6C52115-8F1E-3B47-85F1-AF6676133A6B}" dt="2023-01-26T14:02:38.458" v="97" actId="2711"/>
          <ac:spMkLst>
            <pc:docMk/>
            <pc:sldMk cId="1236429665" sldId="391"/>
            <ac:spMk id="6" creationId="{6ADC77A5-2BE7-4631-8952-11008A4BC4EF}"/>
          </ac:spMkLst>
        </pc:spChg>
        <pc:spChg chg="mod">
          <ac:chgData name="li bo" userId="86e360d6c7446f46" providerId="LiveId" clId="{B6C52115-8F1E-3B47-85F1-AF6676133A6B}" dt="2023-01-26T14:02:28.657" v="94" actId="2711"/>
          <ac:spMkLst>
            <pc:docMk/>
            <pc:sldMk cId="1236429665" sldId="391"/>
            <ac:spMk id="11" creationId="{FC9CF640-7DB0-46A0-BA79-7F166836B8F4}"/>
          </ac:spMkLst>
        </pc:spChg>
        <pc:picChg chg="mod">
          <ac:chgData name="li bo" userId="86e360d6c7446f46" providerId="LiveId" clId="{B6C52115-8F1E-3B47-85F1-AF6676133A6B}" dt="2023-01-26T14:02:28.657" v="94" actId="2711"/>
          <ac:picMkLst>
            <pc:docMk/>
            <pc:sldMk cId="1236429665" sldId="391"/>
            <ac:picMk id="5" creationId="{ADDA9034-398E-4976-8E7E-A263622C1D9F}"/>
          </ac:picMkLst>
        </pc:picChg>
        <pc:picChg chg="mod">
          <ac:chgData name="li bo" userId="86e360d6c7446f46" providerId="LiveId" clId="{B6C52115-8F1E-3B47-85F1-AF6676133A6B}" dt="2023-01-26T14:02:28.657" v="94" actId="2711"/>
          <ac:picMkLst>
            <pc:docMk/>
            <pc:sldMk cId="1236429665" sldId="391"/>
            <ac:picMk id="10" creationId="{81CD30B6-66D3-4947-96CE-A4B8A2E1878B}"/>
          </ac:picMkLst>
        </pc:picChg>
        <pc:picChg chg="mod">
          <ac:chgData name="li bo" userId="86e360d6c7446f46" providerId="LiveId" clId="{B6C52115-8F1E-3B47-85F1-AF6676133A6B}" dt="2023-01-26T14:02:28.657" v="94" actId="2711"/>
          <ac:picMkLst>
            <pc:docMk/>
            <pc:sldMk cId="1236429665" sldId="391"/>
            <ac:picMk id="13" creationId="{F779A771-1763-4617-B47D-491802A19C3C}"/>
          </ac:picMkLst>
        </pc:picChg>
      </pc:sldChg>
      <pc:sldChg chg="addSp modSp mod">
        <pc:chgData name="li bo" userId="86e360d6c7446f46" providerId="LiveId" clId="{B6C52115-8F1E-3B47-85F1-AF6676133A6B}" dt="2023-01-26T15:00:54.955" v="297"/>
        <pc:sldMkLst>
          <pc:docMk/>
          <pc:sldMk cId="1551791330" sldId="393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1551791330" sldId="393"/>
            <ac:spMk id="2" creationId="{F1D06CC7-D089-3D62-5186-C83D24B321E3}"/>
          </ac:spMkLst>
        </pc:spChg>
        <pc:spChg chg="mod">
          <ac:chgData name="li bo" userId="86e360d6c7446f46" providerId="LiveId" clId="{B6C52115-8F1E-3B47-85F1-AF6676133A6B}" dt="2023-01-26T14:08:27.944" v="187" actId="2711"/>
          <ac:spMkLst>
            <pc:docMk/>
            <pc:sldMk cId="1551791330" sldId="393"/>
            <ac:spMk id="4" creationId="{DEAE8500-6F74-456D-BF98-2C87CD617517}"/>
          </ac:spMkLst>
        </pc:spChg>
        <pc:spChg chg="mod">
          <ac:chgData name="li bo" userId="86e360d6c7446f46" providerId="LiveId" clId="{B6C52115-8F1E-3B47-85F1-AF6676133A6B}" dt="2023-01-26T14:11:24.290" v="226" actId="1076"/>
          <ac:spMkLst>
            <pc:docMk/>
            <pc:sldMk cId="1551791330" sldId="393"/>
            <ac:spMk id="7" creationId="{FA7F4420-59ED-498E-8058-F0A58D26D430}"/>
          </ac:spMkLst>
        </pc:spChg>
        <pc:picChg chg="mod">
          <ac:chgData name="li bo" userId="86e360d6c7446f46" providerId="LiveId" clId="{B6C52115-8F1E-3B47-85F1-AF6676133A6B}" dt="2023-01-26T14:09:12.158" v="196" actId="1076"/>
          <ac:picMkLst>
            <pc:docMk/>
            <pc:sldMk cId="1551791330" sldId="393"/>
            <ac:picMk id="6" creationId="{0AE5735E-B9E7-403C-B4B5-FC38649A1F61}"/>
          </ac:picMkLst>
        </pc:picChg>
      </pc:sldChg>
      <pc:sldChg chg="addSp modSp mod">
        <pc:chgData name="li bo" userId="86e360d6c7446f46" providerId="LiveId" clId="{B6C52115-8F1E-3B47-85F1-AF6676133A6B}" dt="2023-01-26T15:00:54.955" v="297"/>
        <pc:sldMkLst>
          <pc:docMk/>
          <pc:sldMk cId="2829603355" sldId="394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2829603355" sldId="394"/>
            <ac:spMk id="2" creationId="{1A3C4B84-D910-3BA8-A309-00CE84D58DAE}"/>
          </ac:spMkLst>
        </pc:spChg>
        <pc:spChg chg="mod">
          <ac:chgData name="li bo" userId="86e360d6c7446f46" providerId="LiveId" clId="{B6C52115-8F1E-3B47-85F1-AF6676133A6B}" dt="2023-01-26T14:05:31.879" v="112" actId="113"/>
          <ac:spMkLst>
            <pc:docMk/>
            <pc:sldMk cId="2829603355" sldId="394"/>
            <ac:spMk id="4" creationId="{A63ED3DD-55F8-4924-9F8A-4F83BEAACB83}"/>
          </ac:spMkLst>
        </pc:spChg>
        <pc:spChg chg="mod">
          <ac:chgData name="li bo" userId="86e360d6c7446f46" providerId="LiveId" clId="{B6C52115-8F1E-3B47-85F1-AF6676133A6B}" dt="2023-01-26T14:05:35.438" v="113" actId="2711"/>
          <ac:spMkLst>
            <pc:docMk/>
            <pc:sldMk cId="2829603355" sldId="394"/>
            <ac:spMk id="5" creationId="{B0029D43-E0C8-42D5-90CF-EAB132C01269}"/>
          </ac:spMkLst>
        </pc:spChg>
        <pc:spChg chg="mod">
          <ac:chgData name="li bo" userId="86e360d6c7446f46" providerId="LiveId" clId="{B6C52115-8F1E-3B47-85F1-AF6676133A6B}" dt="2023-01-26T14:05:28.790" v="111" actId="2711"/>
          <ac:spMkLst>
            <pc:docMk/>
            <pc:sldMk cId="2829603355" sldId="394"/>
            <ac:spMk id="10" creationId="{CED4B29B-9AC4-49F3-8367-71A0F3CAF7B7}"/>
          </ac:spMkLst>
        </pc:spChg>
        <pc:spChg chg="mod">
          <ac:chgData name="li bo" userId="86e360d6c7446f46" providerId="LiveId" clId="{B6C52115-8F1E-3B47-85F1-AF6676133A6B}" dt="2023-01-26T14:06:03.868" v="117" actId="2711"/>
          <ac:spMkLst>
            <pc:docMk/>
            <pc:sldMk cId="2829603355" sldId="394"/>
            <ac:spMk id="11" creationId="{A51A0D43-DE59-42DA-8A89-60EA51E0A1A4}"/>
          </ac:spMkLst>
        </pc:spChg>
        <pc:picChg chg="mod">
          <ac:chgData name="li bo" userId="86e360d6c7446f46" providerId="LiveId" clId="{B6C52115-8F1E-3B47-85F1-AF6676133A6B}" dt="2023-01-26T14:05:28.790" v="111" actId="2711"/>
          <ac:picMkLst>
            <pc:docMk/>
            <pc:sldMk cId="2829603355" sldId="394"/>
            <ac:picMk id="9" creationId="{70F57A4B-5E0E-4E34-91A0-7FC542C235C9}"/>
          </ac:picMkLst>
        </pc:picChg>
        <pc:picChg chg="mod">
          <ac:chgData name="li bo" userId="86e360d6c7446f46" providerId="LiveId" clId="{B6C52115-8F1E-3B47-85F1-AF6676133A6B}" dt="2023-01-26T14:05:28.790" v="111" actId="2711"/>
          <ac:picMkLst>
            <pc:docMk/>
            <pc:sldMk cId="2829603355" sldId="394"/>
            <ac:picMk id="20" creationId="{EB4F88ED-9E95-47FD-9983-945DE5A58471}"/>
          </ac:picMkLst>
        </pc:picChg>
        <pc:picChg chg="mod">
          <ac:chgData name="li bo" userId="86e360d6c7446f46" providerId="LiveId" clId="{B6C52115-8F1E-3B47-85F1-AF6676133A6B}" dt="2023-01-26T14:05:28.790" v="111" actId="2711"/>
          <ac:picMkLst>
            <pc:docMk/>
            <pc:sldMk cId="2829603355" sldId="394"/>
            <ac:picMk id="22" creationId="{AD44EE91-02DF-4CE8-B0F4-2639B9224C0A}"/>
          </ac:picMkLst>
        </pc:picChg>
        <pc:picChg chg="mod">
          <ac:chgData name="li bo" userId="86e360d6c7446f46" providerId="LiveId" clId="{B6C52115-8F1E-3B47-85F1-AF6676133A6B}" dt="2023-01-26T14:05:28.790" v="111" actId="2711"/>
          <ac:picMkLst>
            <pc:docMk/>
            <pc:sldMk cId="2829603355" sldId="394"/>
            <ac:picMk id="24" creationId="{26CC7E19-A748-4534-9048-93C6C5CFB84A}"/>
          </ac:picMkLst>
        </pc:picChg>
        <pc:picChg chg="mod">
          <ac:chgData name="li bo" userId="86e360d6c7446f46" providerId="LiveId" clId="{B6C52115-8F1E-3B47-85F1-AF6676133A6B}" dt="2023-01-26T14:05:28.790" v="111" actId="2711"/>
          <ac:picMkLst>
            <pc:docMk/>
            <pc:sldMk cId="2829603355" sldId="394"/>
            <ac:picMk id="26" creationId="{4942AD29-1FFA-431F-AEC3-43C89522E4E5}"/>
          </ac:picMkLst>
        </pc:picChg>
      </pc:sldChg>
      <pc:sldChg chg="addSp modSp mod">
        <pc:chgData name="li bo" userId="86e360d6c7446f46" providerId="LiveId" clId="{B6C52115-8F1E-3B47-85F1-AF6676133A6B}" dt="2023-02-06T14:44:17.995" v="390" actId="207"/>
        <pc:sldMkLst>
          <pc:docMk/>
          <pc:sldMk cId="202595257" sldId="397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202595257" sldId="397"/>
            <ac:spMk id="2" creationId="{EA6F0057-417E-5F90-9E3B-2EF2C0FD0A5B}"/>
          </ac:spMkLst>
        </pc:spChg>
        <pc:spChg chg="mod">
          <ac:chgData name="li bo" userId="86e360d6c7446f46" providerId="LiveId" clId="{B6C52115-8F1E-3B47-85F1-AF6676133A6B}" dt="2023-02-06T14:43:56.804" v="383" actId="207"/>
          <ac:spMkLst>
            <pc:docMk/>
            <pc:sldMk cId="202595257" sldId="397"/>
            <ac:spMk id="3" creationId="{DD39425B-1AC5-4B9C-8408-DDA3FDEAEE2B}"/>
          </ac:spMkLst>
        </pc:spChg>
        <pc:spChg chg="mod">
          <ac:chgData name="li bo" userId="86e360d6c7446f46" providerId="LiveId" clId="{B6C52115-8F1E-3B47-85F1-AF6676133A6B}" dt="2023-02-06T14:43:59.058" v="384" actId="207"/>
          <ac:spMkLst>
            <pc:docMk/>
            <pc:sldMk cId="202595257" sldId="397"/>
            <ac:spMk id="4" creationId="{DEAE8500-6F74-456D-BF98-2C87CD617517}"/>
          </ac:spMkLst>
        </pc:spChg>
        <pc:spChg chg="mod">
          <ac:chgData name="li bo" userId="86e360d6c7446f46" providerId="LiveId" clId="{B6C52115-8F1E-3B47-85F1-AF6676133A6B}" dt="2023-01-26T13:55:17.372" v="52"/>
          <ac:spMkLst>
            <pc:docMk/>
            <pc:sldMk cId="202595257" sldId="397"/>
            <ac:spMk id="7" creationId="{15F3FB19-D1D2-45AD-A4EA-C3A5C1267C3A}"/>
          </ac:spMkLst>
        </pc:spChg>
        <pc:spChg chg="mod">
          <ac:chgData name="li bo" userId="86e360d6c7446f46" providerId="LiveId" clId="{B6C52115-8F1E-3B47-85F1-AF6676133A6B}" dt="2023-02-06T14:44:17.995" v="390" actId="207"/>
          <ac:spMkLst>
            <pc:docMk/>
            <pc:sldMk cId="202595257" sldId="397"/>
            <ac:spMk id="8" creationId="{019C4693-1B47-4B29-8132-388B36D2B2F1}"/>
          </ac:spMkLst>
        </pc:spChg>
      </pc:sldChg>
      <pc:sldChg chg="addSp delSp modSp mod addAnim delAnim">
        <pc:chgData name="li bo" userId="86e360d6c7446f46" providerId="LiveId" clId="{B6C52115-8F1E-3B47-85F1-AF6676133A6B}" dt="2023-02-06T14:42:27.457" v="347" actId="207"/>
        <pc:sldMkLst>
          <pc:docMk/>
          <pc:sldMk cId="921465097" sldId="398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921465097" sldId="398"/>
            <ac:spMk id="2" creationId="{16713012-8EB9-AA7B-B298-E7F92D3C4C93}"/>
          </ac:spMkLst>
        </pc:spChg>
        <pc:spChg chg="mod">
          <ac:chgData name="li bo" userId="86e360d6c7446f46" providerId="LiveId" clId="{B6C52115-8F1E-3B47-85F1-AF6676133A6B}" dt="2023-01-26T14:06:35.176" v="122" actId="14100"/>
          <ac:spMkLst>
            <pc:docMk/>
            <pc:sldMk cId="921465097" sldId="398"/>
            <ac:spMk id="4" creationId="{A63ED3DD-55F8-4924-9F8A-4F83BEAACB83}"/>
          </ac:spMkLst>
        </pc:spChg>
        <pc:spChg chg="mod">
          <ac:chgData name="li bo" userId="86e360d6c7446f46" providerId="LiveId" clId="{B6C52115-8F1E-3B47-85F1-AF6676133A6B}" dt="2023-01-26T14:06:31.092" v="121" actId="2711"/>
          <ac:spMkLst>
            <pc:docMk/>
            <pc:sldMk cId="921465097" sldId="398"/>
            <ac:spMk id="12" creationId="{0AE439DA-E0A2-4761-813A-F280C98564BA}"/>
          </ac:spMkLst>
        </pc:spChg>
        <pc:spChg chg="add del mod">
          <ac:chgData name="li bo" userId="86e360d6c7446f46" providerId="LiveId" clId="{B6C52115-8F1E-3B47-85F1-AF6676133A6B}" dt="2023-01-26T14:07:24.958" v="132" actId="478"/>
          <ac:spMkLst>
            <pc:docMk/>
            <pc:sldMk cId="921465097" sldId="398"/>
            <ac:spMk id="14" creationId="{6EA05EF4-6063-4EDD-89A5-55BFB83F3B23}"/>
          </ac:spMkLst>
        </pc:spChg>
        <pc:spChg chg="mod">
          <ac:chgData name="li bo" userId="86e360d6c7446f46" providerId="LiveId" clId="{B6C52115-8F1E-3B47-85F1-AF6676133A6B}" dt="2023-02-06T14:42:27.457" v="347" actId="207"/>
          <ac:spMkLst>
            <pc:docMk/>
            <pc:sldMk cId="921465097" sldId="398"/>
            <ac:spMk id="16" creationId="{13C215A8-0A94-4753-9581-0838F440C655}"/>
          </ac:spMkLst>
        </pc:spChg>
        <pc:picChg chg="mod">
          <ac:chgData name="li bo" userId="86e360d6c7446f46" providerId="LiveId" clId="{B6C52115-8F1E-3B47-85F1-AF6676133A6B}" dt="2023-01-26T14:06:31.092" v="121" actId="2711"/>
          <ac:picMkLst>
            <pc:docMk/>
            <pc:sldMk cId="921465097" sldId="398"/>
            <ac:picMk id="3" creationId="{F74E4A37-C77F-4B52-89E2-6BE738A96042}"/>
          </ac:picMkLst>
        </pc:picChg>
        <pc:picChg chg="mod">
          <ac:chgData name="li bo" userId="86e360d6c7446f46" providerId="LiveId" clId="{B6C52115-8F1E-3B47-85F1-AF6676133A6B}" dt="2023-01-26T14:06:31.092" v="121" actId="2711"/>
          <ac:picMkLst>
            <pc:docMk/>
            <pc:sldMk cId="921465097" sldId="398"/>
            <ac:picMk id="7" creationId="{C192F92E-2AE7-40EA-92B2-BECB6036BDC4}"/>
          </ac:picMkLst>
        </pc:picChg>
      </pc:sldChg>
      <pc:sldChg chg="addSp modSp mod">
        <pc:chgData name="li bo" userId="86e360d6c7446f46" providerId="LiveId" clId="{B6C52115-8F1E-3B47-85F1-AF6676133A6B}" dt="2023-02-06T14:42:45.839" v="357" actId="207"/>
        <pc:sldMkLst>
          <pc:docMk/>
          <pc:sldMk cId="3355572902" sldId="399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3355572902" sldId="399"/>
            <ac:spMk id="2" creationId="{24FEAF75-A5B7-A36A-B9BA-1888622AACE6}"/>
          </ac:spMkLst>
        </pc:spChg>
        <pc:spChg chg="mod">
          <ac:chgData name="li bo" userId="86e360d6c7446f46" providerId="LiveId" clId="{B6C52115-8F1E-3B47-85F1-AF6676133A6B}" dt="2023-01-26T14:09:29.962" v="198" actId="113"/>
          <ac:spMkLst>
            <pc:docMk/>
            <pc:sldMk cId="3355572902" sldId="399"/>
            <ac:spMk id="4" creationId="{DEAE8500-6F74-456D-BF98-2C87CD617517}"/>
          </ac:spMkLst>
        </pc:spChg>
        <pc:spChg chg="mod">
          <ac:chgData name="li bo" userId="86e360d6c7446f46" providerId="LiveId" clId="{B6C52115-8F1E-3B47-85F1-AF6676133A6B}" dt="2023-01-26T14:10:51.002" v="212" actId="1076"/>
          <ac:spMkLst>
            <pc:docMk/>
            <pc:sldMk cId="3355572902" sldId="399"/>
            <ac:spMk id="7" creationId="{FA7F4420-59ED-498E-8058-F0A58D26D430}"/>
          </ac:spMkLst>
        </pc:spChg>
        <pc:spChg chg="mod">
          <ac:chgData name="li bo" userId="86e360d6c7446f46" providerId="LiveId" clId="{B6C52115-8F1E-3B47-85F1-AF6676133A6B}" dt="2023-01-26T14:09:27.413" v="197" actId="2711"/>
          <ac:spMkLst>
            <pc:docMk/>
            <pc:sldMk cId="3355572902" sldId="399"/>
            <ac:spMk id="8" creationId="{889E66E8-E2BE-473A-9777-06B0E2B4E481}"/>
          </ac:spMkLst>
        </pc:spChg>
        <pc:spChg chg="mod">
          <ac:chgData name="li bo" userId="86e360d6c7446f46" providerId="LiveId" clId="{B6C52115-8F1E-3B47-85F1-AF6676133A6B}" dt="2023-01-26T14:09:27.413" v="197" actId="2711"/>
          <ac:spMkLst>
            <pc:docMk/>
            <pc:sldMk cId="3355572902" sldId="399"/>
            <ac:spMk id="9" creationId="{1C164CAC-2BE5-4E96-9D8B-FBD965CF3EAB}"/>
          </ac:spMkLst>
        </pc:spChg>
        <pc:spChg chg="mod">
          <ac:chgData name="li bo" userId="86e360d6c7446f46" providerId="LiveId" clId="{B6C52115-8F1E-3B47-85F1-AF6676133A6B}" dt="2023-02-06T14:42:45.839" v="357" actId="207"/>
          <ac:spMkLst>
            <pc:docMk/>
            <pc:sldMk cId="3355572902" sldId="399"/>
            <ac:spMk id="10" creationId="{A885848F-06A0-4776-A634-682398C2A4C5}"/>
          </ac:spMkLst>
        </pc:spChg>
        <pc:picChg chg="mod modCrop">
          <ac:chgData name="li bo" userId="86e360d6c7446f46" providerId="LiveId" clId="{B6C52115-8F1E-3B47-85F1-AF6676133A6B}" dt="2023-01-26T14:10:40.798" v="210" actId="732"/>
          <ac:picMkLst>
            <pc:docMk/>
            <pc:sldMk cId="3355572902" sldId="399"/>
            <ac:picMk id="3" creationId="{A8D27201-85C0-41FC-AFDE-8CC9AD947940}"/>
          </ac:picMkLst>
        </pc:picChg>
        <pc:picChg chg="mod">
          <ac:chgData name="li bo" userId="86e360d6c7446f46" providerId="LiveId" clId="{B6C52115-8F1E-3B47-85F1-AF6676133A6B}" dt="2023-01-26T14:11:02.062" v="215" actId="1076"/>
          <ac:picMkLst>
            <pc:docMk/>
            <pc:sldMk cId="3355572902" sldId="399"/>
            <ac:picMk id="2050" creationId="{079324EB-D96E-4220-BA0C-FCE5D80FFA14}"/>
          </ac:picMkLst>
        </pc:picChg>
      </pc:sldChg>
      <pc:sldChg chg="addSp modSp mod">
        <pc:chgData name="li bo" userId="86e360d6c7446f46" providerId="LiveId" clId="{B6C52115-8F1E-3B47-85F1-AF6676133A6B}" dt="2023-02-06T14:43:16.673" v="369" actId="207"/>
        <pc:sldMkLst>
          <pc:docMk/>
          <pc:sldMk cId="2598753841" sldId="400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2598753841" sldId="400"/>
            <ac:spMk id="2" creationId="{0EA91032-E12C-96E7-E6A1-E0C80EA2FD7D}"/>
          </ac:spMkLst>
        </pc:spChg>
        <pc:spChg chg="mod">
          <ac:chgData name="li bo" userId="86e360d6c7446f46" providerId="LiveId" clId="{B6C52115-8F1E-3B47-85F1-AF6676133A6B}" dt="2023-02-06T14:43:16.673" v="369" actId="207"/>
          <ac:spMkLst>
            <pc:docMk/>
            <pc:sldMk cId="2598753841" sldId="400"/>
            <ac:spMk id="4" creationId="{DEAE8500-6F74-456D-BF98-2C87CD617517}"/>
          </ac:spMkLst>
        </pc:spChg>
        <pc:spChg chg="mod">
          <ac:chgData name="li bo" userId="86e360d6c7446f46" providerId="LiveId" clId="{B6C52115-8F1E-3B47-85F1-AF6676133A6B}" dt="2023-02-06T14:43:12.023" v="367" actId="207"/>
          <ac:spMkLst>
            <pc:docMk/>
            <pc:sldMk cId="2598753841" sldId="400"/>
            <ac:spMk id="10" creationId="{A885848F-06A0-4776-A634-682398C2A4C5}"/>
          </ac:spMkLst>
        </pc:spChg>
        <pc:spChg chg="mod">
          <ac:chgData name="li bo" userId="86e360d6c7446f46" providerId="LiveId" clId="{B6C52115-8F1E-3B47-85F1-AF6676133A6B}" dt="2023-02-06T14:42:52.267" v="359" actId="207"/>
          <ac:spMkLst>
            <pc:docMk/>
            <pc:sldMk cId="2598753841" sldId="400"/>
            <ac:spMk id="17" creationId="{B1F378F0-130A-40A1-B945-6A1726D5F275}"/>
          </ac:spMkLst>
        </pc:spChg>
        <pc:picChg chg="mod">
          <ac:chgData name="li bo" userId="86e360d6c7446f46" providerId="LiveId" clId="{B6C52115-8F1E-3B47-85F1-AF6676133A6B}" dt="2023-01-26T14:12:11.869" v="229" actId="2711"/>
          <ac:picMkLst>
            <pc:docMk/>
            <pc:sldMk cId="2598753841" sldId="400"/>
            <ac:picMk id="5" creationId="{5E82AD13-4482-4CA3-875D-F9A12D45E41E}"/>
          </ac:picMkLst>
        </pc:picChg>
        <pc:picChg chg="mod">
          <ac:chgData name="li bo" userId="86e360d6c7446f46" providerId="LiveId" clId="{B6C52115-8F1E-3B47-85F1-AF6676133A6B}" dt="2023-01-26T14:12:11.869" v="229" actId="2711"/>
          <ac:picMkLst>
            <pc:docMk/>
            <pc:sldMk cId="2598753841" sldId="400"/>
            <ac:picMk id="13" creationId="{5B7484BC-EEEB-468F-BECF-F71DC10A157D}"/>
          </ac:picMkLst>
        </pc:picChg>
        <pc:picChg chg="mod">
          <ac:chgData name="li bo" userId="86e360d6c7446f46" providerId="LiveId" clId="{B6C52115-8F1E-3B47-85F1-AF6676133A6B}" dt="2023-01-26T14:12:11.869" v="229" actId="2711"/>
          <ac:picMkLst>
            <pc:docMk/>
            <pc:sldMk cId="2598753841" sldId="400"/>
            <ac:picMk id="16" creationId="{58C1A429-5CF6-44C9-879E-4B8818126399}"/>
          </ac:picMkLst>
        </pc:picChg>
      </pc:sldChg>
      <pc:sldChg chg="addSp modSp mod">
        <pc:chgData name="li bo" userId="86e360d6c7446f46" providerId="LiveId" clId="{B6C52115-8F1E-3B47-85F1-AF6676133A6B}" dt="2023-02-06T14:43:50.265" v="381" actId="207"/>
        <pc:sldMkLst>
          <pc:docMk/>
          <pc:sldMk cId="1208564877" sldId="401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1208564877" sldId="401"/>
            <ac:spMk id="2" creationId="{1FEA0B74-AE90-4B59-20A6-B4948EEFA8BB}"/>
          </ac:spMkLst>
        </pc:spChg>
        <pc:spChg chg="mod">
          <ac:chgData name="li bo" userId="86e360d6c7446f46" providerId="LiveId" clId="{B6C52115-8F1E-3B47-85F1-AF6676133A6B}" dt="2023-02-06T14:43:27.705" v="376" actId="207"/>
          <ac:spMkLst>
            <pc:docMk/>
            <pc:sldMk cId="1208564877" sldId="401"/>
            <ac:spMk id="3" creationId="{87FB0F5D-FCAC-4CC7-B6B6-1B3B9EBEAC85}"/>
          </ac:spMkLst>
        </pc:spChg>
        <pc:spChg chg="mod">
          <ac:chgData name="li bo" userId="86e360d6c7446f46" providerId="LiveId" clId="{B6C52115-8F1E-3B47-85F1-AF6676133A6B}" dt="2023-02-06T14:43:32.054" v="377" actId="1076"/>
          <ac:spMkLst>
            <pc:docMk/>
            <pc:sldMk cId="1208564877" sldId="401"/>
            <ac:spMk id="4" creationId="{DEAE8500-6F74-456D-BF98-2C87CD617517}"/>
          </ac:spMkLst>
        </pc:spChg>
        <pc:spChg chg="mod">
          <ac:chgData name="li bo" userId="86e360d6c7446f46" providerId="LiveId" clId="{B6C52115-8F1E-3B47-85F1-AF6676133A6B}" dt="2023-01-26T14:13:14.419" v="245" actId="2711"/>
          <ac:spMkLst>
            <pc:docMk/>
            <pc:sldMk cId="1208564877" sldId="401"/>
            <ac:spMk id="8" creationId="{430EAF7D-087B-4657-BF2A-4E9651C6BBF5}"/>
          </ac:spMkLst>
        </pc:spChg>
        <pc:spChg chg="mod">
          <ac:chgData name="li bo" userId="86e360d6c7446f46" providerId="LiveId" clId="{B6C52115-8F1E-3B47-85F1-AF6676133A6B}" dt="2023-02-06T14:43:50.265" v="381" actId="207"/>
          <ac:spMkLst>
            <pc:docMk/>
            <pc:sldMk cId="1208564877" sldId="401"/>
            <ac:spMk id="9" creationId="{F9DEE266-3659-4C11-A87E-4B5511044AA7}"/>
          </ac:spMkLst>
        </pc:spChg>
        <pc:picChg chg="mod modCrop">
          <ac:chgData name="li bo" userId="86e360d6c7446f46" providerId="LiveId" clId="{B6C52115-8F1E-3B47-85F1-AF6676133A6B}" dt="2023-01-26T14:14:16.509" v="256" actId="732"/>
          <ac:picMkLst>
            <pc:docMk/>
            <pc:sldMk cId="1208564877" sldId="401"/>
            <ac:picMk id="5" creationId="{25B3AF5B-10AE-411F-B9D3-641A03F93363}"/>
          </ac:picMkLst>
        </pc:picChg>
        <pc:picChg chg="mod">
          <ac:chgData name="li bo" userId="86e360d6c7446f46" providerId="LiveId" clId="{B6C52115-8F1E-3B47-85F1-AF6676133A6B}" dt="2023-01-26T14:13:14.419" v="245" actId="2711"/>
          <ac:picMkLst>
            <pc:docMk/>
            <pc:sldMk cId="1208564877" sldId="401"/>
            <ac:picMk id="7" creationId="{9EDEE0AC-6F78-4387-B8C8-BB54BA1A567B}"/>
          </ac:picMkLst>
        </pc:picChg>
      </pc:sldChg>
      <pc:sldChg chg="addSp modSp mod">
        <pc:chgData name="li bo" userId="86e360d6c7446f46" providerId="LiveId" clId="{B6C52115-8F1E-3B47-85F1-AF6676133A6B}" dt="2023-02-06T14:45:50.558" v="411" actId="1076"/>
        <pc:sldMkLst>
          <pc:docMk/>
          <pc:sldMk cId="485940890" sldId="402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485940890" sldId="402"/>
            <ac:spMk id="3" creationId="{2AB1A635-DFE9-F931-D29B-DD684765E554}"/>
          </ac:spMkLst>
        </pc:spChg>
        <pc:spChg chg="mod">
          <ac:chgData name="li bo" userId="86e360d6c7446f46" providerId="LiveId" clId="{B6C52115-8F1E-3B47-85F1-AF6676133A6B}" dt="2023-02-06T14:44:27.016" v="392" actId="207"/>
          <ac:spMkLst>
            <pc:docMk/>
            <pc:sldMk cId="485940890" sldId="402"/>
            <ac:spMk id="4" creationId="{F3C48E74-22EB-49FF-9132-385321A5A195}"/>
          </ac:spMkLst>
        </pc:spChg>
        <pc:spChg chg="mod">
          <ac:chgData name="li bo" userId="86e360d6c7446f46" providerId="LiveId" clId="{B6C52115-8F1E-3B47-85F1-AF6676133A6B}" dt="2023-02-06T14:44:24.603" v="391" actId="207"/>
          <ac:spMkLst>
            <pc:docMk/>
            <pc:sldMk cId="485940890" sldId="402"/>
            <ac:spMk id="5" creationId="{7E0A25D0-E3C7-48D7-825C-08A60F662450}"/>
          </ac:spMkLst>
        </pc:spChg>
        <pc:spChg chg="mod">
          <ac:chgData name="li bo" userId="86e360d6c7446f46" providerId="LiveId" clId="{B6C52115-8F1E-3B47-85F1-AF6676133A6B}" dt="2023-02-06T14:45:33.166" v="406" actId="404"/>
          <ac:spMkLst>
            <pc:docMk/>
            <pc:sldMk cId="485940890" sldId="402"/>
            <ac:spMk id="9" creationId="{E31005BD-93E2-474E-825D-510757C7F8D9}"/>
          </ac:spMkLst>
        </pc:spChg>
        <pc:spChg chg="mod">
          <ac:chgData name="li bo" userId="86e360d6c7446f46" providerId="LiveId" clId="{B6C52115-8F1E-3B47-85F1-AF6676133A6B}" dt="2023-02-06T14:45:26.896" v="404" actId="1076"/>
          <ac:spMkLst>
            <pc:docMk/>
            <pc:sldMk cId="485940890" sldId="402"/>
            <ac:spMk id="18" creationId="{BAA84255-1D3C-44D7-B21B-8128935B76EE}"/>
          </ac:spMkLst>
        </pc:spChg>
        <pc:spChg chg="mod">
          <ac:chgData name="li bo" userId="86e360d6c7446f46" providerId="LiveId" clId="{B6C52115-8F1E-3B47-85F1-AF6676133A6B}" dt="2023-02-06T14:45:50.558" v="411" actId="1076"/>
          <ac:spMkLst>
            <pc:docMk/>
            <pc:sldMk cId="485940890" sldId="402"/>
            <ac:spMk id="20" creationId="{2304F0B6-F44A-4395-9269-240448642EBD}"/>
          </ac:spMkLst>
        </pc:spChg>
        <pc:grpChg chg="mod">
          <ac:chgData name="li bo" userId="86e360d6c7446f46" providerId="LiveId" clId="{B6C52115-8F1E-3B47-85F1-AF6676133A6B}" dt="2023-02-06T14:45:46.132" v="409" actId="1076"/>
          <ac:grpSpMkLst>
            <pc:docMk/>
            <pc:sldMk cId="485940890" sldId="402"/>
            <ac:grpSpMk id="2" creationId="{166FF22B-F6D5-4892-965D-50CFE7ACBC41}"/>
          </ac:grpSpMkLst>
        </pc:grpChg>
        <pc:picChg chg="mod">
          <ac:chgData name="li bo" userId="86e360d6c7446f46" providerId="LiveId" clId="{B6C52115-8F1E-3B47-85F1-AF6676133A6B}" dt="2023-02-06T14:45:47.457" v="410" actId="1076"/>
          <ac:picMkLst>
            <pc:docMk/>
            <pc:sldMk cId="485940890" sldId="402"/>
            <ac:picMk id="13" creationId="{98A471C3-811C-4E16-954D-030BF9BD6631}"/>
          </ac:picMkLst>
        </pc:picChg>
      </pc:sldChg>
      <pc:sldChg chg="addSp modSp mod">
        <pc:chgData name="li bo" userId="86e360d6c7446f46" providerId="LiveId" clId="{B6C52115-8F1E-3B47-85F1-AF6676133A6B}" dt="2023-02-20T07:02:37.759" v="449"/>
        <pc:sldMkLst>
          <pc:docMk/>
          <pc:sldMk cId="3050340685" sldId="403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3050340685" sldId="403"/>
            <ac:spMk id="4" creationId="{56C35C15-DE28-3492-346D-92562F739486}"/>
          </ac:spMkLst>
        </pc:spChg>
        <pc:spChg chg="mod">
          <ac:chgData name="li bo" userId="86e360d6c7446f46" providerId="LiveId" clId="{B6C52115-8F1E-3B47-85F1-AF6676133A6B}" dt="2023-01-26T14:08:07.511" v="163" actId="2711"/>
          <ac:spMkLst>
            <pc:docMk/>
            <pc:sldMk cId="3050340685" sldId="403"/>
            <ac:spMk id="6" creationId="{44068846-2653-4105-8DF5-965621F31238}"/>
          </ac:spMkLst>
        </pc:spChg>
        <pc:spChg chg="mod">
          <ac:chgData name="li bo" userId="86e360d6c7446f46" providerId="LiveId" clId="{B6C52115-8F1E-3B47-85F1-AF6676133A6B}" dt="2023-01-26T14:08:07.511" v="163" actId="2711"/>
          <ac:spMkLst>
            <pc:docMk/>
            <pc:sldMk cId="3050340685" sldId="403"/>
            <ac:spMk id="7" creationId="{5C7F7067-0EE8-49B1-8C4B-07210116E4F5}"/>
          </ac:spMkLst>
        </pc:spChg>
        <pc:spChg chg="mod">
          <ac:chgData name="li bo" userId="86e360d6c7446f46" providerId="LiveId" clId="{B6C52115-8F1E-3B47-85F1-AF6676133A6B}" dt="2023-01-26T14:08:07.511" v="163" actId="2711"/>
          <ac:spMkLst>
            <pc:docMk/>
            <pc:sldMk cId="3050340685" sldId="403"/>
            <ac:spMk id="8" creationId="{C33C45D1-CD31-4BF5-9D05-EE78C7DBA972}"/>
          </ac:spMkLst>
        </pc:spChg>
        <pc:spChg chg="mod">
          <ac:chgData name="li bo" userId="86e360d6c7446f46" providerId="LiveId" clId="{B6C52115-8F1E-3B47-85F1-AF6676133A6B}" dt="2023-01-26T14:08:07.511" v="163" actId="2711"/>
          <ac:spMkLst>
            <pc:docMk/>
            <pc:sldMk cId="3050340685" sldId="403"/>
            <ac:spMk id="9" creationId="{5195EA21-6279-4B7A-8E4B-63280BB2990C}"/>
          </ac:spMkLst>
        </pc:spChg>
        <pc:spChg chg="mod">
          <ac:chgData name="li bo" userId="86e360d6c7446f46" providerId="LiveId" clId="{B6C52115-8F1E-3B47-85F1-AF6676133A6B}" dt="2023-02-20T07:02:37.755" v="445" actId="20577"/>
          <ac:spMkLst>
            <pc:docMk/>
            <pc:sldMk cId="3050340685" sldId="403"/>
            <ac:spMk id="11" creationId="{4937D280-E828-47FF-B84F-5F7D9A769E45}"/>
          </ac:spMkLst>
        </pc:spChg>
        <pc:spChg chg="mod">
          <ac:chgData name="li bo" userId="86e360d6c7446f46" providerId="LiveId" clId="{B6C52115-8F1E-3B47-85F1-AF6676133A6B}" dt="2023-02-20T07:02:37.756" v="446" actId="20577"/>
          <ac:spMkLst>
            <pc:docMk/>
            <pc:sldMk cId="3050340685" sldId="403"/>
            <ac:spMk id="12" creationId="{1C41DD7C-E758-4342-87A6-F5382733CA78}"/>
          </ac:spMkLst>
        </pc:spChg>
        <pc:spChg chg="mod">
          <ac:chgData name="li bo" userId="86e360d6c7446f46" providerId="LiveId" clId="{B6C52115-8F1E-3B47-85F1-AF6676133A6B}" dt="2023-02-20T07:02:37.757" v="447" actId="20577"/>
          <ac:spMkLst>
            <pc:docMk/>
            <pc:sldMk cId="3050340685" sldId="403"/>
            <ac:spMk id="13" creationId="{36AEE920-94DB-4788-936F-0CAA0DF4C8A7}"/>
          </ac:spMkLst>
        </pc:spChg>
        <pc:spChg chg="mod">
          <ac:chgData name="li bo" userId="86e360d6c7446f46" providerId="LiveId" clId="{B6C52115-8F1E-3B47-85F1-AF6676133A6B}" dt="2023-01-26T14:08:07.511" v="163" actId="2711"/>
          <ac:spMkLst>
            <pc:docMk/>
            <pc:sldMk cId="3050340685" sldId="403"/>
            <ac:spMk id="15" creationId="{CFAEF779-C5B5-4140-B75F-B55F980E4347}"/>
          </ac:spMkLst>
        </pc:spChg>
        <pc:spChg chg="mod">
          <ac:chgData name="li bo" userId="86e360d6c7446f46" providerId="LiveId" clId="{B6C52115-8F1E-3B47-85F1-AF6676133A6B}" dt="2023-02-20T07:02:37.759" v="448"/>
          <ac:spMkLst>
            <pc:docMk/>
            <pc:sldMk cId="3050340685" sldId="403"/>
            <ac:spMk id="16" creationId="{583A3777-B9E7-4D26-A899-4C98DB52299E}"/>
          </ac:spMkLst>
        </pc:spChg>
        <pc:spChg chg="mod">
          <ac:chgData name="li bo" userId="86e360d6c7446f46" providerId="LiveId" clId="{B6C52115-8F1E-3B47-85F1-AF6676133A6B}" dt="2023-01-26T14:08:08.440" v="168"/>
          <ac:spMkLst>
            <pc:docMk/>
            <pc:sldMk cId="3050340685" sldId="403"/>
            <ac:spMk id="17" creationId="{08BAD20F-02D5-4AEE-8184-61196633C7DB}"/>
          </ac:spMkLst>
        </pc:spChg>
        <pc:spChg chg="mod">
          <ac:chgData name="li bo" userId="86e360d6c7446f46" providerId="LiveId" clId="{B6C52115-8F1E-3B47-85F1-AF6676133A6B}" dt="2023-01-26T14:08:08.440" v="168"/>
          <ac:spMkLst>
            <pc:docMk/>
            <pc:sldMk cId="3050340685" sldId="403"/>
            <ac:spMk id="18" creationId="{30438017-8256-4D37-A18F-C1C890484CFA}"/>
          </ac:spMkLst>
        </pc:spChg>
        <pc:spChg chg="mod">
          <ac:chgData name="li bo" userId="86e360d6c7446f46" providerId="LiveId" clId="{B6C52115-8F1E-3B47-85F1-AF6676133A6B}" dt="2023-01-26T14:08:08.440" v="168"/>
          <ac:spMkLst>
            <pc:docMk/>
            <pc:sldMk cId="3050340685" sldId="403"/>
            <ac:spMk id="19" creationId="{116786F7-2C52-4C4A-94E0-5B3BEF1B57FC}"/>
          </ac:spMkLst>
        </pc:spChg>
        <pc:grpChg chg="mod">
          <ac:chgData name="li bo" userId="86e360d6c7446f46" providerId="LiveId" clId="{B6C52115-8F1E-3B47-85F1-AF6676133A6B}" dt="2023-01-26T14:08:07.511" v="163" actId="2711"/>
          <ac:grpSpMkLst>
            <pc:docMk/>
            <pc:sldMk cId="3050340685" sldId="403"/>
            <ac:grpSpMk id="2" creationId="{ECEE41B2-EC2B-4D9C-BF6E-5BE4544C9DD5}"/>
          </ac:grpSpMkLst>
        </pc:grpChg>
        <pc:grpChg chg="mod">
          <ac:chgData name="li bo" userId="86e360d6c7446f46" providerId="LiveId" clId="{B6C52115-8F1E-3B47-85F1-AF6676133A6B}" dt="2023-01-26T14:08:07.511" v="163" actId="2711"/>
          <ac:grpSpMkLst>
            <pc:docMk/>
            <pc:sldMk cId="3050340685" sldId="403"/>
            <ac:grpSpMk id="3" creationId="{7F0F13B0-240A-4C18-BB6C-35DD2DBF69F6}"/>
          </ac:grpSpMkLst>
        </pc:grpChg>
        <pc:grpChg chg="mod">
          <ac:chgData name="li bo" userId="86e360d6c7446f46" providerId="LiveId" clId="{B6C52115-8F1E-3B47-85F1-AF6676133A6B}" dt="2023-01-26T14:08:08.440" v="168"/>
          <ac:grpSpMkLst>
            <pc:docMk/>
            <pc:sldMk cId="3050340685" sldId="403"/>
            <ac:grpSpMk id="20" creationId="{CAB51E96-54B7-4E43-B4E6-BFF0D94E5F05}"/>
          </ac:grpSpMkLst>
        </pc:grpChg>
        <pc:picChg chg="mod">
          <ac:chgData name="li bo" userId="86e360d6c7446f46" providerId="LiveId" clId="{B6C52115-8F1E-3B47-85F1-AF6676133A6B}" dt="2023-02-20T07:02:37.759" v="449"/>
          <ac:picMkLst>
            <pc:docMk/>
            <pc:sldMk cId="3050340685" sldId="403"/>
            <ac:picMk id="5" creationId="{AC79541A-F5A9-420E-8F90-FB526A7B1A58}"/>
          </ac:picMkLst>
        </pc:picChg>
        <pc:picChg chg="mod">
          <ac:chgData name="li bo" userId="86e360d6c7446f46" providerId="LiveId" clId="{B6C52115-8F1E-3B47-85F1-AF6676133A6B}" dt="2023-01-26T14:08:07.511" v="163" actId="2711"/>
          <ac:picMkLst>
            <pc:docMk/>
            <pc:sldMk cId="3050340685" sldId="403"/>
            <ac:picMk id="22" creationId="{B9E45614-7FC1-4A5F-AF3E-074294E53E9E}"/>
          </ac:picMkLst>
        </pc:picChg>
      </pc:sldChg>
      <pc:sldChg chg="addSp modSp mod">
        <pc:chgData name="li bo" userId="86e360d6c7446f46" providerId="LiveId" clId="{B6C52115-8F1E-3B47-85F1-AF6676133A6B}" dt="2023-02-06T14:45:07.360" v="400" actId="1076"/>
        <pc:sldMkLst>
          <pc:docMk/>
          <pc:sldMk cId="3421086436" sldId="404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3421086436" sldId="404"/>
            <ac:spMk id="2" creationId="{F1ADCF1C-1D14-5283-2860-870376790676}"/>
          </ac:spMkLst>
        </pc:spChg>
        <pc:spChg chg="mod">
          <ac:chgData name="li bo" userId="86e360d6c7446f46" providerId="LiveId" clId="{B6C52115-8F1E-3B47-85F1-AF6676133A6B}" dt="2023-01-26T14:17:23.457" v="279" actId="2711"/>
          <ac:spMkLst>
            <pc:docMk/>
            <pc:sldMk cId="3421086436" sldId="404"/>
            <ac:spMk id="4" creationId="{378F04D4-76D0-4B74-98AF-C76E123F2034}"/>
          </ac:spMkLst>
        </pc:spChg>
        <pc:spChg chg="mod">
          <ac:chgData name="li bo" userId="86e360d6c7446f46" providerId="LiveId" clId="{B6C52115-8F1E-3B47-85F1-AF6676133A6B}" dt="2023-02-06T14:44:53.996" v="398" actId="207"/>
          <ac:spMkLst>
            <pc:docMk/>
            <pc:sldMk cId="3421086436" sldId="404"/>
            <ac:spMk id="7" creationId="{0ADE9ED4-D3FA-4B68-A9A8-930CA1DA9A6A}"/>
          </ac:spMkLst>
        </pc:spChg>
        <pc:picChg chg="mod">
          <ac:chgData name="li bo" userId="86e360d6c7446f46" providerId="LiveId" clId="{B6C52115-8F1E-3B47-85F1-AF6676133A6B}" dt="2023-02-06T14:45:05.860" v="399" actId="14100"/>
          <ac:picMkLst>
            <pc:docMk/>
            <pc:sldMk cId="3421086436" sldId="404"/>
            <ac:picMk id="6" creationId="{FDCD069A-0256-4BE3-98B2-2D8885DF807D}"/>
          </ac:picMkLst>
        </pc:picChg>
        <pc:picChg chg="mod">
          <ac:chgData name="li bo" userId="86e360d6c7446f46" providerId="LiveId" clId="{B6C52115-8F1E-3B47-85F1-AF6676133A6B}" dt="2023-02-06T14:45:07.360" v="400" actId="1076"/>
          <ac:picMkLst>
            <pc:docMk/>
            <pc:sldMk cId="3421086436" sldId="404"/>
            <ac:picMk id="9" creationId="{CB1B8584-13C6-4D7C-88B0-92DFD6992895}"/>
          </ac:picMkLst>
        </pc:picChg>
      </pc:sldChg>
      <pc:sldChg chg="addSp modSp mod">
        <pc:chgData name="li bo" userId="86e360d6c7446f46" providerId="LiveId" clId="{B6C52115-8F1E-3B47-85F1-AF6676133A6B}" dt="2023-02-06T14:41:25.199" v="338" actId="207"/>
        <pc:sldMkLst>
          <pc:docMk/>
          <pc:sldMk cId="2984184479" sldId="432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2984184479" sldId="432"/>
            <ac:spMk id="2" creationId="{B60F7180-BFDA-2CAF-F1A6-2939A0794594}"/>
          </ac:spMkLst>
        </pc:spChg>
        <pc:spChg chg="mod">
          <ac:chgData name="li bo" userId="86e360d6c7446f46" providerId="LiveId" clId="{B6C52115-8F1E-3B47-85F1-AF6676133A6B}" dt="2023-02-06T14:41:25.199" v="338" actId="207"/>
          <ac:spMkLst>
            <pc:docMk/>
            <pc:sldMk cId="2984184479" sldId="432"/>
            <ac:spMk id="4" creationId="{7CF1180A-3F7F-49D8-B5B2-42E126C7A160}"/>
          </ac:spMkLst>
        </pc:spChg>
      </pc:sldChg>
      <pc:sldChg chg="addSp modSp mod">
        <pc:chgData name="li bo" userId="86e360d6c7446f46" providerId="LiveId" clId="{B6C52115-8F1E-3B47-85F1-AF6676133A6B}" dt="2023-02-06T14:45:16.345" v="402" actId="1076"/>
        <pc:sldMkLst>
          <pc:docMk/>
          <pc:sldMk cId="487440179" sldId="434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487440179" sldId="434"/>
            <ac:spMk id="2" creationId="{FD01A337-D886-191A-54AC-CA02962EF200}"/>
          </ac:spMkLst>
        </pc:spChg>
        <pc:spChg chg="mod">
          <ac:chgData name="li bo" userId="86e360d6c7446f46" providerId="LiveId" clId="{B6C52115-8F1E-3B47-85F1-AF6676133A6B}" dt="2023-01-26T14:17:41.698" v="282" actId="113"/>
          <ac:spMkLst>
            <pc:docMk/>
            <pc:sldMk cId="487440179" sldId="434"/>
            <ac:spMk id="5" creationId="{3691CC5F-999F-4E86-B333-FFFC01786FF2}"/>
          </ac:spMkLst>
        </pc:spChg>
        <pc:spChg chg="mod">
          <ac:chgData name="li bo" userId="86e360d6c7446f46" providerId="LiveId" clId="{B6C52115-8F1E-3B47-85F1-AF6676133A6B}" dt="2023-01-26T14:17:39.692" v="281" actId="2711"/>
          <ac:spMkLst>
            <pc:docMk/>
            <pc:sldMk cId="487440179" sldId="434"/>
            <ac:spMk id="7" creationId="{64C8702D-0ACF-42FC-8147-0BDEA1920A14}"/>
          </ac:spMkLst>
        </pc:spChg>
        <pc:spChg chg="mod">
          <ac:chgData name="li bo" userId="86e360d6c7446f46" providerId="LiveId" clId="{B6C52115-8F1E-3B47-85F1-AF6676133A6B}" dt="2023-01-26T14:17:39.692" v="281" actId="2711"/>
          <ac:spMkLst>
            <pc:docMk/>
            <pc:sldMk cId="487440179" sldId="434"/>
            <ac:spMk id="10" creationId="{6E5E97BD-0035-4973-AD81-4C79086FCC21}"/>
          </ac:spMkLst>
        </pc:spChg>
        <pc:picChg chg="mod">
          <ac:chgData name="li bo" userId="86e360d6c7446f46" providerId="LiveId" clId="{B6C52115-8F1E-3B47-85F1-AF6676133A6B}" dt="2023-02-06T14:45:16.345" v="402" actId="1076"/>
          <ac:picMkLst>
            <pc:docMk/>
            <pc:sldMk cId="487440179" sldId="434"/>
            <ac:picMk id="12" creationId="{A5393DAE-3988-4A88-8496-3BA024E916E9}"/>
          </ac:picMkLst>
        </pc:picChg>
      </pc:sldChg>
      <pc:sldChg chg="addSp modSp mod">
        <pc:chgData name="li bo" userId="86e360d6c7446f46" providerId="LiveId" clId="{B6C52115-8F1E-3B47-85F1-AF6676133A6B}" dt="2023-01-26T15:00:54.955" v="297"/>
        <pc:sldMkLst>
          <pc:docMk/>
          <pc:sldMk cId="3834862947" sldId="435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3834862947" sldId="435"/>
            <ac:spMk id="2" creationId="{653C7B85-0559-2A5F-D496-C226B943313C}"/>
          </ac:spMkLst>
        </pc:spChg>
        <pc:spChg chg="mod">
          <ac:chgData name="li bo" userId="86e360d6c7446f46" providerId="LiveId" clId="{B6C52115-8F1E-3B47-85F1-AF6676133A6B}" dt="2023-01-26T14:17:53.716" v="284" actId="113"/>
          <ac:spMkLst>
            <pc:docMk/>
            <pc:sldMk cId="3834862947" sldId="435"/>
            <ac:spMk id="4" creationId="{5172898F-D0EB-4693-AE75-C34AD2796B03}"/>
          </ac:spMkLst>
        </pc:spChg>
        <pc:spChg chg="mod">
          <ac:chgData name="li bo" userId="86e360d6c7446f46" providerId="LiveId" clId="{B6C52115-8F1E-3B47-85F1-AF6676133A6B}" dt="2023-01-26T14:17:50.753" v="283" actId="2711"/>
          <ac:spMkLst>
            <pc:docMk/>
            <pc:sldMk cId="3834862947" sldId="435"/>
            <ac:spMk id="11" creationId="{FE229E4B-2E51-439C-A375-4C32099C49F6}"/>
          </ac:spMkLst>
        </pc:spChg>
        <pc:spChg chg="mod">
          <ac:chgData name="li bo" userId="86e360d6c7446f46" providerId="LiveId" clId="{B6C52115-8F1E-3B47-85F1-AF6676133A6B}" dt="2023-01-26T14:17:50.753" v="283" actId="2711"/>
          <ac:spMkLst>
            <pc:docMk/>
            <pc:sldMk cId="3834862947" sldId="435"/>
            <ac:spMk id="15" creationId="{89679EBF-FCB3-41CE-B153-1EE65521F813}"/>
          </ac:spMkLst>
        </pc:spChg>
        <pc:picChg chg="mod">
          <ac:chgData name="li bo" userId="86e360d6c7446f46" providerId="LiveId" clId="{B6C52115-8F1E-3B47-85F1-AF6676133A6B}" dt="2023-01-26T14:17:50.753" v="283" actId="2711"/>
          <ac:picMkLst>
            <pc:docMk/>
            <pc:sldMk cId="3834862947" sldId="435"/>
            <ac:picMk id="10" creationId="{6A5CC61E-EFFF-4287-A556-9C4CD2ADA9F3}"/>
          </ac:picMkLst>
        </pc:picChg>
        <pc:picChg chg="mod">
          <ac:chgData name="li bo" userId="86e360d6c7446f46" providerId="LiveId" clId="{B6C52115-8F1E-3B47-85F1-AF6676133A6B}" dt="2023-01-26T14:17:50.753" v="283" actId="2711"/>
          <ac:picMkLst>
            <pc:docMk/>
            <pc:sldMk cId="3834862947" sldId="435"/>
            <ac:picMk id="13" creationId="{EFDB2809-FCC2-43EC-BA82-82DB4FF69349}"/>
          </ac:picMkLst>
        </pc:picChg>
        <pc:picChg chg="mod">
          <ac:chgData name="li bo" userId="86e360d6c7446f46" providerId="LiveId" clId="{B6C52115-8F1E-3B47-85F1-AF6676133A6B}" dt="2023-01-26T14:17:50.753" v="283" actId="2711"/>
          <ac:picMkLst>
            <pc:docMk/>
            <pc:sldMk cId="3834862947" sldId="435"/>
            <ac:picMk id="17" creationId="{A7287B31-5E27-4B05-BDA0-C9F0DD52034E}"/>
          </ac:picMkLst>
        </pc:picChg>
      </pc:sldChg>
      <pc:sldChg chg="addSp delSp modSp mod delAnim">
        <pc:chgData name="li bo" userId="86e360d6c7446f46" providerId="LiveId" clId="{B6C52115-8F1E-3B47-85F1-AF6676133A6B}" dt="2023-01-30T03:18:09.275" v="331" actId="1076"/>
        <pc:sldMkLst>
          <pc:docMk/>
          <pc:sldMk cId="1356300298" sldId="436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1356300298" sldId="436"/>
            <ac:spMk id="2" creationId="{BAF1D802-436E-5163-EB20-AF581A908A3C}"/>
          </ac:spMkLst>
        </pc:spChg>
        <pc:spChg chg="mod">
          <ac:chgData name="li bo" userId="86e360d6c7446f46" providerId="LiveId" clId="{B6C52115-8F1E-3B47-85F1-AF6676133A6B}" dt="2023-01-26T13:59:59.964" v="77" actId="113"/>
          <ac:spMkLst>
            <pc:docMk/>
            <pc:sldMk cId="1356300298" sldId="436"/>
            <ac:spMk id="6" creationId="{9E0869A1-F9E7-4512-9A8F-367CBB37DF76}"/>
          </ac:spMkLst>
        </pc:spChg>
        <pc:spChg chg="mod">
          <ac:chgData name="li bo" userId="86e360d6c7446f46" providerId="LiveId" clId="{B6C52115-8F1E-3B47-85F1-AF6676133A6B}" dt="2023-01-30T03:17:47.404" v="325" actId="1076"/>
          <ac:spMkLst>
            <pc:docMk/>
            <pc:sldMk cId="1356300298" sldId="436"/>
            <ac:spMk id="45" creationId="{C8419731-7027-47F5-ABCF-4E3BD7743380}"/>
          </ac:spMkLst>
        </pc:spChg>
        <pc:spChg chg="mod">
          <ac:chgData name="li bo" userId="86e360d6c7446f46" providerId="LiveId" clId="{B6C52115-8F1E-3B47-85F1-AF6676133A6B}" dt="2023-01-30T03:17:47.404" v="325" actId="1076"/>
          <ac:spMkLst>
            <pc:docMk/>
            <pc:sldMk cId="1356300298" sldId="436"/>
            <ac:spMk id="46" creationId="{3B6D7775-2AFD-422F-B4A2-35DAD0156A54}"/>
          </ac:spMkLst>
        </pc:spChg>
        <pc:spChg chg="del mod">
          <ac:chgData name="li bo" userId="86e360d6c7446f46" providerId="LiveId" clId="{B6C52115-8F1E-3B47-85F1-AF6676133A6B}" dt="2023-01-30T03:17:40.679" v="324" actId="478"/>
          <ac:spMkLst>
            <pc:docMk/>
            <pc:sldMk cId="1356300298" sldId="436"/>
            <ac:spMk id="47" creationId="{FFA7480B-A2E7-47FD-A7AD-0D2CC89EE907}"/>
          </ac:spMkLst>
        </pc:spChg>
        <pc:spChg chg="mod">
          <ac:chgData name="li bo" userId="86e360d6c7446f46" providerId="LiveId" clId="{B6C52115-8F1E-3B47-85F1-AF6676133A6B}" dt="2023-01-30T03:17:56.999" v="327" actId="1076"/>
          <ac:spMkLst>
            <pc:docMk/>
            <pc:sldMk cId="1356300298" sldId="436"/>
            <ac:spMk id="48" creationId="{8459402E-CE0D-4857-8812-D1E7E561E32F}"/>
          </ac:spMkLst>
        </pc:spChg>
        <pc:grpChg chg="mod">
          <ac:chgData name="li bo" userId="86e360d6c7446f46" providerId="LiveId" clId="{B6C52115-8F1E-3B47-85F1-AF6676133A6B}" dt="2023-01-30T03:17:47.404" v="325" actId="1076"/>
          <ac:grpSpMkLst>
            <pc:docMk/>
            <pc:sldMk cId="1356300298" sldId="436"/>
            <ac:grpSpMk id="29" creationId="{4FFBB141-DF9C-4EE5-89A1-5C4A757FAEF4}"/>
          </ac:grpSpMkLst>
        </pc:grpChg>
        <pc:grpChg chg="mod">
          <ac:chgData name="li bo" userId="86e360d6c7446f46" providerId="LiveId" clId="{B6C52115-8F1E-3B47-85F1-AF6676133A6B}" dt="2023-01-30T03:17:47.404" v="325" actId="1076"/>
          <ac:grpSpMkLst>
            <pc:docMk/>
            <pc:sldMk cId="1356300298" sldId="436"/>
            <ac:grpSpMk id="37" creationId="{A817FA8B-8293-41F8-919A-77D471108902}"/>
          </ac:grpSpMkLst>
        </pc:grpChg>
        <pc:picChg chg="mod">
          <ac:chgData name="li bo" userId="86e360d6c7446f46" providerId="LiveId" clId="{B6C52115-8F1E-3B47-85F1-AF6676133A6B}" dt="2023-01-30T03:18:09.275" v="331" actId="1076"/>
          <ac:picMkLst>
            <pc:docMk/>
            <pc:sldMk cId="1356300298" sldId="436"/>
            <ac:picMk id="28" creationId="{CA1E5B60-00AC-44AC-8774-D07B70102BBD}"/>
          </ac:picMkLst>
        </pc:picChg>
      </pc:sldChg>
      <pc:sldChg chg="addSp modSp mod">
        <pc:chgData name="li bo" userId="86e360d6c7446f46" providerId="LiveId" clId="{B6C52115-8F1E-3B47-85F1-AF6676133A6B}" dt="2023-01-26T15:00:54.955" v="297"/>
        <pc:sldMkLst>
          <pc:docMk/>
          <pc:sldMk cId="3717510810" sldId="437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3717510810" sldId="437"/>
            <ac:spMk id="2" creationId="{395049CC-67EA-E903-9C74-915205611417}"/>
          </ac:spMkLst>
        </pc:spChg>
        <pc:spChg chg="mod">
          <ac:chgData name="li bo" userId="86e360d6c7446f46" providerId="LiveId" clId="{B6C52115-8F1E-3B47-85F1-AF6676133A6B}" dt="2023-01-26T13:59:43.583" v="73" actId="113"/>
          <ac:spMkLst>
            <pc:docMk/>
            <pc:sldMk cId="3717510810" sldId="437"/>
            <ac:spMk id="4" creationId="{EC41EBF8-5A8C-4246-B519-1CA1AD327E68}"/>
          </ac:spMkLst>
        </pc:spChg>
        <pc:spChg chg="mod">
          <ac:chgData name="li bo" userId="86e360d6c7446f46" providerId="LiveId" clId="{B6C52115-8F1E-3B47-85F1-AF6676133A6B}" dt="2023-01-26T13:59:41.146" v="72" actId="2711"/>
          <ac:spMkLst>
            <pc:docMk/>
            <pc:sldMk cId="3717510810" sldId="437"/>
            <ac:spMk id="5" creationId="{AFEDFBDA-E553-4B75-A154-1D2DD33A6F25}"/>
          </ac:spMkLst>
        </pc:spChg>
        <pc:spChg chg="mod">
          <ac:chgData name="li bo" userId="86e360d6c7446f46" providerId="LiveId" clId="{B6C52115-8F1E-3B47-85F1-AF6676133A6B}" dt="2023-01-26T13:59:41.146" v="72" actId="2711"/>
          <ac:spMkLst>
            <pc:docMk/>
            <pc:sldMk cId="3717510810" sldId="437"/>
            <ac:spMk id="9" creationId="{F3377EAD-3AB1-4A2E-A398-509A5064CB7C}"/>
          </ac:spMkLst>
        </pc:spChg>
        <pc:spChg chg="mod">
          <ac:chgData name="li bo" userId="86e360d6c7446f46" providerId="LiveId" clId="{B6C52115-8F1E-3B47-85F1-AF6676133A6B}" dt="2023-01-26T13:59:41.146" v="72" actId="2711"/>
          <ac:spMkLst>
            <pc:docMk/>
            <pc:sldMk cId="3717510810" sldId="437"/>
            <ac:spMk id="12" creationId="{242369C9-E5B2-40EE-AD91-1EF6F6A8E465}"/>
          </ac:spMkLst>
        </pc:spChg>
        <pc:spChg chg="mod">
          <ac:chgData name="li bo" userId="86e360d6c7446f46" providerId="LiveId" clId="{B6C52115-8F1E-3B47-85F1-AF6676133A6B}" dt="2023-01-26T13:59:41.146" v="72" actId="2711"/>
          <ac:spMkLst>
            <pc:docMk/>
            <pc:sldMk cId="3717510810" sldId="437"/>
            <ac:spMk id="24" creationId="{156CA94C-46B3-4A25-AE4F-6710D59C0A45}"/>
          </ac:spMkLst>
        </pc:spChg>
        <pc:spChg chg="mod">
          <ac:chgData name="li bo" userId="86e360d6c7446f46" providerId="LiveId" clId="{B6C52115-8F1E-3B47-85F1-AF6676133A6B}" dt="2023-01-26T13:59:41.146" v="72" actId="2711"/>
          <ac:spMkLst>
            <pc:docMk/>
            <pc:sldMk cId="3717510810" sldId="437"/>
            <ac:spMk id="25" creationId="{30DD377F-6B25-4395-9199-54DC746D2C16}"/>
          </ac:spMkLst>
        </pc:spChg>
        <pc:spChg chg="mod">
          <ac:chgData name="li bo" userId="86e360d6c7446f46" providerId="LiveId" clId="{B6C52115-8F1E-3B47-85F1-AF6676133A6B}" dt="2023-01-26T13:59:41.146" v="72" actId="2711"/>
          <ac:spMkLst>
            <pc:docMk/>
            <pc:sldMk cId="3717510810" sldId="437"/>
            <ac:spMk id="32" creationId="{273EF713-976D-4C61-B4A8-DB7EF38738D2}"/>
          </ac:spMkLst>
        </pc:spChg>
        <pc:spChg chg="mod">
          <ac:chgData name="li bo" userId="86e360d6c7446f46" providerId="LiveId" clId="{B6C52115-8F1E-3B47-85F1-AF6676133A6B}" dt="2023-01-26T13:59:41.146" v="72" actId="2711"/>
          <ac:spMkLst>
            <pc:docMk/>
            <pc:sldMk cId="3717510810" sldId="437"/>
            <ac:spMk id="33" creationId="{CFB1FCB6-75A0-49B0-9609-6C713B15D46C}"/>
          </ac:spMkLst>
        </pc:spChg>
        <pc:grpChg chg="mod">
          <ac:chgData name="li bo" userId="86e360d6c7446f46" providerId="LiveId" clId="{B6C52115-8F1E-3B47-85F1-AF6676133A6B}" dt="2023-01-26T13:59:41.146" v="72" actId="2711"/>
          <ac:grpSpMkLst>
            <pc:docMk/>
            <pc:sldMk cId="3717510810" sldId="437"/>
            <ac:grpSpMk id="11" creationId="{B418F832-F3BF-43D5-8B55-ADE77191E811}"/>
          </ac:grpSpMkLst>
        </pc:grpChg>
        <pc:grpChg chg="mod">
          <ac:chgData name="li bo" userId="86e360d6c7446f46" providerId="LiveId" clId="{B6C52115-8F1E-3B47-85F1-AF6676133A6B}" dt="2023-01-26T13:59:41.146" v="72" actId="2711"/>
          <ac:grpSpMkLst>
            <pc:docMk/>
            <pc:sldMk cId="3717510810" sldId="437"/>
            <ac:grpSpMk id="21" creationId="{9D1FE9FF-1F6E-4464-8FAF-9DD5DE1B6D32}"/>
          </ac:grpSpMkLst>
        </pc:grpChg>
        <pc:picChg chg="mod">
          <ac:chgData name="li bo" userId="86e360d6c7446f46" providerId="LiveId" clId="{B6C52115-8F1E-3B47-85F1-AF6676133A6B}" dt="2023-01-26T13:59:41.146" v="72" actId="2711"/>
          <ac:picMkLst>
            <pc:docMk/>
            <pc:sldMk cId="3717510810" sldId="437"/>
            <ac:picMk id="8" creationId="{77E77A6F-0EA8-4850-9A93-D552655C50A3}"/>
          </ac:picMkLst>
        </pc:picChg>
        <pc:picChg chg="mod">
          <ac:chgData name="li bo" userId="86e360d6c7446f46" providerId="LiveId" clId="{B6C52115-8F1E-3B47-85F1-AF6676133A6B}" dt="2023-01-26T13:59:41.146" v="72" actId="2711"/>
          <ac:picMkLst>
            <pc:docMk/>
            <pc:sldMk cId="3717510810" sldId="437"/>
            <ac:picMk id="17" creationId="{56CD339D-68B4-4471-A26B-220BC41396BA}"/>
          </ac:picMkLst>
        </pc:picChg>
        <pc:picChg chg="mod">
          <ac:chgData name="li bo" userId="86e360d6c7446f46" providerId="LiveId" clId="{B6C52115-8F1E-3B47-85F1-AF6676133A6B}" dt="2023-01-26T13:59:41.146" v="72" actId="2711"/>
          <ac:picMkLst>
            <pc:docMk/>
            <pc:sldMk cId="3717510810" sldId="437"/>
            <ac:picMk id="23" creationId="{8A0B4CE5-7102-48A2-BFA3-96F745D2E1EA}"/>
          </ac:picMkLst>
        </pc:picChg>
        <pc:cxnChg chg="mod">
          <ac:chgData name="li bo" userId="86e360d6c7446f46" providerId="LiveId" clId="{B6C52115-8F1E-3B47-85F1-AF6676133A6B}" dt="2023-01-26T13:59:41.146" v="72" actId="2711"/>
          <ac:cxnSpMkLst>
            <pc:docMk/>
            <pc:sldMk cId="3717510810" sldId="437"/>
            <ac:cxnSpMk id="3" creationId="{C8CD8055-B453-47FA-B53A-A125EA0CC961}"/>
          </ac:cxnSpMkLst>
        </pc:cxnChg>
        <pc:cxnChg chg="mod">
          <ac:chgData name="li bo" userId="86e360d6c7446f46" providerId="LiveId" clId="{B6C52115-8F1E-3B47-85F1-AF6676133A6B}" dt="2023-01-26T13:59:41.146" v="72" actId="2711"/>
          <ac:cxnSpMkLst>
            <pc:docMk/>
            <pc:sldMk cId="3717510810" sldId="437"/>
            <ac:cxnSpMk id="34" creationId="{CAEC48D8-5E2E-4699-BABC-5B82FBAF3192}"/>
          </ac:cxnSpMkLst>
        </pc:cxnChg>
        <pc:cxnChg chg="mod">
          <ac:chgData name="li bo" userId="86e360d6c7446f46" providerId="LiveId" clId="{B6C52115-8F1E-3B47-85F1-AF6676133A6B}" dt="2023-01-26T13:59:41.146" v="72" actId="2711"/>
          <ac:cxnSpMkLst>
            <pc:docMk/>
            <pc:sldMk cId="3717510810" sldId="437"/>
            <ac:cxnSpMk id="35" creationId="{AAC678B5-633D-48F7-833D-1F604CBDA99A}"/>
          </ac:cxnSpMkLst>
        </pc:cxnChg>
        <pc:cxnChg chg="mod">
          <ac:chgData name="li bo" userId="86e360d6c7446f46" providerId="LiveId" clId="{B6C52115-8F1E-3B47-85F1-AF6676133A6B}" dt="2023-01-26T13:59:41.146" v="72" actId="2711"/>
          <ac:cxnSpMkLst>
            <pc:docMk/>
            <pc:sldMk cId="3717510810" sldId="437"/>
            <ac:cxnSpMk id="36" creationId="{AAFDFA87-9739-4989-B44A-78259D7EC830}"/>
          </ac:cxnSpMkLst>
        </pc:cxnChg>
        <pc:cxnChg chg="mod">
          <ac:chgData name="li bo" userId="86e360d6c7446f46" providerId="LiveId" clId="{B6C52115-8F1E-3B47-85F1-AF6676133A6B}" dt="2023-01-26T13:59:41.146" v="72" actId="2711"/>
          <ac:cxnSpMkLst>
            <pc:docMk/>
            <pc:sldMk cId="3717510810" sldId="437"/>
            <ac:cxnSpMk id="38" creationId="{264C7908-9F72-4877-B566-32322BB7203E}"/>
          </ac:cxnSpMkLst>
        </pc:cxnChg>
      </pc:sldChg>
      <pc:sldChg chg="addSp modSp mod">
        <pc:chgData name="li bo" userId="86e360d6c7446f46" providerId="LiveId" clId="{B6C52115-8F1E-3B47-85F1-AF6676133A6B}" dt="2023-01-30T03:18:30.946" v="332" actId="14100"/>
        <pc:sldMkLst>
          <pc:docMk/>
          <pc:sldMk cId="1121219656" sldId="439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1121219656" sldId="439"/>
            <ac:spMk id="2" creationId="{DF4D795E-9713-00F2-B06F-1680B6FFCA92}"/>
          </ac:spMkLst>
        </pc:spChg>
        <pc:spChg chg="mod">
          <ac:chgData name="li bo" userId="86e360d6c7446f46" providerId="LiveId" clId="{B6C52115-8F1E-3B47-85F1-AF6676133A6B}" dt="2023-01-26T14:00:09.167" v="79" actId="113"/>
          <ac:spMkLst>
            <pc:docMk/>
            <pc:sldMk cId="1121219656" sldId="439"/>
            <ac:spMk id="4" creationId="{717DBF42-F7ED-423A-8142-C9379B151352}"/>
          </ac:spMkLst>
        </pc:spChg>
        <pc:spChg chg="mod">
          <ac:chgData name="li bo" userId="86e360d6c7446f46" providerId="LiveId" clId="{B6C52115-8F1E-3B47-85F1-AF6676133A6B}" dt="2023-01-26T14:03:26.728" v="101" actId="2711"/>
          <ac:spMkLst>
            <pc:docMk/>
            <pc:sldMk cId="1121219656" sldId="439"/>
            <ac:spMk id="5" creationId="{B12CC886-3CE5-4737-8BAC-BD74B296E7A5}"/>
          </ac:spMkLst>
        </pc:spChg>
        <pc:spChg chg="mod">
          <ac:chgData name="li bo" userId="86e360d6c7446f46" providerId="LiveId" clId="{B6C52115-8F1E-3B47-85F1-AF6676133A6B}" dt="2023-01-30T03:18:30.946" v="332" actId="14100"/>
          <ac:spMkLst>
            <pc:docMk/>
            <pc:sldMk cId="1121219656" sldId="439"/>
            <ac:spMk id="10" creationId="{825A37DE-96F8-4C0A-B031-860EA006B278}"/>
          </ac:spMkLst>
        </pc:spChg>
        <pc:picChg chg="mod">
          <ac:chgData name="li bo" userId="86e360d6c7446f46" providerId="LiveId" clId="{B6C52115-8F1E-3B47-85F1-AF6676133A6B}" dt="2023-01-26T14:00:06.914" v="78" actId="2711"/>
          <ac:picMkLst>
            <pc:docMk/>
            <pc:sldMk cId="1121219656" sldId="439"/>
            <ac:picMk id="7" creationId="{C761497F-42AD-48AF-8E04-D39C5CBF3CEF}"/>
          </ac:picMkLst>
        </pc:picChg>
        <pc:picChg chg="mod">
          <ac:chgData name="li bo" userId="86e360d6c7446f46" providerId="LiveId" clId="{B6C52115-8F1E-3B47-85F1-AF6676133A6B}" dt="2023-01-26T14:00:06.914" v="78" actId="2711"/>
          <ac:picMkLst>
            <pc:docMk/>
            <pc:sldMk cId="1121219656" sldId="439"/>
            <ac:picMk id="9" creationId="{B1449A89-D724-4D49-9F73-4BFEA688D0E9}"/>
          </ac:picMkLst>
        </pc:picChg>
      </pc:sldChg>
      <pc:sldChg chg="addSp modSp mod">
        <pc:chgData name="li bo" userId="86e360d6c7446f46" providerId="LiveId" clId="{B6C52115-8F1E-3B47-85F1-AF6676133A6B}" dt="2023-01-26T15:00:54.955" v="297"/>
        <pc:sldMkLst>
          <pc:docMk/>
          <pc:sldMk cId="304146307" sldId="440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304146307" sldId="440"/>
            <ac:spMk id="2" creationId="{9FFF2B74-C718-8CFC-D325-EB2B1D15B1C8}"/>
          </ac:spMkLst>
        </pc:spChg>
        <pc:spChg chg="mod">
          <ac:chgData name="li bo" userId="86e360d6c7446f46" providerId="LiveId" clId="{B6C52115-8F1E-3B47-85F1-AF6676133A6B}" dt="2023-01-26T14:18:13.926" v="286" actId="113"/>
          <ac:spMkLst>
            <pc:docMk/>
            <pc:sldMk cId="304146307" sldId="440"/>
            <ac:spMk id="4" creationId="{0D658FFE-1D68-467D-9B07-0A8239E1DA9A}"/>
          </ac:spMkLst>
        </pc:spChg>
        <pc:spChg chg="mod">
          <ac:chgData name="li bo" userId="86e360d6c7446f46" providerId="LiveId" clId="{B6C52115-8F1E-3B47-85F1-AF6676133A6B}" dt="2023-01-26T14:18:10.324" v="285" actId="2711"/>
          <ac:spMkLst>
            <pc:docMk/>
            <pc:sldMk cId="304146307" sldId="440"/>
            <ac:spMk id="8" creationId="{A8F9FD23-9573-48BF-A63E-B6E3D66A4BBE}"/>
          </ac:spMkLst>
        </pc:spChg>
        <pc:spChg chg="mod">
          <ac:chgData name="li bo" userId="86e360d6c7446f46" providerId="LiveId" clId="{B6C52115-8F1E-3B47-85F1-AF6676133A6B}" dt="2023-01-26T14:18:10.324" v="285" actId="2711"/>
          <ac:spMkLst>
            <pc:docMk/>
            <pc:sldMk cId="304146307" sldId="440"/>
            <ac:spMk id="9" creationId="{CDBAF7A2-3A04-4390-B570-BBA14A1B0E04}"/>
          </ac:spMkLst>
        </pc:spChg>
        <pc:spChg chg="mod">
          <ac:chgData name="li bo" userId="86e360d6c7446f46" providerId="LiveId" clId="{B6C52115-8F1E-3B47-85F1-AF6676133A6B}" dt="2023-01-26T14:18:10.324" v="285" actId="2711"/>
          <ac:spMkLst>
            <pc:docMk/>
            <pc:sldMk cId="304146307" sldId="440"/>
            <ac:spMk id="19" creationId="{7F8DD257-8221-4CEA-BD24-5846E4E87E50}"/>
          </ac:spMkLst>
        </pc:spChg>
        <pc:spChg chg="mod">
          <ac:chgData name="li bo" userId="86e360d6c7446f46" providerId="LiveId" clId="{B6C52115-8F1E-3B47-85F1-AF6676133A6B}" dt="2023-01-26T14:18:22.382" v="287" actId="1076"/>
          <ac:spMkLst>
            <pc:docMk/>
            <pc:sldMk cId="304146307" sldId="440"/>
            <ac:spMk id="20" creationId="{1B1A4081-C7FA-45E7-94EF-DDE5637DC0D5}"/>
          </ac:spMkLst>
        </pc:spChg>
        <pc:picChg chg="mod">
          <ac:chgData name="li bo" userId="86e360d6c7446f46" providerId="LiveId" clId="{B6C52115-8F1E-3B47-85F1-AF6676133A6B}" dt="2023-01-26T14:18:10.324" v="285" actId="2711"/>
          <ac:picMkLst>
            <pc:docMk/>
            <pc:sldMk cId="304146307" sldId="440"/>
            <ac:picMk id="6" creationId="{30F6C71E-096D-4FF4-B4BB-1D52C6036B5A}"/>
          </ac:picMkLst>
        </pc:picChg>
        <pc:picChg chg="mod">
          <ac:chgData name="li bo" userId="86e360d6c7446f46" providerId="LiveId" clId="{B6C52115-8F1E-3B47-85F1-AF6676133A6B}" dt="2023-01-26T14:18:10.324" v="285" actId="2711"/>
          <ac:picMkLst>
            <pc:docMk/>
            <pc:sldMk cId="304146307" sldId="440"/>
            <ac:picMk id="13" creationId="{8ECE7B54-1BAD-4F68-8861-B528941608A8}"/>
          </ac:picMkLst>
        </pc:picChg>
        <pc:picChg chg="mod">
          <ac:chgData name="li bo" userId="86e360d6c7446f46" providerId="LiveId" clId="{B6C52115-8F1E-3B47-85F1-AF6676133A6B}" dt="2023-01-26T14:18:10.324" v="285" actId="2711"/>
          <ac:picMkLst>
            <pc:docMk/>
            <pc:sldMk cId="304146307" sldId="440"/>
            <ac:picMk id="15" creationId="{1A10D849-34AD-462B-A90E-91A00773F53B}"/>
          </ac:picMkLst>
        </pc:picChg>
      </pc:sldChg>
      <pc:sldChg chg="addSp modSp mod">
        <pc:chgData name="li bo" userId="86e360d6c7446f46" providerId="LiveId" clId="{B6C52115-8F1E-3B47-85F1-AF6676133A6B}" dt="2023-02-06T14:46:28.386" v="422" actId="1076"/>
        <pc:sldMkLst>
          <pc:docMk/>
          <pc:sldMk cId="1541772769" sldId="447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1541772769" sldId="447"/>
            <ac:spMk id="2" creationId="{668D4693-1FE9-7EDB-9B93-48D3959AFF1C}"/>
          </ac:spMkLst>
        </pc:spChg>
        <pc:spChg chg="mod">
          <ac:chgData name="li bo" userId="86e360d6c7446f46" providerId="LiveId" clId="{B6C52115-8F1E-3B47-85F1-AF6676133A6B}" dt="2023-01-26T14:18:33.855" v="289" actId="113"/>
          <ac:spMkLst>
            <pc:docMk/>
            <pc:sldMk cId="1541772769" sldId="447"/>
            <ac:spMk id="7" creationId="{FE48C559-3B8B-40CA-8CAB-7AD36EEB6C40}"/>
          </ac:spMkLst>
        </pc:spChg>
        <pc:spChg chg="mod">
          <ac:chgData name="li bo" userId="86e360d6c7446f46" providerId="LiveId" clId="{B6C52115-8F1E-3B47-85F1-AF6676133A6B}" dt="2023-01-26T14:18:30.819" v="288" actId="2711"/>
          <ac:spMkLst>
            <pc:docMk/>
            <pc:sldMk cId="1541772769" sldId="447"/>
            <ac:spMk id="16" creationId="{6ABE5AB3-858E-41D0-A9C6-05713A1616AC}"/>
          </ac:spMkLst>
        </pc:spChg>
        <pc:spChg chg="mod">
          <ac:chgData name="li bo" userId="86e360d6c7446f46" providerId="LiveId" clId="{B6C52115-8F1E-3B47-85F1-AF6676133A6B}" dt="2023-02-06T14:46:27.166" v="421" actId="1076"/>
          <ac:spMkLst>
            <pc:docMk/>
            <pc:sldMk cId="1541772769" sldId="447"/>
            <ac:spMk id="17" creationId="{B54DFF1E-B602-4F83-9949-05923195B93F}"/>
          </ac:spMkLst>
        </pc:spChg>
        <pc:spChg chg="mod">
          <ac:chgData name="li bo" userId="86e360d6c7446f46" providerId="LiveId" clId="{B6C52115-8F1E-3B47-85F1-AF6676133A6B}" dt="2023-02-06T14:46:19.574" v="418" actId="1076"/>
          <ac:spMkLst>
            <pc:docMk/>
            <pc:sldMk cId="1541772769" sldId="447"/>
            <ac:spMk id="21" creationId="{A2B64093-AF74-4597-B094-4A74B20ACF8C}"/>
          </ac:spMkLst>
        </pc:spChg>
        <pc:grpChg chg="mod">
          <ac:chgData name="li bo" userId="86e360d6c7446f46" providerId="LiveId" clId="{B6C52115-8F1E-3B47-85F1-AF6676133A6B}" dt="2023-02-06T14:46:17.377" v="417" actId="1076"/>
          <ac:grpSpMkLst>
            <pc:docMk/>
            <pc:sldMk cId="1541772769" sldId="447"/>
            <ac:grpSpMk id="12" creationId="{A6811039-F920-44F0-BDC1-A5B1F32F2CA0}"/>
          </ac:grpSpMkLst>
        </pc:grpChg>
        <pc:picChg chg="mod">
          <ac:chgData name="li bo" userId="86e360d6c7446f46" providerId="LiveId" clId="{B6C52115-8F1E-3B47-85F1-AF6676133A6B}" dt="2023-02-06T14:46:28.386" v="422" actId="1076"/>
          <ac:picMkLst>
            <pc:docMk/>
            <pc:sldMk cId="1541772769" sldId="447"/>
            <ac:picMk id="14" creationId="{D92D6B89-8F37-4D1E-9C8F-407150BF25D8}"/>
          </ac:picMkLst>
        </pc:picChg>
        <pc:picChg chg="mod">
          <ac:chgData name="li bo" userId="86e360d6c7446f46" providerId="LiveId" clId="{B6C52115-8F1E-3B47-85F1-AF6676133A6B}" dt="2023-01-26T14:18:30.819" v="288" actId="2711"/>
          <ac:picMkLst>
            <pc:docMk/>
            <pc:sldMk cId="1541772769" sldId="447"/>
            <ac:picMk id="20" creationId="{684D2C24-69F4-4D2B-8A4A-B448A96B691A}"/>
          </ac:picMkLst>
        </pc:picChg>
      </pc:sldChg>
      <pc:sldChg chg="addSp modSp mod">
        <pc:chgData name="li bo" userId="86e360d6c7446f46" providerId="LiveId" clId="{B6C52115-8F1E-3B47-85F1-AF6676133A6B}" dt="2023-02-06T14:46:55.098" v="429" actId="1076"/>
        <pc:sldMkLst>
          <pc:docMk/>
          <pc:sldMk cId="4114322820" sldId="448"/>
        </pc:sldMkLst>
        <pc:spChg chg="add mod">
          <ac:chgData name="li bo" userId="86e360d6c7446f46" providerId="LiveId" clId="{B6C52115-8F1E-3B47-85F1-AF6676133A6B}" dt="2023-01-26T15:00:54.955" v="297"/>
          <ac:spMkLst>
            <pc:docMk/>
            <pc:sldMk cId="4114322820" sldId="448"/>
            <ac:spMk id="2" creationId="{EAF6B83E-7D85-6C61-5BBD-305C36EB1DDD}"/>
          </ac:spMkLst>
        </pc:spChg>
        <pc:spChg chg="mod">
          <ac:chgData name="li bo" userId="86e360d6c7446f46" providerId="LiveId" clId="{B6C52115-8F1E-3B47-85F1-AF6676133A6B}" dt="2023-01-26T14:18:43.812" v="291" actId="113"/>
          <ac:spMkLst>
            <pc:docMk/>
            <pc:sldMk cId="4114322820" sldId="448"/>
            <ac:spMk id="4" creationId="{6CE16452-24D7-4BC8-A669-B82F7216DBF8}"/>
          </ac:spMkLst>
        </pc:spChg>
        <pc:spChg chg="mod">
          <ac:chgData name="li bo" userId="86e360d6c7446f46" providerId="LiveId" clId="{B6C52115-8F1E-3B47-85F1-AF6676133A6B}" dt="2023-02-06T14:46:45.298" v="427" actId="1076"/>
          <ac:spMkLst>
            <pc:docMk/>
            <pc:sldMk cId="4114322820" sldId="448"/>
            <ac:spMk id="5" creationId="{D6668B09-F3D1-46A8-9476-DC42343031B7}"/>
          </ac:spMkLst>
        </pc:spChg>
        <pc:spChg chg="mod">
          <ac:chgData name="li bo" userId="86e360d6c7446f46" providerId="LiveId" clId="{B6C52115-8F1E-3B47-85F1-AF6676133A6B}" dt="2023-01-26T14:18:41.122" v="290" actId="2711"/>
          <ac:spMkLst>
            <pc:docMk/>
            <pc:sldMk cId="4114322820" sldId="448"/>
            <ac:spMk id="13" creationId="{D26C3F93-16F5-4C9C-9102-8C9A9749706E}"/>
          </ac:spMkLst>
        </pc:spChg>
        <pc:spChg chg="mod">
          <ac:chgData name="li bo" userId="86e360d6c7446f46" providerId="LiveId" clId="{B6C52115-8F1E-3B47-85F1-AF6676133A6B}" dt="2023-02-06T14:46:42.204" v="426" actId="1076"/>
          <ac:spMkLst>
            <pc:docMk/>
            <pc:sldMk cId="4114322820" sldId="448"/>
            <ac:spMk id="14" creationId="{458FBAB1-12F8-4823-AF34-723E64772FDA}"/>
          </ac:spMkLst>
        </pc:spChg>
        <pc:grpChg chg="mod">
          <ac:chgData name="li bo" userId="86e360d6c7446f46" providerId="LiveId" clId="{B6C52115-8F1E-3B47-85F1-AF6676133A6B}" dt="2023-02-06T14:46:35.285" v="423" actId="14100"/>
          <ac:grpSpMkLst>
            <pc:docMk/>
            <pc:sldMk cId="4114322820" sldId="448"/>
            <ac:grpSpMk id="10" creationId="{66A3D645-DA4A-4797-97F2-EA7ED2C3C536}"/>
          </ac:grpSpMkLst>
        </pc:grpChg>
        <pc:picChg chg="mod">
          <ac:chgData name="li bo" userId="86e360d6c7446f46" providerId="LiveId" clId="{B6C52115-8F1E-3B47-85F1-AF6676133A6B}" dt="2023-02-06T14:46:55.098" v="429" actId="1076"/>
          <ac:picMkLst>
            <pc:docMk/>
            <pc:sldMk cId="4114322820" sldId="448"/>
            <ac:picMk id="12" creationId="{EFBA3C48-78C8-487B-B3D6-D36AEBA7FD3F}"/>
          </ac:picMkLst>
        </pc:picChg>
      </pc:sldChg>
      <pc:sldMasterChg chg="modSp">
        <pc:chgData name="li bo" userId="86e360d6c7446f46" providerId="LiveId" clId="{B6C52115-8F1E-3B47-85F1-AF6676133A6B}" dt="2023-01-26T13:55:17.372" v="52"/>
        <pc:sldMasterMkLst>
          <pc:docMk/>
          <pc:sldMasterMk cId="3976831651" sldId="2147483648"/>
        </pc:sldMasterMkLst>
        <pc:spChg chg="mod">
          <ac:chgData name="li bo" userId="86e360d6c7446f46" providerId="LiveId" clId="{B6C52115-8F1E-3B47-85F1-AF6676133A6B}" dt="2023-01-26T13:55:17.372" v="52"/>
          <ac:spMkLst>
            <pc:docMk/>
            <pc:sldMasterMk cId="3976831651" sldId="2147483648"/>
            <ac:spMk id="3" creationId="{68FC95F7-9211-4135-BC06-CF987FEA34AB}"/>
          </ac:spMkLst>
        </pc:spChg>
        <pc:spChg chg="mod">
          <ac:chgData name="li bo" userId="86e360d6c7446f46" providerId="LiveId" clId="{B6C52115-8F1E-3B47-85F1-AF6676133A6B}" dt="2023-01-26T13:55:17.372" v="52"/>
          <ac:spMkLst>
            <pc:docMk/>
            <pc:sldMasterMk cId="3976831651" sldId="2147483648"/>
            <ac:spMk id="4" creationId="{313A7750-C0B4-4048-9C18-AD3A1CBE126E}"/>
          </ac:spMkLst>
        </pc:spChg>
        <pc:spChg chg="mod">
          <ac:chgData name="li bo" userId="86e360d6c7446f46" providerId="LiveId" clId="{B6C52115-8F1E-3B47-85F1-AF6676133A6B}" dt="2023-01-26T13:55:17.372" v="52"/>
          <ac:spMkLst>
            <pc:docMk/>
            <pc:sldMasterMk cId="3976831651" sldId="2147483648"/>
            <ac:spMk id="5" creationId="{2F0DAF28-57CA-43AA-9E90-FCAF0898248B}"/>
          </ac:spMkLst>
        </pc:spChg>
        <pc:spChg chg="mod">
          <ac:chgData name="li bo" userId="86e360d6c7446f46" providerId="LiveId" clId="{B6C52115-8F1E-3B47-85F1-AF6676133A6B}" dt="2023-01-26T13:55:17.372" v="52"/>
          <ac:spMkLst>
            <pc:docMk/>
            <pc:sldMasterMk cId="3976831651" sldId="2147483648"/>
            <ac:spMk id="6" creationId="{47B6AC43-491B-408B-BCF0-75BA587F9B26}"/>
          </ac:spMkLst>
        </pc:spChg>
      </pc:sldMasterChg>
    </pc:docChg>
  </pc:docChgLst>
  <pc:docChgLst>
    <pc:chgData name="li bo" userId="86e360d6c7446f46" providerId="LiveId" clId="{2BCA6E61-4081-479F-828A-8885916A5F5B}"/>
    <pc:docChg chg="undo redo custSel addSld delSld modSld sldOrd addSection delSection">
      <pc:chgData name="li bo" userId="86e360d6c7446f46" providerId="LiveId" clId="{2BCA6E61-4081-479F-828A-8885916A5F5B}" dt="2022-04-02T09:26:11.504" v="25540" actId="20577"/>
      <pc:docMkLst>
        <pc:docMk/>
      </pc:docMkLst>
      <pc:sldChg chg="modSp mod">
        <pc:chgData name="li bo" userId="86e360d6c7446f46" providerId="LiveId" clId="{2BCA6E61-4081-479F-828A-8885916A5F5B}" dt="2022-03-23T08:35:37.540" v="8" actId="20577"/>
        <pc:sldMkLst>
          <pc:docMk/>
          <pc:sldMk cId="136515721" sldId="256"/>
        </pc:sldMkLst>
        <pc:spChg chg="mod">
          <ac:chgData name="li bo" userId="86e360d6c7446f46" providerId="LiveId" clId="{2BCA6E61-4081-479F-828A-8885916A5F5B}" dt="2022-03-23T08:35:37.540" v="8" actId="20577"/>
          <ac:spMkLst>
            <pc:docMk/>
            <pc:sldMk cId="136515721" sldId="256"/>
            <ac:spMk id="2" creationId="{6C99C43A-F26B-412F-B477-BFBD6C4BAED6}"/>
          </ac:spMkLst>
        </pc:spChg>
      </pc:sldChg>
      <pc:sldChg chg="del">
        <pc:chgData name="li bo" userId="86e360d6c7446f46" providerId="LiveId" clId="{2BCA6E61-4081-479F-828A-8885916A5F5B}" dt="2022-03-23T08:48:04.419" v="15" actId="47"/>
        <pc:sldMkLst>
          <pc:docMk/>
          <pc:sldMk cId="3428461085" sldId="366"/>
        </pc:sldMkLst>
      </pc:sldChg>
      <pc:sldChg chg="del">
        <pc:chgData name="li bo" userId="86e360d6c7446f46" providerId="LiveId" clId="{2BCA6E61-4081-479F-828A-8885916A5F5B}" dt="2022-03-23T08:48:05.968" v="16" actId="47"/>
        <pc:sldMkLst>
          <pc:docMk/>
          <pc:sldMk cId="455208663" sldId="369"/>
        </pc:sldMkLst>
      </pc:sldChg>
      <pc:sldChg chg="modSp del mod">
        <pc:chgData name="li bo" userId="86e360d6c7446f46" providerId="LiveId" clId="{2BCA6E61-4081-479F-828A-8885916A5F5B}" dt="2022-03-23T08:48:08.995" v="23" actId="47"/>
        <pc:sldMkLst>
          <pc:docMk/>
          <pc:sldMk cId="498831099" sldId="370"/>
        </pc:sldMkLst>
        <pc:spChg chg="mod">
          <ac:chgData name="li bo" userId="86e360d6c7446f46" providerId="LiveId" clId="{2BCA6E61-4081-479F-828A-8885916A5F5B}" dt="2022-03-23T08:48:08.726" v="19"/>
          <ac:spMkLst>
            <pc:docMk/>
            <pc:sldMk cId="498831099" sldId="370"/>
            <ac:spMk id="16" creationId="{D5984544-7563-49FF-A5F1-E6249D79DA56}"/>
          </ac:spMkLst>
        </pc:spChg>
        <pc:spChg chg="mod">
          <ac:chgData name="li bo" userId="86e360d6c7446f46" providerId="LiveId" clId="{2BCA6E61-4081-479F-828A-8885916A5F5B}" dt="2022-03-23T08:48:08.725" v="18"/>
          <ac:spMkLst>
            <pc:docMk/>
            <pc:sldMk cId="498831099" sldId="370"/>
            <ac:spMk id="17" creationId="{5F7616A2-7BAB-46D1-9A63-E33ABCA3AB00}"/>
          </ac:spMkLst>
        </pc:spChg>
        <pc:spChg chg="mod">
          <ac:chgData name="li bo" userId="86e360d6c7446f46" providerId="LiveId" clId="{2BCA6E61-4081-479F-828A-8885916A5F5B}" dt="2022-03-23T08:48:08.725" v="18"/>
          <ac:spMkLst>
            <pc:docMk/>
            <pc:sldMk cId="498831099" sldId="370"/>
            <ac:spMk id="18" creationId="{60156447-4FEC-4D5A-A1C7-BEE4EF18CA28}"/>
          </ac:spMkLst>
        </pc:spChg>
        <pc:spChg chg="mod">
          <ac:chgData name="li bo" userId="86e360d6c7446f46" providerId="LiveId" clId="{2BCA6E61-4081-479F-828A-8885916A5F5B}" dt="2022-03-23T08:48:08.725" v="18"/>
          <ac:spMkLst>
            <pc:docMk/>
            <pc:sldMk cId="498831099" sldId="370"/>
            <ac:spMk id="19" creationId="{CB557ED5-62CD-42F1-83C1-8AF5217A975E}"/>
          </ac:spMkLst>
        </pc:spChg>
        <pc:grpChg chg="mod">
          <ac:chgData name="li bo" userId="86e360d6c7446f46" providerId="LiveId" clId="{2BCA6E61-4081-479F-828A-8885916A5F5B}" dt="2022-03-23T08:48:08.726" v="20"/>
          <ac:grpSpMkLst>
            <pc:docMk/>
            <pc:sldMk cId="498831099" sldId="370"/>
            <ac:grpSpMk id="20" creationId="{299E5073-3BDE-4A99-9208-26ED611EA32F}"/>
          </ac:grpSpMkLst>
        </pc:grpChg>
        <pc:picChg chg="mod ord">
          <ac:chgData name="li bo" userId="86e360d6c7446f46" providerId="LiveId" clId="{2BCA6E61-4081-479F-828A-8885916A5F5B}" dt="2022-03-23T08:48:08.726" v="22"/>
          <ac:picMkLst>
            <pc:docMk/>
            <pc:sldMk cId="498831099" sldId="370"/>
            <ac:picMk id="5" creationId="{3D05D841-63F3-41F1-8C50-FA1A0E93812B}"/>
          </ac:picMkLst>
        </pc:picChg>
      </pc:sldChg>
      <pc:sldChg chg="del">
        <pc:chgData name="li bo" userId="86e360d6c7446f46" providerId="LiveId" clId="{2BCA6E61-4081-479F-828A-8885916A5F5B}" dt="2022-03-23T08:48:10.493" v="25" actId="47"/>
        <pc:sldMkLst>
          <pc:docMk/>
          <pc:sldMk cId="992324964" sldId="371"/>
        </pc:sldMkLst>
      </pc:sldChg>
      <pc:sldChg chg="del">
        <pc:chgData name="li bo" userId="86e360d6c7446f46" providerId="LiveId" clId="{2BCA6E61-4081-479F-828A-8885916A5F5B}" dt="2022-03-23T08:48:11.312" v="26" actId="47"/>
        <pc:sldMkLst>
          <pc:docMk/>
          <pc:sldMk cId="1601066427" sldId="372"/>
        </pc:sldMkLst>
      </pc:sldChg>
      <pc:sldChg chg="del">
        <pc:chgData name="li bo" userId="86e360d6c7446f46" providerId="LiveId" clId="{2BCA6E61-4081-479F-828A-8885916A5F5B}" dt="2022-03-23T08:48:12.124" v="27" actId="47"/>
        <pc:sldMkLst>
          <pc:docMk/>
          <pc:sldMk cId="871304818" sldId="373"/>
        </pc:sldMkLst>
      </pc:sldChg>
      <pc:sldChg chg="addSp delSp modSp del mod ord addAnim delAnim modAnim">
        <pc:chgData name="li bo" userId="86e360d6c7446f46" providerId="LiveId" clId="{2BCA6E61-4081-479F-828A-8885916A5F5B}" dt="2022-03-27T02:42:09.627" v="5658" actId="2696"/>
        <pc:sldMkLst>
          <pc:docMk/>
          <pc:sldMk cId="2727095081" sldId="375"/>
        </pc:sldMkLst>
        <pc:spChg chg="add del mod">
          <ac:chgData name="li bo" userId="86e360d6c7446f46" providerId="LiveId" clId="{2BCA6E61-4081-479F-828A-8885916A5F5B}" dt="2022-03-26T08:55:12.459" v="290" actId="478"/>
          <ac:spMkLst>
            <pc:docMk/>
            <pc:sldMk cId="2727095081" sldId="375"/>
            <ac:spMk id="2" creationId="{1D67E4F1-6478-4918-8A0F-DCB84DBCBF58}"/>
          </ac:spMkLst>
        </pc:spChg>
        <pc:spChg chg="add del mod">
          <ac:chgData name="li bo" userId="86e360d6c7446f46" providerId="LiveId" clId="{2BCA6E61-4081-479F-828A-8885916A5F5B}" dt="2022-03-26T10:07:57.392" v="1098" actId="478"/>
          <ac:spMkLst>
            <pc:docMk/>
            <pc:sldMk cId="2727095081" sldId="375"/>
            <ac:spMk id="3" creationId="{A8A13924-CD29-4312-BBA7-A4D2335876CE}"/>
          </ac:spMkLst>
        </pc:spChg>
        <pc:spChg chg="mod">
          <ac:chgData name="li bo" userId="86e360d6c7446f46" providerId="LiveId" clId="{2BCA6E61-4081-479F-828A-8885916A5F5B}" dt="2022-03-26T09:20:19.234" v="644" actId="1076"/>
          <ac:spMkLst>
            <pc:docMk/>
            <pc:sldMk cId="2727095081" sldId="375"/>
            <ac:spMk id="6" creationId="{23284C79-7231-4CFD-8862-D8FE300BCABA}"/>
          </ac:spMkLst>
        </pc:spChg>
        <pc:spChg chg="add del mod">
          <ac:chgData name="li bo" userId="86e360d6c7446f46" providerId="LiveId" clId="{2BCA6E61-4081-479F-828A-8885916A5F5B}" dt="2022-03-26T09:28:14.992" v="729"/>
          <ac:spMkLst>
            <pc:docMk/>
            <pc:sldMk cId="2727095081" sldId="375"/>
            <ac:spMk id="7" creationId="{2052C0CE-6DEC-4D78-824A-6BE90E84B7FA}"/>
          </ac:spMkLst>
        </pc:spChg>
        <pc:spChg chg="add del mod">
          <ac:chgData name="li bo" userId="86e360d6c7446f46" providerId="LiveId" clId="{2BCA6E61-4081-479F-828A-8885916A5F5B}" dt="2022-03-26T10:36:17.867" v="1523" actId="478"/>
          <ac:spMkLst>
            <pc:docMk/>
            <pc:sldMk cId="2727095081" sldId="375"/>
            <ac:spMk id="9" creationId="{AB1BC662-EDAF-4A02-9FE0-539B2864C33C}"/>
          </ac:spMkLst>
        </pc:spChg>
        <pc:spChg chg="mod">
          <ac:chgData name="li bo" userId="86e360d6c7446f46" providerId="LiveId" clId="{2BCA6E61-4081-479F-828A-8885916A5F5B}" dt="2022-03-26T10:24:50.761" v="1260"/>
          <ac:spMkLst>
            <pc:docMk/>
            <pc:sldMk cId="2727095081" sldId="375"/>
            <ac:spMk id="23" creationId="{F1B15988-0D8F-4177-946E-8B36921A2485}"/>
          </ac:spMkLst>
        </pc:spChg>
        <pc:picChg chg="add del mod">
          <ac:chgData name="li bo" userId="86e360d6c7446f46" providerId="LiveId" clId="{2BCA6E61-4081-479F-828A-8885916A5F5B}" dt="2022-03-26T10:01:35.901" v="948" actId="478"/>
          <ac:picMkLst>
            <pc:docMk/>
            <pc:sldMk cId="2727095081" sldId="375"/>
            <ac:picMk id="8" creationId="{3CC8FAC9-7A69-44F9-BAA7-20F352851A88}"/>
          </ac:picMkLst>
        </pc:picChg>
        <pc:picChg chg="add del">
          <ac:chgData name="li bo" userId="86e360d6c7446f46" providerId="LiveId" clId="{2BCA6E61-4081-479F-828A-8885916A5F5B}" dt="2022-03-26T09:10:46.625" v="609" actId="478"/>
          <ac:picMkLst>
            <pc:docMk/>
            <pc:sldMk cId="2727095081" sldId="375"/>
            <ac:picMk id="2050" creationId="{C8ABD7EF-40A7-4484-8B95-7AB4E9B5FC69}"/>
          </ac:picMkLst>
        </pc:picChg>
      </pc:sldChg>
      <pc:sldChg chg="addSp delSp modSp new mod ord modTransition modAnim">
        <pc:chgData name="li bo" userId="86e360d6c7446f46" providerId="LiveId" clId="{2BCA6E61-4081-479F-828A-8885916A5F5B}" dt="2022-04-02T09:25:50.763" v="25526"/>
        <pc:sldMkLst>
          <pc:docMk/>
          <pc:sldMk cId="730122577" sldId="376"/>
        </pc:sldMkLst>
        <pc:spChg chg="del">
          <ac:chgData name="li bo" userId="86e360d6c7446f46" providerId="LiveId" clId="{2BCA6E61-4081-479F-828A-8885916A5F5B}" dt="2022-03-26T07:56:25.100" v="30" actId="478"/>
          <ac:spMkLst>
            <pc:docMk/>
            <pc:sldMk cId="730122577" sldId="376"/>
            <ac:spMk id="2" creationId="{83A2CD8C-44F8-496D-A3B8-A1986192A7DB}"/>
          </ac:spMkLst>
        </pc:spChg>
        <pc:spChg chg="del">
          <ac:chgData name="li bo" userId="86e360d6c7446f46" providerId="LiveId" clId="{2BCA6E61-4081-479F-828A-8885916A5F5B}" dt="2022-03-26T07:56:25.100" v="30" actId="478"/>
          <ac:spMkLst>
            <pc:docMk/>
            <pc:sldMk cId="730122577" sldId="376"/>
            <ac:spMk id="3" creationId="{24FACBEC-935C-40B3-A3BE-D493C7A4C1EC}"/>
          </ac:spMkLst>
        </pc:spChg>
        <pc:spChg chg="add del mod">
          <ac:chgData name="li bo" userId="86e360d6c7446f46" providerId="LiveId" clId="{2BCA6E61-4081-479F-828A-8885916A5F5B}" dt="2022-03-26T08:33:18.117" v="108"/>
          <ac:spMkLst>
            <pc:docMk/>
            <pc:sldMk cId="730122577" sldId="376"/>
            <ac:spMk id="4" creationId="{8ED00C9C-517A-4071-9D65-FBAB3FDFC623}"/>
          </ac:spMkLst>
        </pc:spChg>
        <pc:spChg chg="add mod">
          <ac:chgData name="li bo" userId="86e360d6c7446f46" providerId="LiveId" clId="{2BCA6E61-4081-479F-828A-8885916A5F5B}" dt="2022-03-26T16:03:44.984" v="3422" actId="20577"/>
          <ac:spMkLst>
            <pc:docMk/>
            <pc:sldMk cId="730122577" sldId="376"/>
            <ac:spMk id="5" creationId="{0F35C060-7494-4218-9EE6-4E062E7E75DC}"/>
          </ac:spMkLst>
        </pc:spChg>
        <pc:spChg chg="add mod">
          <ac:chgData name="li bo" userId="86e360d6c7446f46" providerId="LiveId" clId="{2BCA6E61-4081-479F-828A-8885916A5F5B}" dt="2022-03-29T14:22:54.740" v="24664" actId="20577"/>
          <ac:spMkLst>
            <pc:docMk/>
            <pc:sldMk cId="730122577" sldId="376"/>
            <ac:spMk id="6" creationId="{BD1B7A74-FC38-44EF-85F8-BD5049E08999}"/>
          </ac:spMkLst>
        </pc:spChg>
        <pc:spChg chg="add mod">
          <ac:chgData name="li bo" userId="86e360d6c7446f46" providerId="LiveId" clId="{2BCA6E61-4081-479F-828A-8885916A5F5B}" dt="2022-03-29T14:20:52.065" v="24625" actId="20577"/>
          <ac:spMkLst>
            <pc:docMk/>
            <pc:sldMk cId="730122577" sldId="376"/>
            <ac:spMk id="7" creationId="{F88929AA-173D-46BE-BC8B-9B79A8733E4B}"/>
          </ac:spMkLst>
        </pc:spChg>
        <pc:spChg chg="add mod">
          <ac:chgData name="li bo" userId="86e360d6c7446f46" providerId="LiveId" clId="{2BCA6E61-4081-479F-828A-8885916A5F5B}" dt="2022-03-29T14:20:33.906" v="24619" actId="20577"/>
          <ac:spMkLst>
            <pc:docMk/>
            <pc:sldMk cId="730122577" sldId="376"/>
            <ac:spMk id="8" creationId="{C30E9749-4E67-464D-BF5E-ADD4589F005B}"/>
          </ac:spMkLst>
        </pc:spChg>
        <pc:spChg chg="add mod">
          <ac:chgData name="li bo" userId="86e360d6c7446f46" providerId="LiveId" clId="{2BCA6E61-4081-479F-828A-8885916A5F5B}" dt="2022-03-27T01:36:26.804" v="5051" actId="1076"/>
          <ac:spMkLst>
            <pc:docMk/>
            <pc:sldMk cId="730122577" sldId="376"/>
            <ac:spMk id="9" creationId="{FAFD0CB2-51B2-47C5-8299-5DC47A693549}"/>
          </ac:spMkLst>
        </pc:spChg>
        <pc:spChg chg="add mod">
          <ac:chgData name="li bo" userId="86e360d6c7446f46" providerId="LiveId" clId="{2BCA6E61-4081-479F-828A-8885916A5F5B}" dt="2022-03-27T08:02:11.119" v="8920" actId="20577"/>
          <ac:spMkLst>
            <pc:docMk/>
            <pc:sldMk cId="730122577" sldId="376"/>
            <ac:spMk id="10" creationId="{85E40588-505C-4B25-B752-C29884735B3F}"/>
          </ac:spMkLst>
        </pc:spChg>
      </pc:sldChg>
      <pc:sldChg chg="del">
        <pc:chgData name="li bo" userId="86e360d6c7446f46" providerId="LiveId" clId="{2BCA6E61-4081-479F-828A-8885916A5F5B}" dt="2022-03-23T08:48:09.742" v="24" actId="47"/>
        <pc:sldMkLst>
          <pc:docMk/>
          <pc:sldMk cId="3808996348" sldId="377"/>
        </pc:sldMkLst>
      </pc:sldChg>
      <pc:sldChg chg="addSp delSp modSp new mod modTransition modAnim modNotesTx">
        <pc:chgData name="li bo" userId="86e360d6c7446f46" providerId="LiveId" clId="{2BCA6E61-4081-479F-828A-8885916A5F5B}" dt="2022-03-31T02:35:15.704" v="25496"/>
        <pc:sldMkLst>
          <pc:docMk/>
          <pc:sldMk cId="4008160008" sldId="377"/>
        </pc:sldMkLst>
        <pc:spChg chg="del">
          <ac:chgData name="li bo" userId="86e360d6c7446f46" providerId="LiveId" clId="{2BCA6E61-4081-479F-828A-8885916A5F5B}" dt="2022-03-26T07:58:35.038" v="32" actId="478"/>
          <ac:spMkLst>
            <pc:docMk/>
            <pc:sldMk cId="4008160008" sldId="377"/>
            <ac:spMk id="2" creationId="{52576CD6-2E71-4913-AEE4-E6C3A0C70B9B}"/>
          </ac:spMkLst>
        </pc:spChg>
        <pc:spChg chg="del">
          <ac:chgData name="li bo" userId="86e360d6c7446f46" providerId="LiveId" clId="{2BCA6E61-4081-479F-828A-8885916A5F5B}" dt="2022-03-26T07:58:35.038" v="32" actId="478"/>
          <ac:spMkLst>
            <pc:docMk/>
            <pc:sldMk cId="4008160008" sldId="377"/>
            <ac:spMk id="3" creationId="{48AED99D-2776-4171-844C-3C7865F9D79F}"/>
          </ac:spMkLst>
        </pc:spChg>
        <pc:spChg chg="add mod">
          <ac:chgData name="li bo" userId="86e360d6c7446f46" providerId="LiveId" clId="{2BCA6E61-4081-479F-828A-8885916A5F5B}" dt="2022-03-26T07:59:06.867" v="91" actId="20577"/>
          <ac:spMkLst>
            <pc:docMk/>
            <pc:sldMk cId="4008160008" sldId="377"/>
            <ac:spMk id="4" creationId="{8848BC9A-87F8-427C-B049-A17813068586}"/>
          </ac:spMkLst>
        </pc:spChg>
        <pc:spChg chg="add del mod">
          <ac:chgData name="li bo" userId="86e360d6c7446f46" providerId="LiveId" clId="{2BCA6E61-4081-479F-828A-8885916A5F5B}" dt="2022-03-26T08:37:45.114" v="271" actId="767"/>
          <ac:spMkLst>
            <pc:docMk/>
            <pc:sldMk cId="4008160008" sldId="377"/>
            <ac:spMk id="5" creationId="{9D22BFC3-1B53-465C-AE5E-0B4990C789B7}"/>
          </ac:spMkLst>
        </pc:spChg>
        <pc:spChg chg="add mod">
          <ac:chgData name="li bo" userId="86e360d6c7446f46" providerId="LiveId" clId="{2BCA6E61-4081-479F-828A-8885916A5F5B}" dt="2022-03-29T06:56:48.641" v="22837" actId="14100"/>
          <ac:spMkLst>
            <pc:docMk/>
            <pc:sldMk cId="4008160008" sldId="377"/>
            <ac:spMk id="8" creationId="{CAB03688-8CCD-4176-8D22-E772F4676714}"/>
          </ac:spMkLst>
        </pc:spChg>
        <pc:spChg chg="add mod">
          <ac:chgData name="li bo" userId="86e360d6c7446f46" providerId="LiveId" clId="{2BCA6E61-4081-479F-828A-8885916A5F5B}" dt="2022-03-26T10:42:09.564" v="1860" actId="20577"/>
          <ac:spMkLst>
            <pc:docMk/>
            <pc:sldMk cId="4008160008" sldId="377"/>
            <ac:spMk id="9" creationId="{757C5166-A841-4D38-B54B-A1C5414E49B6}"/>
          </ac:spMkLst>
        </pc:spChg>
        <pc:spChg chg="add mod">
          <ac:chgData name="li bo" userId="86e360d6c7446f46" providerId="LiveId" clId="{2BCA6E61-4081-479F-828A-8885916A5F5B}" dt="2022-03-26T14:10:55.247" v="2190" actId="20577"/>
          <ac:spMkLst>
            <pc:docMk/>
            <pc:sldMk cId="4008160008" sldId="377"/>
            <ac:spMk id="12" creationId="{FDABBBEF-D1CC-406B-94F0-BC484FDBD1B0}"/>
          </ac:spMkLst>
        </pc:spChg>
        <pc:picChg chg="add del">
          <ac:chgData name="li bo" userId="86e360d6c7446f46" providerId="LiveId" clId="{2BCA6E61-4081-479F-828A-8885916A5F5B}" dt="2022-03-26T08:27:04.330" v="93" actId="478"/>
          <ac:picMkLst>
            <pc:docMk/>
            <pc:sldMk cId="4008160008" sldId="377"/>
            <ac:picMk id="1026" creationId="{9D2AC09A-4F84-4779-9EF1-60CABB3BB2B4}"/>
          </ac:picMkLst>
        </pc:picChg>
        <pc:picChg chg="add del mod">
          <ac:chgData name="li bo" userId="86e360d6c7446f46" providerId="LiveId" clId="{2BCA6E61-4081-479F-828A-8885916A5F5B}" dt="2022-03-26T08:32:58.282" v="101" actId="478"/>
          <ac:picMkLst>
            <pc:docMk/>
            <pc:sldMk cId="4008160008" sldId="377"/>
            <ac:picMk id="1028" creationId="{B71B524D-814F-42F4-B1C5-72FFDE3A4064}"/>
          </ac:picMkLst>
        </pc:picChg>
        <pc:picChg chg="add mod">
          <ac:chgData name="li bo" userId="86e360d6c7446f46" providerId="LiveId" clId="{2BCA6E61-4081-479F-828A-8885916A5F5B}" dt="2022-03-26T13:58:35.020" v="1877" actId="1076"/>
          <ac:picMkLst>
            <pc:docMk/>
            <pc:sldMk cId="4008160008" sldId="377"/>
            <ac:picMk id="1030" creationId="{3DBA0996-5493-48D7-B784-B1676D3709C9}"/>
          </ac:picMkLst>
        </pc:picChg>
        <pc:picChg chg="add mod">
          <ac:chgData name="li bo" userId="86e360d6c7446f46" providerId="LiveId" clId="{2BCA6E61-4081-479F-828A-8885916A5F5B}" dt="2022-03-26T13:58:33.029" v="1876" actId="1076"/>
          <ac:picMkLst>
            <pc:docMk/>
            <pc:sldMk cId="4008160008" sldId="377"/>
            <ac:picMk id="1032" creationId="{4F2BA001-7AA5-4650-92A8-B56DFCF5EECE}"/>
          </ac:picMkLst>
        </pc:picChg>
      </pc:sldChg>
      <pc:sldChg chg="addSp delSp modSp new mod ord modTransition modAnim modNotesTx">
        <pc:chgData name="li bo" userId="86e360d6c7446f46" providerId="LiveId" clId="{2BCA6E61-4081-479F-828A-8885916A5F5B}" dt="2022-03-31T02:35:19.741" v="25510"/>
        <pc:sldMkLst>
          <pc:docMk/>
          <pc:sldMk cId="257282952" sldId="378"/>
        </pc:sldMkLst>
        <pc:spChg chg="del">
          <ac:chgData name="li bo" userId="86e360d6c7446f46" providerId="LiveId" clId="{2BCA6E61-4081-479F-828A-8885916A5F5B}" dt="2022-03-26T10:09:13.260" v="1111" actId="478"/>
          <ac:spMkLst>
            <pc:docMk/>
            <pc:sldMk cId="257282952" sldId="378"/>
            <ac:spMk id="2" creationId="{0A0457E6-1FF6-440C-8BEC-A3B758D4BF89}"/>
          </ac:spMkLst>
        </pc:spChg>
        <pc:spChg chg="del">
          <ac:chgData name="li bo" userId="86e360d6c7446f46" providerId="LiveId" clId="{2BCA6E61-4081-479F-828A-8885916A5F5B}" dt="2022-03-26T10:09:13.260" v="1111" actId="478"/>
          <ac:spMkLst>
            <pc:docMk/>
            <pc:sldMk cId="257282952" sldId="378"/>
            <ac:spMk id="3" creationId="{345145E5-ABD2-41A0-BDC3-715FCBE42606}"/>
          </ac:spMkLst>
        </pc:spChg>
        <pc:spChg chg="add mod">
          <ac:chgData name="li bo" userId="86e360d6c7446f46" providerId="LiveId" clId="{2BCA6E61-4081-479F-828A-8885916A5F5B}" dt="2022-03-27T04:27:03.673" v="6692" actId="20577"/>
          <ac:spMkLst>
            <pc:docMk/>
            <pc:sldMk cId="257282952" sldId="378"/>
            <ac:spMk id="4" creationId="{9A03E661-A914-4FBD-81C5-122581BFA636}"/>
          </ac:spMkLst>
        </pc:spChg>
        <pc:spChg chg="add mod">
          <ac:chgData name="li bo" userId="86e360d6c7446f46" providerId="LiveId" clId="{2BCA6E61-4081-479F-828A-8885916A5F5B}" dt="2022-03-29T10:27:34.961" v="24152" actId="207"/>
          <ac:spMkLst>
            <pc:docMk/>
            <pc:sldMk cId="257282952" sldId="378"/>
            <ac:spMk id="6" creationId="{ACB41266-9CFF-44B6-9A6D-1F4DA3468C54}"/>
          </ac:spMkLst>
        </pc:spChg>
        <pc:spChg chg="add mod">
          <ac:chgData name="li bo" userId="86e360d6c7446f46" providerId="LiveId" clId="{2BCA6E61-4081-479F-828A-8885916A5F5B}" dt="2022-03-29T12:08:26.868" v="24615" actId="20577"/>
          <ac:spMkLst>
            <pc:docMk/>
            <pc:sldMk cId="257282952" sldId="378"/>
            <ac:spMk id="13" creationId="{76F8BDAD-0DFD-4581-8B08-86F2FC969DC3}"/>
          </ac:spMkLst>
        </pc:spChg>
        <pc:spChg chg="add mod">
          <ac:chgData name="li bo" userId="86e360d6c7446f46" providerId="LiveId" clId="{2BCA6E61-4081-479F-828A-8885916A5F5B}" dt="2022-03-29T07:05:51.370" v="23031" actId="20577"/>
          <ac:spMkLst>
            <pc:docMk/>
            <pc:sldMk cId="257282952" sldId="378"/>
            <ac:spMk id="14" creationId="{AF615034-FC7D-4718-AEB0-2A0E35FF8060}"/>
          </ac:spMkLst>
        </pc:spChg>
        <pc:spChg chg="add del mod">
          <ac:chgData name="li bo" userId="86e360d6c7446f46" providerId="LiveId" clId="{2BCA6E61-4081-479F-828A-8885916A5F5B}" dt="2022-03-29T11:42:55.510" v="24381" actId="1076"/>
          <ac:spMkLst>
            <pc:docMk/>
            <pc:sldMk cId="257282952" sldId="378"/>
            <ac:spMk id="15" creationId="{11B66006-75CF-4A61-9AAD-4DE9374D352D}"/>
          </ac:spMkLst>
        </pc:spChg>
        <pc:spChg chg="add mod">
          <ac:chgData name="li bo" userId="86e360d6c7446f46" providerId="LiveId" clId="{2BCA6E61-4081-479F-828A-8885916A5F5B}" dt="2022-03-29T11:42:55.510" v="24381" actId="1076"/>
          <ac:spMkLst>
            <pc:docMk/>
            <pc:sldMk cId="257282952" sldId="378"/>
            <ac:spMk id="17" creationId="{28082856-18DF-48B0-913F-74A16E986B9F}"/>
          </ac:spMkLst>
        </pc:spChg>
        <pc:spChg chg="add mod">
          <ac:chgData name="li bo" userId="86e360d6c7446f46" providerId="LiveId" clId="{2BCA6E61-4081-479F-828A-8885916A5F5B}" dt="2022-03-30T01:15:21.821" v="24839" actId="20577"/>
          <ac:spMkLst>
            <pc:docMk/>
            <pc:sldMk cId="257282952" sldId="378"/>
            <ac:spMk id="18" creationId="{FEAA1D51-E43B-4A71-994B-921B4019D572}"/>
          </ac:spMkLst>
        </pc:spChg>
        <pc:spChg chg="add del mod">
          <ac:chgData name="li bo" userId="86e360d6c7446f46" providerId="LiveId" clId="{2BCA6E61-4081-479F-828A-8885916A5F5B}" dt="2022-03-27T01:56:30.863" v="5386" actId="478"/>
          <ac:spMkLst>
            <pc:docMk/>
            <pc:sldMk cId="257282952" sldId="378"/>
            <ac:spMk id="19" creationId="{F823BCF8-21C7-4F1E-8C11-9E8BAC9DFC85}"/>
          </ac:spMkLst>
        </pc:spChg>
        <pc:grpChg chg="add mod">
          <ac:chgData name="li bo" userId="86e360d6c7446f46" providerId="LiveId" clId="{2BCA6E61-4081-479F-828A-8885916A5F5B}" dt="2022-03-29T11:42:55.510" v="24381" actId="1076"/>
          <ac:grpSpMkLst>
            <pc:docMk/>
            <pc:sldMk cId="257282952" sldId="378"/>
            <ac:grpSpMk id="11" creationId="{38D7BC18-4DB8-4EAA-9352-DD2D01FFF0AC}"/>
          </ac:grpSpMkLst>
        </pc:grpChg>
        <pc:picChg chg="add del mod">
          <ac:chgData name="li bo" userId="86e360d6c7446f46" providerId="LiveId" clId="{2BCA6E61-4081-479F-828A-8885916A5F5B}" dt="2022-03-29T11:37:42.462" v="24218" actId="478"/>
          <ac:picMkLst>
            <pc:docMk/>
            <pc:sldMk cId="257282952" sldId="378"/>
            <ac:picMk id="5" creationId="{9072F3ED-28A3-47CF-B985-350A5A0ED16D}"/>
          </ac:picMkLst>
        </pc:picChg>
        <pc:picChg chg="add mod">
          <ac:chgData name="li bo" userId="86e360d6c7446f46" providerId="LiveId" clId="{2BCA6E61-4081-479F-828A-8885916A5F5B}" dt="2022-03-27T04:55:13.547" v="6702" actId="1076"/>
          <ac:picMkLst>
            <pc:docMk/>
            <pc:sldMk cId="257282952" sldId="378"/>
            <ac:picMk id="8" creationId="{A2478866-5CCC-4D01-AC84-CDB9F96F86AD}"/>
          </ac:picMkLst>
        </pc:picChg>
        <pc:picChg chg="add mod">
          <ac:chgData name="li bo" userId="86e360d6c7446f46" providerId="LiveId" clId="{2BCA6E61-4081-479F-828A-8885916A5F5B}" dt="2022-03-29T11:38:09.972" v="24225" actId="164"/>
          <ac:picMkLst>
            <pc:docMk/>
            <pc:sldMk cId="257282952" sldId="378"/>
            <ac:picMk id="9" creationId="{0A909565-80CA-46D7-BDED-1624F3241542}"/>
          </ac:picMkLst>
        </pc:picChg>
        <pc:picChg chg="add mod">
          <ac:chgData name="li bo" userId="86e360d6c7446f46" providerId="LiveId" clId="{2BCA6E61-4081-479F-828A-8885916A5F5B}" dt="2022-03-27T04:55:13.547" v="6702" actId="1076"/>
          <ac:picMkLst>
            <pc:docMk/>
            <pc:sldMk cId="257282952" sldId="378"/>
            <ac:picMk id="10" creationId="{DA9A1A8B-5E5E-40D2-AE0C-A3C46BA6FDE2}"/>
          </ac:picMkLst>
        </pc:picChg>
        <pc:picChg chg="add mod">
          <ac:chgData name="li bo" userId="86e360d6c7446f46" providerId="LiveId" clId="{2BCA6E61-4081-479F-828A-8885916A5F5B}" dt="2022-03-29T11:38:09.972" v="24225" actId="164"/>
          <ac:picMkLst>
            <pc:docMk/>
            <pc:sldMk cId="257282952" sldId="378"/>
            <ac:picMk id="12" creationId="{B3E1CA66-04AB-42D8-9F21-BC6E770075ED}"/>
          </ac:picMkLst>
        </pc:picChg>
        <pc:picChg chg="add mod">
          <ac:chgData name="li bo" userId="86e360d6c7446f46" providerId="LiveId" clId="{2BCA6E61-4081-479F-828A-8885916A5F5B}" dt="2022-03-27T04:55:13.547" v="6702" actId="1076"/>
          <ac:picMkLst>
            <pc:docMk/>
            <pc:sldMk cId="257282952" sldId="378"/>
            <ac:picMk id="16" creationId="{8638A439-45E1-43A8-9689-06B979E484FD}"/>
          </ac:picMkLst>
        </pc:picChg>
      </pc:sldChg>
      <pc:sldChg chg="addSp delSp modSp add mod modTransition addAnim delAnim modAnim">
        <pc:chgData name="li bo" userId="86e360d6c7446f46" providerId="LiveId" clId="{2BCA6E61-4081-479F-828A-8885916A5F5B}" dt="2022-03-29T07:00:10.564" v="22894"/>
        <pc:sldMkLst>
          <pc:docMk/>
          <pc:sldMk cId="81126327" sldId="379"/>
        </pc:sldMkLst>
        <pc:spChg chg="mod">
          <ac:chgData name="li bo" userId="86e360d6c7446f46" providerId="LiveId" clId="{2BCA6E61-4081-479F-828A-8885916A5F5B}" dt="2022-03-29T02:45:04.801" v="19566" actId="113"/>
          <ac:spMkLst>
            <pc:docMk/>
            <pc:sldMk cId="81126327" sldId="379"/>
            <ac:spMk id="5" creationId="{AFEDFBDA-E553-4B75-A154-1D2DD33A6F25}"/>
          </ac:spMkLst>
        </pc:spChg>
        <pc:spChg chg="mod">
          <ac:chgData name="li bo" userId="86e360d6c7446f46" providerId="LiveId" clId="{2BCA6E61-4081-479F-828A-8885916A5F5B}" dt="2022-03-29T02:37:06.032" v="19307" actId="1076"/>
          <ac:spMkLst>
            <pc:docMk/>
            <pc:sldMk cId="81126327" sldId="379"/>
            <ac:spMk id="9" creationId="{F3377EAD-3AB1-4A2E-A398-509A5064CB7C}"/>
          </ac:spMkLst>
        </pc:spChg>
        <pc:spChg chg="add del mod">
          <ac:chgData name="li bo" userId="86e360d6c7446f46" providerId="LiveId" clId="{2BCA6E61-4081-479F-828A-8885916A5F5B}" dt="2022-03-29T02:37:06.032" v="19307" actId="1076"/>
          <ac:spMkLst>
            <pc:docMk/>
            <pc:sldMk cId="81126327" sldId="379"/>
            <ac:spMk id="12" creationId="{242369C9-E5B2-40EE-AD91-1EF6F6A8E465}"/>
          </ac:spMkLst>
        </pc:spChg>
        <pc:spChg chg="mod">
          <ac:chgData name="li bo" userId="86e360d6c7446f46" providerId="LiveId" clId="{2BCA6E61-4081-479F-828A-8885916A5F5B}" dt="2022-03-29T02:31:40.909" v="19198" actId="404"/>
          <ac:spMkLst>
            <pc:docMk/>
            <pc:sldMk cId="81126327" sldId="379"/>
            <ac:spMk id="15" creationId="{2F4D8D92-9AE7-49A1-9453-7048544FBAB4}"/>
          </ac:spMkLst>
        </pc:spChg>
        <pc:spChg chg="mod">
          <ac:chgData name="li bo" userId="86e360d6c7446f46" providerId="LiveId" clId="{2BCA6E61-4081-479F-828A-8885916A5F5B}" dt="2022-03-29T02:31:37.626" v="19197" actId="404"/>
          <ac:spMkLst>
            <pc:docMk/>
            <pc:sldMk cId="81126327" sldId="379"/>
            <ac:spMk id="16" creationId="{254ABF13-C5E4-4A86-B280-208CEEF8C2B9}"/>
          </ac:spMkLst>
        </pc:spChg>
        <pc:spChg chg="mod">
          <ac:chgData name="li bo" userId="86e360d6c7446f46" providerId="LiveId" clId="{2BCA6E61-4081-479F-828A-8885916A5F5B}" dt="2022-03-29T02:31:33.944" v="19195" actId="404"/>
          <ac:spMkLst>
            <pc:docMk/>
            <pc:sldMk cId="81126327" sldId="379"/>
            <ac:spMk id="18" creationId="{0FC978B5-AF9D-4A16-9EE8-D6638D83375B}"/>
          </ac:spMkLst>
        </pc:spChg>
        <pc:spChg chg="mod">
          <ac:chgData name="li bo" userId="86e360d6c7446f46" providerId="LiveId" clId="{2BCA6E61-4081-479F-828A-8885916A5F5B}" dt="2022-03-29T02:37:06.032" v="19307" actId="1076"/>
          <ac:spMkLst>
            <pc:docMk/>
            <pc:sldMk cId="81126327" sldId="379"/>
            <ac:spMk id="24" creationId="{156CA94C-46B3-4A25-AE4F-6710D59C0A45}"/>
          </ac:spMkLst>
        </pc:spChg>
        <pc:spChg chg="mod">
          <ac:chgData name="li bo" userId="86e360d6c7446f46" providerId="LiveId" clId="{2BCA6E61-4081-479F-828A-8885916A5F5B}" dt="2022-03-29T02:37:06.032" v="19307" actId="1076"/>
          <ac:spMkLst>
            <pc:docMk/>
            <pc:sldMk cId="81126327" sldId="379"/>
            <ac:spMk id="25" creationId="{30DD377F-6B25-4395-9199-54DC746D2C16}"/>
          </ac:spMkLst>
        </pc:spChg>
        <pc:spChg chg="mod">
          <ac:chgData name="li bo" userId="86e360d6c7446f46" providerId="LiveId" clId="{2BCA6E61-4081-479F-828A-8885916A5F5B}" dt="2022-03-29T02:31:50.672" v="19201"/>
          <ac:spMkLst>
            <pc:docMk/>
            <pc:sldMk cId="81126327" sldId="379"/>
            <ac:spMk id="27" creationId="{3BB5F598-E4FF-43BB-B7FF-7FB49C79ABBE}"/>
          </ac:spMkLst>
        </pc:spChg>
        <pc:spChg chg="mod">
          <ac:chgData name="li bo" userId="86e360d6c7446f46" providerId="LiveId" clId="{2BCA6E61-4081-479F-828A-8885916A5F5B}" dt="2022-03-29T02:31:50.672" v="19201"/>
          <ac:spMkLst>
            <pc:docMk/>
            <pc:sldMk cId="81126327" sldId="379"/>
            <ac:spMk id="28" creationId="{5F21D1BD-04A2-423D-9E76-CBCF7967B64E}"/>
          </ac:spMkLst>
        </pc:spChg>
        <pc:spChg chg="mod">
          <ac:chgData name="li bo" userId="86e360d6c7446f46" providerId="LiveId" clId="{2BCA6E61-4081-479F-828A-8885916A5F5B}" dt="2022-03-29T02:31:50.672" v="19201"/>
          <ac:spMkLst>
            <pc:docMk/>
            <pc:sldMk cId="81126327" sldId="379"/>
            <ac:spMk id="29" creationId="{72E702D6-A718-4358-AEFA-92DED1BC13D6}"/>
          </ac:spMkLst>
        </pc:spChg>
        <pc:spChg chg="add del mod">
          <ac:chgData name="li bo" userId="86e360d6c7446f46" providerId="LiveId" clId="{2BCA6E61-4081-479F-828A-8885916A5F5B}" dt="2022-03-29T02:41:16.527" v="19531" actId="478"/>
          <ac:spMkLst>
            <pc:docMk/>
            <pc:sldMk cId="81126327" sldId="379"/>
            <ac:spMk id="32" creationId="{273EF713-976D-4C61-B4A8-DB7EF38738D2}"/>
          </ac:spMkLst>
        </pc:spChg>
        <pc:spChg chg="add del mod">
          <ac:chgData name="li bo" userId="86e360d6c7446f46" providerId="LiveId" clId="{2BCA6E61-4081-479F-828A-8885916A5F5B}" dt="2022-03-29T02:41:04.435" v="19529" actId="478"/>
          <ac:spMkLst>
            <pc:docMk/>
            <pc:sldMk cId="81126327" sldId="379"/>
            <ac:spMk id="33" creationId="{CFB1FCB6-75A0-49B0-9609-6C713B15D46C}"/>
          </ac:spMkLst>
        </pc:spChg>
        <pc:spChg chg="add mod">
          <ac:chgData name="li bo" userId="86e360d6c7446f46" providerId="LiveId" clId="{2BCA6E61-4081-479F-828A-8885916A5F5B}" dt="2022-03-29T02:41:09.326" v="19530"/>
          <ac:spMkLst>
            <pc:docMk/>
            <pc:sldMk cId="81126327" sldId="379"/>
            <ac:spMk id="34" creationId="{7996AAEC-BCD9-46BD-8C8B-BA91AD4630F2}"/>
          </ac:spMkLst>
        </pc:spChg>
        <pc:spChg chg="add mod">
          <ac:chgData name="li bo" userId="86e360d6c7446f46" providerId="LiveId" clId="{2BCA6E61-4081-479F-828A-8885916A5F5B}" dt="2022-03-29T02:41:28.420" v="19533"/>
          <ac:spMkLst>
            <pc:docMk/>
            <pc:sldMk cId="81126327" sldId="379"/>
            <ac:spMk id="35" creationId="{45D9C5BD-ED8C-4E3A-9B42-CADC6A6617F1}"/>
          </ac:spMkLst>
        </pc:spChg>
        <pc:grpChg chg="add mod">
          <ac:chgData name="li bo" userId="86e360d6c7446f46" providerId="LiveId" clId="{2BCA6E61-4081-479F-828A-8885916A5F5B}" dt="2022-03-29T02:35:41.131" v="19275" actId="1076"/>
          <ac:grpSpMkLst>
            <pc:docMk/>
            <pc:sldMk cId="81126327" sldId="379"/>
            <ac:grpSpMk id="11" creationId="{B418F832-F3BF-43D5-8B55-ADE77191E811}"/>
          </ac:grpSpMkLst>
        </pc:grpChg>
        <pc:grpChg chg="mod">
          <ac:chgData name="li bo" userId="86e360d6c7446f46" providerId="LiveId" clId="{2BCA6E61-4081-479F-828A-8885916A5F5B}" dt="2022-03-29T02:30:44.292" v="19186"/>
          <ac:grpSpMkLst>
            <pc:docMk/>
            <pc:sldMk cId="81126327" sldId="379"/>
            <ac:grpSpMk id="13" creationId="{01D8F000-C265-47B1-ACDF-2E4AA33FE3B6}"/>
          </ac:grpSpMkLst>
        </pc:grpChg>
        <pc:grpChg chg="add mod">
          <ac:chgData name="li bo" userId="86e360d6c7446f46" providerId="LiveId" clId="{2BCA6E61-4081-479F-828A-8885916A5F5B}" dt="2022-03-29T02:35:49.406" v="19277" actId="1076"/>
          <ac:grpSpMkLst>
            <pc:docMk/>
            <pc:sldMk cId="81126327" sldId="379"/>
            <ac:grpSpMk id="21" creationId="{9D1FE9FF-1F6E-4464-8FAF-9DD5DE1B6D32}"/>
          </ac:grpSpMkLst>
        </pc:grpChg>
        <pc:grpChg chg="mod">
          <ac:chgData name="li bo" userId="86e360d6c7446f46" providerId="LiveId" clId="{2BCA6E61-4081-479F-828A-8885916A5F5B}" dt="2022-03-29T02:31:50.672" v="19201"/>
          <ac:grpSpMkLst>
            <pc:docMk/>
            <pc:sldMk cId="81126327" sldId="379"/>
            <ac:grpSpMk id="22" creationId="{43608961-6F17-4568-821F-D5A8E5483668}"/>
          </ac:grpSpMkLst>
        </pc:grpChg>
        <pc:picChg chg="mod">
          <ac:chgData name="li bo" userId="86e360d6c7446f46" providerId="LiveId" clId="{2BCA6E61-4081-479F-828A-8885916A5F5B}" dt="2022-03-29T02:36:52.549" v="19306" actId="1076"/>
          <ac:picMkLst>
            <pc:docMk/>
            <pc:sldMk cId="81126327" sldId="379"/>
            <ac:picMk id="8" creationId="{77E77A6F-0EA8-4850-9A93-D552655C50A3}"/>
          </ac:picMkLst>
        </pc:picChg>
        <pc:picChg chg="mod">
          <ac:chgData name="li bo" userId="86e360d6c7446f46" providerId="LiveId" clId="{2BCA6E61-4081-479F-828A-8885916A5F5B}" dt="2022-03-29T02:37:06.032" v="19307" actId="1076"/>
          <ac:picMkLst>
            <pc:docMk/>
            <pc:sldMk cId="81126327" sldId="379"/>
            <ac:picMk id="17" creationId="{56CD339D-68B4-4471-A26B-220BC41396BA}"/>
          </ac:picMkLst>
        </pc:picChg>
        <pc:picChg chg="add del mod">
          <ac:chgData name="li bo" userId="86e360d6c7446f46" providerId="LiveId" clId="{2BCA6E61-4081-479F-828A-8885916A5F5B}" dt="2022-03-27T09:57:56.599" v="11071" actId="478"/>
          <ac:picMkLst>
            <pc:docMk/>
            <pc:sldMk cId="81126327" sldId="379"/>
            <ac:picMk id="19" creationId="{82B24F17-A87C-4F8E-9B9B-15A351858A12}"/>
          </ac:picMkLst>
        </pc:picChg>
        <pc:picChg chg="add del mod">
          <ac:chgData name="li bo" userId="86e360d6c7446f46" providerId="LiveId" clId="{2BCA6E61-4081-479F-828A-8885916A5F5B}" dt="2022-03-27T09:58:00.710" v="11072" actId="478"/>
          <ac:picMkLst>
            <pc:docMk/>
            <pc:sldMk cId="81126327" sldId="379"/>
            <ac:picMk id="21" creationId="{72EAD88E-BED3-4302-8E44-72B481D4E5A2}"/>
          </ac:picMkLst>
        </pc:picChg>
        <pc:picChg chg="mod">
          <ac:chgData name="li bo" userId="86e360d6c7446f46" providerId="LiveId" clId="{2BCA6E61-4081-479F-828A-8885916A5F5B}" dt="2022-03-29T02:37:06.032" v="19307" actId="1076"/>
          <ac:picMkLst>
            <pc:docMk/>
            <pc:sldMk cId="81126327" sldId="379"/>
            <ac:picMk id="23" creationId="{8A0B4CE5-7102-48A2-BFA3-96F745D2E1EA}"/>
          </ac:picMkLst>
        </pc:picChg>
        <pc:cxnChg chg="mod">
          <ac:chgData name="li bo" userId="86e360d6c7446f46" providerId="LiveId" clId="{2BCA6E61-4081-479F-828A-8885916A5F5B}" dt="2022-03-29T02:31:26.672" v="19191" actId="14100"/>
          <ac:cxnSpMkLst>
            <pc:docMk/>
            <pc:sldMk cId="81126327" sldId="379"/>
            <ac:cxnSpMk id="14" creationId="{7D312C82-4EF9-44F8-811B-AAF23CA81805}"/>
          </ac:cxnSpMkLst>
        </pc:cxnChg>
        <pc:cxnChg chg="mod">
          <ac:chgData name="li bo" userId="86e360d6c7446f46" providerId="LiveId" clId="{2BCA6E61-4081-479F-828A-8885916A5F5B}" dt="2022-03-29T02:31:26.672" v="19191" actId="14100"/>
          <ac:cxnSpMkLst>
            <pc:docMk/>
            <pc:sldMk cId="81126327" sldId="379"/>
            <ac:cxnSpMk id="19" creationId="{57633983-1C3D-46FA-9343-49BBC0A0E52A}"/>
          </ac:cxnSpMkLst>
        </pc:cxnChg>
        <pc:cxnChg chg="mod">
          <ac:chgData name="li bo" userId="86e360d6c7446f46" providerId="LiveId" clId="{2BCA6E61-4081-479F-828A-8885916A5F5B}" dt="2022-03-29T02:30:44.292" v="19186"/>
          <ac:cxnSpMkLst>
            <pc:docMk/>
            <pc:sldMk cId="81126327" sldId="379"/>
            <ac:cxnSpMk id="20" creationId="{06AFF2F4-5EC3-4774-9CCD-22B30A6EA4FA}"/>
          </ac:cxnSpMkLst>
        </pc:cxnChg>
        <pc:cxnChg chg="mod">
          <ac:chgData name="li bo" userId="86e360d6c7446f46" providerId="LiveId" clId="{2BCA6E61-4081-479F-828A-8885916A5F5B}" dt="2022-03-29T02:34:24.491" v="19211" actId="208"/>
          <ac:cxnSpMkLst>
            <pc:docMk/>
            <pc:sldMk cId="81126327" sldId="379"/>
            <ac:cxnSpMk id="26" creationId="{EAE88CD7-5F17-4C58-8726-5B69A79F008B}"/>
          </ac:cxnSpMkLst>
        </pc:cxnChg>
        <pc:cxnChg chg="mod">
          <ac:chgData name="li bo" userId="86e360d6c7446f46" providerId="LiveId" clId="{2BCA6E61-4081-479F-828A-8885916A5F5B}" dt="2022-03-29T02:34:30.211" v="19212" actId="208"/>
          <ac:cxnSpMkLst>
            <pc:docMk/>
            <pc:sldMk cId="81126327" sldId="379"/>
            <ac:cxnSpMk id="30" creationId="{A2489312-01B5-4242-990A-AF5AA040EF07}"/>
          </ac:cxnSpMkLst>
        </pc:cxnChg>
        <pc:cxnChg chg="mod">
          <ac:chgData name="li bo" userId="86e360d6c7446f46" providerId="LiveId" clId="{2BCA6E61-4081-479F-828A-8885916A5F5B}" dt="2022-03-29T02:34:24.491" v="19211" actId="208"/>
          <ac:cxnSpMkLst>
            <pc:docMk/>
            <pc:sldMk cId="81126327" sldId="379"/>
            <ac:cxnSpMk id="31" creationId="{F7AC86AC-7889-4EA4-8FA7-B3BDADC9EF0B}"/>
          </ac:cxnSpMkLst>
        </pc:cxnChg>
      </pc:sldChg>
      <pc:sldChg chg="add del">
        <pc:chgData name="li bo" userId="86e360d6c7446f46" providerId="LiveId" clId="{2BCA6E61-4081-479F-828A-8885916A5F5B}" dt="2022-03-27T06:25:45.540" v="8428" actId="2696"/>
        <pc:sldMkLst>
          <pc:docMk/>
          <pc:sldMk cId="1938366308" sldId="379"/>
        </pc:sldMkLst>
      </pc:sldChg>
      <pc:sldChg chg="addSp delSp modSp new del mod modAnim modNotesTx">
        <pc:chgData name="li bo" userId="86e360d6c7446f46" providerId="LiveId" clId="{2BCA6E61-4081-479F-828A-8885916A5F5B}" dt="2022-03-27T02:44:17.123" v="5659" actId="2696"/>
        <pc:sldMkLst>
          <pc:docMk/>
          <pc:sldMk cId="3588758110" sldId="379"/>
        </pc:sldMkLst>
        <pc:spChg chg="del">
          <ac:chgData name="li bo" userId="86e360d6c7446f46" providerId="LiveId" clId="{2BCA6E61-4081-479F-828A-8885916A5F5B}" dt="2022-03-26T10:22:36.015" v="1212" actId="478"/>
          <ac:spMkLst>
            <pc:docMk/>
            <pc:sldMk cId="3588758110" sldId="379"/>
            <ac:spMk id="2" creationId="{8AAA55A3-B1A4-40FA-A162-27B8DABA2CA0}"/>
          </ac:spMkLst>
        </pc:spChg>
        <pc:spChg chg="del">
          <ac:chgData name="li bo" userId="86e360d6c7446f46" providerId="LiveId" clId="{2BCA6E61-4081-479F-828A-8885916A5F5B}" dt="2022-03-26T10:22:36.015" v="1212" actId="478"/>
          <ac:spMkLst>
            <pc:docMk/>
            <pc:sldMk cId="3588758110" sldId="379"/>
            <ac:spMk id="3" creationId="{3BB469F0-7005-4F58-8E51-485FA9AA5625}"/>
          </ac:spMkLst>
        </pc:spChg>
        <pc:spChg chg="add mod">
          <ac:chgData name="li bo" userId="86e360d6c7446f46" providerId="LiveId" clId="{2BCA6E61-4081-479F-828A-8885916A5F5B}" dt="2022-03-26T15:46:41.325" v="3188" actId="20577"/>
          <ac:spMkLst>
            <pc:docMk/>
            <pc:sldMk cId="3588758110" sldId="379"/>
            <ac:spMk id="4" creationId="{EC41EBF8-5A8C-4246-B519-1CA1AD327E68}"/>
          </ac:spMkLst>
        </pc:spChg>
        <pc:spChg chg="add mod">
          <ac:chgData name="li bo" userId="86e360d6c7446f46" providerId="LiveId" clId="{2BCA6E61-4081-479F-828A-8885916A5F5B}" dt="2022-03-26T15:58:38.040" v="3332" actId="20577"/>
          <ac:spMkLst>
            <pc:docMk/>
            <pc:sldMk cId="3588758110" sldId="379"/>
            <ac:spMk id="5" creationId="{AFEDFBDA-E553-4B75-A154-1D2DD33A6F25}"/>
          </ac:spMkLst>
        </pc:spChg>
        <pc:spChg chg="add mod">
          <ac:chgData name="li bo" userId="86e360d6c7446f46" providerId="LiveId" clId="{2BCA6E61-4081-479F-828A-8885916A5F5B}" dt="2022-03-26T15:56:31.331" v="3325" actId="207"/>
          <ac:spMkLst>
            <pc:docMk/>
            <pc:sldMk cId="3588758110" sldId="379"/>
            <ac:spMk id="9" creationId="{F3377EAD-3AB1-4A2E-A398-509A5064CB7C}"/>
          </ac:spMkLst>
        </pc:spChg>
        <pc:spChg chg="add del mod">
          <ac:chgData name="li bo" userId="86e360d6c7446f46" providerId="LiveId" clId="{2BCA6E61-4081-479F-828A-8885916A5F5B}" dt="2022-03-26T15:48:26.839" v="3196" actId="21"/>
          <ac:spMkLst>
            <pc:docMk/>
            <pc:sldMk cId="3588758110" sldId="379"/>
            <ac:spMk id="12" creationId="{B9845B8F-F2DA-40E1-9ABF-C054FE3406B8}"/>
          </ac:spMkLst>
        </pc:spChg>
        <pc:spChg chg="add del mod">
          <ac:chgData name="li bo" userId="86e360d6c7446f46" providerId="LiveId" clId="{2BCA6E61-4081-479F-828A-8885916A5F5B}" dt="2022-03-26T15:48:26.839" v="3196" actId="21"/>
          <ac:spMkLst>
            <pc:docMk/>
            <pc:sldMk cId="3588758110" sldId="379"/>
            <ac:spMk id="13" creationId="{482B83D3-A231-45AD-9D12-80ACB35C61DB}"/>
          </ac:spMkLst>
        </pc:spChg>
        <pc:spChg chg="add mod">
          <ac:chgData name="li bo" userId="86e360d6c7446f46" providerId="LiveId" clId="{2BCA6E61-4081-479F-828A-8885916A5F5B}" dt="2022-03-26T15:52:13.920" v="3246" actId="1076"/>
          <ac:spMkLst>
            <pc:docMk/>
            <pc:sldMk cId="3588758110" sldId="379"/>
            <ac:spMk id="24" creationId="{156CA94C-46B3-4A25-AE4F-6710D59C0A45}"/>
          </ac:spMkLst>
        </pc:spChg>
        <pc:spChg chg="add mod">
          <ac:chgData name="li bo" userId="86e360d6c7446f46" providerId="LiveId" clId="{2BCA6E61-4081-479F-828A-8885916A5F5B}" dt="2022-03-26T15:53:15.390" v="3281" actId="1076"/>
          <ac:spMkLst>
            <pc:docMk/>
            <pc:sldMk cId="3588758110" sldId="379"/>
            <ac:spMk id="25" creationId="{30DD377F-6B25-4395-9199-54DC746D2C16}"/>
          </ac:spMkLst>
        </pc:spChg>
        <pc:picChg chg="add del mod">
          <ac:chgData name="li bo" userId="86e360d6c7446f46" providerId="LiveId" clId="{2BCA6E61-4081-479F-828A-8885916A5F5B}" dt="2022-03-26T15:20:23.551" v="2608" actId="478"/>
          <ac:picMkLst>
            <pc:docMk/>
            <pc:sldMk cId="3588758110" sldId="379"/>
            <ac:picMk id="6" creationId="{B55FA883-8E9A-4F08-A744-9103AF5E615C}"/>
          </ac:picMkLst>
        </pc:picChg>
        <pc:picChg chg="add mod">
          <ac:chgData name="li bo" userId="86e360d6c7446f46" providerId="LiveId" clId="{2BCA6E61-4081-479F-828A-8885916A5F5B}" dt="2022-03-26T15:51:22.160" v="3237" actId="1076"/>
          <ac:picMkLst>
            <pc:docMk/>
            <pc:sldMk cId="3588758110" sldId="379"/>
            <ac:picMk id="8" creationId="{77E77A6F-0EA8-4850-9A93-D552655C50A3}"/>
          </ac:picMkLst>
        </pc:picChg>
        <pc:picChg chg="add del mod">
          <ac:chgData name="li bo" userId="86e360d6c7446f46" providerId="LiveId" clId="{2BCA6E61-4081-479F-828A-8885916A5F5B}" dt="2022-03-26T15:48:26.839" v="3196" actId="21"/>
          <ac:picMkLst>
            <pc:docMk/>
            <pc:sldMk cId="3588758110" sldId="379"/>
            <ac:picMk id="11" creationId="{6DDDBD79-45F8-4D0A-9EF1-22FDA6948E5A}"/>
          </ac:picMkLst>
        </pc:picChg>
        <pc:picChg chg="add del mod">
          <ac:chgData name="li bo" userId="86e360d6c7446f46" providerId="LiveId" clId="{2BCA6E61-4081-479F-828A-8885916A5F5B}" dt="2022-03-26T15:49:19.059" v="3207" actId="478"/>
          <ac:picMkLst>
            <pc:docMk/>
            <pc:sldMk cId="3588758110" sldId="379"/>
            <ac:picMk id="15" creationId="{6EC9DD54-2F15-45C8-B7D6-678F64E27EAF}"/>
          </ac:picMkLst>
        </pc:picChg>
        <pc:picChg chg="add mod">
          <ac:chgData name="li bo" userId="86e360d6c7446f46" providerId="LiveId" clId="{2BCA6E61-4081-479F-828A-8885916A5F5B}" dt="2022-03-26T15:51:17.280" v="3236" actId="1076"/>
          <ac:picMkLst>
            <pc:docMk/>
            <pc:sldMk cId="3588758110" sldId="379"/>
            <ac:picMk id="17" creationId="{56CD339D-68B4-4471-A26B-220BC41396BA}"/>
          </ac:picMkLst>
        </pc:picChg>
        <pc:picChg chg="add mod">
          <ac:chgData name="li bo" userId="86e360d6c7446f46" providerId="LiveId" clId="{2BCA6E61-4081-479F-828A-8885916A5F5B}" dt="2022-03-26T15:51:17.280" v="3236" actId="1076"/>
          <ac:picMkLst>
            <pc:docMk/>
            <pc:sldMk cId="3588758110" sldId="379"/>
            <ac:picMk id="19" creationId="{82B24F17-A87C-4F8E-9B9B-15A351858A12}"/>
          </ac:picMkLst>
        </pc:picChg>
        <pc:picChg chg="add mod">
          <ac:chgData name="li bo" userId="86e360d6c7446f46" providerId="LiveId" clId="{2BCA6E61-4081-479F-828A-8885916A5F5B}" dt="2022-03-26T15:51:17.280" v="3236" actId="1076"/>
          <ac:picMkLst>
            <pc:docMk/>
            <pc:sldMk cId="3588758110" sldId="379"/>
            <ac:picMk id="21" creationId="{72EAD88E-BED3-4302-8E44-72B481D4E5A2}"/>
          </ac:picMkLst>
        </pc:picChg>
        <pc:picChg chg="add mod">
          <ac:chgData name="li bo" userId="86e360d6c7446f46" providerId="LiveId" clId="{2BCA6E61-4081-479F-828A-8885916A5F5B}" dt="2022-03-26T15:51:53.552" v="3243" actId="1076"/>
          <ac:picMkLst>
            <pc:docMk/>
            <pc:sldMk cId="3588758110" sldId="379"/>
            <ac:picMk id="23" creationId="{8A0B4CE5-7102-48A2-BFA3-96F745D2E1EA}"/>
          </ac:picMkLst>
        </pc:picChg>
      </pc:sldChg>
      <pc:sldChg chg="addSp delSp modSp new mod modTransition modAnim modNotesTx">
        <pc:chgData name="li bo" userId="86e360d6c7446f46" providerId="LiveId" clId="{2BCA6E61-4081-479F-828A-8885916A5F5B}" dt="2022-03-30T01:54:58.125" v="25166"/>
        <pc:sldMkLst>
          <pc:docMk/>
          <pc:sldMk cId="2680146087" sldId="380"/>
        </pc:sldMkLst>
        <pc:spChg chg="del">
          <ac:chgData name="li bo" userId="86e360d6c7446f46" providerId="LiveId" clId="{2BCA6E61-4081-479F-828A-8885916A5F5B}" dt="2022-03-26T10:37:07.472" v="1568" actId="478"/>
          <ac:spMkLst>
            <pc:docMk/>
            <pc:sldMk cId="2680146087" sldId="380"/>
            <ac:spMk id="2" creationId="{1CCC5CCD-1645-429B-BBA7-520FC413A1C5}"/>
          </ac:spMkLst>
        </pc:spChg>
        <pc:spChg chg="del">
          <ac:chgData name="li bo" userId="86e360d6c7446f46" providerId="LiveId" clId="{2BCA6E61-4081-479F-828A-8885916A5F5B}" dt="2022-03-26T10:37:07.472" v="1568" actId="478"/>
          <ac:spMkLst>
            <pc:docMk/>
            <pc:sldMk cId="2680146087" sldId="380"/>
            <ac:spMk id="3" creationId="{F96BEF97-F259-448B-AF11-8CF5F51BD05C}"/>
          </ac:spMkLst>
        </pc:spChg>
        <pc:spChg chg="add mod">
          <ac:chgData name="li bo" userId="86e360d6c7446f46" providerId="LiveId" clId="{2BCA6E61-4081-479F-828A-8885916A5F5B}" dt="2022-03-26T10:37:41.701" v="1585" actId="20577"/>
          <ac:spMkLst>
            <pc:docMk/>
            <pc:sldMk cId="2680146087" sldId="380"/>
            <ac:spMk id="4" creationId="{3F86B1FD-2754-4432-9DC0-E11D5B5A2367}"/>
          </ac:spMkLst>
        </pc:spChg>
        <pc:spChg chg="add mod">
          <ac:chgData name="li bo" userId="86e360d6c7446f46" providerId="LiveId" clId="{2BCA6E61-4081-479F-828A-8885916A5F5B}" dt="2022-03-27T00:58:15.864" v="4294" actId="1076"/>
          <ac:spMkLst>
            <pc:docMk/>
            <pc:sldMk cId="2680146087" sldId="380"/>
            <ac:spMk id="15" creationId="{4C6C93CE-9D1A-41C9-A728-0BA56211A205}"/>
          </ac:spMkLst>
        </pc:spChg>
        <pc:spChg chg="add mod">
          <ac:chgData name="li bo" userId="86e360d6c7446f46" providerId="LiveId" clId="{2BCA6E61-4081-479F-828A-8885916A5F5B}" dt="2022-03-27T01:10:26.004" v="4506" actId="20577"/>
          <ac:spMkLst>
            <pc:docMk/>
            <pc:sldMk cId="2680146087" sldId="380"/>
            <ac:spMk id="16" creationId="{6E7CBCF2-EE8B-4A81-A797-44F973DD2CA2}"/>
          </ac:spMkLst>
        </pc:spChg>
        <pc:spChg chg="add mod">
          <ac:chgData name="li bo" userId="86e360d6c7446f46" providerId="LiveId" clId="{2BCA6E61-4081-479F-828A-8885916A5F5B}" dt="2022-03-27T01:08:10.992" v="4484"/>
          <ac:spMkLst>
            <pc:docMk/>
            <pc:sldMk cId="2680146087" sldId="380"/>
            <ac:spMk id="17" creationId="{B508C2A2-1215-44F4-AA6B-801869628863}"/>
          </ac:spMkLst>
        </pc:spChg>
        <pc:spChg chg="add mod">
          <ac:chgData name="li bo" userId="86e360d6c7446f46" providerId="LiveId" clId="{2BCA6E61-4081-479F-828A-8885916A5F5B}" dt="2022-03-29T10:06:36.606" v="23896"/>
          <ac:spMkLst>
            <pc:docMk/>
            <pc:sldMk cId="2680146087" sldId="380"/>
            <ac:spMk id="18" creationId="{E2A4AE66-019B-4F81-9C4D-F8C3446746F0}"/>
          </ac:spMkLst>
        </pc:spChg>
        <pc:spChg chg="add mod">
          <ac:chgData name="li bo" userId="86e360d6c7446f46" providerId="LiveId" clId="{2BCA6E61-4081-479F-828A-8885916A5F5B}" dt="2022-03-27T01:08:23.796" v="4485" actId="1076"/>
          <ac:spMkLst>
            <pc:docMk/>
            <pc:sldMk cId="2680146087" sldId="380"/>
            <ac:spMk id="19" creationId="{C709871A-D108-4411-BA44-72639ADFD41B}"/>
          </ac:spMkLst>
        </pc:spChg>
        <pc:spChg chg="add mod">
          <ac:chgData name="li bo" userId="86e360d6c7446f46" providerId="LiveId" clId="{2BCA6E61-4081-479F-828A-8885916A5F5B}" dt="2022-03-27T01:08:36.321" v="4486" actId="207"/>
          <ac:spMkLst>
            <pc:docMk/>
            <pc:sldMk cId="2680146087" sldId="380"/>
            <ac:spMk id="20" creationId="{5DFB9C06-86E2-420F-B0BA-63C63DB12289}"/>
          </ac:spMkLst>
        </pc:spChg>
        <pc:spChg chg="add mod">
          <ac:chgData name="li bo" userId="86e360d6c7446f46" providerId="LiveId" clId="{2BCA6E61-4081-479F-828A-8885916A5F5B}" dt="2022-03-27T01:10:42.785" v="4510" actId="14100"/>
          <ac:spMkLst>
            <pc:docMk/>
            <pc:sldMk cId="2680146087" sldId="380"/>
            <ac:spMk id="31" creationId="{85917438-388B-4B58-913E-A9F4638BA529}"/>
          </ac:spMkLst>
        </pc:spChg>
        <pc:spChg chg="add mod">
          <ac:chgData name="li bo" userId="86e360d6c7446f46" providerId="LiveId" clId="{2BCA6E61-4081-479F-828A-8885916A5F5B}" dt="2022-03-27T01:13:06.015" v="4561" actId="1076"/>
          <ac:spMkLst>
            <pc:docMk/>
            <pc:sldMk cId="2680146087" sldId="380"/>
            <ac:spMk id="33" creationId="{5A0DB69D-E00B-4B34-8C61-E1237C502EC8}"/>
          </ac:spMkLst>
        </pc:spChg>
        <pc:picChg chg="add del mod">
          <ac:chgData name="li bo" userId="86e360d6c7446f46" providerId="LiveId" clId="{2BCA6E61-4081-479F-828A-8885916A5F5B}" dt="2022-03-26T16:35:13.618" v="3895" actId="478"/>
          <ac:picMkLst>
            <pc:docMk/>
            <pc:sldMk cId="2680146087" sldId="380"/>
            <ac:picMk id="6" creationId="{5EA626B8-B447-4C77-85D7-B240E6DA4FAD}"/>
          </ac:picMkLst>
        </pc:picChg>
        <pc:picChg chg="add del mod">
          <ac:chgData name="li bo" userId="86e360d6c7446f46" providerId="LiveId" clId="{2BCA6E61-4081-479F-828A-8885916A5F5B}" dt="2022-03-27T00:58:49.389" v="4298" actId="478"/>
          <ac:picMkLst>
            <pc:docMk/>
            <pc:sldMk cId="2680146087" sldId="380"/>
            <ac:picMk id="8" creationId="{2406F800-92A8-4614-AFAB-11169627C45B}"/>
          </ac:picMkLst>
        </pc:picChg>
        <pc:picChg chg="add del mod">
          <ac:chgData name="li bo" userId="86e360d6c7446f46" providerId="LiveId" clId="{2BCA6E61-4081-479F-828A-8885916A5F5B}" dt="2022-03-27T00:46:47.557" v="4042" actId="478"/>
          <ac:picMkLst>
            <pc:docMk/>
            <pc:sldMk cId="2680146087" sldId="380"/>
            <ac:picMk id="10" creationId="{4BD285C3-2029-4D9B-A3F0-C5B2067D46B2}"/>
          </ac:picMkLst>
        </pc:picChg>
        <pc:picChg chg="add del mod">
          <ac:chgData name="li bo" userId="86e360d6c7446f46" providerId="LiveId" clId="{2BCA6E61-4081-479F-828A-8885916A5F5B}" dt="2022-03-26T16:21:07.013" v="3594" actId="478"/>
          <ac:picMkLst>
            <pc:docMk/>
            <pc:sldMk cId="2680146087" sldId="380"/>
            <ac:picMk id="12" creationId="{CAAA614F-C92A-43B6-BBC8-074B215D5317}"/>
          </ac:picMkLst>
        </pc:picChg>
        <pc:picChg chg="add del mod">
          <ac:chgData name="li bo" userId="86e360d6c7446f46" providerId="LiveId" clId="{2BCA6E61-4081-479F-828A-8885916A5F5B}" dt="2022-03-27T00:46:47.557" v="4042" actId="478"/>
          <ac:picMkLst>
            <pc:docMk/>
            <pc:sldMk cId="2680146087" sldId="380"/>
            <ac:picMk id="14" creationId="{2CED4A27-E767-43F5-96F4-57E68495649B}"/>
          </ac:picMkLst>
        </pc:picChg>
        <pc:picChg chg="add mod">
          <ac:chgData name="li bo" userId="86e360d6c7446f46" providerId="LiveId" clId="{2BCA6E61-4081-479F-828A-8885916A5F5B}" dt="2022-03-27T01:08:51.567" v="4487" actId="14100"/>
          <ac:picMkLst>
            <pc:docMk/>
            <pc:sldMk cId="2680146087" sldId="380"/>
            <ac:picMk id="22" creationId="{BA65E7D9-86A5-485D-816A-ED7088F4D27C}"/>
          </ac:picMkLst>
        </pc:picChg>
        <pc:picChg chg="add mod">
          <ac:chgData name="li bo" userId="86e360d6c7446f46" providerId="LiveId" clId="{2BCA6E61-4081-479F-828A-8885916A5F5B}" dt="2022-03-27T01:08:51.567" v="4487" actId="14100"/>
          <ac:picMkLst>
            <pc:docMk/>
            <pc:sldMk cId="2680146087" sldId="380"/>
            <ac:picMk id="24" creationId="{317CDC8B-BF78-483C-B258-CDC373190B14}"/>
          </ac:picMkLst>
        </pc:picChg>
        <pc:picChg chg="add del mod">
          <ac:chgData name="li bo" userId="86e360d6c7446f46" providerId="LiveId" clId="{2BCA6E61-4081-479F-828A-8885916A5F5B}" dt="2022-03-27T01:09:20.696" v="4490" actId="478"/>
          <ac:picMkLst>
            <pc:docMk/>
            <pc:sldMk cId="2680146087" sldId="380"/>
            <ac:picMk id="26" creationId="{CFD6588C-A406-41FA-9BA7-70935DE95C62}"/>
          </ac:picMkLst>
        </pc:picChg>
        <pc:picChg chg="add mod">
          <ac:chgData name="li bo" userId="86e360d6c7446f46" providerId="LiveId" clId="{2BCA6E61-4081-479F-828A-8885916A5F5B}" dt="2022-03-27T01:10:16.763" v="4503" actId="1076"/>
          <ac:picMkLst>
            <pc:docMk/>
            <pc:sldMk cId="2680146087" sldId="380"/>
            <ac:picMk id="28" creationId="{04948C78-93D0-46D4-9790-764C763067D3}"/>
          </ac:picMkLst>
        </pc:picChg>
        <pc:picChg chg="add mod">
          <ac:chgData name="li bo" userId="86e360d6c7446f46" providerId="LiveId" clId="{2BCA6E61-4081-479F-828A-8885916A5F5B}" dt="2022-03-27T01:10:43.829" v="4511" actId="1076"/>
          <ac:picMkLst>
            <pc:docMk/>
            <pc:sldMk cId="2680146087" sldId="380"/>
            <ac:picMk id="30" creationId="{C587C23B-7108-49D7-AC72-CB92D16E4793}"/>
          </ac:picMkLst>
        </pc:picChg>
      </pc:sldChg>
      <pc:sldChg chg="addSp delSp modSp new del mod">
        <pc:chgData name="li bo" userId="86e360d6c7446f46" providerId="LiveId" clId="{2BCA6E61-4081-479F-828A-8885916A5F5B}" dt="2022-03-27T01:06:00.789" v="4459" actId="47"/>
        <pc:sldMkLst>
          <pc:docMk/>
          <pc:sldMk cId="3363670492" sldId="381"/>
        </pc:sldMkLst>
        <pc:spChg chg="del">
          <ac:chgData name="li bo" userId="86e360d6c7446f46" providerId="LiveId" clId="{2BCA6E61-4081-479F-828A-8885916A5F5B}" dt="2022-03-26T13:56:37.738" v="1865" actId="478"/>
          <ac:spMkLst>
            <pc:docMk/>
            <pc:sldMk cId="3363670492" sldId="381"/>
            <ac:spMk id="2" creationId="{FE783074-6AA1-492C-B70B-208E8D2D5A7A}"/>
          </ac:spMkLst>
        </pc:spChg>
        <pc:spChg chg="del">
          <ac:chgData name="li bo" userId="86e360d6c7446f46" providerId="LiveId" clId="{2BCA6E61-4081-479F-828A-8885916A5F5B}" dt="2022-03-26T13:56:37.738" v="1865" actId="478"/>
          <ac:spMkLst>
            <pc:docMk/>
            <pc:sldMk cId="3363670492" sldId="381"/>
            <ac:spMk id="3" creationId="{FBB6FE77-2637-46A1-B714-190A84C03A25}"/>
          </ac:spMkLst>
        </pc:spChg>
        <pc:picChg chg="add del mod">
          <ac:chgData name="li bo" userId="86e360d6c7446f46" providerId="LiveId" clId="{2BCA6E61-4081-479F-828A-8885916A5F5B}" dt="2022-03-26T13:56:44.402" v="1869" actId="478"/>
          <ac:picMkLst>
            <pc:docMk/>
            <pc:sldMk cId="3363670492" sldId="381"/>
            <ac:picMk id="3074" creationId="{E13BC989-E9FE-4FC0-828A-39584CAEF3D4}"/>
          </ac:picMkLst>
        </pc:picChg>
      </pc:sldChg>
      <pc:sldChg chg="addSp delSp modSp new mod modTransition modAnim">
        <pc:chgData name="li bo" userId="86e360d6c7446f46" providerId="LiveId" clId="{2BCA6E61-4081-479F-828A-8885916A5F5B}" dt="2022-04-02T09:26:11.504" v="25540" actId="20577"/>
        <pc:sldMkLst>
          <pc:docMk/>
          <pc:sldMk cId="1748525473" sldId="382"/>
        </pc:sldMkLst>
        <pc:spChg chg="del">
          <ac:chgData name="li bo" userId="86e360d6c7446f46" providerId="LiveId" clId="{2BCA6E61-4081-479F-828A-8885916A5F5B}" dt="2022-03-26T14:01:23.570" v="1973" actId="478"/>
          <ac:spMkLst>
            <pc:docMk/>
            <pc:sldMk cId="1748525473" sldId="382"/>
            <ac:spMk id="2" creationId="{B2F3371B-EDBB-4A12-85AA-6CAA79B49E3E}"/>
          </ac:spMkLst>
        </pc:spChg>
        <pc:spChg chg="del">
          <ac:chgData name="li bo" userId="86e360d6c7446f46" providerId="LiveId" clId="{2BCA6E61-4081-479F-828A-8885916A5F5B}" dt="2022-03-26T14:01:23.570" v="1973" actId="478"/>
          <ac:spMkLst>
            <pc:docMk/>
            <pc:sldMk cId="1748525473" sldId="382"/>
            <ac:spMk id="3" creationId="{4CCC6341-B193-4AB9-BFA6-83B8104E4FDB}"/>
          </ac:spMkLst>
        </pc:spChg>
        <pc:spChg chg="add mod">
          <ac:chgData name="li bo" userId="86e360d6c7446f46" providerId="LiveId" clId="{2BCA6E61-4081-479F-828A-8885916A5F5B}" dt="2022-03-26T14:01:36.163" v="1997" actId="20577"/>
          <ac:spMkLst>
            <pc:docMk/>
            <pc:sldMk cId="1748525473" sldId="382"/>
            <ac:spMk id="4" creationId="{7D23C502-F12D-4394-AA52-00A7A9212AC7}"/>
          </ac:spMkLst>
        </pc:spChg>
        <pc:spChg chg="add mod">
          <ac:chgData name="li bo" userId="86e360d6c7446f46" providerId="LiveId" clId="{2BCA6E61-4081-479F-828A-8885916A5F5B}" dt="2022-04-02T09:26:11.504" v="25540" actId="20577"/>
          <ac:spMkLst>
            <pc:docMk/>
            <pc:sldMk cId="1748525473" sldId="382"/>
            <ac:spMk id="5" creationId="{415E6BEA-A458-4C90-9ECB-BAC89945362A}"/>
          </ac:spMkLst>
        </pc:spChg>
        <pc:picChg chg="add mod">
          <ac:chgData name="li bo" userId="86e360d6c7446f46" providerId="LiveId" clId="{2BCA6E61-4081-479F-828A-8885916A5F5B}" dt="2022-03-26T14:10:20.300" v="2182" actId="1076"/>
          <ac:picMkLst>
            <pc:docMk/>
            <pc:sldMk cId="1748525473" sldId="382"/>
            <ac:picMk id="8194" creationId="{CAFF20CB-40F9-40A6-A721-CA807457788E}"/>
          </ac:picMkLst>
        </pc:picChg>
        <pc:picChg chg="add mod">
          <ac:chgData name="li bo" userId="86e360d6c7446f46" providerId="LiveId" clId="{2BCA6E61-4081-479F-828A-8885916A5F5B}" dt="2022-03-26T14:10:32.891" v="2186" actId="1076"/>
          <ac:picMkLst>
            <pc:docMk/>
            <pc:sldMk cId="1748525473" sldId="382"/>
            <ac:picMk id="8196" creationId="{40FE6E56-BD4A-485A-B34F-C283C48A6D34}"/>
          </ac:picMkLst>
        </pc:picChg>
      </pc:sldChg>
      <pc:sldChg chg="addSp delSp modSp new del mod modNotesTx">
        <pc:chgData name="li bo" userId="86e360d6c7446f46" providerId="LiveId" clId="{2BCA6E61-4081-479F-828A-8885916A5F5B}" dt="2022-03-27T02:44:17.123" v="5659" actId="2696"/>
        <pc:sldMkLst>
          <pc:docMk/>
          <pc:sldMk cId="894710618" sldId="383"/>
        </pc:sldMkLst>
        <pc:spChg chg="del">
          <ac:chgData name="li bo" userId="86e360d6c7446f46" providerId="LiveId" clId="{2BCA6E61-4081-479F-828A-8885916A5F5B}" dt="2022-03-26T15:36:05.511" v="3183" actId="478"/>
          <ac:spMkLst>
            <pc:docMk/>
            <pc:sldMk cId="894710618" sldId="383"/>
            <ac:spMk id="2" creationId="{9B4D9A81-5AA9-4585-8FEF-5AD6B4A8DE1F}"/>
          </ac:spMkLst>
        </pc:spChg>
        <pc:spChg chg="del">
          <ac:chgData name="li bo" userId="86e360d6c7446f46" providerId="LiveId" clId="{2BCA6E61-4081-479F-828A-8885916A5F5B}" dt="2022-03-26T15:36:05.511" v="3183" actId="478"/>
          <ac:spMkLst>
            <pc:docMk/>
            <pc:sldMk cId="894710618" sldId="383"/>
            <ac:spMk id="3" creationId="{883B4096-6C85-4FEF-99E8-48BB4D6B3E8C}"/>
          </ac:spMkLst>
        </pc:spChg>
        <pc:spChg chg="add del mod">
          <ac:chgData name="li bo" userId="86e360d6c7446f46" providerId="LiveId" clId="{2BCA6E61-4081-479F-828A-8885916A5F5B}" dt="2022-03-26T15:36:10.139" v="3185"/>
          <ac:spMkLst>
            <pc:docMk/>
            <pc:sldMk cId="894710618" sldId="383"/>
            <ac:spMk id="4" creationId="{449A90E5-0210-4053-8DC1-728E7C5459C1}"/>
          </ac:spMkLst>
        </pc:spChg>
        <pc:spChg chg="add mod">
          <ac:chgData name="li bo" userId="86e360d6c7446f46" providerId="LiveId" clId="{2BCA6E61-4081-479F-828A-8885916A5F5B}" dt="2022-03-26T15:46:45.317" v="3190" actId="20577"/>
          <ac:spMkLst>
            <pc:docMk/>
            <pc:sldMk cId="894710618" sldId="383"/>
            <ac:spMk id="5" creationId="{9CD4A250-A6F1-4E1F-B550-92CE198254CD}"/>
          </ac:spMkLst>
        </pc:spChg>
        <pc:spChg chg="add del mod">
          <ac:chgData name="li bo" userId="86e360d6c7446f46" providerId="LiveId" clId="{2BCA6E61-4081-479F-828A-8885916A5F5B}" dt="2022-03-26T15:51:39.831" v="3241" actId="478"/>
          <ac:spMkLst>
            <pc:docMk/>
            <pc:sldMk cId="894710618" sldId="383"/>
            <ac:spMk id="7" creationId="{E5F6C741-E4FD-4ECA-9B4B-111E6C0095B6}"/>
          </ac:spMkLst>
        </pc:spChg>
        <pc:spChg chg="add mod">
          <ac:chgData name="li bo" userId="86e360d6c7446f46" providerId="LiveId" clId="{2BCA6E61-4081-479F-828A-8885916A5F5B}" dt="2022-03-26T16:30:32.910" v="3644" actId="14100"/>
          <ac:spMkLst>
            <pc:docMk/>
            <pc:sldMk cId="894710618" sldId="383"/>
            <ac:spMk id="8" creationId="{66559DAC-F0BA-4B74-BF6A-E23019E90462}"/>
          </ac:spMkLst>
        </pc:spChg>
        <pc:spChg chg="add mod">
          <ac:chgData name="li bo" userId="86e360d6c7446f46" providerId="LiveId" clId="{2BCA6E61-4081-479F-828A-8885916A5F5B}" dt="2022-03-26T16:02:12.723" v="3385" actId="1076"/>
          <ac:spMkLst>
            <pc:docMk/>
            <pc:sldMk cId="894710618" sldId="383"/>
            <ac:spMk id="11" creationId="{8C06AC3D-7269-4397-8E3C-6298E246643A}"/>
          </ac:spMkLst>
        </pc:spChg>
        <pc:spChg chg="add mod">
          <ac:chgData name="li bo" userId="86e360d6c7446f46" providerId="LiveId" clId="{2BCA6E61-4081-479F-828A-8885916A5F5B}" dt="2022-03-26T16:32:21.760" v="3768" actId="1076"/>
          <ac:spMkLst>
            <pc:docMk/>
            <pc:sldMk cId="894710618" sldId="383"/>
            <ac:spMk id="12" creationId="{A07ECB45-F641-4E2E-8D15-D098F5C4EEC4}"/>
          </ac:spMkLst>
        </pc:spChg>
        <pc:picChg chg="add del mod">
          <ac:chgData name="li bo" userId="86e360d6c7446f46" providerId="LiveId" clId="{2BCA6E61-4081-479F-828A-8885916A5F5B}" dt="2022-03-26T15:50:48.377" v="3230" actId="478"/>
          <ac:picMkLst>
            <pc:docMk/>
            <pc:sldMk cId="894710618" sldId="383"/>
            <ac:picMk id="6" creationId="{66F37FEB-75FF-4723-8325-3F7E530BAC78}"/>
          </ac:picMkLst>
        </pc:picChg>
        <pc:picChg chg="add mod modCrop">
          <ac:chgData name="li bo" userId="86e360d6c7446f46" providerId="LiveId" clId="{2BCA6E61-4081-479F-828A-8885916A5F5B}" dt="2022-03-26T16:02:26.422" v="3388" actId="732"/>
          <ac:picMkLst>
            <pc:docMk/>
            <pc:sldMk cId="894710618" sldId="383"/>
            <ac:picMk id="10" creationId="{52FAA41F-130D-4549-9164-5C1A54E408DE}"/>
          </ac:picMkLst>
        </pc:picChg>
      </pc:sldChg>
      <pc:sldChg chg="modSp add mod modTransition modAnim modNotesTx">
        <pc:chgData name="li bo" userId="86e360d6c7446f46" providerId="LiveId" clId="{2BCA6E61-4081-479F-828A-8885916A5F5B}" dt="2022-03-30T02:04:01.678" v="25248"/>
        <pc:sldMkLst>
          <pc:docMk/>
          <pc:sldMk cId="2840191517" sldId="383"/>
        </pc:sldMkLst>
        <pc:spChg chg="mod">
          <ac:chgData name="li bo" userId="86e360d6c7446f46" providerId="LiveId" clId="{2BCA6E61-4081-479F-828A-8885916A5F5B}" dt="2022-03-29T07:02:28.170" v="22931" actId="20577"/>
          <ac:spMkLst>
            <pc:docMk/>
            <pc:sldMk cId="2840191517" sldId="383"/>
            <ac:spMk id="8" creationId="{66559DAC-F0BA-4B74-BF6A-E23019E90462}"/>
          </ac:spMkLst>
        </pc:spChg>
        <pc:spChg chg="mod">
          <ac:chgData name="li bo" userId="86e360d6c7446f46" providerId="LiveId" clId="{2BCA6E61-4081-479F-828A-8885916A5F5B}" dt="2022-03-29T07:01:58.998" v="22923" actId="1076"/>
          <ac:spMkLst>
            <pc:docMk/>
            <pc:sldMk cId="2840191517" sldId="383"/>
            <ac:spMk id="11" creationId="{8C06AC3D-7269-4397-8E3C-6298E246643A}"/>
          </ac:spMkLst>
        </pc:spChg>
        <pc:spChg chg="mod">
          <ac:chgData name="li bo" userId="86e360d6c7446f46" providerId="LiveId" clId="{2BCA6E61-4081-479F-828A-8885916A5F5B}" dt="2022-03-29T07:02:04.584" v="22925" actId="1076"/>
          <ac:spMkLst>
            <pc:docMk/>
            <pc:sldMk cId="2840191517" sldId="383"/>
            <ac:spMk id="12" creationId="{A07ECB45-F641-4E2E-8D15-D098F5C4EEC4}"/>
          </ac:spMkLst>
        </pc:spChg>
        <pc:picChg chg="mod">
          <ac:chgData name="li bo" userId="86e360d6c7446f46" providerId="LiveId" clId="{2BCA6E61-4081-479F-828A-8885916A5F5B}" dt="2022-03-29T07:01:58.998" v="22923" actId="1076"/>
          <ac:picMkLst>
            <pc:docMk/>
            <pc:sldMk cId="2840191517" sldId="383"/>
            <ac:picMk id="10" creationId="{52FAA41F-130D-4549-9164-5C1A54E408DE}"/>
          </ac:picMkLst>
        </pc:picChg>
      </pc:sldChg>
      <pc:sldChg chg="add del">
        <pc:chgData name="li bo" userId="86e360d6c7446f46" providerId="LiveId" clId="{2BCA6E61-4081-479F-828A-8885916A5F5B}" dt="2022-03-27T06:25:45.540" v="8428" actId="2696"/>
        <pc:sldMkLst>
          <pc:docMk/>
          <pc:sldMk cId="3600505032" sldId="383"/>
        </pc:sldMkLst>
      </pc:sldChg>
      <pc:sldChg chg="addSp delSp modSp new mod ord modTransition modAnim modNotesTx">
        <pc:chgData name="li bo" userId="86e360d6c7446f46" providerId="LiveId" clId="{2BCA6E61-4081-479F-828A-8885916A5F5B}" dt="2022-03-30T10:17:41.186" v="25422"/>
        <pc:sldMkLst>
          <pc:docMk/>
          <pc:sldMk cId="590284490" sldId="384"/>
        </pc:sldMkLst>
        <pc:spChg chg="del">
          <ac:chgData name="li bo" userId="86e360d6c7446f46" providerId="LiveId" clId="{2BCA6E61-4081-479F-828A-8885916A5F5B}" dt="2022-03-27T01:22:23.356" v="4824" actId="478"/>
          <ac:spMkLst>
            <pc:docMk/>
            <pc:sldMk cId="590284490" sldId="384"/>
            <ac:spMk id="2" creationId="{1C0BEFCD-526B-433B-8B7E-022B6E1D738F}"/>
          </ac:spMkLst>
        </pc:spChg>
        <pc:spChg chg="del">
          <ac:chgData name="li bo" userId="86e360d6c7446f46" providerId="LiveId" clId="{2BCA6E61-4081-479F-828A-8885916A5F5B}" dt="2022-03-27T01:22:23.356" v="4824" actId="478"/>
          <ac:spMkLst>
            <pc:docMk/>
            <pc:sldMk cId="590284490" sldId="384"/>
            <ac:spMk id="3" creationId="{813E7A73-6D0A-4347-9D60-827AAF133ED9}"/>
          </ac:spMkLst>
        </pc:spChg>
        <pc:spChg chg="add mod">
          <ac:chgData name="li bo" userId="86e360d6c7446f46" providerId="LiveId" clId="{2BCA6E61-4081-479F-828A-8885916A5F5B}" dt="2022-03-27T08:16:55.703" v="9121" actId="20577"/>
          <ac:spMkLst>
            <pc:docMk/>
            <pc:sldMk cId="590284490" sldId="384"/>
            <ac:spMk id="4" creationId="{D790BFD8-C6BB-4226-8286-B7E4787D129D}"/>
          </ac:spMkLst>
        </pc:spChg>
        <pc:spChg chg="add mod">
          <ac:chgData name="li bo" userId="86e360d6c7446f46" providerId="LiveId" clId="{2BCA6E61-4081-479F-828A-8885916A5F5B}" dt="2022-03-27T08:15:23.902" v="9099" actId="20577"/>
          <ac:spMkLst>
            <pc:docMk/>
            <pc:sldMk cId="590284490" sldId="384"/>
            <ac:spMk id="8" creationId="{D881C664-093F-4069-9410-9F9004BBEA92}"/>
          </ac:spMkLst>
        </pc:spChg>
        <pc:spChg chg="add del mod">
          <ac:chgData name="li bo" userId="86e360d6c7446f46" providerId="LiveId" clId="{2BCA6E61-4081-479F-828A-8885916A5F5B}" dt="2022-03-29T07:06:41.829" v="23046" actId="164"/>
          <ac:spMkLst>
            <pc:docMk/>
            <pc:sldMk cId="590284490" sldId="384"/>
            <ac:spMk id="14" creationId="{6DB5FB55-0A19-4EEB-BE7C-92BFE4C593F5}"/>
          </ac:spMkLst>
        </pc:spChg>
        <pc:spChg chg="add mod">
          <ac:chgData name="li bo" userId="86e360d6c7446f46" providerId="LiveId" clId="{2BCA6E61-4081-479F-828A-8885916A5F5B}" dt="2022-03-29T07:06:41.829" v="23046" actId="164"/>
          <ac:spMkLst>
            <pc:docMk/>
            <pc:sldMk cId="590284490" sldId="384"/>
            <ac:spMk id="15" creationId="{E9304A8C-2409-42A9-954F-6B8D93EA401C}"/>
          </ac:spMkLst>
        </pc:spChg>
        <pc:spChg chg="add mod">
          <ac:chgData name="li bo" userId="86e360d6c7446f46" providerId="LiveId" clId="{2BCA6E61-4081-479F-828A-8885916A5F5B}" dt="2022-03-27T07:52:19.421" v="8554" actId="207"/>
          <ac:spMkLst>
            <pc:docMk/>
            <pc:sldMk cId="590284490" sldId="384"/>
            <ac:spMk id="16" creationId="{0C484879-B74B-417A-86B2-87977124798F}"/>
          </ac:spMkLst>
        </pc:spChg>
        <pc:grpChg chg="add mod">
          <ac:chgData name="li bo" userId="86e360d6c7446f46" providerId="LiveId" clId="{2BCA6E61-4081-479F-828A-8885916A5F5B}" dt="2022-03-29T07:06:41.829" v="23046" actId="164"/>
          <ac:grpSpMkLst>
            <pc:docMk/>
            <pc:sldMk cId="590284490" sldId="384"/>
            <ac:grpSpMk id="2" creationId="{4E4CA0D2-13B0-4B94-9423-C278BBD3C9A5}"/>
          </ac:grpSpMkLst>
        </pc:grpChg>
        <pc:grpChg chg="add mod">
          <ac:chgData name="li bo" userId="86e360d6c7446f46" providerId="LiveId" clId="{2BCA6E61-4081-479F-828A-8885916A5F5B}" dt="2022-03-29T07:06:41.829" v="23046" actId="164"/>
          <ac:grpSpMkLst>
            <pc:docMk/>
            <pc:sldMk cId="590284490" sldId="384"/>
            <ac:grpSpMk id="7" creationId="{39D628FB-E084-496F-81DD-167F07812305}"/>
          </ac:grpSpMkLst>
        </pc:grpChg>
        <pc:picChg chg="add del mod">
          <ac:chgData name="li bo" userId="86e360d6c7446f46" providerId="LiveId" clId="{2BCA6E61-4081-479F-828A-8885916A5F5B}" dt="2022-03-27T05:49:31.433" v="7608" actId="478"/>
          <ac:picMkLst>
            <pc:docMk/>
            <pc:sldMk cId="590284490" sldId="384"/>
            <ac:picMk id="3" creationId="{E5591BD6-EB96-4F21-9FC3-8D6E136AEA0B}"/>
          </ac:picMkLst>
        </pc:picChg>
        <pc:picChg chg="add del mod">
          <ac:chgData name="li bo" userId="86e360d6c7446f46" providerId="LiveId" clId="{2BCA6E61-4081-479F-828A-8885916A5F5B}" dt="2022-03-27T02:27:13.587" v="5604" actId="478"/>
          <ac:picMkLst>
            <pc:docMk/>
            <pc:sldMk cId="590284490" sldId="384"/>
            <ac:picMk id="6" creationId="{03CC13D4-D391-465F-A47B-316B9447B71E}"/>
          </ac:picMkLst>
        </pc:picChg>
        <pc:picChg chg="add del mod">
          <ac:chgData name="li bo" userId="86e360d6c7446f46" providerId="LiveId" clId="{2BCA6E61-4081-479F-828A-8885916A5F5B}" dt="2022-03-27T05:57:28.534" v="7664" actId="478"/>
          <ac:picMkLst>
            <pc:docMk/>
            <pc:sldMk cId="590284490" sldId="384"/>
            <ac:picMk id="6" creationId="{FA5431F8-F76C-414C-A89D-089DE2BDC100}"/>
          </ac:picMkLst>
        </pc:picChg>
        <pc:picChg chg="add mod modCrop">
          <ac:chgData name="li bo" userId="86e360d6c7446f46" providerId="LiveId" clId="{2BCA6E61-4081-479F-828A-8885916A5F5B}" dt="2022-03-27T06:01:24.427" v="7768" actId="1076"/>
          <ac:picMkLst>
            <pc:docMk/>
            <pc:sldMk cId="590284490" sldId="384"/>
            <ac:picMk id="10" creationId="{F75303AE-F376-44A2-A14D-0C43E355AFCA}"/>
          </ac:picMkLst>
        </pc:picChg>
        <pc:picChg chg="add mod">
          <ac:chgData name="li bo" userId="86e360d6c7446f46" providerId="LiveId" clId="{2BCA6E61-4081-479F-828A-8885916A5F5B}" dt="2022-03-27T06:01:42.653" v="7771" actId="1076"/>
          <ac:picMkLst>
            <pc:docMk/>
            <pc:sldMk cId="590284490" sldId="384"/>
            <ac:picMk id="12" creationId="{B6C6380B-B584-4010-AA2F-3312E421F8BA}"/>
          </ac:picMkLst>
        </pc:picChg>
        <pc:picChg chg="add mod">
          <ac:chgData name="li bo" userId="86e360d6c7446f46" providerId="LiveId" clId="{2BCA6E61-4081-479F-828A-8885916A5F5B}" dt="2022-03-29T07:06:31.172" v="23044" actId="1076"/>
          <ac:picMkLst>
            <pc:docMk/>
            <pc:sldMk cId="590284490" sldId="384"/>
            <ac:picMk id="10242" creationId="{696302FA-56B4-4932-96E5-790EFEAD88B1}"/>
          </ac:picMkLst>
        </pc:picChg>
        <pc:picChg chg="add mod">
          <ac:chgData name="li bo" userId="86e360d6c7446f46" providerId="LiveId" clId="{2BCA6E61-4081-479F-828A-8885916A5F5B}" dt="2022-03-29T07:06:31.172" v="23044" actId="1076"/>
          <ac:picMkLst>
            <pc:docMk/>
            <pc:sldMk cId="590284490" sldId="384"/>
            <ac:picMk id="10244" creationId="{11A2AD15-80FD-4347-B818-AF7243B613BA}"/>
          </ac:picMkLst>
        </pc:picChg>
      </pc:sldChg>
      <pc:sldChg chg="delSp new del mod">
        <pc:chgData name="li bo" userId="86e360d6c7446f46" providerId="LiveId" clId="{2BCA6E61-4081-479F-828A-8885916A5F5B}" dt="2022-03-27T01:13:27.942" v="4564" actId="47"/>
        <pc:sldMkLst>
          <pc:docMk/>
          <pc:sldMk cId="2805253579" sldId="384"/>
        </pc:sldMkLst>
        <pc:spChg chg="del">
          <ac:chgData name="li bo" userId="86e360d6c7446f46" providerId="LiveId" clId="{2BCA6E61-4081-479F-828A-8885916A5F5B}" dt="2022-03-27T01:13:25.910" v="4563" actId="478"/>
          <ac:spMkLst>
            <pc:docMk/>
            <pc:sldMk cId="2805253579" sldId="384"/>
            <ac:spMk id="2" creationId="{E7E2C688-1DA1-4870-9332-C08F3849ED67}"/>
          </ac:spMkLst>
        </pc:spChg>
        <pc:spChg chg="del">
          <ac:chgData name="li bo" userId="86e360d6c7446f46" providerId="LiveId" clId="{2BCA6E61-4081-479F-828A-8885916A5F5B}" dt="2022-03-27T01:13:25.910" v="4563" actId="478"/>
          <ac:spMkLst>
            <pc:docMk/>
            <pc:sldMk cId="2805253579" sldId="384"/>
            <ac:spMk id="3" creationId="{1FB511A3-3A51-4719-A8FF-E58336B54F09}"/>
          </ac:spMkLst>
        </pc:spChg>
      </pc:sldChg>
      <pc:sldChg chg="addSp delSp modSp new mod ord modTransition modAnim">
        <pc:chgData name="li bo" userId="86e360d6c7446f46" providerId="LiveId" clId="{2BCA6E61-4081-479F-828A-8885916A5F5B}" dt="2022-03-31T02:35:18.739" v="25504"/>
        <pc:sldMkLst>
          <pc:docMk/>
          <pc:sldMk cId="3909227469" sldId="385"/>
        </pc:sldMkLst>
        <pc:spChg chg="del">
          <ac:chgData name="li bo" userId="86e360d6c7446f46" providerId="LiveId" clId="{2BCA6E61-4081-479F-828A-8885916A5F5B}" dt="2022-03-27T02:17:15.904" v="5433" actId="478"/>
          <ac:spMkLst>
            <pc:docMk/>
            <pc:sldMk cId="3909227469" sldId="385"/>
            <ac:spMk id="2" creationId="{D3BC2FC9-2C95-435A-8F16-277A219A22EE}"/>
          </ac:spMkLst>
        </pc:spChg>
        <pc:spChg chg="del">
          <ac:chgData name="li bo" userId="86e360d6c7446f46" providerId="LiveId" clId="{2BCA6E61-4081-479F-828A-8885916A5F5B}" dt="2022-03-27T02:17:15.904" v="5433" actId="478"/>
          <ac:spMkLst>
            <pc:docMk/>
            <pc:sldMk cId="3909227469" sldId="385"/>
            <ac:spMk id="3" creationId="{7B97930F-30D4-46A0-92E2-ED1D47286027}"/>
          </ac:spMkLst>
        </pc:spChg>
        <pc:spChg chg="add mod">
          <ac:chgData name="li bo" userId="86e360d6c7446f46" providerId="LiveId" clId="{2BCA6E61-4081-479F-828A-8885916A5F5B}" dt="2022-03-27T02:46:24.007" v="5702" actId="20577"/>
          <ac:spMkLst>
            <pc:docMk/>
            <pc:sldMk cId="3909227469" sldId="385"/>
            <ac:spMk id="4" creationId="{7F04CF5B-1624-4A86-A116-0438BE2E2D73}"/>
          </ac:spMkLst>
        </pc:spChg>
        <pc:picChg chg="add mod">
          <ac:chgData name="li bo" userId="86e360d6c7446f46" providerId="LiveId" clId="{2BCA6E61-4081-479F-828A-8885916A5F5B}" dt="2022-03-27T03:02:12.387" v="5727" actId="1076"/>
          <ac:picMkLst>
            <pc:docMk/>
            <pc:sldMk cId="3909227469" sldId="385"/>
            <ac:picMk id="6" creationId="{170FAD5C-885A-4503-893A-0BD0672B9BD4}"/>
          </ac:picMkLst>
        </pc:picChg>
        <pc:picChg chg="add mod">
          <ac:chgData name="li bo" userId="86e360d6c7446f46" providerId="LiveId" clId="{2BCA6E61-4081-479F-828A-8885916A5F5B}" dt="2022-03-27T03:02:21.849" v="5730" actId="1076"/>
          <ac:picMkLst>
            <pc:docMk/>
            <pc:sldMk cId="3909227469" sldId="385"/>
            <ac:picMk id="8" creationId="{3727FE6B-C75E-4389-8990-4121DB832ED3}"/>
          </ac:picMkLst>
        </pc:picChg>
        <pc:picChg chg="add mod">
          <ac:chgData name="li bo" userId="86e360d6c7446f46" providerId="LiveId" clId="{2BCA6E61-4081-479F-828A-8885916A5F5B}" dt="2022-03-27T03:17:22.707" v="5738" actId="1076"/>
          <ac:picMkLst>
            <pc:docMk/>
            <pc:sldMk cId="3909227469" sldId="385"/>
            <ac:picMk id="9218" creationId="{C07915F4-A004-479A-869F-ABA6909F319F}"/>
          </ac:picMkLst>
        </pc:picChg>
      </pc:sldChg>
      <pc:sldChg chg="modSp add del mod modTransition">
        <pc:chgData name="li bo" userId="86e360d6c7446f46" providerId="LiveId" clId="{2BCA6E61-4081-479F-828A-8885916A5F5B}" dt="2022-03-28T07:48:57.490" v="16172" actId="47"/>
        <pc:sldMkLst>
          <pc:docMk/>
          <pc:sldMk cId="2047321805" sldId="386"/>
        </pc:sldMkLst>
        <pc:spChg chg="mod">
          <ac:chgData name="li bo" userId="86e360d6c7446f46" providerId="LiveId" clId="{2BCA6E61-4081-479F-828A-8885916A5F5B}" dt="2022-03-27T02:44:33.227" v="5682" actId="20577"/>
          <ac:spMkLst>
            <pc:docMk/>
            <pc:sldMk cId="2047321805" sldId="386"/>
            <ac:spMk id="4" creationId="{7F04CF5B-1624-4A86-A116-0438BE2E2D73}"/>
          </ac:spMkLst>
        </pc:spChg>
      </pc:sldChg>
      <pc:sldChg chg="addSp delSp modSp new mod modTransition modAnim">
        <pc:chgData name="li bo" userId="86e360d6c7446f46" providerId="LiveId" clId="{2BCA6E61-4081-479F-828A-8885916A5F5B}" dt="2022-03-30T02:02:33.739" v="25198"/>
        <pc:sldMkLst>
          <pc:docMk/>
          <pc:sldMk cId="3369152665" sldId="387"/>
        </pc:sldMkLst>
        <pc:spChg chg="del">
          <ac:chgData name="li bo" userId="86e360d6c7446f46" providerId="LiveId" clId="{2BCA6E61-4081-479F-828A-8885916A5F5B}" dt="2022-03-27T03:17:03.333" v="5733" actId="478"/>
          <ac:spMkLst>
            <pc:docMk/>
            <pc:sldMk cId="3369152665" sldId="387"/>
            <ac:spMk id="2" creationId="{DF73D518-1E2D-452D-BF5B-BD6D11FB6072}"/>
          </ac:spMkLst>
        </pc:spChg>
        <pc:spChg chg="del">
          <ac:chgData name="li bo" userId="86e360d6c7446f46" providerId="LiveId" clId="{2BCA6E61-4081-479F-828A-8885916A5F5B}" dt="2022-03-27T03:17:03.333" v="5733" actId="478"/>
          <ac:spMkLst>
            <pc:docMk/>
            <pc:sldMk cId="3369152665" sldId="387"/>
            <ac:spMk id="3" creationId="{32A9658A-1FE7-4FA1-A191-722F2D0A07DB}"/>
          </ac:spMkLst>
        </pc:spChg>
        <pc:spChg chg="add mod">
          <ac:chgData name="li bo" userId="86e360d6c7446f46" providerId="LiveId" clId="{2BCA6E61-4081-479F-828A-8885916A5F5B}" dt="2022-03-27T14:33:19.666" v="13974" actId="404"/>
          <ac:spMkLst>
            <pc:docMk/>
            <pc:sldMk cId="3369152665" sldId="387"/>
            <ac:spMk id="6" creationId="{9A2851CC-F8BE-409A-B6D0-AB629F812695}"/>
          </ac:spMkLst>
        </pc:spChg>
        <pc:spChg chg="add mod">
          <ac:chgData name="li bo" userId="86e360d6c7446f46" providerId="LiveId" clId="{2BCA6E61-4081-479F-828A-8885916A5F5B}" dt="2022-03-27T08:10:00.846" v="8961" actId="20577"/>
          <ac:spMkLst>
            <pc:docMk/>
            <pc:sldMk cId="3369152665" sldId="387"/>
            <ac:spMk id="7" creationId="{82168BC6-2BF8-4B7D-A7FF-B93C9AE2EEEF}"/>
          </ac:spMkLst>
        </pc:spChg>
        <pc:spChg chg="add mod">
          <ac:chgData name="li bo" userId="86e360d6c7446f46" providerId="LiveId" clId="{2BCA6E61-4081-479F-828A-8885916A5F5B}" dt="2022-03-29T10:27:17.029" v="24145" actId="207"/>
          <ac:spMkLst>
            <pc:docMk/>
            <pc:sldMk cId="3369152665" sldId="387"/>
            <ac:spMk id="9" creationId="{CEBE8558-F817-4C98-A821-643FEDE3AA52}"/>
          </ac:spMkLst>
        </pc:spChg>
        <pc:picChg chg="add mod">
          <ac:chgData name="li bo" userId="86e360d6c7446f46" providerId="LiveId" clId="{2BCA6E61-4081-479F-828A-8885916A5F5B}" dt="2022-03-27T05:30:09.058" v="7030" actId="1076"/>
          <ac:picMkLst>
            <pc:docMk/>
            <pc:sldMk cId="3369152665" sldId="387"/>
            <ac:picMk id="3" creationId="{FA78F878-4697-4FAF-97B0-BA59800F1E0A}"/>
          </ac:picMkLst>
        </pc:picChg>
        <pc:picChg chg="add del mod">
          <ac:chgData name="li bo" userId="86e360d6c7446f46" providerId="LiveId" clId="{2BCA6E61-4081-479F-828A-8885916A5F5B}" dt="2022-03-27T04:26:14.959" v="6660" actId="478"/>
          <ac:picMkLst>
            <pc:docMk/>
            <pc:sldMk cId="3369152665" sldId="387"/>
            <ac:picMk id="5" creationId="{C45003B5-9174-4341-A61D-D76CFB7B014C}"/>
          </ac:picMkLst>
        </pc:picChg>
        <pc:picChg chg="add del mod">
          <ac:chgData name="li bo" userId="86e360d6c7446f46" providerId="LiveId" clId="{2BCA6E61-4081-479F-828A-8885916A5F5B}" dt="2022-03-27T04:26:14.475" v="6659" actId="478"/>
          <ac:picMkLst>
            <pc:docMk/>
            <pc:sldMk cId="3369152665" sldId="387"/>
            <ac:picMk id="8" creationId="{C9EFB9E1-6BA1-459E-820A-E043B994BD49}"/>
          </ac:picMkLst>
        </pc:picChg>
      </pc:sldChg>
      <pc:sldChg chg="addSp delSp modSp add mod ord modTransition modAnim">
        <pc:chgData name="li bo" userId="86e360d6c7446f46" providerId="LiveId" clId="{2BCA6E61-4081-479F-828A-8885916A5F5B}" dt="2022-03-30T02:03:58.658" v="25236"/>
        <pc:sldMkLst>
          <pc:docMk/>
          <pc:sldMk cId="1801002253" sldId="388"/>
        </pc:sldMkLst>
        <pc:spChg chg="mod">
          <ac:chgData name="li bo" userId="86e360d6c7446f46" providerId="LiveId" clId="{2BCA6E61-4081-479F-828A-8885916A5F5B}" dt="2022-03-27T14:33:26.162" v="13976" actId="404"/>
          <ac:spMkLst>
            <pc:docMk/>
            <pc:sldMk cId="1801002253" sldId="388"/>
            <ac:spMk id="6" creationId="{9A2851CC-F8BE-409A-B6D0-AB629F812695}"/>
          </ac:spMkLst>
        </pc:spChg>
        <pc:spChg chg="add mod">
          <ac:chgData name="li bo" userId="86e360d6c7446f46" providerId="LiveId" clId="{2BCA6E61-4081-479F-828A-8885916A5F5B}" dt="2022-03-27T04:02:53.411" v="6072" actId="1076"/>
          <ac:spMkLst>
            <pc:docMk/>
            <pc:sldMk cId="1801002253" sldId="388"/>
            <ac:spMk id="9" creationId="{BA6C7414-A32D-4407-8BB3-08C09F9CD703}"/>
          </ac:spMkLst>
        </pc:spChg>
        <pc:spChg chg="add mod">
          <ac:chgData name="li bo" userId="86e360d6c7446f46" providerId="LiveId" clId="{2BCA6E61-4081-479F-828A-8885916A5F5B}" dt="2022-03-27T03:59:30.850" v="5943" actId="1076"/>
          <ac:spMkLst>
            <pc:docMk/>
            <pc:sldMk cId="1801002253" sldId="388"/>
            <ac:spMk id="10" creationId="{8A0AC948-EABF-43C7-BCA5-1A0A8652AEBC}"/>
          </ac:spMkLst>
        </pc:spChg>
        <pc:picChg chg="add del mod">
          <ac:chgData name="li bo" userId="86e360d6c7446f46" providerId="LiveId" clId="{2BCA6E61-4081-479F-828A-8885916A5F5B}" dt="2022-03-27T03:46:44.520" v="5797" actId="478"/>
          <ac:picMkLst>
            <pc:docMk/>
            <pc:sldMk cId="1801002253" sldId="388"/>
            <ac:picMk id="3" creationId="{D6AC090A-0244-42C0-BE5C-0114A4E7CF83}"/>
          </ac:picMkLst>
        </pc:picChg>
        <pc:picChg chg="mod modCrop">
          <ac:chgData name="li bo" userId="86e360d6c7446f46" providerId="LiveId" clId="{2BCA6E61-4081-479F-828A-8885916A5F5B}" dt="2022-03-27T04:02:50.156" v="6071" actId="1076"/>
          <ac:picMkLst>
            <pc:docMk/>
            <pc:sldMk cId="1801002253" sldId="388"/>
            <ac:picMk id="5" creationId="{C45003B5-9174-4341-A61D-D76CFB7B014C}"/>
          </ac:picMkLst>
        </pc:picChg>
        <pc:picChg chg="add del mod">
          <ac:chgData name="li bo" userId="86e360d6c7446f46" providerId="LiveId" clId="{2BCA6E61-4081-479F-828A-8885916A5F5B}" dt="2022-03-27T03:48:26.687" v="5825" actId="478"/>
          <ac:picMkLst>
            <pc:docMk/>
            <pc:sldMk cId="1801002253" sldId="388"/>
            <ac:picMk id="7" creationId="{0E344951-229D-46A1-A6EB-536676170E32}"/>
          </ac:picMkLst>
        </pc:picChg>
        <pc:picChg chg="mod ord">
          <ac:chgData name="li bo" userId="86e360d6c7446f46" providerId="LiveId" clId="{2BCA6E61-4081-479F-828A-8885916A5F5B}" dt="2022-03-27T04:02:50.156" v="6071" actId="1076"/>
          <ac:picMkLst>
            <pc:docMk/>
            <pc:sldMk cId="1801002253" sldId="388"/>
            <ac:picMk id="8" creationId="{C9EFB9E1-6BA1-459E-820A-E043B994BD49}"/>
          </ac:picMkLst>
        </pc:picChg>
        <pc:picChg chg="add del">
          <ac:chgData name="li bo" userId="86e360d6c7446f46" providerId="LiveId" clId="{2BCA6E61-4081-479F-828A-8885916A5F5B}" dt="2022-03-27T03:58:13.832" v="5933" actId="478"/>
          <ac:picMkLst>
            <pc:docMk/>
            <pc:sldMk cId="1801002253" sldId="388"/>
            <ac:picMk id="12" creationId="{5657BAC7-B055-48DC-9CA1-07842BED239E}"/>
          </ac:picMkLst>
        </pc:picChg>
        <pc:picChg chg="add del mod">
          <ac:chgData name="li bo" userId="86e360d6c7446f46" providerId="LiveId" clId="{2BCA6E61-4081-479F-828A-8885916A5F5B}" dt="2022-03-27T03:59:58.832" v="5945" actId="478"/>
          <ac:picMkLst>
            <pc:docMk/>
            <pc:sldMk cId="1801002253" sldId="388"/>
            <ac:picMk id="14" creationId="{9781F42D-6325-4315-BB39-FB12AC7715BB}"/>
          </ac:picMkLst>
        </pc:picChg>
        <pc:picChg chg="add mod">
          <ac:chgData name="li bo" userId="86e360d6c7446f46" providerId="LiveId" clId="{2BCA6E61-4081-479F-828A-8885916A5F5B}" dt="2022-03-27T04:00:08.519" v="5948" actId="1076"/>
          <ac:picMkLst>
            <pc:docMk/>
            <pc:sldMk cId="1801002253" sldId="388"/>
            <ac:picMk id="16" creationId="{2EC1C2F9-40B1-4E5D-8E45-CCC752FBE0E0}"/>
          </ac:picMkLst>
        </pc:picChg>
      </pc:sldChg>
      <pc:sldChg chg="addSp delSp modSp add mod modTransition modAnim">
        <pc:chgData name="li bo" userId="86e360d6c7446f46" providerId="LiveId" clId="{2BCA6E61-4081-479F-828A-8885916A5F5B}" dt="2022-03-31T02:35:19.741" v="25508"/>
        <pc:sldMkLst>
          <pc:docMk/>
          <pc:sldMk cId="1399774479" sldId="389"/>
        </pc:sldMkLst>
        <pc:spChg chg="mod">
          <ac:chgData name="li bo" userId="86e360d6c7446f46" providerId="LiveId" clId="{2BCA6E61-4081-479F-828A-8885916A5F5B}" dt="2022-03-27T14:33:22.650" v="13975" actId="404"/>
          <ac:spMkLst>
            <pc:docMk/>
            <pc:sldMk cId="1399774479" sldId="389"/>
            <ac:spMk id="6" creationId="{9A2851CC-F8BE-409A-B6D0-AB629F812695}"/>
          </ac:spMkLst>
        </pc:spChg>
        <pc:spChg chg="add mod">
          <ac:chgData name="li bo" userId="86e360d6c7446f46" providerId="LiveId" clId="{2BCA6E61-4081-479F-828A-8885916A5F5B}" dt="2022-03-29T07:04:06.081" v="22975" actId="1076"/>
          <ac:spMkLst>
            <pc:docMk/>
            <pc:sldMk cId="1399774479" sldId="389"/>
            <ac:spMk id="9" creationId="{DD6FA25F-CE61-46DF-97BC-DBE9D6085FAE}"/>
          </ac:spMkLst>
        </pc:spChg>
        <pc:spChg chg="add mod">
          <ac:chgData name="li bo" userId="86e360d6c7446f46" providerId="LiveId" clId="{2BCA6E61-4081-479F-828A-8885916A5F5B}" dt="2022-03-27T04:13:50.278" v="6363" actId="1076"/>
          <ac:spMkLst>
            <pc:docMk/>
            <pc:sldMk cId="1399774479" sldId="389"/>
            <ac:spMk id="11" creationId="{083CFA29-B8AB-4419-90B1-054253578BDB}"/>
          </ac:spMkLst>
        </pc:spChg>
        <pc:spChg chg="add mod">
          <ac:chgData name="li bo" userId="86e360d6c7446f46" providerId="LiveId" clId="{2BCA6E61-4081-479F-828A-8885916A5F5B}" dt="2022-03-27T04:18:03.547" v="6655" actId="1076"/>
          <ac:spMkLst>
            <pc:docMk/>
            <pc:sldMk cId="1399774479" sldId="389"/>
            <ac:spMk id="12" creationId="{B5116503-8A4E-4D09-A4E0-B3335914773F}"/>
          </ac:spMkLst>
        </pc:spChg>
        <pc:spChg chg="add mod">
          <ac:chgData name="li bo" userId="86e360d6c7446f46" providerId="LiveId" clId="{2BCA6E61-4081-479F-828A-8885916A5F5B}" dt="2022-03-27T05:25:47.273" v="6799" actId="1076"/>
          <ac:spMkLst>
            <pc:docMk/>
            <pc:sldMk cId="1399774479" sldId="389"/>
            <ac:spMk id="13" creationId="{A1C7E2B2-86FB-4BCC-89A0-22C8451E2D13}"/>
          </ac:spMkLst>
        </pc:spChg>
        <pc:picChg chg="add mod">
          <ac:chgData name="li bo" userId="86e360d6c7446f46" providerId="LiveId" clId="{2BCA6E61-4081-479F-828A-8885916A5F5B}" dt="2022-03-27T04:15:22.228" v="6480" actId="1076"/>
          <ac:picMkLst>
            <pc:docMk/>
            <pc:sldMk cId="1399774479" sldId="389"/>
            <ac:picMk id="3" creationId="{C171EBFB-7604-49D2-9969-A0872228AF1A}"/>
          </ac:picMkLst>
        </pc:picChg>
        <pc:picChg chg="del">
          <ac:chgData name="li bo" userId="86e360d6c7446f46" providerId="LiveId" clId="{2BCA6E61-4081-479F-828A-8885916A5F5B}" dt="2022-03-27T03:52:21.926" v="5851" actId="478"/>
          <ac:picMkLst>
            <pc:docMk/>
            <pc:sldMk cId="1399774479" sldId="389"/>
            <ac:picMk id="5" creationId="{C45003B5-9174-4341-A61D-D76CFB7B014C}"/>
          </ac:picMkLst>
        </pc:picChg>
        <pc:picChg chg="del mod">
          <ac:chgData name="li bo" userId="86e360d6c7446f46" providerId="LiveId" clId="{2BCA6E61-4081-479F-828A-8885916A5F5B}" dt="2022-03-27T04:06:45.371" v="6218" actId="478"/>
          <ac:picMkLst>
            <pc:docMk/>
            <pc:sldMk cId="1399774479" sldId="389"/>
            <ac:picMk id="7" creationId="{0E344951-229D-46A1-A6EB-536676170E32}"/>
          </ac:picMkLst>
        </pc:picChg>
        <pc:picChg chg="del">
          <ac:chgData name="li bo" userId="86e360d6c7446f46" providerId="LiveId" clId="{2BCA6E61-4081-479F-828A-8885916A5F5B}" dt="2022-03-27T03:52:21.926" v="5851" actId="478"/>
          <ac:picMkLst>
            <pc:docMk/>
            <pc:sldMk cId="1399774479" sldId="389"/>
            <ac:picMk id="8" creationId="{C9EFB9E1-6BA1-459E-820A-E043B994BD49}"/>
          </ac:picMkLst>
        </pc:picChg>
        <pc:picChg chg="add del">
          <ac:chgData name="li bo" userId="86e360d6c7446f46" providerId="LiveId" clId="{2BCA6E61-4081-479F-828A-8885916A5F5B}" dt="2022-03-27T04:12:30.700" v="6222" actId="22"/>
          <ac:picMkLst>
            <pc:docMk/>
            <pc:sldMk cId="1399774479" sldId="389"/>
            <ac:picMk id="10" creationId="{0489D845-5E2E-4563-9EA6-26E132AE3652}"/>
          </ac:picMkLst>
        </pc:picChg>
      </pc:sldChg>
      <pc:sldChg chg="addSp delSp modSp new mod modTransition modAnim">
        <pc:chgData name="li bo" userId="86e360d6c7446f46" providerId="LiveId" clId="{2BCA6E61-4081-479F-828A-8885916A5F5B}" dt="2022-03-30T10:30:37.197" v="25474"/>
        <pc:sldMkLst>
          <pc:docMk/>
          <pc:sldMk cId="3293513754" sldId="390"/>
        </pc:sldMkLst>
        <pc:spChg chg="del">
          <ac:chgData name="li bo" userId="86e360d6c7446f46" providerId="LiveId" clId="{2BCA6E61-4081-479F-828A-8885916A5F5B}" dt="2022-03-27T05:31:59.045" v="7209" actId="478"/>
          <ac:spMkLst>
            <pc:docMk/>
            <pc:sldMk cId="3293513754" sldId="390"/>
            <ac:spMk id="2" creationId="{400B452A-8BE6-40B3-B0D0-D23B147FED42}"/>
          </ac:spMkLst>
        </pc:spChg>
        <pc:spChg chg="del">
          <ac:chgData name="li bo" userId="86e360d6c7446f46" providerId="LiveId" clId="{2BCA6E61-4081-479F-828A-8885916A5F5B}" dt="2022-03-27T05:31:59.045" v="7209" actId="478"/>
          <ac:spMkLst>
            <pc:docMk/>
            <pc:sldMk cId="3293513754" sldId="390"/>
            <ac:spMk id="3" creationId="{DBFF40BB-B40C-44C7-B607-55DBF462D737}"/>
          </ac:spMkLst>
        </pc:spChg>
        <pc:spChg chg="add mod">
          <ac:chgData name="li bo" userId="86e360d6c7446f46" providerId="LiveId" clId="{2BCA6E61-4081-479F-828A-8885916A5F5B}" dt="2022-03-27T14:33:12.208" v="13973" actId="404"/>
          <ac:spMkLst>
            <pc:docMk/>
            <pc:sldMk cId="3293513754" sldId="390"/>
            <ac:spMk id="4" creationId="{0157C9E8-4636-47C6-A2AB-AA69C5690E65}"/>
          </ac:spMkLst>
        </pc:spChg>
        <pc:spChg chg="add mod">
          <ac:chgData name="li bo" userId="86e360d6c7446f46" providerId="LiveId" clId="{2BCA6E61-4081-479F-828A-8885916A5F5B}" dt="2022-03-27T05:40:57.300" v="7573" actId="1076"/>
          <ac:spMkLst>
            <pc:docMk/>
            <pc:sldMk cId="3293513754" sldId="390"/>
            <ac:spMk id="7" creationId="{54F06288-4AEC-4F63-A87C-184252279219}"/>
          </ac:spMkLst>
        </pc:spChg>
        <pc:spChg chg="add mod">
          <ac:chgData name="li bo" userId="86e360d6c7446f46" providerId="LiveId" clId="{2BCA6E61-4081-479F-828A-8885916A5F5B}" dt="2022-03-27T05:41:13.195" v="7575" actId="1076"/>
          <ac:spMkLst>
            <pc:docMk/>
            <pc:sldMk cId="3293513754" sldId="390"/>
            <ac:spMk id="8" creationId="{EB6AAB68-FF50-4357-ABA8-DAB31CB592ED}"/>
          </ac:spMkLst>
        </pc:spChg>
        <pc:spChg chg="add mod">
          <ac:chgData name="li bo" userId="86e360d6c7446f46" providerId="LiveId" clId="{2BCA6E61-4081-479F-828A-8885916A5F5B}" dt="2022-03-27T15:17:02.585" v="15335" actId="20577"/>
          <ac:spMkLst>
            <pc:docMk/>
            <pc:sldMk cId="3293513754" sldId="390"/>
            <ac:spMk id="13" creationId="{B68B69DD-7F83-4729-A6E6-B15B62264583}"/>
          </ac:spMkLst>
        </pc:spChg>
        <pc:picChg chg="add mod">
          <ac:chgData name="li bo" userId="86e360d6c7446f46" providerId="LiveId" clId="{2BCA6E61-4081-479F-828A-8885916A5F5B}" dt="2022-03-27T05:40:57.300" v="7573" actId="1076"/>
          <ac:picMkLst>
            <pc:docMk/>
            <pc:sldMk cId="3293513754" sldId="390"/>
            <ac:picMk id="6" creationId="{1EA2F446-2C37-4705-BEF8-B426B19CE255}"/>
          </ac:picMkLst>
        </pc:picChg>
        <pc:picChg chg="add del mod">
          <ac:chgData name="li bo" userId="86e360d6c7446f46" providerId="LiveId" clId="{2BCA6E61-4081-479F-828A-8885916A5F5B}" dt="2022-03-27T06:13:45.352" v="8359" actId="478"/>
          <ac:picMkLst>
            <pc:docMk/>
            <pc:sldMk cId="3293513754" sldId="390"/>
            <ac:picMk id="10" creationId="{4AC7F9E4-CC22-424C-BD11-5A36B64C908E}"/>
          </ac:picMkLst>
        </pc:picChg>
        <pc:picChg chg="add mod">
          <ac:chgData name="li bo" userId="86e360d6c7446f46" providerId="LiveId" clId="{2BCA6E61-4081-479F-828A-8885916A5F5B}" dt="2022-03-27T07:54:00.303" v="8555" actId="1076"/>
          <ac:picMkLst>
            <pc:docMk/>
            <pc:sldMk cId="3293513754" sldId="390"/>
            <ac:picMk id="12" creationId="{CAEEB18C-299E-471D-97FF-361B1F914096}"/>
          </ac:picMkLst>
        </pc:picChg>
      </pc:sldChg>
      <pc:sldChg chg="addSp delSp modSp new mod modTransition modAnim">
        <pc:chgData name="li bo" userId="86e360d6c7446f46" providerId="LiveId" clId="{2BCA6E61-4081-479F-828A-8885916A5F5B}" dt="2022-03-30T10:30:37.198" v="25476"/>
        <pc:sldMkLst>
          <pc:docMk/>
          <pc:sldMk cId="1236429665" sldId="391"/>
        </pc:sldMkLst>
        <pc:spChg chg="del">
          <ac:chgData name="li bo" userId="86e360d6c7446f46" providerId="LiveId" clId="{2BCA6E61-4081-479F-828A-8885916A5F5B}" dt="2022-03-27T06:19:54.688" v="8426" actId="478"/>
          <ac:spMkLst>
            <pc:docMk/>
            <pc:sldMk cId="1236429665" sldId="391"/>
            <ac:spMk id="2" creationId="{912339C1-CBB0-4602-B462-0A16D8375169}"/>
          </ac:spMkLst>
        </pc:spChg>
        <pc:spChg chg="del">
          <ac:chgData name="li bo" userId="86e360d6c7446f46" providerId="LiveId" clId="{2BCA6E61-4081-479F-828A-8885916A5F5B}" dt="2022-03-27T06:19:54.688" v="8426" actId="478"/>
          <ac:spMkLst>
            <pc:docMk/>
            <pc:sldMk cId="1236429665" sldId="391"/>
            <ac:spMk id="3" creationId="{40508336-9F62-478C-93DC-14B1E4D9000A}"/>
          </ac:spMkLst>
        </pc:spChg>
        <pc:spChg chg="add mod">
          <ac:chgData name="li bo" userId="86e360d6c7446f46" providerId="LiveId" clId="{2BCA6E61-4081-479F-828A-8885916A5F5B}" dt="2022-03-27T14:33:01.430" v="13971" actId="404"/>
          <ac:spMkLst>
            <pc:docMk/>
            <pc:sldMk cId="1236429665" sldId="391"/>
            <ac:spMk id="4" creationId="{36B89E52-4A65-4FC0-A4C9-C8EAF6619CCD}"/>
          </ac:spMkLst>
        </pc:spChg>
        <pc:spChg chg="add mod">
          <ac:chgData name="li bo" userId="86e360d6c7446f46" providerId="LiveId" clId="{2BCA6E61-4081-479F-828A-8885916A5F5B}" dt="2022-03-27T15:17:12.004" v="15337" actId="20577"/>
          <ac:spMkLst>
            <pc:docMk/>
            <pc:sldMk cId="1236429665" sldId="391"/>
            <ac:spMk id="6" creationId="{6ADC77A5-2BE7-4631-8952-11008A4BC4EF}"/>
          </ac:spMkLst>
        </pc:spChg>
        <pc:spChg chg="add mod">
          <ac:chgData name="li bo" userId="86e360d6c7446f46" providerId="LiveId" clId="{2BCA6E61-4081-479F-828A-8885916A5F5B}" dt="2022-03-27T08:05:53.326" v="8945" actId="14100"/>
          <ac:spMkLst>
            <pc:docMk/>
            <pc:sldMk cId="1236429665" sldId="391"/>
            <ac:spMk id="11" creationId="{FC9CF640-7DB0-46A0-BA79-7F166836B8F4}"/>
          </ac:spMkLst>
        </pc:spChg>
        <pc:picChg chg="add mod">
          <ac:chgData name="li bo" userId="86e360d6c7446f46" providerId="LiveId" clId="{2BCA6E61-4081-479F-828A-8885916A5F5B}" dt="2022-03-27T08:07:52.171" v="8955" actId="1076"/>
          <ac:picMkLst>
            <pc:docMk/>
            <pc:sldMk cId="1236429665" sldId="391"/>
            <ac:picMk id="5" creationId="{ADDA9034-398E-4976-8E7E-A263622C1D9F}"/>
          </ac:picMkLst>
        </pc:picChg>
        <pc:picChg chg="add del mod">
          <ac:chgData name="li bo" userId="86e360d6c7446f46" providerId="LiveId" clId="{2BCA6E61-4081-479F-828A-8885916A5F5B}" dt="2022-03-27T08:04:44.665" v="8924" actId="478"/>
          <ac:picMkLst>
            <pc:docMk/>
            <pc:sldMk cId="1236429665" sldId="391"/>
            <ac:picMk id="8" creationId="{75F0798A-C8EF-45EC-AE7D-1B8A99C06050}"/>
          </ac:picMkLst>
        </pc:picChg>
        <pc:picChg chg="add mod">
          <ac:chgData name="li bo" userId="86e360d6c7446f46" providerId="LiveId" clId="{2BCA6E61-4081-479F-828A-8885916A5F5B}" dt="2022-03-27T08:05:02.916" v="8928" actId="1076"/>
          <ac:picMkLst>
            <pc:docMk/>
            <pc:sldMk cId="1236429665" sldId="391"/>
            <ac:picMk id="10" creationId="{81CD30B6-66D3-4947-96CE-A4B8A2E1878B}"/>
          </ac:picMkLst>
        </pc:picChg>
        <pc:picChg chg="add mod">
          <ac:chgData name="li bo" userId="86e360d6c7446f46" providerId="LiveId" clId="{2BCA6E61-4081-479F-828A-8885916A5F5B}" dt="2022-03-27T08:07:50.226" v="8954" actId="1076"/>
          <ac:picMkLst>
            <pc:docMk/>
            <pc:sldMk cId="1236429665" sldId="391"/>
            <ac:picMk id="13" creationId="{F779A771-1763-4617-B47D-491802A19C3C}"/>
          </ac:picMkLst>
        </pc:picChg>
      </pc:sldChg>
      <pc:sldChg chg="addSp delSp modSp new del mod ord modTransition">
        <pc:chgData name="li bo" userId="86e360d6c7446f46" providerId="LiveId" clId="{2BCA6E61-4081-479F-828A-8885916A5F5B}" dt="2022-03-28T15:00:28.800" v="17080" actId="2696"/>
        <pc:sldMkLst>
          <pc:docMk/>
          <pc:sldMk cId="2022085994" sldId="392"/>
        </pc:sldMkLst>
        <pc:spChg chg="del">
          <ac:chgData name="li bo" userId="86e360d6c7446f46" providerId="LiveId" clId="{2BCA6E61-4081-479F-828A-8885916A5F5B}" dt="2022-03-27T06:29:30.812" v="8431" actId="478"/>
          <ac:spMkLst>
            <pc:docMk/>
            <pc:sldMk cId="2022085994" sldId="392"/>
            <ac:spMk id="2" creationId="{19AF6D45-4D01-4E39-9A49-F1E399D9FC92}"/>
          </ac:spMkLst>
        </pc:spChg>
        <pc:spChg chg="del">
          <ac:chgData name="li bo" userId="86e360d6c7446f46" providerId="LiveId" clId="{2BCA6E61-4081-479F-828A-8885916A5F5B}" dt="2022-03-27T06:29:30.812" v="8431" actId="478"/>
          <ac:spMkLst>
            <pc:docMk/>
            <pc:sldMk cId="2022085994" sldId="392"/>
            <ac:spMk id="3" creationId="{E22127EE-B460-4EFC-BD6C-0BCB68347846}"/>
          </ac:spMkLst>
        </pc:spChg>
        <pc:spChg chg="add del mod">
          <ac:chgData name="li bo" userId="86e360d6c7446f46" providerId="LiveId" clId="{2BCA6E61-4081-479F-828A-8885916A5F5B}" dt="2022-03-27T15:44:21.603" v="16080" actId="20577"/>
          <ac:spMkLst>
            <pc:docMk/>
            <pc:sldMk cId="2022085994" sldId="392"/>
            <ac:spMk id="6" creationId="{2BD5784A-A8D9-4755-95A3-BDCC2CD995B3}"/>
          </ac:spMkLst>
        </pc:spChg>
        <pc:spChg chg="add mod">
          <ac:chgData name="li bo" userId="86e360d6c7446f46" providerId="LiveId" clId="{2BCA6E61-4081-479F-828A-8885916A5F5B}" dt="2022-03-27T15:50:51.172" v="16108" actId="1076"/>
          <ac:spMkLst>
            <pc:docMk/>
            <pc:sldMk cId="2022085994" sldId="392"/>
            <ac:spMk id="9" creationId="{EBA5FF06-9E8E-4631-8BA7-758254ACA4AA}"/>
          </ac:spMkLst>
        </pc:spChg>
        <pc:picChg chg="add del mod">
          <ac:chgData name="li bo" userId="86e360d6c7446f46" providerId="LiveId" clId="{2BCA6E61-4081-479F-828A-8885916A5F5B}" dt="2022-03-27T06:33:51.072" v="8483" actId="478"/>
          <ac:picMkLst>
            <pc:docMk/>
            <pc:sldMk cId="2022085994" sldId="392"/>
            <ac:picMk id="5" creationId="{D9E22A17-3B84-4B68-A2EC-D32CE0133A03}"/>
          </ac:picMkLst>
        </pc:picChg>
        <pc:picChg chg="add mod">
          <ac:chgData name="li bo" userId="86e360d6c7446f46" providerId="LiveId" clId="{2BCA6E61-4081-479F-828A-8885916A5F5B}" dt="2022-03-27T06:36:22.474" v="8521" actId="1076"/>
          <ac:picMkLst>
            <pc:docMk/>
            <pc:sldMk cId="2022085994" sldId="392"/>
            <ac:picMk id="1026" creationId="{A67C860D-7787-420B-88C5-DF462044CE5C}"/>
          </ac:picMkLst>
        </pc:picChg>
        <pc:picChg chg="add mod">
          <ac:chgData name="li bo" userId="86e360d6c7446f46" providerId="LiveId" clId="{2BCA6E61-4081-479F-828A-8885916A5F5B}" dt="2022-03-27T06:36:20.178" v="8520" actId="1076"/>
          <ac:picMkLst>
            <pc:docMk/>
            <pc:sldMk cId="2022085994" sldId="392"/>
            <ac:picMk id="1028" creationId="{BE5CAA5E-96AA-40E1-A9F3-853082459D9A}"/>
          </ac:picMkLst>
        </pc:picChg>
      </pc:sldChg>
      <pc:sldChg chg="addSp delSp modSp new mod modTransition modAnim">
        <pc:chgData name="li bo" userId="86e360d6c7446f46" providerId="LiveId" clId="{2BCA6E61-4081-479F-828A-8885916A5F5B}" dt="2022-03-30T10:17:51.210" v="25462"/>
        <pc:sldMkLst>
          <pc:docMk/>
          <pc:sldMk cId="1551791330" sldId="393"/>
        </pc:sldMkLst>
        <pc:spChg chg="del">
          <ac:chgData name="li bo" userId="86e360d6c7446f46" providerId="LiveId" clId="{2BCA6E61-4081-479F-828A-8885916A5F5B}" dt="2022-03-27T06:37:46.356" v="8528" actId="478"/>
          <ac:spMkLst>
            <pc:docMk/>
            <pc:sldMk cId="1551791330" sldId="393"/>
            <ac:spMk id="2" creationId="{1CAF061F-DA9B-4FBE-B7B3-9430ED895767}"/>
          </ac:spMkLst>
        </pc:spChg>
        <pc:spChg chg="del">
          <ac:chgData name="li bo" userId="86e360d6c7446f46" providerId="LiveId" clId="{2BCA6E61-4081-479F-828A-8885916A5F5B}" dt="2022-03-27T06:37:46.356" v="8528" actId="478"/>
          <ac:spMkLst>
            <pc:docMk/>
            <pc:sldMk cId="1551791330" sldId="393"/>
            <ac:spMk id="3" creationId="{990E0A51-8922-4D07-902B-B42FFC6D787A}"/>
          </ac:spMkLst>
        </pc:spChg>
        <pc:spChg chg="add mod">
          <ac:chgData name="li bo" userId="86e360d6c7446f46" providerId="LiveId" clId="{2BCA6E61-4081-479F-828A-8885916A5F5B}" dt="2022-03-27T14:32:49.845" v="13968" actId="404"/>
          <ac:spMkLst>
            <pc:docMk/>
            <pc:sldMk cId="1551791330" sldId="393"/>
            <ac:spMk id="4" creationId="{DEAE8500-6F74-456D-BF98-2C87CD617517}"/>
          </ac:spMkLst>
        </pc:spChg>
        <pc:spChg chg="add mod">
          <ac:chgData name="li bo" userId="86e360d6c7446f46" providerId="LiveId" clId="{2BCA6E61-4081-479F-828A-8885916A5F5B}" dt="2022-03-27T12:16:29.418" v="12243" actId="207"/>
          <ac:spMkLst>
            <pc:docMk/>
            <pc:sldMk cId="1551791330" sldId="393"/>
            <ac:spMk id="7" creationId="{FA7F4420-59ED-498E-8058-F0A58D26D430}"/>
          </ac:spMkLst>
        </pc:spChg>
        <pc:picChg chg="add mod">
          <ac:chgData name="li bo" userId="86e360d6c7446f46" providerId="LiveId" clId="{2BCA6E61-4081-479F-828A-8885916A5F5B}" dt="2022-03-27T10:23:55.118" v="11557" actId="1076"/>
          <ac:picMkLst>
            <pc:docMk/>
            <pc:sldMk cId="1551791330" sldId="393"/>
            <ac:picMk id="6" creationId="{0AE5735E-B9E7-403C-B4B5-FC38649A1F61}"/>
          </ac:picMkLst>
        </pc:picChg>
      </pc:sldChg>
      <pc:sldChg chg="addSp delSp modSp new mod modTransition modAnim">
        <pc:chgData name="li bo" userId="86e360d6c7446f46" providerId="LiveId" clId="{2BCA6E61-4081-479F-828A-8885916A5F5B}" dt="2022-03-30T10:30:36.196" v="25470"/>
        <pc:sldMkLst>
          <pc:docMk/>
          <pc:sldMk cId="2829603355" sldId="394"/>
        </pc:sldMkLst>
        <pc:spChg chg="del">
          <ac:chgData name="li bo" userId="86e360d6c7446f46" providerId="LiveId" clId="{2BCA6E61-4081-479F-828A-8885916A5F5B}" dt="2022-03-27T08:11:49.493" v="9044" actId="478"/>
          <ac:spMkLst>
            <pc:docMk/>
            <pc:sldMk cId="2829603355" sldId="394"/>
            <ac:spMk id="2" creationId="{91FBD3A0-2131-48FD-939A-D4BFB34B414C}"/>
          </ac:spMkLst>
        </pc:spChg>
        <pc:spChg chg="del">
          <ac:chgData name="li bo" userId="86e360d6c7446f46" providerId="LiveId" clId="{2BCA6E61-4081-479F-828A-8885916A5F5B}" dt="2022-03-27T08:11:49.493" v="9044" actId="478"/>
          <ac:spMkLst>
            <pc:docMk/>
            <pc:sldMk cId="2829603355" sldId="394"/>
            <ac:spMk id="3" creationId="{DC07D0D3-E915-4658-A837-483EED0D5029}"/>
          </ac:spMkLst>
        </pc:spChg>
        <pc:spChg chg="add mod">
          <ac:chgData name="li bo" userId="86e360d6c7446f46" providerId="LiveId" clId="{2BCA6E61-4081-479F-828A-8885916A5F5B}" dt="2022-03-27T14:32:57.446" v="13970" actId="404"/>
          <ac:spMkLst>
            <pc:docMk/>
            <pc:sldMk cId="2829603355" sldId="394"/>
            <ac:spMk id="4" creationId="{A63ED3DD-55F8-4924-9F8A-4F83BEAACB83}"/>
          </ac:spMkLst>
        </pc:spChg>
        <pc:spChg chg="add mod">
          <ac:chgData name="li bo" userId="86e360d6c7446f46" providerId="LiveId" clId="{2BCA6E61-4081-479F-828A-8885916A5F5B}" dt="2022-03-27T15:17:20.276" v="15341" actId="20577"/>
          <ac:spMkLst>
            <pc:docMk/>
            <pc:sldMk cId="2829603355" sldId="394"/>
            <ac:spMk id="5" creationId="{B0029D43-E0C8-42D5-90CF-EAB132C01269}"/>
          </ac:spMkLst>
        </pc:spChg>
        <pc:spChg chg="add del">
          <ac:chgData name="li bo" userId="86e360d6c7446f46" providerId="LiveId" clId="{2BCA6E61-4081-479F-828A-8885916A5F5B}" dt="2022-03-27T09:21:26.629" v="10322" actId="478"/>
          <ac:spMkLst>
            <pc:docMk/>
            <pc:sldMk cId="2829603355" sldId="394"/>
            <ac:spMk id="7" creationId="{D47E75C3-33BE-485D-95A3-0ECDED8E4DA0}"/>
          </ac:spMkLst>
        </pc:spChg>
        <pc:spChg chg="add mod">
          <ac:chgData name="li bo" userId="86e360d6c7446f46" providerId="LiveId" clId="{2BCA6E61-4081-479F-828A-8885916A5F5B}" dt="2022-03-27T09:23:46.045" v="10330" actId="1076"/>
          <ac:spMkLst>
            <pc:docMk/>
            <pc:sldMk cId="2829603355" sldId="394"/>
            <ac:spMk id="10" creationId="{CED4B29B-9AC4-49F3-8367-71A0F3CAF7B7}"/>
          </ac:spMkLst>
        </pc:spChg>
        <pc:spChg chg="add mod">
          <ac:chgData name="li bo" userId="86e360d6c7446f46" providerId="LiveId" clId="{2BCA6E61-4081-479F-828A-8885916A5F5B}" dt="2022-03-27T15:17:30.192" v="15345" actId="20577"/>
          <ac:spMkLst>
            <pc:docMk/>
            <pc:sldMk cId="2829603355" sldId="394"/>
            <ac:spMk id="11" creationId="{A51A0D43-DE59-42DA-8A89-60EA51E0A1A4}"/>
          </ac:spMkLst>
        </pc:spChg>
        <pc:spChg chg="add del mod">
          <ac:chgData name="li bo" userId="86e360d6c7446f46" providerId="LiveId" clId="{2BCA6E61-4081-479F-828A-8885916A5F5B}" dt="2022-03-27T09:39:59.447" v="10813" actId="478"/>
          <ac:spMkLst>
            <pc:docMk/>
            <pc:sldMk cId="2829603355" sldId="394"/>
            <ac:spMk id="16" creationId="{13C215A8-0A94-4753-9581-0838F440C655}"/>
          </ac:spMkLst>
        </pc:spChg>
        <pc:picChg chg="add mod">
          <ac:chgData name="li bo" userId="86e360d6c7446f46" providerId="LiveId" clId="{2BCA6E61-4081-479F-828A-8885916A5F5B}" dt="2022-03-27T09:36:10.420" v="10582" actId="14100"/>
          <ac:picMkLst>
            <pc:docMk/>
            <pc:sldMk cId="2829603355" sldId="394"/>
            <ac:picMk id="9" creationId="{70F57A4B-5E0E-4E34-91A0-7FC542C235C9}"/>
          </ac:picMkLst>
        </pc:picChg>
        <pc:picChg chg="add del mod">
          <ac:chgData name="li bo" userId="86e360d6c7446f46" providerId="LiveId" clId="{2BCA6E61-4081-479F-828A-8885916A5F5B}" dt="2022-03-27T09:32:48.527" v="10550" actId="478"/>
          <ac:picMkLst>
            <pc:docMk/>
            <pc:sldMk cId="2829603355" sldId="394"/>
            <ac:picMk id="13" creationId="{6A44B77D-029B-4CD5-92F0-A50455CA54ED}"/>
          </ac:picMkLst>
        </pc:picChg>
        <pc:picChg chg="add del mod">
          <ac:chgData name="li bo" userId="86e360d6c7446f46" providerId="LiveId" clId="{2BCA6E61-4081-479F-828A-8885916A5F5B}" dt="2022-03-27T09:39:56.696" v="10812" actId="478"/>
          <ac:picMkLst>
            <pc:docMk/>
            <pc:sldMk cId="2829603355" sldId="394"/>
            <ac:picMk id="15" creationId="{861D1FC3-DB64-4048-A148-0A5650B2799A}"/>
          </ac:picMkLst>
        </pc:picChg>
        <pc:picChg chg="add del mod">
          <ac:chgData name="li bo" userId="86e360d6c7446f46" providerId="LiveId" clId="{2BCA6E61-4081-479F-828A-8885916A5F5B}" dt="2022-03-27T09:40:33.051" v="10819" actId="478"/>
          <ac:picMkLst>
            <pc:docMk/>
            <pc:sldMk cId="2829603355" sldId="394"/>
            <ac:picMk id="18" creationId="{456B4AD4-251E-48E3-B174-61E9442D87DC}"/>
          </ac:picMkLst>
        </pc:picChg>
        <pc:picChg chg="add mod">
          <ac:chgData name="li bo" userId="86e360d6c7446f46" providerId="LiveId" clId="{2BCA6E61-4081-479F-828A-8885916A5F5B}" dt="2022-03-27T09:41:31.396" v="10834" actId="1076"/>
          <ac:picMkLst>
            <pc:docMk/>
            <pc:sldMk cId="2829603355" sldId="394"/>
            <ac:picMk id="20" creationId="{EB4F88ED-9E95-47FD-9983-945DE5A58471}"/>
          </ac:picMkLst>
        </pc:picChg>
        <pc:picChg chg="add mod">
          <ac:chgData name="li bo" userId="86e360d6c7446f46" providerId="LiveId" clId="{2BCA6E61-4081-479F-828A-8885916A5F5B}" dt="2022-03-27T09:41:33.692" v="10835" actId="1076"/>
          <ac:picMkLst>
            <pc:docMk/>
            <pc:sldMk cId="2829603355" sldId="394"/>
            <ac:picMk id="22" creationId="{AD44EE91-02DF-4CE8-B0F4-2639B9224C0A}"/>
          </ac:picMkLst>
        </pc:picChg>
        <pc:picChg chg="add mod">
          <ac:chgData name="li bo" userId="86e360d6c7446f46" providerId="LiveId" clId="{2BCA6E61-4081-479F-828A-8885916A5F5B}" dt="2022-03-27T09:41:35.424" v="10836" actId="1076"/>
          <ac:picMkLst>
            <pc:docMk/>
            <pc:sldMk cId="2829603355" sldId="394"/>
            <ac:picMk id="24" creationId="{26CC7E19-A748-4534-9048-93C6C5CFB84A}"/>
          </ac:picMkLst>
        </pc:picChg>
        <pc:picChg chg="add mod">
          <ac:chgData name="li bo" userId="86e360d6c7446f46" providerId="LiveId" clId="{2BCA6E61-4081-479F-828A-8885916A5F5B}" dt="2022-03-27T09:41:40.695" v="10837" actId="1076"/>
          <ac:picMkLst>
            <pc:docMk/>
            <pc:sldMk cId="2829603355" sldId="394"/>
            <ac:picMk id="26" creationId="{4942AD29-1FFA-431F-AEC3-43C89522E4E5}"/>
          </ac:picMkLst>
        </pc:picChg>
      </pc:sldChg>
      <pc:sldChg chg="addSp delSp modSp add del mod modTransition">
        <pc:chgData name="li bo" userId="86e360d6c7446f46" providerId="LiveId" clId="{2BCA6E61-4081-479F-828A-8885916A5F5B}" dt="2022-03-29T05:42:27.253" v="21517" actId="2696"/>
        <pc:sldMkLst>
          <pc:docMk/>
          <pc:sldMk cId="2454618534" sldId="395"/>
        </pc:sldMkLst>
        <pc:spChg chg="mod">
          <ac:chgData name="li bo" userId="86e360d6c7446f46" providerId="LiveId" clId="{2BCA6E61-4081-479F-828A-8885916A5F5B}" dt="2022-03-27T08:25:24.202" v="9209" actId="20577"/>
          <ac:spMkLst>
            <pc:docMk/>
            <pc:sldMk cId="2454618534" sldId="395"/>
            <ac:spMk id="4" creationId="{D790BFD8-C6BB-4226-8286-B7E4787D129D}"/>
          </ac:spMkLst>
        </pc:spChg>
        <pc:spChg chg="del mod">
          <ac:chgData name="li bo" userId="86e360d6c7446f46" providerId="LiveId" clId="{2BCA6E61-4081-479F-828A-8885916A5F5B}" dt="2022-03-27T08:19:00.713" v="9135" actId="478"/>
          <ac:spMkLst>
            <pc:docMk/>
            <pc:sldMk cId="2454618534" sldId="395"/>
            <ac:spMk id="8" creationId="{D881C664-093F-4069-9410-9F9004BBEA92}"/>
          </ac:spMkLst>
        </pc:spChg>
        <pc:spChg chg="del">
          <ac:chgData name="li bo" userId="86e360d6c7446f46" providerId="LiveId" clId="{2BCA6E61-4081-479F-828A-8885916A5F5B}" dt="2022-03-27T08:17:10.005" v="9124" actId="478"/>
          <ac:spMkLst>
            <pc:docMk/>
            <pc:sldMk cId="2454618534" sldId="395"/>
            <ac:spMk id="14" creationId="{6DB5FB55-0A19-4EEB-BE7C-92BFE4C593F5}"/>
          </ac:spMkLst>
        </pc:spChg>
        <pc:spChg chg="del">
          <ac:chgData name="li bo" userId="86e360d6c7446f46" providerId="LiveId" clId="{2BCA6E61-4081-479F-828A-8885916A5F5B}" dt="2022-03-27T08:17:11.130" v="9125" actId="478"/>
          <ac:spMkLst>
            <pc:docMk/>
            <pc:sldMk cId="2454618534" sldId="395"/>
            <ac:spMk id="15" creationId="{E9304A8C-2409-42A9-954F-6B8D93EA401C}"/>
          </ac:spMkLst>
        </pc:spChg>
        <pc:spChg chg="del mod">
          <ac:chgData name="li bo" userId="86e360d6c7446f46" providerId="LiveId" clId="{2BCA6E61-4081-479F-828A-8885916A5F5B}" dt="2022-03-27T08:19:03.705" v="9137" actId="478"/>
          <ac:spMkLst>
            <pc:docMk/>
            <pc:sldMk cId="2454618534" sldId="395"/>
            <ac:spMk id="16" creationId="{0C484879-B74B-417A-86B2-87977124798F}"/>
          </ac:spMkLst>
        </pc:spChg>
        <pc:spChg chg="add mod">
          <ac:chgData name="li bo" userId="86e360d6c7446f46" providerId="LiveId" clId="{2BCA6E61-4081-479F-828A-8885916A5F5B}" dt="2022-03-27T08:53:50.463" v="9666" actId="1076"/>
          <ac:spMkLst>
            <pc:docMk/>
            <pc:sldMk cId="2454618534" sldId="395"/>
            <ac:spMk id="20" creationId="{89540FDC-E7F2-48C3-8CBF-E17539474C41}"/>
          </ac:spMkLst>
        </pc:spChg>
        <pc:spChg chg="add mod">
          <ac:chgData name="li bo" userId="86e360d6c7446f46" providerId="LiveId" clId="{2BCA6E61-4081-479F-828A-8885916A5F5B}" dt="2022-03-27T08:54:07.147" v="9670" actId="1076"/>
          <ac:spMkLst>
            <pc:docMk/>
            <pc:sldMk cId="2454618534" sldId="395"/>
            <ac:spMk id="21" creationId="{0A6BE05F-38ED-4D95-A248-30AD249172E2}"/>
          </ac:spMkLst>
        </pc:spChg>
        <pc:spChg chg="add mod">
          <ac:chgData name="li bo" userId="86e360d6c7446f46" providerId="LiveId" clId="{2BCA6E61-4081-479F-828A-8885916A5F5B}" dt="2022-03-27T08:54:03.565" v="9669" actId="1076"/>
          <ac:spMkLst>
            <pc:docMk/>
            <pc:sldMk cId="2454618534" sldId="395"/>
            <ac:spMk id="24" creationId="{E4EF3A12-22F1-4476-90D6-BA83B0AC8D88}"/>
          </ac:spMkLst>
        </pc:spChg>
        <pc:spChg chg="add del mod">
          <ac:chgData name="li bo" userId="86e360d6c7446f46" providerId="LiveId" clId="{2BCA6E61-4081-479F-828A-8885916A5F5B}" dt="2022-03-28T14:53:36.036" v="16905" actId="478"/>
          <ac:spMkLst>
            <pc:docMk/>
            <pc:sldMk cId="2454618534" sldId="395"/>
            <ac:spMk id="25" creationId="{97DFDC50-3B71-4C37-9A02-B8EA6E2A4B7B}"/>
          </ac:spMkLst>
        </pc:spChg>
        <pc:spChg chg="add mod">
          <ac:chgData name="li bo" userId="86e360d6c7446f46" providerId="LiveId" clId="{2BCA6E61-4081-479F-828A-8885916A5F5B}" dt="2022-03-27T08:40:08.144" v="9322" actId="164"/>
          <ac:spMkLst>
            <pc:docMk/>
            <pc:sldMk cId="2454618534" sldId="395"/>
            <ac:spMk id="27" creationId="{249B8292-8A6D-4684-9FA5-9AEFA586E7DD}"/>
          </ac:spMkLst>
        </pc:spChg>
        <pc:spChg chg="add mod">
          <ac:chgData name="li bo" userId="86e360d6c7446f46" providerId="LiveId" clId="{2BCA6E61-4081-479F-828A-8885916A5F5B}" dt="2022-03-28T14:53:03.149" v="16887" actId="20577"/>
          <ac:spMkLst>
            <pc:docMk/>
            <pc:sldMk cId="2454618534" sldId="395"/>
            <ac:spMk id="30" creationId="{C0C51A01-DEA9-4153-B47D-7C7B457719D1}"/>
          </ac:spMkLst>
        </pc:spChg>
        <pc:grpChg chg="del">
          <ac:chgData name="li bo" userId="86e360d6c7446f46" providerId="LiveId" clId="{2BCA6E61-4081-479F-828A-8885916A5F5B}" dt="2022-03-27T08:17:07.357" v="9123" actId="478"/>
          <ac:grpSpMkLst>
            <pc:docMk/>
            <pc:sldMk cId="2454618534" sldId="395"/>
            <ac:grpSpMk id="7" creationId="{39D628FB-E084-496F-81DD-167F07812305}"/>
          </ac:grpSpMkLst>
        </pc:grpChg>
        <pc:grpChg chg="add mod">
          <ac:chgData name="li bo" userId="86e360d6c7446f46" providerId="LiveId" clId="{2BCA6E61-4081-479F-828A-8885916A5F5B}" dt="2022-03-27T08:44:48.147" v="9332" actId="164"/>
          <ac:grpSpMkLst>
            <pc:docMk/>
            <pc:sldMk cId="2454618534" sldId="395"/>
            <ac:grpSpMk id="23" creationId="{A36BE9E1-F16A-4A86-B840-13F1A43C4A80}"/>
          </ac:grpSpMkLst>
        </pc:grpChg>
        <pc:grpChg chg="add mod">
          <ac:chgData name="li bo" userId="86e360d6c7446f46" providerId="LiveId" clId="{2BCA6E61-4081-479F-828A-8885916A5F5B}" dt="2022-03-27T08:54:03.565" v="9669" actId="1076"/>
          <ac:grpSpMkLst>
            <pc:docMk/>
            <pc:sldMk cId="2454618534" sldId="395"/>
            <ac:grpSpMk id="26" creationId="{6968B671-EB4B-4ED1-8990-E2CE6C60CC4A}"/>
          </ac:grpSpMkLst>
        </pc:grpChg>
        <pc:picChg chg="add mod">
          <ac:chgData name="li bo" userId="86e360d6c7446f46" providerId="LiveId" clId="{2BCA6E61-4081-479F-828A-8885916A5F5B}" dt="2022-03-27T08:53:50.463" v="9666" actId="1076"/>
          <ac:picMkLst>
            <pc:docMk/>
            <pc:sldMk cId="2454618534" sldId="395"/>
            <ac:picMk id="3" creationId="{91FFE530-2D40-486F-8C7B-DDD9DC9DCFB8}"/>
          </ac:picMkLst>
        </pc:picChg>
        <pc:picChg chg="add mod">
          <ac:chgData name="li bo" userId="86e360d6c7446f46" providerId="LiveId" clId="{2BCA6E61-4081-479F-828A-8885916A5F5B}" dt="2022-03-27T08:54:07.147" v="9670" actId="1076"/>
          <ac:picMkLst>
            <pc:docMk/>
            <pc:sldMk cId="2454618534" sldId="395"/>
            <ac:picMk id="6" creationId="{7C284211-A335-4B6F-805A-922E170D3BEB}"/>
          </ac:picMkLst>
        </pc:picChg>
        <pc:picChg chg="del">
          <ac:chgData name="li bo" userId="86e360d6c7446f46" providerId="LiveId" clId="{2BCA6E61-4081-479F-828A-8885916A5F5B}" dt="2022-03-27T08:17:13.801" v="9126" actId="478"/>
          <ac:picMkLst>
            <pc:docMk/>
            <pc:sldMk cId="2454618534" sldId="395"/>
            <ac:picMk id="10" creationId="{F75303AE-F376-44A2-A14D-0C43E355AFCA}"/>
          </ac:picMkLst>
        </pc:picChg>
        <pc:picChg chg="add mod">
          <ac:chgData name="li bo" userId="86e360d6c7446f46" providerId="LiveId" clId="{2BCA6E61-4081-479F-828A-8885916A5F5B}" dt="2022-03-27T08:40:08.144" v="9322" actId="164"/>
          <ac:picMkLst>
            <pc:docMk/>
            <pc:sldMk cId="2454618534" sldId="395"/>
            <ac:picMk id="11" creationId="{0364A494-C5C4-4BDD-A8B1-C6A0CB141851}"/>
          </ac:picMkLst>
        </pc:picChg>
        <pc:picChg chg="del">
          <ac:chgData name="li bo" userId="86e360d6c7446f46" providerId="LiveId" clId="{2BCA6E61-4081-479F-828A-8885916A5F5B}" dt="2022-03-27T08:17:16.459" v="9127" actId="478"/>
          <ac:picMkLst>
            <pc:docMk/>
            <pc:sldMk cId="2454618534" sldId="395"/>
            <ac:picMk id="12" creationId="{B6C6380B-B584-4010-AA2F-3312E421F8BA}"/>
          </ac:picMkLst>
        </pc:picChg>
        <pc:picChg chg="add mod">
          <ac:chgData name="li bo" userId="86e360d6c7446f46" providerId="LiveId" clId="{2BCA6E61-4081-479F-828A-8885916A5F5B}" dt="2022-03-27T08:44:48.147" v="9332" actId="164"/>
          <ac:picMkLst>
            <pc:docMk/>
            <pc:sldMk cId="2454618534" sldId="395"/>
            <ac:picMk id="17" creationId="{C8CF4EFF-7D30-47B9-986D-0580DCF4001A}"/>
          </ac:picMkLst>
        </pc:picChg>
        <pc:picChg chg="add del mod">
          <ac:chgData name="li bo" userId="86e360d6c7446f46" providerId="LiveId" clId="{2BCA6E61-4081-479F-828A-8885916A5F5B}" dt="2022-03-27T08:36:24.513" v="9231" actId="478"/>
          <ac:picMkLst>
            <pc:docMk/>
            <pc:sldMk cId="2454618534" sldId="395"/>
            <ac:picMk id="19" creationId="{CE01730A-9ADB-49A1-A8BE-FA21950421D4}"/>
          </ac:picMkLst>
        </pc:picChg>
        <pc:picChg chg="add del mod">
          <ac:chgData name="li bo" userId="86e360d6c7446f46" providerId="LiveId" clId="{2BCA6E61-4081-479F-828A-8885916A5F5B}" dt="2022-03-27T08:53:42.744" v="9665" actId="478"/>
          <ac:picMkLst>
            <pc:docMk/>
            <pc:sldMk cId="2454618534" sldId="395"/>
            <ac:picMk id="29" creationId="{16610539-135F-4967-B960-8F26AE006698}"/>
          </ac:picMkLst>
        </pc:picChg>
        <pc:picChg chg="add del mod">
          <ac:chgData name="li bo" userId="86e360d6c7446f46" providerId="LiveId" clId="{2BCA6E61-4081-479F-828A-8885916A5F5B}" dt="2022-03-27T08:53:42.744" v="9665" actId="478"/>
          <ac:picMkLst>
            <pc:docMk/>
            <pc:sldMk cId="2454618534" sldId="395"/>
            <ac:picMk id="32" creationId="{66FC378E-87AA-4715-9BF6-95C7905A1188}"/>
          </ac:picMkLst>
        </pc:picChg>
      </pc:sldChg>
      <pc:sldChg chg="addSp delSp modSp new del mod modTransition">
        <pc:chgData name="li bo" userId="86e360d6c7446f46" providerId="LiveId" clId="{2BCA6E61-4081-479F-828A-8885916A5F5B}" dt="2022-03-29T05:42:27.253" v="21517" actId="2696"/>
        <pc:sldMkLst>
          <pc:docMk/>
          <pc:sldMk cId="1904503983" sldId="396"/>
        </pc:sldMkLst>
        <pc:spChg chg="del">
          <ac:chgData name="li bo" userId="86e360d6c7446f46" providerId="LiveId" clId="{2BCA6E61-4081-479F-828A-8885916A5F5B}" dt="2022-03-27T08:57:03.920" v="9930" actId="478"/>
          <ac:spMkLst>
            <pc:docMk/>
            <pc:sldMk cId="1904503983" sldId="396"/>
            <ac:spMk id="2" creationId="{C2E423A6-3F9D-494F-803C-3EBB97F1329A}"/>
          </ac:spMkLst>
        </pc:spChg>
        <pc:spChg chg="del">
          <ac:chgData name="li bo" userId="86e360d6c7446f46" providerId="LiveId" clId="{2BCA6E61-4081-479F-828A-8885916A5F5B}" dt="2022-03-27T08:57:03.920" v="9930" actId="478"/>
          <ac:spMkLst>
            <pc:docMk/>
            <pc:sldMk cId="1904503983" sldId="396"/>
            <ac:spMk id="3" creationId="{95222D35-2DEC-46AA-9914-5EE112C19010}"/>
          </ac:spMkLst>
        </pc:spChg>
        <pc:spChg chg="add mod">
          <ac:chgData name="li bo" userId="86e360d6c7446f46" providerId="LiveId" clId="{2BCA6E61-4081-479F-828A-8885916A5F5B}" dt="2022-03-28T15:36:04.637" v="18368"/>
          <ac:spMkLst>
            <pc:docMk/>
            <pc:sldMk cId="1904503983" sldId="396"/>
            <ac:spMk id="4" creationId="{E3B69F82-28EC-4F32-8C8D-3A13BAD5F91F}"/>
          </ac:spMkLst>
        </pc:spChg>
        <pc:spChg chg="add del mod">
          <ac:chgData name="li bo" userId="86e360d6c7446f46" providerId="LiveId" clId="{2BCA6E61-4081-479F-828A-8885916A5F5B}" dt="2022-03-28T15:35:38.293" v="18353" actId="478"/>
          <ac:spMkLst>
            <pc:docMk/>
            <pc:sldMk cId="1904503983" sldId="396"/>
            <ac:spMk id="19" creationId="{B02BBC91-0001-485F-BF9A-387BF5ED1AC3}"/>
          </ac:spMkLst>
        </pc:spChg>
        <pc:spChg chg="add del mod">
          <ac:chgData name="li bo" userId="86e360d6c7446f46" providerId="LiveId" clId="{2BCA6E61-4081-479F-828A-8885916A5F5B}" dt="2022-03-28T14:54:53.663" v="16927" actId="478"/>
          <ac:spMkLst>
            <pc:docMk/>
            <pc:sldMk cId="1904503983" sldId="396"/>
            <ac:spMk id="20" creationId="{53D2A9C8-02B3-4CEB-8FBB-6AD4489EB832}"/>
          </ac:spMkLst>
        </pc:spChg>
        <pc:spChg chg="add del mod">
          <ac:chgData name="li bo" userId="86e360d6c7446f46" providerId="LiveId" clId="{2BCA6E61-4081-479F-828A-8885916A5F5B}" dt="2022-03-28T14:54:55.069" v="16929" actId="478"/>
          <ac:spMkLst>
            <pc:docMk/>
            <pc:sldMk cId="1904503983" sldId="396"/>
            <ac:spMk id="21" creationId="{77043DAC-DC63-4693-9DB2-0BA634DA5545}"/>
          </ac:spMkLst>
        </pc:spChg>
        <pc:spChg chg="add del mod">
          <ac:chgData name="li bo" userId="86e360d6c7446f46" providerId="LiveId" clId="{2BCA6E61-4081-479F-828A-8885916A5F5B}" dt="2022-03-28T14:54:51.117" v="16924" actId="478"/>
          <ac:spMkLst>
            <pc:docMk/>
            <pc:sldMk cId="1904503983" sldId="396"/>
            <ac:spMk id="22" creationId="{B274B176-715B-4871-9DA2-A8EBEB5471F0}"/>
          </ac:spMkLst>
        </pc:spChg>
        <pc:spChg chg="add mod">
          <ac:chgData name="li bo" userId="86e360d6c7446f46" providerId="LiveId" clId="{2BCA6E61-4081-479F-828A-8885916A5F5B}" dt="2022-03-28T15:37:13.482" v="18389" actId="1076"/>
          <ac:spMkLst>
            <pc:docMk/>
            <pc:sldMk cId="1904503983" sldId="396"/>
            <ac:spMk id="23" creationId="{4F4686BA-96C1-46B1-A968-4569C3EC27CB}"/>
          </ac:spMkLst>
        </pc:spChg>
        <pc:spChg chg="add del">
          <ac:chgData name="li bo" userId="86e360d6c7446f46" providerId="LiveId" clId="{2BCA6E61-4081-479F-828A-8885916A5F5B}" dt="2022-03-28T15:35:58.895" v="18366" actId="22"/>
          <ac:spMkLst>
            <pc:docMk/>
            <pc:sldMk cId="1904503983" sldId="396"/>
            <ac:spMk id="24" creationId="{CE427BA3-30CD-4D4E-83D4-605654861482}"/>
          </ac:spMkLst>
        </pc:spChg>
        <pc:spChg chg="add mod">
          <ac:chgData name="li bo" userId="86e360d6c7446f46" providerId="LiveId" clId="{2BCA6E61-4081-479F-828A-8885916A5F5B}" dt="2022-03-28T15:41:07.513" v="18459" actId="1076"/>
          <ac:spMkLst>
            <pc:docMk/>
            <pc:sldMk cId="1904503983" sldId="396"/>
            <ac:spMk id="26" creationId="{C4A95E71-2911-4E26-8B9E-510F7491F0EF}"/>
          </ac:spMkLst>
        </pc:spChg>
        <pc:spChg chg="add mod">
          <ac:chgData name="li bo" userId="86e360d6c7446f46" providerId="LiveId" clId="{2BCA6E61-4081-479F-828A-8885916A5F5B}" dt="2022-03-28T15:41:17.369" v="18464" actId="14100"/>
          <ac:spMkLst>
            <pc:docMk/>
            <pc:sldMk cId="1904503983" sldId="396"/>
            <ac:spMk id="27" creationId="{50AC4C09-E740-4F37-BCC5-0C505CBB5B4E}"/>
          </ac:spMkLst>
        </pc:spChg>
        <pc:grpChg chg="add del mod">
          <ac:chgData name="li bo" userId="86e360d6c7446f46" providerId="LiveId" clId="{2BCA6E61-4081-479F-828A-8885916A5F5B}" dt="2022-03-28T14:54:51.836" v="16925" actId="478"/>
          <ac:grpSpMkLst>
            <pc:docMk/>
            <pc:sldMk cId="1904503983" sldId="396"/>
            <ac:grpSpMk id="2" creationId="{0F70BAD2-B33D-480A-8D0D-C16E181F3718}"/>
          </ac:grpSpMkLst>
        </pc:grpChg>
        <pc:picChg chg="add mod">
          <ac:chgData name="li bo" userId="86e360d6c7446f46" providerId="LiveId" clId="{2BCA6E61-4081-479F-828A-8885916A5F5B}" dt="2022-03-28T15:36:08.590" v="18369" actId="1076"/>
          <ac:picMkLst>
            <pc:docMk/>
            <pc:sldMk cId="1904503983" sldId="396"/>
            <ac:picMk id="6" creationId="{FA680EAB-1D3C-4977-9E67-886E5F898180}"/>
          </ac:picMkLst>
        </pc:picChg>
        <pc:picChg chg="add del mod">
          <ac:chgData name="li bo" userId="86e360d6c7446f46" providerId="LiveId" clId="{2BCA6E61-4081-479F-828A-8885916A5F5B}" dt="2022-03-28T15:38:48.356" v="18407" actId="478"/>
          <ac:picMkLst>
            <pc:docMk/>
            <pc:sldMk cId="1904503983" sldId="396"/>
            <ac:picMk id="7" creationId="{613D8BA2-C194-45A7-9C50-35DE61F9EF0A}"/>
          </ac:picMkLst>
        </pc:picChg>
        <pc:picChg chg="add mod ord">
          <ac:chgData name="li bo" userId="86e360d6c7446f46" providerId="LiveId" clId="{2BCA6E61-4081-479F-828A-8885916A5F5B}" dt="2022-03-28T15:42:18.996" v="18495" actId="167"/>
          <ac:picMkLst>
            <pc:docMk/>
            <pc:sldMk cId="1904503983" sldId="396"/>
            <ac:picMk id="8" creationId="{35C2757A-98AF-405A-AEF6-1C8D86A05C2A}"/>
          </ac:picMkLst>
        </pc:picChg>
        <pc:picChg chg="add mod">
          <ac:chgData name="li bo" userId="86e360d6c7446f46" providerId="LiveId" clId="{2BCA6E61-4081-479F-828A-8885916A5F5B}" dt="2022-03-28T15:41:25.524" v="18465" actId="1076"/>
          <ac:picMkLst>
            <pc:docMk/>
            <pc:sldMk cId="1904503983" sldId="396"/>
            <ac:picMk id="10" creationId="{AD6FC2FC-5301-48CA-92C6-48BC73FA768F}"/>
          </ac:picMkLst>
        </pc:picChg>
        <pc:picChg chg="add mod">
          <ac:chgData name="li bo" userId="86e360d6c7446f46" providerId="LiveId" clId="{2BCA6E61-4081-479F-828A-8885916A5F5B}" dt="2022-03-28T15:40:41.520" v="18432" actId="1076"/>
          <ac:picMkLst>
            <pc:docMk/>
            <pc:sldMk cId="1904503983" sldId="396"/>
            <ac:picMk id="11" creationId="{B2978EF4-1477-48BA-8078-BE43CAA7984A}"/>
          </ac:picMkLst>
        </pc:picChg>
        <pc:picChg chg="add del mod">
          <ac:chgData name="li bo" userId="86e360d6c7446f46" providerId="LiveId" clId="{2BCA6E61-4081-479F-828A-8885916A5F5B}" dt="2022-03-28T14:54:52.596" v="16926" actId="478"/>
          <ac:picMkLst>
            <pc:docMk/>
            <pc:sldMk cId="1904503983" sldId="396"/>
            <ac:picMk id="12" creationId="{59F76868-74B9-429C-A465-007BE9ADA8EE}"/>
          </ac:picMkLst>
        </pc:picChg>
        <pc:picChg chg="add del mod">
          <ac:chgData name="li bo" userId="86e360d6c7446f46" providerId="LiveId" clId="{2BCA6E61-4081-479F-828A-8885916A5F5B}" dt="2022-03-28T14:54:55.540" v="16930" actId="478"/>
          <ac:picMkLst>
            <pc:docMk/>
            <pc:sldMk cId="1904503983" sldId="396"/>
            <ac:picMk id="14" creationId="{6864ADC4-AC92-401C-984E-58D2107097C3}"/>
          </ac:picMkLst>
        </pc:picChg>
        <pc:picChg chg="add mod modCrop">
          <ac:chgData name="li bo" userId="86e360d6c7446f46" providerId="LiveId" clId="{2BCA6E61-4081-479F-828A-8885916A5F5B}" dt="2022-03-28T14:54:24.034" v="16917" actId="164"/>
          <ac:picMkLst>
            <pc:docMk/>
            <pc:sldMk cId="1904503983" sldId="396"/>
            <ac:picMk id="15" creationId="{5A2DABE0-A414-43E9-8FDD-BFA599271322}"/>
          </ac:picMkLst>
        </pc:picChg>
        <pc:picChg chg="add del mod">
          <ac:chgData name="li bo" userId="86e360d6c7446f46" providerId="LiveId" clId="{2BCA6E61-4081-479F-828A-8885916A5F5B}" dt="2022-03-28T14:54:56.119" v="16931" actId="478"/>
          <ac:picMkLst>
            <pc:docMk/>
            <pc:sldMk cId="1904503983" sldId="396"/>
            <ac:picMk id="16" creationId="{59EC344C-AC22-48C1-B325-3CD5C6D8F9A2}"/>
          </ac:picMkLst>
        </pc:picChg>
        <pc:picChg chg="add mod modCrop">
          <ac:chgData name="li bo" userId="86e360d6c7446f46" providerId="LiveId" clId="{2BCA6E61-4081-479F-828A-8885916A5F5B}" dt="2022-03-28T14:54:24.034" v="16917" actId="164"/>
          <ac:picMkLst>
            <pc:docMk/>
            <pc:sldMk cId="1904503983" sldId="396"/>
            <ac:picMk id="17" creationId="{86B074E9-58CF-44C8-9026-654601EE5128}"/>
          </ac:picMkLst>
        </pc:picChg>
        <pc:picChg chg="add del mod">
          <ac:chgData name="li bo" userId="86e360d6c7446f46" providerId="LiveId" clId="{2BCA6E61-4081-479F-828A-8885916A5F5B}" dt="2022-03-28T14:54:54.114" v="16928" actId="478"/>
          <ac:picMkLst>
            <pc:docMk/>
            <pc:sldMk cId="1904503983" sldId="396"/>
            <ac:picMk id="18" creationId="{9287A880-20D8-4C35-B2CC-0BCD6B16FD0D}"/>
          </ac:picMkLst>
        </pc:picChg>
        <pc:picChg chg="add mod">
          <ac:chgData name="li bo" userId="86e360d6c7446f46" providerId="LiveId" clId="{2BCA6E61-4081-479F-828A-8885916A5F5B}" dt="2022-03-28T15:40:55.610" v="18437" actId="14100"/>
          <ac:picMkLst>
            <pc:docMk/>
            <pc:sldMk cId="1904503983" sldId="396"/>
            <ac:picMk id="25" creationId="{0F26ACB6-08D2-4545-AEB6-D6D1DA171AF6}"/>
          </ac:picMkLst>
        </pc:picChg>
      </pc:sldChg>
      <pc:sldChg chg="addSp delSp modSp add mod modTransition modAnim modNotesTx">
        <pc:chgData name="li bo" userId="86e360d6c7446f46" providerId="LiveId" clId="{2BCA6E61-4081-479F-828A-8885916A5F5B}" dt="2022-03-30T04:18:59.954" v="25354"/>
        <pc:sldMkLst>
          <pc:docMk/>
          <pc:sldMk cId="202595257" sldId="397"/>
        </pc:sldMkLst>
        <pc:spChg chg="add mod">
          <ac:chgData name="li bo" userId="86e360d6c7446f46" providerId="LiveId" clId="{2BCA6E61-4081-479F-828A-8885916A5F5B}" dt="2022-03-29T07:12:43.086" v="23262" actId="1076"/>
          <ac:spMkLst>
            <pc:docMk/>
            <pc:sldMk cId="202595257" sldId="397"/>
            <ac:spMk id="3" creationId="{DD39425B-1AC5-4B9C-8408-DDA3FDEAEE2B}"/>
          </ac:spMkLst>
        </pc:spChg>
        <pc:spChg chg="mod">
          <ac:chgData name="li bo" userId="86e360d6c7446f46" providerId="LiveId" clId="{2BCA6E61-4081-479F-828A-8885916A5F5B}" dt="2022-03-27T15:16:37.524" v="15327" actId="6549"/>
          <ac:spMkLst>
            <pc:docMk/>
            <pc:sldMk cId="202595257" sldId="397"/>
            <ac:spMk id="4" creationId="{DEAE8500-6F74-456D-BF98-2C87CD617517}"/>
          </ac:spMkLst>
        </pc:spChg>
        <pc:spChg chg="add del mod">
          <ac:chgData name="li bo" userId="86e360d6c7446f46" providerId="LiveId" clId="{2BCA6E61-4081-479F-828A-8885916A5F5B}" dt="2022-03-27T14:21:36.396" v="13665" actId="478"/>
          <ac:spMkLst>
            <pc:docMk/>
            <pc:sldMk cId="202595257" sldId="397"/>
            <ac:spMk id="5" creationId="{52DD5853-3926-4107-AB0A-FA3529242AA9}"/>
          </ac:spMkLst>
        </pc:spChg>
        <pc:spChg chg="add mod">
          <ac:chgData name="li bo" userId="86e360d6c7446f46" providerId="LiveId" clId="{2BCA6E61-4081-479F-828A-8885916A5F5B}" dt="2022-03-27T14:31:09.415" v="13910" actId="1076"/>
          <ac:spMkLst>
            <pc:docMk/>
            <pc:sldMk cId="202595257" sldId="397"/>
            <ac:spMk id="7" creationId="{15F3FB19-D1D2-45AD-A4EA-C3A5C1267C3A}"/>
          </ac:spMkLst>
        </pc:spChg>
        <pc:spChg chg="add mod">
          <ac:chgData name="li bo" userId="86e360d6c7446f46" providerId="LiveId" clId="{2BCA6E61-4081-479F-828A-8885916A5F5B}" dt="2022-03-27T15:49:59.002" v="16100" actId="20577"/>
          <ac:spMkLst>
            <pc:docMk/>
            <pc:sldMk cId="202595257" sldId="397"/>
            <ac:spMk id="8" creationId="{019C4693-1B47-4B29-8132-388B36D2B2F1}"/>
          </ac:spMkLst>
        </pc:spChg>
        <pc:picChg chg="add mod">
          <ac:chgData name="li bo" userId="86e360d6c7446f46" providerId="LiveId" clId="{2BCA6E61-4081-479F-828A-8885916A5F5B}" dt="2022-03-27T15:49:51.110" v="16099" actId="1076"/>
          <ac:picMkLst>
            <pc:docMk/>
            <pc:sldMk cId="202595257" sldId="397"/>
            <ac:picMk id="6" creationId="{1ED06815-1780-4A6C-B975-C30A9BCE4948}"/>
          </ac:picMkLst>
        </pc:picChg>
      </pc:sldChg>
      <pc:sldChg chg="addSp delSp modSp add mod modTransition modAnim addCm delCm modNotesTx">
        <pc:chgData name="li bo" userId="86e360d6c7446f46" providerId="LiveId" clId="{2BCA6E61-4081-479F-828A-8885916A5F5B}" dt="2022-03-30T10:17:52.213" v="25466"/>
        <pc:sldMkLst>
          <pc:docMk/>
          <pc:sldMk cId="921465097" sldId="398"/>
        </pc:sldMkLst>
        <pc:spChg chg="mod">
          <ac:chgData name="li bo" userId="86e360d6c7446f46" providerId="LiveId" clId="{2BCA6E61-4081-479F-828A-8885916A5F5B}" dt="2022-03-27T14:32:53.204" v="13969" actId="404"/>
          <ac:spMkLst>
            <pc:docMk/>
            <pc:sldMk cId="921465097" sldId="398"/>
            <ac:spMk id="4" creationId="{A63ED3DD-55F8-4924-9F8A-4F83BEAACB83}"/>
          </ac:spMkLst>
        </pc:spChg>
        <pc:spChg chg="del">
          <ac:chgData name="li bo" userId="86e360d6c7446f46" providerId="LiveId" clId="{2BCA6E61-4081-479F-828A-8885916A5F5B}" dt="2022-03-27T09:41:55.788" v="10840" actId="478"/>
          <ac:spMkLst>
            <pc:docMk/>
            <pc:sldMk cId="921465097" sldId="398"/>
            <ac:spMk id="5" creationId="{B0029D43-E0C8-42D5-90CF-EAB132C01269}"/>
          </ac:spMkLst>
        </pc:spChg>
        <pc:spChg chg="del">
          <ac:chgData name="li bo" userId="86e360d6c7446f46" providerId="LiveId" clId="{2BCA6E61-4081-479F-828A-8885916A5F5B}" dt="2022-03-27T09:41:54.019" v="10839" actId="478"/>
          <ac:spMkLst>
            <pc:docMk/>
            <pc:sldMk cId="921465097" sldId="398"/>
            <ac:spMk id="10" creationId="{CED4B29B-9AC4-49F3-8367-71A0F3CAF7B7}"/>
          </ac:spMkLst>
        </pc:spChg>
        <pc:spChg chg="del">
          <ac:chgData name="li bo" userId="86e360d6c7446f46" providerId="LiveId" clId="{2BCA6E61-4081-479F-828A-8885916A5F5B}" dt="2022-03-27T09:41:58.200" v="10841" actId="478"/>
          <ac:spMkLst>
            <pc:docMk/>
            <pc:sldMk cId="921465097" sldId="398"/>
            <ac:spMk id="11" creationId="{A51A0D43-DE59-42DA-8A89-60EA51E0A1A4}"/>
          </ac:spMkLst>
        </pc:spChg>
        <pc:spChg chg="add mod">
          <ac:chgData name="li bo" userId="86e360d6c7446f46" providerId="LiveId" clId="{2BCA6E61-4081-479F-828A-8885916A5F5B}" dt="2022-03-27T09:44:36.758" v="10885" actId="1076"/>
          <ac:spMkLst>
            <pc:docMk/>
            <pc:sldMk cId="921465097" sldId="398"/>
            <ac:spMk id="12" creationId="{0AE439DA-E0A2-4761-813A-F280C98564BA}"/>
          </ac:spMkLst>
        </pc:spChg>
        <pc:spChg chg="add mod">
          <ac:chgData name="li bo" userId="86e360d6c7446f46" providerId="LiveId" clId="{2BCA6E61-4081-479F-828A-8885916A5F5B}" dt="2022-03-27T09:46:36.617" v="10993" actId="1076"/>
          <ac:spMkLst>
            <pc:docMk/>
            <pc:sldMk cId="921465097" sldId="398"/>
            <ac:spMk id="14" creationId="{6EA05EF4-6063-4EDD-89A5-55BFB83F3B23}"/>
          </ac:spMkLst>
        </pc:spChg>
        <pc:spChg chg="mod">
          <ac:chgData name="li bo" userId="86e360d6c7446f46" providerId="LiveId" clId="{2BCA6E61-4081-479F-828A-8885916A5F5B}" dt="2022-03-27T15:17:40.889" v="15349" actId="20577"/>
          <ac:spMkLst>
            <pc:docMk/>
            <pc:sldMk cId="921465097" sldId="398"/>
            <ac:spMk id="16" creationId="{13C215A8-0A94-4753-9581-0838F440C655}"/>
          </ac:spMkLst>
        </pc:spChg>
        <pc:picChg chg="add mod">
          <ac:chgData name="li bo" userId="86e360d6c7446f46" providerId="LiveId" clId="{2BCA6E61-4081-479F-828A-8885916A5F5B}" dt="2022-03-27T09:46:08.957" v="10958" actId="1076"/>
          <ac:picMkLst>
            <pc:docMk/>
            <pc:sldMk cId="921465097" sldId="398"/>
            <ac:picMk id="3" creationId="{F74E4A37-C77F-4B52-89E2-6BE738A96042}"/>
          </ac:picMkLst>
        </pc:picChg>
        <pc:picChg chg="add mod">
          <ac:chgData name="li bo" userId="86e360d6c7446f46" providerId="LiveId" clId="{2BCA6E61-4081-479F-828A-8885916A5F5B}" dt="2022-03-27T09:47:05.137" v="10994" actId="14100"/>
          <ac:picMkLst>
            <pc:docMk/>
            <pc:sldMk cId="921465097" sldId="398"/>
            <ac:picMk id="7" creationId="{C192F92E-2AE7-40EA-92B2-BECB6036BDC4}"/>
          </ac:picMkLst>
        </pc:picChg>
        <pc:picChg chg="del">
          <ac:chgData name="li bo" userId="86e360d6c7446f46" providerId="LiveId" clId="{2BCA6E61-4081-479F-828A-8885916A5F5B}" dt="2022-03-27T09:41:52.183" v="10838" actId="478"/>
          <ac:picMkLst>
            <pc:docMk/>
            <pc:sldMk cId="921465097" sldId="398"/>
            <ac:picMk id="9" creationId="{70F57A4B-5E0E-4E34-91A0-7FC542C235C9}"/>
          </ac:picMkLst>
        </pc:picChg>
        <pc:picChg chg="del mod">
          <ac:chgData name="li bo" userId="86e360d6c7446f46" providerId="LiveId" clId="{2BCA6E61-4081-479F-828A-8885916A5F5B}" dt="2022-03-27T09:42:21.691" v="10846" actId="478"/>
          <ac:picMkLst>
            <pc:docMk/>
            <pc:sldMk cId="921465097" sldId="398"/>
            <ac:picMk id="15" creationId="{861D1FC3-DB64-4048-A148-0A5650B2799A}"/>
          </ac:picMkLst>
        </pc:picChg>
      </pc:sldChg>
      <pc:sldChg chg="addSp delSp modSp add mod modTransition modAnim">
        <pc:chgData name="li bo" userId="86e360d6c7446f46" providerId="LiveId" clId="{2BCA6E61-4081-479F-828A-8885916A5F5B}" dt="2022-03-30T10:17:50.208" v="25452"/>
        <pc:sldMkLst>
          <pc:docMk/>
          <pc:sldMk cId="3355572902" sldId="399"/>
        </pc:sldMkLst>
        <pc:spChg chg="mod">
          <ac:chgData name="li bo" userId="86e360d6c7446f46" providerId="LiveId" clId="{2BCA6E61-4081-479F-828A-8885916A5F5B}" dt="2022-03-27T14:32:46.096" v="13967" actId="404"/>
          <ac:spMkLst>
            <pc:docMk/>
            <pc:sldMk cId="3355572902" sldId="399"/>
            <ac:spMk id="4" creationId="{DEAE8500-6F74-456D-BF98-2C87CD617517}"/>
          </ac:spMkLst>
        </pc:spChg>
        <pc:spChg chg="mod">
          <ac:chgData name="li bo" userId="86e360d6c7446f46" providerId="LiveId" clId="{2BCA6E61-4081-479F-828A-8885916A5F5B}" dt="2022-03-27T10:27:35.181" v="11678" actId="1076"/>
          <ac:spMkLst>
            <pc:docMk/>
            <pc:sldMk cId="3355572902" sldId="399"/>
            <ac:spMk id="7" creationId="{FA7F4420-59ED-498E-8058-F0A58D26D430}"/>
          </ac:spMkLst>
        </pc:spChg>
        <pc:spChg chg="add mod">
          <ac:chgData name="li bo" userId="86e360d6c7446f46" providerId="LiveId" clId="{2BCA6E61-4081-479F-828A-8885916A5F5B}" dt="2022-03-30T01:35:29.336" v="25000" actId="1076"/>
          <ac:spMkLst>
            <pc:docMk/>
            <pc:sldMk cId="3355572902" sldId="399"/>
            <ac:spMk id="8" creationId="{889E66E8-E2BE-473A-9777-06B0E2B4E481}"/>
          </ac:spMkLst>
        </pc:spChg>
        <pc:spChg chg="add mod">
          <ac:chgData name="li bo" userId="86e360d6c7446f46" providerId="LiveId" clId="{2BCA6E61-4081-479F-828A-8885916A5F5B}" dt="2022-03-30T01:35:29.336" v="25000" actId="1076"/>
          <ac:spMkLst>
            <pc:docMk/>
            <pc:sldMk cId="3355572902" sldId="399"/>
            <ac:spMk id="9" creationId="{1C164CAC-2BE5-4E96-9D8B-FBD965CF3EAB}"/>
          </ac:spMkLst>
        </pc:spChg>
        <pc:spChg chg="add mod">
          <ac:chgData name="li bo" userId="86e360d6c7446f46" providerId="LiveId" clId="{2BCA6E61-4081-479F-828A-8885916A5F5B}" dt="2022-03-27T15:17:56.350" v="15359" actId="20577"/>
          <ac:spMkLst>
            <pc:docMk/>
            <pc:sldMk cId="3355572902" sldId="399"/>
            <ac:spMk id="10" creationId="{A885848F-06A0-4776-A634-682398C2A4C5}"/>
          </ac:spMkLst>
        </pc:spChg>
        <pc:picChg chg="add mod">
          <ac:chgData name="li bo" userId="86e360d6c7446f46" providerId="LiveId" clId="{2BCA6E61-4081-479F-828A-8885916A5F5B}" dt="2022-03-30T01:35:29.336" v="25000" actId="1076"/>
          <ac:picMkLst>
            <pc:docMk/>
            <pc:sldMk cId="3355572902" sldId="399"/>
            <ac:picMk id="3" creationId="{A8D27201-85C0-41FC-AFDE-8CC9AD947940}"/>
          </ac:picMkLst>
        </pc:picChg>
        <pc:picChg chg="del">
          <ac:chgData name="li bo" userId="86e360d6c7446f46" providerId="LiveId" clId="{2BCA6E61-4081-479F-828A-8885916A5F5B}" dt="2022-03-27T10:24:36.199" v="11559" actId="478"/>
          <ac:picMkLst>
            <pc:docMk/>
            <pc:sldMk cId="3355572902" sldId="399"/>
            <ac:picMk id="6" creationId="{0AE5735E-B9E7-403C-B4B5-FC38649A1F61}"/>
          </ac:picMkLst>
        </pc:picChg>
        <pc:picChg chg="add mod">
          <ac:chgData name="li bo" userId="86e360d6c7446f46" providerId="LiveId" clId="{2BCA6E61-4081-479F-828A-8885916A5F5B}" dt="2022-03-27T10:33:50.473" v="12014" actId="1076"/>
          <ac:picMkLst>
            <pc:docMk/>
            <pc:sldMk cId="3355572902" sldId="399"/>
            <ac:picMk id="2050" creationId="{079324EB-D96E-4220-BA0C-FCE5D80FFA14}"/>
          </ac:picMkLst>
        </pc:picChg>
      </pc:sldChg>
      <pc:sldChg chg="addSp delSp modSp add mod modTransition modAnim modNotesTx">
        <pc:chgData name="li bo" userId="86e360d6c7446f46" providerId="LiveId" clId="{2BCA6E61-4081-479F-828A-8885916A5F5B}" dt="2022-03-30T10:17:46.202" v="25448"/>
        <pc:sldMkLst>
          <pc:docMk/>
          <pc:sldMk cId="2598753841" sldId="400"/>
        </pc:sldMkLst>
        <pc:spChg chg="mod">
          <ac:chgData name="li bo" userId="86e360d6c7446f46" providerId="LiveId" clId="{2BCA6E61-4081-479F-828A-8885916A5F5B}" dt="2022-03-27T15:18:10.263" v="15363" actId="20577"/>
          <ac:spMkLst>
            <pc:docMk/>
            <pc:sldMk cId="2598753841" sldId="400"/>
            <ac:spMk id="4" creationId="{DEAE8500-6F74-456D-BF98-2C87CD617517}"/>
          </ac:spMkLst>
        </pc:spChg>
        <pc:spChg chg="del">
          <ac:chgData name="li bo" userId="86e360d6c7446f46" providerId="LiveId" clId="{2BCA6E61-4081-479F-828A-8885916A5F5B}" dt="2022-03-27T12:03:39.357" v="12020" actId="478"/>
          <ac:spMkLst>
            <pc:docMk/>
            <pc:sldMk cId="2598753841" sldId="400"/>
            <ac:spMk id="7" creationId="{FA7F4420-59ED-498E-8058-F0A58D26D430}"/>
          </ac:spMkLst>
        </pc:spChg>
        <pc:spChg chg="del">
          <ac:chgData name="li bo" userId="86e360d6c7446f46" providerId="LiveId" clId="{2BCA6E61-4081-479F-828A-8885916A5F5B}" dt="2022-03-27T12:03:37.370" v="12018" actId="478"/>
          <ac:spMkLst>
            <pc:docMk/>
            <pc:sldMk cId="2598753841" sldId="400"/>
            <ac:spMk id="8" creationId="{889E66E8-E2BE-473A-9777-06B0E2B4E481}"/>
          </ac:spMkLst>
        </pc:spChg>
        <pc:spChg chg="del">
          <ac:chgData name="li bo" userId="86e360d6c7446f46" providerId="LiveId" clId="{2BCA6E61-4081-479F-828A-8885916A5F5B}" dt="2022-03-27T12:03:38.549" v="12019" actId="478"/>
          <ac:spMkLst>
            <pc:docMk/>
            <pc:sldMk cId="2598753841" sldId="400"/>
            <ac:spMk id="9" creationId="{1C164CAC-2BE5-4E96-9D8B-FBD965CF3EAB}"/>
          </ac:spMkLst>
        </pc:spChg>
        <pc:spChg chg="mod">
          <ac:chgData name="li bo" userId="86e360d6c7446f46" providerId="LiveId" clId="{2BCA6E61-4081-479F-828A-8885916A5F5B}" dt="2022-03-27T15:18:28.720" v="15373" actId="6549"/>
          <ac:spMkLst>
            <pc:docMk/>
            <pc:sldMk cId="2598753841" sldId="400"/>
            <ac:spMk id="10" creationId="{A885848F-06A0-4776-A634-682398C2A4C5}"/>
          </ac:spMkLst>
        </pc:spChg>
        <pc:spChg chg="add mod">
          <ac:chgData name="li bo" userId="86e360d6c7446f46" providerId="LiveId" clId="{2BCA6E61-4081-479F-828A-8885916A5F5B}" dt="2022-03-27T15:18:42.724" v="15380" actId="20577"/>
          <ac:spMkLst>
            <pc:docMk/>
            <pc:sldMk cId="2598753841" sldId="400"/>
            <ac:spMk id="17" creationId="{B1F378F0-130A-40A1-B945-6A1726D5F275}"/>
          </ac:spMkLst>
        </pc:spChg>
        <pc:picChg chg="del">
          <ac:chgData name="li bo" userId="86e360d6c7446f46" providerId="LiveId" clId="{2BCA6E61-4081-479F-828A-8885916A5F5B}" dt="2022-03-27T12:03:35.172" v="12017" actId="478"/>
          <ac:picMkLst>
            <pc:docMk/>
            <pc:sldMk cId="2598753841" sldId="400"/>
            <ac:picMk id="3" creationId="{A8D27201-85C0-41FC-AFDE-8CC9AD947940}"/>
          </ac:picMkLst>
        </pc:picChg>
        <pc:picChg chg="add mod modCrop">
          <ac:chgData name="li bo" userId="86e360d6c7446f46" providerId="LiveId" clId="{2BCA6E61-4081-479F-828A-8885916A5F5B}" dt="2022-03-27T14:06:28.280" v="13030" actId="732"/>
          <ac:picMkLst>
            <pc:docMk/>
            <pc:sldMk cId="2598753841" sldId="400"/>
            <ac:picMk id="5" creationId="{5E82AD13-4482-4CA3-875D-F9A12D45E41E}"/>
          </ac:picMkLst>
        </pc:picChg>
        <pc:picChg chg="add del mod">
          <ac:chgData name="li bo" userId="86e360d6c7446f46" providerId="LiveId" clId="{2BCA6E61-4081-479F-828A-8885916A5F5B}" dt="2022-03-27T12:09:06.901" v="12057" actId="478"/>
          <ac:picMkLst>
            <pc:docMk/>
            <pc:sldMk cId="2598753841" sldId="400"/>
            <ac:picMk id="11" creationId="{5B6D7C70-2423-4AB5-BA7D-E8B91C6AD517}"/>
          </ac:picMkLst>
        </pc:picChg>
        <pc:picChg chg="add mod">
          <ac:chgData name="li bo" userId="86e360d6c7446f46" providerId="LiveId" clId="{2BCA6E61-4081-479F-828A-8885916A5F5B}" dt="2022-03-27T12:17:43.102" v="12263" actId="14100"/>
          <ac:picMkLst>
            <pc:docMk/>
            <pc:sldMk cId="2598753841" sldId="400"/>
            <ac:picMk id="13" creationId="{5B7484BC-EEEB-468F-BECF-F71DC10A157D}"/>
          </ac:picMkLst>
        </pc:picChg>
        <pc:picChg chg="add del mod modCrop">
          <ac:chgData name="li bo" userId="86e360d6c7446f46" providerId="LiveId" clId="{2BCA6E61-4081-479F-828A-8885916A5F5B}" dt="2022-03-27T13:58:42.584" v="12572" actId="478"/>
          <ac:picMkLst>
            <pc:docMk/>
            <pc:sldMk cId="2598753841" sldId="400"/>
            <ac:picMk id="15" creationId="{62F1F332-9271-4AF1-A394-CA20ADA7CF6F}"/>
          </ac:picMkLst>
        </pc:picChg>
        <pc:picChg chg="add mod modCrop">
          <ac:chgData name="li bo" userId="86e360d6c7446f46" providerId="LiveId" clId="{2BCA6E61-4081-479F-828A-8885916A5F5B}" dt="2022-03-27T14:07:50.023" v="13080" actId="1076"/>
          <ac:picMkLst>
            <pc:docMk/>
            <pc:sldMk cId="2598753841" sldId="400"/>
            <ac:picMk id="16" creationId="{58C1A429-5CF6-44C9-879E-4B8818126399}"/>
          </ac:picMkLst>
        </pc:picChg>
        <pc:picChg chg="del">
          <ac:chgData name="li bo" userId="86e360d6c7446f46" providerId="LiveId" clId="{2BCA6E61-4081-479F-828A-8885916A5F5B}" dt="2022-03-27T12:02:57.249" v="12016" actId="478"/>
          <ac:picMkLst>
            <pc:docMk/>
            <pc:sldMk cId="2598753841" sldId="400"/>
            <ac:picMk id="2050" creationId="{079324EB-D96E-4220-BA0C-FCE5D80FFA14}"/>
          </ac:picMkLst>
        </pc:picChg>
      </pc:sldChg>
      <pc:sldChg chg="del">
        <pc:chgData name="li bo" userId="86e360d6c7446f46" providerId="LiveId" clId="{2BCA6E61-4081-479F-828A-8885916A5F5B}" dt="2022-03-23T08:48:14.132" v="28" actId="47"/>
        <pc:sldMkLst>
          <pc:docMk/>
          <pc:sldMk cId="1114389503" sldId="401"/>
        </pc:sldMkLst>
      </pc:sldChg>
      <pc:sldChg chg="addSp modSp add mod modTransition modAnim">
        <pc:chgData name="li bo" userId="86e360d6c7446f46" providerId="LiveId" clId="{2BCA6E61-4081-479F-828A-8885916A5F5B}" dt="2022-03-30T01:54:11.480" v="25050"/>
        <pc:sldMkLst>
          <pc:docMk/>
          <pc:sldMk cId="1208564877" sldId="401"/>
        </pc:sldMkLst>
        <pc:spChg chg="add mod">
          <ac:chgData name="li bo" userId="86e360d6c7446f46" providerId="LiveId" clId="{2BCA6E61-4081-479F-828A-8885916A5F5B}" dt="2022-03-27T15:18:52.294" v="15382" actId="20577"/>
          <ac:spMkLst>
            <pc:docMk/>
            <pc:sldMk cId="1208564877" sldId="401"/>
            <ac:spMk id="3" creationId="{87FB0F5D-FCAC-4CC7-B6B6-1B3B9EBEAC85}"/>
          </ac:spMkLst>
        </pc:spChg>
        <pc:spChg chg="mod">
          <ac:chgData name="li bo" userId="86e360d6c7446f46" providerId="LiveId" clId="{2BCA6E61-4081-479F-828A-8885916A5F5B}" dt="2022-03-27T15:18:54.784" v="15384" actId="20577"/>
          <ac:spMkLst>
            <pc:docMk/>
            <pc:sldMk cId="1208564877" sldId="401"/>
            <ac:spMk id="4" creationId="{DEAE8500-6F74-456D-BF98-2C87CD617517}"/>
          </ac:spMkLst>
        </pc:spChg>
        <pc:spChg chg="add mod">
          <ac:chgData name="li bo" userId="86e360d6c7446f46" providerId="LiveId" clId="{2BCA6E61-4081-479F-828A-8885916A5F5B}" dt="2022-03-27T14:14:56.625" v="13356" actId="1076"/>
          <ac:spMkLst>
            <pc:docMk/>
            <pc:sldMk cId="1208564877" sldId="401"/>
            <ac:spMk id="8" creationId="{430EAF7D-087B-4657-BF2A-4E9651C6BBF5}"/>
          </ac:spMkLst>
        </pc:spChg>
        <pc:spChg chg="add mod">
          <ac:chgData name="li bo" userId="86e360d6c7446f46" providerId="LiveId" clId="{2BCA6E61-4081-479F-828A-8885916A5F5B}" dt="2022-03-27T14:18:54.414" v="13522" actId="20577"/>
          <ac:spMkLst>
            <pc:docMk/>
            <pc:sldMk cId="1208564877" sldId="401"/>
            <ac:spMk id="9" creationId="{F9DEE266-3659-4C11-A87E-4B5511044AA7}"/>
          </ac:spMkLst>
        </pc:spChg>
        <pc:picChg chg="add mod">
          <ac:chgData name="li bo" userId="86e360d6c7446f46" providerId="LiveId" clId="{2BCA6E61-4081-479F-828A-8885916A5F5B}" dt="2022-03-27T14:16:01.630" v="13393" actId="14100"/>
          <ac:picMkLst>
            <pc:docMk/>
            <pc:sldMk cId="1208564877" sldId="401"/>
            <ac:picMk id="5" creationId="{25B3AF5B-10AE-411F-B9D3-641A03F93363}"/>
          </ac:picMkLst>
        </pc:picChg>
        <pc:picChg chg="add mod">
          <ac:chgData name="li bo" userId="86e360d6c7446f46" providerId="LiveId" clId="{2BCA6E61-4081-479F-828A-8885916A5F5B}" dt="2022-03-27T14:15:59.482" v="13392" actId="14100"/>
          <ac:picMkLst>
            <pc:docMk/>
            <pc:sldMk cId="1208564877" sldId="401"/>
            <ac:picMk id="7" creationId="{9EDEE0AC-6F78-4387-B8C8-BB54BA1A567B}"/>
          </ac:picMkLst>
        </pc:picChg>
      </pc:sldChg>
      <pc:sldChg chg="addSp delSp modSp new mod modTransition modAnim">
        <pc:chgData name="li bo" userId="86e360d6c7446f46" providerId="LiveId" clId="{2BCA6E61-4081-479F-828A-8885916A5F5B}" dt="2022-03-30T01:29:01.801" v="24884"/>
        <pc:sldMkLst>
          <pc:docMk/>
          <pc:sldMk cId="485940890" sldId="402"/>
        </pc:sldMkLst>
        <pc:spChg chg="del">
          <ac:chgData name="li bo" userId="86e360d6c7446f46" providerId="LiveId" clId="{2BCA6E61-4081-479F-828A-8885916A5F5B}" dt="2022-03-27T14:31:55.093" v="13937" actId="478"/>
          <ac:spMkLst>
            <pc:docMk/>
            <pc:sldMk cId="485940890" sldId="402"/>
            <ac:spMk id="2" creationId="{052A4DA8-6F7A-48CE-9D85-13A46F1572DA}"/>
          </ac:spMkLst>
        </pc:spChg>
        <pc:spChg chg="del">
          <ac:chgData name="li bo" userId="86e360d6c7446f46" providerId="LiveId" clId="{2BCA6E61-4081-479F-828A-8885916A5F5B}" dt="2022-03-27T14:31:55.093" v="13937" actId="478"/>
          <ac:spMkLst>
            <pc:docMk/>
            <pc:sldMk cId="485940890" sldId="402"/>
            <ac:spMk id="3" creationId="{8E79DBB8-7936-4466-97DC-4C8449D63CE1}"/>
          </ac:spMkLst>
        </pc:spChg>
        <pc:spChg chg="add mod">
          <ac:chgData name="li bo" userId="86e360d6c7446f46" providerId="LiveId" clId="{2BCA6E61-4081-479F-828A-8885916A5F5B}" dt="2022-03-27T15:30:30.313" v="15780" actId="1076"/>
          <ac:spMkLst>
            <pc:docMk/>
            <pc:sldMk cId="485940890" sldId="402"/>
            <ac:spMk id="4" creationId="{F3C48E74-22EB-49FF-9132-385321A5A195}"/>
          </ac:spMkLst>
        </pc:spChg>
        <pc:spChg chg="add mod">
          <ac:chgData name="li bo" userId="86e360d6c7446f46" providerId="LiveId" clId="{2BCA6E61-4081-479F-828A-8885916A5F5B}" dt="2022-03-27T15:22:23.875" v="15552" actId="948"/>
          <ac:spMkLst>
            <pc:docMk/>
            <pc:sldMk cId="485940890" sldId="402"/>
            <ac:spMk id="5" creationId="{7E0A25D0-E3C7-48D7-825C-08A60F662450}"/>
          </ac:spMkLst>
        </pc:spChg>
        <pc:spChg chg="add mod">
          <ac:chgData name="li bo" userId="86e360d6c7446f46" providerId="LiveId" clId="{2BCA6E61-4081-479F-828A-8885916A5F5B}" dt="2022-03-29T07:14:29.250" v="23313" actId="164"/>
          <ac:spMkLst>
            <pc:docMk/>
            <pc:sldMk cId="485940890" sldId="402"/>
            <ac:spMk id="9" creationId="{E31005BD-93E2-474E-825D-510757C7F8D9}"/>
          </ac:spMkLst>
        </pc:spChg>
        <pc:spChg chg="add mod">
          <ac:chgData name="li bo" userId="86e360d6c7446f46" providerId="LiveId" clId="{2BCA6E61-4081-479F-828A-8885916A5F5B}" dt="2022-03-27T15:35:05.290" v="16019" actId="14100"/>
          <ac:spMkLst>
            <pc:docMk/>
            <pc:sldMk cId="485940890" sldId="402"/>
            <ac:spMk id="18" creationId="{BAA84255-1D3C-44D7-B21B-8128935B76EE}"/>
          </ac:spMkLst>
        </pc:spChg>
        <pc:spChg chg="add del mod">
          <ac:chgData name="li bo" userId="86e360d6c7446f46" providerId="LiveId" clId="{2BCA6E61-4081-479F-828A-8885916A5F5B}" dt="2022-03-27T15:25:44.854" v="15733" actId="478"/>
          <ac:spMkLst>
            <pc:docMk/>
            <pc:sldMk cId="485940890" sldId="402"/>
            <ac:spMk id="19" creationId="{A96CBF90-EF01-4913-A7AE-4A0EA3593BF4}"/>
          </ac:spMkLst>
        </pc:spChg>
        <pc:spChg chg="add mod">
          <ac:chgData name="li bo" userId="86e360d6c7446f46" providerId="LiveId" clId="{2BCA6E61-4081-479F-828A-8885916A5F5B}" dt="2022-03-27T15:33:50.768" v="15956" actId="20577"/>
          <ac:spMkLst>
            <pc:docMk/>
            <pc:sldMk cId="485940890" sldId="402"/>
            <ac:spMk id="20" creationId="{2304F0B6-F44A-4395-9269-240448642EBD}"/>
          </ac:spMkLst>
        </pc:spChg>
        <pc:grpChg chg="add mod">
          <ac:chgData name="li bo" userId="86e360d6c7446f46" providerId="LiveId" clId="{2BCA6E61-4081-479F-828A-8885916A5F5B}" dt="2022-03-29T07:14:29.250" v="23313" actId="164"/>
          <ac:grpSpMkLst>
            <pc:docMk/>
            <pc:sldMk cId="485940890" sldId="402"/>
            <ac:grpSpMk id="2" creationId="{166FF22B-F6D5-4892-965D-50CFE7ACBC41}"/>
          </ac:grpSpMkLst>
        </pc:grpChg>
        <pc:picChg chg="add del mod">
          <ac:chgData name="li bo" userId="86e360d6c7446f46" providerId="LiveId" clId="{2BCA6E61-4081-479F-828A-8885916A5F5B}" dt="2022-03-27T14:36:55.104" v="13985" actId="478"/>
          <ac:picMkLst>
            <pc:docMk/>
            <pc:sldMk cId="485940890" sldId="402"/>
            <ac:picMk id="7" creationId="{AB867CE2-20AF-4D5D-B21E-934ADBF8873A}"/>
          </ac:picMkLst>
        </pc:picChg>
        <pc:picChg chg="add del mod">
          <ac:chgData name="li bo" userId="86e360d6c7446f46" providerId="LiveId" clId="{2BCA6E61-4081-479F-828A-8885916A5F5B}" dt="2022-03-27T15:12:59.435" v="15241" actId="478"/>
          <ac:picMkLst>
            <pc:docMk/>
            <pc:sldMk cId="485940890" sldId="402"/>
            <ac:picMk id="9" creationId="{48A22896-0154-4CEE-A3CA-4B4A5C6B2B30}"/>
          </ac:picMkLst>
        </pc:picChg>
        <pc:picChg chg="add mod">
          <ac:chgData name="li bo" userId="86e360d6c7446f46" providerId="LiveId" clId="{2BCA6E61-4081-479F-828A-8885916A5F5B}" dt="2022-03-29T07:14:29.250" v="23313" actId="164"/>
          <ac:picMkLst>
            <pc:docMk/>
            <pc:sldMk cId="485940890" sldId="402"/>
            <ac:picMk id="11" creationId="{91218915-7EA7-4733-ABE1-586CAA11BF68}"/>
          </ac:picMkLst>
        </pc:picChg>
        <pc:picChg chg="add mod">
          <ac:chgData name="li bo" userId="86e360d6c7446f46" providerId="LiveId" clId="{2BCA6E61-4081-479F-828A-8885916A5F5B}" dt="2022-03-27T15:22:30.291" v="15553" actId="1076"/>
          <ac:picMkLst>
            <pc:docMk/>
            <pc:sldMk cId="485940890" sldId="402"/>
            <ac:picMk id="13" creationId="{98A471C3-811C-4E16-954D-030BF9BD6631}"/>
          </ac:picMkLst>
        </pc:picChg>
        <pc:picChg chg="add del mod">
          <ac:chgData name="li bo" userId="86e360d6c7446f46" providerId="LiveId" clId="{2BCA6E61-4081-479F-828A-8885916A5F5B}" dt="2022-03-27T15:13:30.279" v="15244" actId="478"/>
          <ac:picMkLst>
            <pc:docMk/>
            <pc:sldMk cId="485940890" sldId="402"/>
            <ac:picMk id="15" creationId="{3B87339E-E240-4631-ABB7-49F439FFA508}"/>
          </ac:picMkLst>
        </pc:picChg>
        <pc:picChg chg="add mod">
          <ac:chgData name="li bo" userId="86e360d6c7446f46" providerId="LiveId" clId="{2BCA6E61-4081-479F-828A-8885916A5F5B}" dt="2022-03-27T15:22:02.217" v="15546" actId="1076"/>
          <ac:picMkLst>
            <pc:docMk/>
            <pc:sldMk cId="485940890" sldId="402"/>
            <ac:picMk id="17" creationId="{A348CF7E-B73E-476D-B6BD-701AC7ED9180}"/>
          </ac:picMkLst>
        </pc:picChg>
      </pc:sldChg>
      <pc:sldChg chg="addSp delSp modSp add del mod">
        <pc:chgData name="li bo" userId="86e360d6c7446f46" providerId="LiveId" clId="{2BCA6E61-4081-479F-828A-8885916A5F5B}" dt="2022-03-27T14:06:01.207" v="12991" actId="47"/>
        <pc:sldMkLst>
          <pc:docMk/>
          <pc:sldMk cId="516553916" sldId="402"/>
        </pc:sldMkLst>
        <pc:spChg chg="del mod">
          <ac:chgData name="li bo" userId="86e360d6c7446f46" providerId="LiveId" clId="{2BCA6E61-4081-479F-828A-8885916A5F5B}" dt="2022-03-27T14:03:09.820" v="12575"/>
          <ac:spMkLst>
            <pc:docMk/>
            <pc:sldMk cId="516553916" sldId="402"/>
            <ac:spMk id="2" creationId="{83E7F5ED-6400-4326-AF8B-5881B25362B5}"/>
          </ac:spMkLst>
        </pc:spChg>
        <pc:spChg chg="del mod">
          <ac:chgData name="li bo" userId="86e360d6c7446f46" providerId="LiveId" clId="{2BCA6E61-4081-479F-828A-8885916A5F5B}" dt="2022-03-27T14:03:09.820" v="12575"/>
          <ac:spMkLst>
            <pc:docMk/>
            <pc:sldMk cId="516553916" sldId="402"/>
            <ac:spMk id="3" creationId="{6EC3A246-BF67-42EB-8B7E-D84291E15C3A}"/>
          </ac:spMkLst>
        </pc:spChg>
        <pc:spChg chg="add mod">
          <ac:chgData name="li bo" userId="86e360d6c7446f46" providerId="LiveId" clId="{2BCA6E61-4081-479F-828A-8885916A5F5B}" dt="2022-03-27T14:03:09.833" v="12593" actId="948"/>
          <ac:spMkLst>
            <pc:docMk/>
            <pc:sldMk cId="516553916" sldId="402"/>
            <ac:spMk id="6" creationId="{AC767998-9D4B-4CA4-A3B8-9F51324E1B96}"/>
          </ac:spMkLst>
        </pc:spChg>
        <pc:spChg chg="add mod">
          <ac:chgData name="li bo" userId="86e360d6c7446f46" providerId="LiveId" clId="{2BCA6E61-4081-479F-828A-8885916A5F5B}" dt="2022-03-27T14:03:31.093" v="12870" actId="1076"/>
          <ac:spMkLst>
            <pc:docMk/>
            <pc:sldMk cId="516553916" sldId="402"/>
            <ac:spMk id="7" creationId="{274EE9C0-985D-481E-917D-5699FFD6E3EE}"/>
          </ac:spMkLst>
        </pc:spChg>
        <pc:spChg chg="add mod">
          <ac:chgData name="li bo" userId="86e360d6c7446f46" providerId="LiveId" clId="{2BCA6E61-4081-479F-828A-8885916A5F5B}" dt="2022-03-27T14:03:31.093" v="12870" actId="1076"/>
          <ac:spMkLst>
            <pc:docMk/>
            <pc:sldMk cId="516553916" sldId="402"/>
            <ac:spMk id="8" creationId="{911D9D24-4E77-44E1-8001-CEB76628F110}"/>
          </ac:spMkLst>
        </pc:spChg>
        <pc:spChg chg="add mod">
          <ac:chgData name="li bo" userId="86e360d6c7446f46" providerId="LiveId" clId="{2BCA6E61-4081-479F-828A-8885916A5F5B}" dt="2022-03-27T14:03:31.093" v="12870" actId="1076"/>
          <ac:spMkLst>
            <pc:docMk/>
            <pc:sldMk cId="516553916" sldId="402"/>
            <ac:spMk id="9" creationId="{9B58C576-BCF2-41DD-B8C9-972BC725A532}"/>
          </ac:spMkLst>
        </pc:spChg>
        <pc:spChg chg="add del mod">
          <ac:chgData name="li bo" userId="86e360d6c7446f46" providerId="LiveId" clId="{2BCA6E61-4081-479F-828A-8885916A5F5B}" dt="2022-03-27T14:03:22.340" v="12843" actId="478"/>
          <ac:spMkLst>
            <pc:docMk/>
            <pc:sldMk cId="516553916" sldId="402"/>
            <ac:spMk id="10" creationId="{B1156E00-EEBF-4D65-8DE7-3731B4E8BFA8}"/>
          </ac:spMkLst>
        </pc:spChg>
        <pc:spChg chg="add mod">
          <ac:chgData name="li bo" userId="86e360d6c7446f46" providerId="LiveId" clId="{2BCA6E61-4081-479F-828A-8885916A5F5B}" dt="2022-03-27T14:03:31.093" v="12870" actId="1076"/>
          <ac:spMkLst>
            <pc:docMk/>
            <pc:sldMk cId="516553916" sldId="402"/>
            <ac:spMk id="11" creationId="{1C251604-23F5-4C66-8254-6C2E7E747AB3}"/>
          </ac:spMkLst>
        </pc:spChg>
        <pc:spChg chg="add mod">
          <ac:chgData name="li bo" userId="86e360d6c7446f46" providerId="LiveId" clId="{2BCA6E61-4081-479F-828A-8885916A5F5B}" dt="2022-03-27T14:03:31.093" v="12870" actId="1076"/>
          <ac:spMkLst>
            <pc:docMk/>
            <pc:sldMk cId="516553916" sldId="402"/>
            <ac:spMk id="12" creationId="{B34D31D8-1E29-4AE1-B15F-E0312850978A}"/>
          </ac:spMkLst>
        </pc:spChg>
        <pc:spChg chg="add mod">
          <ac:chgData name="li bo" userId="86e360d6c7446f46" providerId="LiveId" clId="{2BCA6E61-4081-479F-828A-8885916A5F5B}" dt="2022-03-27T14:03:31.093" v="12870" actId="1076"/>
          <ac:spMkLst>
            <pc:docMk/>
            <pc:sldMk cId="516553916" sldId="402"/>
            <ac:spMk id="13" creationId="{214F3361-EC01-4BBF-AFBE-CB086C036612}"/>
          </ac:spMkLst>
        </pc:spChg>
        <pc:spChg chg="add del mod">
          <ac:chgData name="li bo" userId="86e360d6c7446f46" providerId="LiveId" clId="{2BCA6E61-4081-479F-828A-8885916A5F5B}" dt="2022-03-27T14:03:26.289" v="12863" actId="478"/>
          <ac:spMkLst>
            <pc:docMk/>
            <pc:sldMk cId="516553916" sldId="402"/>
            <ac:spMk id="14" creationId="{20020672-D11A-491E-B357-3245978A65CF}"/>
          </ac:spMkLst>
        </pc:spChg>
        <pc:spChg chg="add mod">
          <ac:chgData name="li bo" userId="86e360d6c7446f46" providerId="LiveId" clId="{2BCA6E61-4081-479F-828A-8885916A5F5B}" dt="2022-03-27T14:03:09.932" v="12759" actId="948"/>
          <ac:spMkLst>
            <pc:docMk/>
            <pc:sldMk cId="516553916" sldId="402"/>
            <ac:spMk id="15" creationId="{F35F7CBC-D035-4FC4-866E-3494DA05B36A}"/>
          </ac:spMkLst>
        </pc:spChg>
        <pc:spChg chg="add mod">
          <ac:chgData name="li bo" userId="86e360d6c7446f46" providerId="LiveId" clId="{2BCA6E61-4081-479F-828A-8885916A5F5B}" dt="2022-03-27T14:05:57.224" v="12987"/>
          <ac:spMkLst>
            <pc:docMk/>
            <pc:sldMk cId="516553916" sldId="402"/>
            <ac:spMk id="16" creationId="{883E4950-362D-4D54-B549-263B11EDE01C}"/>
          </ac:spMkLst>
        </pc:spChg>
        <pc:spChg chg="add mod">
          <ac:chgData name="li bo" userId="86e360d6c7446f46" providerId="LiveId" clId="{2BCA6E61-4081-479F-828A-8885916A5F5B}" dt="2022-03-27T14:05:57.223" v="12986"/>
          <ac:spMkLst>
            <pc:docMk/>
            <pc:sldMk cId="516553916" sldId="402"/>
            <ac:spMk id="17" creationId="{80927B3A-88EE-4B12-9053-2C48FD6FB9C6}"/>
          </ac:spMkLst>
        </pc:spChg>
        <pc:spChg chg="add mod">
          <ac:chgData name="li bo" userId="86e360d6c7446f46" providerId="LiveId" clId="{2BCA6E61-4081-479F-828A-8885916A5F5B}" dt="2022-03-27T14:05:57.223" v="12986"/>
          <ac:spMkLst>
            <pc:docMk/>
            <pc:sldMk cId="516553916" sldId="402"/>
            <ac:spMk id="18" creationId="{DABC1CEA-2112-4C15-83EB-E9D914184519}"/>
          </ac:spMkLst>
        </pc:spChg>
        <pc:spChg chg="add mod">
          <ac:chgData name="li bo" userId="86e360d6c7446f46" providerId="LiveId" clId="{2BCA6E61-4081-479F-828A-8885916A5F5B}" dt="2022-03-27T14:05:57.223" v="12986"/>
          <ac:spMkLst>
            <pc:docMk/>
            <pc:sldMk cId="516553916" sldId="402"/>
            <ac:spMk id="19" creationId="{1D547201-29D2-4ED5-B19F-80AB4F1F1769}"/>
          </ac:spMkLst>
        </pc:spChg>
        <pc:grpChg chg="add mod">
          <ac:chgData name="li bo" userId="86e360d6c7446f46" providerId="LiveId" clId="{2BCA6E61-4081-479F-828A-8885916A5F5B}" dt="2022-03-27T14:05:57.224" v="12988"/>
          <ac:grpSpMkLst>
            <pc:docMk/>
            <pc:sldMk cId="516553916" sldId="402"/>
            <ac:grpSpMk id="20" creationId="{19560562-C04C-4309-872A-899C18DF3364}"/>
          </ac:grpSpMkLst>
        </pc:grpChg>
        <pc:picChg chg="add mod ord">
          <ac:chgData name="li bo" userId="86e360d6c7446f46" providerId="LiveId" clId="{2BCA6E61-4081-479F-828A-8885916A5F5B}" dt="2022-03-27T14:05:57.224" v="12990"/>
          <ac:picMkLst>
            <pc:docMk/>
            <pc:sldMk cId="516553916" sldId="402"/>
            <ac:picMk id="5" creationId="{4F38847B-4BFD-485F-9676-43BC64D75019}"/>
          </ac:picMkLst>
        </pc:picChg>
        <pc:picChg chg="add mod modCrop">
          <ac:chgData name="li bo" userId="86e360d6c7446f46" providerId="LiveId" clId="{2BCA6E61-4081-479F-828A-8885916A5F5B}" dt="2022-03-27T14:04:25.240" v="12931" actId="1076"/>
          <ac:picMkLst>
            <pc:docMk/>
            <pc:sldMk cId="516553916" sldId="402"/>
            <ac:picMk id="21" creationId="{DC6B4DF9-3782-4E74-AE58-1E0A4FA81D77}"/>
          </ac:picMkLst>
        </pc:picChg>
      </pc:sldChg>
      <pc:sldChg chg="addSp delSp modSp add mod modTransition modAnim">
        <pc:chgData name="li bo" userId="86e360d6c7446f46" providerId="LiveId" clId="{2BCA6E61-4081-479F-828A-8885916A5F5B}" dt="2022-03-30T10:17:50.739" v="25460"/>
        <pc:sldMkLst>
          <pc:docMk/>
          <pc:sldMk cId="3050340685" sldId="403"/>
        </pc:sldMkLst>
        <pc:spChg chg="del mod">
          <ac:chgData name="li bo" userId="86e360d6c7446f46" providerId="LiveId" clId="{2BCA6E61-4081-479F-828A-8885916A5F5B}" dt="2022-03-27T14:59:02.525" v="14313"/>
          <ac:spMkLst>
            <pc:docMk/>
            <pc:sldMk cId="3050340685" sldId="403"/>
            <ac:spMk id="2" creationId="{1F6044A5-1050-4682-B1BB-950F0A4B7C25}"/>
          </ac:spMkLst>
        </pc:spChg>
        <pc:spChg chg="del mod">
          <ac:chgData name="li bo" userId="86e360d6c7446f46" providerId="LiveId" clId="{2BCA6E61-4081-479F-828A-8885916A5F5B}" dt="2022-03-27T14:59:02.525" v="14313"/>
          <ac:spMkLst>
            <pc:docMk/>
            <pc:sldMk cId="3050340685" sldId="403"/>
            <ac:spMk id="3" creationId="{95A52068-7EB5-4E6A-8805-D6390CB65ABE}"/>
          </ac:spMkLst>
        </pc:spChg>
        <pc:spChg chg="add mod">
          <ac:chgData name="li bo" userId="86e360d6c7446f46" providerId="LiveId" clId="{2BCA6E61-4081-479F-828A-8885916A5F5B}" dt="2022-03-27T15:11:37.561" v="15218" actId="1076"/>
          <ac:spMkLst>
            <pc:docMk/>
            <pc:sldMk cId="3050340685" sldId="403"/>
            <ac:spMk id="6" creationId="{44068846-2653-4105-8DF5-965621F31238}"/>
          </ac:spMkLst>
        </pc:spChg>
        <pc:spChg chg="add mod">
          <ac:chgData name="li bo" userId="86e360d6c7446f46" providerId="LiveId" clId="{2BCA6E61-4081-479F-828A-8885916A5F5B}" dt="2022-03-27T15:11:37.561" v="15218" actId="1076"/>
          <ac:spMkLst>
            <pc:docMk/>
            <pc:sldMk cId="3050340685" sldId="403"/>
            <ac:spMk id="7" creationId="{5C7F7067-0EE8-49B1-8C4B-07210116E4F5}"/>
          </ac:spMkLst>
        </pc:spChg>
        <pc:spChg chg="add mod">
          <ac:chgData name="li bo" userId="86e360d6c7446f46" providerId="LiveId" clId="{2BCA6E61-4081-479F-828A-8885916A5F5B}" dt="2022-03-27T15:11:37.561" v="15218" actId="1076"/>
          <ac:spMkLst>
            <pc:docMk/>
            <pc:sldMk cId="3050340685" sldId="403"/>
            <ac:spMk id="8" creationId="{C33C45D1-CD31-4BF5-9D05-EE78C7DBA972}"/>
          </ac:spMkLst>
        </pc:spChg>
        <pc:spChg chg="add mod">
          <ac:chgData name="li bo" userId="86e360d6c7446f46" providerId="LiveId" clId="{2BCA6E61-4081-479F-828A-8885916A5F5B}" dt="2022-03-27T15:11:37.561" v="15218" actId="1076"/>
          <ac:spMkLst>
            <pc:docMk/>
            <pc:sldMk cId="3050340685" sldId="403"/>
            <ac:spMk id="9" creationId="{5195EA21-6279-4B7A-8E4B-63280BB2990C}"/>
          </ac:spMkLst>
        </pc:spChg>
        <pc:spChg chg="add del mod">
          <ac:chgData name="li bo" userId="86e360d6c7446f46" providerId="LiveId" clId="{2BCA6E61-4081-479F-828A-8885916A5F5B}" dt="2022-03-27T15:11:13.535" v="15168" actId="478"/>
          <ac:spMkLst>
            <pc:docMk/>
            <pc:sldMk cId="3050340685" sldId="403"/>
            <ac:spMk id="10" creationId="{A39DDA0D-46CA-4763-9022-6B49343C34A7}"/>
          </ac:spMkLst>
        </pc:spChg>
        <pc:spChg chg="add mod">
          <ac:chgData name="li bo" userId="86e360d6c7446f46" providerId="LiveId" clId="{2BCA6E61-4081-479F-828A-8885916A5F5B}" dt="2022-03-27T15:11:37.561" v="15218" actId="1076"/>
          <ac:spMkLst>
            <pc:docMk/>
            <pc:sldMk cId="3050340685" sldId="403"/>
            <ac:spMk id="11" creationId="{4937D280-E828-47FF-B84F-5F7D9A769E45}"/>
          </ac:spMkLst>
        </pc:spChg>
        <pc:spChg chg="add mod">
          <ac:chgData name="li bo" userId="86e360d6c7446f46" providerId="LiveId" clId="{2BCA6E61-4081-479F-828A-8885916A5F5B}" dt="2022-03-27T15:11:37.561" v="15218" actId="1076"/>
          <ac:spMkLst>
            <pc:docMk/>
            <pc:sldMk cId="3050340685" sldId="403"/>
            <ac:spMk id="12" creationId="{1C41DD7C-E758-4342-87A6-F5382733CA78}"/>
          </ac:spMkLst>
        </pc:spChg>
        <pc:spChg chg="add mod">
          <ac:chgData name="li bo" userId="86e360d6c7446f46" providerId="LiveId" clId="{2BCA6E61-4081-479F-828A-8885916A5F5B}" dt="2022-03-27T15:11:37.561" v="15218" actId="1076"/>
          <ac:spMkLst>
            <pc:docMk/>
            <pc:sldMk cId="3050340685" sldId="403"/>
            <ac:spMk id="13" creationId="{36AEE920-94DB-4788-936F-0CAA0DF4C8A7}"/>
          </ac:spMkLst>
        </pc:spChg>
        <pc:spChg chg="add del mod">
          <ac:chgData name="li bo" userId="86e360d6c7446f46" providerId="LiveId" clId="{2BCA6E61-4081-479F-828A-8885916A5F5B}" dt="2022-03-27T15:11:16.819" v="15187" actId="478"/>
          <ac:spMkLst>
            <pc:docMk/>
            <pc:sldMk cId="3050340685" sldId="403"/>
            <ac:spMk id="14" creationId="{4AFE382C-A200-4F34-9066-9C87FDFE9A89}"/>
          </ac:spMkLst>
        </pc:spChg>
        <pc:spChg chg="add mod modVis">
          <ac:chgData name="li bo" userId="86e360d6c7446f46" providerId="LiveId" clId="{2BCA6E61-4081-479F-828A-8885916A5F5B}" dt="2022-03-30T04:18:52.665" v="25332"/>
          <ac:spMkLst>
            <pc:docMk/>
            <pc:sldMk cId="3050340685" sldId="403"/>
            <ac:spMk id="15" creationId="{CFAEF779-C5B5-4140-B75F-B55F980E4347}"/>
          </ac:spMkLst>
        </pc:spChg>
        <pc:spChg chg="add mod">
          <ac:chgData name="li bo" userId="86e360d6c7446f46" providerId="LiveId" clId="{2BCA6E61-4081-479F-828A-8885916A5F5B}" dt="2022-03-30T10:17:50.738" v="25457"/>
          <ac:spMkLst>
            <pc:docMk/>
            <pc:sldMk cId="3050340685" sldId="403"/>
            <ac:spMk id="16" creationId="{583A3777-B9E7-4D26-A899-4C98DB52299E}"/>
          </ac:spMkLst>
        </pc:spChg>
        <pc:spChg chg="add mod">
          <ac:chgData name="li bo" userId="86e360d6c7446f46" providerId="LiveId" clId="{2BCA6E61-4081-479F-828A-8885916A5F5B}" dt="2022-03-30T10:17:50.738" v="25456"/>
          <ac:spMkLst>
            <pc:docMk/>
            <pc:sldMk cId="3050340685" sldId="403"/>
            <ac:spMk id="17" creationId="{08BAD20F-02D5-4AEE-8184-61196633C7DB}"/>
          </ac:spMkLst>
        </pc:spChg>
        <pc:spChg chg="add mod">
          <ac:chgData name="li bo" userId="86e360d6c7446f46" providerId="LiveId" clId="{2BCA6E61-4081-479F-828A-8885916A5F5B}" dt="2022-03-30T10:17:50.738" v="25456"/>
          <ac:spMkLst>
            <pc:docMk/>
            <pc:sldMk cId="3050340685" sldId="403"/>
            <ac:spMk id="18" creationId="{30438017-8256-4D37-A18F-C1C890484CFA}"/>
          </ac:spMkLst>
        </pc:spChg>
        <pc:spChg chg="add mod">
          <ac:chgData name="li bo" userId="86e360d6c7446f46" providerId="LiveId" clId="{2BCA6E61-4081-479F-828A-8885916A5F5B}" dt="2022-03-30T10:17:50.738" v="25456"/>
          <ac:spMkLst>
            <pc:docMk/>
            <pc:sldMk cId="3050340685" sldId="403"/>
            <ac:spMk id="19" creationId="{116786F7-2C52-4C4A-94E0-5B3BEF1B57FC}"/>
          </ac:spMkLst>
        </pc:spChg>
        <pc:grpChg chg="add mod">
          <ac:chgData name="li bo" userId="86e360d6c7446f46" providerId="LiveId" clId="{2BCA6E61-4081-479F-828A-8885916A5F5B}" dt="2022-03-29T16:29:50.798" v="24767" actId="1076"/>
          <ac:grpSpMkLst>
            <pc:docMk/>
            <pc:sldMk cId="3050340685" sldId="403"/>
            <ac:grpSpMk id="2" creationId="{ECEE41B2-EC2B-4D9C-BF6E-5BE4544C9DD5}"/>
          </ac:grpSpMkLst>
        </pc:grpChg>
        <pc:grpChg chg="add mod">
          <ac:chgData name="li bo" userId="86e360d6c7446f46" providerId="LiveId" clId="{2BCA6E61-4081-479F-828A-8885916A5F5B}" dt="2022-03-29T16:29:52.417" v="24768" actId="1076"/>
          <ac:grpSpMkLst>
            <pc:docMk/>
            <pc:sldMk cId="3050340685" sldId="403"/>
            <ac:grpSpMk id="3" creationId="{7F0F13B0-240A-4C18-BB6C-35DD2DBF69F6}"/>
          </ac:grpSpMkLst>
        </pc:grpChg>
        <pc:grpChg chg="add mod">
          <ac:chgData name="li bo" userId="86e360d6c7446f46" providerId="LiveId" clId="{2BCA6E61-4081-479F-828A-8885916A5F5B}" dt="2022-03-30T10:17:50.738" v="25458"/>
          <ac:grpSpMkLst>
            <pc:docMk/>
            <pc:sldMk cId="3050340685" sldId="403"/>
            <ac:grpSpMk id="20" creationId="{CAB51E96-54B7-4E43-B4E6-BFF0D94E5F05}"/>
          </ac:grpSpMkLst>
        </pc:grpChg>
        <pc:picChg chg="add mod ord modVis">
          <ac:chgData name="li bo" userId="86e360d6c7446f46" providerId="LiveId" clId="{2BCA6E61-4081-479F-828A-8885916A5F5B}" dt="2022-03-30T10:17:50.739" v="25460"/>
          <ac:picMkLst>
            <pc:docMk/>
            <pc:sldMk cId="3050340685" sldId="403"/>
            <ac:picMk id="5" creationId="{AC79541A-F5A9-420E-8F90-FB526A7B1A58}"/>
          </ac:picMkLst>
        </pc:picChg>
        <pc:picChg chg="add del mod">
          <ac:chgData name="li bo" userId="86e360d6c7446f46" providerId="LiveId" clId="{2BCA6E61-4081-479F-828A-8885916A5F5B}" dt="2022-03-27T14:59:33.637" v="14596" actId="478"/>
          <ac:picMkLst>
            <pc:docMk/>
            <pc:sldMk cId="3050340685" sldId="403"/>
            <ac:picMk id="21" creationId="{2407B81F-F0B9-4C9D-A97B-3E94A76FCFA6}"/>
          </ac:picMkLst>
        </pc:picChg>
        <pc:picChg chg="add mod">
          <ac:chgData name="li bo" userId="86e360d6c7446f46" providerId="LiveId" clId="{2BCA6E61-4081-479F-828A-8885916A5F5B}" dt="2022-03-29T16:29:46.617" v="24760" actId="164"/>
          <ac:picMkLst>
            <pc:docMk/>
            <pc:sldMk cId="3050340685" sldId="403"/>
            <ac:picMk id="21" creationId="{2B6D43FF-D259-4356-A16F-3A855E30E82F}"/>
          </ac:picMkLst>
        </pc:picChg>
        <pc:picChg chg="add mod ord modCrop">
          <ac:chgData name="li bo" userId="86e360d6c7446f46" providerId="LiveId" clId="{2BCA6E61-4081-479F-828A-8885916A5F5B}" dt="2022-03-29T16:29:53.794" v="24769" actId="1076"/>
          <ac:picMkLst>
            <pc:docMk/>
            <pc:sldMk cId="3050340685" sldId="403"/>
            <ac:picMk id="22" creationId="{B9E45614-7FC1-4A5F-AF3E-074294E53E9E}"/>
          </ac:picMkLst>
        </pc:picChg>
        <pc:picChg chg="add mod modCrop">
          <ac:chgData name="li bo" userId="86e360d6c7446f46" providerId="LiveId" clId="{2BCA6E61-4081-479F-828A-8885916A5F5B}" dt="2022-03-29T16:29:46.617" v="24760" actId="164"/>
          <ac:picMkLst>
            <pc:docMk/>
            <pc:sldMk cId="3050340685" sldId="403"/>
            <ac:picMk id="23" creationId="{71C60C6D-41E9-455D-B339-871137FC1623}"/>
          </ac:picMkLst>
        </pc:picChg>
        <pc:picChg chg="add del mod">
          <ac:chgData name="li bo" userId="86e360d6c7446f46" providerId="LiveId" clId="{2BCA6E61-4081-479F-828A-8885916A5F5B}" dt="2022-03-27T15:00:41.237" v="14623" actId="478"/>
          <ac:picMkLst>
            <pc:docMk/>
            <pc:sldMk cId="3050340685" sldId="403"/>
            <ac:picMk id="23" creationId="{7304BBE7-04FD-4F23-AB50-AC7CBD485B44}"/>
          </ac:picMkLst>
        </pc:picChg>
        <pc:picChg chg="add mod">
          <ac:chgData name="li bo" userId="86e360d6c7446f46" providerId="LiveId" clId="{2BCA6E61-4081-479F-828A-8885916A5F5B}" dt="2022-03-29T16:29:43.058" v="24759" actId="164"/>
          <ac:picMkLst>
            <pc:docMk/>
            <pc:sldMk cId="3050340685" sldId="403"/>
            <ac:picMk id="24" creationId="{3BEF4920-A35E-4327-84DB-8B55B405FD00}"/>
          </ac:picMkLst>
        </pc:picChg>
        <pc:picChg chg="add del mod">
          <ac:chgData name="li bo" userId="86e360d6c7446f46" providerId="LiveId" clId="{2BCA6E61-4081-479F-828A-8885916A5F5B}" dt="2022-03-29T16:28:15.586" v="24689" actId="478"/>
          <ac:picMkLst>
            <pc:docMk/>
            <pc:sldMk cId="3050340685" sldId="403"/>
            <ac:picMk id="25" creationId="{E11E13AF-6ED9-4D04-9C7C-22A834E008CA}"/>
          </ac:picMkLst>
        </pc:picChg>
        <pc:picChg chg="add mod modCrop">
          <ac:chgData name="li bo" userId="86e360d6c7446f46" providerId="LiveId" clId="{2BCA6E61-4081-479F-828A-8885916A5F5B}" dt="2022-03-29T16:29:43.058" v="24759" actId="164"/>
          <ac:picMkLst>
            <pc:docMk/>
            <pc:sldMk cId="3050340685" sldId="403"/>
            <ac:picMk id="26" creationId="{55AFAEB3-0631-4028-B606-7B55B5D68718}"/>
          </ac:picMkLst>
        </pc:picChg>
      </pc:sldChg>
      <pc:sldChg chg="addSp delSp modSp new mod modTransition modAnim modNotesTx">
        <pc:chgData name="li bo" userId="86e360d6c7446f46" providerId="LiveId" clId="{2BCA6E61-4081-479F-828A-8885916A5F5B}" dt="2022-03-30T04:18:58.952" v="25350"/>
        <pc:sldMkLst>
          <pc:docMk/>
          <pc:sldMk cId="3421086436" sldId="404"/>
        </pc:sldMkLst>
        <pc:spChg chg="del">
          <ac:chgData name="li bo" userId="86e360d6c7446f46" providerId="LiveId" clId="{2BCA6E61-4081-479F-828A-8885916A5F5B}" dt="2022-03-27T15:30:43.442" v="15782" actId="478"/>
          <ac:spMkLst>
            <pc:docMk/>
            <pc:sldMk cId="3421086436" sldId="404"/>
            <ac:spMk id="2" creationId="{1958D289-AD6D-4E0E-80DC-904E7B4B72CC}"/>
          </ac:spMkLst>
        </pc:spChg>
        <pc:spChg chg="del">
          <ac:chgData name="li bo" userId="86e360d6c7446f46" providerId="LiveId" clId="{2BCA6E61-4081-479F-828A-8885916A5F5B}" dt="2022-03-27T15:30:43.442" v="15782" actId="478"/>
          <ac:spMkLst>
            <pc:docMk/>
            <pc:sldMk cId="3421086436" sldId="404"/>
            <ac:spMk id="3" creationId="{1DB43845-B236-430D-BE3A-F8A72FA70F50}"/>
          </ac:spMkLst>
        </pc:spChg>
        <pc:spChg chg="add mod">
          <ac:chgData name="li bo" userId="86e360d6c7446f46" providerId="LiveId" clId="{2BCA6E61-4081-479F-828A-8885916A5F5B}" dt="2022-03-27T15:41:42.245" v="16058" actId="1076"/>
          <ac:spMkLst>
            <pc:docMk/>
            <pc:sldMk cId="3421086436" sldId="404"/>
            <ac:spMk id="4" creationId="{378F04D4-76D0-4B74-98AF-C76E123F2034}"/>
          </ac:spMkLst>
        </pc:spChg>
        <pc:spChg chg="add mod">
          <ac:chgData name="li bo" userId="86e360d6c7446f46" providerId="LiveId" clId="{2BCA6E61-4081-479F-828A-8885916A5F5B}" dt="2022-03-27T15:42:44.843" v="16075" actId="1076"/>
          <ac:spMkLst>
            <pc:docMk/>
            <pc:sldMk cId="3421086436" sldId="404"/>
            <ac:spMk id="7" creationId="{0ADE9ED4-D3FA-4B68-A9A8-930CA1DA9A6A}"/>
          </ac:spMkLst>
        </pc:spChg>
        <pc:picChg chg="add mod">
          <ac:chgData name="li bo" userId="86e360d6c7446f46" providerId="LiveId" clId="{2BCA6E61-4081-479F-828A-8885916A5F5B}" dt="2022-03-27T15:42:47.554" v="16076" actId="1076"/>
          <ac:picMkLst>
            <pc:docMk/>
            <pc:sldMk cId="3421086436" sldId="404"/>
            <ac:picMk id="6" creationId="{FDCD069A-0256-4BE3-98B2-2D8885DF807D}"/>
          </ac:picMkLst>
        </pc:picChg>
        <pc:picChg chg="add mod modCrop">
          <ac:chgData name="li bo" userId="86e360d6c7446f46" providerId="LiveId" clId="{2BCA6E61-4081-479F-828A-8885916A5F5B}" dt="2022-03-27T15:42:47.554" v="16076" actId="1076"/>
          <ac:picMkLst>
            <pc:docMk/>
            <pc:sldMk cId="3421086436" sldId="404"/>
            <ac:picMk id="9" creationId="{CB1B8584-13C6-4D7C-88B0-92DFD6992895}"/>
          </ac:picMkLst>
        </pc:picChg>
      </pc:sldChg>
      <pc:sldChg chg="add modTransition">
        <pc:chgData name="li bo" userId="86e360d6c7446f46" providerId="LiveId" clId="{2BCA6E61-4081-479F-828A-8885916A5F5B}" dt="2022-03-31T02:35:11.605" v="25480"/>
        <pc:sldMkLst>
          <pc:docMk/>
          <pc:sldMk cId="114169397" sldId="419"/>
        </pc:sldMkLst>
      </pc:sldChg>
      <pc:sldChg chg="add">
        <pc:chgData name="li bo" userId="86e360d6c7446f46" providerId="LiveId" clId="{2BCA6E61-4081-479F-828A-8885916A5F5B}" dt="2022-03-28T07:48:44.547" v="16161"/>
        <pc:sldMkLst>
          <pc:docMk/>
          <pc:sldMk cId="3049872183" sldId="420"/>
        </pc:sldMkLst>
      </pc:sldChg>
      <pc:sldChg chg="add modTransition">
        <pc:chgData name="li bo" userId="86e360d6c7446f46" providerId="LiveId" clId="{2BCA6E61-4081-479F-828A-8885916A5F5B}" dt="2022-04-02T09:25:47.758" v="25514"/>
        <pc:sldMkLst>
          <pc:docMk/>
          <pc:sldMk cId="3964813024" sldId="421"/>
        </pc:sldMkLst>
      </pc:sldChg>
      <pc:sldChg chg="add modTransition">
        <pc:chgData name="li bo" userId="86e360d6c7446f46" providerId="LiveId" clId="{2BCA6E61-4081-479F-828A-8885916A5F5B}" dt="2022-03-30T02:16:45.046" v="25304"/>
        <pc:sldMkLst>
          <pc:docMk/>
          <pc:sldMk cId="2694464832" sldId="424"/>
        </pc:sldMkLst>
      </pc:sldChg>
      <pc:sldChg chg="add modTransition">
        <pc:chgData name="li bo" userId="86e360d6c7446f46" providerId="LiveId" clId="{2BCA6E61-4081-479F-828A-8885916A5F5B}" dt="2022-04-02T09:25:48.759" v="25518"/>
        <pc:sldMkLst>
          <pc:docMk/>
          <pc:sldMk cId="1723518917" sldId="425"/>
        </pc:sldMkLst>
      </pc:sldChg>
      <pc:sldChg chg="add modTransition">
        <pc:chgData name="li bo" userId="86e360d6c7446f46" providerId="LiveId" clId="{2BCA6E61-4081-479F-828A-8885916A5F5B}" dt="2022-04-02T09:25:49.762" v="25522"/>
        <pc:sldMkLst>
          <pc:docMk/>
          <pc:sldMk cId="855319610" sldId="426"/>
        </pc:sldMkLst>
      </pc:sldChg>
      <pc:sldChg chg="addSp delSp modSp add mod modTransition">
        <pc:chgData name="li bo" userId="86e360d6c7446f46" providerId="LiveId" clId="{2BCA6E61-4081-479F-828A-8885916A5F5B}" dt="2022-03-31T02:35:14.610" v="25492"/>
        <pc:sldMkLst>
          <pc:docMk/>
          <pc:sldMk cId="221761123" sldId="429"/>
        </pc:sldMkLst>
        <pc:spChg chg="del mod">
          <ac:chgData name="li bo" userId="86e360d6c7446f46" providerId="LiveId" clId="{2BCA6E61-4081-479F-828A-8885916A5F5B}" dt="2022-03-29T03:46:39.015" v="19860" actId="478"/>
          <ac:spMkLst>
            <pc:docMk/>
            <pc:sldMk cId="221761123" sldId="429"/>
            <ac:spMk id="4" creationId="{2C51E66D-5394-410E-B2FB-0D5DB3985435}"/>
          </ac:spMkLst>
        </pc:spChg>
        <pc:spChg chg="add mod">
          <ac:chgData name="li bo" userId="86e360d6c7446f46" providerId="LiveId" clId="{2BCA6E61-4081-479F-828A-8885916A5F5B}" dt="2022-03-29T07:18:36.138" v="23409" actId="1076"/>
          <ac:spMkLst>
            <pc:docMk/>
            <pc:sldMk cId="221761123" sldId="429"/>
            <ac:spMk id="12" creationId="{20317D29-E00D-4C4D-8A7D-F0A883A2A5E8}"/>
          </ac:spMkLst>
        </pc:spChg>
      </pc:sldChg>
      <pc:sldChg chg="add modTransition">
        <pc:chgData name="li bo" userId="86e360d6c7446f46" providerId="LiveId" clId="{2BCA6E61-4081-479F-828A-8885916A5F5B}" dt="2022-03-30T02:16:46.059" v="25308"/>
        <pc:sldMkLst>
          <pc:docMk/>
          <pc:sldMk cId="4147682425" sldId="431"/>
        </pc:sldMkLst>
      </pc:sldChg>
      <pc:sldChg chg="addSp delSp modSp new mod modTransition">
        <pc:chgData name="li bo" userId="86e360d6c7446f46" providerId="LiveId" clId="{2BCA6E61-4081-479F-828A-8885916A5F5B}" dt="2022-03-29T11:47:32.010" v="24582"/>
        <pc:sldMkLst>
          <pc:docMk/>
          <pc:sldMk cId="2984184479" sldId="432"/>
        </pc:sldMkLst>
        <pc:spChg chg="del">
          <ac:chgData name="li bo" userId="86e360d6c7446f46" providerId="LiveId" clId="{2BCA6E61-4081-479F-828A-8885916A5F5B}" dt="2022-03-28T14:22:24.190" v="16404" actId="478"/>
          <ac:spMkLst>
            <pc:docMk/>
            <pc:sldMk cId="2984184479" sldId="432"/>
            <ac:spMk id="2" creationId="{3438E63D-D84F-4E4F-9A68-1F8794ACA7A0}"/>
          </ac:spMkLst>
        </pc:spChg>
        <pc:spChg chg="del">
          <ac:chgData name="li bo" userId="86e360d6c7446f46" providerId="LiveId" clId="{2BCA6E61-4081-479F-828A-8885916A5F5B}" dt="2022-03-28T14:22:24.190" v="16404" actId="478"/>
          <ac:spMkLst>
            <pc:docMk/>
            <pc:sldMk cId="2984184479" sldId="432"/>
            <ac:spMk id="3" creationId="{F7610418-0328-4404-9823-C698FEA717EB}"/>
          </ac:spMkLst>
        </pc:spChg>
        <pc:spChg chg="add mod">
          <ac:chgData name="li bo" userId="86e360d6c7446f46" providerId="LiveId" clId="{2BCA6E61-4081-479F-828A-8885916A5F5B}" dt="2022-03-28T14:35:57.736" v="16673" actId="1076"/>
          <ac:spMkLst>
            <pc:docMk/>
            <pc:sldMk cId="2984184479" sldId="432"/>
            <ac:spMk id="4" creationId="{7CF1180A-3F7F-49D8-B5B2-42E126C7A160}"/>
          </ac:spMkLst>
        </pc:spChg>
        <pc:picChg chg="add mod">
          <ac:chgData name="li bo" userId="86e360d6c7446f46" providerId="LiveId" clId="{2BCA6E61-4081-479F-828A-8885916A5F5B}" dt="2022-03-28T14:29:03.008" v="16436" actId="1076"/>
          <ac:picMkLst>
            <pc:docMk/>
            <pc:sldMk cId="2984184479" sldId="432"/>
            <ac:picMk id="5" creationId="{24BDE5B3-1C66-4E9E-A192-548C3C53D1D5}"/>
          </ac:picMkLst>
        </pc:picChg>
        <pc:picChg chg="add mod">
          <ac:chgData name="li bo" userId="86e360d6c7446f46" providerId="LiveId" clId="{2BCA6E61-4081-479F-828A-8885916A5F5B}" dt="2022-03-28T14:29:03.008" v="16436" actId="1076"/>
          <ac:picMkLst>
            <pc:docMk/>
            <pc:sldMk cId="2984184479" sldId="432"/>
            <ac:picMk id="1026" creationId="{1ED4C88E-0F50-4AF1-8A11-90857C74AA7E}"/>
          </ac:picMkLst>
        </pc:picChg>
      </pc:sldChg>
      <pc:sldChg chg="addSp delSp modSp add del mod">
        <pc:chgData name="li bo" userId="86e360d6c7446f46" providerId="LiveId" clId="{2BCA6E61-4081-479F-828A-8885916A5F5B}" dt="2022-03-29T05:42:27.253" v="21517" actId="2696"/>
        <pc:sldMkLst>
          <pc:docMk/>
          <pc:sldMk cId="2487553749" sldId="433"/>
        </pc:sldMkLst>
        <pc:spChg chg="mod">
          <ac:chgData name="li bo" userId="86e360d6c7446f46" providerId="LiveId" clId="{2BCA6E61-4081-479F-828A-8885916A5F5B}" dt="2022-03-28T15:44:57.394" v="18608" actId="20577"/>
          <ac:spMkLst>
            <pc:docMk/>
            <pc:sldMk cId="2487553749" sldId="433"/>
            <ac:spMk id="4" creationId="{E3B69F82-28EC-4F32-8C8D-3A13BAD5F91F}"/>
          </ac:spMkLst>
        </pc:spChg>
        <pc:spChg chg="del">
          <ac:chgData name="li bo" userId="86e360d6c7446f46" providerId="LiveId" clId="{2BCA6E61-4081-479F-828A-8885916A5F5B}" dt="2022-03-28T15:34:56.502" v="18340" actId="478"/>
          <ac:spMkLst>
            <pc:docMk/>
            <pc:sldMk cId="2487553749" sldId="433"/>
            <ac:spMk id="19" creationId="{B02BBC91-0001-485F-BF9A-387BF5ED1AC3}"/>
          </ac:spMkLst>
        </pc:spChg>
        <pc:spChg chg="del mod">
          <ac:chgData name="li bo" userId="86e360d6c7446f46" providerId="LiveId" clId="{2BCA6E61-4081-479F-828A-8885916A5F5B}" dt="2022-03-28T15:41:41.720" v="18471" actId="478"/>
          <ac:spMkLst>
            <pc:docMk/>
            <pc:sldMk cId="2487553749" sldId="433"/>
            <ac:spMk id="20" creationId="{53D2A9C8-02B3-4CEB-8FBB-6AD4489EB832}"/>
          </ac:spMkLst>
        </pc:spChg>
        <pc:spChg chg="mod">
          <ac:chgData name="li bo" userId="86e360d6c7446f46" providerId="LiveId" clId="{2BCA6E61-4081-479F-828A-8885916A5F5B}" dt="2022-03-28T15:43:21.916" v="18521" actId="1076"/>
          <ac:spMkLst>
            <pc:docMk/>
            <pc:sldMk cId="2487553749" sldId="433"/>
            <ac:spMk id="21" creationId="{77043DAC-DC63-4693-9DB2-0BA634DA5545}"/>
          </ac:spMkLst>
        </pc:spChg>
        <pc:spChg chg="mod">
          <ac:chgData name="li bo" userId="86e360d6c7446f46" providerId="LiveId" clId="{2BCA6E61-4081-479F-828A-8885916A5F5B}" dt="2022-03-28T15:45:13.507" v="18613" actId="207"/>
          <ac:spMkLst>
            <pc:docMk/>
            <pc:sldMk cId="2487553749" sldId="433"/>
            <ac:spMk id="22" creationId="{B274B176-715B-4871-9DA2-A8EBEB5471F0}"/>
          </ac:spMkLst>
        </pc:spChg>
        <pc:spChg chg="add mod">
          <ac:chgData name="li bo" userId="86e360d6c7446f46" providerId="LiveId" clId="{2BCA6E61-4081-479F-828A-8885916A5F5B}" dt="2022-03-28T15:43:43.507" v="18528" actId="1076"/>
          <ac:spMkLst>
            <pc:docMk/>
            <pc:sldMk cId="2487553749" sldId="433"/>
            <ac:spMk id="23" creationId="{20047994-90F0-4B32-AAC7-0087642A7D89}"/>
          </ac:spMkLst>
        </pc:spChg>
        <pc:grpChg chg="mod">
          <ac:chgData name="li bo" userId="86e360d6c7446f46" providerId="LiveId" clId="{2BCA6E61-4081-479F-828A-8885916A5F5B}" dt="2022-03-29T01:55:12.584" v="18776" actId="1076"/>
          <ac:grpSpMkLst>
            <pc:docMk/>
            <pc:sldMk cId="2487553749" sldId="433"/>
            <ac:grpSpMk id="2" creationId="{0F70BAD2-B33D-480A-8D0D-C16E181F3718}"/>
          </ac:grpSpMkLst>
        </pc:grpChg>
        <pc:picChg chg="del">
          <ac:chgData name="li bo" userId="86e360d6c7446f46" providerId="LiveId" clId="{2BCA6E61-4081-479F-828A-8885916A5F5B}" dt="2022-03-28T15:34:53.333" v="18337" actId="478"/>
          <ac:picMkLst>
            <pc:docMk/>
            <pc:sldMk cId="2487553749" sldId="433"/>
            <ac:picMk id="6" creationId="{FA680EAB-1D3C-4977-9E67-886E5F898180}"/>
          </ac:picMkLst>
        </pc:picChg>
        <pc:picChg chg="del">
          <ac:chgData name="li bo" userId="86e360d6c7446f46" providerId="LiveId" clId="{2BCA6E61-4081-479F-828A-8885916A5F5B}" dt="2022-03-28T15:34:54.396" v="18338" actId="478"/>
          <ac:picMkLst>
            <pc:docMk/>
            <pc:sldMk cId="2487553749" sldId="433"/>
            <ac:picMk id="8" creationId="{35C2757A-98AF-405A-AEF6-1C8D86A05C2A}"/>
          </ac:picMkLst>
        </pc:picChg>
        <pc:picChg chg="del">
          <ac:chgData name="li bo" userId="86e360d6c7446f46" providerId="LiveId" clId="{2BCA6E61-4081-479F-828A-8885916A5F5B}" dt="2022-03-28T15:34:55.050" v="18339" actId="478"/>
          <ac:picMkLst>
            <pc:docMk/>
            <pc:sldMk cId="2487553749" sldId="433"/>
            <ac:picMk id="10" creationId="{AD6FC2FC-5301-48CA-92C6-48BC73FA768F}"/>
          </ac:picMkLst>
        </pc:picChg>
        <pc:picChg chg="mod">
          <ac:chgData name="li bo" userId="86e360d6c7446f46" providerId="LiveId" clId="{2BCA6E61-4081-479F-828A-8885916A5F5B}" dt="2022-03-28T15:43:23.676" v="18522" actId="1076"/>
          <ac:picMkLst>
            <pc:docMk/>
            <pc:sldMk cId="2487553749" sldId="433"/>
            <ac:picMk id="12" creationId="{59F76868-74B9-429C-A465-007BE9ADA8EE}"/>
          </ac:picMkLst>
        </pc:picChg>
        <pc:picChg chg="mod">
          <ac:chgData name="li bo" userId="86e360d6c7446f46" providerId="LiveId" clId="{2BCA6E61-4081-479F-828A-8885916A5F5B}" dt="2022-03-28T15:42:07.758" v="18486" actId="1076"/>
          <ac:picMkLst>
            <pc:docMk/>
            <pc:sldMk cId="2487553749" sldId="433"/>
            <ac:picMk id="14" creationId="{6864ADC4-AC92-401C-984E-58D2107097C3}"/>
          </ac:picMkLst>
        </pc:picChg>
        <pc:picChg chg="mod">
          <ac:chgData name="li bo" userId="86e360d6c7446f46" providerId="LiveId" clId="{2BCA6E61-4081-479F-828A-8885916A5F5B}" dt="2022-03-28T15:42:40.110" v="18507" actId="1076"/>
          <ac:picMkLst>
            <pc:docMk/>
            <pc:sldMk cId="2487553749" sldId="433"/>
            <ac:picMk id="16" creationId="{59EC344C-AC22-48C1-B325-3CD5C6D8F9A2}"/>
          </ac:picMkLst>
        </pc:picChg>
        <pc:picChg chg="mod">
          <ac:chgData name="li bo" userId="86e360d6c7446f46" providerId="LiveId" clId="{2BCA6E61-4081-479F-828A-8885916A5F5B}" dt="2022-03-28T15:43:21.916" v="18521" actId="1076"/>
          <ac:picMkLst>
            <pc:docMk/>
            <pc:sldMk cId="2487553749" sldId="433"/>
            <ac:picMk id="18" creationId="{9287A880-20D8-4C35-B2CC-0BCD6B16FD0D}"/>
          </ac:picMkLst>
        </pc:picChg>
      </pc:sldChg>
      <pc:sldChg chg="addSp delSp modSp new mod modTransition modAnim modNotesTx">
        <pc:chgData name="li bo" userId="86e360d6c7446f46" providerId="LiveId" clId="{2BCA6E61-4081-479F-828A-8885916A5F5B}" dt="2022-03-29T10:25:27.922" v="24059"/>
        <pc:sldMkLst>
          <pc:docMk/>
          <pc:sldMk cId="487440179" sldId="434"/>
        </pc:sldMkLst>
        <pc:spChg chg="del">
          <ac:chgData name="li bo" userId="86e360d6c7446f46" providerId="LiveId" clId="{2BCA6E61-4081-479F-828A-8885916A5F5B}" dt="2022-03-28T15:06:34.194" v="17285" actId="478"/>
          <ac:spMkLst>
            <pc:docMk/>
            <pc:sldMk cId="487440179" sldId="434"/>
            <ac:spMk id="2" creationId="{651DC364-3066-4106-B641-E8804F917804}"/>
          </ac:spMkLst>
        </pc:spChg>
        <pc:spChg chg="del">
          <ac:chgData name="li bo" userId="86e360d6c7446f46" providerId="LiveId" clId="{2BCA6E61-4081-479F-828A-8885916A5F5B}" dt="2022-03-28T15:06:34.194" v="17285" actId="478"/>
          <ac:spMkLst>
            <pc:docMk/>
            <pc:sldMk cId="487440179" sldId="434"/>
            <ac:spMk id="3" creationId="{6E45F90D-C6A8-4B12-AF36-86AC014C9CBA}"/>
          </ac:spMkLst>
        </pc:spChg>
        <pc:spChg chg="add del mod">
          <ac:chgData name="li bo" userId="86e360d6c7446f46" providerId="LiveId" clId="{2BCA6E61-4081-479F-828A-8885916A5F5B}" dt="2022-03-28T15:06:49.022" v="17299" actId="478"/>
          <ac:spMkLst>
            <pc:docMk/>
            <pc:sldMk cId="487440179" sldId="434"/>
            <ac:spMk id="4" creationId="{15F9087B-2456-4B3C-80C7-91F9854B7077}"/>
          </ac:spMkLst>
        </pc:spChg>
        <pc:spChg chg="add mod">
          <ac:chgData name="li bo" userId="86e360d6c7446f46" providerId="LiveId" clId="{2BCA6E61-4081-479F-828A-8885916A5F5B}" dt="2022-03-28T15:46:57.197" v="18711" actId="20577"/>
          <ac:spMkLst>
            <pc:docMk/>
            <pc:sldMk cId="487440179" sldId="434"/>
            <ac:spMk id="5" creationId="{3691CC5F-999F-4E86-B333-FFFC01786FF2}"/>
          </ac:spMkLst>
        </pc:spChg>
        <pc:spChg chg="add del mod">
          <ac:chgData name="li bo" userId="86e360d6c7446f46" providerId="LiveId" clId="{2BCA6E61-4081-479F-828A-8885916A5F5B}" dt="2022-03-28T15:19:42.554" v="17429"/>
          <ac:spMkLst>
            <pc:docMk/>
            <pc:sldMk cId="487440179" sldId="434"/>
            <ac:spMk id="6" creationId="{FFA1F1BE-BF2C-4407-8031-05F57636F9B5}"/>
          </ac:spMkLst>
        </pc:spChg>
        <pc:spChg chg="add mod">
          <ac:chgData name="li bo" userId="86e360d6c7446f46" providerId="LiveId" clId="{2BCA6E61-4081-479F-828A-8885916A5F5B}" dt="2022-03-29T02:15:44.104" v="19120" actId="20577"/>
          <ac:spMkLst>
            <pc:docMk/>
            <pc:sldMk cId="487440179" sldId="434"/>
            <ac:spMk id="7" creationId="{64C8702D-0ACF-42FC-8147-0BDEA1920A14}"/>
          </ac:spMkLst>
        </pc:spChg>
        <pc:spChg chg="add mod">
          <ac:chgData name="li bo" userId="86e360d6c7446f46" providerId="LiveId" clId="{2BCA6E61-4081-479F-828A-8885916A5F5B}" dt="2022-03-29T06:34:45.437" v="22396" actId="1076"/>
          <ac:spMkLst>
            <pc:docMk/>
            <pc:sldMk cId="487440179" sldId="434"/>
            <ac:spMk id="10" creationId="{6E5E97BD-0035-4973-AD81-4C79086FCC21}"/>
          </ac:spMkLst>
        </pc:spChg>
        <pc:picChg chg="add del mod">
          <ac:chgData name="li bo" userId="86e360d6c7446f46" providerId="LiveId" clId="{2BCA6E61-4081-479F-828A-8885916A5F5B}" dt="2022-03-29T06:34:38.195" v="22394" actId="478"/>
          <ac:picMkLst>
            <pc:docMk/>
            <pc:sldMk cId="487440179" sldId="434"/>
            <ac:picMk id="9" creationId="{85C99DE2-8370-4478-8169-A1E0CE86797C}"/>
          </ac:picMkLst>
        </pc:picChg>
        <pc:picChg chg="add mod">
          <ac:chgData name="li bo" userId="86e360d6c7446f46" providerId="LiveId" clId="{2BCA6E61-4081-479F-828A-8885916A5F5B}" dt="2022-03-29T06:34:46.363" v="22397" actId="1076"/>
          <ac:picMkLst>
            <pc:docMk/>
            <pc:sldMk cId="487440179" sldId="434"/>
            <ac:picMk id="12" creationId="{A5393DAE-3988-4A88-8496-3BA024E916E9}"/>
          </ac:picMkLst>
        </pc:picChg>
      </pc:sldChg>
      <pc:sldChg chg="addSp delSp modSp new mod modTransition modAnim">
        <pc:chgData name="li bo" userId="86e360d6c7446f46" providerId="LiveId" clId="{2BCA6E61-4081-479F-828A-8885916A5F5B}" dt="2022-03-30T04:18:57.950" v="25346"/>
        <pc:sldMkLst>
          <pc:docMk/>
          <pc:sldMk cId="3834862947" sldId="435"/>
        </pc:sldMkLst>
        <pc:spChg chg="del">
          <ac:chgData name="li bo" userId="86e360d6c7446f46" providerId="LiveId" clId="{2BCA6E61-4081-479F-828A-8885916A5F5B}" dt="2022-03-28T15:46:05.860" v="18669" actId="478"/>
          <ac:spMkLst>
            <pc:docMk/>
            <pc:sldMk cId="3834862947" sldId="435"/>
            <ac:spMk id="2" creationId="{F6B0B3CA-83F8-49E4-9F8A-CD776AD9E79E}"/>
          </ac:spMkLst>
        </pc:spChg>
        <pc:spChg chg="del">
          <ac:chgData name="li bo" userId="86e360d6c7446f46" providerId="LiveId" clId="{2BCA6E61-4081-479F-828A-8885916A5F5B}" dt="2022-03-28T15:46:05.860" v="18669" actId="478"/>
          <ac:spMkLst>
            <pc:docMk/>
            <pc:sldMk cId="3834862947" sldId="435"/>
            <ac:spMk id="3" creationId="{97FB9712-CE9E-4738-A44B-53DC50C927E3}"/>
          </ac:spMkLst>
        </pc:spChg>
        <pc:spChg chg="add mod">
          <ac:chgData name="li bo" userId="86e360d6c7446f46" providerId="LiveId" clId="{2BCA6E61-4081-479F-828A-8885916A5F5B}" dt="2022-03-28T15:47:10.135" v="18717" actId="404"/>
          <ac:spMkLst>
            <pc:docMk/>
            <pc:sldMk cId="3834862947" sldId="435"/>
            <ac:spMk id="4" creationId="{5172898F-D0EB-4693-AE75-C34AD2796B03}"/>
          </ac:spMkLst>
        </pc:spChg>
        <pc:spChg chg="add mod">
          <ac:chgData name="li bo" userId="86e360d6c7446f46" providerId="LiveId" clId="{2BCA6E61-4081-479F-828A-8885916A5F5B}" dt="2022-03-29T06:07:32.669" v="22082" actId="1076"/>
          <ac:spMkLst>
            <pc:docMk/>
            <pc:sldMk cId="3834862947" sldId="435"/>
            <ac:spMk id="11" creationId="{FE229E4B-2E51-439C-A375-4C32099C49F6}"/>
          </ac:spMkLst>
        </pc:spChg>
        <pc:spChg chg="add del mod">
          <ac:chgData name="li bo" userId="86e360d6c7446f46" providerId="LiveId" clId="{2BCA6E61-4081-479F-828A-8885916A5F5B}" dt="2022-03-29T05:57:09.522" v="21694" actId="478"/>
          <ac:spMkLst>
            <pc:docMk/>
            <pc:sldMk cId="3834862947" sldId="435"/>
            <ac:spMk id="14" creationId="{4DA69F34-60CA-4E60-BC95-C112BAF9AEE4}"/>
          </ac:spMkLst>
        </pc:spChg>
        <pc:spChg chg="add mod">
          <ac:chgData name="li bo" userId="86e360d6c7446f46" providerId="LiveId" clId="{2BCA6E61-4081-479F-828A-8885916A5F5B}" dt="2022-03-29T07:20:45.545" v="23424" actId="20577"/>
          <ac:spMkLst>
            <pc:docMk/>
            <pc:sldMk cId="3834862947" sldId="435"/>
            <ac:spMk id="15" creationId="{89679EBF-FCB3-41CE-B153-1EE65521F813}"/>
          </ac:spMkLst>
        </pc:spChg>
        <pc:picChg chg="add del mod">
          <ac:chgData name="li bo" userId="86e360d6c7446f46" providerId="LiveId" clId="{2BCA6E61-4081-479F-828A-8885916A5F5B}" dt="2022-03-29T05:44:56.002" v="21526" actId="478"/>
          <ac:picMkLst>
            <pc:docMk/>
            <pc:sldMk cId="3834862947" sldId="435"/>
            <ac:picMk id="6" creationId="{8CD37745-2197-43D8-B399-02E10166E0B8}"/>
          </ac:picMkLst>
        </pc:picChg>
        <pc:picChg chg="add del mod">
          <ac:chgData name="li bo" userId="86e360d6c7446f46" providerId="LiveId" clId="{2BCA6E61-4081-479F-828A-8885916A5F5B}" dt="2022-03-29T06:07:18.453" v="22079" actId="478"/>
          <ac:picMkLst>
            <pc:docMk/>
            <pc:sldMk cId="3834862947" sldId="435"/>
            <ac:picMk id="8" creationId="{9D0D28DC-FD14-47B5-9000-576099A45918}"/>
          </ac:picMkLst>
        </pc:picChg>
        <pc:picChg chg="add mod">
          <ac:chgData name="li bo" userId="86e360d6c7446f46" providerId="LiveId" clId="{2BCA6E61-4081-479F-828A-8885916A5F5B}" dt="2022-03-29T06:07:32.669" v="22082" actId="1076"/>
          <ac:picMkLst>
            <pc:docMk/>
            <pc:sldMk cId="3834862947" sldId="435"/>
            <ac:picMk id="10" creationId="{6A5CC61E-EFFF-4287-A556-9C4CD2ADA9F3}"/>
          </ac:picMkLst>
        </pc:picChg>
        <pc:picChg chg="add mod">
          <ac:chgData name="li bo" userId="86e360d6c7446f46" providerId="LiveId" clId="{2BCA6E61-4081-479F-828A-8885916A5F5B}" dt="2022-03-29T06:07:32.669" v="22082" actId="1076"/>
          <ac:picMkLst>
            <pc:docMk/>
            <pc:sldMk cId="3834862947" sldId="435"/>
            <ac:picMk id="13" creationId="{EFDB2809-FCC2-43EC-BA82-82DB4FF69349}"/>
          </ac:picMkLst>
        </pc:picChg>
        <pc:picChg chg="add mod">
          <ac:chgData name="li bo" userId="86e360d6c7446f46" providerId="LiveId" clId="{2BCA6E61-4081-479F-828A-8885916A5F5B}" dt="2022-03-29T06:07:21.216" v="22081" actId="1076"/>
          <ac:picMkLst>
            <pc:docMk/>
            <pc:sldMk cId="3834862947" sldId="435"/>
            <ac:picMk id="17" creationId="{A7287B31-5E27-4B05-BDA0-C9F0DD52034E}"/>
          </ac:picMkLst>
        </pc:picChg>
      </pc:sldChg>
      <pc:sldChg chg="addSp delSp modSp new mod ord modTransition delAnim modAnim">
        <pc:chgData name="li bo" userId="86e360d6c7446f46" providerId="LiveId" clId="{2BCA6E61-4081-479F-828A-8885916A5F5B}" dt="2022-03-31T02:35:17.718" v="25500"/>
        <pc:sldMkLst>
          <pc:docMk/>
          <pc:sldMk cId="1356300298" sldId="436"/>
        </pc:sldMkLst>
        <pc:spChg chg="del">
          <ac:chgData name="li bo" userId="86e360d6c7446f46" providerId="LiveId" clId="{2BCA6E61-4081-479F-828A-8885916A5F5B}" dt="2022-03-29T02:02:33.154" v="18853" actId="478"/>
          <ac:spMkLst>
            <pc:docMk/>
            <pc:sldMk cId="1356300298" sldId="436"/>
            <ac:spMk id="2" creationId="{93E01B7E-D570-4E70-8250-329334AD98EA}"/>
          </ac:spMkLst>
        </pc:spChg>
        <pc:spChg chg="del">
          <ac:chgData name="li bo" userId="86e360d6c7446f46" providerId="LiveId" clId="{2BCA6E61-4081-479F-828A-8885916A5F5B}" dt="2022-03-29T02:02:33.154" v="18853" actId="478"/>
          <ac:spMkLst>
            <pc:docMk/>
            <pc:sldMk cId="1356300298" sldId="436"/>
            <ac:spMk id="3" creationId="{5CA849A8-727A-4B30-A7F9-4D96967F56DE}"/>
          </ac:spMkLst>
        </pc:spChg>
        <pc:spChg chg="add mod">
          <ac:chgData name="li bo" userId="86e360d6c7446f46" providerId="LiveId" clId="{2BCA6E61-4081-479F-828A-8885916A5F5B}" dt="2022-03-29T03:16:21.103" v="19625" actId="404"/>
          <ac:spMkLst>
            <pc:docMk/>
            <pc:sldMk cId="1356300298" sldId="436"/>
            <ac:spMk id="6" creationId="{9E0869A1-F9E7-4512-9A8F-367CBB37DF76}"/>
          </ac:spMkLst>
        </pc:spChg>
        <pc:spChg chg="add del">
          <ac:chgData name="li bo" userId="86e360d6c7446f46" providerId="LiveId" clId="{2BCA6E61-4081-479F-828A-8885916A5F5B}" dt="2022-03-29T03:17:02.986" v="19661" actId="478"/>
          <ac:spMkLst>
            <pc:docMk/>
            <pc:sldMk cId="1356300298" sldId="436"/>
            <ac:spMk id="8" creationId="{4225A314-37E1-4962-970C-E38FBF1E8B83}"/>
          </ac:spMkLst>
        </pc:spChg>
        <pc:spChg chg="mod">
          <ac:chgData name="li bo" userId="86e360d6c7446f46" providerId="LiveId" clId="{2BCA6E61-4081-479F-828A-8885916A5F5B}" dt="2022-03-29T03:17:09.519" v="19666"/>
          <ac:spMkLst>
            <pc:docMk/>
            <pc:sldMk cId="1356300298" sldId="436"/>
            <ac:spMk id="12" creationId="{2EE89032-5920-4F9D-AEE9-F58EC3E2342D}"/>
          </ac:spMkLst>
        </pc:spChg>
        <pc:spChg chg="mod">
          <ac:chgData name="li bo" userId="86e360d6c7446f46" providerId="LiveId" clId="{2BCA6E61-4081-479F-828A-8885916A5F5B}" dt="2022-03-29T03:17:09.519" v="19666"/>
          <ac:spMkLst>
            <pc:docMk/>
            <pc:sldMk cId="1356300298" sldId="436"/>
            <ac:spMk id="13" creationId="{7B2F06C6-0D03-4E24-A527-D53C8DFC7841}"/>
          </ac:spMkLst>
        </pc:spChg>
        <pc:spChg chg="mod">
          <ac:chgData name="li bo" userId="86e360d6c7446f46" providerId="LiveId" clId="{2BCA6E61-4081-479F-828A-8885916A5F5B}" dt="2022-03-29T03:17:09.519" v="19666"/>
          <ac:spMkLst>
            <pc:docMk/>
            <pc:sldMk cId="1356300298" sldId="436"/>
            <ac:spMk id="14" creationId="{0DD81229-38F2-41C5-A730-F1DC576CEBC5}"/>
          </ac:spMkLst>
        </pc:spChg>
        <pc:spChg chg="mod">
          <ac:chgData name="li bo" userId="86e360d6c7446f46" providerId="LiveId" clId="{2BCA6E61-4081-479F-828A-8885916A5F5B}" dt="2022-03-29T03:17:09.519" v="19666"/>
          <ac:spMkLst>
            <pc:docMk/>
            <pc:sldMk cId="1356300298" sldId="436"/>
            <ac:spMk id="20" creationId="{93F747E2-C9E2-4F20-870B-E3B27A9CE6FC}"/>
          </ac:spMkLst>
        </pc:spChg>
        <pc:spChg chg="mod">
          <ac:chgData name="li bo" userId="86e360d6c7446f46" providerId="LiveId" clId="{2BCA6E61-4081-479F-828A-8885916A5F5B}" dt="2022-03-29T03:17:09.519" v="19666"/>
          <ac:spMkLst>
            <pc:docMk/>
            <pc:sldMk cId="1356300298" sldId="436"/>
            <ac:spMk id="21" creationId="{77D026C4-5989-4648-9323-3A759B794436}"/>
          </ac:spMkLst>
        </pc:spChg>
        <pc:spChg chg="mod">
          <ac:chgData name="li bo" userId="86e360d6c7446f46" providerId="LiveId" clId="{2BCA6E61-4081-479F-828A-8885916A5F5B}" dt="2022-03-29T03:17:09.519" v="19666"/>
          <ac:spMkLst>
            <pc:docMk/>
            <pc:sldMk cId="1356300298" sldId="436"/>
            <ac:spMk id="22" creationId="{4BDF86DC-5379-415E-A2B1-D875011A7DA0}"/>
          </ac:spMkLst>
        </pc:spChg>
        <pc:spChg chg="add del mod">
          <ac:chgData name="li bo" userId="86e360d6c7446f46" providerId="LiveId" clId="{2BCA6E61-4081-479F-828A-8885916A5F5B}" dt="2022-03-29T03:19:35.360" v="19670" actId="21"/>
          <ac:spMkLst>
            <pc:docMk/>
            <pc:sldMk cId="1356300298" sldId="436"/>
            <ac:spMk id="25" creationId="{B008EBDD-27F7-4A29-8D06-CF6B6CB032D2}"/>
          </ac:spMkLst>
        </pc:spChg>
        <pc:spChg chg="add del mod">
          <ac:chgData name="li bo" userId="86e360d6c7446f46" providerId="LiveId" clId="{2BCA6E61-4081-479F-828A-8885916A5F5B}" dt="2022-03-29T03:19:35.360" v="19670" actId="21"/>
          <ac:spMkLst>
            <pc:docMk/>
            <pc:sldMk cId="1356300298" sldId="436"/>
            <ac:spMk id="26" creationId="{B11D5E70-ECF0-4DC8-91D0-150BFCDD41E5}"/>
          </ac:spMkLst>
        </pc:spChg>
        <pc:spChg chg="mod">
          <ac:chgData name="li bo" userId="86e360d6c7446f46" providerId="LiveId" clId="{2BCA6E61-4081-479F-828A-8885916A5F5B}" dt="2022-03-29T04:05:35.416" v="20448" actId="20577"/>
          <ac:spMkLst>
            <pc:docMk/>
            <pc:sldMk cId="1356300298" sldId="436"/>
            <ac:spMk id="32" creationId="{8163AA7D-D303-48D8-A654-7AC3D6AEFAFD}"/>
          </ac:spMkLst>
        </pc:spChg>
        <pc:spChg chg="mod">
          <ac:chgData name="li bo" userId="86e360d6c7446f46" providerId="LiveId" clId="{2BCA6E61-4081-479F-828A-8885916A5F5B}" dt="2022-03-29T04:05:31.334" v="20445" actId="20577"/>
          <ac:spMkLst>
            <pc:docMk/>
            <pc:sldMk cId="1356300298" sldId="436"/>
            <ac:spMk id="33" creationId="{CF846B9B-3B12-4121-82CF-D0CE19B39343}"/>
          </ac:spMkLst>
        </pc:spChg>
        <pc:spChg chg="mod">
          <ac:chgData name="li bo" userId="86e360d6c7446f46" providerId="LiveId" clId="{2BCA6E61-4081-479F-828A-8885916A5F5B}" dt="2022-03-29T03:23:49.362" v="19795" actId="20577"/>
          <ac:spMkLst>
            <pc:docMk/>
            <pc:sldMk cId="1356300298" sldId="436"/>
            <ac:spMk id="34" creationId="{77DD6942-CE07-4ABA-AE2D-225FDD231248}"/>
          </ac:spMkLst>
        </pc:spChg>
        <pc:spChg chg="mod">
          <ac:chgData name="li bo" userId="86e360d6c7446f46" providerId="LiveId" clId="{2BCA6E61-4081-479F-828A-8885916A5F5B}" dt="2022-03-29T04:05:33.883" v="20447" actId="20577"/>
          <ac:spMkLst>
            <pc:docMk/>
            <pc:sldMk cId="1356300298" sldId="436"/>
            <ac:spMk id="40" creationId="{9B066190-9E94-448E-9FDD-3C110299E42B}"/>
          </ac:spMkLst>
        </pc:spChg>
        <pc:spChg chg="mod">
          <ac:chgData name="li bo" userId="86e360d6c7446f46" providerId="LiveId" clId="{2BCA6E61-4081-479F-828A-8885916A5F5B}" dt="2022-03-29T04:05:32.743" v="20446" actId="20577"/>
          <ac:spMkLst>
            <pc:docMk/>
            <pc:sldMk cId="1356300298" sldId="436"/>
            <ac:spMk id="41" creationId="{E6E186CF-1E89-4E11-BDD8-2899719D7529}"/>
          </ac:spMkLst>
        </pc:spChg>
        <pc:spChg chg="mod">
          <ac:chgData name="li bo" userId="86e360d6c7446f46" providerId="LiveId" clId="{2BCA6E61-4081-479F-828A-8885916A5F5B}" dt="2022-03-29T03:23:34.054" v="19790" actId="20577"/>
          <ac:spMkLst>
            <pc:docMk/>
            <pc:sldMk cId="1356300298" sldId="436"/>
            <ac:spMk id="42" creationId="{F50B31E5-57BE-4217-9D41-0D86CFD639D3}"/>
          </ac:spMkLst>
        </pc:spChg>
        <pc:spChg chg="add mod">
          <ac:chgData name="li bo" userId="86e360d6c7446f46" providerId="LiveId" clId="{2BCA6E61-4081-479F-828A-8885916A5F5B}" dt="2022-03-29T04:10:40.776" v="20539" actId="1076"/>
          <ac:spMkLst>
            <pc:docMk/>
            <pc:sldMk cId="1356300298" sldId="436"/>
            <ac:spMk id="45" creationId="{C8419731-7027-47F5-ABCF-4E3BD7743380}"/>
          </ac:spMkLst>
        </pc:spChg>
        <pc:spChg chg="add mod">
          <ac:chgData name="li bo" userId="86e360d6c7446f46" providerId="LiveId" clId="{2BCA6E61-4081-479F-828A-8885916A5F5B}" dt="2022-03-29T04:10:40.776" v="20539" actId="1076"/>
          <ac:spMkLst>
            <pc:docMk/>
            <pc:sldMk cId="1356300298" sldId="436"/>
            <ac:spMk id="46" creationId="{3B6D7775-2AFD-422F-B4A2-35DAD0156A54}"/>
          </ac:spMkLst>
        </pc:spChg>
        <pc:spChg chg="add mod">
          <ac:chgData name="li bo" userId="86e360d6c7446f46" providerId="LiveId" clId="{2BCA6E61-4081-479F-828A-8885916A5F5B}" dt="2022-03-29T05:37:54.517" v="21291" actId="14100"/>
          <ac:spMkLst>
            <pc:docMk/>
            <pc:sldMk cId="1356300298" sldId="436"/>
            <ac:spMk id="47" creationId="{FFA7480B-A2E7-47FD-A7AD-0D2CC89EE907}"/>
          </ac:spMkLst>
        </pc:spChg>
        <pc:spChg chg="add mod">
          <ac:chgData name="li bo" userId="86e360d6c7446f46" providerId="LiveId" clId="{2BCA6E61-4081-479F-828A-8885916A5F5B}" dt="2022-03-29T05:38:03.790" v="21293" actId="12"/>
          <ac:spMkLst>
            <pc:docMk/>
            <pc:sldMk cId="1356300298" sldId="436"/>
            <ac:spMk id="48" creationId="{8459402E-CE0D-4857-8812-D1E7E561E32F}"/>
          </ac:spMkLst>
        </pc:spChg>
        <pc:grpChg chg="add del mod">
          <ac:chgData name="li bo" userId="86e360d6c7446f46" providerId="LiveId" clId="{2BCA6E61-4081-479F-828A-8885916A5F5B}" dt="2022-03-29T03:19:35.360" v="19670" actId="21"/>
          <ac:grpSpMkLst>
            <pc:docMk/>
            <pc:sldMk cId="1356300298" sldId="436"/>
            <ac:grpSpMk id="9" creationId="{1CC24CF1-6BF9-49EF-8AE1-8EDE8F3534A3}"/>
          </ac:grpSpMkLst>
        </pc:grpChg>
        <pc:grpChg chg="mod">
          <ac:chgData name="li bo" userId="86e360d6c7446f46" providerId="LiveId" clId="{2BCA6E61-4081-479F-828A-8885916A5F5B}" dt="2022-03-29T03:17:09.519" v="19666"/>
          <ac:grpSpMkLst>
            <pc:docMk/>
            <pc:sldMk cId="1356300298" sldId="436"/>
            <ac:grpSpMk id="10" creationId="{B6F1AEF9-4F85-49FC-9359-A192AC7188E3}"/>
          </ac:grpSpMkLst>
        </pc:grpChg>
        <pc:grpChg chg="add del mod">
          <ac:chgData name="li bo" userId="86e360d6c7446f46" providerId="LiveId" clId="{2BCA6E61-4081-479F-828A-8885916A5F5B}" dt="2022-03-29T03:19:35.360" v="19670" actId="21"/>
          <ac:grpSpMkLst>
            <pc:docMk/>
            <pc:sldMk cId="1356300298" sldId="436"/>
            <ac:grpSpMk id="17" creationId="{666F2445-5A83-4261-B0A8-B9A665A2E86A}"/>
          </ac:grpSpMkLst>
        </pc:grpChg>
        <pc:grpChg chg="mod">
          <ac:chgData name="li bo" userId="86e360d6c7446f46" providerId="LiveId" clId="{2BCA6E61-4081-479F-828A-8885916A5F5B}" dt="2022-03-29T03:17:09.519" v="19666"/>
          <ac:grpSpMkLst>
            <pc:docMk/>
            <pc:sldMk cId="1356300298" sldId="436"/>
            <ac:grpSpMk id="18" creationId="{D80CC1DC-6B2F-49F4-ACFF-8B567C47FB4D}"/>
          </ac:grpSpMkLst>
        </pc:grpChg>
        <pc:grpChg chg="add mod">
          <ac:chgData name="li bo" userId="86e360d6c7446f46" providerId="LiveId" clId="{2BCA6E61-4081-479F-828A-8885916A5F5B}" dt="2022-03-29T04:10:40.776" v="20539" actId="1076"/>
          <ac:grpSpMkLst>
            <pc:docMk/>
            <pc:sldMk cId="1356300298" sldId="436"/>
            <ac:grpSpMk id="29" creationId="{4FFBB141-DF9C-4EE5-89A1-5C4A757FAEF4}"/>
          </ac:grpSpMkLst>
        </pc:grpChg>
        <pc:grpChg chg="mod">
          <ac:chgData name="li bo" userId="86e360d6c7446f46" providerId="LiveId" clId="{2BCA6E61-4081-479F-828A-8885916A5F5B}" dt="2022-03-29T03:19:36.129" v="19671"/>
          <ac:grpSpMkLst>
            <pc:docMk/>
            <pc:sldMk cId="1356300298" sldId="436"/>
            <ac:grpSpMk id="30" creationId="{F1EFAC59-4C88-4290-A730-23F879F8B2DC}"/>
          </ac:grpSpMkLst>
        </pc:grpChg>
        <pc:grpChg chg="add mod">
          <ac:chgData name="li bo" userId="86e360d6c7446f46" providerId="LiveId" clId="{2BCA6E61-4081-479F-828A-8885916A5F5B}" dt="2022-03-29T04:10:40.776" v="20539" actId="1076"/>
          <ac:grpSpMkLst>
            <pc:docMk/>
            <pc:sldMk cId="1356300298" sldId="436"/>
            <ac:grpSpMk id="37" creationId="{A817FA8B-8293-41F8-919A-77D471108902}"/>
          </ac:grpSpMkLst>
        </pc:grpChg>
        <pc:grpChg chg="mod">
          <ac:chgData name="li bo" userId="86e360d6c7446f46" providerId="LiveId" clId="{2BCA6E61-4081-479F-828A-8885916A5F5B}" dt="2022-03-29T03:19:36.129" v="19671"/>
          <ac:grpSpMkLst>
            <pc:docMk/>
            <pc:sldMk cId="1356300298" sldId="436"/>
            <ac:grpSpMk id="38" creationId="{F8FAA33A-ECFE-4608-9D83-5577D81B39B6}"/>
          </ac:grpSpMkLst>
        </pc:grpChg>
        <pc:picChg chg="add del">
          <ac:chgData name="li bo" userId="86e360d6c7446f46" providerId="LiveId" clId="{2BCA6E61-4081-479F-828A-8885916A5F5B}" dt="2022-03-29T02:02:42.461" v="18869" actId="478"/>
          <ac:picMkLst>
            <pc:docMk/>
            <pc:sldMk cId="1356300298" sldId="436"/>
            <ac:picMk id="5" creationId="{751B4319-ED16-4214-B6BB-71579ED7347C}"/>
          </ac:picMkLst>
        </pc:picChg>
        <pc:picChg chg="add mod">
          <ac:chgData name="li bo" userId="86e360d6c7446f46" providerId="LiveId" clId="{2BCA6E61-4081-479F-828A-8885916A5F5B}" dt="2022-03-29T05:38:13.537" v="21294" actId="1076"/>
          <ac:picMkLst>
            <pc:docMk/>
            <pc:sldMk cId="1356300298" sldId="436"/>
            <ac:picMk id="28" creationId="{CA1E5B60-00AC-44AC-8774-D07B70102BBD}"/>
          </ac:picMkLst>
        </pc:picChg>
        <pc:cxnChg chg="mod">
          <ac:chgData name="li bo" userId="86e360d6c7446f46" providerId="LiveId" clId="{2BCA6E61-4081-479F-828A-8885916A5F5B}" dt="2022-03-29T03:19:35.360" v="19670" actId="21"/>
          <ac:cxnSpMkLst>
            <pc:docMk/>
            <pc:sldMk cId="1356300298" sldId="436"/>
            <ac:cxnSpMk id="11" creationId="{4F6CC01A-CED5-42A6-A9AA-1A67283E13A5}"/>
          </ac:cxnSpMkLst>
        </pc:cxnChg>
        <pc:cxnChg chg="mod">
          <ac:chgData name="li bo" userId="86e360d6c7446f46" providerId="LiveId" clId="{2BCA6E61-4081-479F-828A-8885916A5F5B}" dt="2022-03-29T03:19:35.360" v="19670" actId="21"/>
          <ac:cxnSpMkLst>
            <pc:docMk/>
            <pc:sldMk cId="1356300298" sldId="436"/>
            <ac:cxnSpMk id="15" creationId="{8842AAE0-F76B-441A-B1AE-A59F8899247E}"/>
          </ac:cxnSpMkLst>
        </pc:cxnChg>
        <pc:cxnChg chg="mod">
          <ac:chgData name="li bo" userId="86e360d6c7446f46" providerId="LiveId" clId="{2BCA6E61-4081-479F-828A-8885916A5F5B}" dt="2022-03-29T03:19:35.360" v="19670" actId="21"/>
          <ac:cxnSpMkLst>
            <pc:docMk/>
            <pc:sldMk cId="1356300298" sldId="436"/>
            <ac:cxnSpMk id="16" creationId="{F52C6264-6898-4A2F-B56D-E9825AD35DEC}"/>
          </ac:cxnSpMkLst>
        </pc:cxnChg>
        <pc:cxnChg chg="mod">
          <ac:chgData name="li bo" userId="86e360d6c7446f46" providerId="LiveId" clId="{2BCA6E61-4081-479F-828A-8885916A5F5B}" dt="2022-03-29T03:19:35.360" v="19670" actId="21"/>
          <ac:cxnSpMkLst>
            <pc:docMk/>
            <pc:sldMk cId="1356300298" sldId="436"/>
            <ac:cxnSpMk id="19" creationId="{9E569524-8038-4D96-9DE3-66F54E1A8997}"/>
          </ac:cxnSpMkLst>
        </pc:cxnChg>
        <pc:cxnChg chg="mod">
          <ac:chgData name="li bo" userId="86e360d6c7446f46" providerId="LiveId" clId="{2BCA6E61-4081-479F-828A-8885916A5F5B}" dt="2022-03-29T03:19:35.360" v="19670" actId="21"/>
          <ac:cxnSpMkLst>
            <pc:docMk/>
            <pc:sldMk cId="1356300298" sldId="436"/>
            <ac:cxnSpMk id="23" creationId="{3C5C6FF4-8B6A-4CD7-9941-D219626ACFE0}"/>
          </ac:cxnSpMkLst>
        </pc:cxnChg>
        <pc:cxnChg chg="mod">
          <ac:chgData name="li bo" userId="86e360d6c7446f46" providerId="LiveId" clId="{2BCA6E61-4081-479F-828A-8885916A5F5B}" dt="2022-03-29T03:19:35.360" v="19670" actId="21"/>
          <ac:cxnSpMkLst>
            <pc:docMk/>
            <pc:sldMk cId="1356300298" sldId="436"/>
            <ac:cxnSpMk id="24" creationId="{FE838A1E-C5DF-4F00-B70D-E819A8705042}"/>
          </ac:cxnSpMkLst>
        </pc:cxnChg>
        <pc:cxnChg chg="mod">
          <ac:chgData name="li bo" userId="86e360d6c7446f46" providerId="LiveId" clId="{2BCA6E61-4081-479F-828A-8885916A5F5B}" dt="2022-03-29T03:19:36.129" v="19671"/>
          <ac:cxnSpMkLst>
            <pc:docMk/>
            <pc:sldMk cId="1356300298" sldId="436"/>
            <ac:cxnSpMk id="31" creationId="{D905CF45-7501-4244-B801-2EA1587A8626}"/>
          </ac:cxnSpMkLst>
        </pc:cxnChg>
        <pc:cxnChg chg="mod">
          <ac:chgData name="li bo" userId="86e360d6c7446f46" providerId="LiveId" clId="{2BCA6E61-4081-479F-828A-8885916A5F5B}" dt="2022-03-29T03:19:36.129" v="19671"/>
          <ac:cxnSpMkLst>
            <pc:docMk/>
            <pc:sldMk cId="1356300298" sldId="436"/>
            <ac:cxnSpMk id="35" creationId="{3625A1E3-56D5-47C9-93FC-D96DD32A5697}"/>
          </ac:cxnSpMkLst>
        </pc:cxnChg>
        <pc:cxnChg chg="mod">
          <ac:chgData name="li bo" userId="86e360d6c7446f46" providerId="LiveId" clId="{2BCA6E61-4081-479F-828A-8885916A5F5B}" dt="2022-03-29T03:19:36.129" v="19671"/>
          <ac:cxnSpMkLst>
            <pc:docMk/>
            <pc:sldMk cId="1356300298" sldId="436"/>
            <ac:cxnSpMk id="36" creationId="{24879835-148D-46DF-B425-AE2D039D7074}"/>
          </ac:cxnSpMkLst>
        </pc:cxnChg>
        <pc:cxnChg chg="mod">
          <ac:chgData name="li bo" userId="86e360d6c7446f46" providerId="LiveId" clId="{2BCA6E61-4081-479F-828A-8885916A5F5B}" dt="2022-03-29T03:19:36.129" v="19671"/>
          <ac:cxnSpMkLst>
            <pc:docMk/>
            <pc:sldMk cId="1356300298" sldId="436"/>
            <ac:cxnSpMk id="39" creationId="{DC19C489-C6A7-4D54-A5A6-7FA4FC0837B9}"/>
          </ac:cxnSpMkLst>
        </pc:cxnChg>
        <pc:cxnChg chg="mod">
          <ac:chgData name="li bo" userId="86e360d6c7446f46" providerId="LiveId" clId="{2BCA6E61-4081-479F-828A-8885916A5F5B}" dt="2022-03-29T03:19:36.129" v="19671"/>
          <ac:cxnSpMkLst>
            <pc:docMk/>
            <pc:sldMk cId="1356300298" sldId="436"/>
            <ac:cxnSpMk id="43" creationId="{D3EF2F1F-B158-48B7-BCE4-D8832916A534}"/>
          </ac:cxnSpMkLst>
        </pc:cxnChg>
        <pc:cxnChg chg="mod">
          <ac:chgData name="li bo" userId="86e360d6c7446f46" providerId="LiveId" clId="{2BCA6E61-4081-479F-828A-8885916A5F5B}" dt="2022-03-29T03:19:36.129" v="19671"/>
          <ac:cxnSpMkLst>
            <pc:docMk/>
            <pc:sldMk cId="1356300298" sldId="436"/>
            <ac:cxnSpMk id="44" creationId="{EB1FD53D-5960-4B55-AF47-7AE2247AB11D}"/>
          </ac:cxnSpMkLst>
        </pc:cxnChg>
      </pc:sldChg>
      <pc:sldChg chg="modSp add del mod">
        <pc:chgData name="li bo" userId="86e360d6c7446f46" providerId="LiveId" clId="{2BCA6E61-4081-479F-828A-8885916A5F5B}" dt="2022-03-29T02:37:18.043" v="19312" actId="47"/>
        <pc:sldMkLst>
          <pc:docMk/>
          <pc:sldMk cId="95777240" sldId="437"/>
        </pc:sldMkLst>
        <pc:spChg chg="mod">
          <ac:chgData name="li bo" userId="86e360d6c7446f46" providerId="LiveId" clId="{2BCA6E61-4081-479F-828A-8885916A5F5B}" dt="2022-03-29T02:36:34.599" v="19303" actId="1076"/>
          <ac:spMkLst>
            <pc:docMk/>
            <pc:sldMk cId="95777240" sldId="437"/>
            <ac:spMk id="5" creationId="{AFEDFBDA-E553-4B75-A154-1D2DD33A6F25}"/>
          </ac:spMkLst>
        </pc:spChg>
      </pc:sldChg>
      <pc:sldChg chg="addSp delSp modSp add mod modAnim">
        <pc:chgData name="li bo" userId="86e360d6c7446f46" providerId="LiveId" clId="{2BCA6E61-4081-479F-828A-8885916A5F5B}" dt="2022-03-29T07:01:05.071" v="22908"/>
        <pc:sldMkLst>
          <pc:docMk/>
          <pc:sldMk cId="3717510810" sldId="437"/>
        </pc:sldMkLst>
        <pc:spChg chg="mod">
          <ac:chgData name="li bo" userId="86e360d6c7446f46" providerId="LiveId" clId="{2BCA6E61-4081-479F-828A-8885916A5F5B}" dt="2022-03-29T02:45:17.691" v="19569" actId="113"/>
          <ac:spMkLst>
            <pc:docMk/>
            <pc:sldMk cId="3717510810" sldId="437"/>
            <ac:spMk id="5" creationId="{AFEDFBDA-E553-4B75-A154-1D2DD33A6F25}"/>
          </ac:spMkLst>
        </pc:spChg>
        <pc:spChg chg="mod">
          <ac:chgData name="li bo" userId="86e360d6c7446f46" providerId="LiveId" clId="{2BCA6E61-4081-479F-828A-8885916A5F5B}" dt="2022-03-29T02:40:31.012" v="19516" actId="1076"/>
          <ac:spMkLst>
            <pc:docMk/>
            <pc:sldMk cId="3717510810" sldId="437"/>
            <ac:spMk id="32" creationId="{273EF713-976D-4C61-B4A8-DB7EF38738D2}"/>
          </ac:spMkLst>
        </pc:spChg>
        <pc:spChg chg="mod">
          <ac:chgData name="li bo" userId="86e360d6c7446f46" providerId="LiveId" clId="{2BCA6E61-4081-479F-828A-8885916A5F5B}" dt="2022-03-29T02:41:01.395" v="19528" actId="1076"/>
          <ac:spMkLst>
            <pc:docMk/>
            <pc:sldMk cId="3717510810" sldId="437"/>
            <ac:spMk id="33" creationId="{CFB1FCB6-75A0-49B0-9609-6C713B15D46C}"/>
          </ac:spMkLst>
        </pc:spChg>
        <pc:cxnChg chg="add mod">
          <ac:chgData name="li bo" userId="86e360d6c7446f46" providerId="LiveId" clId="{2BCA6E61-4081-479F-828A-8885916A5F5B}" dt="2022-03-29T02:44:27.023" v="19561" actId="208"/>
          <ac:cxnSpMkLst>
            <pc:docMk/>
            <pc:sldMk cId="3717510810" sldId="437"/>
            <ac:cxnSpMk id="3" creationId="{C8CD8055-B453-47FA-B53A-A125EA0CC961}"/>
          </ac:cxnSpMkLst>
        </pc:cxnChg>
        <pc:cxnChg chg="del mod">
          <ac:chgData name="li bo" userId="86e360d6c7446f46" providerId="LiveId" clId="{2BCA6E61-4081-479F-828A-8885916A5F5B}" dt="2022-03-29T02:41:49.510" v="19534" actId="478"/>
          <ac:cxnSpMkLst>
            <pc:docMk/>
            <pc:sldMk cId="3717510810" sldId="437"/>
            <ac:cxnSpMk id="20" creationId="{06AFF2F4-5EC3-4774-9CCD-22B30A6EA4FA}"/>
          </ac:cxnSpMkLst>
        </pc:cxnChg>
        <pc:cxnChg chg="del mod">
          <ac:chgData name="li bo" userId="86e360d6c7446f46" providerId="LiveId" clId="{2BCA6E61-4081-479F-828A-8885916A5F5B}" dt="2022-03-29T02:45:31.712" v="19570" actId="478"/>
          <ac:cxnSpMkLst>
            <pc:docMk/>
            <pc:sldMk cId="3717510810" sldId="437"/>
            <ac:cxnSpMk id="31" creationId="{F7AC86AC-7889-4EA4-8FA7-B3BDADC9EF0B}"/>
          </ac:cxnSpMkLst>
        </pc:cxnChg>
        <pc:cxnChg chg="add mod">
          <ac:chgData name="li bo" userId="86e360d6c7446f46" providerId="LiveId" clId="{2BCA6E61-4081-479F-828A-8885916A5F5B}" dt="2022-03-29T02:44:27.023" v="19561" actId="208"/>
          <ac:cxnSpMkLst>
            <pc:docMk/>
            <pc:sldMk cId="3717510810" sldId="437"/>
            <ac:cxnSpMk id="34" creationId="{CAEC48D8-5E2E-4699-BABC-5B82FBAF3192}"/>
          </ac:cxnSpMkLst>
        </pc:cxnChg>
        <pc:cxnChg chg="add mod">
          <ac:chgData name="li bo" userId="86e360d6c7446f46" providerId="LiveId" clId="{2BCA6E61-4081-479F-828A-8885916A5F5B}" dt="2022-03-29T02:44:27.023" v="19561" actId="208"/>
          <ac:cxnSpMkLst>
            <pc:docMk/>
            <pc:sldMk cId="3717510810" sldId="437"/>
            <ac:cxnSpMk id="35" creationId="{AAC678B5-633D-48F7-833D-1F604CBDA99A}"/>
          </ac:cxnSpMkLst>
        </pc:cxnChg>
        <pc:cxnChg chg="add mod">
          <ac:chgData name="li bo" userId="86e360d6c7446f46" providerId="LiveId" clId="{2BCA6E61-4081-479F-828A-8885916A5F5B}" dt="2022-03-29T02:44:27.023" v="19561" actId="208"/>
          <ac:cxnSpMkLst>
            <pc:docMk/>
            <pc:sldMk cId="3717510810" sldId="437"/>
            <ac:cxnSpMk id="36" creationId="{AAFDFA87-9739-4989-B44A-78259D7EC830}"/>
          </ac:cxnSpMkLst>
        </pc:cxnChg>
        <pc:cxnChg chg="add mod">
          <ac:chgData name="li bo" userId="86e360d6c7446f46" providerId="LiveId" clId="{2BCA6E61-4081-479F-828A-8885916A5F5B}" dt="2022-03-29T02:44:46.387" v="19563" actId="1076"/>
          <ac:cxnSpMkLst>
            <pc:docMk/>
            <pc:sldMk cId="3717510810" sldId="437"/>
            <ac:cxnSpMk id="38" creationId="{264C7908-9F72-4877-B566-32322BB7203E}"/>
          </ac:cxnSpMkLst>
        </pc:cxnChg>
      </pc:sldChg>
      <pc:sldChg chg="addSp delSp modSp new mod modTransition modAnim">
        <pc:chgData name="li bo" userId="86e360d6c7446f46" providerId="LiveId" clId="{2BCA6E61-4081-479F-828A-8885916A5F5B}" dt="2022-03-31T02:35:13.609" v="25488"/>
        <pc:sldMkLst>
          <pc:docMk/>
          <pc:sldMk cId="2871097503" sldId="438"/>
        </pc:sldMkLst>
        <pc:spChg chg="del">
          <ac:chgData name="li bo" userId="86e360d6c7446f46" providerId="LiveId" clId="{2BCA6E61-4081-479F-828A-8885916A5F5B}" dt="2022-03-29T03:46:24.923" v="19845" actId="478"/>
          <ac:spMkLst>
            <pc:docMk/>
            <pc:sldMk cId="2871097503" sldId="438"/>
            <ac:spMk id="2" creationId="{1ECC9D50-3E49-407D-B60C-9ED380D665DB}"/>
          </ac:spMkLst>
        </pc:spChg>
        <pc:spChg chg="del">
          <ac:chgData name="li bo" userId="86e360d6c7446f46" providerId="LiveId" clId="{2BCA6E61-4081-479F-828A-8885916A5F5B}" dt="2022-03-29T03:46:24.923" v="19845" actId="478"/>
          <ac:spMkLst>
            <pc:docMk/>
            <pc:sldMk cId="2871097503" sldId="438"/>
            <ac:spMk id="3" creationId="{0362F63E-AD15-42EC-B3B8-6390DECC322A}"/>
          </ac:spMkLst>
        </pc:spChg>
        <pc:spChg chg="add del mod">
          <ac:chgData name="li bo" userId="86e360d6c7446f46" providerId="LiveId" clId="{2BCA6E61-4081-479F-828A-8885916A5F5B}" dt="2022-03-29T03:46:44.879" v="19869" actId="478"/>
          <ac:spMkLst>
            <pc:docMk/>
            <pc:sldMk cId="2871097503" sldId="438"/>
            <ac:spMk id="4" creationId="{9E465062-DAE7-4FFF-AF18-382496D36F46}"/>
          </ac:spMkLst>
        </pc:spChg>
        <pc:spChg chg="add mod">
          <ac:chgData name="li bo" userId="86e360d6c7446f46" providerId="LiveId" clId="{2BCA6E61-4081-479F-828A-8885916A5F5B}" dt="2022-03-29T03:46:45.092" v="19870"/>
          <ac:spMkLst>
            <pc:docMk/>
            <pc:sldMk cId="2871097503" sldId="438"/>
            <ac:spMk id="5" creationId="{5AE78A1E-763F-4438-82BF-8F673B8B8ED0}"/>
          </ac:spMkLst>
        </pc:spChg>
        <pc:spChg chg="add mod">
          <ac:chgData name="li bo" userId="86e360d6c7446f46" providerId="LiveId" clId="{2BCA6E61-4081-479F-828A-8885916A5F5B}" dt="2022-03-29T03:52:34.408" v="20248" actId="1076"/>
          <ac:spMkLst>
            <pc:docMk/>
            <pc:sldMk cId="2871097503" sldId="438"/>
            <ac:spMk id="10" creationId="{31B17254-2913-4496-B4A4-9E7ED7EE918B}"/>
          </ac:spMkLst>
        </pc:spChg>
        <pc:picChg chg="add mod">
          <ac:chgData name="li bo" userId="86e360d6c7446f46" providerId="LiveId" clId="{2BCA6E61-4081-479F-828A-8885916A5F5B}" dt="2022-03-29T03:52:27.720" v="20245" actId="1076"/>
          <ac:picMkLst>
            <pc:docMk/>
            <pc:sldMk cId="2871097503" sldId="438"/>
            <ac:picMk id="7" creationId="{ADE82F44-9BF3-4530-BB72-38AE34177449}"/>
          </ac:picMkLst>
        </pc:picChg>
        <pc:picChg chg="add mod">
          <ac:chgData name="li bo" userId="86e360d6c7446f46" providerId="LiveId" clId="{2BCA6E61-4081-479F-828A-8885916A5F5B}" dt="2022-03-29T03:52:29.668" v="20246" actId="1076"/>
          <ac:picMkLst>
            <pc:docMk/>
            <pc:sldMk cId="2871097503" sldId="438"/>
            <ac:picMk id="9" creationId="{D8D8FE74-66F7-4995-9608-E384CF7DE7FF}"/>
          </ac:picMkLst>
        </pc:picChg>
      </pc:sldChg>
      <pc:sldChg chg="addSp delSp modSp new mod modTransition modAnim">
        <pc:chgData name="li bo" userId="86e360d6c7446f46" providerId="LiveId" clId="{2BCA6E61-4081-479F-828A-8885916A5F5B}" dt="2022-03-30T02:04:00.662" v="25244"/>
        <pc:sldMkLst>
          <pc:docMk/>
          <pc:sldMk cId="1121219656" sldId="439"/>
        </pc:sldMkLst>
        <pc:spChg chg="del">
          <ac:chgData name="li bo" userId="86e360d6c7446f46" providerId="LiveId" clId="{2BCA6E61-4081-479F-828A-8885916A5F5B}" dt="2022-03-29T05:09:41.072" v="20946" actId="478"/>
          <ac:spMkLst>
            <pc:docMk/>
            <pc:sldMk cId="1121219656" sldId="439"/>
            <ac:spMk id="2" creationId="{81446703-A1A5-4814-BF46-47C4D6CA1B79}"/>
          </ac:spMkLst>
        </pc:spChg>
        <pc:spChg chg="del">
          <ac:chgData name="li bo" userId="86e360d6c7446f46" providerId="LiveId" clId="{2BCA6E61-4081-479F-828A-8885916A5F5B}" dt="2022-03-29T05:09:41.072" v="20946" actId="478"/>
          <ac:spMkLst>
            <pc:docMk/>
            <pc:sldMk cId="1121219656" sldId="439"/>
            <ac:spMk id="3" creationId="{DA7BB3D1-B694-416C-83DE-C5905D4A1658}"/>
          </ac:spMkLst>
        </pc:spChg>
        <pc:spChg chg="add mod">
          <ac:chgData name="li bo" userId="86e360d6c7446f46" providerId="LiveId" clId="{2BCA6E61-4081-479F-828A-8885916A5F5B}" dt="2022-03-29T05:32:38.389" v="21042" actId="1076"/>
          <ac:spMkLst>
            <pc:docMk/>
            <pc:sldMk cId="1121219656" sldId="439"/>
            <ac:spMk id="4" creationId="{717DBF42-F7ED-423A-8142-C9379B151352}"/>
          </ac:spMkLst>
        </pc:spChg>
        <pc:spChg chg="add mod">
          <ac:chgData name="li bo" userId="86e360d6c7446f46" providerId="LiveId" clId="{2BCA6E61-4081-479F-828A-8885916A5F5B}" dt="2022-03-29T05:33:26.447" v="21076" actId="1076"/>
          <ac:spMkLst>
            <pc:docMk/>
            <pc:sldMk cId="1121219656" sldId="439"/>
            <ac:spMk id="5" creationId="{B12CC886-3CE5-4737-8BAC-BD74B296E7A5}"/>
          </ac:spMkLst>
        </pc:spChg>
        <pc:spChg chg="add mod">
          <ac:chgData name="li bo" userId="86e360d6c7446f46" providerId="LiveId" clId="{2BCA6E61-4081-479F-828A-8885916A5F5B}" dt="2022-03-29T16:32:05.387" v="24804" actId="20577"/>
          <ac:spMkLst>
            <pc:docMk/>
            <pc:sldMk cId="1121219656" sldId="439"/>
            <ac:spMk id="10" creationId="{825A37DE-96F8-4C0A-B031-860EA006B278}"/>
          </ac:spMkLst>
        </pc:spChg>
        <pc:picChg chg="add mod">
          <ac:chgData name="li bo" userId="86e360d6c7446f46" providerId="LiveId" clId="{2BCA6E61-4081-479F-828A-8885916A5F5B}" dt="2022-03-29T05:32:51.886" v="21046" actId="1076"/>
          <ac:picMkLst>
            <pc:docMk/>
            <pc:sldMk cId="1121219656" sldId="439"/>
            <ac:picMk id="7" creationId="{C761497F-42AD-48AF-8E04-D39C5CBF3CEF}"/>
          </ac:picMkLst>
        </pc:picChg>
        <pc:picChg chg="add mod">
          <ac:chgData name="li bo" userId="86e360d6c7446f46" providerId="LiveId" clId="{2BCA6E61-4081-479F-828A-8885916A5F5B}" dt="2022-03-29T05:32:51.886" v="21046" actId="1076"/>
          <ac:picMkLst>
            <pc:docMk/>
            <pc:sldMk cId="1121219656" sldId="439"/>
            <ac:picMk id="9" creationId="{B1449A89-D724-4D49-9F73-4BFEA688D0E9}"/>
          </ac:picMkLst>
        </pc:picChg>
      </pc:sldChg>
      <pc:sldChg chg="addSp delSp modSp new mod modTransition modAnim">
        <pc:chgData name="li bo" userId="86e360d6c7446f46" providerId="LiveId" clId="{2BCA6E61-4081-479F-828A-8885916A5F5B}" dt="2022-03-30T10:17:45.201" v="25438"/>
        <pc:sldMkLst>
          <pc:docMk/>
          <pc:sldMk cId="304146307" sldId="440"/>
        </pc:sldMkLst>
        <pc:spChg chg="del">
          <ac:chgData name="li bo" userId="86e360d6c7446f46" providerId="LiveId" clId="{2BCA6E61-4081-479F-828A-8885916A5F5B}" dt="2022-03-29T05:59:39.743" v="21951" actId="478"/>
          <ac:spMkLst>
            <pc:docMk/>
            <pc:sldMk cId="304146307" sldId="440"/>
            <ac:spMk id="2" creationId="{83E6275D-0381-4F99-AD27-A04F6EAF0089}"/>
          </ac:spMkLst>
        </pc:spChg>
        <pc:spChg chg="del">
          <ac:chgData name="li bo" userId="86e360d6c7446f46" providerId="LiveId" clId="{2BCA6E61-4081-479F-828A-8885916A5F5B}" dt="2022-03-29T05:59:39.743" v="21951" actId="478"/>
          <ac:spMkLst>
            <pc:docMk/>
            <pc:sldMk cId="304146307" sldId="440"/>
            <ac:spMk id="3" creationId="{AC1E33C0-F177-4062-A2B7-220118EBBD93}"/>
          </ac:spMkLst>
        </pc:spChg>
        <pc:spChg chg="add mod">
          <ac:chgData name="li bo" userId="86e360d6c7446f46" providerId="LiveId" clId="{2BCA6E61-4081-479F-828A-8885916A5F5B}" dt="2022-03-29T06:37:32.552" v="22415" actId="1076"/>
          <ac:spMkLst>
            <pc:docMk/>
            <pc:sldMk cId="304146307" sldId="440"/>
            <ac:spMk id="4" creationId="{0D658FFE-1D68-467D-9B07-0A8239E1DA9A}"/>
          </ac:spMkLst>
        </pc:spChg>
        <pc:spChg chg="add mod">
          <ac:chgData name="li bo" userId="86e360d6c7446f46" providerId="LiveId" clId="{2BCA6E61-4081-479F-828A-8885916A5F5B}" dt="2022-03-29T06:37:35.010" v="22416" actId="1076"/>
          <ac:spMkLst>
            <pc:docMk/>
            <pc:sldMk cId="304146307" sldId="440"/>
            <ac:spMk id="8" creationId="{A8F9FD23-9573-48BF-A63E-B6E3D66A4BBE}"/>
          </ac:spMkLst>
        </pc:spChg>
        <pc:spChg chg="add mod">
          <ac:chgData name="li bo" userId="86e360d6c7446f46" providerId="LiveId" clId="{2BCA6E61-4081-479F-828A-8885916A5F5B}" dt="2022-03-29T06:37:37.913" v="22417" actId="1076"/>
          <ac:spMkLst>
            <pc:docMk/>
            <pc:sldMk cId="304146307" sldId="440"/>
            <ac:spMk id="9" creationId="{CDBAF7A2-3A04-4390-B570-BBA14A1B0E04}"/>
          </ac:spMkLst>
        </pc:spChg>
        <pc:spChg chg="add mod">
          <ac:chgData name="li bo" userId="86e360d6c7446f46" providerId="LiveId" clId="{2BCA6E61-4081-479F-828A-8885916A5F5B}" dt="2022-03-29T07:17:33.490" v="23376" actId="1076"/>
          <ac:spMkLst>
            <pc:docMk/>
            <pc:sldMk cId="304146307" sldId="440"/>
            <ac:spMk id="19" creationId="{7F8DD257-8221-4CEA-BD24-5846E4E87E50}"/>
          </ac:spMkLst>
        </pc:spChg>
        <pc:spChg chg="add mod">
          <ac:chgData name="li bo" userId="86e360d6c7446f46" providerId="LiveId" clId="{2BCA6E61-4081-479F-828A-8885916A5F5B}" dt="2022-03-29T07:35:37.921" v="23458" actId="1076"/>
          <ac:spMkLst>
            <pc:docMk/>
            <pc:sldMk cId="304146307" sldId="440"/>
            <ac:spMk id="20" creationId="{1B1A4081-C7FA-45E7-94EF-DDE5637DC0D5}"/>
          </ac:spMkLst>
        </pc:spChg>
        <pc:picChg chg="add mod">
          <ac:chgData name="li bo" userId="86e360d6c7446f46" providerId="LiveId" clId="{2BCA6E61-4081-479F-828A-8885916A5F5B}" dt="2022-03-29T06:37:35.010" v="22416" actId="1076"/>
          <ac:picMkLst>
            <pc:docMk/>
            <pc:sldMk cId="304146307" sldId="440"/>
            <ac:picMk id="6" creationId="{30F6C71E-096D-4FF4-B4BB-1D52C6036B5A}"/>
          </ac:picMkLst>
        </pc:picChg>
        <pc:picChg chg="add del mod">
          <ac:chgData name="li bo" userId="86e360d6c7446f46" providerId="LiveId" clId="{2BCA6E61-4081-479F-828A-8885916A5F5B}" dt="2022-03-29T06:35:30.204" v="22406" actId="478"/>
          <ac:picMkLst>
            <pc:docMk/>
            <pc:sldMk cId="304146307" sldId="440"/>
            <ac:picMk id="11" creationId="{6364758C-5B46-42E1-9FC4-022E45FACD14}"/>
          </ac:picMkLst>
        </pc:picChg>
        <pc:picChg chg="add mod">
          <ac:chgData name="li bo" userId="86e360d6c7446f46" providerId="LiveId" clId="{2BCA6E61-4081-479F-828A-8885916A5F5B}" dt="2022-03-29T06:43:13.035" v="22478" actId="1076"/>
          <ac:picMkLst>
            <pc:docMk/>
            <pc:sldMk cId="304146307" sldId="440"/>
            <ac:picMk id="13" creationId="{8ECE7B54-1BAD-4F68-8861-B528941608A8}"/>
          </ac:picMkLst>
        </pc:picChg>
        <pc:picChg chg="add mod">
          <ac:chgData name="li bo" userId="86e360d6c7446f46" providerId="LiveId" clId="{2BCA6E61-4081-479F-828A-8885916A5F5B}" dt="2022-03-29T06:37:42.301" v="22420" actId="1076"/>
          <ac:picMkLst>
            <pc:docMk/>
            <pc:sldMk cId="304146307" sldId="440"/>
            <ac:picMk id="15" creationId="{1A10D849-34AD-462B-A90E-91A00773F53B}"/>
          </ac:picMkLst>
        </pc:picChg>
        <pc:picChg chg="add del">
          <ac:chgData name="li bo" userId="86e360d6c7446f46" providerId="LiveId" clId="{2BCA6E61-4081-479F-828A-8885916A5F5B}" dt="2022-03-29T06:38:25.729" v="22424" actId="478"/>
          <ac:picMkLst>
            <pc:docMk/>
            <pc:sldMk cId="304146307" sldId="440"/>
            <ac:picMk id="17" creationId="{4ACA14F7-E021-407B-A86B-B4CF42690698}"/>
          </ac:picMkLst>
        </pc:picChg>
      </pc:sldChg>
    </pc:docChg>
  </pc:docChgLst>
  <pc:docChgLst>
    <pc:chgData name="li bo" userId="86e360d6c7446f46" providerId="LiveId" clId="{9948F8F5-16B3-4A50-B33D-5154BF8559BC}"/>
    <pc:docChg chg="custSel addSld delSld modSld">
      <pc:chgData name="li bo" userId="86e360d6c7446f46" providerId="LiveId" clId="{9948F8F5-16B3-4A50-B33D-5154BF8559BC}" dt="2023-01-06T09:56:55.279" v="25"/>
      <pc:docMkLst>
        <pc:docMk/>
      </pc:docMkLst>
      <pc:sldChg chg="modSp mod">
        <pc:chgData name="li bo" userId="86e360d6c7446f46" providerId="LiveId" clId="{9948F8F5-16B3-4A50-B33D-5154BF8559BC}" dt="2023-01-06T09:56:05.295" v="24"/>
        <pc:sldMkLst>
          <pc:docMk/>
          <pc:sldMk cId="3050340685" sldId="403"/>
        </pc:sldMkLst>
        <pc:spChg chg="mod">
          <ac:chgData name="li bo" userId="86e360d6c7446f46" providerId="LiveId" clId="{9948F8F5-16B3-4A50-B33D-5154BF8559BC}" dt="2023-01-06T09:56:05.294" v="21"/>
          <ac:spMkLst>
            <pc:docMk/>
            <pc:sldMk cId="3050340685" sldId="403"/>
            <ac:spMk id="16" creationId="{583A3777-B9E7-4D26-A899-4C98DB52299E}"/>
          </ac:spMkLst>
        </pc:spChg>
        <pc:spChg chg="mod">
          <ac:chgData name="li bo" userId="86e360d6c7446f46" providerId="LiveId" clId="{9948F8F5-16B3-4A50-B33D-5154BF8559BC}" dt="2023-01-06T09:56:05.294" v="20"/>
          <ac:spMkLst>
            <pc:docMk/>
            <pc:sldMk cId="3050340685" sldId="403"/>
            <ac:spMk id="17" creationId="{08BAD20F-02D5-4AEE-8184-61196633C7DB}"/>
          </ac:spMkLst>
        </pc:spChg>
        <pc:spChg chg="mod">
          <ac:chgData name="li bo" userId="86e360d6c7446f46" providerId="LiveId" clId="{9948F8F5-16B3-4A50-B33D-5154BF8559BC}" dt="2023-01-06T09:56:05.294" v="20"/>
          <ac:spMkLst>
            <pc:docMk/>
            <pc:sldMk cId="3050340685" sldId="403"/>
            <ac:spMk id="18" creationId="{30438017-8256-4D37-A18F-C1C890484CFA}"/>
          </ac:spMkLst>
        </pc:spChg>
        <pc:spChg chg="mod">
          <ac:chgData name="li bo" userId="86e360d6c7446f46" providerId="LiveId" clId="{9948F8F5-16B3-4A50-B33D-5154BF8559BC}" dt="2023-01-06T09:56:05.294" v="20"/>
          <ac:spMkLst>
            <pc:docMk/>
            <pc:sldMk cId="3050340685" sldId="403"/>
            <ac:spMk id="19" creationId="{116786F7-2C52-4C4A-94E0-5B3BEF1B57FC}"/>
          </ac:spMkLst>
        </pc:spChg>
        <pc:grpChg chg="mod">
          <ac:chgData name="li bo" userId="86e360d6c7446f46" providerId="LiveId" clId="{9948F8F5-16B3-4A50-B33D-5154BF8559BC}" dt="2023-01-06T09:56:05.295" v="22"/>
          <ac:grpSpMkLst>
            <pc:docMk/>
            <pc:sldMk cId="3050340685" sldId="403"/>
            <ac:grpSpMk id="20" creationId="{CAB51E96-54B7-4E43-B4E6-BFF0D94E5F05}"/>
          </ac:grpSpMkLst>
        </pc:grpChg>
        <pc:picChg chg="mod ord">
          <ac:chgData name="li bo" userId="86e360d6c7446f46" providerId="LiveId" clId="{9948F8F5-16B3-4A50-B33D-5154BF8559BC}" dt="2023-01-06T09:56:05.295" v="24"/>
          <ac:picMkLst>
            <pc:docMk/>
            <pc:sldMk cId="3050340685" sldId="403"/>
            <ac:picMk id="5" creationId="{AC79541A-F5A9-420E-8F90-FB526A7B1A58}"/>
          </ac:picMkLst>
        </pc:picChg>
      </pc:sldChg>
      <pc:sldChg chg="del">
        <pc:chgData name="li bo" userId="86e360d6c7446f46" providerId="LiveId" clId="{9948F8F5-16B3-4A50-B33D-5154BF8559BC}" dt="2023-01-06T09:51:01.141" v="0" actId="47"/>
        <pc:sldMkLst>
          <pc:docMk/>
          <pc:sldMk cId="114169397" sldId="419"/>
        </pc:sldMkLst>
      </pc:sldChg>
      <pc:sldChg chg="del">
        <pc:chgData name="li bo" userId="86e360d6c7446f46" providerId="LiveId" clId="{9948F8F5-16B3-4A50-B33D-5154BF8559BC}" dt="2023-01-06T09:51:01.141" v="0" actId="47"/>
        <pc:sldMkLst>
          <pc:docMk/>
          <pc:sldMk cId="3049872183" sldId="420"/>
        </pc:sldMkLst>
      </pc:sldChg>
      <pc:sldChg chg="del">
        <pc:chgData name="li bo" userId="86e360d6c7446f46" providerId="LiveId" clId="{9948F8F5-16B3-4A50-B33D-5154BF8559BC}" dt="2023-01-06T09:51:01.141" v="0" actId="47"/>
        <pc:sldMkLst>
          <pc:docMk/>
          <pc:sldMk cId="3964813024" sldId="421"/>
        </pc:sldMkLst>
      </pc:sldChg>
      <pc:sldChg chg="del">
        <pc:chgData name="li bo" userId="86e360d6c7446f46" providerId="LiveId" clId="{9948F8F5-16B3-4A50-B33D-5154BF8559BC}" dt="2023-01-06T09:51:01.141" v="0" actId="47"/>
        <pc:sldMkLst>
          <pc:docMk/>
          <pc:sldMk cId="2694464832" sldId="424"/>
        </pc:sldMkLst>
      </pc:sldChg>
      <pc:sldChg chg="del">
        <pc:chgData name="li bo" userId="86e360d6c7446f46" providerId="LiveId" clId="{9948F8F5-16B3-4A50-B33D-5154BF8559BC}" dt="2023-01-06T09:51:01.141" v="0" actId="47"/>
        <pc:sldMkLst>
          <pc:docMk/>
          <pc:sldMk cId="1723518917" sldId="425"/>
        </pc:sldMkLst>
      </pc:sldChg>
      <pc:sldChg chg="del">
        <pc:chgData name="li bo" userId="86e360d6c7446f46" providerId="LiveId" clId="{9948F8F5-16B3-4A50-B33D-5154BF8559BC}" dt="2023-01-06T09:51:01.141" v="0" actId="47"/>
        <pc:sldMkLst>
          <pc:docMk/>
          <pc:sldMk cId="855319610" sldId="426"/>
        </pc:sldMkLst>
      </pc:sldChg>
      <pc:sldChg chg="del">
        <pc:chgData name="li bo" userId="86e360d6c7446f46" providerId="LiveId" clId="{9948F8F5-16B3-4A50-B33D-5154BF8559BC}" dt="2023-01-06T09:51:01.141" v="0" actId="47"/>
        <pc:sldMkLst>
          <pc:docMk/>
          <pc:sldMk cId="221761123" sldId="429"/>
        </pc:sldMkLst>
      </pc:sldChg>
      <pc:sldChg chg="del">
        <pc:chgData name="li bo" userId="86e360d6c7446f46" providerId="LiveId" clId="{9948F8F5-16B3-4A50-B33D-5154BF8559BC}" dt="2023-01-06T09:51:01.141" v="0" actId="47"/>
        <pc:sldMkLst>
          <pc:docMk/>
          <pc:sldMk cId="4147682425" sldId="431"/>
        </pc:sldMkLst>
      </pc:sldChg>
      <pc:sldChg chg="del">
        <pc:chgData name="li bo" userId="86e360d6c7446f46" providerId="LiveId" clId="{9948F8F5-16B3-4A50-B33D-5154BF8559BC}" dt="2023-01-06T09:51:01.141" v="0" actId="47"/>
        <pc:sldMkLst>
          <pc:docMk/>
          <pc:sldMk cId="2871097503" sldId="438"/>
        </pc:sldMkLst>
      </pc:sldChg>
      <pc:sldChg chg="add">
        <pc:chgData name="li bo" userId="86e360d6c7446f46" providerId="LiveId" clId="{9948F8F5-16B3-4A50-B33D-5154BF8559BC}" dt="2023-01-06T09:56:55.279" v="25"/>
        <pc:sldMkLst>
          <pc:docMk/>
          <pc:sldMk cId="1541772769" sldId="447"/>
        </pc:sldMkLst>
      </pc:sldChg>
      <pc:sldChg chg="add">
        <pc:chgData name="li bo" userId="86e360d6c7446f46" providerId="LiveId" clId="{9948F8F5-16B3-4A50-B33D-5154BF8559BC}" dt="2023-01-06T09:56:55.279" v="25"/>
        <pc:sldMkLst>
          <pc:docMk/>
          <pc:sldMk cId="4114322820" sldId="448"/>
        </pc:sldMkLst>
      </pc:sldChg>
    </pc:docChg>
  </pc:docChgLst>
  <pc:docChgLst>
    <pc:chgData name="bo li" userId="86e360d6c7446f46" providerId="LiveId" clId="{B6C52115-8F1E-3B47-85F1-AF6676133A6B}"/>
    <pc:docChg chg="undo redo custSel addSld delSld modSld sldOrd">
      <pc:chgData name="bo li" userId="86e360d6c7446f46" providerId="LiveId" clId="{B6C52115-8F1E-3B47-85F1-AF6676133A6B}" dt="2023-03-23T14:18:31.831" v="4540" actId="478"/>
      <pc:docMkLst>
        <pc:docMk/>
      </pc:docMkLst>
      <pc:sldChg chg="addSp delSp modSp mod">
        <pc:chgData name="bo li" userId="86e360d6c7446f46" providerId="LiveId" clId="{B6C52115-8F1E-3B47-85F1-AF6676133A6B}" dt="2023-03-23T14:18:31.831" v="4540" actId="478"/>
        <pc:sldMkLst>
          <pc:docMk/>
          <pc:sldMk cId="136515721" sldId="256"/>
        </pc:sldMkLst>
        <pc:spChg chg="add del mod">
          <ac:chgData name="bo li" userId="86e360d6c7446f46" providerId="LiveId" clId="{B6C52115-8F1E-3B47-85F1-AF6676133A6B}" dt="2023-03-23T14:18:26.459" v="4538" actId="478"/>
          <ac:spMkLst>
            <pc:docMk/>
            <pc:sldMk cId="136515721" sldId="256"/>
            <ac:spMk id="5" creationId="{20377CA5-7205-198F-720D-342C78A0100D}"/>
          </ac:spMkLst>
        </pc:spChg>
        <pc:spChg chg="add del mod">
          <ac:chgData name="bo li" userId="86e360d6c7446f46" providerId="LiveId" clId="{B6C52115-8F1E-3B47-85F1-AF6676133A6B}" dt="2023-03-23T14:18:31.831" v="4540" actId="478"/>
          <ac:spMkLst>
            <pc:docMk/>
            <pc:sldMk cId="136515721" sldId="256"/>
            <ac:spMk id="6" creationId="{00D202ED-DADE-8AC4-593A-EECD08F20D00}"/>
          </ac:spMkLst>
        </pc:spChg>
      </pc:sldChg>
      <pc:sldChg chg="modSp">
        <pc:chgData name="bo li" userId="86e360d6c7446f46" providerId="LiveId" clId="{B6C52115-8F1E-3B47-85F1-AF6676133A6B}" dt="2023-03-18T09:31:15.165" v="77" actId="948"/>
        <pc:sldMkLst>
          <pc:docMk/>
          <pc:sldMk cId="730122577" sldId="376"/>
        </pc:sldMkLst>
        <pc:spChg chg="mod">
          <ac:chgData name="bo li" userId="86e360d6c7446f46" providerId="LiveId" clId="{B6C52115-8F1E-3B47-85F1-AF6676133A6B}" dt="2023-03-18T09:31:15.165" v="77" actId="948"/>
          <ac:spMkLst>
            <pc:docMk/>
            <pc:sldMk cId="730122577" sldId="376"/>
            <ac:spMk id="10" creationId="{85E40588-505C-4B25-B752-C29884735B3F}"/>
          </ac:spMkLst>
        </pc:spChg>
      </pc:sldChg>
      <pc:sldChg chg="modSp mod ord modAnim">
        <pc:chgData name="bo li" userId="86e360d6c7446f46" providerId="LiveId" clId="{B6C52115-8F1E-3B47-85F1-AF6676133A6B}" dt="2023-03-18T15:10:40.458" v="616" actId="207"/>
        <pc:sldMkLst>
          <pc:docMk/>
          <pc:sldMk cId="257282952" sldId="378"/>
        </pc:sldMkLst>
        <pc:spChg chg="mod">
          <ac:chgData name="bo li" userId="86e360d6c7446f46" providerId="LiveId" clId="{B6C52115-8F1E-3B47-85F1-AF6676133A6B}" dt="2023-03-18T10:24:56.094" v="135" actId="404"/>
          <ac:spMkLst>
            <pc:docMk/>
            <pc:sldMk cId="257282952" sldId="378"/>
            <ac:spMk id="4" creationId="{9A03E661-A914-4FBD-81C5-122581BFA636}"/>
          </ac:spMkLst>
        </pc:spChg>
        <pc:spChg chg="mod">
          <ac:chgData name="bo li" userId="86e360d6c7446f46" providerId="LiveId" clId="{B6C52115-8F1E-3B47-85F1-AF6676133A6B}" dt="2023-03-18T10:24:22.003" v="132" actId="1076"/>
          <ac:spMkLst>
            <pc:docMk/>
            <pc:sldMk cId="257282952" sldId="378"/>
            <ac:spMk id="13" creationId="{76F8BDAD-0DFD-4581-8B08-86F2FC969DC3}"/>
          </ac:spMkLst>
        </pc:spChg>
        <pc:spChg chg="mod">
          <ac:chgData name="bo li" userId="86e360d6c7446f46" providerId="LiveId" clId="{B6C52115-8F1E-3B47-85F1-AF6676133A6B}" dt="2023-03-18T15:10:40.458" v="616" actId="207"/>
          <ac:spMkLst>
            <pc:docMk/>
            <pc:sldMk cId="257282952" sldId="378"/>
            <ac:spMk id="18" creationId="{FEAA1D51-E43B-4A71-994B-921B4019D572}"/>
          </ac:spMkLst>
        </pc:spChg>
      </pc:sldChg>
      <pc:sldChg chg="addSp delSp modSp mod addAnim delAnim modAnim">
        <pc:chgData name="bo li" userId="86e360d6c7446f46" providerId="LiveId" clId="{B6C52115-8F1E-3B47-85F1-AF6676133A6B}" dt="2023-03-18T15:16:27.554" v="743" actId="207"/>
        <pc:sldMkLst>
          <pc:docMk/>
          <pc:sldMk cId="2680146087" sldId="380"/>
        </pc:sldMkLst>
        <pc:spChg chg="add del">
          <ac:chgData name="bo li" userId="86e360d6c7446f46" providerId="LiveId" clId="{B6C52115-8F1E-3B47-85F1-AF6676133A6B}" dt="2023-03-18T10:37:47.384" v="563" actId="478"/>
          <ac:spMkLst>
            <pc:docMk/>
            <pc:sldMk cId="2680146087" sldId="380"/>
            <ac:spMk id="2" creationId="{3B42404F-EEBD-A7DC-C0B4-A593A4DB10D9}"/>
          </ac:spMkLst>
        </pc:spChg>
        <pc:spChg chg="add del mod">
          <ac:chgData name="bo li" userId="86e360d6c7446f46" providerId="LiveId" clId="{B6C52115-8F1E-3B47-85F1-AF6676133A6B}" dt="2023-03-18T09:37:26.809" v="94" actId="478"/>
          <ac:spMkLst>
            <pc:docMk/>
            <pc:sldMk cId="2680146087" sldId="380"/>
            <ac:spMk id="3" creationId="{B33C2BD5-5F97-CE64-9F39-C257FA6E7963}"/>
          </ac:spMkLst>
        </pc:spChg>
        <pc:spChg chg="add del mod">
          <ac:chgData name="bo li" userId="86e360d6c7446f46" providerId="LiveId" clId="{B6C52115-8F1E-3B47-85F1-AF6676133A6B}" dt="2023-03-18T10:37:47.384" v="563" actId="478"/>
          <ac:spMkLst>
            <pc:docMk/>
            <pc:sldMk cId="2680146087" sldId="380"/>
            <ac:spMk id="4" creationId="{3F86B1FD-2754-4432-9DC0-E11D5B5A2367}"/>
          </ac:spMkLst>
        </pc:spChg>
        <pc:spChg chg="add del mod">
          <ac:chgData name="bo li" userId="86e360d6c7446f46" providerId="LiveId" clId="{B6C52115-8F1E-3B47-85F1-AF6676133A6B}" dt="2023-03-18T09:37:54.150" v="96" actId="478"/>
          <ac:spMkLst>
            <pc:docMk/>
            <pc:sldMk cId="2680146087" sldId="380"/>
            <ac:spMk id="5" creationId="{637027D1-379A-F2B5-C6CC-4C64B09718A3}"/>
          </ac:spMkLst>
        </pc:spChg>
        <pc:spChg chg="add del mod">
          <ac:chgData name="bo li" userId="86e360d6c7446f46" providerId="LiveId" clId="{B6C52115-8F1E-3B47-85F1-AF6676133A6B}" dt="2023-03-18T15:11:11.685" v="617" actId="1076"/>
          <ac:spMkLst>
            <pc:docMk/>
            <pc:sldMk cId="2680146087" sldId="380"/>
            <ac:spMk id="6" creationId="{368B7C68-7FBE-4999-7F19-C314760C7B27}"/>
          </ac:spMkLst>
        </pc:spChg>
        <pc:spChg chg="add del">
          <ac:chgData name="bo li" userId="86e360d6c7446f46" providerId="LiveId" clId="{B6C52115-8F1E-3B47-85F1-AF6676133A6B}" dt="2023-03-18T10:37:47.384" v="563" actId="478"/>
          <ac:spMkLst>
            <pc:docMk/>
            <pc:sldMk cId="2680146087" sldId="380"/>
            <ac:spMk id="15" creationId="{4C6C93CE-9D1A-41C9-A728-0BA56211A205}"/>
          </ac:spMkLst>
        </pc:spChg>
        <pc:spChg chg="add del">
          <ac:chgData name="bo li" userId="86e360d6c7446f46" providerId="LiveId" clId="{B6C52115-8F1E-3B47-85F1-AF6676133A6B}" dt="2023-03-18T10:37:47.384" v="563" actId="478"/>
          <ac:spMkLst>
            <pc:docMk/>
            <pc:sldMk cId="2680146087" sldId="380"/>
            <ac:spMk id="16" creationId="{6E7CBCF2-EE8B-4A81-A797-44F973DD2CA2}"/>
          </ac:spMkLst>
        </pc:spChg>
        <pc:spChg chg="add del">
          <ac:chgData name="bo li" userId="86e360d6c7446f46" providerId="LiveId" clId="{B6C52115-8F1E-3B47-85F1-AF6676133A6B}" dt="2023-03-18T10:37:47.384" v="563" actId="478"/>
          <ac:spMkLst>
            <pc:docMk/>
            <pc:sldMk cId="2680146087" sldId="380"/>
            <ac:spMk id="17" creationId="{B508C2A2-1215-44F4-AA6B-801869628863}"/>
          </ac:spMkLst>
        </pc:spChg>
        <pc:spChg chg="add del">
          <ac:chgData name="bo li" userId="86e360d6c7446f46" providerId="LiveId" clId="{B6C52115-8F1E-3B47-85F1-AF6676133A6B}" dt="2023-03-18T10:37:47.384" v="563" actId="478"/>
          <ac:spMkLst>
            <pc:docMk/>
            <pc:sldMk cId="2680146087" sldId="380"/>
            <ac:spMk id="18" creationId="{E2A4AE66-019B-4F81-9C4D-F8C3446746F0}"/>
          </ac:spMkLst>
        </pc:spChg>
        <pc:spChg chg="add del">
          <ac:chgData name="bo li" userId="86e360d6c7446f46" providerId="LiveId" clId="{B6C52115-8F1E-3B47-85F1-AF6676133A6B}" dt="2023-03-18T10:37:47.384" v="563" actId="478"/>
          <ac:spMkLst>
            <pc:docMk/>
            <pc:sldMk cId="2680146087" sldId="380"/>
            <ac:spMk id="19" creationId="{C709871A-D108-4411-BA44-72639ADFD41B}"/>
          </ac:spMkLst>
        </pc:spChg>
        <pc:spChg chg="add del mod">
          <ac:chgData name="bo li" userId="86e360d6c7446f46" providerId="LiveId" clId="{B6C52115-8F1E-3B47-85F1-AF6676133A6B}" dt="2023-03-18T15:16:09.529" v="742" actId="1076"/>
          <ac:spMkLst>
            <pc:docMk/>
            <pc:sldMk cId="2680146087" sldId="380"/>
            <ac:spMk id="20" creationId="{5DFB9C06-86E2-420F-B0BA-63C63DB12289}"/>
          </ac:spMkLst>
        </pc:spChg>
        <pc:spChg chg="add del mod">
          <ac:chgData name="bo li" userId="86e360d6c7446f46" providerId="LiveId" clId="{B6C52115-8F1E-3B47-85F1-AF6676133A6B}" dt="2023-03-18T15:11:56.565" v="671" actId="1037"/>
          <ac:spMkLst>
            <pc:docMk/>
            <pc:sldMk cId="2680146087" sldId="380"/>
            <ac:spMk id="31" creationId="{85917438-388B-4B58-913E-A9F4638BA529}"/>
          </ac:spMkLst>
        </pc:spChg>
        <pc:spChg chg="add del mod">
          <ac:chgData name="bo li" userId="86e360d6c7446f46" providerId="LiveId" clId="{B6C52115-8F1E-3B47-85F1-AF6676133A6B}" dt="2023-03-18T15:16:27.554" v="743" actId="207"/>
          <ac:spMkLst>
            <pc:docMk/>
            <pc:sldMk cId="2680146087" sldId="380"/>
            <ac:spMk id="33" creationId="{5A0DB69D-E00B-4B34-8C61-E1237C502EC8}"/>
          </ac:spMkLst>
        </pc:spChg>
        <pc:picChg chg="add del">
          <ac:chgData name="bo li" userId="86e360d6c7446f46" providerId="LiveId" clId="{B6C52115-8F1E-3B47-85F1-AF6676133A6B}" dt="2023-03-18T10:37:47.384" v="563" actId="478"/>
          <ac:picMkLst>
            <pc:docMk/>
            <pc:sldMk cId="2680146087" sldId="380"/>
            <ac:picMk id="22" creationId="{BA65E7D9-86A5-485D-816A-ED7088F4D27C}"/>
          </ac:picMkLst>
        </pc:picChg>
        <pc:picChg chg="add del">
          <ac:chgData name="bo li" userId="86e360d6c7446f46" providerId="LiveId" clId="{B6C52115-8F1E-3B47-85F1-AF6676133A6B}" dt="2023-03-18T10:37:47.384" v="563" actId="478"/>
          <ac:picMkLst>
            <pc:docMk/>
            <pc:sldMk cId="2680146087" sldId="380"/>
            <ac:picMk id="24" creationId="{317CDC8B-BF78-483C-B258-CDC373190B14}"/>
          </ac:picMkLst>
        </pc:picChg>
        <pc:picChg chg="del mod">
          <ac:chgData name="bo li" userId="86e360d6c7446f46" providerId="LiveId" clId="{B6C52115-8F1E-3B47-85F1-AF6676133A6B}" dt="2023-03-18T10:37:17.562" v="561" actId="478"/>
          <ac:picMkLst>
            <pc:docMk/>
            <pc:sldMk cId="2680146087" sldId="380"/>
            <ac:picMk id="28" creationId="{04948C78-93D0-46D4-9790-764C763067D3}"/>
          </ac:picMkLst>
        </pc:picChg>
        <pc:picChg chg="add del mod">
          <ac:chgData name="bo li" userId="86e360d6c7446f46" providerId="LiveId" clId="{B6C52115-8F1E-3B47-85F1-AF6676133A6B}" dt="2023-03-18T10:38:34.946" v="569" actId="478"/>
          <ac:picMkLst>
            <pc:docMk/>
            <pc:sldMk cId="2680146087" sldId="380"/>
            <ac:picMk id="30" creationId="{C587C23B-7108-49D7-AC72-CB92D16E4793}"/>
          </ac:picMkLst>
        </pc:picChg>
      </pc:sldChg>
      <pc:sldChg chg="modSp modAnim">
        <pc:chgData name="bo li" userId="86e360d6c7446f46" providerId="LiveId" clId="{B6C52115-8F1E-3B47-85F1-AF6676133A6B}" dt="2023-03-18T18:20:23.373" v="4256"/>
        <pc:sldMkLst>
          <pc:docMk/>
          <pc:sldMk cId="1748525473" sldId="382"/>
        </pc:sldMkLst>
        <pc:spChg chg="mod">
          <ac:chgData name="bo li" userId="86e360d6c7446f46" providerId="LiveId" clId="{B6C52115-8F1E-3B47-85F1-AF6676133A6B}" dt="2023-03-18T10:32:20.271" v="409" actId="20577"/>
          <ac:spMkLst>
            <pc:docMk/>
            <pc:sldMk cId="1748525473" sldId="382"/>
            <ac:spMk id="5" creationId="{415E6BEA-A458-4C90-9ECB-BAC89945362A}"/>
          </ac:spMkLst>
        </pc:spChg>
      </pc:sldChg>
      <pc:sldChg chg="modSp mod">
        <pc:chgData name="bo li" userId="86e360d6c7446f46" providerId="LiveId" clId="{B6C52115-8F1E-3B47-85F1-AF6676133A6B}" dt="2023-03-18T18:30:26.010" v="4308" actId="1036"/>
        <pc:sldMkLst>
          <pc:docMk/>
          <pc:sldMk cId="2840191517" sldId="383"/>
        </pc:sldMkLst>
        <pc:spChg chg="mod">
          <ac:chgData name="bo li" userId="86e360d6c7446f46" providerId="LiveId" clId="{B6C52115-8F1E-3B47-85F1-AF6676133A6B}" dt="2023-03-18T18:30:13.670" v="4292" actId="1035"/>
          <ac:spMkLst>
            <pc:docMk/>
            <pc:sldMk cId="2840191517" sldId="383"/>
            <ac:spMk id="8" creationId="{66559DAC-F0BA-4B74-BF6A-E23019E90462}"/>
          </ac:spMkLst>
        </pc:spChg>
        <pc:spChg chg="mod">
          <ac:chgData name="bo li" userId="86e360d6c7446f46" providerId="LiveId" clId="{B6C52115-8F1E-3B47-85F1-AF6676133A6B}" dt="2023-03-18T18:30:23.307" v="4302" actId="1036"/>
          <ac:spMkLst>
            <pc:docMk/>
            <pc:sldMk cId="2840191517" sldId="383"/>
            <ac:spMk id="11" creationId="{8C06AC3D-7269-4397-8E3C-6298E246643A}"/>
          </ac:spMkLst>
        </pc:spChg>
        <pc:spChg chg="mod">
          <ac:chgData name="bo li" userId="86e360d6c7446f46" providerId="LiveId" clId="{B6C52115-8F1E-3B47-85F1-AF6676133A6B}" dt="2023-03-18T18:30:26.010" v="4308" actId="1036"/>
          <ac:spMkLst>
            <pc:docMk/>
            <pc:sldMk cId="2840191517" sldId="383"/>
            <ac:spMk id="12" creationId="{A07ECB45-F641-4E2E-8D15-D098F5C4EEC4}"/>
          </ac:spMkLst>
        </pc:spChg>
        <pc:picChg chg="mod">
          <ac:chgData name="bo li" userId="86e360d6c7446f46" providerId="LiveId" clId="{B6C52115-8F1E-3B47-85F1-AF6676133A6B}" dt="2023-03-18T18:30:20.281" v="4299" actId="1036"/>
          <ac:picMkLst>
            <pc:docMk/>
            <pc:sldMk cId="2840191517" sldId="383"/>
            <ac:picMk id="10" creationId="{52FAA41F-130D-4549-9164-5C1A54E408DE}"/>
          </ac:picMkLst>
        </pc:picChg>
      </pc:sldChg>
      <pc:sldChg chg="delSp modSp mod ord delAnim modAnim">
        <pc:chgData name="bo li" userId="86e360d6c7446f46" providerId="LiveId" clId="{B6C52115-8F1E-3B47-85F1-AF6676133A6B}" dt="2023-03-18T16:53:45.540" v="1620" actId="20577"/>
        <pc:sldMkLst>
          <pc:docMk/>
          <pc:sldMk cId="590284490" sldId="384"/>
        </pc:sldMkLst>
        <pc:spChg chg="mod">
          <ac:chgData name="bo li" userId="86e360d6c7446f46" providerId="LiveId" clId="{B6C52115-8F1E-3B47-85F1-AF6676133A6B}" dt="2023-03-18T16:19:10.272" v="919" actId="20577"/>
          <ac:spMkLst>
            <pc:docMk/>
            <pc:sldMk cId="590284490" sldId="384"/>
            <ac:spMk id="4" creationId="{D790BFD8-C6BB-4226-8286-B7E4787D129D}"/>
          </ac:spMkLst>
        </pc:spChg>
        <pc:spChg chg="mod">
          <ac:chgData name="bo li" userId="86e360d6c7446f46" providerId="LiveId" clId="{B6C52115-8F1E-3B47-85F1-AF6676133A6B}" dt="2023-03-18T15:39:08.077" v="882" actId="114"/>
          <ac:spMkLst>
            <pc:docMk/>
            <pc:sldMk cId="590284490" sldId="384"/>
            <ac:spMk id="8" creationId="{D881C664-093F-4069-9410-9F9004BBEA92}"/>
          </ac:spMkLst>
        </pc:spChg>
        <pc:spChg chg="mod">
          <ac:chgData name="bo li" userId="86e360d6c7446f46" providerId="LiveId" clId="{B6C52115-8F1E-3B47-85F1-AF6676133A6B}" dt="2023-03-18T16:53:45.540" v="1620" actId="20577"/>
          <ac:spMkLst>
            <pc:docMk/>
            <pc:sldMk cId="590284490" sldId="384"/>
            <ac:spMk id="15" creationId="{E9304A8C-2409-42A9-954F-6B8D93EA401C}"/>
          </ac:spMkLst>
        </pc:spChg>
        <pc:spChg chg="mod">
          <ac:chgData name="bo li" userId="86e360d6c7446f46" providerId="LiveId" clId="{B6C52115-8F1E-3B47-85F1-AF6676133A6B}" dt="2023-03-18T10:30:01.768" v="327" actId="948"/>
          <ac:spMkLst>
            <pc:docMk/>
            <pc:sldMk cId="590284490" sldId="384"/>
            <ac:spMk id="16" creationId="{0C484879-B74B-417A-86B2-87977124798F}"/>
          </ac:spMkLst>
        </pc:spChg>
        <pc:picChg chg="del mod">
          <ac:chgData name="bo li" userId="86e360d6c7446f46" providerId="LiveId" clId="{B6C52115-8F1E-3B47-85F1-AF6676133A6B}" dt="2023-03-18T10:27:49.345" v="225" actId="478"/>
          <ac:picMkLst>
            <pc:docMk/>
            <pc:sldMk cId="590284490" sldId="384"/>
            <ac:picMk id="10" creationId="{F75303AE-F376-44A2-A14D-0C43E355AFCA}"/>
          </ac:picMkLst>
        </pc:picChg>
        <pc:picChg chg="del mod">
          <ac:chgData name="bo li" userId="86e360d6c7446f46" providerId="LiveId" clId="{B6C52115-8F1E-3B47-85F1-AF6676133A6B}" dt="2023-03-18T10:29:37.642" v="311" actId="478"/>
          <ac:picMkLst>
            <pc:docMk/>
            <pc:sldMk cId="590284490" sldId="384"/>
            <ac:picMk id="12" creationId="{B6C6380B-B584-4010-AA2F-3312E421F8BA}"/>
          </ac:picMkLst>
        </pc:picChg>
      </pc:sldChg>
      <pc:sldChg chg="modSp mod">
        <pc:chgData name="bo li" userId="86e360d6c7446f46" providerId="LiveId" clId="{B6C52115-8F1E-3B47-85F1-AF6676133A6B}" dt="2023-03-18T16:43:36.800" v="1423" actId="1038"/>
        <pc:sldMkLst>
          <pc:docMk/>
          <pc:sldMk cId="3909227469" sldId="385"/>
        </pc:sldMkLst>
        <pc:picChg chg="mod">
          <ac:chgData name="bo li" userId="86e360d6c7446f46" providerId="LiveId" clId="{B6C52115-8F1E-3B47-85F1-AF6676133A6B}" dt="2023-03-18T16:43:36.800" v="1423" actId="1038"/>
          <ac:picMkLst>
            <pc:docMk/>
            <pc:sldMk cId="3909227469" sldId="385"/>
            <ac:picMk id="6" creationId="{170FAD5C-885A-4503-893A-0BD0672B9BD4}"/>
          </ac:picMkLst>
        </pc:picChg>
        <pc:picChg chg="mod">
          <ac:chgData name="bo li" userId="86e360d6c7446f46" providerId="LiveId" clId="{B6C52115-8F1E-3B47-85F1-AF6676133A6B}" dt="2023-03-18T16:43:34.840" v="1420" actId="14100"/>
          <ac:picMkLst>
            <pc:docMk/>
            <pc:sldMk cId="3909227469" sldId="385"/>
            <ac:picMk id="8" creationId="{3727FE6B-C75E-4389-8990-4121DB832ED3}"/>
          </ac:picMkLst>
        </pc:picChg>
      </pc:sldChg>
      <pc:sldChg chg="delSp modSp mod delAnim">
        <pc:chgData name="bo li" userId="86e360d6c7446f46" providerId="LiveId" clId="{B6C52115-8F1E-3B47-85F1-AF6676133A6B}" dt="2023-03-18T16:22:50.696" v="990" actId="1076"/>
        <pc:sldMkLst>
          <pc:docMk/>
          <pc:sldMk cId="3369152665" sldId="387"/>
        </pc:sldMkLst>
        <pc:spChg chg="mod">
          <ac:chgData name="bo li" userId="86e360d6c7446f46" providerId="LiveId" clId="{B6C52115-8F1E-3B47-85F1-AF6676133A6B}" dt="2023-03-18T16:22:50.696" v="990" actId="1076"/>
          <ac:spMkLst>
            <pc:docMk/>
            <pc:sldMk cId="3369152665" sldId="387"/>
            <ac:spMk id="7" creationId="{82168BC6-2BF8-4B7D-A7FF-B93C9AE2EEEF}"/>
          </ac:spMkLst>
        </pc:spChg>
        <pc:spChg chg="del">
          <ac:chgData name="bo li" userId="86e360d6c7446f46" providerId="LiveId" clId="{B6C52115-8F1E-3B47-85F1-AF6676133A6B}" dt="2023-03-18T15:18:28.544" v="744" actId="478"/>
          <ac:spMkLst>
            <pc:docMk/>
            <pc:sldMk cId="3369152665" sldId="387"/>
            <ac:spMk id="9" creationId="{CEBE8558-F817-4C98-A821-643FEDE3AA52}"/>
          </ac:spMkLst>
        </pc:spChg>
      </pc:sldChg>
      <pc:sldChg chg="modSp mod">
        <pc:chgData name="bo li" userId="86e360d6c7446f46" providerId="LiveId" clId="{B6C52115-8F1E-3B47-85F1-AF6676133A6B}" dt="2023-03-18T10:40:48.793" v="597" actId="1036"/>
        <pc:sldMkLst>
          <pc:docMk/>
          <pc:sldMk cId="1801002253" sldId="388"/>
        </pc:sldMkLst>
        <pc:spChg chg="mod">
          <ac:chgData name="bo li" userId="86e360d6c7446f46" providerId="LiveId" clId="{B6C52115-8F1E-3B47-85F1-AF6676133A6B}" dt="2023-03-18T10:40:48.793" v="597" actId="1036"/>
          <ac:spMkLst>
            <pc:docMk/>
            <pc:sldMk cId="1801002253" sldId="388"/>
            <ac:spMk id="9" creationId="{BA6C7414-A32D-4407-8BB3-08C09F9CD703}"/>
          </ac:spMkLst>
        </pc:spChg>
      </pc:sldChg>
      <pc:sldChg chg="addSp modSp mod modAnim">
        <pc:chgData name="bo li" userId="86e360d6c7446f46" providerId="LiveId" clId="{B6C52115-8F1E-3B47-85F1-AF6676133A6B}" dt="2023-03-18T16:49:44.582" v="1555"/>
        <pc:sldMkLst>
          <pc:docMk/>
          <pc:sldMk cId="1399774479" sldId="389"/>
        </pc:sldMkLst>
        <pc:spChg chg="mod">
          <ac:chgData name="bo li" userId="86e360d6c7446f46" providerId="LiveId" clId="{B6C52115-8F1E-3B47-85F1-AF6676133A6B}" dt="2023-03-18T16:45:28.350" v="1464" actId="2711"/>
          <ac:spMkLst>
            <pc:docMk/>
            <pc:sldMk cId="1399774479" sldId="389"/>
            <ac:spMk id="9" creationId="{DD6FA25F-CE61-46DF-97BC-DBE9D6085FAE}"/>
          </ac:spMkLst>
        </pc:spChg>
        <pc:spChg chg="mod">
          <ac:chgData name="bo li" userId="86e360d6c7446f46" providerId="LiveId" clId="{B6C52115-8F1E-3B47-85F1-AF6676133A6B}" dt="2023-03-18T16:21:00.933" v="970" actId="1076"/>
          <ac:spMkLst>
            <pc:docMk/>
            <pc:sldMk cId="1399774479" sldId="389"/>
            <ac:spMk id="11" creationId="{083CFA29-B8AB-4419-90B1-054253578BDB}"/>
          </ac:spMkLst>
        </pc:spChg>
        <pc:spChg chg="mod">
          <ac:chgData name="bo li" userId="86e360d6c7446f46" providerId="LiveId" clId="{B6C52115-8F1E-3B47-85F1-AF6676133A6B}" dt="2023-03-18T16:20:58.280" v="969" actId="1076"/>
          <ac:spMkLst>
            <pc:docMk/>
            <pc:sldMk cId="1399774479" sldId="389"/>
            <ac:spMk id="12" creationId="{B5116503-8A4E-4D09-A4E0-B3335914773F}"/>
          </ac:spMkLst>
        </pc:spChg>
        <pc:spChg chg="mod">
          <ac:chgData name="bo li" userId="86e360d6c7446f46" providerId="LiveId" clId="{B6C52115-8F1E-3B47-85F1-AF6676133A6B}" dt="2023-03-18T16:44:43.325" v="1433" actId="1076"/>
          <ac:spMkLst>
            <pc:docMk/>
            <pc:sldMk cId="1399774479" sldId="389"/>
            <ac:spMk id="13" creationId="{A1C7E2B2-86FB-4BCC-89A0-22C8451E2D13}"/>
          </ac:spMkLst>
        </pc:spChg>
        <pc:picChg chg="mod modCrop">
          <ac:chgData name="bo li" userId="86e360d6c7446f46" providerId="LiveId" clId="{B6C52115-8F1E-3B47-85F1-AF6676133A6B}" dt="2023-03-18T16:44:18.209" v="1428" actId="732"/>
          <ac:picMkLst>
            <pc:docMk/>
            <pc:sldMk cId="1399774479" sldId="389"/>
            <ac:picMk id="3" creationId="{C171EBFB-7604-49D2-9969-A0872228AF1A}"/>
          </ac:picMkLst>
        </pc:picChg>
        <pc:picChg chg="add mod modCrop">
          <ac:chgData name="bo li" userId="86e360d6c7446f46" providerId="LiveId" clId="{B6C52115-8F1E-3B47-85F1-AF6676133A6B}" dt="2023-03-18T16:44:38.263" v="1432" actId="167"/>
          <ac:picMkLst>
            <pc:docMk/>
            <pc:sldMk cId="1399774479" sldId="389"/>
            <ac:picMk id="4" creationId="{3AA2555D-FB35-D00E-65F1-A581DB978A3F}"/>
          </ac:picMkLst>
        </pc:picChg>
      </pc:sldChg>
      <pc:sldChg chg="addSp delSp modSp mod delAnim modAnim">
        <pc:chgData name="bo li" userId="86e360d6c7446f46" providerId="LiveId" clId="{B6C52115-8F1E-3B47-85F1-AF6676133A6B}" dt="2023-03-18T18:21:17.273" v="4260"/>
        <pc:sldMkLst>
          <pc:docMk/>
          <pc:sldMk cId="3293513754" sldId="390"/>
        </pc:sldMkLst>
        <pc:spChg chg="del mod">
          <ac:chgData name="bo li" userId="86e360d6c7446f46" providerId="LiveId" clId="{B6C52115-8F1E-3B47-85F1-AF6676133A6B}" dt="2023-03-18T16:51:22.138" v="1570" actId="478"/>
          <ac:spMkLst>
            <pc:docMk/>
            <pc:sldMk cId="3293513754" sldId="390"/>
            <ac:spMk id="7" creationId="{54F06288-4AEC-4F63-A87C-184252279219}"/>
          </ac:spMkLst>
        </pc:spChg>
        <pc:spChg chg="del">
          <ac:chgData name="bo li" userId="86e360d6c7446f46" providerId="LiveId" clId="{B6C52115-8F1E-3B47-85F1-AF6676133A6B}" dt="2023-03-18T16:51:26.666" v="1571" actId="478"/>
          <ac:spMkLst>
            <pc:docMk/>
            <pc:sldMk cId="3293513754" sldId="390"/>
            <ac:spMk id="8" creationId="{EB6AAB68-FF50-4357-ABA8-DAB31CB592ED}"/>
          </ac:spMkLst>
        </pc:spChg>
        <pc:spChg chg="add mod">
          <ac:chgData name="bo li" userId="86e360d6c7446f46" providerId="LiveId" clId="{B6C52115-8F1E-3B47-85F1-AF6676133A6B}" dt="2023-03-18T16:52:06.489" v="1583" actId="20577"/>
          <ac:spMkLst>
            <pc:docMk/>
            <pc:sldMk cId="3293513754" sldId="390"/>
            <ac:spMk id="9" creationId="{A7C439F0-4467-CFB5-F960-438B7990B12C}"/>
          </ac:spMkLst>
        </pc:spChg>
        <pc:spChg chg="add mod">
          <ac:chgData name="bo li" userId="86e360d6c7446f46" providerId="LiveId" clId="{B6C52115-8F1E-3B47-85F1-AF6676133A6B}" dt="2023-03-18T16:52:48.974" v="1593" actId="14100"/>
          <ac:spMkLst>
            <pc:docMk/>
            <pc:sldMk cId="3293513754" sldId="390"/>
            <ac:spMk id="10" creationId="{7E0BE831-8203-6256-9988-F169FE02E179}"/>
          </ac:spMkLst>
        </pc:spChg>
        <pc:spChg chg="mod">
          <ac:chgData name="bo li" userId="86e360d6c7446f46" providerId="LiveId" clId="{B6C52115-8F1E-3B47-85F1-AF6676133A6B}" dt="2023-03-18T16:54:10.240" v="1624" actId="6549"/>
          <ac:spMkLst>
            <pc:docMk/>
            <pc:sldMk cId="3293513754" sldId="390"/>
            <ac:spMk id="13" creationId="{B68B69DD-7F83-4729-A6E6-B15B62264583}"/>
          </ac:spMkLst>
        </pc:spChg>
        <pc:picChg chg="add mod modCrop">
          <ac:chgData name="bo li" userId="86e360d6c7446f46" providerId="LiveId" clId="{B6C52115-8F1E-3B47-85F1-AF6676133A6B}" dt="2023-03-18T16:52:00.263" v="1581" actId="1076"/>
          <ac:picMkLst>
            <pc:docMk/>
            <pc:sldMk cId="3293513754" sldId="390"/>
            <ac:picMk id="3" creationId="{44CF9C64-BA1D-AF8C-DE7A-AD192A456992}"/>
          </ac:picMkLst>
        </pc:picChg>
        <pc:picChg chg="mod modCrop">
          <ac:chgData name="bo li" userId="86e360d6c7446f46" providerId="LiveId" clId="{B6C52115-8F1E-3B47-85F1-AF6676133A6B}" dt="2023-03-18T16:51:58.783" v="1580" actId="1076"/>
          <ac:picMkLst>
            <pc:docMk/>
            <pc:sldMk cId="3293513754" sldId="390"/>
            <ac:picMk id="6" creationId="{1EA2F446-2C37-4705-BEF8-B426B19CE255}"/>
          </ac:picMkLst>
        </pc:picChg>
        <pc:picChg chg="mod">
          <ac:chgData name="bo li" userId="86e360d6c7446f46" providerId="LiveId" clId="{B6C52115-8F1E-3B47-85F1-AF6676133A6B}" dt="2023-03-18T16:53:02.298" v="1597" actId="1076"/>
          <ac:picMkLst>
            <pc:docMk/>
            <pc:sldMk cId="3293513754" sldId="390"/>
            <ac:picMk id="12" creationId="{CAEEB18C-299E-471D-97FF-361B1F914096}"/>
          </ac:picMkLst>
        </pc:picChg>
      </pc:sldChg>
      <pc:sldChg chg="addSp delSp modSp mod delAnim modAnim">
        <pc:chgData name="bo li" userId="86e360d6c7446f46" providerId="LiveId" clId="{B6C52115-8F1E-3B47-85F1-AF6676133A6B}" dt="2023-03-18T17:08:22.532" v="2142" actId="20577"/>
        <pc:sldMkLst>
          <pc:docMk/>
          <pc:sldMk cId="1236429665" sldId="391"/>
        </pc:sldMkLst>
        <pc:spChg chg="mod">
          <ac:chgData name="bo li" userId="86e360d6c7446f46" providerId="LiveId" clId="{B6C52115-8F1E-3B47-85F1-AF6676133A6B}" dt="2023-03-18T17:08:22.532" v="2142" actId="20577"/>
          <ac:spMkLst>
            <pc:docMk/>
            <pc:sldMk cId="1236429665" sldId="391"/>
            <ac:spMk id="6" creationId="{6ADC77A5-2BE7-4631-8952-11008A4BC4EF}"/>
          </ac:spMkLst>
        </pc:spChg>
        <pc:spChg chg="add mod">
          <ac:chgData name="bo li" userId="86e360d6c7446f46" providerId="LiveId" clId="{B6C52115-8F1E-3B47-85F1-AF6676133A6B}" dt="2023-03-18T17:03:22.282" v="2002" actId="14100"/>
          <ac:spMkLst>
            <pc:docMk/>
            <pc:sldMk cId="1236429665" sldId="391"/>
            <ac:spMk id="7" creationId="{317811E1-9125-CDE8-8EDA-C23118C8628C}"/>
          </ac:spMkLst>
        </pc:spChg>
        <pc:spChg chg="add mod">
          <ac:chgData name="bo li" userId="86e360d6c7446f46" providerId="LiveId" clId="{B6C52115-8F1E-3B47-85F1-AF6676133A6B}" dt="2023-03-18T16:59:24.304" v="1927" actId="1076"/>
          <ac:spMkLst>
            <pc:docMk/>
            <pc:sldMk cId="1236429665" sldId="391"/>
            <ac:spMk id="8" creationId="{79749B81-C5B1-1977-C022-E8392A772124}"/>
          </ac:spMkLst>
        </pc:spChg>
        <pc:spChg chg="del mod">
          <ac:chgData name="bo li" userId="86e360d6c7446f46" providerId="LiveId" clId="{B6C52115-8F1E-3B47-85F1-AF6676133A6B}" dt="2023-03-18T16:55:00.835" v="1628" actId="478"/>
          <ac:spMkLst>
            <pc:docMk/>
            <pc:sldMk cId="1236429665" sldId="391"/>
            <ac:spMk id="11" creationId="{FC9CF640-7DB0-46A0-BA79-7F166836B8F4}"/>
          </ac:spMkLst>
        </pc:spChg>
        <pc:picChg chg="add mod modCrop">
          <ac:chgData name="bo li" userId="86e360d6c7446f46" providerId="LiveId" clId="{B6C52115-8F1E-3B47-85F1-AF6676133A6B}" dt="2023-03-18T16:57:25.653" v="1710" actId="1035"/>
          <ac:picMkLst>
            <pc:docMk/>
            <pc:sldMk cId="1236429665" sldId="391"/>
            <ac:picMk id="3" creationId="{34CDBE2F-3D47-CE76-D497-02AA7B6A38BC}"/>
          </ac:picMkLst>
        </pc:picChg>
        <pc:picChg chg="mod">
          <ac:chgData name="bo li" userId="86e360d6c7446f46" providerId="LiveId" clId="{B6C52115-8F1E-3B47-85F1-AF6676133A6B}" dt="2023-03-18T16:57:02.677" v="1699" actId="1076"/>
          <ac:picMkLst>
            <pc:docMk/>
            <pc:sldMk cId="1236429665" sldId="391"/>
            <ac:picMk id="5" creationId="{ADDA9034-398E-4976-8E7E-A263622C1D9F}"/>
          </ac:picMkLst>
        </pc:picChg>
        <pc:picChg chg="mod modCrop">
          <ac:chgData name="bo li" userId="86e360d6c7446f46" providerId="LiveId" clId="{B6C52115-8F1E-3B47-85F1-AF6676133A6B}" dt="2023-03-18T16:48:42.748" v="1515" actId="1038"/>
          <ac:picMkLst>
            <pc:docMk/>
            <pc:sldMk cId="1236429665" sldId="391"/>
            <ac:picMk id="10" creationId="{81CD30B6-66D3-4947-96CE-A4B8A2E1878B}"/>
          </ac:picMkLst>
        </pc:picChg>
        <pc:picChg chg="mod">
          <ac:chgData name="bo li" userId="86e360d6c7446f46" providerId="LiveId" clId="{B6C52115-8F1E-3B47-85F1-AF6676133A6B}" dt="2023-03-18T16:57:15.937" v="1702" actId="1076"/>
          <ac:picMkLst>
            <pc:docMk/>
            <pc:sldMk cId="1236429665" sldId="391"/>
            <ac:picMk id="13" creationId="{F779A771-1763-4617-B47D-491802A19C3C}"/>
          </ac:picMkLst>
        </pc:picChg>
      </pc:sldChg>
      <pc:sldChg chg="modSp mod">
        <pc:chgData name="bo li" userId="86e360d6c7446f46" providerId="LiveId" clId="{B6C52115-8F1E-3B47-85F1-AF6676133A6B}" dt="2023-03-18T17:11:18.100" v="2238" actId="207"/>
        <pc:sldMkLst>
          <pc:docMk/>
          <pc:sldMk cId="1551791330" sldId="393"/>
        </pc:sldMkLst>
        <pc:spChg chg="mod">
          <ac:chgData name="bo li" userId="86e360d6c7446f46" providerId="LiveId" clId="{B6C52115-8F1E-3B47-85F1-AF6676133A6B}" dt="2023-03-18T17:09:39.320" v="2189" actId="20577"/>
          <ac:spMkLst>
            <pc:docMk/>
            <pc:sldMk cId="1551791330" sldId="393"/>
            <ac:spMk id="4" creationId="{DEAE8500-6F74-456D-BF98-2C87CD617517}"/>
          </ac:spMkLst>
        </pc:spChg>
        <pc:spChg chg="mod">
          <ac:chgData name="bo li" userId="86e360d6c7446f46" providerId="LiveId" clId="{B6C52115-8F1E-3B47-85F1-AF6676133A6B}" dt="2023-03-18T17:11:18.100" v="2238" actId="207"/>
          <ac:spMkLst>
            <pc:docMk/>
            <pc:sldMk cId="1551791330" sldId="393"/>
            <ac:spMk id="7" creationId="{FA7F4420-59ED-498E-8058-F0A58D26D430}"/>
          </ac:spMkLst>
        </pc:spChg>
        <pc:picChg chg="mod">
          <ac:chgData name="bo li" userId="86e360d6c7446f46" providerId="LiveId" clId="{B6C52115-8F1E-3B47-85F1-AF6676133A6B}" dt="2023-03-18T17:10:21.377" v="2197" actId="1076"/>
          <ac:picMkLst>
            <pc:docMk/>
            <pc:sldMk cId="1551791330" sldId="393"/>
            <ac:picMk id="6" creationId="{0AE5735E-B9E7-403C-B4B5-FC38649A1F61}"/>
          </ac:picMkLst>
        </pc:picChg>
      </pc:sldChg>
      <pc:sldChg chg="addSp delSp modSp mod addAnim delAnim modAnim">
        <pc:chgData name="bo li" userId="86e360d6c7446f46" providerId="LiveId" clId="{B6C52115-8F1E-3B47-85F1-AF6676133A6B}" dt="2023-03-18T17:08:48.611" v="2149" actId="1076"/>
        <pc:sldMkLst>
          <pc:docMk/>
          <pc:sldMk cId="2829603355" sldId="394"/>
        </pc:sldMkLst>
        <pc:spChg chg="mod">
          <ac:chgData name="bo li" userId="86e360d6c7446f46" providerId="LiveId" clId="{B6C52115-8F1E-3B47-85F1-AF6676133A6B}" dt="2023-03-18T17:08:48.611" v="2149" actId="1076"/>
          <ac:spMkLst>
            <pc:docMk/>
            <pc:sldMk cId="2829603355" sldId="394"/>
            <ac:spMk id="5" creationId="{B0029D43-E0C8-42D5-90CF-EAB132C01269}"/>
          </ac:spMkLst>
        </pc:spChg>
        <pc:spChg chg="add del mod">
          <ac:chgData name="bo li" userId="86e360d6c7446f46" providerId="LiveId" clId="{B6C52115-8F1E-3B47-85F1-AF6676133A6B}" dt="2023-03-18T17:04:56.616" v="2038" actId="21"/>
          <ac:spMkLst>
            <pc:docMk/>
            <pc:sldMk cId="2829603355" sldId="394"/>
            <ac:spMk id="8" creationId="{E4E8D028-5468-B1C9-5E1A-522E75859E4B}"/>
          </ac:spMkLst>
        </pc:spChg>
        <pc:spChg chg="del mod">
          <ac:chgData name="bo li" userId="86e360d6c7446f46" providerId="LiveId" clId="{B6C52115-8F1E-3B47-85F1-AF6676133A6B}" dt="2023-03-18T17:00:45.984" v="1941" actId="478"/>
          <ac:spMkLst>
            <pc:docMk/>
            <pc:sldMk cId="2829603355" sldId="394"/>
            <ac:spMk id="10" creationId="{CED4B29B-9AC4-49F3-8367-71A0F3CAF7B7}"/>
          </ac:spMkLst>
        </pc:spChg>
        <pc:spChg chg="mod">
          <ac:chgData name="bo li" userId="86e360d6c7446f46" providerId="LiveId" clId="{B6C52115-8F1E-3B47-85F1-AF6676133A6B}" dt="2023-03-18T17:03:11.121" v="2001" actId="1037"/>
          <ac:spMkLst>
            <pc:docMk/>
            <pc:sldMk cId="2829603355" sldId="394"/>
            <ac:spMk id="11" creationId="{A51A0D43-DE59-42DA-8A89-60EA51E0A1A4}"/>
          </ac:spMkLst>
        </pc:spChg>
        <pc:grpChg chg="add mod">
          <ac:chgData name="bo li" userId="86e360d6c7446f46" providerId="LiveId" clId="{B6C52115-8F1E-3B47-85F1-AF6676133A6B}" dt="2023-03-18T17:03:01.170" v="1981" actId="1076"/>
          <ac:grpSpMkLst>
            <pc:docMk/>
            <pc:sldMk cId="2829603355" sldId="394"/>
            <ac:grpSpMk id="3" creationId="{7A140863-1A49-4210-E97C-0DC458154F32}"/>
          </ac:grpSpMkLst>
        </pc:grpChg>
        <pc:grpChg chg="add mod">
          <ac:chgData name="bo li" userId="86e360d6c7446f46" providerId="LiveId" clId="{B6C52115-8F1E-3B47-85F1-AF6676133A6B}" dt="2023-03-18T17:03:01.170" v="1981" actId="1076"/>
          <ac:grpSpMkLst>
            <pc:docMk/>
            <pc:sldMk cId="2829603355" sldId="394"/>
            <ac:grpSpMk id="6" creationId="{7F914FEC-DC74-3730-FA16-2A1A70D3B0A9}"/>
          </ac:grpSpMkLst>
        </pc:grpChg>
        <pc:picChg chg="add del mod modCrop">
          <ac:chgData name="bo li" userId="86e360d6c7446f46" providerId="LiveId" clId="{B6C52115-8F1E-3B47-85F1-AF6676133A6B}" dt="2023-03-18T17:04:56.616" v="2038" actId="21"/>
          <ac:picMkLst>
            <pc:docMk/>
            <pc:sldMk cId="2829603355" sldId="394"/>
            <ac:picMk id="7" creationId="{99A3E8A5-59E9-B69E-D7F7-9F9A831CE157}"/>
          </ac:picMkLst>
        </pc:picChg>
        <pc:picChg chg="add del mod modCrop">
          <ac:chgData name="bo li" userId="86e360d6c7446f46" providerId="LiveId" clId="{B6C52115-8F1E-3B47-85F1-AF6676133A6B}" dt="2023-03-18T17:04:56.616" v="2038" actId="21"/>
          <ac:picMkLst>
            <pc:docMk/>
            <pc:sldMk cId="2829603355" sldId="394"/>
            <ac:picMk id="9" creationId="{70F57A4B-5E0E-4E34-91A0-7FC542C235C9}"/>
          </ac:picMkLst>
        </pc:picChg>
        <pc:picChg chg="mod">
          <ac:chgData name="bo li" userId="86e360d6c7446f46" providerId="LiveId" clId="{B6C52115-8F1E-3B47-85F1-AF6676133A6B}" dt="2023-03-18T16:25:34.789" v="1069" actId="1035"/>
          <ac:picMkLst>
            <pc:docMk/>
            <pc:sldMk cId="2829603355" sldId="394"/>
            <ac:picMk id="20" creationId="{EB4F88ED-9E95-47FD-9983-945DE5A58471}"/>
          </ac:picMkLst>
        </pc:picChg>
        <pc:picChg chg="mod">
          <ac:chgData name="bo li" userId="86e360d6c7446f46" providerId="LiveId" clId="{B6C52115-8F1E-3B47-85F1-AF6676133A6B}" dt="2023-03-18T17:01:07.954" v="1946" actId="1076"/>
          <ac:picMkLst>
            <pc:docMk/>
            <pc:sldMk cId="2829603355" sldId="394"/>
            <ac:picMk id="22" creationId="{AD44EE91-02DF-4CE8-B0F4-2639B9224C0A}"/>
          </ac:picMkLst>
        </pc:picChg>
        <pc:picChg chg="mod">
          <ac:chgData name="bo li" userId="86e360d6c7446f46" providerId="LiveId" clId="{B6C52115-8F1E-3B47-85F1-AF6676133A6B}" dt="2023-03-18T16:25:34.789" v="1069" actId="1035"/>
          <ac:picMkLst>
            <pc:docMk/>
            <pc:sldMk cId="2829603355" sldId="394"/>
            <ac:picMk id="24" creationId="{26CC7E19-A748-4534-9048-93C6C5CFB84A}"/>
          </ac:picMkLst>
        </pc:picChg>
        <pc:picChg chg="mod">
          <ac:chgData name="bo li" userId="86e360d6c7446f46" providerId="LiveId" clId="{B6C52115-8F1E-3B47-85F1-AF6676133A6B}" dt="2023-03-18T16:25:34.789" v="1069" actId="1035"/>
          <ac:picMkLst>
            <pc:docMk/>
            <pc:sldMk cId="2829603355" sldId="394"/>
            <ac:picMk id="26" creationId="{4942AD29-1FFA-431F-AEC3-43C89522E4E5}"/>
          </ac:picMkLst>
        </pc:picChg>
      </pc:sldChg>
      <pc:sldChg chg="addSp delSp modSp mod modAnim">
        <pc:chgData name="bo li" userId="86e360d6c7446f46" providerId="LiveId" clId="{B6C52115-8F1E-3B47-85F1-AF6676133A6B}" dt="2023-03-18T17:50:35.451" v="3611" actId="14100"/>
        <pc:sldMkLst>
          <pc:docMk/>
          <pc:sldMk cId="202595257" sldId="397"/>
        </pc:sldMkLst>
        <pc:spChg chg="mod">
          <ac:chgData name="bo li" userId="86e360d6c7446f46" providerId="LiveId" clId="{B6C52115-8F1E-3B47-85F1-AF6676133A6B}" dt="2023-03-18T17:27:34.249" v="2682" actId="1036"/>
          <ac:spMkLst>
            <pc:docMk/>
            <pc:sldMk cId="202595257" sldId="397"/>
            <ac:spMk id="3" creationId="{DD39425B-1AC5-4B9C-8408-DDA3FDEAEE2B}"/>
          </ac:spMkLst>
        </pc:spChg>
        <pc:spChg chg="del mod">
          <ac:chgData name="bo li" userId="86e360d6c7446f46" providerId="LiveId" clId="{B6C52115-8F1E-3B47-85F1-AF6676133A6B}" dt="2023-03-18T17:20:51.199" v="2520" actId="478"/>
          <ac:spMkLst>
            <pc:docMk/>
            <pc:sldMk cId="202595257" sldId="397"/>
            <ac:spMk id="4" creationId="{DEAE8500-6F74-456D-BF98-2C87CD617517}"/>
          </ac:spMkLst>
        </pc:spChg>
        <pc:spChg chg="add mod">
          <ac:chgData name="bo li" userId="86e360d6c7446f46" providerId="LiveId" clId="{B6C52115-8F1E-3B47-85F1-AF6676133A6B}" dt="2023-03-18T17:20:51.522" v="2521"/>
          <ac:spMkLst>
            <pc:docMk/>
            <pc:sldMk cId="202595257" sldId="397"/>
            <ac:spMk id="5" creationId="{8CF75E41-781E-EAB5-3370-D95451BD9F7D}"/>
          </ac:spMkLst>
        </pc:spChg>
        <pc:spChg chg="mod">
          <ac:chgData name="bo li" userId="86e360d6c7446f46" providerId="LiveId" clId="{B6C52115-8F1E-3B47-85F1-AF6676133A6B}" dt="2023-03-18T17:27:34.249" v="2682" actId="1036"/>
          <ac:spMkLst>
            <pc:docMk/>
            <pc:sldMk cId="202595257" sldId="397"/>
            <ac:spMk id="7" creationId="{15F3FB19-D1D2-45AD-A4EA-C3A5C1267C3A}"/>
          </ac:spMkLst>
        </pc:spChg>
        <pc:spChg chg="mod">
          <ac:chgData name="bo li" userId="86e360d6c7446f46" providerId="LiveId" clId="{B6C52115-8F1E-3B47-85F1-AF6676133A6B}" dt="2023-03-18T17:27:34.249" v="2682" actId="1036"/>
          <ac:spMkLst>
            <pc:docMk/>
            <pc:sldMk cId="202595257" sldId="397"/>
            <ac:spMk id="8" creationId="{019C4693-1B47-4B29-8132-388B36D2B2F1}"/>
          </ac:spMkLst>
        </pc:spChg>
        <pc:spChg chg="mod">
          <ac:chgData name="bo li" userId="86e360d6c7446f46" providerId="LiveId" clId="{B6C52115-8F1E-3B47-85F1-AF6676133A6B}" dt="2023-03-18T17:24:11.683" v="2607" actId="20577"/>
          <ac:spMkLst>
            <pc:docMk/>
            <pc:sldMk cId="202595257" sldId="397"/>
            <ac:spMk id="12" creationId="{1C027C77-2523-30C7-1132-80674C7C72A1}"/>
          </ac:spMkLst>
        </pc:spChg>
        <pc:spChg chg="mod">
          <ac:chgData name="bo li" userId="86e360d6c7446f46" providerId="LiveId" clId="{B6C52115-8F1E-3B47-85F1-AF6676133A6B}" dt="2023-03-18T17:24:19.656" v="2609" actId="20577"/>
          <ac:spMkLst>
            <pc:docMk/>
            <pc:sldMk cId="202595257" sldId="397"/>
            <ac:spMk id="13" creationId="{BEC51217-6F1B-8107-B8C9-D0D0865DA7D6}"/>
          </ac:spMkLst>
        </pc:spChg>
        <pc:spChg chg="mod">
          <ac:chgData name="bo li" userId="86e360d6c7446f46" providerId="LiveId" clId="{B6C52115-8F1E-3B47-85F1-AF6676133A6B}" dt="2023-03-18T17:24:25.410" v="2612" actId="20577"/>
          <ac:spMkLst>
            <pc:docMk/>
            <pc:sldMk cId="202595257" sldId="397"/>
            <ac:spMk id="14" creationId="{81C2CB85-5DEF-3738-8F53-B40D04560A00}"/>
          </ac:spMkLst>
        </pc:spChg>
        <pc:spChg chg="add mod">
          <ac:chgData name="bo li" userId="86e360d6c7446f46" providerId="LiveId" clId="{B6C52115-8F1E-3B47-85F1-AF6676133A6B}" dt="2023-03-18T17:50:35.451" v="3611" actId="14100"/>
          <ac:spMkLst>
            <pc:docMk/>
            <pc:sldMk cId="202595257" sldId="397"/>
            <ac:spMk id="16" creationId="{F19D0127-4439-0881-DBAB-AEB47559CE12}"/>
          </ac:spMkLst>
        </pc:spChg>
        <pc:grpChg chg="add del mod">
          <ac:chgData name="bo li" userId="86e360d6c7446f46" providerId="LiveId" clId="{B6C52115-8F1E-3B47-85F1-AF6676133A6B}" dt="2023-03-18T17:25:32.780" v="2632" actId="478"/>
          <ac:grpSpMkLst>
            <pc:docMk/>
            <pc:sldMk cId="202595257" sldId="397"/>
            <ac:grpSpMk id="9" creationId="{8BE750A7-7DE8-C055-1BFB-F32422C70526}"/>
          </ac:grpSpMkLst>
        </pc:grpChg>
        <pc:grpChg chg="mod">
          <ac:chgData name="bo li" userId="86e360d6c7446f46" providerId="LiveId" clId="{B6C52115-8F1E-3B47-85F1-AF6676133A6B}" dt="2023-03-18T17:23:41.115" v="2595"/>
          <ac:grpSpMkLst>
            <pc:docMk/>
            <pc:sldMk cId="202595257" sldId="397"/>
            <ac:grpSpMk id="10" creationId="{D799E494-CCF7-D6EB-1C1C-7DB70B123CD9}"/>
          </ac:grpSpMkLst>
        </pc:grpChg>
        <pc:picChg chg="mod">
          <ac:chgData name="bo li" userId="86e360d6c7446f46" providerId="LiveId" clId="{B6C52115-8F1E-3B47-85F1-AF6676133A6B}" dt="2023-03-18T17:27:34.249" v="2682" actId="1036"/>
          <ac:picMkLst>
            <pc:docMk/>
            <pc:sldMk cId="202595257" sldId="397"/>
            <ac:picMk id="6" creationId="{1ED06815-1780-4A6C-B975-C30A9BCE4948}"/>
          </ac:picMkLst>
        </pc:picChg>
        <pc:cxnChg chg="mod">
          <ac:chgData name="bo li" userId="86e360d6c7446f46" providerId="LiveId" clId="{B6C52115-8F1E-3B47-85F1-AF6676133A6B}" dt="2023-03-18T17:25:32.780" v="2632" actId="478"/>
          <ac:cxnSpMkLst>
            <pc:docMk/>
            <pc:sldMk cId="202595257" sldId="397"/>
            <ac:cxnSpMk id="11" creationId="{059B3A4A-8D6E-8213-A2EB-EDD090E817C8}"/>
          </ac:cxnSpMkLst>
        </pc:cxnChg>
        <pc:cxnChg chg="mod">
          <ac:chgData name="bo li" userId="86e360d6c7446f46" providerId="LiveId" clId="{B6C52115-8F1E-3B47-85F1-AF6676133A6B}" dt="2023-03-18T17:25:32.780" v="2632" actId="478"/>
          <ac:cxnSpMkLst>
            <pc:docMk/>
            <pc:sldMk cId="202595257" sldId="397"/>
            <ac:cxnSpMk id="15" creationId="{42FDCEF7-3738-6174-7D41-41E85F39F16D}"/>
          </ac:cxnSpMkLst>
        </pc:cxnChg>
      </pc:sldChg>
      <pc:sldChg chg="addSp delSp del mod addAnim delAnim">
        <pc:chgData name="bo li" userId="86e360d6c7446f46" providerId="LiveId" clId="{B6C52115-8F1E-3B47-85F1-AF6676133A6B}" dt="2023-03-18T16:25:51.091" v="1074" actId="2696"/>
        <pc:sldMkLst>
          <pc:docMk/>
          <pc:sldMk cId="921465097" sldId="398"/>
        </pc:sldMkLst>
        <pc:spChg chg="add del">
          <ac:chgData name="bo li" userId="86e360d6c7446f46" providerId="LiveId" clId="{B6C52115-8F1E-3B47-85F1-AF6676133A6B}" dt="2023-03-18T16:25:45.127" v="1072" actId="478"/>
          <ac:spMkLst>
            <pc:docMk/>
            <pc:sldMk cId="921465097" sldId="398"/>
            <ac:spMk id="14" creationId="{6EA05EF4-6063-4EDD-89A5-55BFB83F3B23}"/>
          </ac:spMkLst>
        </pc:spChg>
        <pc:picChg chg="add del">
          <ac:chgData name="bo li" userId="86e360d6c7446f46" providerId="LiveId" clId="{B6C52115-8F1E-3B47-85F1-AF6676133A6B}" dt="2023-03-18T16:25:45.510" v="1073" actId="478"/>
          <ac:picMkLst>
            <pc:docMk/>
            <pc:sldMk cId="921465097" sldId="398"/>
            <ac:picMk id="7" creationId="{C192F92E-2AE7-40EA-92B2-BECB6036BDC4}"/>
          </ac:picMkLst>
        </pc:picChg>
      </pc:sldChg>
      <pc:sldChg chg="addSp delSp modSp mod modAnim">
        <pc:chgData name="bo li" userId="86e360d6c7446f46" providerId="LiveId" clId="{B6C52115-8F1E-3B47-85F1-AF6676133A6B}" dt="2023-03-18T17:17:40.463" v="2440" actId="1038"/>
        <pc:sldMkLst>
          <pc:docMk/>
          <pc:sldMk cId="3355572902" sldId="399"/>
        </pc:sldMkLst>
        <pc:spChg chg="add mod">
          <ac:chgData name="bo li" userId="86e360d6c7446f46" providerId="LiveId" clId="{B6C52115-8F1E-3B47-85F1-AF6676133A6B}" dt="2023-03-18T17:12:26.574" v="2287" actId="14100"/>
          <ac:spMkLst>
            <pc:docMk/>
            <pc:sldMk cId="3355572902" sldId="399"/>
            <ac:spMk id="6" creationId="{58841027-7ED8-83D2-0680-C893B7262E38}"/>
          </ac:spMkLst>
        </pc:spChg>
        <pc:spChg chg="mod">
          <ac:chgData name="bo li" userId="86e360d6c7446f46" providerId="LiveId" clId="{B6C52115-8F1E-3B47-85F1-AF6676133A6B}" dt="2023-03-18T17:12:38.887" v="2290" actId="1076"/>
          <ac:spMkLst>
            <pc:docMk/>
            <pc:sldMk cId="3355572902" sldId="399"/>
            <ac:spMk id="7" creationId="{FA7F4420-59ED-498E-8058-F0A58D26D430}"/>
          </ac:spMkLst>
        </pc:spChg>
        <pc:spChg chg="del">
          <ac:chgData name="bo li" userId="86e360d6c7446f46" providerId="LiveId" clId="{B6C52115-8F1E-3B47-85F1-AF6676133A6B}" dt="2023-03-18T17:05:53.765" v="2054" actId="478"/>
          <ac:spMkLst>
            <pc:docMk/>
            <pc:sldMk cId="3355572902" sldId="399"/>
            <ac:spMk id="8" creationId="{889E66E8-E2BE-473A-9777-06B0E2B4E481}"/>
          </ac:spMkLst>
        </pc:spChg>
        <pc:spChg chg="del">
          <ac:chgData name="bo li" userId="86e360d6c7446f46" providerId="LiveId" clId="{B6C52115-8F1E-3B47-85F1-AF6676133A6B}" dt="2023-03-18T17:05:51.747" v="2053" actId="478"/>
          <ac:spMkLst>
            <pc:docMk/>
            <pc:sldMk cId="3355572902" sldId="399"/>
            <ac:spMk id="9" creationId="{1C164CAC-2BE5-4E96-9D8B-FBD965CF3EAB}"/>
          </ac:spMkLst>
        </pc:spChg>
        <pc:spChg chg="mod">
          <ac:chgData name="bo li" userId="86e360d6c7446f46" providerId="LiveId" clId="{B6C52115-8F1E-3B47-85F1-AF6676133A6B}" dt="2023-03-18T16:32:38.506" v="1269" actId="14100"/>
          <ac:spMkLst>
            <pc:docMk/>
            <pc:sldMk cId="3355572902" sldId="399"/>
            <ac:spMk id="10" creationId="{A885848F-06A0-4776-A634-682398C2A4C5}"/>
          </ac:spMkLst>
        </pc:spChg>
        <pc:spChg chg="add mod">
          <ac:chgData name="bo li" userId="86e360d6c7446f46" providerId="LiveId" clId="{B6C52115-8F1E-3B47-85F1-AF6676133A6B}" dt="2023-03-18T17:17:40.463" v="2440" actId="1038"/>
          <ac:spMkLst>
            <pc:docMk/>
            <pc:sldMk cId="3355572902" sldId="399"/>
            <ac:spMk id="11" creationId="{6A94BEB1-C033-1C58-A035-D6E36864F4BF}"/>
          </ac:spMkLst>
        </pc:spChg>
        <pc:picChg chg="mod modCrop">
          <ac:chgData name="bo li" userId="86e360d6c7446f46" providerId="LiveId" clId="{B6C52115-8F1E-3B47-85F1-AF6676133A6B}" dt="2023-03-18T17:06:35.318" v="2061" actId="1076"/>
          <ac:picMkLst>
            <pc:docMk/>
            <pc:sldMk cId="3355572902" sldId="399"/>
            <ac:picMk id="3" creationId="{A8D27201-85C0-41FC-AFDE-8CC9AD947940}"/>
          </ac:picMkLst>
        </pc:picChg>
        <pc:picChg chg="add mod modCrop">
          <ac:chgData name="bo li" userId="86e360d6c7446f46" providerId="LiveId" clId="{B6C52115-8F1E-3B47-85F1-AF6676133A6B}" dt="2023-03-18T17:12:12.195" v="2283" actId="1076"/>
          <ac:picMkLst>
            <pc:docMk/>
            <pc:sldMk cId="3355572902" sldId="399"/>
            <ac:picMk id="5" creationId="{537C608D-7CA5-6066-662B-90AA36C2FE6D}"/>
          </ac:picMkLst>
        </pc:picChg>
      </pc:sldChg>
      <pc:sldChg chg="modSp mod modAnim">
        <pc:chgData name="bo li" userId="86e360d6c7446f46" providerId="LiveId" clId="{B6C52115-8F1E-3B47-85F1-AF6676133A6B}" dt="2023-03-18T17:14:35.366" v="2322"/>
        <pc:sldMkLst>
          <pc:docMk/>
          <pc:sldMk cId="2598753841" sldId="400"/>
        </pc:sldMkLst>
        <pc:spChg chg="mod">
          <ac:chgData name="bo li" userId="86e360d6c7446f46" providerId="LiveId" clId="{B6C52115-8F1E-3B47-85F1-AF6676133A6B}" dt="2023-03-18T17:13:51.790" v="2309" actId="1036"/>
          <ac:spMkLst>
            <pc:docMk/>
            <pc:sldMk cId="2598753841" sldId="400"/>
            <ac:spMk id="10" creationId="{A885848F-06A0-4776-A634-682398C2A4C5}"/>
          </ac:spMkLst>
        </pc:spChg>
        <pc:spChg chg="mod">
          <ac:chgData name="bo li" userId="86e360d6c7446f46" providerId="LiveId" clId="{B6C52115-8F1E-3B47-85F1-AF6676133A6B}" dt="2023-03-18T16:31:30.398" v="1256" actId="14100"/>
          <ac:spMkLst>
            <pc:docMk/>
            <pc:sldMk cId="2598753841" sldId="400"/>
            <ac:spMk id="17" creationId="{B1F378F0-130A-40A1-B945-6A1726D5F275}"/>
          </ac:spMkLst>
        </pc:spChg>
        <pc:picChg chg="mod">
          <ac:chgData name="bo li" userId="86e360d6c7446f46" providerId="LiveId" clId="{B6C52115-8F1E-3B47-85F1-AF6676133A6B}" dt="2023-03-18T17:14:10.726" v="2317" actId="1038"/>
          <ac:picMkLst>
            <pc:docMk/>
            <pc:sldMk cId="2598753841" sldId="400"/>
            <ac:picMk id="5" creationId="{5E82AD13-4482-4CA3-875D-F9A12D45E41E}"/>
          </ac:picMkLst>
        </pc:picChg>
        <pc:picChg chg="mod">
          <ac:chgData name="bo li" userId="86e360d6c7446f46" providerId="LiveId" clId="{B6C52115-8F1E-3B47-85F1-AF6676133A6B}" dt="2023-03-18T17:14:10.726" v="2317" actId="1038"/>
          <ac:picMkLst>
            <pc:docMk/>
            <pc:sldMk cId="2598753841" sldId="400"/>
            <ac:picMk id="16" creationId="{58C1A429-5CF6-44C9-879E-4B8818126399}"/>
          </ac:picMkLst>
        </pc:picChg>
      </pc:sldChg>
      <pc:sldChg chg="addSp delSp modSp mod delAnim modAnim">
        <pc:chgData name="bo li" userId="86e360d6c7446f46" providerId="LiveId" clId="{B6C52115-8F1E-3B47-85F1-AF6676133A6B}" dt="2023-03-18T17:21:02.515" v="2533" actId="1035"/>
        <pc:sldMkLst>
          <pc:docMk/>
          <pc:sldMk cId="1208564877" sldId="401"/>
        </pc:sldMkLst>
        <pc:spChg chg="mod">
          <ac:chgData name="bo li" userId="86e360d6c7446f46" providerId="LiveId" clId="{B6C52115-8F1E-3B47-85F1-AF6676133A6B}" dt="2023-03-18T17:21:02.515" v="2533" actId="1035"/>
          <ac:spMkLst>
            <pc:docMk/>
            <pc:sldMk cId="1208564877" sldId="401"/>
            <ac:spMk id="3" creationId="{87FB0F5D-FCAC-4CC7-B6B6-1B3B9EBEAC85}"/>
          </ac:spMkLst>
        </pc:spChg>
        <pc:spChg chg="del mod">
          <ac:chgData name="bo li" userId="86e360d6c7446f46" providerId="LiveId" clId="{B6C52115-8F1E-3B47-85F1-AF6676133A6B}" dt="2023-03-18T17:20:43.850" v="2519" actId="478"/>
          <ac:spMkLst>
            <pc:docMk/>
            <pc:sldMk cId="1208564877" sldId="401"/>
            <ac:spMk id="4" creationId="{DEAE8500-6F74-456D-BF98-2C87CD617517}"/>
          </ac:spMkLst>
        </pc:spChg>
        <pc:spChg chg="del mod">
          <ac:chgData name="bo li" userId="86e360d6c7446f46" providerId="LiveId" clId="{B6C52115-8F1E-3B47-85F1-AF6676133A6B}" dt="2023-03-18T17:14:54.496" v="2323" actId="478"/>
          <ac:spMkLst>
            <pc:docMk/>
            <pc:sldMk cId="1208564877" sldId="401"/>
            <ac:spMk id="8" creationId="{430EAF7D-087B-4657-BF2A-4E9651C6BBF5}"/>
          </ac:spMkLst>
        </pc:spChg>
        <pc:spChg chg="mod">
          <ac:chgData name="bo li" userId="86e360d6c7446f46" providerId="LiveId" clId="{B6C52115-8F1E-3B47-85F1-AF6676133A6B}" dt="2023-03-18T17:21:02.515" v="2533" actId="1035"/>
          <ac:spMkLst>
            <pc:docMk/>
            <pc:sldMk cId="1208564877" sldId="401"/>
            <ac:spMk id="9" creationId="{F9DEE266-3659-4C11-A87E-4B5511044AA7}"/>
          </ac:spMkLst>
        </pc:spChg>
        <pc:spChg chg="add mod">
          <ac:chgData name="bo li" userId="86e360d6c7446f46" providerId="LiveId" clId="{B6C52115-8F1E-3B47-85F1-AF6676133A6B}" dt="2023-03-18T17:21:02.515" v="2533" actId="1035"/>
          <ac:spMkLst>
            <pc:docMk/>
            <pc:sldMk cId="1208564877" sldId="401"/>
            <ac:spMk id="11" creationId="{BF74D1B8-CBDD-472A-A8F2-CFC99BF59C42}"/>
          </ac:spMkLst>
        </pc:spChg>
        <pc:spChg chg="add mod">
          <ac:chgData name="bo li" userId="86e360d6c7446f46" providerId="LiveId" clId="{B6C52115-8F1E-3B47-85F1-AF6676133A6B}" dt="2023-03-18T17:21:02.515" v="2533" actId="1035"/>
          <ac:spMkLst>
            <pc:docMk/>
            <pc:sldMk cId="1208564877" sldId="401"/>
            <ac:spMk id="12" creationId="{C63FA505-ABDE-EC92-2B2C-DF7E4268D592}"/>
          </ac:spMkLst>
        </pc:spChg>
        <pc:spChg chg="add del mod">
          <ac:chgData name="bo li" userId="86e360d6c7446f46" providerId="LiveId" clId="{B6C52115-8F1E-3B47-85F1-AF6676133A6B}" dt="2023-03-18T17:18:40.483" v="2455" actId="478"/>
          <ac:spMkLst>
            <pc:docMk/>
            <pc:sldMk cId="1208564877" sldId="401"/>
            <ac:spMk id="13" creationId="{179194C0-35A8-F19B-DBD7-1EFEBF2C8B17}"/>
          </ac:spMkLst>
        </pc:spChg>
        <pc:spChg chg="add mod">
          <ac:chgData name="bo li" userId="86e360d6c7446f46" providerId="LiveId" clId="{B6C52115-8F1E-3B47-85F1-AF6676133A6B}" dt="2023-03-18T17:20:59.023" v="2525" actId="1035"/>
          <ac:spMkLst>
            <pc:docMk/>
            <pc:sldMk cId="1208564877" sldId="401"/>
            <ac:spMk id="14" creationId="{F645E489-B92E-6C54-BF02-A86948084D89}"/>
          </ac:spMkLst>
        </pc:spChg>
        <pc:picChg chg="mod modCrop">
          <ac:chgData name="bo li" userId="86e360d6c7446f46" providerId="LiveId" clId="{B6C52115-8F1E-3B47-85F1-AF6676133A6B}" dt="2023-03-18T17:21:02.515" v="2533" actId="1035"/>
          <ac:picMkLst>
            <pc:docMk/>
            <pc:sldMk cId="1208564877" sldId="401"/>
            <ac:picMk id="5" creationId="{25B3AF5B-10AE-411F-B9D3-641A03F93363}"/>
          </ac:picMkLst>
        </pc:picChg>
        <pc:picChg chg="add mod modCrop">
          <ac:chgData name="bo li" userId="86e360d6c7446f46" providerId="LiveId" clId="{B6C52115-8F1E-3B47-85F1-AF6676133A6B}" dt="2023-03-18T17:21:02.515" v="2533" actId="1035"/>
          <ac:picMkLst>
            <pc:docMk/>
            <pc:sldMk cId="1208564877" sldId="401"/>
            <ac:picMk id="6" creationId="{AEBC49D4-DF45-3539-34B9-6B5E3B1E8113}"/>
          </ac:picMkLst>
        </pc:picChg>
        <pc:picChg chg="mod">
          <ac:chgData name="bo li" userId="86e360d6c7446f46" providerId="LiveId" clId="{B6C52115-8F1E-3B47-85F1-AF6676133A6B}" dt="2023-03-18T17:21:02.515" v="2533" actId="1035"/>
          <ac:picMkLst>
            <pc:docMk/>
            <pc:sldMk cId="1208564877" sldId="401"/>
            <ac:picMk id="7" creationId="{9EDEE0AC-6F78-4387-B8C8-BB54BA1A567B}"/>
          </ac:picMkLst>
        </pc:picChg>
      </pc:sldChg>
      <pc:sldChg chg="addSp delSp modSp mod modAnim">
        <pc:chgData name="bo li" userId="86e360d6c7446f46" providerId="LiveId" clId="{B6C52115-8F1E-3B47-85F1-AF6676133A6B}" dt="2023-03-18T17:30:03.262" v="2736" actId="1038"/>
        <pc:sldMkLst>
          <pc:docMk/>
          <pc:sldMk cId="485940890" sldId="402"/>
        </pc:sldMkLst>
        <pc:spChg chg="del mod">
          <ac:chgData name="bo li" userId="86e360d6c7446f46" providerId="LiveId" clId="{B6C52115-8F1E-3B47-85F1-AF6676133A6B}" dt="2023-03-18T17:29:43.298" v="2729" actId="478"/>
          <ac:spMkLst>
            <pc:docMk/>
            <pc:sldMk cId="485940890" sldId="402"/>
            <ac:spMk id="4" creationId="{F3C48E74-22EB-49FF-9132-385321A5A195}"/>
          </ac:spMkLst>
        </pc:spChg>
        <pc:spChg chg="mod">
          <ac:chgData name="bo li" userId="86e360d6c7446f46" providerId="LiveId" clId="{B6C52115-8F1E-3B47-85F1-AF6676133A6B}" dt="2023-03-18T17:29:11.681" v="2721" actId="1036"/>
          <ac:spMkLst>
            <pc:docMk/>
            <pc:sldMk cId="485940890" sldId="402"/>
            <ac:spMk id="5" creationId="{7E0A25D0-E3C7-48D7-825C-08A60F662450}"/>
          </ac:spMkLst>
        </pc:spChg>
        <pc:spChg chg="add mod">
          <ac:chgData name="bo li" userId="86e360d6c7446f46" providerId="LiveId" clId="{B6C52115-8F1E-3B47-85F1-AF6676133A6B}" dt="2023-03-18T17:29:45.786" v="2730"/>
          <ac:spMkLst>
            <pc:docMk/>
            <pc:sldMk cId="485940890" sldId="402"/>
            <ac:spMk id="6" creationId="{8D32A252-4575-C0E1-5DEA-D3C4501C2BF6}"/>
          </ac:spMkLst>
        </pc:spChg>
        <pc:spChg chg="mod">
          <ac:chgData name="bo li" userId="86e360d6c7446f46" providerId="LiveId" clId="{B6C52115-8F1E-3B47-85F1-AF6676133A6B}" dt="2023-03-18T17:29:11.681" v="2721" actId="1036"/>
          <ac:spMkLst>
            <pc:docMk/>
            <pc:sldMk cId="485940890" sldId="402"/>
            <ac:spMk id="18" creationId="{BAA84255-1D3C-44D7-B21B-8128935B76EE}"/>
          </ac:spMkLst>
        </pc:spChg>
        <pc:spChg chg="mod">
          <ac:chgData name="bo li" userId="86e360d6c7446f46" providerId="LiveId" clId="{B6C52115-8F1E-3B47-85F1-AF6676133A6B}" dt="2023-03-18T17:30:03.262" v="2736" actId="1038"/>
          <ac:spMkLst>
            <pc:docMk/>
            <pc:sldMk cId="485940890" sldId="402"/>
            <ac:spMk id="20" creationId="{2304F0B6-F44A-4395-9269-240448642EBD}"/>
          </ac:spMkLst>
        </pc:spChg>
        <pc:grpChg chg="mod">
          <ac:chgData name="bo li" userId="86e360d6c7446f46" providerId="LiveId" clId="{B6C52115-8F1E-3B47-85F1-AF6676133A6B}" dt="2023-03-18T17:30:03.262" v="2736" actId="1038"/>
          <ac:grpSpMkLst>
            <pc:docMk/>
            <pc:sldMk cId="485940890" sldId="402"/>
            <ac:grpSpMk id="2" creationId="{166FF22B-F6D5-4892-965D-50CFE7ACBC41}"/>
          </ac:grpSpMkLst>
        </pc:grpChg>
        <pc:picChg chg="mod">
          <ac:chgData name="bo li" userId="86e360d6c7446f46" providerId="LiveId" clId="{B6C52115-8F1E-3B47-85F1-AF6676133A6B}" dt="2023-03-18T17:30:03.262" v="2736" actId="1038"/>
          <ac:picMkLst>
            <pc:docMk/>
            <pc:sldMk cId="485940890" sldId="402"/>
            <ac:picMk id="13" creationId="{98A471C3-811C-4E16-954D-030BF9BD6631}"/>
          </ac:picMkLst>
        </pc:picChg>
        <pc:picChg chg="mod">
          <ac:chgData name="bo li" userId="86e360d6c7446f46" providerId="LiveId" clId="{B6C52115-8F1E-3B47-85F1-AF6676133A6B}" dt="2023-03-18T17:29:11.681" v="2721" actId="1036"/>
          <ac:picMkLst>
            <pc:docMk/>
            <pc:sldMk cId="485940890" sldId="402"/>
            <ac:picMk id="17" creationId="{A348CF7E-B73E-476D-B6BD-701AC7ED9180}"/>
          </ac:picMkLst>
        </pc:picChg>
      </pc:sldChg>
      <pc:sldChg chg="addSp delSp modSp mod modAnim">
        <pc:chgData name="bo li" userId="86e360d6c7446f46" providerId="LiveId" clId="{B6C52115-8F1E-3B47-85F1-AF6676133A6B}" dt="2023-03-23T10:29:00.007" v="4536"/>
        <pc:sldMkLst>
          <pc:docMk/>
          <pc:sldMk cId="3050340685" sldId="403"/>
        </pc:sldMkLst>
        <pc:spChg chg="mod">
          <ac:chgData name="bo li" userId="86e360d6c7446f46" providerId="LiveId" clId="{B6C52115-8F1E-3B47-85F1-AF6676133A6B}" dt="2023-03-23T10:29:00.005" v="4532" actId="20577"/>
          <ac:spMkLst>
            <pc:docMk/>
            <pc:sldMk cId="3050340685" sldId="403"/>
            <ac:spMk id="11" creationId="{4937D280-E828-47FF-B84F-5F7D9A769E45}"/>
          </ac:spMkLst>
        </pc:spChg>
        <pc:spChg chg="mod">
          <ac:chgData name="bo li" userId="86e360d6c7446f46" providerId="LiveId" clId="{B6C52115-8F1E-3B47-85F1-AF6676133A6B}" dt="2023-03-23T10:29:00.005" v="4533" actId="20577"/>
          <ac:spMkLst>
            <pc:docMk/>
            <pc:sldMk cId="3050340685" sldId="403"/>
            <ac:spMk id="12" creationId="{1C41DD7C-E758-4342-87A6-F5382733CA78}"/>
          </ac:spMkLst>
        </pc:spChg>
        <pc:spChg chg="mod">
          <ac:chgData name="bo li" userId="86e360d6c7446f46" providerId="LiveId" clId="{B6C52115-8F1E-3B47-85F1-AF6676133A6B}" dt="2023-03-23T10:29:00.006" v="4534" actId="20577"/>
          <ac:spMkLst>
            <pc:docMk/>
            <pc:sldMk cId="3050340685" sldId="403"/>
            <ac:spMk id="13" creationId="{36AEE920-94DB-4788-936F-0CAA0DF4C8A7}"/>
          </ac:spMkLst>
        </pc:spChg>
        <pc:spChg chg="mod">
          <ac:chgData name="bo li" userId="86e360d6c7446f46" providerId="LiveId" clId="{B6C52115-8F1E-3B47-85F1-AF6676133A6B}" dt="2023-03-23T10:29:00.006" v="4535"/>
          <ac:spMkLst>
            <pc:docMk/>
            <pc:sldMk cId="3050340685" sldId="403"/>
            <ac:spMk id="16" creationId="{583A3777-B9E7-4D26-A899-4C98DB52299E}"/>
          </ac:spMkLst>
        </pc:spChg>
        <pc:spChg chg="add mod">
          <ac:chgData name="bo li" userId="86e360d6c7446f46" providerId="LiveId" clId="{B6C52115-8F1E-3B47-85F1-AF6676133A6B}" dt="2023-03-18T17:05:03.059" v="2045" actId="1076"/>
          <ac:spMkLst>
            <pc:docMk/>
            <pc:sldMk cId="3050340685" sldId="403"/>
            <ac:spMk id="25" creationId="{10C5A664-DABB-DD62-60A1-6207C2871462}"/>
          </ac:spMkLst>
        </pc:spChg>
        <pc:picChg chg="mod">
          <ac:chgData name="bo li" userId="86e360d6c7446f46" providerId="LiveId" clId="{B6C52115-8F1E-3B47-85F1-AF6676133A6B}" dt="2023-03-23T10:29:00.007" v="4536"/>
          <ac:picMkLst>
            <pc:docMk/>
            <pc:sldMk cId="3050340685" sldId="403"/>
            <ac:picMk id="5" creationId="{AC79541A-F5A9-420E-8F90-FB526A7B1A58}"/>
          </ac:picMkLst>
        </pc:picChg>
        <pc:picChg chg="add mod">
          <ac:chgData name="bo li" userId="86e360d6c7446f46" providerId="LiveId" clId="{B6C52115-8F1E-3B47-85F1-AF6676133A6B}" dt="2023-03-18T17:05:03.059" v="2045" actId="1076"/>
          <ac:picMkLst>
            <pc:docMk/>
            <pc:sldMk cId="3050340685" sldId="403"/>
            <ac:picMk id="10" creationId="{8519B89C-3C8F-4555-5F5A-E85D1D7BD0EA}"/>
          </ac:picMkLst>
        </pc:picChg>
        <pc:picChg chg="add mod">
          <ac:chgData name="bo li" userId="86e360d6c7446f46" providerId="LiveId" clId="{B6C52115-8F1E-3B47-85F1-AF6676133A6B}" dt="2023-03-18T17:05:03.059" v="2045" actId="1076"/>
          <ac:picMkLst>
            <pc:docMk/>
            <pc:sldMk cId="3050340685" sldId="403"/>
            <ac:picMk id="14" creationId="{3D9DC54E-117C-EC0B-9BDC-C8C0AFF8E278}"/>
          </ac:picMkLst>
        </pc:picChg>
        <pc:picChg chg="del">
          <ac:chgData name="bo li" userId="86e360d6c7446f46" providerId="LiveId" clId="{B6C52115-8F1E-3B47-85F1-AF6676133A6B}" dt="2023-03-18T17:04:49.476" v="2031" actId="478"/>
          <ac:picMkLst>
            <pc:docMk/>
            <pc:sldMk cId="3050340685" sldId="403"/>
            <ac:picMk id="22" creationId="{B9E45614-7FC1-4A5F-AF3E-074294E53E9E}"/>
          </ac:picMkLst>
        </pc:picChg>
      </pc:sldChg>
      <pc:sldChg chg="modSp add del mod modNotesTx">
        <pc:chgData name="bo li" userId="86e360d6c7446f46" providerId="LiveId" clId="{B6C52115-8F1E-3B47-85F1-AF6676133A6B}" dt="2023-03-18T17:44:58.516" v="3305" actId="20577"/>
        <pc:sldMkLst>
          <pc:docMk/>
          <pc:sldMk cId="3421086436" sldId="404"/>
        </pc:sldMkLst>
        <pc:spChg chg="mod">
          <ac:chgData name="bo li" userId="86e360d6c7446f46" providerId="LiveId" clId="{B6C52115-8F1E-3B47-85F1-AF6676133A6B}" dt="2023-03-18T17:44:58.516" v="3305" actId="20577"/>
          <ac:spMkLst>
            <pc:docMk/>
            <pc:sldMk cId="3421086436" sldId="404"/>
            <ac:spMk id="4" creationId="{378F04D4-76D0-4B74-98AF-C76E123F2034}"/>
          </ac:spMkLst>
        </pc:spChg>
        <pc:spChg chg="mod">
          <ac:chgData name="bo li" userId="86e360d6c7446f46" providerId="LiveId" clId="{B6C52115-8F1E-3B47-85F1-AF6676133A6B}" dt="2023-03-18T17:32:08.047" v="2765" actId="1076"/>
          <ac:spMkLst>
            <pc:docMk/>
            <pc:sldMk cId="3421086436" sldId="404"/>
            <ac:spMk id="7" creationId="{0ADE9ED4-D3FA-4B68-A9A8-930CA1DA9A6A}"/>
          </ac:spMkLst>
        </pc:spChg>
        <pc:picChg chg="mod">
          <ac:chgData name="bo li" userId="86e360d6c7446f46" providerId="LiveId" clId="{B6C52115-8F1E-3B47-85F1-AF6676133A6B}" dt="2023-03-18T17:32:11.568" v="2770" actId="1036"/>
          <ac:picMkLst>
            <pc:docMk/>
            <pc:sldMk cId="3421086436" sldId="404"/>
            <ac:picMk id="6" creationId="{FDCD069A-0256-4BE3-98B2-2D8885DF807D}"/>
          </ac:picMkLst>
        </pc:picChg>
        <pc:picChg chg="mod">
          <ac:chgData name="bo li" userId="86e360d6c7446f46" providerId="LiveId" clId="{B6C52115-8F1E-3B47-85F1-AF6676133A6B}" dt="2023-03-18T17:32:11.568" v="2770" actId="1036"/>
          <ac:picMkLst>
            <pc:docMk/>
            <pc:sldMk cId="3421086436" sldId="404"/>
            <ac:picMk id="9" creationId="{CB1B8584-13C6-4D7C-88B0-92DFD6992895}"/>
          </ac:picMkLst>
        </pc:picChg>
      </pc:sldChg>
      <pc:sldChg chg="ord">
        <pc:chgData name="bo li" userId="86e360d6c7446f46" providerId="LiveId" clId="{B6C52115-8F1E-3B47-85F1-AF6676133A6B}" dt="2023-03-14T08:49:15.849" v="15" actId="20578"/>
        <pc:sldMkLst>
          <pc:docMk/>
          <pc:sldMk cId="2984184479" sldId="432"/>
        </pc:sldMkLst>
      </pc:sldChg>
      <pc:sldChg chg="modSp mod">
        <pc:chgData name="bo li" userId="86e360d6c7446f46" providerId="LiveId" clId="{B6C52115-8F1E-3B47-85F1-AF6676133A6B}" dt="2023-03-18T17:45:18.592" v="3318" actId="1036"/>
        <pc:sldMkLst>
          <pc:docMk/>
          <pc:sldMk cId="487440179" sldId="434"/>
        </pc:sldMkLst>
        <pc:spChg chg="mod">
          <ac:chgData name="bo li" userId="86e360d6c7446f46" providerId="LiveId" clId="{B6C52115-8F1E-3B47-85F1-AF6676133A6B}" dt="2023-03-18T17:45:18.592" v="3318" actId="1036"/>
          <ac:spMkLst>
            <pc:docMk/>
            <pc:sldMk cId="487440179" sldId="434"/>
            <ac:spMk id="7" creationId="{64C8702D-0ACF-42FC-8147-0BDEA1920A14}"/>
          </ac:spMkLst>
        </pc:spChg>
        <pc:spChg chg="mod">
          <ac:chgData name="bo li" userId="86e360d6c7446f46" providerId="LiveId" clId="{B6C52115-8F1E-3B47-85F1-AF6676133A6B}" dt="2023-03-18T17:45:16.025" v="3313" actId="1076"/>
          <ac:spMkLst>
            <pc:docMk/>
            <pc:sldMk cId="487440179" sldId="434"/>
            <ac:spMk id="10" creationId="{6E5E97BD-0035-4973-AD81-4C79086FCC21}"/>
          </ac:spMkLst>
        </pc:spChg>
        <pc:picChg chg="mod">
          <ac:chgData name="bo li" userId="86e360d6c7446f46" providerId="LiveId" clId="{B6C52115-8F1E-3B47-85F1-AF6676133A6B}" dt="2023-03-18T17:45:13.250" v="3312" actId="1036"/>
          <ac:picMkLst>
            <pc:docMk/>
            <pc:sldMk cId="487440179" sldId="434"/>
            <ac:picMk id="12" creationId="{A5393DAE-3988-4A88-8496-3BA024E916E9}"/>
          </ac:picMkLst>
        </pc:picChg>
      </pc:sldChg>
      <pc:sldChg chg="modSp mod modAnim">
        <pc:chgData name="bo li" userId="86e360d6c7446f46" providerId="LiveId" clId="{B6C52115-8F1E-3B47-85F1-AF6676133A6B}" dt="2023-03-19T02:17:50.398" v="4516" actId="20577"/>
        <pc:sldMkLst>
          <pc:docMk/>
          <pc:sldMk cId="3834862947" sldId="435"/>
        </pc:sldMkLst>
        <pc:spChg chg="mod">
          <ac:chgData name="bo li" userId="86e360d6c7446f46" providerId="LiveId" clId="{B6C52115-8F1E-3B47-85F1-AF6676133A6B}" dt="2023-03-19T02:17:50.398" v="4516" actId="20577"/>
          <ac:spMkLst>
            <pc:docMk/>
            <pc:sldMk cId="3834862947" sldId="435"/>
            <ac:spMk id="11" creationId="{FE229E4B-2E51-439C-A375-4C32099C49F6}"/>
          </ac:spMkLst>
        </pc:spChg>
        <pc:spChg chg="mod">
          <ac:chgData name="bo li" userId="86e360d6c7446f46" providerId="LiveId" clId="{B6C52115-8F1E-3B47-85F1-AF6676133A6B}" dt="2023-03-18T17:36:56.154" v="2953" actId="1036"/>
          <ac:spMkLst>
            <pc:docMk/>
            <pc:sldMk cId="3834862947" sldId="435"/>
            <ac:spMk id="15" creationId="{89679EBF-FCB3-41CE-B153-1EE65521F813}"/>
          </ac:spMkLst>
        </pc:spChg>
        <pc:picChg chg="mod">
          <ac:chgData name="bo li" userId="86e360d6c7446f46" providerId="LiveId" clId="{B6C52115-8F1E-3B47-85F1-AF6676133A6B}" dt="2023-03-18T17:36:56.154" v="2953" actId="1036"/>
          <ac:picMkLst>
            <pc:docMk/>
            <pc:sldMk cId="3834862947" sldId="435"/>
            <ac:picMk id="10" creationId="{6A5CC61E-EFFF-4287-A556-9C4CD2ADA9F3}"/>
          </ac:picMkLst>
        </pc:picChg>
        <pc:picChg chg="mod">
          <ac:chgData name="bo li" userId="86e360d6c7446f46" providerId="LiveId" clId="{B6C52115-8F1E-3B47-85F1-AF6676133A6B}" dt="2023-03-18T17:36:56.154" v="2953" actId="1036"/>
          <ac:picMkLst>
            <pc:docMk/>
            <pc:sldMk cId="3834862947" sldId="435"/>
            <ac:picMk id="13" creationId="{EFDB2809-FCC2-43EC-BA82-82DB4FF69349}"/>
          </ac:picMkLst>
        </pc:picChg>
        <pc:picChg chg="mod">
          <ac:chgData name="bo li" userId="86e360d6c7446f46" providerId="LiveId" clId="{B6C52115-8F1E-3B47-85F1-AF6676133A6B}" dt="2023-03-18T17:36:48.954" v="2940" actId="1035"/>
          <ac:picMkLst>
            <pc:docMk/>
            <pc:sldMk cId="3834862947" sldId="435"/>
            <ac:picMk id="17" creationId="{A7287B31-5E27-4B05-BDA0-C9F0DD52034E}"/>
          </ac:picMkLst>
        </pc:picChg>
      </pc:sldChg>
      <pc:sldChg chg="addSp delSp modSp mod delAnim modAnim">
        <pc:chgData name="bo li" userId="86e360d6c7446f46" providerId="LiveId" clId="{B6C52115-8F1E-3B47-85F1-AF6676133A6B}" dt="2023-03-18T16:49:30.521" v="1554"/>
        <pc:sldMkLst>
          <pc:docMk/>
          <pc:sldMk cId="1356300298" sldId="436"/>
        </pc:sldMkLst>
        <pc:spChg chg="mod">
          <ac:chgData name="bo li" userId="86e360d6c7446f46" providerId="LiveId" clId="{B6C52115-8F1E-3B47-85F1-AF6676133A6B}" dt="2023-03-18T16:42:38.658" v="1414" actId="1035"/>
          <ac:spMkLst>
            <pc:docMk/>
            <pc:sldMk cId="1356300298" sldId="436"/>
            <ac:spMk id="45" creationId="{C8419731-7027-47F5-ABCF-4E3BD7743380}"/>
          </ac:spMkLst>
        </pc:spChg>
        <pc:spChg chg="mod">
          <ac:chgData name="bo li" userId="86e360d6c7446f46" providerId="LiveId" clId="{B6C52115-8F1E-3B47-85F1-AF6676133A6B}" dt="2023-03-18T16:42:38.658" v="1414" actId="1035"/>
          <ac:spMkLst>
            <pc:docMk/>
            <pc:sldMk cId="1356300298" sldId="436"/>
            <ac:spMk id="46" creationId="{3B6D7775-2AFD-422F-B4A2-35DAD0156A54}"/>
          </ac:spMkLst>
        </pc:spChg>
        <pc:spChg chg="mod">
          <ac:chgData name="bo li" userId="86e360d6c7446f46" providerId="LiveId" clId="{B6C52115-8F1E-3B47-85F1-AF6676133A6B}" dt="2023-03-18T16:43:22.983" v="1419" actId="20577"/>
          <ac:spMkLst>
            <pc:docMk/>
            <pc:sldMk cId="1356300298" sldId="436"/>
            <ac:spMk id="48" creationId="{8459402E-CE0D-4857-8812-D1E7E561E32F}"/>
          </ac:spMkLst>
        </pc:spChg>
        <pc:grpChg chg="mod">
          <ac:chgData name="bo li" userId="86e360d6c7446f46" providerId="LiveId" clId="{B6C52115-8F1E-3B47-85F1-AF6676133A6B}" dt="2023-03-18T16:42:38.658" v="1414" actId="1035"/>
          <ac:grpSpMkLst>
            <pc:docMk/>
            <pc:sldMk cId="1356300298" sldId="436"/>
            <ac:grpSpMk id="29" creationId="{4FFBB141-DF9C-4EE5-89A1-5C4A757FAEF4}"/>
          </ac:grpSpMkLst>
        </pc:grpChg>
        <pc:grpChg chg="mod">
          <ac:chgData name="bo li" userId="86e360d6c7446f46" providerId="LiveId" clId="{B6C52115-8F1E-3B47-85F1-AF6676133A6B}" dt="2023-03-18T16:42:38.658" v="1414" actId="1035"/>
          <ac:grpSpMkLst>
            <pc:docMk/>
            <pc:sldMk cId="1356300298" sldId="436"/>
            <ac:grpSpMk id="37" creationId="{A817FA8B-8293-41F8-919A-77D471108902}"/>
          </ac:grpSpMkLst>
        </pc:grpChg>
        <pc:picChg chg="add del mod">
          <ac:chgData name="bo li" userId="86e360d6c7446f46" providerId="LiveId" clId="{B6C52115-8F1E-3B47-85F1-AF6676133A6B}" dt="2023-03-18T16:41:12.728" v="1355" actId="478"/>
          <ac:picMkLst>
            <pc:docMk/>
            <pc:sldMk cId="1356300298" sldId="436"/>
            <ac:picMk id="3" creationId="{EFC96DF6-BB31-6442-B965-45361ABAF8D6}"/>
          </ac:picMkLst>
        </pc:picChg>
        <pc:picChg chg="add mod modCrop">
          <ac:chgData name="bo li" userId="86e360d6c7446f46" providerId="LiveId" clId="{B6C52115-8F1E-3B47-85F1-AF6676133A6B}" dt="2023-03-18T16:42:29.698" v="1396" actId="1038"/>
          <ac:picMkLst>
            <pc:docMk/>
            <pc:sldMk cId="1356300298" sldId="436"/>
            <ac:picMk id="4" creationId="{84564906-6938-9D82-D4A3-D83FA0A9CE9B}"/>
          </ac:picMkLst>
        </pc:picChg>
        <pc:picChg chg="mod modCrop">
          <ac:chgData name="bo li" userId="86e360d6c7446f46" providerId="LiveId" clId="{B6C52115-8F1E-3B47-85F1-AF6676133A6B}" dt="2023-03-18T16:42:29.698" v="1396" actId="1038"/>
          <ac:picMkLst>
            <pc:docMk/>
            <pc:sldMk cId="1356300298" sldId="436"/>
            <ac:picMk id="28" creationId="{CA1E5B60-00AC-44AC-8774-D07B70102BBD}"/>
          </ac:picMkLst>
        </pc:picChg>
      </pc:sldChg>
      <pc:sldChg chg="modSp mod">
        <pc:chgData name="bo li" userId="86e360d6c7446f46" providerId="LiveId" clId="{B6C52115-8F1E-3B47-85F1-AF6676133A6B}" dt="2023-03-18T18:29:53.889" v="4281" actId="14100"/>
        <pc:sldMkLst>
          <pc:docMk/>
          <pc:sldMk cId="3717510810" sldId="437"/>
        </pc:sldMkLst>
        <pc:spChg chg="mod">
          <ac:chgData name="bo li" userId="86e360d6c7446f46" providerId="LiveId" clId="{B6C52115-8F1E-3B47-85F1-AF6676133A6B}" dt="2023-03-18T18:29:53.889" v="4281" actId="14100"/>
          <ac:spMkLst>
            <pc:docMk/>
            <pc:sldMk cId="3717510810" sldId="437"/>
            <ac:spMk id="5" creationId="{AFEDFBDA-E553-4B75-A154-1D2DD33A6F25}"/>
          </ac:spMkLst>
        </pc:spChg>
      </pc:sldChg>
      <pc:sldChg chg="addSp delSp modSp mod">
        <pc:chgData name="bo li" userId="86e360d6c7446f46" providerId="LiveId" clId="{B6C52115-8F1E-3B47-85F1-AF6676133A6B}" dt="2023-03-18T16:46:59.585" v="1489" actId="1038"/>
        <pc:sldMkLst>
          <pc:docMk/>
          <pc:sldMk cId="1121219656" sldId="439"/>
        </pc:sldMkLst>
        <pc:spChg chg="add del mod">
          <ac:chgData name="bo li" userId="86e360d6c7446f46" providerId="LiveId" clId="{B6C52115-8F1E-3B47-85F1-AF6676133A6B}" dt="2023-03-16T02:38:46.282" v="46" actId="478"/>
          <ac:spMkLst>
            <pc:docMk/>
            <pc:sldMk cId="1121219656" sldId="439"/>
            <ac:spMk id="3" creationId="{D78C1650-36A0-5BD7-BA88-A9D46C9584A7}"/>
          </ac:spMkLst>
        </pc:spChg>
        <pc:spChg chg="mod">
          <ac:chgData name="bo li" userId="86e360d6c7446f46" providerId="LiveId" clId="{B6C52115-8F1E-3B47-85F1-AF6676133A6B}" dt="2023-03-18T16:46:59.585" v="1489" actId="1038"/>
          <ac:spMkLst>
            <pc:docMk/>
            <pc:sldMk cId="1121219656" sldId="439"/>
            <ac:spMk id="5" creationId="{B12CC886-3CE5-4737-8BAC-BD74B296E7A5}"/>
          </ac:spMkLst>
        </pc:spChg>
        <pc:spChg chg="mod">
          <ac:chgData name="bo li" userId="86e360d6c7446f46" providerId="LiveId" clId="{B6C52115-8F1E-3B47-85F1-AF6676133A6B}" dt="2023-03-18T16:46:55.794" v="1480" actId="1038"/>
          <ac:spMkLst>
            <pc:docMk/>
            <pc:sldMk cId="1121219656" sldId="439"/>
            <ac:spMk id="10" creationId="{825A37DE-96F8-4C0A-B031-860EA006B278}"/>
          </ac:spMkLst>
        </pc:spChg>
        <pc:picChg chg="mod">
          <ac:chgData name="bo li" userId="86e360d6c7446f46" providerId="LiveId" clId="{B6C52115-8F1E-3B47-85F1-AF6676133A6B}" dt="2023-03-18T16:46:59.585" v="1489" actId="1038"/>
          <ac:picMkLst>
            <pc:docMk/>
            <pc:sldMk cId="1121219656" sldId="439"/>
            <ac:picMk id="7" creationId="{C761497F-42AD-48AF-8E04-D39C5CBF3CEF}"/>
          </ac:picMkLst>
        </pc:picChg>
        <pc:picChg chg="mod">
          <ac:chgData name="bo li" userId="86e360d6c7446f46" providerId="LiveId" clId="{B6C52115-8F1E-3B47-85F1-AF6676133A6B}" dt="2023-03-18T16:46:59.585" v="1489" actId="1038"/>
          <ac:picMkLst>
            <pc:docMk/>
            <pc:sldMk cId="1121219656" sldId="439"/>
            <ac:picMk id="9" creationId="{B1449A89-D724-4D49-9F73-4BFEA688D0E9}"/>
          </ac:picMkLst>
        </pc:picChg>
      </pc:sldChg>
      <pc:sldChg chg="addSp delSp modSp mod delAnim modAnim">
        <pc:chgData name="bo li" userId="86e360d6c7446f46" providerId="LiveId" clId="{B6C52115-8F1E-3B47-85F1-AF6676133A6B}" dt="2023-03-19T02:17:21.156" v="4514" actId="20577"/>
        <pc:sldMkLst>
          <pc:docMk/>
          <pc:sldMk cId="304146307" sldId="440"/>
        </pc:sldMkLst>
        <pc:spChg chg="add mod">
          <ac:chgData name="bo li" userId="86e360d6c7446f46" providerId="LiveId" clId="{B6C52115-8F1E-3B47-85F1-AF6676133A6B}" dt="2023-03-18T17:39:20.804" v="3012" actId="20577"/>
          <ac:spMkLst>
            <pc:docMk/>
            <pc:sldMk cId="304146307" sldId="440"/>
            <ac:spMk id="3" creationId="{2B076993-508C-348E-C876-613EF3E0FCCA}"/>
          </ac:spMkLst>
        </pc:spChg>
        <pc:spChg chg="del">
          <ac:chgData name="bo li" userId="86e360d6c7446f46" providerId="LiveId" clId="{B6C52115-8F1E-3B47-85F1-AF6676133A6B}" dt="2023-03-18T17:38:54.861" v="2973" actId="478"/>
          <ac:spMkLst>
            <pc:docMk/>
            <pc:sldMk cId="304146307" sldId="440"/>
            <ac:spMk id="4" creationId="{0D658FFE-1D68-467D-9B07-0A8239E1DA9A}"/>
          </ac:spMkLst>
        </pc:spChg>
        <pc:spChg chg="add mod">
          <ac:chgData name="bo li" userId="86e360d6c7446f46" providerId="LiveId" clId="{B6C52115-8F1E-3B47-85F1-AF6676133A6B}" dt="2023-03-19T02:17:21.156" v="4514" actId="20577"/>
          <ac:spMkLst>
            <pc:docMk/>
            <pc:sldMk cId="304146307" sldId="440"/>
            <ac:spMk id="5" creationId="{B595B3A5-BDBA-F267-A544-14006429CB59}"/>
          </ac:spMkLst>
        </pc:spChg>
        <pc:spChg chg="mod">
          <ac:chgData name="bo li" userId="86e360d6c7446f46" providerId="LiveId" clId="{B6C52115-8F1E-3B47-85F1-AF6676133A6B}" dt="2023-03-18T17:41:05.117" v="3199" actId="1076"/>
          <ac:spMkLst>
            <pc:docMk/>
            <pc:sldMk cId="304146307" sldId="440"/>
            <ac:spMk id="8" creationId="{A8F9FD23-9573-48BF-A63E-B6E3D66A4BBE}"/>
          </ac:spMkLst>
        </pc:spChg>
        <pc:spChg chg="mod">
          <ac:chgData name="bo li" userId="86e360d6c7446f46" providerId="LiveId" clId="{B6C52115-8F1E-3B47-85F1-AF6676133A6B}" dt="2023-03-18T17:45:39.222" v="3326" actId="20577"/>
          <ac:spMkLst>
            <pc:docMk/>
            <pc:sldMk cId="304146307" sldId="440"/>
            <ac:spMk id="9" creationId="{CDBAF7A2-3A04-4390-B570-BBA14A1B0E04}"/>
          </ac:spMkLst>
        </pc:spChg>
        <pc:spChg chg="del">
          <ac:chgData name="bo li" userId="86e360d6c7446f46" providerId="LiveId" clId="{B6C52115-8F1E-3B47-85F1-AF6676133A6B}" dt="2023-03-18T17:38:44.172" v="2968" actId="478"/>
          <ac:spMkLst>
            <pc:docMk/>
            <pc:sldMk cId="304146307" sldId="440"/>
            <ac:spMk id="19" creationId="{7F8DD257-8221-4CEA-BD24-5846E4E87E50}"/>
          </ac:spMkLst>
        </pc:spChg>
        <pc:spChg chg="del">
          <ac:chgData name="bo li" userId="86e360d6c7446f46" providerId="LiveId" clId="{B6C52115-8F1E-3B47-85F1-AF6676133A6B}" dt="2023-03-18T17:38:45.757" v="2970" actId="478"/>
          <ac:spMkLst>
            <pc:docMk/>
            <pc:sldMk cId="304146307" sldId="440"/>
            <ac:spMk id="20" creationId="{1B1A4081-C7FA-45E7-94EF-DDE5637DC0D5}"/>
          </ac:spMkLst>
        </pc:spChg>
        <pc:picChg chg="mod">
          <ac:chgData name="bo li" userId="86e360d6c7446f46" providerId="LiveId" clId="{B6C52115-8F1E-3B47-85F1-AF6676133A6B}" dt="2023-03-18T17:41:06.082" v="3200" actId="1076"/>
          <ac:picMkLst>
            <pc:docMk/>
            <pc:sldMk cId="304146307" sldId="440"/>
            <ac:picMk id="6" creationId="{30F6C71E-096D-4FF4-B4BB-1D52C6036B5A}"/>
          </ac:picMkLst>
        </pc:picChg>
        <pc:picChg chg="del">
          <ac:chgData name="bo li" userId="86e360d6c7446f46" providerId="LiveId" clId="{B6C52115-8F1E-3B47-85F1-AF6676133A6B}" dt="2023-03-18T17:38:44.667" v="2969" actId="478"/>
          <ac:picMkLst>
            <pc:docMk/>
            <pc:sldMk cId="304146307" sldId="440"/>
            <ac:picMk id="13" creationId="{8ECE7B54-1BAD-4F68-8861-B528941608A8}"/>
          </ac:picMkLst>
        </pc:picChg>
        <pc:picChg chg="del">
          <ac:chgData name="bo li" userId="86e360d6c7446f46" providerId="LiveId" clId="{B6C52115-8F1E-3B47-85F1-AF6676133A6B}" dt="2023-03-18T17:38:42.682" v="2967" actId="478"/>
          <ac:picMkLst>
            <pc:docMk/>
            <pc:sldMk cId="304146307" sldId="440"/>
            <ac:picMk id="15" creationId="{1A10D849-34AD-462B-A90E-91A00773F53B}"/>
          </ac:picMkLst>
        </pc:picChg>
      </pc:sldChg>
      <pc:sldChg chg="addSp delSp modSp mod modAnim modNotesTx">
        <pc:chgData name="bo li" userId="86e360d6c7446f46" providerId="LiveId" clId="{B6C52115-8F1E-3B47-85F1-AF6676133A6B}" dt="2023-03-19T02:06:35.012" v="4504"/>
        <pc:sldMkLst>
          <pc:docMk/>
          <pc:sldMk cId="1541772769" sldId="447"/>
        </pc:sldMkLst>
        <pc:spChg chg="add mod">
          <ac:chgData name="bo li" userId="86e360d6c7446f46" providerId="LiveId" clId="{B6C52115-8F1E-3B47-85F1-AF6676133A6B}" dt="2023-03-19T02:06:16.144" v="4500" actId="1076"/>
          <ac:spMkLst>
            <pc:docMk/>
            <pc:sldMk cId="1541772769" sldId="447"/>
            <ac:spMk id="4" creationId="{CF76E4B3-1D90-E771-A338-72748C7E5816}"/>
          </ac:spMkLst>
        </pc:spChg>
        <pc:spChg chg="add del mod">
          <ac:chgData name="bo li" userId="86e360d6c7446f46" providerId="LiveId" clId="{B6C52115-8F1E-3B47-85F1-AF6676133A6B}" dt="2023-03-19T02:06:35.012" v="4504"/>
          <ac:spMkLst>
            <pc:docMk/>
            <pc:sldMk cId="1541772769" sldId="447"/>
            <ac:spMk id="5" creationId="{D226684D-74DB-5203-3A8E-674578A85424}"/>
          </ac:spMkLst>
        </pc:spChg>
        <pc:spChg chg="mod">
          <ac:chgData name="bo li" userId="86e360d6c7446f46" providerId="LiveId" clId="{B6C52115-8F1E-3B47-85F1-AF6676133A6B}" dt="2023-03-18T17:54:00.992" v="3683" actId="20577"/>
          <ac:spMkLst>
            <pc:docMk/>
            <pc:sldMk cId="1541772769" sldId="447"/>
            <ac:spMk id="16" creationId="{6ABE5AB3-858E-41D0-A9C6-05713A1616AC}"/>
          </ac:spMkLst>
        </pc:spChg>
        <pc:spChg chg="mod">
          <ac:chgData name="bo li" userId="86e360d6c7446f46" providerId="LiveId" clId="{B6C52115-8F1E-3B47-85F1-AF6676133A6B}" dt="2023-03-18T17:53:40.530" v="3668" actId="1036"/>
          <ac:spMkLst>
            <pc:docMk/>
            <pc:sldMk cId="1541772769" sldId="447"/>
            <ac:spMk id="17" creationId="{B54DFF1E-B602-4F83-9949-05923195B93F}"/>
          </ac:spMkLst>
        </pc:spChg>
        <pc:picChg chg="mod">
          <ac:chgData name="bo li" userId="86e360d6c7446f46" providerId="LiveId" clId="{B6C52115-8F1E-3B47-85F1-AF6676133A6B}" dt="2023-03-19T02:06:03.133" v="4492" actId="1035"/>
          <ac:picMkLst>
            <pc:docMk/>
            <pc:sldMk cId="1541772769" sldId="447"/>
            <ac:picMk id="14" creationId="{D92D6B89-8F37-4D1E-9C8F-407150BF25D8}"/>
          </ac:picMkLst>
        </pc:picChg>
        <pc:picChg chg="mod">
          <ac:chgData name="bo li" userId="86e360d6c7446f46" providerId="LiveId" clId="{B6C52115-8F1E-3B47-85F1-AF6676133A6B}" dt="2023-03-18T17:54:07.351" v="3686" actId="1076"/>
          <ac:picMkLst>
            <pc:docMk/>
            <pc:sldMk cId="1541772769" sldId="447"/>
            <ac:picMk id="20" creationId="{684D2C24-69F4-4D2B-8A4A-B448A96B691A}"/>
          </ac:picMkLst>
        </pc:picChg>
      </pc:sldChg>
      <pc:sldChg chg="addSp delSp modSp mod delAnim modAnim modNotesTx">
        <pc:chgData name="bo li" userId="86e360d6c7446f46" providerId="LiveId" clId="{B6C52115-8F1E-3B47-85F1-AF6676133A6B}" dt="2023-03-19T02:07:04.036" v="4511"/>
        <pc:sldMkLst>
          <pc:docMk/>
          <pc:sldMk cId="4114322820" sldId="448"/>
        </pc:sldMkLst>
        <pc:spChg chg="add mod">
          <ac:chgData name="bo li" userId="86e360d6c7446f46" providerId="LiveId" clId="{B6C52115-8F1E-3B47-85F1-AF6676133A6B}" dt="2023-03-19T02:06:57.718" v="4506" actId="1076"/>
          <ac:spMkLst>
            <pc:docMk/>
            <pc:sldMk cId="4114322820" sldId="448"/>
            <ac:spMk id="3" creationId="{BB189367-644F-D43C-D610-D007347220A0}"/>
          </ac:spMkLst>
        </pc:spChg>
        <pc:spChg chg="add del mod">
          <ac:chgData name="bo li" userId="86e360d6c7446f46" providerId="LiveId" clId="{B6C52115-8F1E-3B47-85F1-AF6676133A6B}" dt="2023-03-18T17:58:31.884" v="3717" actId="478"/>
          <ac:spMkLst>
            <pc:docMk/>
            <pc:sldMk cId="4114322820" sldId="448"/>
            <ac:spMk id="3" creationId="{C732EAA2-F5CE-8FC3-C04D-01A37803B869}"/>
          </ac:spMkLst>
        </pc:spChg>
        <pc:spChg chg="mod">
          <ac:chgData name="bo li" userId="86e360d6c7446f46" providerId="LiveId" clId="{B6C52115-8F1E-3B47-85F1-AF6676133A6B}" dt="2023-03-19T01:55:06.298" v="4400" actId="1035"/>
          <ac:spMkLst>
            <pc:docMk/>
            <pc:sldMk cId="4114322820" sldId="448"/>
            <ac:spMk id="5" creationId="{D6668B09-F3D1-46A8-9476-DC42343031B7}"/>
          </ac:spMkLst>
        </pc:spChg>
        <pc:spChg chg="add mod">
          <ac:chgData name="bo li" userId="86e360d6c7446f46" providerId="LiveId" clId="{B6C52115-8F1E-3B47-85F1-AF6676133A6B}" dt="2023-03-19T01:57:26.436" v="4434" actId="20577"/>
          <ac:spMkLst>
            <pc:docMk/>
            <pc:sldMk cId="4114322820" sldId="448"/>
            <ac:spMk id="6" creationId="{5454ECA0-86CD-B61D-74C7-2F1EA18D7D56}"/>
          </ac:spMkLst>
        </pc:spChg>
        <pc:spChg chg="mod">
          <ac:chgData name="bo li" userId="86e360d6c7446f46" providerId="LiveId" clId="{B6C52115-8F1E-3B47-85F1-AF6676133A6B}" dt="2023-03-18T18:09:57.061" v="3882" actId="1037"/>
          <ac:spMkLst>
            <pc:docMk/>
            <pc:sldMk cId="4114322820" sldId="448"/>
            <ac:spMk id="13" creationId="{D26C3F93-16F5-4C9C-9102-8C9A9749706E}"/>
          </ac:spMkLst>
        </pc:spChg>
        <pc:spChg chg="del">
          <ac:chgData name="bo li" userId="86e360d6c7446f46" providerId="LiveId" clId="{B6C52115-8F1E-3B47-85F1-AF6676133A6B}" dt="2023-03-18T18:08:57.780" v="3862" actId="478"/>
          <ac:spMkLst>
            <pc:docMk/>
            <pc:sldMk cId="4114322820" sldId="448"/>
            <ac:spMk id="14" creationId="{458FBAB1-12F8-4823-AF34-723E64772FDA}"/>
          </ac:spMkLst>
        </pc:spChg>
        <pc:grpChg chg="mod">
          <ac:chgData name="bo li" userId="86e360d6c7446f46" providerId="LiveId" clId="{B6C52115-8F1E-3B47-85F1-AF6676133A6B}" dt="2023-03-18T18:09:11.307" v="3865" actId="14100"/>
          <ac:grpSpMkLst>
            <pc:docMk/>
            <pc:sldMk cId="4114322820" sldId="448"/>
            <ac:grpSpMk id="10" creationId="{66A3D645-DA4A-4797-97F2-EA7ED2C3C536}"/>
          </ac:grpSpMkLst>
        </pc:grpChg>
        <pc:picChg chg="del mod">
          <ac:chgData name="bo li" userId="86e360d6c7446f46" providerId="LiveId" clId="{B6C52115-8F1E-3B47-85F1-AF6676133A6B}" dt="2023-03-18T18:10:13.998" v="3884" actId="478"/>
          <ac:picMkLst>
            <pc:docMk/>
            <pc:sldMk cId="4114322820" sldId="448"/>
            <ac:picMk id="12" creationId="{EFBA3C48-78C8-487B-B3D6-D36AEBA7FD3F}"/>
          </ac:picMkLst>
        </pc:picChg>
      </pc:sldChg>
      <pc:sldChg chg="addSp delSp modSp add mod delAnim modAnim">
        <pc:chgData name="bo li" userId="86e360d6c7446f46" providerId="LiveId" clId="{B6C52115-8F1E-3B47-85F1-AF6676133A6B}" dt="2023-03-19T01:58:03.735" v="4435" actId="15"/>
        <pc:sldMkLst>
          <pc:docMk/>
          <pc:sldMk cId="963821567" sldId="449"/>
        </pc:sldMkLst>
        <pc:spChg chg="add del mod">
          <ac:chgData name="bo li" userId="86e360d6c7446f46" providerId="LiveId" clId="{B6C52115-8F1E-3B47-85F1-AF6676133A6B}" dt="2023-03-18T17:46:27.696" v="3332" actId="478"/>
          <ac:spMkLst>
            <pc:docMk/>
            <pc:sldMk cId="963821567" sldId="449"/>
            <ac:spMk id="3" creationId="{955C58BE-A5DC-BA8E-8879-9B4B0592886C}"/>
          </ac:spMkLst>
        </pc:spChg>
        <pc:spChg chg="add mod">
          <ac:chgData name="bo li" userId="86e360d6c7446f46" providerId="LiveId" clId="{B6C52115-8F1E-3B47-85F1-AF6676133A6B}" dt="2023-03-19T01:58:03.735" v="4435" actId="15"/>
          <ac:spMkLst>
            <pc:docMk/>
            <pc:sldMk cId="963821567" sldId="449"/>
            <ac:spMk id="5" creationId="{5B977E15-13B9-53C5-DECF-9BBE3892DDCC}"/>
          </ac:spMkLst>
        </pc:spChg>
        <pc:spChg chg="add mod">
          <ac:chgData name="bo li" userId="86e360d6c7446f46" providerId="LiveId" clId="{B6C52115-8F1E-3B47-85F1-AF6676133A6B}" dt="2023-03-18T17:50:59.778" v="3621" actId="14100"/>
          <ac:spMkLst>
            <pc:docMk/>
            <pc:sldMk cId="963821567" sldId="449"/>
            <ac:spMk id="7" creationId="{A503D174-476F-A3AD-4B99-1BA3DA37F4D9}"/>
          </ac:spMkLst>
        </pc:spChg>
        <pc:spChg chg="del mod">
          <ac:chgData name="bo li" userId="86e360d6c7446f46" providerId="LiveId" clId="{B6C52115-8F1E-3B47-85F1-AF6676133A6B}" dt="2023-03-18T17:45:55.068" v="3328" actId="478"/>
          <ac:spMkLst>
            <pc:docMk/>
            <pc:sldMk cId="963821567" sldId="449"/>
            <ac:spMk id="9" creationId="{CDBAF7A2-3A04-4390-B570-BBA14A1B0E04}"/>
          </ac:spMkLst>
        </pc:spChg>
        <pc:spChg chg="mod">
          <ac:chgData name="bo li" userId="86e360d6c7446f46" providerId="LiveId" clId="{B6C52115-8F1E-3B47-85F1-AF6676133A6B}" dt="2023-03-18T17:51:06.012" v="3622" actId="1076"/>
          <ac:spMkLst>
            <pc:docMk/>
            <pc:sldMk cId="963821567" sldId="449"/>
            <ac:spMk id="19" creationId="{7F8DD257-8221-4CEA-BD24-5846E4E87E50}"/>
          </ac:spMkLst>
        </pc:spChg>
        <pc:spChg chg="mod">
          <ac:chgData name="bo li" userId="86e360d6c7446f46" providerId="LiveId" clId="{B6C52115-8F1E-3B47-85F1-AF6676133A6B}" dt="2023-03-18T17:51:47.255" v="3647" actId="20577"/>
          <ac:spMkLst>
            <pc:docMk/>
            <pc:sldMk cId="963821567" sldId="449"/>
            <ac:spMk id="20" creationId="{1B1A4081-C7FA-45E7-94EF-DDE5637DC0D5}"/>
          </ac:spMkLst>
        </pc:spChg>
        <pc:picChg chg="mod">
          <ac:chgData name="bo li" userId="86e360d6c7446f46" providerId="LiveId" clId="{B6C52115-8F1E-3B47-85F1-AF6676133A6B}" dt="2023-03-18T17:44:32.857" v="3286" actId="1076"/>
          <ac:picMkLst>
            <pc:docMk/>
            <pc:sldMk cId="963821567" sldId="449"/>
            <ac:picMk id="6" creationId="{30F6C71E-096D-4FF4-B4BB-1D52C6036B5A}"/>
          </ac:picMkLst>
        </pc:picChg>
        <pc:picChg chg="mod">
          <ac:chgData name="bo li" userId="86e360d6c7446f46" providerId="LiveId" clId="{B6C52115-8F1E-3B47-85F1-AF6676133A6B}" dt="2023-03-18T17:51:15.855" v="3633" actId="1037"/>
          <ac:picMkLst>
            <pc:docMk/>
            <pc:sldMk cId="963821567" sldId="449"/>
            <ac:picMk id="13" creationId="{8ECE7B54-1BAD-4F68-8861-B528941608A8}"/>
          </ac:picMkLst>
        </pc:picChg>
        <pc:picChg chg="mod">
          <ac:chgData name="bo li" userId="86e360d6c7446f46" providerId="LiveId" clId="{B6C52115-8F1E-3B47-85F1-AF6676133A6B}" dt="2023-03-18T17:51:06.012" v="3622" actId="1076"/>
          <ac:picMkLst>
            <pc:docMk/>
            <pc:sldMk cId="963821567" sldId="449"/>
            <ac:picMk id="15" creationId="{1A10D849-34AD-462B-A90E-91A00773F53B}"/>
          </ac:picMkLst>
        </pc:picChg>
      </pc:sldChg>
    </pc:docChg>
  </pc:docChgLst>
  <pc:docChgLst>
    <pc:chgData name="li bo" userId="86e360d6c7446f46" providerId="LiveId" clId="{CF09A8D7-3F4C-4C19-8C1F-368D54E099AA}"/>
    <pc:docChg chg="undo custSel addSld delSld modSld sldOrd">
      <pc:chgData name="li bo" userId="86e360d6c7446f46" providerId="LiveId" clId="{CF09A8D7-3F4C-4C19-8C1F-368D54E099AA}" dt="2022-03-17T08:34:51.235" v="21823" actId="5793"/>
      <pc:docMkLst>
        <pc:docMk/>
      </pc:docMkLst>
      <pc:sldChg chg="modSp mod modTransition">
        <pc:chgData name="li bo" userId="86e360d6c7446f46" providerId="LiveId" clId="{CF09A8D7-3F4C-4C19-8C1F-368D54E099AA}" dt="2022-03-15T05:33:19.053" v="2078" actId="20577"/>
        <pc:sldMkLst>
          <pc:docMk/>
          <pc:sldMk cId="136515721" sldId="256"/>
        </pc:sldMkLst>
        <pc:spChg chg="mod">
          <ac:chgData name="li bo" userId="86e360d6c7446f46" providerId="LiveId" clId="{CF09A8D7-3F4C-4C19-8C1F-368D54E099AA}" dt="2022-03-14T06:54:56.153" v="36" actId="20577"/>
          <ac:spMkLst>
            <pc:docMk/>
            <pc:sldMk cId="136515721" sldId="256"/>
            <ac:spMk id="2" creationId="{6C99C43A-F26B-412F-B477-BFBD6C4BAED6}"/>
          </ac:spMkLst>
        </pc:spChg>
        <pc:spChg chg="mod">
          <ac:chgData name="li bo" userId="86e360d6c7446f46" providerId="LiveId" clId="{CF09A8D7-3F4C-4C19-8C1F-368D54E099AA}" dt="2022-03-15T05:33:19.053" v="2078" actId="20577"/>
          <ac:spMkLst>
            <pc:docMk/>
            <pc:sldMk cId="136515721" sldId="256"/>
            <ac:spMk id="4" creationId="{283D9804-FAFF-4614-97AD-923CEEA74B70}"/>
          </ac:spMkLst>
        </pc:spChg>
      </pc:sldChg>
      <pc:sldChg chg="del modTransition">
        <pc:chgData name="li bo" userId="86e360d6c7446f46" providerId="LiveId" clId="{CF09A8D7-3F4C-4C19-8C1F-368D54E099AA}" dt="2022-03-14T14:19:38.553" v="344" actId="47"/>
        <pc:sldMkLst>
          <pc:docMk/>
          <pc:sldMk cId="2985269075" sldId="257"/>
        </pc:sldMkLst>
      </pc:sldChg>
      <pc:sldChg chg="del modTransition">
        <pc:chgData name="li bo" userId="86e360d6c7446f46" providerId="LiveId" clId="{CF09A8D7-3F4C-4C19-8C1F-368D54E099AA}" dt="2022-03-14T14:19:43.805" v="356" actId="47"/>
        <pc:sldMkLst>
          <pc:docMk/>
          <pc:sldMk cId="260527157" sldId="258"/>
        </pc:sldMkLst>
      </pc:sldChg>
      <pc:sldChg chg="addSp delSp modSp add del mod modTransition modAnim modNotesTx">
        <pc:chgData name="li bo" userId="86e360d6c7446f46" providerId="LiveId" clId="{CF09A8D7-3F4C-4C19-8C1F-368D54E099AA}" dt="2022-03-16T09:26:23.857" v="16076"/>
        <pc:sldMkLst>
          <pc:docMk/>
          <pc:sldMk cId="1083828576" sldId="260"/>
        </pc:sldMkLst>
        <pc:spChg chg="del mod">
          <ac:chgData name="li bo" userId="86e360d6c7446f46" providerId="LiveId" clId="{CF09A8D7-3F4C-4C19-8C1F-368D54E099AA}" dt="2022-03-15T07:21:23.822" v="2543" actId="478"/>
          <ac:spMkLst>
            <pc:docMk/>
            <pc:sldMk cId="1083828576" sldId="260"/>
            <ac:spMk id="2" creationId="{821C8546-96CA-4EE7-A245-A77B1129D673}"/>
          </ac:spMkLst>
        </pc:spChg>
        <pc:spChg chg="mod">
          <ac:chgData name="li bo" userId="86e360d6c7446f46" providerId="LiveId" clId="{CF09A8D7-3F4C-4C19-8C1F-368D54E099AA}" dt="2022-03-15T07:25:04.106" v="2669" actId="1076"/>
          <ac:spMkLst>
            <pc:docMk/>
            <pc:sldMk cId="1083828576" sldId="260"/>
            <ac:spMk id="3" creationId="{5B851D74-BFE0-42A0-9B36-CB1D248FD7EF}"/>
          </ac:spMkLst>
        </pc:spChg>
        <pc:spChg chg="mod">
          <ac:chgData name="li bo" userId="86e360d6c7446f46" providerId="LiveId" clId="{CF09A8D7-3F4C-4C19-8C1F-368D54E099AA}" dt="2022-03-15T07:39:26.541" v="3409" actId="20577"/>
          <ac:spMkLst>
            <pc:docMk/>
            <pc:sldMk cId="1083828576" sldId="260"/>
            <ac:spMk id="5" creationId="{360DFA4B-C10C-486B-9A44-CCE72253FD7F}"/>
          </ac:spMkLst>
        </pc:spChg>
        <pc:spChg chg="mod">
          <ac:chgData name="li bo" userId="86e360d6c7446f46" providerId="LiveId" clId="{CF09A8D7-3F4C-4C19-8C1F-368D54E099AA}" dt="2022-03-15T14:41:33.513" v="9988" actId="404"/>
          <ac:spMkLst>
            <pc:docMk/>
            <pc:sldMk cId="1083828576" sldId="260"/>
            <ac:spMk id="6" creationId="{9FA8D12E-A4B7-484D-B369-4159BBBC7DDE}"/>
          </ac:spMkLst>
        </pc:spChg>
        <pc:spChg chg="add del mod">
          <ac:chgData name="li bo" userId="86e360d6c7446f46" providerId="LiveId" clId="{CF09A8D7-3F4C-4C19-8C1F-368D54E099AA}" dt="2022-03-15T07:21:26.005" v="2545" actId="478"/>
          <ac:spMkLst>
            <pc:docMk/>
            <pc:sldMk cId="1083828576" sldId="260"/>
            <ac:spMk id="7" creationId="{FDE862BD-3A21-4176-BF6C-C66F8E2F026A}"/>
          </ac:spMkLst>
        </pc:spChg>
        <pc:spChg chg="add mod">
          <ac:chgData name="li bo" userId="86e360d6c7446f46" providerId="LiveId" clId="{CF09A8D7-3F4C-4C19-8C1F-368D54E099AA}" dt="2022-03-15T07:24:30.189" v="2660" actId="113"/>
          <ac:spMkLst>
            <pc:docMk/>
            <pc:sldMk cId="1083828576" sldId="260"/>
            <ac:spMk id="8" creationId="{086234E3-CCB7-4065-8F82-4A85E887F5AB}"/>
          </ac:spMkLst>
        </pc:spChg>
        <pc:spChg chg="add mod">
          <ac:chgData name="li bo" userId="86e360d6c7446f46" providerId="LiveId" clId="{CF09A8D7-3F4C-4C19-8C1F-368D54E099AA}" dt="2022-03-15T07:46:03.989" v="3765" actId="1076"/>
          <ac:spMkLst>
            <pc:docMk/>
            <pc:sldMk cId="1083828576" sldId="260"/>
            <ac:spMk id="13" creationId="{022D0B73-B124-43C9-91EE-D8A957E7FDFE}"/>
          </ac:spMkLst>
        </pc:spChg>
        <pc:spChg chg="add mod">
          <ac:chgData name="li bo" userId="86e360d6c7446f46" providerId="LiveId" clId="{CF09A8D7-3F4C-4C19-8C1F-368D54E099AA}" dt="2022-03-15T07:57:17.536" v="4289" actId="1076"/>
          <ac:spMkLst>
            <pc:docMk/>
            <pc:sldMk cId="1083828576" sldId="260"/>
            <ac:spMk id="14" creationId="{28D52D26-83B5-4FCE-8129-0E03FC9B8D1E}"/>
          </ac:spMkLst>
        </pc:spChg>
        <pc:spChg chg="add mod">
          <ac:chgData name="li bo" userId="86e360d6c7446f46" providerId="LiveId" clId="{CF09A8D7-3F4C-4C19-8C1F-368D54E099AA}" dt="2022-03-15T07:57:21.791" v="4291" actId="1076"/>
          <ac:spMkLst>
            <pc:docMk/>
            <pc:sldMk cId="1083828576" sldId="260"/>
            <ac:spMk id="15" creationId="{B65EA7E2-26B6-4026-A17F-19F2DDE5D225}"/>
          </ac:spMkLst>
        </pc:spChg>
        <pc:picChg chg="add mod modCrop">
          <ac:chgData name="li bo" userId="86e360d6c7446f46" providerId="LiveId" clId="{CF09A8D7-3F4C-4C19-8C1F-368D54E099AA}" dt="2022-03-15T07:25:41.019" v="2672" actId="1076"/>
          <ac:picMkLst>
            <pc:docMk/>
            <pc:sldMk cId="1083828576" sldId="260"/>
            <ac:picMk id="9" creationId="{D24D4114-BBE3-4CAD-87CE-B7AF78883AF9}"/>
          </ac:picMkLst>
        </pc:picChg>
        <pc:picChg chg="add mod">
          <ac:chgData name="li bo" userId="86e360d6c7446f46" providerId="LiveId" clId="{CF09A8D7-3F4C-4C19-8C1F-368D54E099AA}" dt="2022-03-15T07:34:21.234" v="3020" actId="1076"/>
          <ac:picMkLst>
            <pc:docMk/>
            <pc:sldMk cId="1083828576" sldId="260"/>
            <ac:picMk id="11" creationId="{9F4B58BA-5097-4EB6-86EB-14C948801083}"/>
          </ac:picMkLst>
        </pc:picChg>
        <pc:picChg chg="add mod modCrop">
          <ac:chgData name="li bo" userId="86e360d6c7446f46" providerId="LiveId" clId="{CF09A8D7-3F4C-4C19-8C1F-368D54E099AA}" dt="2022-03-15T07:26:36.893" v="2693" actId="1076"/>
          <ac:picMkLst>
            <pc:docMk/>
            <pc:sldMk cId="1083828576" sldId="260"/>
            <ac:picMk id="12" creationId="{8F90667A-3FBB-4D6F-9E96-5F069396026D}"/>
          </ac:picMkLst>
        </pc:picChg>
      </pc:sldChg>
      <pc:sldChg chg="del modTransition">
        <pc:chgData name="li bo" userId="86e360d6c7446f46" providerId="LiveId" clId="{CF09A8D7-3F4C-4C19-8C1F-368D54E099AA}" dt="2022-03-14T14:19:39.596" v="347" actId="47"/>
        <pc:sldMkLst>
          <pc:docMk/>
          <pc:sldMk cId="3591910722" sldId="261"/>
        </pc:sldMkLst>
      </pc:sldChg>
      <pc:sldChg chg="del modTransition">
        <pc:chgData name="li bo" userId="86e360d6c7446f46" providerId="LiveId" clId="{CF09A8D7-3F4C-4C19-8C1F-368D54E099AA}" dt="2022-03-14T14:19:47.884" v="368" actId="47"/>
        <pc:sldMkLst>
          <pc:docMk/>
          <pc:sldMk cId="3519446226" sldId="262"/>
        </pc:sldMkLst>
      </pc:sldChg>
      <pc:sldChg chg="modSp add del mod modTransition">
        <pc:chgData name="li bo" userId="86e360d6c7446f46" providerId="LiveId" clId="{CF09A8D7-3F4C-4C19-8C1F-368D54E099AA}" dt="2022-03-17T05:58:55.468" v="19326" actId="113"/>
        <pc:sldMkLst>
          <pc:docMk/>
          <pc:sldMk cId="2927534121" sldId="264"/>
        </pc:sldMkLst>
        <pc:spChg chg="mod">
          <ac:chgData name="li bo" userId="86e360d6c7446f46" providerId="LiveId" clId="{CF09A8D7-3F4C-4C19-8C1F-368D54E099AA}" dt="2022-03-17T05:58:55.468" v="19326" actId="113"/>
          <ac:spMkLst>
            <pc:docMk/>
            <pc:sldMk cId="2927534121" sldId="264"/>
            <ac:spMk id="2" creationId="{00000000-0000-0000-0000-000000000000}"/>
          </ac:spMkLst>
        </pc:spChg>
        <pc:spChg chg="mod">
          <ac:chgData name="li bo" userId="86e360d6c7446f46" providerId="LiveId" clId="{CF09A8D7-3F4C-4C19-8C1F-368D54E099AA}" dt="2022-03-17T05:21:44.440" v="18917" actId="20577"/>
          <ac:spMkLst>
            <pc:docMk/>
            <pc:sldMk cId="2927534121" sldId="264"/>
            <ac:spMk id="3" creationId="{00000000-0000-0000-0000-000000000000}"/>
          </ac:spMkLst>
        </pc:spChg>
      </pc:sldChg>
      <pc:sldChg chg="delSp modSp add del mod ord modTransition delAnim modAnim">
        <pc:chgData name="li bo" userId="86e360d6c7446f46" providerId="LiveId" clId="{CF09A8D7-3F4C-4C19-8C1F-368D54E099AA}" dt="2022-03-17T06:06:07.358" v="19690" actId="207"/>
        <pc:sldMkLst>
          <pc:docMk/>
          <pc:sldMk cId="3544183534" sldId="268"/>
        </pc:sldMkLst>
        <pc:spChg chg="mod">
          <ac:chgData name="li bo" userId="86e360d6c7446f46" providerId="LiveId" clId="{CF09A8D7-3F4C-4C19-8C1F-368D54E099AA}" dt="2022-03-17T02:48:06.322" v="18377" actId="1076"/>
          <ac:spMkLst>
            <pc:docMk/>
            <pc:sldMk cId="3544183534" sldId="268"/>
            <ac:spMk id="8" creationId="{0C731807-B8EB-49B7-B77E-B2311C54AD31}"/>
          </ac:spMkLst>
        </pc:spChg>
        <pc:spChg chg="mod">
          <ac:chgData name="li bo" userId="86e360d6c7446f46" providerId="LiveId" clId="{CF09A8D7-3F4C-4C19-8C1F-368D54E099AA}" dt="2022-03-17T06:06:03.040" v="19688" actId="207"/>
          <ac:spMkLst>
            <pc:docMk/>
            <pc:sldMk cId="3544183534" sldId="268"/>
            <ac:spMk id="9" creationId="{B6FD448F-04AA-4CDE-9DCF-B93922433855}"/>
          </ac:spMkLst>
        </pc:spChg>
        <pc:spChg chg="mod">
          <ac:chgData name="li bo" userId="86e360d6c7446f46" providerId="LiveId" clId="{CF09A8D7-3F4C-4C19-8C1F-368D54E099AA}" dt="2022-03-17T02:47:51.999" v="18375" actId="1076"/>
          <ac:spMkLst>
            <pc:docMk/>
            <pc:sldMk cId="3544183534" sldId="268"/>
            <ac:spMk id="11" creationId="{0CBDEAEE-0E3D-40C2-9183-E6AD5F2AB41B}"/>
          </ac:spMkLst>
        </pc:spChg>
        <pc:spChg chg="mod">
          <ac:chgData name="li bo" userId="86e360d6c7446f46" providerId="LiveId" clId="{CF09A8D7-3F4C-4C19-8C1F-368D54E099AA}" dt="2022-03-17T02:48:13.906" v="18379" actId="1076"/>
          <ac:spMkLst>
            <pc:docMk/>
            <pc:sldMk cId="3544183534" sldId="268"/>
            <ac:spMk id="12" creationId="{CBC27758-19CD-4722-B266-19342C799C31}"/>
          </ac:spMkLst>
        </pc:spChg>
        <pc:spChg chg="del mod">
          <ac:chgData name="li bo" userId="86e360d6c7446f46" providerId="LiveId" clId="{CF09A8D7-3F4C-4C19-8C1F-368D54E099AA}" dt="2022-03-15T13:50:00.896" v="8584" actId="478"/>
          <ac:spMkLst>
            <pc:docMk/>
            <pc:sldMk cId="3544183534" sldId="268"/>
            <ac:spMk id="14" creationId="{94B19E43-7113-483F-BB05-CD5AB0107092}"/>
          </ac:spMkLst>
        </pc:spChg>
        <pc:spChg chg="mod">
          <ac:chgData name="li bo" userId="86e360d6c7446f46" providerId="LiveId" clId="{CF09A8D7-3F4C-4C19-8C1F-368D54E099AA}" dt="2022-03-17T02:43:04.741" v="18300" actId="20577"/>
          <ac:spMkLst>
            <pc:docMk/>
            <pc:sldMk cId="3544183534" sldId="268"/>
            <ac:spMk id="15" creationId="{9A378E4C-5119-455A-909A-F69742199648}"/>
          </ac:spMkLst>
        </pc:spChg>
        <pc:spChg chg="del mod">
          <ac:chgData name="li bo" userId="86e360d6c7446f46" providerId="LiveId" clId="{CF09A8D7-3F4C-4C19-8C1F-368D54E099AA}" dt="2022-03-15T13:50:00.896" v="8584" actId="478"/>
          <ac:spMkLst>
            <pc:docMk/>
            <pc:sldMk cId="3544183534" sldId="268"/>
            <ac:spMk id="17" creationId="{64693BEE-2D65-45C2-9A22-15D0B3143818}"/>
          </ac:spMkLst>
        </pc:spChg>
        <pc:graphicFrameChg chg="mod">
          <ac:chgData name="li bo" userId="86e360d6c7446f46" providerId="LiveId" clId="{CF09A8D7-3F4C-4C19-8C1F-368D54E099AA}" dt="2022-03-17T02:48:06.322" v="18377" actId="1076"/>
          <ac:graphicFrameMkLst>
            <pc:docMk/>
            <pc:sldMk cId="3544183534" sldId="268"/>
            <ac:graphicFrameMk id="6" creationId="{15067127-A540-4D0A-B945-0C75B4EF896A}"/>
          </ac:graphicFrameMkLst>
        </pc:graphicFrameChg>
        <pc:graphicFrameChg chg="modGraphic">
          <ac:chgData name="li bo" userId="86e360d6c7446f46" providerId="LiveId" clId="{CF09A8D7-3F4C-4C19-8C1F-368D54E099AA}" dt="2022-03-17T02:46:03.290" v="18370" actId="12385"/>
          <ac:graphicFrameMkLst>
            <pc:docMk/>
            <pc:sldMk cId="3544183534" sldId="268"/>
            <ac:graphicFrameMk id="7" creationId="{54AC5455-D924-4EAC-A6E7-DF2AA70A1186}"/>
          </ac:graphicFrameMkLst>
        </pc:graphicFrameChg>
        <pc:cxnChg chg="del">
          <ac:chgData name="li bo" userId="86e360d6c7446f46" providerId="LiveId" clId="{CF09A8D7-3F4C-4C19-8C1F-368D54E099AA}" dt="2022-03-15T13:50:00.896" v="8584" actId="478"/>
          <ac:cxnSpMkLst>
            <pc:docMk/>
            <pc:sldMk cId="3544183534" sldId="268"/>
            <ac:cxnSpMk id="13" creationId="{18882EBF-6EEB-4083-8432-BB04745AE5C2}"/>
          </ac:cxnSpMkLst>
        </pc:cxnChg>
        <pc:cxnChg chg="del mod">
          <ac:chgData name="li bo" userId="86e360d6c7446f46" providerId="LiveId" clId="{CF09A8D7-3F4C-4C19-8C1F-368D54E099AA}" dt="2022-03-15T13:50:00.896" v="8584" actId="478"/>
          <ac:cxnSpMkLst>
            <pc:docMk/>
            <pc:sldMk cId="3544183534" sldId="268"/>
            <ac:cxnSpMk id="18" creationId="{FDC60E0C-BB92-4048-9EBC-7FC9FAF92CBB}"/>
          </ac:cxnSpMkLst>
        </pc:cxnChg>
      </pc:sldChg>
      <pc:sldChg chg="del modTransition">
        <pc:chgData name="li bo" userId="86e360d6c7446f46" providerId="LiveId" clId="{CF09A8D7-3F4C-4C19-8C1F-368D54E099AA}" dt="2022-03-14T14:19:48.931" v="371" actId="47"/>
        <pc:sldMkLst>
          <pc:docMk/>
          <pc:sldMk cId="2597293582" sldId="270"/>
        </pc:sldMkLst>
      </pc:sldChg>
      <pc:sldChg chg="del modTransition">
        <pc:chgData name="li bo" userId="86e360d6c7446f46" providerId="LiveId" clId="{CF09A8D7-3F4C-4C19-8C1F-368D54E099AA}" dt="2022-03-14T13:50:13.754" v="233" actId="47"/>
        <pc:sldMkLst>
          <pc:docMk/>
          <pc:sldMk cId="1531539243" sldId="271"/>
        </pc:sldMkLst>
      </pc:sldChg>
      <pc:sldChg chg="del modTransition">
        <pc:chgData name="li bo" userId="86e360d6c7446f46" providerId="LiveId" clId="{CF09A8D7-3F4C-4C19-8C1F-368D54E099AA}" dt="2022-03-14T14:19:52.389" v="378" actId="47"/>
        <pc:sldMkLst>
          <pc:docMk/>
          <pc:sldMk cId="3786502186" sldId="272"/>
        </pc:sldMkLst>
      </pc:sldChg>
      <pc:sldChg chg="del modTransition">
        <pc:chgData name="li bo" userId="86e360d6c7446f46" providerId="LiveId" clId="{CF09A8D7-3F4C-4C19-8C1F-368D54E099AA}" dt="2022-03-14T14:19:40.987" v="350" actId="47"/>
        <pc:sldMkLst>
          <pc:docMk/>
          <pc:sldMk cId="183699334" sldId="273"/>
        </pc:sldMkLst>
      </pc:sldChg>
      <pc:sldChg chg="del modTransition">
        <pc:chgData name="li bo" userId="86e360d6c7446f46" providerId="LiveId" clId="{CF09A8D7-3F4C-4C19-8C1F-368D54E099AA}" dt="2022-03-14T14:19:51.342" v="377" actId="47"/>
        <pc:sldMkLst>
          <pc:docMk/>
          <pc:sldMk cId="521687170" sldId="274"/>
        </pc:sldMkLst>
      </pc:sldChg>
      <pc:sldChg chg="modSp add del mod modTransition">
        <pc:chgData name="li bo" userId="86e360d6c7446f46" providerId="LiveId" clId="{CF09A8D7-3F4C-4C19-8C1F-368D54E099AA}" dt="2022-03-16T15:49:00.043" v="17763" actId="20577"/>
        <pc:sldMkLst>
          <pc:docMk/>
          <pc:sldMk cId="4291728626" sldId="275"/>
        </pc:sldMkLst>
        <pc:spChg chg="mod">
          <ac:chgData name="li bo" userId="86e360d6c7446f46" providerId="LiveId" clId="{CF09A8D7-3F4C-4C19-8C1F-368D54E099AA}" dt="2022-03-16T15:49:00.043" v="17763" actId="20577"/>
          <ac:spMkLst>
            <pc:docMk/>
            <pc:sldMk cId="4291728626" sldId="275"/>
            <ac:spMk id="2" creationId="{32534277-282E-44A7-AF57-C05193BFFE37}"/>
          </ac:spMkLst>
        </pc:spChg>
        <pc:spChg chg="mod">
          <ac:chgData name="li bo" userId="86e360d6c7446f46" providerId="LiveId" clId="{CF09A8D7-3F4C-4C19-8C1F-368D54E099AA}" dt="2022-03-15T07:18:16.442" v="2469" actId="1076"/>
          <ac:spMkLst>
            <pc:docMk/>
            <pc:sldMk cId="4291728626" sldId="275"/>
            <ac:spMk id="3" creationId="{B15836EB-D07D-4F15-8014-3C3D949CA814}"/>
          </ac:spMkLst>
        </pc:spChg>
        <pc:spChg chg="mod">
          <ac:chgData name="li bo" userId="86e360d6c7446f46" providerId="LiveId" clId="{CF09A8D7-3F4C-4C19-8C1F-368D54E099AA}" dt="2022-03-15T09:11:11.663" v="6407" actId="1076"/>
          <ac:spMkLst>
            <pc:docMk/>
            <pc:sldMk cId="4291728626" sldId="275"/>
            <ac:spMk id="4" creationId="{D9D5DF18-E742-4EE7-B2EE-45A4294C1271}"/>
          </ac:spMkLst>
        </pc:spChg>
        <pc:spChg chg="mod">
          <ac:chgData name="li bo" userId="86e360d6c7446f46" providerId="LiveId" clId="{CF09A8D7-3F4C-4C19-8C1F-368D54E099AA}" dt="2022-03-15T04:10:59.177" v="1721" actId="1076"/>
          <ac:spMkLst>
            <pc:docMk/>
            <pc:sldMk cId="4291728626" sldId="275"/>
            <ac:spMk id="5" creationId="{624942B8-F97A-42EA-9562-04D2E94C316F}"/>
          </ac:spMkLst>
        </pc:spChg>
        <pc:spChg chg="mod">
          <ac:chgData name="li bo" userId="86e360d6c7446f46" providerId="LiveId" clId="{CF09A8D7-3F4C-4C19-8C1F-368D54E099AA}" dt="2022-03-15T04:10:47.348" v="1718" actId="1076"/>
          <ac:spMkLst>
            <pc:docMk/>
            <pc:sldMk cId="4291728626" sldId="275"/>
            <ac:spMk id="6" creationId="{DD9457B4-A243-49B8-8402-AE75AB695C3B}"/>
          </ac:spMkLst>
        </pc:spChg>
        <pc:spChg chg="mod">
          <ac:chgData name="li bo" userId="86e360d6c7446f46" providerId="LiveId" clId="{CF09A8D7-3F4C-4C19-8C1F-368D54E099AA}" dt="2022-03-15T04:10:47.348" v="1718" actId="1076"/>
          <ac:spMkLst>
            <pc:docMk/>
            <pc:sldMk cId="4291728626" sldId="275"/>
            <ac:spMk id="8" creationId="{DF752A15-8FD9-40B0-81E9-3F0B4AC8F5F7}"/>
          </ac:spMkLst>
        </pc:spChg>
        <pc:spChg chg="mod">
          <ac:chgData name="li bo" userId="86e360d6c7446f46" providerId="LiveId" clId="{CF09A8D7-3F4C-4C19-8C1F-368D54E099AA}" dt="2022-03-15T07:18:14.280" v="2468" actId="1076"/>
          <ac:spMkLst>
            <pc:docMk/>
            <pc:sldMk cId="4291728626" sldId="275"/>
            <ac:spMk id="9" creationId="{E39F6982-2A31-446C-A5EE-C1F32282084D}"/>
          </ac:spMkLst>
        </pc:spChg>
        <pc:spChg chg="mod">
          <ac:chgData name="li bo" userId="86e360d6c7446f46" providerId="LiveId" clId="{CF09A8D7-3F4C-4C19-8C1F-368D54E099AA}" dt="2022-03-15T04:10:47.348" v="1718" actId="1076"/>
          <ac:spMkLst>
            <pc:docMk/>
            <pc:sldMk cId="4291728626" sldId="275"/>
            <ac:spMk id="10" creationId="{D434956E-8A0B-462C-BA4E-9DC2FF929354}"/>
          </ac:spMkLst>
        </pc:spChg>
        <pc:spChg chg="mod">
          <ac:chgData name="li bo" userId="86e360d6c7446f46" providerId="LiveId" clId="{CF09A8D7-3F4C-4C19-8C1F-368D54E099AA}" dt="2022-03-15T04:10:47.348" v="1718" actId="1076"/>
          <ac:spMkLst>
            <pc:docMk/>
            <pc:sldMk cId="4291728626" sldId="275"/>
            <ac:spMk id="11" creationId="{889EA8AB-4A86-4C7C-A688-A77C803F8399}"/>
          </ac:spMkLst>
        </pc:spChg>
        <pc:spChg chg="mod">
          <ac:chgData name="li bo" userId="86e360d6c7446f46" providerId="LiveId" clId="{CF09A8D7-3F4C-4C19-8C1F-368D54E099AA}" dt="2022-03-15T05:28:35.210" v="1953" actId="20577"/>
          <ac:spMkLst>
            <pc:docMk/>
            <pc:sldMk cId="4291728626" sldId="275"/>
            <ac:spMk id="12" creationId="{FB993ADD-304E-4FE3-A5EE-88CB0A140068}"/>
          </ac:spMkLst>
        </pc:spChg>
        <pc:graphicFrameChg chg="mod">
          <ac:chgData name="li bo" userId="86e360d6c7446f46" providerId="LiveId" clId="{CF09A8D7-3F4C-4C19-8C1F-368D54E099AA}" dt="2022-03-15T04:10:47.348" v="1718" actId="1076"/>
          <ac:graphicFrameMkLst>
            <pc:docMk/>
            <pc:sldMk cId="4291728626" sldId="275"/>
            <ac:graphicFrameMk id="7" creationId="{D7F3ADE2-1278-4BF4-8C8D-21F6C4544FC3}"/>
          </ac:graphicFrameMkLst>
        </pc:graphicFrameChg>
      </pc:sldChg>
      <pc:sldChg chg="del modTransition">
        <pc:chgData name="li bo" userId="86e360d6c7446f46" providerId="LiveId" clId="{CF09A8D7-3F4C-4C19-8C1F-368D54E099AA}" dt="2022-03-14T06:58:58.765" v="112" actId="47"/>
        <pc:sldMkLst>
          <pc:docMk/>
          <pc:sldMk cId="675072449" sldId="276"/>
        </pc:sldMkLst>
      </pc:sldChg>
      <pc:sldChg chg="del modTransition">
        <pc:chgData name="li bo" userId="86e360d6c7446f46" providerId="LiveId" clId="{CF09A8D7-3F4C-4C19-8C1F-368D54E099AA}" dt="2022-03-14T14:19:42.805" v="353" actId="47"/>
        <pc:sldMkLst>
          <pc:docMk/>
          <pc:sldMk cId="3433503984" sldId="277"/>
        </pc:sldMkLst>
      </pc:sldChg>
      <pc:sldChg chg="addSp delSp modSp add del mod modTransition modAnim modNotesTx">
        <pc:chgData name="li bo" userId="86e360d6c7446f46" providerId="LiveId" clId="{CF09A8D7-3F4C-4C19-8C1F-368D54E099AA}" dt="2022-03-17T08:34:51.235" v="21823" actId="5793"/>
        <pc:sldMkLst>
          <pc:docMk/>
          <pc:sldMk cId="2237859995" sldId="278"/>
        </pc:sldMkLst>
        <pc:spChg chg="add mod">
          <ac:chgData name="li bo" userId="86e360d6c7446f46" providerId="LiveId" clId="{CF09A8D7-3F4C-4C19-8C1F-368D54E099AA}" dt="2022-03-15T16:20:04.941" v="13225" actId="14100"/>
          <ac:spMkLst>
            <pc:docMk/>
            <pc:sldMk cId="2237859995" sldId="278"/>
            <ac:spMk id="4" creationId="{51BFA152-B2EA-4D99-8613-7F11AAEBA375}"/>
          </ac:spMkLst>
        </pc:spChg>
        <pc:spChg chg="mod">
          <ac:chgData name="li bo" userId="86e360d6c7446f46" providerId="LiveId" clId="{CF09A8D7-3F4C-4C19-8C1F-368D54E099AA}" dt="2022-03-17T08:34:51.235" v="21823" actId="5793"/>
          <ac:spMkLst>
            <pc:docMk/>
            <pc:sldMk cId="2237859995" sldId="278"/>
            <ac:spMk id="8" creationId="{8B17DFF2-761C-4587-B407-4F2D7E83F847}"/>
          </ac:spMkLst>
        </pc:spChg>
        <pc:spChg chg="add del mod">
          <ac:chgData name="li bo" userId="86e360d6c7446f46" providerId="LiveId" clId="{CF09A8D7-3F4C-4C19-8C1F-368D54E099AA}" dt="2022-03-17T08:32:46.937" v="21755" actId="478"/>
          <ac:spMkLst>
            <pc:docMk/>
            <pc:sldMk cId="2237859995" sldId="278"/>
            <ac:spMk id="9" creationId="{2AD4388B-6433-4DC6-BF94-8863B4933F58}"/>
          </ac:spMkLst>
        </pc:spChg>
      </pc:sldChg>
      <pc:sldChg chg="del modTransition">
        <pc:chgData name="li bo" userId="86e360d6c7446f46" providerId="LiveId" clId="{CF09A8D7-3F4C-4C19-8C1F-368D54E099AA}" dt="2022-03-14T06:59:28.493" v="151" actId="47"/>
        <pc:sldMkLst>
          <pc:docMk/>
          <pc:sldMk cId="1000117928" sldId="279"/>
        </pc:sldMkLst>
      </pc:sldChg>
      <pc:sldChg chg="del modTransition">
        <pc:chgData name="li bo" userId="86e360d6c7446f46" providerId="LiveId" clId="{CF09A8D7-3F4C-4C19-8C1F-368D54E099AA}" dt="2022-03-14T13:50:11.074" v="226" actId="47"/>
        <pc:sldMkLst>
          <pc:docMk/>
          <pc:sldMk cId="1257756040" sldId="280"/>
        </pc:sldMkLst>
      </pc:sldChg>
      <pc:sldChg chg="add del">
        <pc:chgData name="li bo" userId="86e360d6c7446f46" providerId="LiveId" clId="{CF09A8D7-3F4C-4C19-8C1F-368D54E099AA}" dt="2022-03-14T06:55:15.984" v="37" actId="47"/>
        <pc:sldMkLst>
          <pc:docMk/>
          <pc:sldMk cId="2679239761" sldId="281"/>
        </pc:sldMkLst>
      </pc:sldChg>
      <pc:sldChg chg="delSp modSp add mod modTransition">
        <pc:chgData name="li bo" userId="86e360d6c7446f46" providerId="LiveId" clId="{CF09A8D7-3F4C-4C19-8C1F-368D54E099AA}" dt="2022-03-16T08:45:20.237" v="14318"/>
        <pc:sldMkLst>
          <pc:docMk/>
          <pc:sldMk cId="1557941060" sldId="325"/>
        </pc:sldMkLst>
        <pc:spChg chg="mod">
          <ac:chgData name="li bo" userId="86e360d6c7446f46" providerId="LiveId" clId="{CF09A8D7-3F4C-4C19-8C1F-368D54E099AA}" dt="2022-03-15T04:03:24.340" v="1640" actId="113"/>
          <ac:spMkLst>
            <pc:docMk/>
            <pc:sldMk cId="1557941060" sldId="325"/>
            <ac:spMk id="2" creationId="{00000000-0000-0000-0000-000000000000}"/>
          </ac:spMkLst>
        </pc:spChg>
        <pc:spChg chg="mod">
          <ac:chgData name="li bo" userId="86e360d6c7446f46" providerId="LiveId" clId="{CF09A8D7-3F4C-4C19-8C1F-368D54E099AA}" dt="2022-03-15T03:13:26.349" v="1529" actId="20577"/>
          <ac:spMkLst>
            <pc:docMk/>
            <pc:sldMk cId="1557941060" sldId="325"/>
            <ac:spMk id="3" creationId="{00000000-0000-0000-0000-000000000000}"/>
          </ac:spMkLst>
        </pc:spChg>
        <pc:spChg chg="del">
          <ac:chgData name="li bo" userId="86e360d6c7446f46" providerId="LiveId" clId="{CF09A8D7-3F4C-4C19-8C1F-368D54E099AA}" dt="2022-03-15T01:58:51.970" v="586" actId="478"/>
          <ac:spMkLst>
            <pc:docMk/>
            <pc:sldMk cId="1557941060" sldId="325"/>
            <ac:spMk id="4" creationId="{9434B42C-AB21-4360-8DB8-9B6510AB59C7}"/>
          </ac:spMkLst>
        </pc:spChg>
        <pc:picChg chg="del">
          <ac:chgData name="li bo" userId="86e360d6c7446f46" providerId="LiveId" clId="{CF09A8D7-3F4C-4C19-8C1F-368D54E099AA}" dt="2022-03-15T01:58:50.671" v="585" actId="478"/>
          <ac:picMkLst>
            <pc:docMk/>
            <pc:sldMk cId="1557941060" sldId="325"/>
            <ac:picMk id="5" creationId="{184E70F1-8D5C-455D-8AC1-2E3EEF7FDC2B}"/>
          </ac:picMkLst>
        </pc:picChg>
        <pc:cxnChg chg="del">
          <ac:chgData name="li bo" userId="86e360d6c7446f46" providerId="LiveId" clId="{CF09A8D7-3F4C-4C19-8C1F-368D54E099AA}" dt="2022-03-15T01:58:52.554" v="587" actId="478"/>
          <ac:cxnSpMkLst>
            <pc:docMk/>
            <pc:sldMk cId="1557941060" sldId="325"/>
            <ac:cxnSpMk id="7" creationId="{9D28F793-1DF2-4EB2-A8D9-E30B13B494C5}"/>
          </ac:cxnSpMkLst>
        </pc:cxnChg>
      </pc:sldChg>
      <pc:sldChg chg="add del modTransition">
        <pc:chgData name="li bo" userId="86e360d6c7446f46" providerId="LiveId" clId="{CF09A8D7-3F4C-4C19-8C1F-368D54E099AA}" dt="2022-03-14T14:19:23.324" v="323" actId="47"/>
        <pc:sldMkLst>
          <pc:docMk/>
          <pc:sldMk cId="2755141655" sldId="326"/>
        </pc:sldMkLst>
      </pc:sldChg>
      <pc:sldChg chg="addSp delSp modSp new mod modTransition modAnim">
        <pc:chgData name="li bo" userId="86e360d6c7446f46" providerId="LiveId" clId="{CF09A8D7-3F4C-4C19-8C1F-368D54E099AA}" dt="2022-03-17T07:30:17.509" v="21225" actId="20577"/>
        <pc:sldMkLst>
          <pc:docMk/>
          <pc:sldMk cId="3929910632" sldId="326"/>
        </pc:sldMkLst>
        <pc:spChg chg="del">
          <ac:chgData name="li bo" userId="86e360d6c7446f46" providerId="LiveId" clId="{CF09A8D7-3F4C-4C19-8C1F-368D54E099AA}" dt="2022-03-15T01:00:11.756" v="397" actId="478"/>
          <ac:spMkLst>
            <pc:docMk/>
            <pc:sldMk cId="3929910632" sldId="326"/>
            <ac:spMk id="2" creationId="{523AE3DF-D338-4698-8C75-4849992EFBFC}"/>
          </ac:spMkLst>
        </pc:spChg>
        <pc:spChg chg="del">
          <ac:chgData name="li bo" userId="86e360d6c7446f46" providerId="LiveId" clId="{CF09A8D7-3F4C-4C19-8C1F-368D54E099AA}" dt="2022-03-15T01:00:11.756" v="397" actId="478"/>
          <ac:spMkLst>
            <pc:docMk/>
            <pc:sldMk cId="3929910632" sldId="326"/>
            <ac:spMk id="3" creationId="{3B680165-4DF0-47C3-8A06-F8C5B57860B1}"/>
          </ac:spMkLst>
        </pc:spChg>
        <pc:spChg chg="add mod">
          <ac:chgData name="li bo" userId="86e360d6c7446f46" providerId="LiveId" clId="{CF09A8D7-3F4C-4C19-8C1F-368D54E099AA}" dt="2022-03-15T14:58:17.517" v="10194" actId="20577"/>
          <ac:spMkLst>
            <pc:docMk/>
            <pc:sldMk cId="3929910632" sldId="326"/>
            <ac:spMk id="4" creationId="{A4A5978C-A2B6-4BCE-8B96-CF90F2B94666}"/>
          </ac:spMkLst>
        </pc:spChg>
        <pc:spChg chg="add mod">
          <ac:chgData name="li bo" userId="86e360d6c7446f46" providerId="LiveId" clId="{CF09A8D7-3F4C-4C19-8C1F-368D54E099AA}" dt="2022-03-15T15:41:31.214" v="11053" actId="1076"/>
          <ac:spMkLst>
            <pc:docMk/>
            <pc:sldMk cId="3929910632" sldId="326"/>
            <ac:spMk id="5" creationId="{165498BB-0ABF-47D2-916E-A1128297C1C4}"/>
          </ac:spMkLst>
        </pc:spChg>
        <pc:spChg chg="add mod">
          <ac:chgData name="li bo" userId="86e360d6c7446f46" providerId="LiveId" clId="{CF09A8D7-3F4C-4C19-8C1F-368D54E099AA}" dt="2022-03-17T07:30:05.575" v="21224" actId="20577"/>
          <ac:spMkLst>
            <pc:docMk/>
            <pc:sldMk cId="3929910632" sldId="326"/>
            <ac:spMk id="16" creationId="{A6F49A07-2E1E-4C2D-88FA-534F7C79A767}"/>
          </ac:spMkLst>
        </pc:spChg>
        <pc:spChg chg="add mod">
          <ac:chgData name="li bo" userId="86e360d6c7446f46" providerId="LiveId" clId="{CF09A8D7-3F4C-4C19-8C1F-368D54E099AA}" dt="2022-03-17T07:30:17.509" v="21225" actId="20577"/>
          <ac:spMkLst>
            <pc:docMk/>
            <pc:sldMk cId="3929910632" sldId="326"/>
            <ac:spMk id="17" creationId="{C2D155C2-3827-4C56-BFE9-2486F14CD12E}"/>
          </ac:spMkLst>
        </pc:spChg>
        <pc:picChg chg="add del mod">
          <ac:chgData name="li bo" userId="86e360d6c7446f46" providerId="LiveId" clId="{CF09A8D7-3F4C-4C19-8C1F-368D54E099AA}" dt="2022-03-15T15:40:31.638" v="11045" actId="1076"/>
          <ac:picMkLst>
            <pc:docMk/>
            <pc:sldMk cId="3929910632" sldId="326"/>
            <ac:picMk id="7" creationId="{98793D5C-62C7-4163-BF25-096CBE3A4439}"/>
          </ac:picMkLst>
        </pc:picChg>
        <pc:picChg chg="add del mod">
          <ac:chgData name="li bo" userId="86e360d6c7446f46" providerId="LiveId" clId="{CF09A8D7-3F4C-4C19-8C1F-368D54E099AA}" dt="2022-03-15T15:40:31.638" v="11045" actId="1076"/>
          <ac:picMkLst>
            <pc:docMk/>
            <pc:sldMk cId="3929910632" sldId="326"/>
            <ac:picMk id="9" creationId="{3A0A2B69-71A6-430D-8301-9853389FF4FC}"/>
          </ac:picMkLst>
        </pc:picChg>
        <pc:picChg chg="add del mod">
          <ac:chgData name="li bo" userId="86e360d6c7446f46" providerId="LiveId" clId="{CF09A8D7-3F4C-4C19-8C1F-368D54E099AA}" dt="2022-03-15T15:40:31.638" v="11045" actId="1076"/>
          <ac:picMkLst>
            <pc:docMk/>
            <pc:sldMk cId="3929910632" sldId="326"/>
            <ac:picMk id="11" creationId="{A50B7DE3-E368-4EE4-95FF-3F88966BFCBD}"/>
          </ac:picMkLst>
        </pc:picChg>
        <pc:picChg chg="add del mod">
          <ac:chgData name="li bo" userId="86e360d6c7446f46" providerId="LiveId" clId="{CF09A8D7-3F4C-4C19-8C1F-368D54E099AA}" dt="2022-03-15T15:40:31.638" v="11045" actId="1076"/>
          <ac:picMkLst>
            <pc:docMk/>
            <pc:sldMk cId="3929910632" sldId="326"/>
            <ac:picMk id="13" creationId="{89766FB1-D857-4B02-9A53-C4032E8D9DA4}"/>
          </ac:picMkLst>
        </pc:picChg>
        <pc:picChg chg="add del mod">
          <ac:chgData name="li bo" userId="86e360d6c7446f46" providerId="LiveId" clId="{CF09A8D7-3F4C-4C19-8C1F-368D54E099AA}" dt="2022-03-15T13:35:14.771" v="8256" actId="478"/>
          <ac:picMkLst>
            <pc:docMk/>
            <pc:sldMk cId="3929910632" sldId="326"/>
            <ac:picMk id="15" creationId="{052BAECE-04BF-4EC7-90B8-8459CB8F0F0B}"/>
          </ac:picMkLst>
        </pc:picChg>
      </pc:sldChg>
      <pc:sldChg chg="addSp delSp modSp new mod modTransition modNotesTx">
        <pc:chgData name="li bo" userId="86e360d6c7446f46" providerId="LiveId" clId="{CF09A8D7-3F4C-4C19-8C1F-368D54E099AA}" dt="2022-03-17T06:03:59.931" v="19654" actId="14100"/>
        <pc:sldMkLst>
          <pc:docMk/>
          <pc:sldMk cId="3919629060" sldId="327"/>
        </pc:sldMkLst>
        <pc:spChg chg="del">
          <ac:chgData name="li bo" userId="86e360d6c7446f46" providerId="LiveId" clId="{CF09A8D7-3F4C-4C19-8C1F-368D54E099AA}" dt="2022-03-15T01:42:03.674" v="503" actId="478"/>
          <ac:spMkLst>
            <pc:docMk/>
            <pc:sldMk cId="3919629060" sldId="327"/>
            <ac:spMk id="2" creationId="{D29998AB-B963-416B-BACF-57A73CF8A194}"/>
          </ac:spMkLst>
        </pc:spChg>
        <pc:spChg chg="del">
          <ac:chgData name="li bo" userId="86e360d6c7446f46" providerId="LiveId" clId="{CF09A8D7-3F4C-4C19-8C1F-368D54E099AA}" dt="2022-03-15T01:42:03.674" v="503" actId="478"/>
          <ac:spMkLst>
            <pc:docMk/>
            <pc:sldMk cId="3919629060" sldId="327"/>
            <ac:spMk id="3" creationId="{5FE27DC2-A9EE-47FC-84EF-C3FF176CAEAA}"/>
          </ac:spMkLst>
        </pc:spChg>
        <pc:spChg chg="add mod">
          <ac:chgData name="li bo" userId="86e360d6c7446f46" providerId="LiveId" clId="{CF09A8D7-3F4C-4C19-8C1F-368D54E099AA}" dt="2022-03-15T07:13:27.909" v="2374" actId="20577"/>
          <ac:spMkLst>
            <pc:docMk/>
            <pc:sldMk cId="3919629060" sldId="327"/>
            <ac:spMk id="4" creationId="{F7209689-ED22-4E00-82B2-03C228F2F7C8}"/>
          </ac:spMkLst>
        </pc:spChg>
        <pc:spChg chg="add del mod">
          <ac:chgData name="li bo" userId="86e360d6c7446f46" providerId="LiveId" clId="{CF09A8D7-3F4C-4C19-8C1F-368D54E099AA}" dt="2022-03-15T02:15:57.838" v="921"/>
          <ac:spMkLst>
            <pc:docMk/>
            <pc:sldMk cId="3919629060" sldId="327"/>
            <ac:spMk id="13" creationId="{8BE8FC03-2633-40AD-9BBE-BB0293E42CD9}"/>
          </ac:spMkLst>
        </pc:spChg>
        <pc:spChg chg="add mod">
          <ac:chgData name="li bo" userId="86e360d6c7446f46" providerId="LiveId" clId="{CF09A8D7-3F4C-4C19-8C1F-368D54E099AA}" dt="2022-03-17T06:03:59.931" v="19654" actId="14100"/>
          <ac:spMkLst>
            <pc:docMk/>
            <pc:sldMk cId="3919629060" sldId="327"/>
            <ac:spMk id="28" creationId="{8E5557E5-E2C3-41B8-83BE-47F1812EDF25}"/>
          </ac:spMkLst>
        </pc:spChg>
        <pc:picChg chg="add del mod">
          <ac:chgData name="li bo" userId="86e360d6c7446f46" providerId="LiveId" clId="{CF09A8D7-3F4C-4C19-8C1F-368D54E099AA}" dt="2022-03-15T02:13:29.217" v="852" actId="478"/>
          <ac:picMkLst>
            <pc:docMk/>
            <pc:sldMk cId="3919629060" sldId="327"/>
            <ac:picMk id="6" creationId="{AB508471-1FBC-49E1-A40E-5CFC34C15783}"/>
          </ac:picMkLst>
        </pc:picChg>
        <pc:picChg chg="add mod">
          <ac:chgData name="li bo" userId="86e360d6c7446f46" providerId="LiveId" clId="{CF09A8D7-3F4C-4C19-8C1F-368D54E099AA}" dt="2022-03-17T05:17:31.158" v="18870" actId="1076"/>
          <ac:picMkLst>
            <pc:docMk/>
            <pc:sldMk cId="3919629060" sldId="327"/>
            <ac:picMk id="8" creationId="{FA0F2B6C-51CA-46D4-B6F8-9F4A8E67624E}"/>
          </ac:picMkLst>
        </pc:picChg>
        <pc:picChg chg="add mod">
          <ac:chgData name="li bo" userId="86e360d6c7446f46" providerId="LiveId" clId="{CF09A8D7-3F4C-4C19-8C1F-368D54E099AA}" dt="2022-03-17T05:17:30.118" v="18869" actId="1076"/>
          <ac:picMkLst>
            <pc:docMk/>
            <pc:sldMk cId="3919629060" sldId="327"/>
            <ac:picMk id="10" creationId="{E9308309-BC2D-4CEC-AB1A-F93AF8AA0F67}"/>
          </ac:picMkLst>
        </pc:picChg>
        <pc:picChg chg="add del mod">
          <ac:chgData name="li bo" userId="86e360d6c7446f46" providerId="LiveId" clId="{CF09A8D7-3F4C-4C19-8C1F-368D54E099AA}" dt="2022-03-15T02:14:35.673" v="866" actId="478"/>
          <ac:picMkLst>
            <pc:docMk/>
            <pc:sldMk cId="3919629060" sldId="327"/>
            <ac:picMk id="12" creationId="{24C8DD80-53FE-4187-8D01-9BBE934E9930}"/>
          </ac:picMkLst>
        </pc:picChg>
        <pc:picChg chg="add mod">
          <ac:chgData name="li bo" userId="86e360d6c7446f46" providerId="LiveId" clId="{CF09A8D7-3F4C-4C19-8C1F-368D54E099AA}" dt="2022-03-17T05:55:05.101" v="19241" actId="1076"/>
          <ac:picMkLst>
            <pc:docMk/>
            <pc:sldMk cId="3919629060" sldId="327"/>
            <ac:picMk id="15" creationId="{5AB6B88E-9FB2-46C2-9921-FACA41A9A0C8}"/>
          </ac:picMkLst>
        </pc:picChg>
        <pc:picChg chg="add mod">
          <ac:chgData name="li bo" userId="86e360d6c7446f46" providerId="LiveId" clId="{CF09A8D7-3F4C-4C19-8C1F-368D54E099AA}" dt="2022-03-17T05:55:05.101" v="19241" actId="1076"/>
          <ac:picMkLst>
            <pc:docMk/>
            <pc:sldMk cId="3919629060" sldId="327"/>
            <ac:picMk id="17" creationId="{08DD5591-5C2C-49B6-AA18-3D7CB2505A4B}"/>
          </ac:picMkLst>
        </pc:picChg>
        <pc:picChg chg="add mod">
          <ac:chgData name="li bo" userId="86e360d6c7446f46" providerId="LiveId" clId="{CF09A8D7-3F4C-4C19-8C1F-368D54E099AA}" dt="2022-03-17T05:17:28.765" v="18868" actId="1076"/>
          <ac:picMkLst>
            <pc:docMk/>
            <pc:sldMk cId="3919629060" sldId="327"/>
            <ac:picMk id="19" creationId="{91DE49E4-C942-4C3D-84BC-669347A62EAF}"/>
          </ac:picMkLst>
        </pc:picChg>
        <pc:picChg chg="add mod">
          <ac:chgData name="li bo" userId="86e360d6c7446f46" providerId="LiveId" clId="{CF09A8D7-3F4C-4C19-8C1F-368D54E099AA}" dt="2022-03-17T05:55:05.101" v="19241" actId="1076"/>
          <ac:picMkLst>
            <pc:docMk/>
            <pc:sldMk cId="3919629060" sldId="327"/>
            <ac:picMk id="21" creationId="{0C0B528A-8AB7-4F95-BDF2-24D8A1C0B876}"/>
          </ac:picMkLst>
        </pc:picChg>
        <pc:picChg chg="add del mod">
          <ac:chgData name="li bo" userId="86e360d6c7446f46" providerId="LiveId" clId="{CF09A8D7-3F4C-4C19-8C1F-368D54E099AA}" dt="2022-03-17T05:18:20.468" v="18880" actId="478"/>
          <ac:picMkLst>
            <pc:docMk/>
            <pc:sldMk cId="3919629060" sldId="327"/>
            <ac:picMk id="23" creationId="{1AE3F4C2-FCCB-4988-88DE-D578CD321CD1}"/>
          </ac:picMkLst>
        </pc:picChg>
        <pc:picChg chg="add mod">
          <ac:chgData name="li bo" userId="86e360d6c7446f46" providerId="LiveId" clId="{CF09A8D7-3F4C-4C19-8C1F-368D54E099AA}" dt="2022-03-17T05:55:05.101" v="19241" actId="1076"/>
          <ac:picMkLst>
            <pc:docMk/>
            <pc:sldMk cId="3919629060" sldId="327"/>
            <ac:picMk id="25" creationId="{96B6214E-8F63-4F03-8D90-290BF2B3A34A}"/>
          </ac:picMkLst>
        </pc:picChg>
        <pc:picChg chg="add mod">
          <ac:chgData name="li bo" userId="86e360d6c7446f46" providerId="LiveId" clId="{CF09A8D7-3F4C-4C19-8C1F-368D54E099AA}" dt="2022-03-17T05:55:05.101" v="19241" actId="1076"/>
          <ac:picMkLst>
            <pc:docMk/>
            <pc:sldMk cId="3919629060" sldId="327"/>
            <ac:picMk id="27" creationId="{2D277EF9-2B85-4948-9D62-4D92BA3E07A2}"/>
          </ac:picMkLst>
        </pc:picChg>
      </pc:sldChg>
      <pc:sldChg chg="addSp delSp modSp new mod modTransition modAnim modNotesTx">
        <pc:chgData name="li bo" userId="86e360d6c7446f46" providerId="LiveId" clId="{CF09A8D7-3F4C-4C19-8C1F-368D54E099AA}" dt="2022-03-17T07:12:22.193" v="21073" actId="20577"/>
        <pc:sldMkLst>
          <pc:docMk/>
          <pc:sldMk cId="2228704969" sldId="328"/>
        </pc:sldMkLst>
        <pc:spChg chg="del">
          <ac:chgData name="li bo" userId="86e360d6c7446f46" providerId="LiveId" clId="{CF09A8D7-3F4C-4C19-8C1F-368D54E099AA}" dt="2022-03-15T02:15:10.597" v="872" actId="478"/>
          <ac:spMkLst>
            <pc:docMk/>
            <pc:sldMk cId="2228704969" sldId="328"/>
            <ac:spMk id="2" creationId="{37F1FC4C-545C-4FCB-B778-25F237DAB554}"/>
          </ac:spMkLst>
        </pc:spChg>
        <pc:spChg chg="del">
          <ac:chgData name="li bo" userId="86e360d6c7446f46" providerId="LiveId" clId="{CF09A8D7-3F4C-4C19-8C1F-368D54E099AA}" dt="2022-03-15T02:15:10.597" v="872" actId="478"/>
          <ac:spMkLst>
            <pc:docMk/>
            <pc:sldMk cId="2228704969" sldId="328"/>
            <ac:spMk id="3" creationId="{84D63F68-01D9-4FD2-9F9F-8FACD9098887}"/>
          </ac:spMkLst>
        </pc:spChg>
        <pc:spChg chg="add mod">
          <ac:chgData name="li bo" userId="86e360d6c7446f46" providerId="LiveId" clId="{CF09A8D7-3F4C-4C19-8C1F-368D54E099AA}" dt="2022-03-17T06:04:31.298" v="19660" actId="20577"/>
          <ac:spMkLst>
            <pc:docMk/>
            <pc:sldMk cId="2228704969" sldId="328"/>
            <ac:spMk id="4" creationId="{55E7A379-AD00-4D27-AD5D-3BAA6EC76256}"/>
          </ac:spMkLst>
        </pc:spChg>
        <pc:spChg chg="add mod">
          <ac:chgData name="li bo" userId="86e360d6c7446f46" providerId="LiveId" clId="{CF09A8D7-3F4C-4C19-8C1F-368D54E099AA}" dt="2022-03-17T07:12:16.485" v="21072" actId="20577"/>
          <ac:spMkLst>
            <pc:docMk/>
            <pc:sldMk cId="2228704969" sldId="328"/>
            <ac:spMk id="15" creationId="{E0EC5F5A-EB38-48F6-B688-6B41848C73D8}"/>
          </ac:spMkLst>
        </pc:spChg>
        <pc:spChg chg="add mod">
          <ac:chgData name="li bo" userId="86e360d6c7446f46" providerId="LiveId" clId="{CF09A8D7-3F4C-4C19-8C1F-368D54E099AA}" dt="2022-03-17T06:09:57.704" v="20075" actId="1076"/>
          <ac:spMkLst>
            <pc:docMk/>
            <pc:sldMk cId="2228704969" sldId="328"/>
            <ac:spMk id="16" creationId="{396283C8-96A4-476F-856F-D42A76ED2385}"/>
          </ac:spMkLst>
        </pc:spChg>
        <pc:picChg chg="add del mod">
          <ac:chgData name="li bo" userId="86e360d6c7446f46" providerId="LiveId" clId="{CF09A8D7-3F4C-4C19-8C1F-368D54E099AA}" dt="2022-03-15T02:23:41.134" v="943" actId="478"/>
          <ac:picMkLst>
            <pc:docMk/>
            <pc:sldMk cId="2228704969" sldId="328"/>
            <ac:picMk id="6" creationId="{485809EE-25F7-486B-BB76-7DDC980F586F}"/>
          </ac:picMkLst>
        </pc:picChg>
        <pc:picChg chg="add del mod">
          <ac:chgData name="li bo" userId="86e360d6c7446f46" providerId="LiveId" clId="{CF09A8D7-3F4C-4C19-8C1F-368D54E099AA}" dt="2022-03-15T02:36:24.265" v="1075" actId="478"/>
          <ac:picMkLst>
            <pc:docMk/>
            <pc:sldMk cId="2228704969" sldId="328"/>
            <ac:picMk id="8" creationId="{9CA7D7AA-1249-4BAA-B1B7-62122B4CF85D}"/>
          </ac:picMkLst>
        </pc:picChg>
        <pc:picChg chg="add mod">
          <ac:chgData name="li bo" userId="86e360d6c7446f46" providerId="LiveId" clId="{CF09A8D7-3F4C-4C19-8C1F-368D54E099AA}" dt="2022-03-15T14:35:21.213" v="9720" actId="1076"/>
          <ac:picMkLst>
            <pc:docMk/>
            <pc:sldMk cId="2228704969" sldId="328"/>
            <ac:picMk id="10" creationId="{772AB855-BCEF-41F6-90DF-3360F5E106BB}"/>
          </ac:picMkLst>
        </pc:picChg>
        <pc:picChg chg="add del mod">
          <ac:chgData name="li bo" userId="86e360d6c7446f46" providerId="LiveId" clId="{CF09A8D7-3F4C-4C19-8C1F-368D54E099AA}" dt="2022-03-15T02:47:27.319" v="1200" actId="21"/>
          <ac:picMkLst>
            <pc:docMk/>
            <pc:sldMk cId="2228704969" sldId="328"/>
            <ac:picMk id="12" creationId="{EC5B2D55-6DFD-46CA-BA6C-1FE8227DBCE9}"/>
          </ac:picMkLst>
        </pc:picChg>
        <pc:picChg chg="add mod">
          <ac:chgData name="li bo" userId="86e360d6c7446f46" providerId="LiveId" clId="{CF09A8D7-3F4C-4C19-8C1F-368D54E099AA}" dt="2022-03-15T14:35:21.213" v="9720" actId="1076"/>
          <ac:picMkLst>
            <pc:docMk/>
            <pc:sldMk cId="2228704969" sldId="328"/>
            <ac:picMk id="14" creationId="{EB5522F8-CCCD-48C9-81B4-66FF4ED8BA93}"/>
          </ac:picMkLst>
        </pc:picChg>
        <pc:picChg chg="add mod">
          <ac:chgData name="li bo" userId="86e360d6c7446f46" providerId="LiveId" clId="{CF09A8D7-3F4C-4C19-8C1F-368D54E099AA}" dt="2022-03-17T07:12:09.321" v="21071" actId="1076"/>
          <ac:picMkLst>
            <pc:docMk/>
            <pc:sldMk cId="2228704969" sldId="328"/>
            <ac:picMk id="18" creationId="{25D6848E-BAC2-4306-9C77-7CFD3DC556E5}"/>
          </ac:picMkLst>
        </pc:picChg>
      </pc:sldChg>
      <pc:sldChg chg="addSp delSp modSp new mod modTransition">
        <pc:chgData name="li bo" userId="86e360d6c7446f46" providerId="LiveId" clId="{CF09A8D7-3F4C-4C19-8C1F-368D54E099AA}" dt="2022-03-16T09:06:24.469" v="15714"/>
        <pc:sldMkLst>
          <pc:docMk/>
          <pc:sldMk cId="3896633813" sldId="329"/>
        </pc:sldMkLst>
        <pc:spChg chg="del">
          <ac:chgData name="li bo" userId="86e360d6c7446f46" providerId="LiveId" clId="{CF09A8D7-3F4C-4C19-8C1F-368D54E099AA}" dt="2022-03-15T02:34:19.769" v="1032" actId="478"/>
          <ac:spMkLst>
            <pc:docMk/>
            <pc:sldMk cId="3896633813" sldId="329"/>
            <ac:spMk id="2" creationId="{DAA5336B-59D3-4D1B-ABB0-568998EEDA53}"/>
          </ac:spMkLst>
        </pc:spChg>
        <pc:spChg chg="del">
          <ac:chgData name="li bo" userId="86e360d6c7446f46" providerId="LiveId" clId="{CF09A8D7-3F4C-4C19-8C1F-368D54E099AA}" dt="2022-03-15T02:34:19.769" v="1032" actId="478"/>
          <ac:spMkLst>
            <pc:docMk/>
            <pc:sldMk cId="3896633813" sldId="329"/>
            <ac:spMk id="3" creationId="{91E81760-1BFC-4D53-8A40-B3BC23F515F7}"/>
          </ac:spMkLst>
        </pc:spChg>
        <pc:spChg chg="add mod">
          <ac:chgData name="li bo" userId="86e360d6c7446f46" providerId="LiveId" clId="{CF09A8D7-3F4C-4C19-8C1F-368D54E099AA}" dt="2022-03-15T02:34:24.731" v="1037"/>
          <ac:spMkLst>
            <pc:docMk/>
            <pc:sldMk cId="3896633813" sldId="329"/>
            <ac:spMk id="4" creationId="{F9A29DB2-B0C9-424C-946C-3E87B0AEF2E1}"/>
          </ac:spMkLst>
        </pc:spChg>
        <pc:picChg chg="add del mod">
          <ac:chgData name="li bo" userId="86e360d6c7446f46" providerId="LiveId" clId="{CF09A8D7-3F4C-4C19-8C1F-368D54E099AA}" dt="2022-03-15T02:39:03.565" v="1101" actId="478"/>
          <ac:picMkLst>
            <pc:docMk/>
            <pc:sldMk cId="3896633813" sldId="329"/>
            <ac:picMk id="6" creationId="{E9301FA3-D92B-4422-BD44-02B1DB591D23}"/>
          </ac:picMkLst>
        </pc:picChg>
        <pc:picChg chg="add del mod">
          <ac:chgData name="li bo" userId="86e360d6c7446f46" providerId="LiveId" clId="{CF09A8D7-3F4C-4C19-8C1F-368D54E099AA}" dt="2022-03-15T02:45:25.837" v="1142" actId="478"/>
          <ac:picMkLst>
            <pc:docMk/>
            <pc:sldMk cId="3896633813" sldId="329"/>
            <ac:picMk id="8" creationId="{CF9BF124-FDA1-4B93-BA3A-A4FB96AD4DAC}"/>
          </ac:picMkLst>
        </pc:picChg>
        <pc:picChg chg="add del mod">
          <ac:chgData name="li bo" userId="86e360d6c7446f46" providerId="LiveId" clId="{CF09A8D7-3F4C-4C19-8C1F-368D54E099AA}" dt="2022-03-15T06:56:41.223" v="2245" actId="478"/>
          <ac:picMkLst>
            <pc:docMk/>
            <pc:sldMk cId="3896633813" sldId="329"/>
            <ac:picMk id="10" creationId="{E190FCE4-6129-4B38-9F5C-13274D449146}"/>
          </ac:picMkLst>
        </pc:picChg>
        <pc:picChg chg="add mod">
          <ac:chgData name="li bo" userId="86e360d6c7446f46" providerId="LiveId" clId="{CF09A8D7-3F4C-4C19-8C1F-368D54E099AA}" dt="2022-03-15T07:13:40.360" v="2385" actId="1076"/>
          <ac:picMkLst>
            <pc:docMk/>
            <pc:sldMk cId="3896633813" sldId="329"/>
            <ac:picMk id="11" creationId="{D3796DEA-FA50-4083-BD6C-97CA25EBA1CF}"/>
          </ac:picMkLst>
        </pc:picChg>
        <pc:picChg chg="add del mod">
          <ac:chgData name="li bo" userId="86e360d6c7446f46" providerId="LiveId" clId="{CF09A8D7-3F4C-4C19-8C1F-368D54E099AA}" dt="2022-03-15T06:56:50.572" v="2249" actId="478"/>
          <ac:picMkLst>
            <pc:docMk/>
            <pc:sldMk cId="3896633813" sldId="329"/>
            <ac:picMk id="13" creationId="{8A7D717B-CF13-4A17-A9C5-DE96C1CAFB5A}"/>
          </ac:picMkLst>
        </pc:picChg>
      </pc:sldChg>
      <pc:sldChg chg="addSp delSp modSp add del mod delAnim modAnim modNotesTx">
        <pc:chgData name="li bo" userId="86e360d6c7446f46" providerId="LiveId" clId="{CF09A8D7-3F4C-4C19-8C1F-368D54E099AA}" dt="2022-03-16T15:02:12.385" v="16837" actId="47"/>
        <pc:sldMkLst>
          <pc:docMk/>
          <pc:sldMk cId="3591959203" sldId="330"/>
        </pc:sldMkLst>
        <pc:spChg chg="add del mod">
          <ac:chgData name="li bo" userId="86e360d6c7446f46" providerId="LiveId" clId="{CF09A8D7-3F4C-4C19-8C1F-368D54E099AA}" dt="2022-03-15T02:54:24.796" v="1400" actId="478"/>
          <ac:spMkLst>
            <pc:docMk/>
            <pc:sldMk cId="3591959203" sldId="330"/>
            <ac:spMk id="3" creationId="{B532D9F9-DE02-4F74-9752-53C56FBC44BF}"/>
          </ac:spMkLst>
        </pc:spChg>
        <pc:spChg chg="mod">
          <ac:chgData name="li bo" userId="86e360d6c7446f46" providerId="LiveId" clId="{CF09A8D7-3F4C-4C19-8C1F-368D54E099AA}" dt="2022-03-15T05:32:48.407" v="2052" actId="14100"/>
          <ac:spMkLst>
            <pc:docMk/>
            <pc:sldMk cId="3591959203" sldId="330"/>
            <ac:spMk id="4" creationId="{F9A29DB2-B0C9-424C-946C-3E87B0AEF2E1}"/>
          </ac:spMkLst>
        </pc:spChg>
        <pc:spChg chg="add del mod">
          <ac:chgData name="li bo" userId="86e360d6c7446f46" providerId="LiveId" clId="{CF09A8D7-3F4C-4C19-8C1F-368D54E099AA}" dt="2022-03-15T02:54:22.062" v="1399" actId="478"/>
          <ac:spMkLst>
            <pc:docMk/>
            <pc:sldMk cId="3591959203" sldId="330"/>
            <ac:spMk id="5" creationId="{FB31DF67-6600-4D46-BC2D-63B53B5B7035}"/>
          </ac:spMkLst>
        </pc:spChg>
        <pc:spChg chg="add del mod">
          <ac:chgData name="li bo" userId="86e360d6c7446f46" providerId="LiveId" clId="{CF09A8D7-3F4C-4C19-8C1F-368D54E099AA}" dt="2022-03-15T03:16:39.579" v="1541" actId="478"/>
          <ac:spMkLst>
            <pc:docMk/>
            <pc:sldMk cId="3591959203" sldId="330"/>
            <ac:spMk id="7" creationId="{B5477175-F745-401A-952A-E6FEF70CFC43}"/>
          </ac:spMkLst>
        </pc:spChg>
        <pc:spChg chg="add mod">
          <ac:chgData name="li bo" userId="86e360d6c7446f46" providerId="LiveId" clId="{CF09A8D7-3F4C-4C19-8C1F-368D54E099AA}" dt="2022-03-15T13:47:22.208" v="8527" actId="20577"/>
          <ac:spMkLst>
            <pc:docMk/>
            <pc:sldMk cId="3591959203" sldId="330"/>
            <ac:spMk id="9" creationId="{559796DA-7820-4688-A938-34FD6B369C2A}"/>
          </ac:spMkLst>
        </pc:spChg>
        <pc:spChg chg="del mod topLvl">
          <ac:chgData name="li bo" userId="86e360d6c7446f46" providerId="LiveId" clId="{CF09A8D7-3F4C-4C19-8C1F-368D54E099AA}" dt="2022-03-15T03:16:17.330" v="1533" actId="478"/>
          <ac:spMkLst>
            <pc:docMk/>
            <pc:sldMk cId="3591959203" sldId="330"/>
            <ac:spMk id="12" creationId="{AC982CAA-ACB8-4E1D-9D12-1CE444E8468A}"/>
          </ac:spMkLst>
        </pc:spChg>
        <pc:spChg chg="add del mod">
          <ac:chgData name="li bo" userId="86e360d6c7446f46" providerId="LiveId" clId="{CF09A8D7-3F4C-4C19-8C1F-368D54E099AA}" dt="2022-03-15T03:16:18.996" v="1534" actId="478"/>
          <ac:spMkLst>
            <pc:docMk/>
            <pc:sldMk cId="3591959203" sldId="330"/>
            <ac:spMk id="14" creationId="{488324DE-B606-485E-9DC3-A31705040E3F}"/>
          </ac:spMkLst>
        </pc:spChg>
        <pc:spChg chg="add mod">
          <ac:chgData name="li bo" userId="86e360d6c7446f46" providerId="LiveId" clId="{CF09A8D7-3F4C-4C19-8C1F-368D54E099AA}" dt="2022-03-15T14:29:16.922" v="9657" actId="20577"/>
          <ac:spMkLst>
            <pc:docMk/>
            <pc:sldMk cId="3591959203" sldId="330"/>
            <ac:spMk id="17" creationId="{726233FF-DBB0-4EF0-8EBC-2A95717668D0}"/>
          </ac:spMkLst>
        </pc:spChg>
        <pc:spChg chg="add mod">
          <ac:chgData name="li bo" userId="86e360d6c7446f46" providerId="LiveId" clId="{CF09A8D7-3F4C-4C19-8C1F-368D54E099AA}" dt="2022-03-15T14:29:31.688" v="9660" actId="1076"/>
          <ac:spMkLst>
            <pc:docMk/>
            <pc:sldMk cId="3591959203" sldId="330"/>
            <ac:spMk id="20" creationId="{F6679248-1881-42EC-BC22-7DFB9065F99D}"/>
          </ac:spMkLst>
        </pc:spChg>
        <pc:spChg chg="add mod">
          <ac:chgData name="li bo" userId="86e360d6c7446f46" providerId="LiveId" clId="{CF09A8D7-3F4C-4C19-8C1F-368D54E099AA}" dt="2022-03-15T14:34:50.965" v="9713" actId="1076"/>
          <ac:spMkLst>
            <pc:docMk/>
            <pc:sldMk cId="3591959203" sldId="330"/>
            <ac:spMk id="21" creationId="{8E105A22-E8FC-47C0-90FC-F21CFF3D6B82}"/>
          </ac:spMkLst>
        </pc:spChg>
        <pc:spChg chg="add mod">
          <ac:chgData name="li bo" userId="86e360d6c7446f46" providerId="LiveId" clId="{CF09A8D7-3F4C-4C19-8C1F-368D54E099AA}" dt="2022-03-15T14:34:45.622" v="9711" actId="14100"/>
          <ac:spMkLst>
            <pc:docMk/>
            <pc:sldMk cId="3591959203" sldId="330"/>
            <ac:spMk id="22" creationId="{AAB3C060-EDF0-40F2-9784-78921A225B97}"/>
          </ac:spMkLst>
        </pc:spChg>
        <pc:spChg chg="add mod">
          <ac:chgData name="li bo" userId="86e360d6c7446f46" providerId="LiveId" clId="{CF09A8D7-3F4C-4C19-8C1F-368D54E099AA}" dt="2022-03-15T14:34:50.965" v="9713" actId="1076"/>
          <ac:spMkLst>
            <pc:docMk/>
            <pc:sldMk cId="3591959203" sldId="330"/>
            <ac:spMk id="23" creationId="{7151EA6C-1878-4087-97F3-5500F5C37D4D}"/>
          </ac:spMkLst>
        </pc:spChg>
        <pc:spChg chg="add mod">
          <ac:chgData name="li bo" userId="86e360d6c7446f46" providerId="LiveId" clId="{CF09A8D7-3F4C-4C19-8C1F-368D54E099AA}" dt="2022-03-15T14:34:50.965" v="9713" actId="1076"/>
          <ac:spMkLst>
            <pc:docMk/>
            <pc:sldMk cId="3591959203" sldId="330"/>
            <ac:spMk id="24" creationId="{008C1B13-1447-475F-9D98-489090B4135D}"/>
          </ac:spMkLst>
        </pc:spChg>
        <pc:grpChg chg="add del mod">
          <ac:chgData name="li bo" userId="86e360d6c7446f46" providerId="LiveId" clId="{CF09A8D7-3F4C-4C19-8C1F-368D54E099AA}" dt="2022-03-15T03:16:16.367" v="1532" actId="478"/>
          <ac:grpSpMkLst>
            <pc:docMk/>
            <pc:sldMk cId="3591959203" sldId="330"/>
            <ac:grpSpMk id="11" creationId="{456EE5E9-419F-4E98-B40A-862C6BB0D18E}"/>
          </ac:grpSpMkLst>
        </pc:grpChg>
        <pc:picChg chg="add del mod">
          <ac:chgData name="li bo" userId="86e360d6c7446f46" providerId="LiveId" clId="{CF09A8D7-3F4C-4C19-8C1F-368D54E099AA}" dt="2022-03-15T02:47:17.925" v="1195" actId="478"/>
          <ac:picMkLst>
            <pc:docMk/>
            <pc:sldMk cId="3591959203" sldId="330"/>
            <ac:picMk id="6" creationId="{E3880758-10D9-4CE1-8342-26144526C15F}"/>
          </ac:picMkLst>
        </pc:picChg>
        <pc:picChg chg="del">
          <ac:chgData name="li bo" userId="86e360d6c7446f46" providerId="LiveId" clId="{CF09A8D7-3F4C-4C19-8C1F-368D54E099AA}" dt="2022-03-15T02:45:51.200" v="1172" actId="478"/>
          <ac:picMkLst>
            <pc:docMk/>
            <pc:sldMk cId="3591959203" sldId="330"/>
            <ac:picMk id="10" creationId="{E190FCE4-6129-4B38-9F5C-13274D449146}"/>
          </ac:picMkLst>
        </pc:picChg>
        <pc:picChg chg="add del mod modCrop">
          <ac:chgData name="li bo" userId="86e360d6c7446f46" providerId="LiveId" clId="{CF09A8D7-3F4C-4C19-8C1F-368D54E099AA}" dt="2022-03-15T02:58:51.728" v="1476" actId="478"/>
          <ac:picMkLst>
            <pc:docMk/>
            <pc:sldMk cId="3591959203" sldId="330"/>
            <ac:picMk id="18" creationId="{8064E34F-C74B-4F2D-9F50-09DBA733B82B}"/>
          </ac:picMkLst>
        </pc:picChg>
        <pc:picChg chg="add mod modCrop">
          <ac:chgData name="li bo" userId="86e360d6c7446f46" providerId="LiveId" clId="{CF09A8D7-3F4C-4C19-8C1F-368D54E099AA}" dt="2022-03-15T14:27:39.102" v="9623" actId="1076"/>
          <ac:picMkLst>
            <pc:docMk/>
            <pc:sldMk cId="3591959203" sldId="330"/>
            <ac:picMk id="19" creationId="{F0B6A9AA-6C87-49F2-819D-3A6B9067C229}"/>
          </ac:picMkLst>
        </pc:picChg>
        <pc:cxnChg chg="del mod topLvl">
          <ac:chgData name="li bo" userId="86e360d6c7446f46" providerId="LiveId" clId="{CF09A8D7-3F4C-4C19-8C1F-368D54E099AA}" dt="2022-03-15T03:16:16.367" v="1532" actId="478"/>
          <ac:cxnSpMkLst>
            <pc:docMk/>
            <pc:sldMk cId="3591959203" sldId="330"/>
            <ac:cxnSpMk id="13" creationId="{0BB2450A-71DA-41AC-89CC-492D85751FA6}"/>
          </ac:cxnSpMkLst>
        </pc:cxnChg>
      </pc:sldChg>
      <pc:sldChg chg="addSp delSp modSp new mod modTransition">
        <pc:chgData name="li bo" userId="86e360d6c7446f46" providerId="LiveId" clId="{CF09A8D7-3F4C-4C19-8C1F-368D54E099AA}" dt="2022-03-16T09:26:38.876" v="16143"/>
        <pc:sldMkLst>
          <pc:docMk/>
          <pc:sldMk cId="1838451849" sldId="331"/>
        </pc:sldMkLst>
        <pc:spChg chg="del">
          <ac:chgData name="li bo" userId="86e360d6c7446f46" providerId="LiveId" clId="{CF09A8D7-3F4C-4C19-8C1F-368D54E099AA}" dt="2022-03-15T02:58:58.482" v="1481" actId="478"/>
          <ac:spMkLst>
            <pc:docMk/>
            <pc:sldMk cId="1838451849" sldId="331"/>
            <ac:spMk id="2" creationId="{FA63946D-0EAF-4E8A-B261-239172B414A1}"/>
          </ac:spMkLst>
        </pc:spChg>
        <pc:spChg chg="del">
          <ac:chgData name="li bo" userId="86e360d6c7446f46" providerId="LiveId" clId="{CF09A8D7-3F4C-4C19-8C1F-368D54E099AA}" dt="2022-03-15T02:58:58.482" v="1481" actId="478"/>
          <ac:spMkLst>
            <pc:docMk/>
            <pc:sldMk cId="1838451849" sldId="331"/>
            <ac:spMk id="3" creationId="{4CDC2DBE-6B73-4973-9FC3-DFCF6B7AA820}"/>
          </ac:spMkLst>
        </pc:spChg>
        <pc:spChg chg="add del mod">
          <ac:chgData name="li bo" userId="86e360d6c7446f46" providerId="LiveId" clId="{CF09A8D7-3F4C-4C19-8C1F-368D54E099AA}" dt="2022-03-15T05:30:06.038" v="2001"/>
          <ac:spMkLst>
            <pc:docMk/>
            <pc:sldMk cId="1838451849" sldId="331"/>
            <ac:spMk id="5" creationId="{4B6E5D29-55F6-4B40-ACD4-5E463821D30A}"/>
          </ac:spMkLst>
        </pc:spChg>
        <pc:spChg chg="add mod">
          <ac:chgData name="li bo" userId="86e360d6c7446f46" providerId="LiveId" clId="{CF09A8D7-3F4C-4C19-8C1F-368D54E099AA}" dt="2022-03-15T13:15:26.763" v="7897" actId="14100"/>
          <ac:spMkLst>
            <pc:docMk/>
            <pc:sldMk cId="1838451849" sldId="331"/>
            <ac:spMk id="6" creationId="{087B1CD7-AB71-4779-99FC-0F736A84C672}"/>
          </ac:spMkLst>
        </pc:spChg>
        <pc:spChg chg="add del mod">
          <ac:chgData name="li bo" userId="86e360d6c7446f46" providerId="LiveId" clId="{CF09A8D7-3F4C-4C19-8C1F-368D54E099AA}" dt="2022-03-15T16:04:36.443" v="12349" actId="478"/>
          <ac:spMkLst>
            <pc:docMk/>
            <pc:sldMk cId="1838451849" sldId="331"/>
            <ac:spMk id="13" creationId="{2EDAA79A-C4CF-42AF-9723-9CBB17110733}"/>
          </ac:spMkLst>
        </pc:spChg>
        <pc:spChg chg="add del mod">
          <ac:chgData name="li bo" userId="86e360d6c7446f46" providerId="LiveId" clId="{CF09A8D7-3F4C-4C19-8C1F-368D54E099AA}" dt="2022-03-15T13:16:09.213" v="7917" actId="478"/>
          <ac:spMkLst>
            <pc:docMk/>
            <pc:sldMk cId="1838451849" sldId="331"/>
            <ac:spMk id="14" creationId="{FAF60797-4D29-4679-8955-4C68FDA4B7F7}"/>
          </ac:spMkLst>
        </pc:spChg>
        <pc:picChg chg="add del mod">
          <ac:chgData name="li bo" userId="86e360d6c7446f46" providerId="LiveId" clId="{CF09A8D7-3F4C-4C19-8C1F-368D54E099AA}" dt="2022-03-15T08:37:53.332" v="5644" actId="478"/>
          <ac:picMkLst>
            <pc:docMk/>
            <pc:sldMk cId="1838451849" sldId="331"/>
            <ac:picMk id="7" creationId="{0D00C6F1-D150-4263-9A63-9671C168D94C}"/>
          </ac:picMkLst>
        </pc:picChg>
        <pc:picChg chg="add mod">
          <ac:chgData name="li bo" userId="86e360d6c7446f46" providerId="LiveId" clId="{CF09A8D7-3F4C-4C19-8C1F-368D54E099AA}" dt="2022-03-15T16:10:57.783" v="12494" actId="1076"/>
          <ac:picMkLst>
            <pc:docMk/>
            <pc:sldMk cId="1838451849" sldId="331"/>
            <ac:picMk id="8" creationId="{50725E18-6321-42EE-8F7B-8029080E76F0}"/>
          </ac:picMkLst>
        </pc:picChg>
        <pc:picChg chg="add del mod">
          <ac:chgData name="li bo" userId="86e360d6c7446f46" providerId="LiveId" clId="{CF09A8D7-3F4C-4C19-8C1F-368D54E099AA}" dt="2022-03-15T16:26:35.684" v="13440" actId="478"/>
          <ac:picMkLst>
            <pc:docMk/>
            <pc:sldMk cId="1838451849" sldId="331"/>
            <ac:picMk id="10" creationId="{46E3B068-898B-4C92-8564-E986B4988376}"/>
          </ac:picMkLst>
        </pc:picChg>
        <pc:picChg chg="add del mod">
          <ac:chgData name="li bo" userId="86e360d6c7446f46" providerId="LiveId" clId="{CF09A8D7-3F4C-4C19-8C1F-368D54E099AA}" dt="2022-03-15T16:26:35.684" v="13440" actId="478"/>
          <ac:picMkLst>
            <pc:docMk/>
            <pc:sldMk cId="1838451849" sldId="331"/>
            <ac:picMk id="12" creationId="{A9E00BDB-E1C4-4BAB-8046-BCF81693E09F}"/>
          </ac:picMkLst>
        </pc:picChg>
        <pc:picChg chg="add mod">
          <ac:chgData name="li bo" userId="86e360d6c7446f46" providerId="LiveId" clId="{CF09A8D7-3F4C-4C19-8C1F-368D54E099AA}" dt="2022-03-15T16:26:56.626" v="13442" actId="1076"/>
          <ac:picMkLst>
            <pc:docMk/>
            <pc:sldMk cId="1838451849" sldId="331"/>
            <ac:picMk id="16" creationId="{9828D5DC-BAD4-40B6-87A0-A11F36A849C0}"/>
          </ac:picMkLst>
        </pc:picChg>
        <pc:picChg chg="add mod">
          <ac:chgData name="li bo" userId="86e360d6c7446f46" providerId="LiveId" clId="{CF09A8D7-3F4C-4C19-8C1F-368D54E099AA}" dt="2022-03-15T16:27:23.917" v="13447" actId="1076"/>
          <ac:picMkLst>
            <pc:docMk/>
            <pc:sldMk cId="1838451849" sldId="331"/>
            <ac:picMk id="18" creationId="{1DA17186-BA38-4104-AB1F-ADADD48877F7}"/>
          </ac:picMkLst>
        </pc:picChg>
      </pc:sldChg>
      <pc:sldChg chg="addSp delSp modSp new mod modTransition">
        <pc:chgData name="li bo" userId="86e360d6c7446f46" providerId="LiveId" clId="{CF09A8D7-3F4C-4C19-8C1F-368D54E099AA}" dt="2022-03-17T02:23:00.440" v="17988" actId="688"/>
        <pc:sldMkLst>
          <pc:docMk/>
          <pc:sldMk cId="258296489" sldId="332"/>
        </pc:sldMkLst>
        <pc:spChg chg="del">
          <ac:chgData name="li bo" userId="86e360d6c7446f46" providerId="LiveId" clId="{CF09A8D7-3F4C-4C19-8C1F-368D54E099AA}" dt="2022-03-15T05:35:04.640" v="2110" actId="478"/>
          <ac:spMkLst>
            <pc:docMk/>
            <pc:sldMk cId="258296489" sldId="332"/>
            <ac:spMk id="2" creationId="{F94721A2-7868-4FE0-A593-0C1748026280}"/>
          </ac:spMkLst>
        </pc:spChg>
        <pc:spChg chg="del">
          <ac:chgData name="li bo" userId="86e360d6c7446f46" providerId="LiveId" clId="{CF09A8D7-3F4C-4C19-8C1F-368D54E099AA}" dt="2022-03-15T05:35:04.640" v="2110" actId="478"/>
          <ac:spMkLst>
            <pc:docMk/>
            <pc:sldMk cId="258296489" sldId="332"/>
            <ac:spMk id="3" creationId="{8C1772A1-2544-4EC9-BF32-8F25AF071FA0}"/>
          </ac:spMkLst>
        </pc:spChg>
        <pc:spChg chg="mod">
          <ac:chgData name="li bo" userId="86e360d6c7446f46" providerId="LiveId" clId="{CF09A8D7-3F4C-4C19-8C1F-368D54E099AA}" dt="2022-03-17T02:23:00.440" v="17988" actId="688"/>
          <ac:spMkLst>
            <pc:docMk/>
            <pc:sldMk cId="258296489" sldId="332"/>
            <ac:spMk id="10" creationId="{E7EF1EF7-0EE0-40F0-8043-6FB6055F61E4}"/>
          </ac:spMkLst>
        </pc:spChg>
        <pc:grpChg chg="add mod">
          <ac:chgData name="li bo" userId="86e360d6c7446f46" providerId="LiveId" clId="{CF09A8D7-3F4C-4C19-8C1F-368D54E099AA}" dt="2022-03-17T02:22:38.860" v="17986" actId="1076"/>
          <ac:grpSpMkLst>
            <pc:docMk/>
            <pc:sldMk cId="258296489" sldId="332"/>
            <ac:grpSpMk id="6" creationId="{B6896B2E-FDFE-4BF6-A63C-DE5DB6B2FC1B}"/>
          </ac:grpSpMkLst>
        </pc:grpChg>
        <pc:picChg chg="add mod">
          <ac:chgData name="li bo" userId="86e360d6c7446f46" providerId="LiveId" clId="{CF09A8D7-3F4C-4C19-8C1F-368D54E099AA}" dt="2022-03-17T02:22:12.430" v="17966" actId="1076"/>
          <ac:picMkLst>
            <pc:docMk/>
            <pc:sldMk cId="258296489" sldId="332"/>
            <ac:picMk id="5" creationId="{EACD66F3-714B-4C78-981A-E3D6C6949152}"/>
          </ac:picMkLst>
        </pc:picChg>
        <pc:picChg chg="mod">
          <ac:chgData name="li bo" userId="86e360d6c7446f46" providerId="LiveId" clId="{CF09A8D7-3F4C-4C19-8C1F-368D54E099AA}" dt="2022-03-17T02:22:35.436" v="17985"/>
          <ac:picMkLst>
            <pc:docMk/>
            <pc:sldMk cId="258296489" sldId="332"/>
            <ac:picMk id="7" creationId="{D1781CA0-09E9-461D-970C-93CB568AE314}"/>
          </ac:picMkLst>
        </pc:picChg>
        <pc:picChg chg="mod">
          <ac:chgData name="li bo" userId="86e360d6c7446f46" providerId="LiveId" clId="{CF09A8D7-3F4C-4C19-8C1F-368D54E099AA}" dt="2022-03-17T02:22:35.436" v="17985"/>
          <ac:picMkLst>
            <pc:docMk/>
            <pc:sldMk cId="258296489" sldId="332"/>
            <ac:picMk id="8" creationId="{21466C1A-A2B7-4206-AC01-3E604ABFF4DD}"/>
          </ac:picMkLst>
        </pc:picChg>
        <pc:picChg chg="mod">
          <ac:chgData name="li bo" userId="86e360d6c7446f46" providerId="LiveId" clId="{CF09A8D7-3F4C-4C19-8C1F-368D54E099AA}" dt="2022-03-17T02:22:35.436" v="17985"/>
          <ac:picMkLst>
            <pc:docMk/>
            <pc:sldMk cId="258296489" sldId="332"/>
            <ac:picMk id="9" creationId="{A8E7A041-499F-4C0C-A21B-AC4822225E3D}"/>
          </ac:picMkLst>
        </pc:picChg>
      </pc:sldChg>
      <pc:sldChg chg="new del modTransition">
        <pc:chgData name="li bo" userId="86e360d6c7446f46" providerId="LiveId" clId="{CF09A8D7-3F4C-4C19-8C1F-368D54E099AA}" dt="2022-03-15T05:34:53.905" v="2106" actId="47"/>
        <pc:sldMkLst>
          <pc:docMk/>
          <pc:sldMk cId="2645636056" sldId="332"/>
        </pc:sldMkLst>
      </pc:sldChg>
      <pc:sldChg chg="modSp add del modTransition">
        <pc:chgData name="li bo" userId="86e360d6c7446f46" providerId="LiveId" clId="{CF09A8D7-3F4C-4C19-8C1F-368D54E099AA}" dt="2022-03-14T14:19:21.748" v="317" actId="47"/>
        <pc:sldMkLst>
          <pc:docMk/>
          <pc:sldMk cId="3867353767" sldId="332"/>
        </pc:sldMkLst>
        <pc:picChg chg="mod">
          <ac:chgData name="li bo" userId="86e360d6c7446f46" providerId="LiveId" clId="{CF09A8D7-3F4C-4C19-8C1F-368D54E099AA}" dt="2022-03-14T14:19:16.835" v="308" actId="1076"/>
          <ac:picMkLst>
            <pc:docMk/>
            <pc:sldMk cId="3867353767" sldId="332"/>
            <ac:picMk id="1028" creationId="{FB914878-2B47-40AE-8DFF-7EC13A31B366}"/>
          </ac:picMkLst>
        </pc:picChg>
      </pc:sldChg>
      <pc:sldChg chg="addSp delSp modSp new mod modTransition">
        <pc:chgData name="li bo" userId="86e360d6c7446f46" providerId="LiveId" clId="{CF09A8D7-3F4C-4C19-8C1F-368D54E099AA}" dt="2022-03-16T13:35:05.353" v="16500"/>
        <pc:sldMkLst>
          <pc:docMk/>
          <pc:sldMk cId="2787196396" sldId="333"/>
        </pc:sldMkLst>
        <pc:spChg chg="del">
          <ac:chgData name="li bo" userId="86e360d6c7446f46" providerId="LiveId" clId="{CF09A8D7-3F4C-4C19-8C1F-368D54E099AA}" dt="2022-03-15T06:56:58.127" v="2257" actId="478"/>
          <ac:spMkLst>
            <pc:docMk/>
            <pc:sldMk cId="2787196396" sldId="333"/>
            <ac:spMk id="2" creationId="{65CDD8EC-29C0-49EE-B9A2-FECAE550CDF3}"/>
          </ac:spMkLst>
        </pc:spChg>
        <pc:spChg chg="del">
          <ac:chgData name="li bo" userId="86e360d6c7446f46" providerId="LiveId" clId="{CF09A8D7-3F4C-4C19-8C1F-368D54E099AA}" dt="2022-03-15T06:56:58.127" v="2257" actId="478"/>
          <ac:spMkLst>
            <pc:docMk/>
            <pc:sldMk cId="2787196396" sldId="333"/>
            <ac:spMk id="3" creationId="{96275917-5863-4116-B3FB-ADD6FE4B17F0}"/>
          </ac:spMkLst>
        </pc:spChg>
        <pc:spChg chg="add mod">
          <ac:chgData name="li bo" userId="86e360d6c7446f46" providerId="LiveId" clId="{CF09A8D7-3F4C-4C19-8C1F-368D54E099AA}" dt="2022-03-15T06:57:01.980" v="2262"/>
          <ac:spMkLst>
            <pc:docMk/>
            <pc:sldMk cId="2787196396" sldId="333"/>
            <ac:spMk id="4" creationId="{B828A40F-72A4-4FE5-A07B-2C5E96678A5A}"/>
          </ac:spMkLst>
        </pc:spChg>
        <pc:picChg chg="add mod">
          <ac:chgData name="li bo" userId="86e360d6c7446f46" providerId="LiveId" clId="{CF09A8D7-3F4C-4C19-8C1F-368D54E099AA}" dt="2022-03-15T06:58:51.927" v="2273" actId="1076"/>
          <ac:picMkLst>
            <pc:docMk/>
            <pc:sldMk cId="2787196396" sldId="333"/>
            <ac:picMk id="6" creationId="{A1FB3815-0EAF-42C0-9BB6-2E69259C2DEB}"/>
          </ac:picMkLst>
        </pc:picChg>
        <pc:picChg chg="add del mod">
          <ac:chgData name="li bo" userId="86e360d6c7446f46" providerId="LiveId" clId="{CF09A8D7-3F4C-4C19-8C1F-368D54E099AA}" dt="2022-03-15T07:14:23.243" v="2414" actId="478"/>
          <ac:picMkLst>
            <pc:docMk/>
            <pc:sldMk cId="2787196396" sldId="333"/>
            <ac:picMk id="8" creationId="{2112537A-D1DB-43B3-BE23-C581D704FE7A}"/>
          </ac:picMkLst>
        </pc:picChg>
        <pc:picChg chg="add mod">
          <ac:chgData name="li bo" userId="86e360d6c7446f46" providerId="LiveId" clId="{CF09A8D7-3F4C-4C19-8C1F-368D54E099AA}" dt="2022-03-15T07:14:48.986" v="2416" actId="1076"/>
          <ac:picMkLst>
            <pc:docMk/>
            <pc:sldMk cId="2787196396" sldId="333"/>
            <ac:picMk id="10" creationId="{A470274D-656F-4A8E-832E-706EE3CE2539}"/>
          </ac:picMkLst>
        </pc:picChg>
      </pc:sldChg>
      <pc:sldChg chg="addSp delSp modSp new mod modTransition modAnim">
        <pc:chgData name="li bo" userId="86e360d6c7446f46" providerId="LiveId" clId="{CF09A8D7-3F4C-4C19-8C1F-368D54E099AA}" dt="2022-03-16T09:26:34.871" v="16125"/>
        <pc:sldMkLst>
          <pc:docMk/>
          <pc:sldMk cId="2417608278" sldId="334"/>
        </pc:sldMkLst>
        <pc:spChg chg="del">
          <ac:chgData name="li bo" userId="86e360d6c7446f46" providerId="LiveId" clId="{CF09A8D7-3F4C-4C19-8C1F-368D54E099AA}" dt="2022-03-15T07:33:44.744" v="2963" actId="478"/>
          <ac:spMkLst>
            <pc:docMk/>
            <pc:sldMk cId="2417608278" sldId="334"/>
            <ac:spMk id="2" creationId="{E0C7A386-7789-4AF3-8003-CDF95428B27D}"/>
          </ac:spMkLst>
        </pc:spChg>
        <pc:spChg chg="del">
          <ac:chgData name="li bo" userId="86e360d6c7446f46" providerId="LiveId" clId="{CF09A8D7-3F4C-4C19-8C1F-368D54E099AA}" dt="2022-03-15T07:33:44.744" v="2963" actId="478"/>
          <ac:spMkLst>
            <pc:docMk/>
            <pc:sldMk cId="2417608278" sldId="334"/>
            <ac:spMk id="3" creationId="{D19451B9-C8CD-4365-8169-CF194203A1B0}"/>
          </ac:spMkLst>
        </pc:spChg>
        <pc:spChg chg="add mod">
          <ac:chgData name="li bo" userId="86e360d6c7446f46" providerId="LiveId" clId="{CF09A8D7-3F4C-4C19-8C1F-368D54E099AA}" dt="2022-03-15T08:07:24.631" v="4793" actId="1076"/>
          <ac:spMkLst>
            <pc:docMk/>
            <pc:sldMk cId="2417608278" sldId="334"/>
            <ac:spMk id="4" creationId="{790602A7-D444-4B48-B5B0-F457DCA2AE19}"/>
          </ac:spMkLst>
        </pc:spChg>
        <pc:spChg chg="add mod">
          <ac:chgData name="li bo" userId="86e360d6c7446f46" providerId="LiveId" clId="{CF09A8D7-3F4C-4C19-8C1F-368D54E099AA}" dt="2022-03-16T09:16:07.110" v="15878" actId="207"/>
          <ac:spMkLst>
            <pc:docMk/>
            <pc:sldMk cId="2417608278" sldId="334"/>
            <ac:spMk id="5" creationId="{9F13B8F5-5394-4293-BD48-F14D7783A574}"/>
          </ac:spMkLst>
        </pc:spChg>
        <pc:spChg chg="add del">
          <ac:chgData name="li bo" userId="86e360d6c7446f46" providerId="LiveId" clId="{CF09A8D7-3F4C-4C19-8C1F-368D54E099AA}" dt="2022-03-15T07:59:53.652" v="4350" actId="22"/>
          <ac:spMkLst>
            <pc:docMk/>
            <pc:sldMk cId="2417608278" sldId="334"/>
            <ac:spMk id="7" creationId="{FBDC5289-0C88-488B-B575-F4E746E1F51B}"/>
          </ac:spMkLst>
        </pc:spChg>
        <pc:spChg chg="add del">
          <ac:chgData name="li bo" userId="86e360d6c7446f46" providerId="LiveId" clId="{CF09A8D7-3F4C-4C19-8C1F-368D54E099AA}" dt="2022-03-15T08:07:08.402" v="4783"/>
          <ac:spMkLst>
            <pc:docMk/>
            <pc:sldMk cId="2417608278" sldId="334"/>
            <ac:spMk id="8" creationId="{65AC1150-B0CD-4A10-91C9-D52C7D2456BC}"/>
          </ac:spMkLst>
        </pc:spChg>
      </pc:sldChg>
      <pc:sldChg chg="addSp modSp add mod modAnim">
        <pc:chgData name="li bo" userId="86e360d6c7446f46" providerId="LiveId" clId="{CF09A8D7-3F4C-4C19-8C1F-368D54E099AA}" dt="2022-03-15T15:16:07.163" v="10407" actId="20577"/>
        <pc:sldMkLst>
          <pc:docMk/>
          <pc:sldMk cId="4250140289" sldId="335"/>
        </pc:sldMkLst>
        <pc:spChg chg="mod">
          <ac:chgData name="li bo" userId="86e360d6c7446f46" providerId="LiveId" clId="{CF09A8D7-3F4C-4C19-8C1F-368D54E099AA}" dt="2022-03-15T15:16:07.163" v="10407" actId="20577"/>
          <ac:spMkLst>
            <pc:docMk/>
            <pc:sldMk cId="4250140289" sldId="335"/>
            <ac:spMk id="5" creationId="{9F13B8F5-5394-4293-BD48-F14D7783A574}"/>
          </ac:spMkLst>
        </pc:spChg>
        <pc:spChg chg="add mod">
          <ac:chgData name="li bo" userId="86e360d6c7446f46" providerId="LiveId" clId="{CF09A8D7-3F4C-4C19-8C1F-368D54E099AA}" dt="2022-03-15T08:11:39.656" v="5012" actId="20577"/>
          <ac:spMkLst>
            <pc:docMk/>
            <pc:sldMk cId="4250140289" sldId="335"/>
            <ac:spMk id="6" creationId="{BB1B61B1-DC8B-456B-8D4B-ACE7713C9089}"/>
          </ac:spMkLst>
        </pc:spChg>
        <pc:picChg chg="add mod">
          <ac:chgData name="li bo" userId="86e360d6c7446f46" providerId="LiveId" clId="{CF09A8D7-3F4C-4C19-8C1F-368D54E099AA}" dt="2022-03-15T08:08:52.579" v="4854" actId="1076"/>
          <ac:picMkLst>
            <pc:docMk/>
            <pc:sldMk cId="4250140289" sldId="335"/>
            <ac:picMk id="3" creationId="{718F79B4-A050-4FA6-B35C-2FD248E548F5}"/>
          </ac:picMkLst>
        </pc:picChg>
      </pc:sldChg>
      <pc:sldChg chg="add del">
        <pc:chgData name="li bo" userId="86e360d6c7446f46" providerId="LiveId" clId="{CF09A8D7-3F4C-4C19-8C1F-368D54E099AA}" dt="2022-03-15T08:01:46.526" v="4597"/>
        <pc:sldMkLst>
          <pc:docMk/>
          <pc:sldMk cId="1449448638" sldId="336"/>
        </pc:sldMkLst>
      </pc:sldChg>
      <pc:sldChg chg="addSp delSp modSp new mod modTransition">
        <pc:chgData name="li bo" userId="86e360d6c7446f46" providerId="LiveId" clId="{CF09A8D7-3F4C-4C19-8C1F-368D54E099AA}" dt="2022-03-16T13:40:12.804" v="16516"/>
        <pc:sldMkLst>
          <pc:docMk/>
          <pc:sldMk cId="4211859516" sldId="336"/>
        </pc:sldMkLst>
        <pc:spChg chg="del">
          <ac:chgData name="li bo" userId="86e360d6c7446f46" providerId="LiveId" clId="{CF09A8D7-3F4C-4C19-8C1F-368D54E099AA}" dt="2022-03-15T08:15:55.384" v="5020" actId="478"/>
          <ac:spMkLst>
            <pc:docMk/>
            <pc:sldMk cId="4211859516" sldId="336"/>
            <ac:spMk id="2" creationId="{F42591A2-2E65-4163-9DE1-5AF4768A6D5E}"/>
          </ac:spMkLst>
        </pc:spChg>
        <pc:spChg chg="del">
          <ac:chgData name="li bo" userId="86e360d6c7446f46" providerId="LiveId" clId="{CF09A8D7-3F4C-4C19-8C1F-368D54E099AA}" dt="2022-03-15T08:15:55.384" v="5020" actId="478"/>
          <ac:spMkLst>
            <pc:docMk/>
            <pc:sldMk cId="4211859516" sldId="336"/>
            <ac:spMk id="3" creationId="{13BD5813-589B-4628-A144-B27B851AF686}"/>
          </ac:spMkLst>
        </pc:spChg>
        <pc:spChg chg="add mod">
          <ac:chgData name="li bo" userId="86e360d6c7446f46" providerId="LiveId" clId="{CF09A8D7-3F4C-4C19-8C1F-368D54E099AA}" dt="2022-03-15T08:15:59.488" v="5025"/>
          <ac:spMkLst>
            <pc:docMk/>
            <pc:sldMk cId="4211859516" sldId="336"/>
            <ac:spMk id="4" creationId="{A5D9878A-620B-4200-80CD-FEFF33689F7A}"/>
          </ac:spMkLst>
        </pc:spChg>
        <pc:spChg chg="add mod">
          <ac:chgData name="li bo" userId="86e360d6c7446f46" providerId="LiveId" clId="{CF09A8D7-3F4C-4C19-8C1F-368D54E099AA}" dt="2022-03-15T08:56:52.664" v="6360" actId="20577"/>
          <ac:spMkLst>
            <pc:docMk/>
            <pc:sldMk cId="4211859516" sldId="336"/>
            <ac:spMk id="14" creationId="{C67BCFA8-B0BB-44F0-83D7-0580F447DA72}"/>
          </ac:spMkLst>
        </pc:spChg>
        <pc:grpChg chg="add mod">
          <ac:chgData name="li bo" userId="86e360d6c7446f46" providerId="LiveId" clId="{CF09A8D7-3F4C-4C19-8C1F-368D54E099AA}" dt="2022-03-15T08:19:20.469" v="5043" actId="164"/>
          <ac:grpSpMkLst>
            <pc:docMk/>
            <pc:sldMk cId="4211859516" sldId="336"/>
            <ac:grpSpMk id="13" creationId="{7F06F442-83D8-4CB3-83F7-8D6091E14FDC}"/>
          </ac:grpSpMkLst>
        </pc:grpChg>
        <pc:picChg chg="add mod">
          <ac:chgData name="li bo" userId="86e360d6c7446f46" providerId="LiveId" clId="{CF09A8D7-3F4C-4C19-8C1F-368D54E099AA}" dt="2022-03-15T08:20:40.937" v="5127" actId="1076"/>
          <ac:picMkLst>
            <pc:docMk/>
            <pc:sldMk cId="4211859516" sldId="336"/>
            <ac:picMk id="6" creationId="{D70F0BC4-462B-4474-A700-0DDB19DAAC4F}"/>
          </ac:picMkLst>
        </pc:picChg>
        <pc:picChg chg="add mod">
          <ac:chgData name="li bo" userId="86e360d6c7446f46" providerId="LiveId" clId="{CF09A8D7-3F4C-4C19-8C1F-368D54E099AA}" dt="2022-03-15T08:20:40.937" v="5127" actId="1076"/>
          <ac:picMkLst>
            <pc:docMk/>
            <pc:sldMk cId="4211859516" sldId="336"/>
            <ac:picMk id="8" creationId="{3BFF99C5-B9EE-40B9-B0D0-0C81DA5051DC}"/>
          </ac:picMkLst>
        </pc:picChg>
        <pc:picChg chg="add mod">
          <ac:chgData name="li bo" userId="86e360d6c7446f46" providerId="LiveId" clId="{CF09A8D7-3F4C-4C19-8C1F-368D54E099AA}" dt="2022-03-15T08:19:20.469" v="5043" actId="164"/>
          <ac:picMkLst>
            <pc:docMk/>
            <pc:sldMk cId="4211859516" sldId="336"/>
            <ac:picMk id="10" creationId="{1BDF72CA-EDE8-4A45-ACFB-D067A1B37BDD}"/>
          </ac:picMkLst>
        </pc:picChg>
        <pc:picChg chg="add mod">
          <ac:chgData name="li bo" userId="86e360d6c7446f46" providerId="LiveId" clId="{CF09A8D7-3F4C-4C19-8C1F-368D54E099AA}" dt="2022-03-15T08:19:20.469" v="5043" actId="164"/>
          <ac:picMkLst>
            <pc:docMk/>
            <pc:sldMk cId="4211859516" sldId="336"/>
            <ac:picMk id="12" creationId="{4C431400-DE21-472C-807A-C4FDA0B949EB}"/>
          </ac:picMkLst>
        </pc:picChg>
        <pc:picChg chg="add mod">
          <ac:chgData name="li bo" userId="86e360d6c7446f46" providerId="LiveId" clId="{CF09A8D7-3F4C-4C19-8C1F-368D54E099AA}" dt="2022-03-15T08:20:43.739" v="5128" actId="1076"/>
          <ac:picMkLst>
            <pc:docMk/>
            <pc:sldMk cId="4211859516" sldId="336"/>
            <ac:picMk id="15" creationId="{CD7F3CD0-E268-47DE-B644-307F1224E427}"/>
          </ac:picMkLst>
        </pc:picChg>
      </pc:sldChg>
      <pc:sldChg chg="addSp delSp modSp new mod modTransition modNotesTx">
        <pc:chgData name="li bo" userId="86e360d6c7446f46" providerId="LiveId" clId="{CF09A8D7-3F4C-4C19-8C1F-368D54E099AA}" dt="2022-03-16T09:26:37.875" v="16133"/>
        <pc:sldMkLst>
          <pc:docMk/>
          <pc:sldMk cId="580619659" sldId="337"/>
        </pc:sldMkLst>
        <pc:spChg chg="del">
          <ac:chgData name="li bo" userId="86e360d6c7446f46" providerId="LiveId" clId="{CF09A8D7-3F4C-4C19-8C1F-368D54E099AA}" dt="2022-03-15T08:24:53.376" v="5351" actId="478"/>
          <ac:spMkLst>
            <pc:docMk/>
            <pc:sldMk cId="580619659" sldId="337"/>
            <ac:spMk id="2" creationId="{F2549BB3-F918-4179-A744-CEAF018B4E77}"/>
          </ac:spMkLst>
        </pc:spChg>
        <pc:spChg chg="del">
          <ac:chgData name="li bo" userId="86e360d6c7446f46" providerId="LiveId" clId="{CF09A8D7-3F4C-4C19-8C1F-368D54E099AA}" dt="2022-03-15T08:24:53.376" v="5351" actId="478"/>
          <ac:spMkLst>
            <pc:docMk/>
            <pc:sldMk cId="580619659" sldId="337"/>
            <ac:spMk id="3" creationId="{3CD880CF-3C3A-4B74-B064-1D3D5142B65D}"/>
          </ac:spMkLst>
        </pc:spChg>
        <pc:spChg chg="add mod">
          <ac:chgData name="li bo" userId="86e360d6c7446f46" providerId="LiveId" clId="{CF09A8D7-3F4C-4C19-8C1F-368D54E099AA}" dt="2022-03-15T09:12:37.169" v="6440" actId="1076"/>
          <ac:spMkLst>
            <pc:docMk/>
            <pc:sldMk cId="580619659" sldId="337"/>
            <ac:spMk id="4" creationId="{56403390-530F-4221-A310-AB8CC451D9AF}"/>
          </ac:spMkLst>
        </pc:spChg>
        <pc:spChg chg="add mod">
          <ac:chgData name="li bo" userId="86e360d6c7446f46" providerId="LiveId" clId="{CF09A8D7-3F4C-4C19-8C1F-368D54E099AA}" dt="2022-03-15T08:35:12.893" v="5556" actId="1076"/>
          <ac:spMkLst>
            <pc:docMk/>
            <pc:sldMk cId="580619659" sldId="337"/>
            <ac:spMk id="7" creationId="{5061C93A-F5AD-41CB-9236-989568FB1EA5}"/>
          </ac:spMkLst>
        </pc:spChg>
        <pc:picChg chg="add mod">
          <ac:chgData name="li bo" userId="86e360d6c7446f46" providerId="LiveId" clId="{CF09A8D7-3F4C-4C19-8C1F-368D54E099AA}" dt="2022-03-15T09:12:34.940" v="6439" actId="1076"/>
          <ac:picMkLst>
            <pc:docMk/>
            <pc:sldMk cId="580619659" sldId="337"/>
            <ac:picMk id="6" creationId="{1C99C355-8A24-4FEF-ABBB-8FD5926626AC}"/>
          </ac:picMkLst>
        </pc:picChg>
      </pc:sldChg>
      <pc:sldChg chg="addSp delSp modSp new mod ord modTransition modNotesTx">
        <pc:chgData name="li bo" userId="86e360d6c7446f46" providerId="LiveId" clId="{CF09A8D7-3F4C-4C19-8C1F-368D54E099AA}" dt="2022-03-16T09:26:47.640" v="16155"/>
        <pc:sldMkLst>
          <pc:docMk/>
          <pc:sldMk cId="2108296083" sldId="338"/>
        </pc:sldMkLst>
        <pc:spChg chg="del">
          <ac:chgData name="li bo" userId="86e360d6c7446f46" providerId="LiveId" clId="{CF09A8D7-3F4C-4C19-8C1F-368D54E099AA}" dt="2022-03-15T09:13:06.199" v="6466" actId="478"/>
          <ac:spMkLst>
            <pc:docMk/>
            <pc:sldMk cId="2108296083" sldId="338"/>
            <ac:spMk id="2" creationId="{CC31C30A-CBE0-4ADC-A4AA-31F2E93A5AAE}"/>
          </ac:spMkLst>
        </pc:spChg>
        <pc:spChg chg="del">
          <ac:chgData name="li bo" userId="86e360d6c7446f46" providerId="LiveId" clId="{CF09A8D7-3F4C-4C19-8C1F-368D54E099AA}" dt="2022-03-15T09:13:06.199" v="6466" actId="478"/>
          <ac:spMkLst>
            <pc:docMk/>
            <pc:sldMk cId="2108296083" sldId="338"/>
            <ac:spMk id="3" creationId="{39958DC0-810E-4EE1-8F2E-0F8BCECEB8E2}"/>
          </ac:spMkLst>
        </pc:spChg>
        <pc:spChg chg="add mod">
          <ac:chgData name="li bo" userId="86e360d6c7446f46" providerId="LiveId" clId="{CF09A8D7-3F4C-4C19-8C1F-368D54E099AA}" dt="2022-03-15T09:13:52.948" v="6508" actId="20577"/>
          <ac:spMkLst>
            <pc:docMk/>
            <pc:sldMk cId="2108296083" sldId="338"/>
            <ac:spMk id="4" creationId="{BADFBE08-DAB8-436F-A6B1-F614DB14C128}"/>
          </ac:spMkLst>
        </pc:spChg>
        <pc:spChg chg="add mod">
          <ac:chgData name="li bo" userId="86e360d6c7446f46" providerId="LiveId" clId="{CF09A8D7-3F4C-4C19-8C1F-368D54E099AA}" dt="2022-03-15T14:39:06.638" v="9879" actId="14100"/>
          <ac:spMkLst>
            <pc:docMk/>
            <pc:sldMk cId="2108296083" sldId="338"/>
            <ac:spMk id="11" creationId="{533C9195-8D6B-47C0-810F-57C1DC6370E0}"/>
          </ac:spMkLst>
        </pc:spChg>
        <pc:spChg chg="add mod">
          <ac:chgData name="li bo" userId="86e360d6c7446f46" providerId="LiveId" clId="{CF09A8D7-3F4C-4C19-8C1F-368D54E099AA}" dt="2022-03-15T09:46:03.843" v="7274" actId="14100"/>
          <ac:spMkLst>
            <pc:docMk/>
            <pc:sldMk cId="2108296083" sldId="338"/>
            <ac:spMk id="16" creationId="{A8CF8D10-DA22-46F4-85CC-1F8650B8B3E8}"/>
          </ac:spMkLst>
        </pc:spChg>
        <pc:spChg chg="add mod">
          <ac:chgData name="li bo" userId="86e360d6c7446f46" providerId="LiveId" clId="{CF09A8D7-3F4C-4C19-8C1F-368D54E099AA}" dt="2022-03-15T14:39:46.740" v="9901" actId="20577"/>
          <ac:spMkLst>
            <pc:docMk/>
            <pc:sldMk cId="2108296083" sldId="338"/>
            <ac:spMk id="19" creationId="{B86D3FBD-1DF4-4413-A01D-F82D5FB3F74E}"/>
          </ac:spMkLst>
        </pc:spChg>
        <pc:picChg chg="add mod">
          <ac:chgData name="li bo" userId="86e360d6c7446f46" providerId="LiveId" clId="{CF09A8D7-3F4C-4C19-8C1F-368D54E099AA}" dt="2022-03-15T09:49:36.674" v="7366" actId="1076"/>
          <ac:picMkLst>
            <pc:docMk/>
            <pc:sldMk cId="2108296083" sldId="338"/>
            <ac:picMk id="6" creationId="{20356D79-509C-4C59-8FC4-5432662DBF59}"/>
          </ac:picMkLst>
        </pc:picChg>
        <pc:picChg chg="add del mod">
          <ac:chgData name="li bo" userId="86e360d6c7446f46" providerId="LiveId" clId="{CF09A8D7-3F4C-4C19-8C1F-368D54E099AA}" dt="2022-03-15T09:36:21.814" v="6978" actId="478"/>
          <ac:picMkLst>
            <pc:docMk/>
            <pc:sldMk cId="2108296083" sldId="338"/>
            <ac:picMk id="8" creationId="{473933CC-6D94-4B19-B09E-DF5C18DB83A1}"/>
          </ac:picMkLst>
        </pc:picChg>
        <pc:picChg chg="add del mod">
          <ac:chgData name="li bo" userId="86e360d6c7446f46" providerId="LiveId" clId="{CF09A8D7-3F4C-4C19-8C1F-368D54E099AA}" dt="2022-03-15T09:43:45.378" v="7245" actId="478"/>
          <ac:picMkLst>
            <pc:docMk/>
            <pc:sldMk cId="2108296083" sldId="338"/>
            <ac:picMk id="10" creationId="{CF1AAB0B-9D26-4113-AF81-C00A078E424A}"/>
          </ac:picMkLst>
        </pc:picChg>
        <pc:picChg chg="add mod">
          <ac:chgData name="li bo" userId="86e360d6c7446f46" providerId="LiveId" clId="{CF09A8D7-3F4C-4C19-8C1F-368D54E099AA}" dt="2022-03-15T09:54:36.128" v="7636" actId="1076"/>
          <ac:picMkLst>
            <pc:docMk/>
            <pc:sldMk cId="2108296083" sldId="338"/>
            <ac:picMk id="13" creationId="{9F595CFD-5503-446A-BF6C-3D4BA818ADAD}"/>
          </ac:picMkLst>
        </pc:picChg>
        <pc:picChg chg="add del mod">
          <ac:chgData name="li bo" userId="86e360d6c7446f46" providerId="LiveId" clId="{CF09A8D7-3F4C-4C19-8C1F-368D54E099AA}" dt="2022-03-15T09:47:28.878" v="7275" actId="478"/>
          <ac:picMkLst>
            <pc:docMk/>
            <pc:sldMk cId="2108296083" sldId="338"/>
            <ac:picMk id="15" creationId="{E303F251-16E2-4C54-8092-9E1AC3D94516}"/>
          </ac:picMkLst>
        </pc:picChg>
        <pc:picChg chg="add mod">
          <ac:chgData name="li bo" userId="86e360d6c7446f46" providerId="LiveId" clId="{CF09A8D7-3F4C-4C19-8C1F-368D54E099AA}" dt="2022-03-15T09:49:38.053" v="7367" actId="1076"/>
          <ac:picMkLst>
            <pc:docMk/>
            <pc:sldMk cId="2108296083" sldId="338"/>
            <ac:picMk id="18" creationId="{35E377FB-4FB8-4224-83A4-BEF8B1917D30}"/>
          </ac:picMkLst>
        </pc:picChg>
      </pc:sldChg>
      <pc:sldChg chg="addSp delSp modSp new mod modTransition">
        <pc:chgData name="li bo" userId="86e360d6c7446f46" providerId="LiveId" clId="{CF09A8D7-3F4C-4C19-8C1F-368D54E099AA}" dt="2022-03-16T13:35:03.350" v="16490"/>
        <pc:sldMkLst>
          <pc:docMk/>
          <pc:sldMk cId="1040093817" sldId="339"/>
        </pc:sldMkLst>
        <pc:spChg chg="del">
          <ac:chgData name="li bo" userId="86e360d6c7446f46" providerId="LiveId" clId="{CF09A8D7-3F4C-4C19-8C1F-368D54E099AA}" dt="2022-03-15T09:27:32.464" v="6560" actId="478"/>
          <ac:spMkLst>
            <pc:docMk/>
            <pc:sldMk cId="1040093817" sldId="339"/>
            <ac:spMk id="2" creationId="{1A1FDDC1-F0B3-4634-B295-AE28CE9F7831}"/>
          </ac:spMkLst>
        </pc:spChg>
        <pc:spChg chg="mod">
          <ac:chgData name="li bo" userId="86e360d6c7446f46" providerId="LiveId" clId="{CF09A8D7-3F4C-4C19-8C1F-368D54E099AA}" dt="2022-03-15T14:45:47.410" v="10145" actId="20577"/>
          <ac:spMkLst>
            <pc:docMk/>
            <pc:sldMk cId="1040093817" sldId="339"/>
            <ac:spMk id="3" creationId="{53CDE676-18AE-42A8-9DBE-5A75B9D00675}"/>
          </ac:spMkLst>
        </pc:spChg>
        <pc:spChg chg="add mod">
          <ac:chgData name="li bo" userId="86e360d6c7446f46" providerId="LiveId" clId="{CF09A8D7-3F4C-4C19-8C1F-368D54E099AA}" dt="2022-03-15T15:08:34.004" v="10281" actId="403"/>
          <ac:spMkLst>
            <pc:docMk/>
            <pc:sldMk cId="1040093817" sldId="339"/>
            <ac:spMk id="4" creationId="{86CBAB5E-A5AF-448D-8436-5C9BF428F735}"/>
          </ac:spMkLst>
        </pc:spChg>
        <pc:picChg chg="add mod">
          <ac:chgData name="li bo" userId="86e360d6c7446f46" providerId="LiveId" clId="{CF09A8D7-3F4C-4C19-8C1F-368D54E099AA}" dt="2022-03-15T09:36:50.028" v="6987" actId="1076"/>
          <ac:picMkLst>
            <pc:docMk/>
            <pc:sldMk cId="1040093817" sldId="339"/>
            <ac:picMk id="6" creationId="{333652C5-751B-400C-8B36-D6632CB665D7}"/>
          </ac:picMkLst>
        </pc:picChg>
      </pc:sldChg>
      <pc:sldChg chg="delSp new del mod modTransition">
        <pc:chgData name="li bo" userId="86e360d6c7446f46" providerId="LiveId" clId="{CF09A8D7-3F4C-4C19-8C1F-368D54E099AA}" dt="2022-03-15T09:36:17.232" v="6969" actId="47"/>
        <pc:sldMkLst>
          <pc:docMk/>
          <pc:sldMk cId="275907866" sldId="340"/>
        </pc:sldMkLst>
        <pc:spChg chg="del">
          <ac:chgData name="li bo" userId="86e360d6c7446f46" providerId="LiveId" clId="{CF09A8D7-3F4C-4C19-8C1F-368D54E099AA}" dt="2022-03-15T09:36:12.747" v="6960" actId="478"/>
          <ac:spMkLst>
            <pc:docMk/>
            <pc:sldMk cId="275907866" sldId="340"/>
            <ac:spMk id="2" creationId="{A682B943-3C9C-4AA1-AD25-3FDA5B07E819}"/>
          </ac:spMkLst>
        </pc:spChg>
        <pc:spChg chg="del">
          <ac:chgData name="li bo" userId="86e360d6c7446f46" providerId="LiveId" clId="{CF09A8D7-3F4C-4C19-8C1F-368D54E099AA}" dt="2022-03-15T09:36:12.747" v="6960" actId="478"/>
          <ac:spMkLst>
            <pc:docMk/>
            <pc:sldMk cId="275907866" sldId="340"/>
            <ac:spMk id="3" creationId="{FD764ED6-2A3F-4B57-9D14-EA721475488C}"/>
          </ac:spMkLst>
        </pc:spChg>
      </pc:sldChg>
      <pc:sldChg chg="addSp delSp modSp new mod modTransition delAnim modAnim">
        <pc:chgData name="li bo" userId="86e360d6c7446f46" providerId="LiveId" clId="{CF09A8D7-3F4C-4C19-8C1F-368D54E099AA}" dt="2022-03-17T07:25:22.057" v="21196" actId="1076"/>
        <pc:sldMkLst>
          <pc:docMk/>
          <pc:sldMk cId="3166162483" sldId="340"/>
        </pc:sldMkLst>
        <pc:spChg chg="del">
          <ac:chgData name="li bo" userId="86e360d6c7446f46" providerId="LiveId" clId="{CF09A8D7-3F4C-4C19-8C1F-368D54E099AA}" dt="2022-03-15T13:12:11.775" v="7746" actId="478"/>
          <ac:spMkLst>
            <pc:docMk/>
            <pc:sldMk cId="3166162483" sldId="340"/>
            <ac:spMk id="2" creationId="{36B247A6-6F7F-4A7B-A54B-47F1B9D6C1EC}"/>
          </ac:spMkLst>
        </pc:spChg>
        <pc:spChg chg="del">
          <ac:chgData name="li bo" userId="86e360d6c7446f46" providerId="LiveId" clId="{CF09A8D7-3F4C-4C19-8C1F-368D54E099AA}" dt="2022-03-15T13:12:11.775" v="7746" actId="478"/>
          <ac:spMkLst>
            <pc:docMk/>
            <pc:sldMk cId="3166162483" sldId="340"/>
            <ac:spMk id="3" creationId="{146DB2B8-4B19-4CE3-8A32-97C1AF6EC2EE}"/>
          </ac:spMkLst>
        </pc:spChg>
        <pc:spChg chg="add mod">
          <ac:chgData name="li bo" userId="86e360d6c7446f46" providerId="LiveId" clId="{CF09A8D7-3F4C-4C19-8C1F-368D54E099AA}" dt="2022-03-15T13:22:05.785" v="8102" actId="1076"/>
          <ac:spMkLst>
            <pc:docMk/>
            <pc:sldMk cId="3166162483" sldId="340"/>
            <ac:spMk id="4" creationId="{F68C910A-627F-45F9-8EA2-7884191862FB}"/>
          </ac:spMkLst>
        </pc:spChg>
        <pc:spChg chg="add mod">
          <ac:chgData name="li bo" userId="86e360d6c7446f46" providerId="LiveId" clId="{CF09A8D7-3F4C-4C19-8C1F-368D54E099AA}" dt="2022-03-16T09:15:23.868" v="15815" actId="1076"/>
          <ac:spMkLst>
            <pc:docMk/>
            <pc:sldMk cId="3166162483" sldId="340"/>
            <ac:spMk id="5" creationId="{A85638BD-BFC7-4AF6-90A3-7DAE35C2C475}"/>
          </ac:spMkLst>
        </pc:spChg>
        <pc:spChg chg="add del mod">
          <ac:chgData name="li bo" userId="86e360d6c7446f46" providerId="LiveId" clId="{CF09A8D7-3F4C-4C19-8C1F-368D54E099AA}" dt="2022-03-15T15:31:45.526" v="10812" actId="478"/>
          <ac:spMkLst>
            <pc:docMk/>
            <pc:sldMk cId="3166162483" sldId="340"/>
            <ac:spMk id="11" creationId="{DE636301-5C72-4C15-94BB-BC034CE12946}"/>
          </ac:spMkLst>
        </pc:spChg>
        <pc:spChg chg="add mod">
          <ac:chgData name="li bo" userId="86e360d6c7446f46" providerId="LiveId" clId="{CF09A8D7-3F4C-4C19-8C1F-368D54E099AA}" dt="2022-03-17T02:23:18.234" v="18001" actId="688"/>
          <ac:spMkLst>
            <pc:docMk/>
            <pc:sldMk cId="3166162483" sldId="340"/>
            <ac:spMk id="13" creationId="{0FEEB40A-66D5-4BFA-9896-2C46EE5FABA8}"/>
          </ac:spMkLst>
        </pc:spChg>
        <pc:spChg chg="add mod">
          <ac:chgData name="li bo" userId="86e360d6c7446f46" providerId="LiveId" clId="{CF09A8D7-3F4C-4C19-8C1F-368D54E099AA}" dt="2022-03-17T07:24:28.001" v="21183" actId="1076"/>
          <ac:spMkLst>
            <pc:docMk/>
            <pc:sldMk cId="3166162483" sldId="340"/>
            <ac:spMk id="20" creationId="{E6C8FE36-FB66-47DC-B272-CABA3C5EF3C3}"/>
          </ac:spMkLst>
        </pc:spChg>
        <pc:spChg chg="add mod">
          <ac:chgData name="li bo" userId="86e360d6c7446f46" providerId="LiveId" clId="{CF09A8D7-3F4C-4C19-8C1F-368D54E099AA}" dt="2022-03-17T07:24:12.553" v="21176" actId="1076"/>
          <ac:spMkLst>
            <pc:docMk/>
            <pc:sldMk cId="3166162483" sldId="340"/>
            <ac:spMk id="21" creationId="{40A6D355-7DC2-4ECF-BD0F-FC9379483AFE}"/>
          </ac:spMkLst>
        </pc:spChg>
        <pc:spChg chg="add mod">
          <ac:chgData name="li bo" userId="86e360d6c7446f46" providerId="LiveId" clId="{CF09A8D7-3F4C-4C19-8C1F-368D54E099AA}" dt="2022-03-16T09:15:19.934" v="15814" actId="1076"/>
          <ac:spMkLst>
            <pc:docMk/>
            <pc:sldMk cId="3166162483" sldId="340"/>
            <ac:spMk id="22" creationId="{E958C2CD-C9CF-47CC-B538-303315C46634}"/>
          </ac:spMkLst>
        </pc:spChg>
        <pc:spChg chg="add del mod">
          <ac:chgData name="li bo" userId="86e360d6c7446f46" providerId="LiveId" clId="{CF09A8D7-3F4C-4C19-8C1F-368D54E099AA}" dt="2022-03-17T07:24:33.729" v="21184" actId="1076"/>
          <ac:spMkLst>
            <pc:docMk/>
            <pc:sldMk cId="3166162483" sldId="340"/>
            <ac:spMk id="23" creationId="{DB8627B7-9B0B-4250-8A63-FD0DBD5F21EE}"/>
          </ac:spMkLst>
        </pc:spChg>
        <pc:spChg chg="add mod">
          <ac:chgData name="li bo" userId="86e360d6c7446f46" providerId="LiveId" clId="{CF09A8D7-3F4C-4C19-8C1F-368D54E099AA}" dt="2022-03-17T07:24:10.539" v="21175" actId="1076"/>
          <ac:spMkLst>
            <pc:docMk/>
            <pc:sldMk cId="3166162483" sldId="340"/>
            <ac:spMk id="24" creationId="{3C570D62-DBE1-4E1F-8B16-0C2DCB4FD444}"/>
          </ac:spMkLst>
        </pc:spChg>
        <pc:spChg chg="add mod">
          <ac:chgData name="li bo" userId="86e360d6c7446f46" providerId="LiveId" clId="{CF09A8D7-3F4C-4C19-8C1F-368D54E099AA}" dt="2022-03-17T07:25:22.057" v="21196" actId="1076"/>
          <ac:spMkLst>
            <pc:docMk/>
            <pc:sldMk cId="3166162483" sldId="340"/>
            <ac:spMk id="26" creationId="{A1DDA9BC-41A7-44A5-8E4B-B387D695EB36}"/>
          </ac:spMkLst>
        </pc:spChg>
        <pc:grpChg chg="add mod">
          <ac:chgData name="li bo" userId="86e360d6c7446f46" providerId="LiveId" clId="{CF09A8D7-3F4C-4C19-8C1F-368D54E099AA}" dt="2022-03-16T09:15:19.934" v="15814" actId="1076"/>
          <ac:grpSpMkLst>
            <pc:docMk/>
            <pc:sldMk cId="3166162483" sldId="340"/>
            <ac:grpSpMk id="19" creationId="{135BF044-E7FC-4309-9A0C-6EA15DF3103B}"/>
          </ac:grpSpMkLst>
        </pc:grpChg>
        <pc:picChg chg="add mod">
          <ac:chgData name="li bo" userId="86e360d6c7446f46" providerId="LiveId" clId="{CF09A8D7-3F4C-4C19-8C1F-368D54E099AA}" dt="2022-03-16T09:15:19.934" v="15814" actId="1076"/>
          <ac:picMkLst>
            <pc:docMk/>
            <pc:sldMk cId="3166162483" sldId="340"/>
            <ac:picMk id="7" creationId="{53A105D0-E17A-4667-90D0-8D050B4F1E46}"/>
          </ac:picMkLst>
        </pc:picChg>
        <pc:picChg chg="add mod">
          <ac:chgData name="li bo" userId="86e360d6c7446f46" providerId="LiveId" clId="{CF09A8D7-3F4C-4C19-8C1F-368D54E099AA}" dt="2022-03-16T09:15:19.934" v="15814" actId="1076"/>
          <ac:picMkLst>
            <pc:docMk/>
            <pc:sldMk cId="3166162483" sldId="340"/>
            <ac:picMk id="9" creationId="{FF3E229D-8D56-418E-8CE4-7E1820D5B755}"/>
          </ac:picMkLst>
        </pc:picChg>
        <pc:picChg chg="add mod">
          <ac:chgData name="li bo" userId="86e360d6c7446f46" providerId="LiveId" clId="{CF09A8D7-3F4C-4C19-8C1F-368D54E099AA}" dt="2022-03-17T07:24:14.621" v="21177" actId="1076"/>
          <ac:picMkLst>
            <pc:docMk/>
            <pc:sldMk cId="3166162483" sldId="340"/>
            <ac:picMk id="12" creationId="{BDD070D3-DF04-4E8C-B03A-5DA63C5B85B0}"/>
          </ac:picMkLst>
        </pc:picChg>
        <pc:picChg chg="add del mod">
          <ac:chgData name="li bo" userId="86e360d6c7446f46" providerId="LiveId" clId="{CF09A8D7-3F4C-4C19-8C1F-368D54E099AA}" dt="2022-03-15T15:28:10.261" v="10714" actId="478"/>
          <ac:picMkLst>
            <pc:docMk/>
            <pc:sldMk cId="3166162483" sldId="340"/>
            <ac:picMk id="14" creationId="{3A5264BD-78BC-4156-B20D-DF1238E4C81A}"/>
          </ac:picMkLst>
        </pc:picChg>
        <pc:picChg chg="add del mod">
          <ac:chgData name="li bo" userId="86e360d6c7446f46" providerId="LiveId" clId="{CF09A8D7-3F4C-4C19-8C1F-368D54E099AA}" dt="2022-03-15T15:28:10.261" v="10714" actId="478"/>
          <ac:picMkLst>
            <pc:docMk/>
            <pc:sldMk cId="3166162483" sldId="340"/>
            <ac:picMk id="15" creationId="{E6766540-2A4F-4CF6-B2EB-27B3D7EFC1D8}"/>
          </ac:picMkLst>
        </pc:picChg>
        <pc:picChg chg="add mod">
          <ac:chgData name="li bo" userId="86e360d6c7446f46" providerId="LiveId" clId="{CF09A8D7-3F4C-4C19-8C1F-368D54E099AA}" dt="2022-03-16T09:15:19.934" v="15814" actId="1076"/>
          <ac:picMkLst>
            <pc:docMk/>
            <pc:sldMk cId="3166162483" sldId="340"/>
            <ac:picMk id="16" creationId="{5E98FFF3-1132-4BA5-AE06-89E55B1625BE}"/>
          </ac:picMkLst>
        </pc:picChg>
        <pc:picChg chg="add mod ord">
          <ac:chgData name="li bo" userId="86e360d6c7446f46" providerId="LiveId" clId="{CF09A8D7-3F4C-4C19-8C1F-368D54E099AA}" dt="2022-03-16T09:15:19.934" v="15814" actId="1076"/>
          <ac:picMkLst>
            <pc:docMk/>
            <pc:sldMk cId="3166162483" sldId="340"/>
            <ac:picMk id="17" creationId="{63BBD55D-B955-4EFF-AAAF-A9D7357878E5}"/>
          </ac:picMkLst>
        </pc:picChg>
        <pc:picChg chg="add mod ord">
          <ac:chgData name="li bo" userId="86e360d6c7446f46" providerId="LiveId" clId="{CF09A8D7-3F4C-4C19-8C1F-368D54E099AA}" dt="2022-03-16T09:15:19.934" v="15814" actId="1076"/>
          <ac:picMkLst>
            <pc:docMk/>
            <pc:sldMk cId="3166162483" sldId="340"/>
            <ac:picMk id="18" creationId="{66DBC11E-FE14-4A36-87EB-ADF4D3426133}"/>
          </ac:picMkLst>
        </pc:picChg>
        <pc:picChg chg="add mod">
          <ac:chgData name="li bo" userId="86e360d6c7446f46" providerId="LiveId" clId="{CF09A8D7-3F4C-4C19-8C1F-368D54E099AA}" dt="2022-03-16T09:15:19.934" v="15814" actId="1076"/>
          <ac:picMkLst>
            <pc:docMk/>
            <pc:sldMk cId="3166162483" sldId="340"/>
            <ac:picMk id="2050" creationId="{08C05C05-AAB9-4A59-AF74-ACCD743770F3}"/>
          </ac:picMkLst>
        </pc:picChg>
      </pc:sldChg>
      <pc:sldChg chg="addSp delSp modSp add mod ord modTransition delAnim modNotesTx">
        <pc:chgData name="li bo" userId="86e360d6c7446f46" providerId="LiveId" clId="{CF09A8D7-3F4C-4C19-8C1F-368D54E099AA}" dt="2022-03-16T09:27:02.661" v="16179"/>
        <pc:sldMkLst>
          <pc:docMk/>
          <pc:sldMk cId="2228788345" sldId="341"/>
        </pc:sldMkLst>
        <pc:spChg chg="mod">
          <ac:chgData name="li bo" userId="86e360d6c7446f46" providerId="LiveId" clId="{CF09A8D7-3F4C-4C19-8C1F-368D54E099AA}" dt="2022-03-15T14:46:06.355" v="10154" actId="20577"/>
          <ac:spMkLst>
            <pc:docMk/>
            <pc:sldMk cId="2228788345" sldId="341"/>
            <ac:spMk id="4" creationId="{A4A5978C-A2B6-4BCE-8B96-CF90F2B94666}"/>
          </ac:spMkLst>
        </pc:spChg>
        <pc:spChg chg="del">
          <ac:chgData name="li bo" userId="86e360d6c7446f46" providerId="LiveId" clId="{CF09A8D7-3F4C-4C19-8C1F-368D54E099AA}" dt="2022-03-15T13:35:25.305" v="8270" actId="478"/>
          <ac:spMkLst>
            <pc:docMk/>
            <pc:sldMk cId="2228788345" sldId="341"/>
            <ac:spMk id="5" creationId="{165498BB-0ABF-47D2-916E-A1128297C1C4}"/>
          </ac:spMkLst>
        </pc:spChg>
        <pc:picChg chg="add mod">
          <ac:chgData name="li bo" userId="86e360d6c7446f46" providerId="LiveId" clId="{CF09A8D7-3F4C-4C19-8C1F-368D54E099AA}" dt="2022-03-15T14:44:06.805" v="10057" actId="1076"/>
          <ac:picMkLst>
            <pc:docMk/>
            <pc:sldMk cId="2228788345" sldId="341"/>
            <ac:picMk id="3" creationId="{E8226D04-B78F-4CBE-ADDF-823AE8C96907}"/>
          </ac:picMkLst>
        </pc:picChg>
        <pc:picChg chg="del">
          <ac:chgData name="li bo" userId="86e360d6c7446f46" providerId="LiveId" clId="{CF09A8D7-3F4C-4C19-8C1F-368D54E099AA}" dt="2022-03-15T13:35:25.305" v="8270" actId="478"/>
          <ac:picMkLst>
            <pc:docMk/>
            <pc:sldMk cId="2228788345" sldId="341"/>
            <ac:picMk id="7" creationId="{98793D5C-62C7-4163-BF25-096CBE3A4439}"/>
          </ac:picMkLst>
        </pc:picChg>
        <pc:picChg chg="add mod">
          <ac:chgData name="li bo" userId="86e360d6c7446f46" providerId="LiveId" clId="{CF09A8D7-3F4C-4C19-8C1F-368D54E099AA}" dt="2022-03-15T14:44:06.805" v="10057" actId="1076"/>
          <ac:picMkLst>
            <pc:docMk/>
            <pc:sldMk cId="2228788345" sldId="341"/>
            <ac:picMk id="8" creationId="{6EE1BF22-4FA2-4379-BCA1-9F5BBEE4FD13}"/>
          </ac:picMkLst>
        </pc:picChg>
        <pc:picChg chg="del">
          <ac:chgData name="li bo" userId="86e360d6c7446f46" providerId="LiveId" clId="{CF09A8D7-3F4C-4C19-8C1F-368D54E099AA}" dt="2022-03-15T13:35:25.305" v="8270" actId="478"/>
          <ac:picMkLst>
            <pc:docMk/>
            <pc:sldMk cId="2228788345" sldId="341"/>
            <ac:picMk id="9" creationId="{3A0A2B69-71A6-430D-8301-9853389FF4FC}"/>
          </ac:picMkLst>
        </pc:picChg>
        <pc:picChg chg="del">
          <ac:chgData name="li bo" userId="86e360d6c7446f46" providerId="LiveId" clId="{CF09A8D7-3F4C-4C19-8C1F-368D54E099AA}" dt="2022-03-15T13:35:25.305" v="8270" actId="478"/>
          <ac:picMkLst>
            <pc:docMk/>
            <pc:sldMk cId="2228788345" sldId="341"/>
            <ac:picMk id="11" creationId="{A50B7DE3-E368-4EE4-95FF-3F88966BFCBD}"/>
          </ac:picMkLst>
        </pc:picChg>
        <pc:picChg chg="add mod">
          <ac:chgData name="li bo" userId="86e360d6c7446f46" providerId="LiveId" clId="{CF09A8D7-3F4C-4C19-8C1F-368D54E099AA}" dt="2022-03-15T14:44:06.805" v="10057" actId="1076"/>
          <ac:picMkLst>
            <pc:docMk/>
            <pc:sldMk cId="2228788345" sldId="341"/>
            <ac:picMk id="12" creationId="{D3FE0CD0-8FD9-450A-A15E-831896CEA5C0}"/>
          </ac:picMkLst>
        </pc:picChg>
        <pc:picChg chg="del">
          <ac:chgData name="li bo" userId="86e360d6c7446f46" providerId="LiveId" clId="{CF09A8D7-3F4C-4C19-8C1F-368D54E099AA}" dt="2022-03-15T13:35:25.305" v="8270" actId="478"/>
          <ac:picMkLst>
            <pc:docMk/>
            <pc:sldMk cId="2228788345" sldId="341"/>
            <ac:picMk id="13" creationId="{89766FB1-D857-4B02-9A53-C4032E8D9DA4}"/>
          </ac:picMkLst>
        </pc:picChg>
        <pc:picChg chg="add mod">
          <ac:chgData name="li bo" userId="86e360d6c7446f46" providerId="LiveId" clId="{CF09A8D7-3F4C-4C19-8C1F-368D54E099AA}" dt="2022-03-15T14:44:06.805" v="10057" actId="1076"/>
          <ac:picMkLst>
            <pc:docMk/>
            <pc:sldMk cId="2228788345" sldId="341"/>
            <ac:picMk id="15" creationId="{9D8803F7-4374-4700-B37D-CD5D2B323BC9}"/>
          </ac:picMkLst>
        </pc:picChg>
      </pc:sldChg>
      <pc:sldChg chg="addSp delSp modSp new mod modTransition modNotesTx">
        <pc:chgData name="li bo" userId="86e360d6c7446f46" providerId="LiveId" clId="{CF09A8D7-3F4C-4C19-8C1F-368D54E099AA}" dt="2022-03-17T07:17:53.362" v="21099" actId="20577"/>
        <pc:sldMkLst>
          <pc:docMk/>
          <pc:sldMk cId="1671433904" sldId="342"/>
        </pc:sldMkLst>
        <pc:spChg chg="del">
          <ac:chgData name="li bo" userId="86e360d6c7446f46" providerId="LiveId" clId="{CF09A8D7-3F4C-4C19-8C1F-368D54E099AA}" dt="2022-03-15T13:44:48.764" v="8415" actId="478"/>
          <ac:spMkLst>
            <pc:docMk/>
            <pc:sldMk cId="1671433904" sldId="342"/>
            <ac:spMk id="2" creationId="{AE001F01-3351-490C-8675-BC3DB6382B98}"/>
          </ac:spMkLst>
        </pc:spChg>
        <pc:spChg chg="del">
          <ac:chgData name="li bo" userId="86e360d6c7446f46" providerId="LiveId" clId="{CF09A8D7-3F4C-4C19-8C1F-368D54E099AA}" dt="2022-03-15T13:44:48.764" v="8415" actId="478"/>
          <ac:spMkLst>
            <pc:docMk/>
            <pc:sldMk cId="1671433904" sldId="342"/>
            <ac:spMk id="3" creationId="{C2A9F031-0A4A-4C30-A16A-8AB405B85046}"/>
          </ac:spMkLst>
        </pc:spChg>
        <pc:spChg chg="add mod">
          <ac:chgData name="li bo" userId="86e360d6c7446f46" providerId="LiveId" clId="{CF09A8D7-3F4C-4C19-8C1F-368D54E099AA}" dt="2022-03-15T14:09:32.558" v="8993" actId="20577"/>
          <ac:spMkLst>
            <pc:docMk/>
            <pc:sldMk cId="1671433904" sldId="342"/>
            <ac:spMk id="4" creationId="{8B918676-AAAB-4670-AD28-B4125DAB14F1}"/>
          </ac:spMkLst>
        </pc:spChg>
        <pc:spChg chg="add mod">
          <ac:chgData name="li bo" userId="86e360d6c7446f46" providerId="LiveId" clId="{CF09A8D7-3F4C-4C19-8C1F-368D54E099AA}" dt="2022-03-16T15:48:32.759" v="17736" actId="20577"/>
          <ac:spMkLst>
            <pc:docMk/>
            <pc:sldMk cId="1671433904" sldId="342"/>
            <ac:spMk id="8" creationId="{9C64DE23-6CAD-49F1-B1CB-5F021C7730A3}"/>
          </ac:spMkLst>
        </pc:spChg>
        <pc:spChg chg="add mod">
          <ac:chgData name="li bo" userId="86e360d6c7446f46" providerId="LiveId" clId="{CF09A8D7-3F4C-4C19-8C1F-368D54E099AA}" dt="2022-03-15T14:07:50.191" v="8961" actId="208"/>
          <ac:spMkLst>
            <pc:docMk/>
            <pc:sldMk cId="1671433904" sldId="342"/>
            <ac:spMk id="9" creationId="{437B37BE-4836-4207-8574-51B3A8B76022}"/>
          </ac:spMkLst>
        </pc:spChg>
        <pc:spChg chg="add mod">
          <ac:chgData name="li bo" userId="86e360d6c7446f46" providerId="LiveId" clId="{CF09A8D7-3F4C-4C19-8C1F-368D54E099AA}" dt="2022-03-15T14:08:06.520" v="8964" actId="1076"/>
          <ac:spMkLst>
            <pc:docMk/>
            <pc:sldMk cId="1671433904" sldId="342"/>
            <ac:spMk id="10" creationId="{A4AD8BC1-AB72-4500-8899-C1912A47BE11}"/>
          </ac:spMkLst>
        </pc:spChg>
        <pc:spChg chg="add mod">
          <ac:chgData name="li bo" userId="86e360d6c7446f46" providerId="LiveId" clId="{CF09A8D7-3F4C-4C19-8C1F-368D54E099AA}" dt="2022-03-15T14:08:22.386" v="8967" actId="208"/>
          <ac:spMkLst>
            <pc:docMk/>
            <pc:sldMk cId="1671433904" sldId="342"/>
            <ac:spMk id="11" creationId="{5256CAFF-37D3-4C2B-9C36-4A0FEDB1DF8B}"/>
          </ac:spMkLst>
        </pc:spChg>
        <pc:spChg chg="add mod">
          <ac:chgData name="li bo" userId="86e360d6c7446f46" providerId="LiveId" clId="{CF09A8D7-3F4C-4C19-8C1F-368D54E099AA}" dt="2022-03-15T14:08:29.543" v="8969" actId="1076"/>
          <ac:spMkLst>
            <pc:docMk/>
            <pc:sldMk cId="1671433904" sldId="342"/>
            <ac:spMk id="12" creationId="{DA48CC79-C761-4365-A936-675A42F8CD01}"/>
          </ac:spMkLst>
        </pc:spChg>
        <pc:spChg chg="add mod">
          <ac:chgData name="li bo" userId="86e360d6c7446f46" providerId="LiveId" clId="{CF09A8D7-3F4C-4C19-8C1F-368D54E099AA}" dt="2022-03-15T14:08:38.538" v="8971" actId="1076"/>
          <ac:spMkLst>
            <pc:docMk/>
            <pc:sldMk cId="1671433904" sldId="342"/>
            <ac:spMk id="13" creationId="{EEA69D52-51A0-4683-91B3-1A94CD62CBA9}"/>
          </ac:spMkLst>
        </pc:spChg>
        <pc:spChg chg="add mod">
          <ac:chgData name="li bo" userId="86e360d6c7446f46" providerId="LiveId" clId="{CF09A8D7-3F4C-4C19-8C1F-368D54E099AA}" dt="2022-03-15T14:16:33.006" v="9346" actId="20577"/>
          <ac:spMkLst>
            <pc:docMk/>
            <pc:sldMk cId="1671433904" sldId="342"/>
            <ac:spMk id="14" creationId="{C14C57FC-C681-44A4-864F-62F6AF6E82D3}"/>
          </ac:spMkLst>
        </pc:spChg>
        <pc:spChg chg="add mod">
          <ac:chgData name="li bo" userId="86e360d6c7446f46" providerId="LiveId" clId="{CF09A8D7-3F4C-4C19-8C1F-368D54E099AA}" dt="2022-03-15T16:28:16.672" v="13551" actId="6549"/>
          <ac:spMkLst>
            <pc:docMk/>
            <pc:sldMk cId="1671433904" sldId="342"/>
            <ac:spMk id="15" creationId="{8D73FC54-7C3C-4F57-A64C-15BC0DE5705C}"/>
          </ac:spMkLst>
        </pc:spChg>
        <pc:picChg chg="add mod">
          <ac:chgData name="li bo" userId="86e360d6c7446f46" providerId="LiveId" clId="{CF09A8D7-3F4C-4C19-8C1F-368D54E099AA}" dt="2022-03-15T14:04:34.550" v="8849" actId="1076"/>
          <ac:picMkLst>
            <pc:docMk/>
            <pc:sldMk cId="1671433904" sldId="342"/>
            <ac:picMk id="5" creationId="{F51353A6-EBD6-4CE0-899B-9398C5552BB3}"/>
          </ac:picMkLst>
        </pc:picChg>
        <pc:picChg chg="add mod">
          <ac:chgData name="li bo" userId="86e360d6c7446f46" providerId="LiveId" clId="{CF09A8D7-3F4C-4C19-8C1F-368D54E099AA}" dt="2022-03-15T14:04:34.550" v="8849" actId="1076"/>
          <ac:picMkLst>
            <pc:docMk/>
            <pc:sldMk cId="1671433904" sldId="342"/>
            <ac:picMk id="6" creationId="{3AEA78B9-8F4F-47D3-8353-3C200C416CB9}"/>
          </ac:picMkLst>
        </pc:picChg>
        <pc:picChg chg="add mod">
          <ac:chgData name="li bo" userId="86e360d6c7446f46" providerId="LiveId" clId="{CF09A8D7-3F4C-4C19-8C1F-368D54E099AA}" dt="2022-03-15T14:04:34.550" v="8849" actId="1076"/>
          <ac:picMkLst>
            <pc:docMk/>
            <pc:sldMk cId="1671433904" sldId="342"/>
            <ac:picMk id="7" creationId="{EB458CEC-24ED-41AA-9C20-710BCC51ED5F}"/>
          </ac:picMkLst>
        </pc:picChg>
      </pc:sldChg>
      <pc:sldChg chg="add del modTransition">
        <pc:chgData name="li bo" userId="86e360d6c7446f46" providerId="LiveId" clId="{CF09A8D7-3F4C-4C19-8C1F-368D54E099AA}" dt="2022-03-15T13:44:55.988" v="8432" actId="47"/>
        <pc:sldMkLst>
          <pc:docMk/>
          <pc:sldMk cId="2052474909" sldId="343"/>
        </pc:sldMkLst>
      </pc:sldChg>
      <pc:sldChg chg="addSp delSp modSp add mod modNotesTx">
        <pc:chgData name="li bo" userId="86e360d6c7446f46" providerId="LiveId" clId="{CF09A8D7-3F4C-4C19-8C1F-368D54E099AA}" dt="2022-03-17T07:21:52.412" v="21148" actId="1076"/>
        <pc:sldMkLst>
          <pc:docMk/>
          <pc:sldMk cId="2067364513" sldId="343"/>
        </pc:sldMkLst>
        <pc:spChg chg="mod">
          <ac:chgData name="li bo" userId="86e360d6c7446f46" providerId="LiveId" clId="{CF09A8D7-3F4C-4C19-8C1F-368D54E099AA}" dt="2022-03-15T15:19:13.542" v="10558" actId="20577"/>
          <ac:spMkLst>
            <pc:docMk/>
            <pc:sldMk cId="2067364513" sldId="343"/>
            <ac:spMk id="4" creationId="{A4A5978C-A2B6-4BCE-8B96-CF90F2B94666}"/>
          </ac:spMkLst>
        </pc:spChg>
        <pc:spChg chg="add mod">
          <ac:chgData name="li bo" userId="86e360d6c7446f46" providerId="LiveId" clId="{CF09A8D7-3F4C-4C19-8C1F-368D54E099AA}" dt="2022-03-17T07:21:44.355" v="21144" actId="1076"/>
          <ac:spMkLst>
            <pc:docMk/>
            <pc:sldMk cId="2067364513" sldId="343"/>
            <ac:spMk id="9" creationId="{B8CD4142-45B7-43A5-9B21-DB629A1E71F3}"/>
          </ac:spMkLst>
        </pc:spChg>
        <pc:spChg chg="add del mod">
          <ac:chgData name="li bo" userId="86e360d6c7446f46" providerId="LiveId" clId="{CF09A8D7-3F4C-4C19-8C1F-368D54E099AA}" dt="2022-03-15T15:51:25.306" v="11377" actId="478"/>
          <ac:spMkLst>
            <pc:docMk/>
            <pc:sldMk cId="2067364513" sldId="343"/>
            <ac:spMk id="13" creationId="{CB55B14B-FD25-44BC-905D-A2857998D2C5}"/>
          </ac:spMkLst>
        </pc:spChg>
        <pc:picChg chg="del">
          <ac:chgData name="li bo" userId="86e360d6c7446f46" providerId="LiveId" clId="{CF09A8D7-3F4C-4C19-8C1F-368D54E099AA}" dt="2022-03-15T14:44:45.527" v="10102" actId="478"/>
          <ac:picMkLst>
            <pc:docMk/>
            <pc:sldMk cId="2067364513" sldId="343"/>
            <ac:picMk id="3" creationId="{E8226D04-B78F-4CBE-ADDF-823AE8C96907}"/>
          </ac:picMkLst>
        </pc:picChg>
        <pc:picChg chg="add mod">
          <ac:chgData name="li bo" userId="86e360d6c7446f46" providerId="LiveId" clId="{CF09A8D7-3F4C-4C19-8C1F-368D54E099AA}" dt="2022-03-17T07:21:44.355" v="21144" actId="1076"/>
          <ac:picMkLst>
            <pc:docMk/>
            <pc:sldMk cId="2067364513" sldId="343"/>
            <ac:picMk id="5" creationId="{16871FA4-5DF4-4CD1-A3B5-77A2DA205395}"/>
          </ac:picMkLst>
        </pc:picChg>
        <pc:picChg chg="add mod">
          <ac:chgData name="li bo" userId="86e360d6c7446f46" providerId="LiveId" clId="{CF09A8D7-3F4C-4C19-8C1F-368D54E099AA}" dt="2022-03-17T07:21:44.355" v="21144" actId="1076"/>
          <ac:picMkLst>
            <pc:docMk/>
            <pc:sldMk cId="2067364513" sldId="343"/>
            <ac:picMk id="7" creationId="{2787D1DA-9494-4422-9279-04ACBB9D9C27}"/>
          </ac:picMkLst>
        </pc:picChg>
        <pc:picChg chg="del">
          <ac:chgData name="li bo" userId="86e360d6c7446f46" providerId="LiveId" clId="{CF09A8D7-3F4C-4C19-8C1F-368D54E099AA}" dt="2022-03-15T14:44:45.527" v="10102" actId="478"/>
          <ac:picMkLst>
            <pc:docMk/>
            <pc:sldMk cId="2067364513" sldId="343"/>
            <ac:picMk id="8" creationId="{6EE1BF22-4FA2-4379-BCA1-9F5BBEE4FD13}"/>
          </ac:picMkLst>
        </pc:picChg>
        <pc:picChg chg="add del mod">
          <ac:chgData name="li bo" userId="86e360d6c7446f46" providerId="LiveId" clId="{CF09A8D7-3F4C-4C19-8C1F-368D54E099AA}" dt="2022-03-15T15:13:44.070" v="10395" actId="478"/>
          <ac:picMkLst>
            <pc:docMk/>
            <pc:sldMk cId="2067364513" sldId="343"/>
            <ac:picMk id="11" creationId="{9A4E2703-C3BF-4262-94D8-22175C6CB215}"/>
          </ac:picMkLst>
        </pc:picChg>
        <pc:picChg chg="del">
          <ac:chgData name="li bo" userId="86e360d6c7446f46" providerId="LiveId" clId="{CF09A8D7-3F4C-4C19-8C1F-368D54E099AA}" dt="2022-03-15T14:44:45.527" v="10102" actId="478"/>
          <ac:picMkLst>
            <pc:docMk/>
            <pc:sldMk cId="2067364513" sldId="343"/>
            <ac:picMk id="12" creationId="{D3FE0CD0-8FD9-450A-A15E-831896CEA5C0}"/>
          </ac:picMkLst>
        </pc:picChg>
        <pc:picChg chg="add mod">
          <ac:chgData name="li bo" userId="86e360d6c7446f46" providerId="LiveId" clId="{CF09A8D7-3F4C-4C19-8C1F-368D54E099AA}" dt="2022-03-17T07:21:47.485" v="21145" actId="1076"/>
          <ac:picMkLst>
            <pc:docMk/>
            <pc:sldMk cId="2067364513" sldId="343"/>
            <ac:picMk id="14" creationId="{D6A5F5D3-20D4-411B-BE8A-929517DBE3A3}"/>
          </ac:picMkLst>
        </pc:picChg>
        <pc:picChg chg="del">
          <ac:chgData name="li bo" userId="86e360d6c7446f46" providerId="LiveId" clId="{CF09A8D7-3F4C-4C19-8C1F-368D54E099AA}" dt="2022-03-15T14:44:45.527" v="10102" actId="478"/>
          <ac:picMkLst>
            <pc:docMk/>
            <pc:sldMk cId="2067364513" sldId="343"/>
            <ac:picMk id="15" creationId="{9D8803F7-4374-4700-B37D-CD5D2B323BC9}"/>
          </ac:picMkLst>
        </pc:picChg>
        <pc:picChg chg="add mod modCrop">
          <ac:chgData name="li bo" userId="86e360d6c7446f46" providerId="LiveId" clId="{CF09A8D7-3F4C-4C19-8C1F-368D54E099AA}" dt="2022-03-17T07:21:52.412" v="21148" actId="1076"/>
          <ac:picMkLst>
            <pc:docMk/>
            <pc:sldMk cId="2067364513" sldId="343"/>
            <ac:picMk id="17" creationId="{5D69908C-AC15-4B43-A04F-A23D1E55381E}"/>
          </ac:picMkLst>
        </pc:picChg>
      </pc:sldChg>
      <pc:sldChg chg="addSp delSp modSp add mod ord modTransition">
        <pc:chgData name="li bo" userId="86e360d6c7446f46" providerId="LiveId" clId="{CF09A8D7-3F4C-4C19-8C1F-368D54E099AA}" dt="2022-03-17T08:32:23.955" v="21747"/>
        <pc:sldMkLst>
          <pc:docMk/>
          <pc:sldMk cId="2295157838" sldId="344"/>
        </pc:sldMkLst>
        <pc:spChg chg="del mod">
          <ac:chgData name="li bo" userId="86e360d6c7446f46" providerId="LiveId" clId="{CF09A8D7-3F4C-4C19-8C1F-368D54E099AA}" dt="2022-03-15T16:01:19.987" v="11411"/>
          <ac:spMkLst>
            <pc:docMk/>
            <pc:sldMk cId="2295157838" sldId="344"/>
            <ac:spMk id="2" creationId="{A77C7E0A-24FB-4A9D-8D76-5E958AC31AAC}"/>
          </ac:spMkLst>
        </pc:spChg>
        <pc:spChg chg="del mod">
          <ac:chgData name="li bo" userId="86e360d6c7446f46" providerId="LiveId" clId="{CF09A8D7-3F4C-4C19-8C1F-368D54E099AA}" dt="2022-03-15T16:01:19.987" v="11411"/>
          <ac:spMkLst>
            <pc:docMk/>
            <pc:sldMk cId="2295157838" sldId="344"/>
            <ac:spMk id="3" creationId="{8A2AE847-9BFC-4AD2-85D6-905B54AE9A9F}"/>
          </ac:spMkLst>
        </pc:spChg>
        <pc:spChg chg="add mod">
          <ac:chgData name="li bo" userId="86e360d6c7446f46" providerId="LiveId" clId="{CF09A8D7-3F4C-4C19-8C1F-368D54E099AA}" dt="2022-03-16T09:01:25.820" v="15288" actId="20577"/>
          <ac:spMkLst>
            <pc:docMk/>
            <pc:sldMk cId="2295157838" sldId="344"/>
            <ac:spMk id="6" creationId="{00D080E8-7525-452C-85FC-337549AFEA79}"/>
          </ac:spMkLst>
        </pc:spChg>
        <pc:spChg chg="add mod">
          <ac:chgData name="li bo" userId="86e360d6c7446f46" providerId="LiveId" clId="{CF09A8D7-3F4C-4C19-8C1F-368D54E099AA}" dt="2022-03-16T09:01:33.292" v="15310" actId="20577"/>
          <ac:spMkLst>
            <pc:docMk/>
            <pc:sldMk cId="2295157838" sldId="344"/>
            <ac:spMk id="7" creationId="{35916541-A885-4C3D-A1AC-4CADD9E88CF5}"/>
          </ac:spMkLst>
        </pc:spChg>
        <pc:spChg chg="add mod">
          <ac:chgData name="li bo" userId="86e360d6c7446f46" providerId="LiveId" clId="{CF09A8D7-3F4C-4C19-8C1F-368D54E099AA}" dt="2022-03-16T09:01:35.786" v="15325" actId="20577"/>
          <ac:spMkLst>
            <pc:docMk/>
            <pc:sldMk cId="2295157838" sldId="344"/>
            <ac:spMk id="8" creationId="{0606D456-11CD-49A7-8682-7934DDA25056}"/>
          </ac:spMkLst>
        </pc:spChg>
        <pc:spChg chg="add del mod">
          <ac:chgData name="li bo" userId="86e360d6c7446f46" providerId="LiveId" clId="{CF09A8D7-3F4C-4C19-8C1F-368D54E099AA}" dt="2022-03-15T16:18:19.137" v="13034" actId="478"/>
          <ac:spMkLst>
            <pc:docMk/>
            <pc:sldMk cId="2295157838" sldId="344"/>
            <ac:spMk id="9" creationId="{81B8AC66-725C-4851-8826-E55FF945E5B0}"/>
          </ac:spMkLst>
        </pc:spChg>
        <pc:spChg chg="add del mod">
          <ac:chgData name="li bo" userId="86e360d6c7446f46" providerId="LiveId" clId="{CF09A8D7-3F4C-4C19-8C1F-368D54E099AA}" dt="2022-03-15T16:18:15.385" v="12992" actId="478"/>
          <ac:spMkLst>
            <pc:docMk/>
            <pc:sldMk cId="2295157838" sldId="344"/>
            <ac:spMk id="10" creationId="{404F7064-C3BD-41A7-9B62-9E709A7B7931}"/>
          </ac:spMkLst>
        </pc:spChg>
        <pc:spChg chg="add mod">
          <ac:chgData name="li bo" userId="86e360d6c7446f46" providerId="LiveId" clId="{CF09A8D7-3F4C-4C19-8C1F-368D54E099AA}" dt="2022-03-16T09:01:45.530" v="15343" actId="207"/>
          <ac:spMkLst>
            <pc:docMk/>
            <pc:sldMk cId="2295157838" sldId="344"/>
            <ac:spMk id="11" creationId="{70A95717-08EE-4FC1-A6A0-01740A167F64}"/>
          </ac:spMkLst>
        </pc:spChg>
        <pc:spChg chg="add mod">
          <ac:chgData name="li bo" userId="86e360d6c7446f46" providerId="LiveId" clId="{CF09A8D7-3F4C-4C19-8C1F-368D54E099AA}" dt="2022-03-16T09:01:45.535" v="15347" actId="207"/>
          <ac:spMkLst>
            <pc:docMk/>
            <pc:sldMk cId="2295157838" sldId="344"/>
            <ac:spMk id="12" creationId="{AAC4850D-9BEB-4997-A2EC-5A5B407F8281}"/>
          </ac:spMkLst>
        </pc:spChg>
        <pc:spChg chg="add del mod">
          <ac:chgData name="li bo" userId="86e360d6c7446f46" providerId="LiveId" clId="{CF09A8D7-3F4C-4C19-8C1F-368D54E099AA}" dt="2022-03-15T16:18:20.806" v="13051" actId="478"/>
          <ac:spMkLst>
            <pc:docMk/>
            <pc:sldMk cId="2295157838" sldId="344"/>
            <ac:spMk id="13" creationId="{C49FEBC6-E110-49C9-8A0A-0DAE1E0C8729}"/>
          </ac:spMkLst>
        </pc:spChg>
        <pc:spChg chg="add del mod">
          <ac:chgData name="li bo" userId="86e360d6c7446f46" providerId="LiveId" clId="{CF09A8D7-3F4C-4C19-8C1F-368D54E099AA}" dt="2022-03-15T16:18:17.579" v="13017" actId="478"/>
          <ac:spMkLst>
            <pc:docMk/>
            <pc:sldMk cId="2295157838" sldId="344"/>
            <ac:spMk id="14" creationId="{DFEFDF47-D785-4CBA-875A-36136289EC1F}"/>
          </ac:spMkLst>
        </pc:spChg>
        <pc:spChg chg="add mod">
          <ac:chgData name="li bo" userId="86e360d6c7446f46" providerId="LiveId" clId="{CF09A8D7-3F4C-4C19-8C1F-368D54E099AA}" dt="2022-03-15T16:01:20.149" v="11595" actId="948"/>
          <ac:spMkLst>
            <pc:docMk/>
            <pc:sldMk cId="2295157838" sldId="344"/>
            <ac:spMk id="15" creationId="{D62D1399-D2D4-4962-BCFA-DF3ECA89309B}"/>
          </ac:spMkLst>
        </pc:spChg>
        <pc:spChg chg="add mod">
          <ac:chgData name="li bo" userId="86e360d6c7446f46" providerId="LiveId" clId="{CF09A8D7-3F4C-4C19-8C1F-368D54E099AA}" dt="2022-03-17T08:32:23.953" v="21744"/>
          <ac:spMkLst>
            <pc:docMk/>
            <pc:sldMk cId="2295157838" sldId="344"/>
            <ac:spMk id="16" creationId="{440C2F77-6A85-4935-8B45-A62AB3EF5A57}"/>
          </ac:spMkLst>
        </pc:spChg>
        <pc:spChg chg="add mod">
          <ac:chgData name="li bo" userId="86e360d6c7446f46" providerId="LiveId" clId="{CF09A8D7-3F4C-4C19-8C1F-368D54E099AA}" dt="2022-03-17T08:32:23.949" v="21743"/>
          <ac:spMkLst>
            <pc:docMk/>
            <pc:sldMk cId="2295157838" sldId="344"/>
            <ac:spMk id="17" creationId="{3AA393B2-BAF2-4B9A-B277-078956C62D30}"/>
          </ac:spMkLst>
        </pc:spChg>
        <pc:spChg chg="add mod">
          <ac:chgData name="li bo" userId="86e360d6c7446f46" providerId="LiveId" clId="{CF09A8D7-3F4C-4C19-8C1F-368D54E099AA}" dt="2022-03-17T08:32:23.949" v="21743"/>
          <ac:spMkLst>
            <pc:docMk/>
            <pc:sldMk cId="2295157838" sldId="344"/>
            <ac:spMk id="18" creationId="{9771491D-86C0-490F-BF86-4E5B2E1DFC42}"/>
          </ac:spMkLst>
        </pc:spChg>
        <pc:spChg chg="add mod">
          <ac:chgData name="li bo" userId="86e360d6c7446f46" providerId="LiveId" clId="{CF09A8D7-3F4C-4C19-8C1F-368D54E099AA}" dt="2022-03-17T08:32:23.949" v="21743"/>
          <ac:spMkLst>
            <pc:docMk/>
            <pc:sldMk cId="2295157838" sldId="344"/>
            <ac:spMk id="19" creationId="{A87C3B12-BC9D-4149-8B0B-88B12A65AFA7}"/>
          </ac:spMkLst>
        </pc:spChg>
        <pc:spChg chg="add del mod ord">
          <ac:chgData name="li bo" userId="86e360d6c7446f46" providerId="LiveId" clId="{CF09A8D7-3F4C-4C19-8C1F-368D54E099AA}" dt="2022-03-16T09:01:45.537" v="15349"/>
          <ac:spMkLst>
            <pc:docMk/>
            <pc:sldMk cId="2295157838" sldId="344"/>
            <ac:spMk id="21" creationId="{D2FB23DC-D60C-4508-919B-099FBEA2B5CD}"/>
          </ac:spMkLst>
        </pc:spChg>
        <pc:spChg chg="add mod">
          <ac:chgData name="li bo" userId="86e360d6c7446f46" providerId="LiveId" clId="{CF09A8D7-3F4C-4C19-8C1F-368D54E099AA}" dt="2022-03-16T09:26:31.626" v="16113" actId="1076"/>
          <ac:spMkLst>
            <pc:docMk/>
            <pc:sldMk cId="2295157838" sldId="344"/>
            <ac:spMk id="23" creationId="{ECAFCFDD-74E6-4682-9DC8-4B9B540ED3BF}"/>
          </ac:spMkLst>
        </pc:spChg>
        <pc:grpChg chg="add mod">
          <ac:chgData name="li bo" userId="86e360d6c7446f46" providerId="LiveId" clId="{CF09A8D7-3F4C-4C19-8C1F-368D54E099AA}" dt="2022-03-17T08:32:23.954" v="21745"/>
          <ac:grpSpMkLst>
            <pc:docMk/>
            <pc:sldMk cId="2295157838" sldId="344"/>
            <ac:grpSpMk id="20" creationId="{92ACFD77-2C5C-4594-B4D8-4624B8DF8586}"/>
          </ac:grpSpMkLst>
        </pc:grpChg>
        <pc:picChg chg="add mod ord">
          <ac:chgData name="li bo" userId="86e360d6c7446f46" providerId="LiveId" clId="{CF09A8D7-3F4C-4C19-8C1F-368D54E099AA}" dt="2022-03-17T08:32:23.955" v="21747"/>
          <ac:picMkLst>
            <pc:docMk/>
            <pc:sldMk cId="2295157838" sldId="344"/>
            <ac:picMk id="5" creationId="{F5260B2F-DC9C-4A7E-9004-EB70F0DB472B}"/>
          </ac:picMkLst>
        </pc:picChg>
        <pc:picChg chg="add mod">
          <ac:chgData name="li bo" userId="86e360d6c7446f46" providerId="LiveId" clId="{CF09A8D7-3F4C-4C19-8C1F-368D54E099AA}" dt="2022-03-16T09:26:31.626" v="16113" actId="1076"/>
          <ac:picMkLst>
            <pc:docMk/>
            <pc:sldMk cId="2295157838" sldId="344"/>
            <ac:picMk id="22" creationId="{874720AB-2178-4EC2-9242-FC19AF83AD5A}"/>
          </ac:picMkLst>
        </pc:picChg>
      </pc:sldChg>
      <pc:sldChg chg="addSp delSp modSp add mod modTransition">
        <pc:chgData name="li bo" userId="86e360d6c7446f46" providerId="LiveId" clId="{CF09A8D7-3F4C-4C19-8C1F-368D54E099AA}" dt="2022-03-17T08:32:01.081" v="21723"/>
        <pc:sldMkLst>
          <pc:docMk/>
          <pc:sldMk cId="3717073540" sldId="345"/>
        </pc:sldMkLst>
        <pc:spChg chg="del mod">
          <ac:chgData name="li bo" userId="86e360d6c7446f46" providerId="LiveId" clId="{CF09A8D7-3F4C-4C19-8C1F-368D54E099AA}" dt="2022-03-15T16:04:15.810" v="12070"/>
          <ac:spMkLst>
            <pc:docMk/>
            <pc:sldMk cId="3717073540" sldId="345"/>
            <ac:spMk id="2" creationId="{2DFA84B5-24F4-40E9-BCC9-C1A6F2BB86FC}"/>
          </ac:spMkLst>
        </pc:spChg>
        <pc:spChg chg="del mod">
          <ac:chgData name="li bo" userId="86e360d6c7446f46" providerId="LiveId" clId="{CF09A8D7-3F4C-4C19-8C1F-368D54E099AA}" dt="2022-03-15T16:04:15.810" v="12070"/>
          <ac:spMkLst>
            <pc:docMk/>
            <pc:sldMk cId="3717073540" sldId="345"/>
            <ac:spMk id="3" creationId="{25F480C0-7CCE-4B8C-95C8-556C1754D2CA}"/>
          </ac:spMkLst>
        </pc:spChg>
        <pc:spChg chg="add mod">
          <ac:chgData name="li bo" userId="86e360d6c7446f46" providerId="LiveId" clId="{CF09A8D7-3F4C-4C19-8C1F-368D54E099AA}" dt="2022-03-16T09:03:23.522" v="15563" actId="20577"/>
          <ac:spMkLst>
            <pc:docMk/>
            <pc:sldMk cId="3717073540" sldId="345"/>
            <ac:spMk id="6" creationId="{5E6CE952-B487-4ECC-A001-5E0BB688BFF9}"/>
          </ac:spMkLst>
        </pc:spChg>
        <pc:spChg chg="add mod">
          <ac:chgData name="li bo" userId="86e360d6c7446f46" providerId="LiveId" clId="{CF09A8D7-3F4C-4C19-8C1F-368D54E099AA}" dt="2022-03-16T09:03:35.838" v="15613" actId="20577"/>
          <ac:spMkLst>
            <pc:docMk/>
            <pc:sldMk cId="3717073540" sldId="345"/>
            <ac:spMk id="7" creationId="{1F6CFE64-851C-4CE7-9A97-222129C737FC}"/>
          </ac:spMkLst>
        </pc:spChg>
        <pc:spChg chg="add mod">
          <ac:chgData name="li bo" userId="86e360d6c7446f46" providerId="LiveId" clId="{CF09A8D7-3F4C-4C19-8C1F-368D54E099AA}" dt="2022-03-16T09:03:38.026" v="15626" actId="20577"/>
          <ac:spMkLst>
            <pc:docMk/>
            <pc:sldMk cId="3717073540" sldId="345"/>
            <ac:spMk id="8" creationId="{A002F8E0-EFF7-46E4-8EF9-F95066CD46BF}"/>
          </ac:spMkLst>
        </pc:spChg>
        <pc:spChg chg="add del mod">
          <ac:chgData name="li bo" userId="86e360d6c7446f46" providerId="LiveId" clId="{CF09A8D7-3F4C-4C19-8C1F-368D54E099AA}" dt="2022-03-16T09:03:29.880" v="15582" actId="478"/>
          <ac:spMkLst>
            <pc:docMk/>
            <pc:sldMk cId="3717073540" sldId="345"/>
            <ac:spMk id="9" creationId="{3DD96E18-0941-4CEE-9CFE-4E020C812768}"/>
          </ac:spMkLst>
        </pc:spChg>
        <pc:spChg chg="add del mod">
          <ac:chgData name="li bo" userId="86e360d6c7446f46" providerId="LiveId" clId="{CF09A8D7-3F4C-4C19-8C1F-368D54E099AA}" dt="2022-03-16T09:03:29.880" v="15582" actId="478"/>
          <ac:spMkLst>
            <pc:docMk/>
            <pc:sldMk cId="3717073540" sldId="345"/>
            <ac:spMk id="10" creationId="{59F465C8-2563-412D-9202-76EF4842CABF}"/>
          </ac:spMkLst>
        </pc:spChg>
        <pc:spChg chg="add mod">
          <ac:chgData name="li bo" userId="86e360d6c7446f46" providerId="LiveId" clId="{CF09A8D7-3F4C-4C19-8C1F-368D54E099AA}" dt="2022-03-15T16:04:15.870" v="12170" actId="207"/>
          <ac:spMkLst>
            <pc:docMk/>
            <pc:sldMk cId="3717073540" sldId="345"/>
            <ac:spMk id="11" creationId="{7D37BCAC-3067-407A-8E68-4B57CDFDC632}"/>
          </ac:spMkLst>
        </pc:spChg>
        <pc:spChg chg="add mod">
          <ac:chgData name="li bo" userId="86e360d6c7446f46" providerId="LiveId" clId="{CF09A8D7-3F4C-4C19-8C1F-368D54E099AA}" dt="2022-03-15T16:04:15.883" v="12192" actId="207"/>
          <ac:spMkLst>
            <pc:docMk/>
            <pc:sldMk cId="3717073540" sldId="345"/>
            <ac:spMk id="12" creationId="{DDDF460C-EE08-4BAD-BD8B-4D6ACDEAC158}"/>
          </ac:spMkLst>
        </pc:spChg>
        <pc:spChg chg="add del mod">
          <ac:chgData name="li bo" userId="86e360d6c7446f46" providerId="LiveId" clId="{CF09A8D7-3F4C-4C19-8C1F-368D54E099AA}" dt="2022-03-16T09:03:29.880" v="15582" actId="478"/>
          <ac:spMkLst>
            <pc:docMk/>
            <pc:sldMk cId="3717073540" sldId="345"/>
            <ac:spMk id="13" creationId="{FCD3635A-9716-473F-874B-8F723A33D447}"/>
          </ac:spMkLst>
        </pc:spChg>
        <pc:spChg chg="add del mod">
          <ac:chgData name="li bo" userId="86e360d6c7446f46" providerId="LiveId" clId="{CF09A8D7-3F4C-4C19-8C1F-368D54E099AA}" dt="2022-03-16T09:03:29.880" v="15582" actId="478"/>
          <ac:spMkLst>
            <pc:docMk/>
            <pc:sldMk cId="3717073540" sldId="345"/>
            <ac:spMk id="14" creationId="{84CF345E-224A-46C8-9C60-A3ED42896663}"/>
          </ac:spMkLst>
        </pc:spChg>
        <pc:spChg chg="add mod">
          <ac:chgData name="li bo" userId="86e360d6c7446f46" providerId="LiveId" clId="{CF09A8D7-3F4C-4C19-8C1F-368D54E099AA}" dt="2022-03-15T16:04:15.915" v="12254" actId="948"/>
          <ac:spMkLst>
            <pc:docMk/>
            <pc:sldMk cId="3717073540" sldId="345"/>
            <ac:spMk id="15" creationId="{4E73FF56-4A3E-4371-B7CD-0D568E72992E}"/>
          </ac:spMkLst>
        </pc:spChg>
        <pc:spChg chg="add mod">
          <ac:chgData name="li bo" userId="86e360d6c7446f46" providerId="LiveId" clId="{CF09A8D7-3F4C-4C19-8C1F-368D54E099AA}" dt="2022-03-17T08:32:01.080" v="21720"/>
          <ac:spMkLst>
            <pc:docMk/>
            <pc:sldMk cId="3717073540" sldId="345"/>
            <ac:spMk id="16" creationId="{63F13AC4-684E-435C-BD82-3B4427336EDD}"/>
          </ac:spMkLst>
        </pc:spChg>
        <pc:spChg chg="add mod">
          <ac:chgData name="li bo" userId="86e360d6c7446f46" providerId="LiveId" clId="{CF09A8D7-3F4C-4C19-8C1F-368D54E099AA}" dt="2022-03-17T08:32:01.080" v="21719"/>
          <ac:spMkLst>
            <pc:docMk/>
            <pc:sldMk cId="3717073540" sldId="345"/>
            <ac:spMk id="17" creationId="{B00C7F07-19CE-4A8C-8086-3F200B2539F3}"/>
          </ac:spMkLst>
        </pc:spChg>
        <pc:spChg chg="add mod">
          <ac:chgData name="li bo" userId="86e360d6c7446f46" providerId="LiveId" clId="{CF09A8D7-3F4C-4C19-8C1F-368D54E099AA}" dt="2022-03-17T08:32:01.080" v="21719"/>
          <ac:spMkLst>
            <pc:docMk/>
            <pc:sldMk cId="3717073540" sldId="345"/>
            <ac:spMk id="18" creationId="{E13DD39A-7ABC-46DB-B2C0-E02E86D72BA5}"/>
          </ac:spMkLst>
        </pc:spChg>
        <pc:spChg chg="add mod">
          <ac:chgData name="li bo" userId="86e360d6c7446f46" providerId="LiveId" clId="{CF09A8D7-3F4C-4C19-8C1F-368D54E099AA}" dt="2022-03-17T08:32:01.080" v="21719"/>
          <ac:spMkLst>
            <pc:docMk/>
            <pc:sldMk cId="3717073540" sldId="345"/>
            <ac:spMk id="19" creationId="{4C3C7F3B-D0C5-49C5-B578-610F48425375}"/>
          </ac:spMkLst>
        </pc:spChg>
        <pc:grpChg chg="add mod">
          <ac:chgData name="li bo" userId="86e360d6c7446f46" providerId="LiveId" clId="{CF09A8D7-3F4C-4C19-8C1F-368D54E099AA}" dt="2022-03-17T08:32:01.080" v="21721"/>
          <ac:grpSpMkLst>
            <pc:docMk/>
            <pc:sldMk cId="3717073540" sldId="345"/>
            <ac:grpSpMk id="20" creationId="{C615FA85-942C-4485-9D61-353674D40115}"/>
          </ac:grpSpMkLst>
        </pc:grpChg>
        <pc:picChg chg="add mod ord">
          <ac:chgData name="li bo" userId="86e360d6c7446f46" providerId="LiveId" clId="{CF09A8D7-3F4C-4C19-8C1F-368D54E099AA}" dt="2022-03-17T08:32:01.081" v="21723"/>
          <ac:picMkLst>
            <pc:docMk/>
            <pc:sldMk cId="3717073540" sldId="345"/>
            <ac:picMk id="5" creationId="{40E36F23-1BA4-442E-AFB6-46E98E1DDEC6}"/>
          </ac:picMkLst>
        </pc:picChg>
        <pc:picChg chg="add del mod">
          <ac:chgData name="li bo" userId="86e360d6c7446f46" providerId="LiveId" clId="{CF09A8D7-3F4C-4C19-8C1F-368D54E099AA}" dt="2022-03-15T16:27:27.666" v="13464" actId="478"/>
          <ac:picMkLst>
            <pc:docMk/>
            <pc:sldMk cId="3717073540" sldId="345"/>
            <ac:picMk id="21" creationId="{1228DA8E-FB63-4F1B-BF1B-3D0E920EB766}"/>
          </ac:picMkLst>
        </pc:picChg>
        <pc:picChg chg="add mod">
          <ac:chgData name="li bo" userId="86e360d6c7446f46" providerId="LiveId" clId="{CF09A8D7-3F4C-4C19-8C1F-368D54E099AA}" dt="2022-03-16T09:02:48.916" v="15491" actId="1076"/>
          <ac:picMkLst>
            <pc:docMk/>
            <pc:sldMk cId="3717073540" sldId="345"/>
            <ac:picMk id="22" creationId="{41D1566B-CD29-46A6-B9DC-35A04D6D035C}"/>
          </ac:picMkLst>
        </pc:picChg>
      </pc:sldChg>
      <pc:sldChg chg="addSp delSp modSp add del mod modTransition">
        <pc:chgData name="li bo" userId="86e360d6c7446f46" providerId="LiveId" clId="{CF09A8D7-3F4C-4C19-8C1F-368D54E099AA}" dt="2022-03-15T16:04:07.421" v="12054" actId="47"/>
        <pc:sldMkLst>
          <pc:docMk/>
          <pc:sldMk cId="4191172883" sldId="345"/>
        </pc:sldMkLst>
        <pc:spChg chg="del mod">
          <ac:chgData name="li bo" userId="86e360d6c7446f46" providerId="LiveId" clId="{CF09A8D7-3F4C-4C19-8C1F-368D54E099AA}" dt="2022-03-15T16:04:02.609" v="11762"/>
          <ac:spMkLst>
            <pc:docMk/>
            <pc:sldMk cId="4191172883" sldId="345"/>
            <ac:spMk id="2" creationId="{613C115C-5AFD-42D7-BD9D-C3E5397C75FB}"/>
          </ac:spMkLst>
        </pc:spChg>
        <pc:spChg chg="del mod">
          <ac:chgData name="li bo" userId="86e360d6c7446f46" providerId="LiveId" clId="{CF09A8D7-3F4C-4C19-8C1F-368D54E099AA}" dt="2022-03-15T16:04:02.609" v="11762"/>
          <ac:spMkLst>
            <pc:docMk/>
            <pc:sldMk cId="4191172883" sldId="345"/>
            <ac:spMk id="3" creationId="{52EDE560-2AFC-4D42-A8C1-2CF038338AC6}"/>
          </ac:spMkLst>
        </pc:spChg>
        <pc:spChg chg="add mod">
          <ac:chgData name="li bo" userId="86e360d6c7446f46" providerId="LiveId" clId="{CF09A8D7-3F4C-4C19-8C1F-368D54E099AA}" dt="2022-03-15T16:04:02.620" v="11780" actId="948"/>
          <ac:spMkLst>
            <pc:docMk/>
            <pc:sldMk cId="4191172883" sldId="345"/>
            <ac:spMk id="6" creationId="{19E5BAA4-00BB-4B7F-8219-22C2C0E6A2D5}"/>
          </ac:spMkLst>
        </pc:spChg>
        <pc:spChg chg="add mod">
          <ac:chgData name="li bo" userId="86e360d6c7446f46" providerId="LiveId" clId="{CF09A8D7-3F4C-4C19-8C1F-368D54E099AA}" dt="2022-03-15T16:04:02.628" v="11795" actId="947"/>
          <ac:spMkLst>
            <pc:docMk/>
            <pc:sldMk cId="4191172883" sldId="345"/>
            <ac:spMk id="7" creationId="{B8DB0CB0-0EB3-4787-A509-E009F1CC55C4}"/>
          </ac:spMkLst>
        </pc:spChg>
        <pc:spChg chg="add mod">
          <ac:chgData name="li bo" userId="86e360d6c7446f46" providerId="LiveId" clId="{CF09A8D7-3F4C-4C19-8C1F-368D54E099AA}" dt="2022-03-15T16:04:02.637" v="11810" actId="947"/>
          <ac:spMkLst>
            <pc:docMk/>
            <pc:sldMk cId="4191172883" sldId="345"/>
            <ac:spMk id="8" creationId="{C7E47FB4-3B7A-4326-9201-D8D83BEAC4E2}"/>
          </ac:spMkLst>
        </pc:spChg>
        <pc:spChg chg="add mod">
          <ac:chgData name="li bo" userId="86e360d6c7446f46" providerId="LiveId" clId="{CF09A8D7-3F4C-4C19-8C1F-368D54E099AA}" dt="2022-03-15T16:04:02.645" v="11825" actId="947"/>
          <ac:spMkLst>
            <pc:docMk/>
            <pc:sldMk cId="4191172883" sldId="345"/>
            <ac:spMk id="9" creationId="{B79B5E5F-6EC1-4645-A928-2F26DCE0C968}"/>
          </ac:spMkLst>
        </pc:spChg>
        <pc:spChg chg="add mod">
          <ac:chgData name="li bo" userId="86e360d6c7446f46" providerId="LiveId" clId="{CF09A8D7-3F4C-4C19-8C1F-368D54E099AA}" dt="2022-03-15T16:04:02.655" v="11840" actId="947"/>
          <ac:spMkLst>
            <pc:docMk/>
            <pc:sldMk cId="4191172883" sldId="345"/>
            <ac:spMk id="10" creationId="{E0E2995A-7588-4E7D-A6FC-68DE0151BD7B}"/>
          </ac:spMkLst>
        </pc:spChg>
        <pc:spChg chg="add mod">
          <ac:chgData name="li bo" userId="86e360d6c7446f46" providerId="LiveId" clId="{CF09A8D7-3F4C-4C19-8C1F-368D54E099AA}" dt="2022-03-15T16:04:02.668" v="11862" actId="207"/>
          <ac:spMkLst>
            <pc:docMk/>
            <pc:sldMk cId="4191172883" sldId="345"/>
            <ac:spMk id="11" creationId="{6F6E9545-B8F6-4456-8826-8C80F458DBD7}"/>
          </ac:spMkLst>
        </pc:spChg>
        <pc:spChg chg="add mod">
          <ac:chgData name="li bo" userId="86e360d6c7446f46" providerId="LiveId" clId="{CF09A8D7-3F4C-4C19-8C1F-368D54E099AA}" dt="2022-03-15T16:04:02.681" v="11884" actId="207"/>
          <ac:spMkLst>
            <pc:docMk/>
            <pc:sldMk cId="4191172883" sldId="345"/>
            <ac:spMk id="12" creationId="{D94FF6E0-93FC-4931-AE60-9E3D8D2DAD2E}"/>
          </ac:spMkLst>
        </pc:spChg>
        <pc:spChg chg="add mod">
          <ac:chgData name="li bo" userId="86e360d6c7446f46" providerId="LiveId" clId="{CF09A8D7-3F4C-4C19-8C1F-368D54E099AA}" dt="2022-03-15T16:04:02.694" v="11906" actId="207"/>
          <ac:spMkLst>
            <pc:docMk/>
            <pc:sldMk cId="4191172883" sldId="345"/>
            <ac:spMk id="13" creationId="{1943A93F-E757-40CC-9BAA-032CE0820D5A}"/>
          </ac:spMkLst>
        </pc:spChg>
        <pc:spChg chg="add mod">
          <ac:chgData name="li bo" userId="86e360d6c7446f46" providerId="LiveId" clId="{CF09A8D7-3F4C-4C19-8C1F-368D54E099AA}" dt="2022-03-15T16:04:02.707" v="11928" actId="207"/>
          <ac:spMkLst>
            <pc:docMk/>
            <pc:sldMk cId="4191172883" sldId="345"/>
            <ac:spMk id="14" creationId="{59D6177C-B2A0-4C73-B252-E6593CB7F7AE}"/>
          </ac:spMkLst>
        </pc:spChg>
        <pc:spChg chg="add mod">
          <ac:chgData name="li bo" userId="86e360d6c7446f46" providerId="LiveId" clId="{CF09A8D7-3F4C-4C19-8C1F-368D54E099AA}" dt="2022-03-15T16:04:02.716" v="11946" actId="948"/>
          <ac:spMkLst>
            <pc:docMk/>
            <pc:sldMk cId="4191172883" sldId="345"/>
            <ac:spMk id="15" creationId="{354A77AD-1551-465F-A491-EC759E795CEC}"/>
          </ac:spMkLst>
        </pc:spChg>
        <pc:spChg chg="add mod">
          <ac:chgData name="li bo" userId="86e360d6c7446f46" providerId="LiveId" clId="{CF09A8D7-3F4C-4C19-8C1F-368D54E099AA}" dt="2022-03-15T16:04:06.383" v="12048"/>
          <ac:spMkLst>
            <pc:docMk/>
            <pc:sldMk cId="4191172883" sldId="345"/>
            <ac:spMk id="16" creationId="{1D011AAC-FBA1-4077-BE7C-286A81012AE2}"/>
          </ac:spMkLst>
        </pc:spChg>
        <pc:spChg chg="add mod">
          <ac:chgData name="li bo" userId="86e360d6c7446f46" providerId="LiveId" clId="{CF09A8D7-3F4C-4C19-8C1F-368D54E099AA}" dt="2022-03-15T16:04:06.383" v="12047"/>
          <ac:spMkLst>
            <pc:docMk/>
            <pc:sldMk cId="4191172883" sldId="345"/>
            <ac:spMk id="17" creationId="{7BF65ABC-BAFA-47FA-8977-60F617E857B5}"/>
          </ac:spMkLst>
        </pc:spChg>
        <pc:spChg chg="add mod">
          <ac:chgData name="li bo" userId="86e360d6c7446f46" providerId="LiveId" clId="{CF09A8D7-3F4C-4C19-8C1F-368D54E099AA}" dt="2022-03-15T16:04:06.383" v="12047"/>
          <ac:spMkLst>
            <pc:docMk/>
            <pc:sldMk cId="4191172883" sldId="345"/>
            <ac:spMk id="18" creationId="{95E3E810-D584-480F-B9E1-AC7E3869A667}"/>
          </ac:spMkLst>
        </pc:spChg>
        <pc:spChg chg="add mod">
          <ac:chgData name="li bo" userId="86e360d6c7446f46" providerId="LiveId" clId="{CF09A8D7-3F4C-4C19-8C1F-368D54E099AA}" dt="2022-03-15T16:04:06.383" v="12047"/>
          <ac:spMkLst>
            <pc:docMk/>
            <pc:sldMk cId="4191172883" sldId="345"/>
            <ac:spMk id="19" creationId="{AC199AE6-B118-4E74-AD06-AD6552E68E10}"/>
          </ac:spMkLst>
        </pc:spChg>
        <pc:spChg chg="add mod ord">
          <ac:chgData name="li bo" userId="86e360d6c7446f46" providerId="LiveId" clId="{CF09A8D7-3F4C-4C19-8C1F-368D54E099AA}" dt="2022-03-15T16:04:06.384" v="12053"/>
          <ac:spMkLst>
            <pc:docMk/>
            <pc:sldMk cId="4191172883" sldId="345"/>
            <ac:spMk id="21" creationId="{01950689-5235-4104-856C-7732622E77EF}"/>
          </ac:spMkLst>
        </pc:spChg>
        <pc:grpChg chg="add mod">
          <ac:chgData name="li bo" userId="86e360d6c7446f46" providerId="LiveId" clId="{CF09A8D7-3F4C-4C19-8C1F-368D54E099AA}" dt="2022-03-15T16:04:06.383" v="12049"/>
          <ac:grpSpMkLst>
            <pc:docMk/>
            <pc:sldMk cId="4191172883" sldId="345"/>
            <ac:grpSpMk id="20" creationId="{E659DC34-DBC5-445F-94E6-BCD233CEB924}"/>
          </ac:grpSpMkLst>
        </pc:grpChg>
        <pc:picChg chg="add mod ord">
          <ac:chgData name="li bo" userId="86e360d6c7446f46" providerId="LiveId" clId="{CF09A8D7-3F4C-4C19-8C1F-368D54E099AA}" dt="2022-03-15T16:04:06.384" v="12051"/>
          <ac:picMkLst>
            <pc:docMk/>
            <pc:sldMk cId="4191172883" sldId="345"/>
            <ac:picMk id="5" creationId="{6AB7C083-239E-4C35-9B44-6741FC73E383}"/>
          </ac:picMkLst>
        </pc:picChg>
      </pc:sldChg>
      <pc:sldChg chg="addSp delSp modSp add mod">
        <pc:chgData name="li bo" userId="86e360d6c7446f46" providerId="LiveId" clId="{CF09A8D7-3F4C-4C19-8C1F-368D54E099AA}" dt="2022-03-16T09:04:45.543" v="15660" actId="1076"/>
        <pc:sldMkLst>
          <pc:docMk/>
          <pc:sldMk cId="2976601861" sldId="346"/>
        </pc:sldMkLst>
        <pc:spChg chg="mod">
          <ac:chgData name="li bo" userId="86e360d6c7446f46" providerId="LiveId" clId="{CF09A8D7-3F4C-4C19-8C1F-368D54E099AA}" dt="2022-03-15T16:05:23.983" v="12403" actId="20577"/>
          <ac:spMkLst>
            <pc:docMk/>
            <pc:sldMk cId="2976601861" sldId="346"/>
            <ac:spMk id="6" creationId="{087B1CD7-AB71-4779-99FC-0F736A84C672}"/>
          </ac:spMkLst>
        </pc:spChg>
        <pc:spChg chg="mod">
          <ac:chgData name="li bo" userId="86e360d6c7446f46" providerId="LiveId" clId="{CF09A8D7-3F4C-4C19-8C1F-368D54E099AA}" dt="2022-03-16T09:04:45.543" v="15660" actId="1076"/>
          <ac:spMkLst>
            <pc:docMk/>
            <pc:sldMk cId="2976601861" sldId="346"/>
            <ac:spMk id="13" creationId="{2EDAA79A-C4CF-42AF-9723-9CBB17110733}"/>
          </ac:spMkLst>
        </pc:spChg>
        <pc:picChg chg="add mod">
          <ac:chgData name="li bo" userId="86e360d6c7446f46" providerId="LiveId" clId="{CF09A8D7-3F4C-4C19-8C1F-368D54E099AA}" dt="2022-03-16T09:04:45.543" v="15660" actId="1076"/>
          <ac:picMkLst>
            <pc:docMk/>
            <pc:sldMk cId="2976601861" sldId="346"/>
            <ac:picMk id="7" creationId="{1A808B3F-D86A-4DAC-B3B7-B60C822348BE}"/>
          </ac:picMkLst>
        </pc:picChg>
        <pc:picChg chg="del">
          <ac:chgData name="li bo" userId="86e360d6c7446f46" providerId="LiveId" clId="{CF09A8D7-3F4C-4C19-8C1F-368D54E099AA}" dt="2022-03-15T16:04:50.220" v="12353" actId="478"/>
          <ac:picMkLst>
            <pc:docMk/>
            <pc:sldMk cId="2976601861" sldId="346"/>
            <ac:picMk id="8" creationId="{50725E18-6321-42EE-8F7B-8029080E76F0}"/>
          </ac:picMkLst>
        </pc:picChg>
        <pc:picChg chg="add mod modCrop">
          <ac:chgData name="li bo" userId="86e360d6c7446f46" providerId="LiveId" clId="{CF09A8D7-3F4C-4C19-8C1F-368D54E099AA}" dt="2022-03-16T09:04:45.543" v="15660" actId="1076"/>
          <ac:picMkLst>
            <pc:docMk/>
            <pc:sldMk cId="2976601861" sldId="346"/>
            <ac:picMk id="9" creationId="{16AB394F-4C2E-4C88-BB34-867B20DFF098}"/>
          </ac:picMkLst>
        </pc:picChg>
        <pc:picChg chg="del">
          <ac:chgData name="li bo" userId="86e360d6c7446f46" providerId="LiveId" clId="{CF09A8D7-3F4C-4C19-8C1F-368D54E099AA}" dt="2022-03-15T16:04:52.854" v="12354" actId="478"/>
          <ac:picMkLst>
            <pc:docMk/>
            <pc:sldMk cId="2976601861" sldId="346"/>
            <ac:picMk id="10" creationId="{46E3B068-898B-4C92-8564-E986B4988376}"/>
          </ac:picMkLst>
        </pc:picChg>
        <pc:picChg chg="del mod">
          <ac:chgData name="li bo" userId="86e360d6c7446f46" providerId="LiveId" clId="{CF09A8D7-3F4C-4C19-8C1F-368D54E099AA}" dt="2022-03-15T16:27:31.971" v="13475" actId="478"/>
          <ac:picMkLst>
            <pc:docMk/>
            <pc:sldMk cId="2976601861" sldId="346"/>
            <ac:picMk id="12" creationId="{A9E00BDB-E1C4-4BAB-8046-BCF81693E09F}"/>
          </ac:picMkLst>
        </pc:picChg>
      </pc:sldChg>
      <pc:sldChg chg="addSp delSp modSp add mod ord modTransition modNotesTx">
        <pc:chgData name="li bo" userId="86e360d6c7446f46" providerId="LiveId" clId="{CF09A8D7-3F4C-4C19-8C1F-368D54E099AA}" dt="2022-03-17T07:59:40.168" v="21574"/>
        <pc:sldMkLst>
          <pc:docMk/>
          <pc:sldMk cId="318755458" sldId="347"/>
        </pc:sldMkLst>
        <pc:spChg chg="del mod">
          <ac:chgData name="li bo" userId="86e360d6c7446f46" providerId="LiveId" clId="{CF09A8D7-3F4C-4C19-8C1F-368D54E099AA}" dt="2022-03-15T16:17:12.033" v="12595"/>
          <ac:spMkLst>
            <pc:docMk/>
            <pc:sldMk cId="318755458" sldId="347"/>
            <ac:spMk id="2" creationId="{9D1AE26C-8625-4CFD-8B03-1D836BCC9C95}"/>
          </ac:spMkLst>
        </pc:spChg>
        <pc:spChg chg="del mod">
          <ac:chgData name="li bo" userId="86e360d6c7446f46" providerId="LiveId" clId="{CF09A8D7-3F4C-4C19-8C1F-368D54E099AA}" dt="2022-03-15T16:17:12.033" v="12595"/>
          <ac:spMkLst>
            <pc:docMk/>
            <pc:sldMk cId="318755458" sldId="347"/>
            <ac:spMk id="3" creationId="{14577A7D-3153-4272-ADE6-3CC1DD18B215}"/>
          </ac:spMkLst>
        </pc:spChg>
        <pc:spChg chg="add mod">
          <ac:chgData name="li bo" userId="86e360d6c7446f46" providerId="LiveId" clId="{CF09A8D7-3F4C-4C19-8C1F-368D54E099AA}" dt="2022-03-17T02:19:14.746" v="17941" actId="20577"/>
          <ac:spMkLst>
            <pc:docMk/>
            <pc:sldMk cId="318755458" sldId="347"/>
            <ac:spMk id="6" creationId="{98DAAA50-4A0F-47F9-82C7-2D887DD119AC}"/>
          </ac:spMkLst>
        </pc:spChg>
        <pc:spChg chg="add mod">
          <ac:chgData name="li bo" userId="86e360d6c7446f46" providerId="LiveId" clId="{CF09A8D7-3F4C-4C19-8C1F-368D54E099AA}" dt="2022-03-16T15:48:38.453" v="17755" actId="20577"/>
          <ac:spMkLst>
            <pc:docMk/>
            <pc:sldMk cId="318755458" sldId="347"/>
            <ac:spMk id="7" creationId="{25D87150-7D82-4C8A-8B69-AD0C32142CBF}"/>
          </ac:spMkLst>
        </pc:spChg>
        <pc:spChg chg="add mod">
          <ac:chgData name="li bo" userId="86e360d6c7446f46" providerId="LiveId" clId="{CF09A8D7-3F4C-4C19-8C1F-368D54E099AA}" dt="2022-03-16T08:58:36.237" v="15074" actId="5793"/>
          <ac:spMkLst>
            <pc:docMk/>
            <pc:sldMk cId="318755458" sldId="347"/>
            <ac:spMk id="8" creationId="{FA4E2A90-ACFF-40C4-AC48-8C30B453A074}"/>
          </ac:spMkLst>
        </pc:spChg>
        <pc:spChg chg="add mod">
          <ac:chgData name="li bo" userId="86e360d6c7446f46" providerId="LiveId" clId="{CF09A8D7-3F4C-4C19-8C1F-368D54E099AA}" dt="2022-03-16T08:58:45.921" v="15104" actId="5793"/>
          <ac:spMkLst>
            <pc:docMk/>
            <pc:sldMk cId="318755458" sldId="347"/>
            <ac:spMk id="9" creationId="{60CBAB6A-C1F4-46AD-97EC-1F6D8091997C}"/>
          </ac:spMkLst>
        </pc:spChg>
        <pc:spChg chg="add del mod">
          <ac:chgData name="li bo" userId="86e360d6c7446f46" providerId="LiveId" clId="{CF09A8D7-3F4C-4C19-8C1F-368D54E099AA}" dt="2022-03-16T08:58:07.560" v="14950" actId="478"/>
          <ac:spMkLst>
            <pc:docMk/>
            <pc:sldMk cId="318755458" sldId="347"/>
            <ac:spMk id="10" creationId="{DCCD71FE-FD46-4DDE-A527-EB2B961DD65E}"/>
          </ac:spMkLst>
        </pc:spChg>
        <pc:spChg chg="add mod">
          <ac:chgData name="li bo" userId="86e360d6c7446f46" providerId="LiveId" clId="{CF09A8D7-3F4C-4C19-8C1F-368D54E099AA}" dt="2022-03-16T08:58:15.863" v="14976" actId="207"/>
          <ac:spMkLst>
            <pc:docMk/>
            <pc:sldMk cId="318755458" sldId="347"/>
            <ac:spMk id="11" creationId="{9095373F-703B-4837-B46C-C31186AB551F}"/>
          </ac:spMkLst>
        </pc:spChg>
        <pc:spChg chg="add mod">
          <ac:chgData name="li bo" userId="86e360d6c7446f46" providerId="LiveId" clId="{CF09A8D7-3F4C-4C19-8C1F-368D54E099AA}" dt="2022-03-16T08:58:15.864" v="14978" actId="207"/>
          <ac:spMkLst>
            <pc:docMk/>
            <pc:sldMk cId="318755458" sldId="347"/>
            <ac:spMk id="12" creationId="{434770F2-7188-408A-BAA4-927F425A823B}"/>
          </ac:spMkLst>
        </pc:spChg>
        <pc:spChg chg="add mod">
          <ac:chgData name="li bo" userId="86e360d6c7446f46" providerId="LiveId" clId="{CF09A8D7-3F4C-4C19-8C1F-368D54E099AA}" dt="2022-03-16T08:58:15.866" v="14982" actId="207"/>
          <ac:spMkLst>
            <pc:docMk/>
            <pc:sldMk cId="318755458" sldId="347"/>
            <ac:spMk id="13" creationId="{EFB038A1-23A7-49AA-A28F-FAC3FDCEA8DD}"/>
          </ac:spMkLst>
        </pc:spChg>
        <pc:spChg chg="add del mod">
          <ac:chgData name="li bo" userId="86e360d6c7446f46" providerId="LiveId" clId="{CF09A8D7-3F4C-4C19-8C1F-368D54E099AA}" dt="2022-03-16T08:58:07.560" v="14950" actId="478"/>
          <ac:spMkLst>
            <pc:docMk/>
            <pc:sldMk cId="318755458" sldId="347"/>
            <ac:spMk id="14" creationId="{B6A5037F-95FD-4A6E-8ACC-E061FF8ABC60}"/>
          </ac:spMkLst>
        </pc:spChg>
        <pc:spChg chg="add mod">
          <ac:chgData name="li bo" userId="86e360d6c7446f46" providerId="LiveId" clId="{CF09A8D7-3F4C-4C19-8C1F-368D54E099AA}" dt="2022-03-15T16:17:12.135" v="12779" actId="948"/>
          <ac:spMkLst>
            <pc:docMk/>
            <pc:sldMk cId="318755458" sldId="347"/>
            <ac:spMk id="15" creationId="{B292781F-D2FD-4DB0-B449-7841E481789A}"/>
          </ac:spMkLst>
        </pc:spChg>
        <pc:spChg chg="add mod">
          <ac:chgData name="li bo" userId="86e360d6c7446f46" providerId="LiveId" clId="{CF09A8D7-3F4C-4C19-8C1F-368D54E099AA}" dt="2022-03-17T07:59:40.167" v="21571"/>
          <ac:spMkLst>
            <pc:docMk/>
            <pc:sldMk cId="318755458" sldId="347"/>
            <ac:spMk id="16" creationId="{CC3C4BCC-350A-4DD5-9B77-90D3EC5FB8AE}"/>
          </ac:spMkLst>
        </pc:spChg>
        <pc:spChg chg="add mod">
          <ac:chgData name="li bo" userId="86e360d6c7446f46" providerId="LiveId" clId="{CF09A8D7-3F4C-4C19-8C1F-368D54E099AA}" dt="2022-03-17T07:59:40.167" v="21570"/>
          <ac:spMkLst>
            <pc:docMk/>
            <pc:sldMk cId="318755458" sldId="347"/>
            <ac:spMk id="17" creationId="{2E59C25F-8CC9-46F6-8654-9A2C0EF6A9C6}"/>
          </ac:spMkLst>
        </pc:spChg>
        <pc:spChg chg="add mod">
          <ac:chgData name="li bo" userId="86e360d6c7446f46" providerId="LiveId" clId="{CF09A8D7-3F4C-4C19-8C1F-368D54E099AA}" dt="2022-03-17T07:59:40.167" v="21570"/>
          <ac:spMkLst>
            <pc:docMk/>
            <pc:sldMk cId="318755458" sldId="347"/>
            <ac:spMk id="18" creationId="{3B89B4A1-9E84-4C2C-90B5-A4C351FF6873}"/>
          </ac:spMkLst>
        </pc:spChg>
        <pc:spChg chg="add mod">
          <ac:chgData name="li bo" userId="86e360d6c7446f46" providerId="LiveId" clId="{CF09A8D7-3F4C-4C19-8C1F-368D54E099AA}" dt="2022-03-17T07:59:40.167" v="21570"/>
          <ac:spMkLst>
            <pc:docMk/>
            <pc:sldMk cId="318755458" sldId="347"/>
            <ac:spMk id="19" creationId="{380954BE-DE3E-40D2-A890-C5D49AD9590A}"/>
          </ac:spMkLst>
        </pc:spChg>
        <pc:spChg chg="add del mod ord">
          <ac:chgData name="li bo" userId="86e360d6c7446f46" providerId="LiveId" clId="{CF09A8D7-3F4C-4C19-8C1F-368D54E099AA}" dt="2022-03-16T08:58:15.868" v="14984"/>
          <ac:spMkLst>
            <pc:docMk/>
            <pc:sldMk cId="318755458" sldId="347"/>
            <ac:spMk id="21" creationId="{379E95FF-BA7E-46FF-94F2-286D2D2538A4}"/>
          </ac:spMkLst>
        </pc:spChg>
        <pc:grpChg chg="add mod">
          <ac:chgData name="li bo" userId="86e360d6c7446f46" providerId="LiveId" clId="{CF09A8D7-3F4C-4C19-8C1F-368D54E099AA}" dt="2022-03-17T07:59:40.168" v="21572"/>
          <ac:grpSpMkLst>
            <pc:docMk/>
            <pc:sldMk cId="318755458" sldId="347"/>
            <ac:grpSpMk id="20" creationId="{9B3C59D5-418D-4D5C-AAAC-F11BED862054}"/>
          </ac:grpSpMkLst>
        </pc:grpChg>
        <pc:picChg chg="add mod ord">
          <ac:chgData name="li bo" userId="86e360d6c7446f46" providerId="LiveId" clId="{CF09A8D7-3F4C-4C19-8C1F-368D54E099AA}" dt="2022-03-17T07:59:40.168" v="21574"/>
          <ac:picMkLst>
            <pc:docMk/>
            <pc:sldMk cId="318755458" sldId="347"/>
            <ac:picMk id="5" creationId="{80507FCA-04D4-4FB4-B8BE-685A6CA3593B}"/>
          </ac:picMkLst>
        </pc:picChg>
      </pc:sldChg>
      <pc:sldChg chg="addSp delSp modSp add mod modTransition">
        <pc:chgData name="li bo" userId="86e360d6c7446f46" providerId="LiveId" clId="{CF09A8D7-3F4C-4C19-8C1F-368D54E099AA}" dt="2022-03-17T08:31:01.304" v="21717"/>
        <pc:sldMkLst>
          <pc:docMk/>
          <pc:sldMk cId="1678499474" sldId="348"/>
        </pc:sldMkLst>
        <pc:spChg chg="del mod">
          <ac:chgData name="li bo" userId="86e360d6c7446f46" providerId="LiveId" clId="{CF09A8D7-3F4C-4C19-8C1F-368D54E099AA}" dt="2022-03-16T09:28:04.967" v="16183"/>
          <ac:spMkLst>
            <pc:docMk/>
            <pc:sldMk cId="1678499474" sldId="348"/>
            <ac:spMk id="2" creationId="{E2A31419-B358-49B3-ACEF-480B1D23D6EF}"/>
          </ac:spMkLst>
        </pc:spChg>
        <pc:spChg chg="del mod">
          <ac:chgData name="li bo" userId="86e360d6c7446f46" providerId="LiveId" clId="{CF09A8D7-3F4C-4C19-8C1F-368D54E099AA}" dt="2022-03-16T09:28:04.967" v="16183"/>
          <ac:spMkLst>
            <pc:docMk/>
            <pc:sldMk cId="1678499474" sldId="348"/>
            <ac:spMk id="3" creationId="{C2E4969A-D296-4803-B31C-E8609407B11D}"/>
          </ac:spMkLst>
        </pc:spChg>
        <pc:spChg chg="add mod">
          <ac:chgData name="li bo" userId="86e360d6c7446f46" providerId="LiveId" clId="{CF09A8D7-3F4C-4C19-8C1F-368D54E099AA}" dt="2022-03-16T15:47:08.882" v="17660" actId="20577"/>
          <ac:spMkLst>
            <pc:docMk/>
            <pc:sldMk cId="1678499474" sldId="348"/>
            <ac:spMk id="6" creationId="{82CD64C8-1B11-44D9-9C85-BE9D3D413072}"/>
          </ac:spMkLst>
        </pc:spChg>
        <pc:spChg chg="add mod">
          <ac:chgData name="li bo" userId="86e360d6c7446f46" providerId="LiveId" clId="{CF09A8D7-3F4C-4C19-8C1F-368D54E099AA}" dt="2022-03-17T06:53:49.727" v="20943" actId="1076"/>
          <ac:spMkLst>
            <pc:docMk/>
            <pc:sldMk cId="1678499474" sldId="348"/>
            <ac:spMk id="7" creationId="{4774ADF2-7A06-4ECF-8D2B-7254E5FCC76C}"/>
          </ac:spMkLst>
        </pc:spChg>
        <pc:spChg chg="add mod">
          <ac:chgData name="li bo" userId="86e360d6c7446f46" providerId="LiveId" clId="{CF09A8D7-3F4C-4C19-8C1F-368D54E099AA}" dt="2022-03-17T06:53:37.940" v="20888" actId="1076"/>
          <ac:spMkLst>
            <pc:docMk/>
            <pc:sldMk cId="1678499474" sldId="348"/>
            <ac:spMk id="8" creationId="{2CF13F14-2698-4885-A600-DF8EE24A50A9}"/>
          </ac:spMkLst>
        </pc:spChg>
        <pc:spChg chg="add mod">
          <ac:chgData name="li bo" userId="86e360d6c7446f46" providerId="LiveId" clId="{CF09A8D7-3F4C-4C19-8C1F-368D54E099AA}" dt="2022-03-16T09:28:05.012" v="16246" actId="947"/>
          <ac:spMkLst>
            <pc:docMk/>
            <pc:sldMk cId="1678499474" sldId="348"/>
            <ac:spMk id="9" creationId="{67A181A4-C25D-4220-A16D-C9015199A607}"/>
          </ac:spMkLst>
        </pc:spChg>
        <pc:spChg chg="add mod">
          <ac:chgData name="li bo" userId="86e360d6c7446f46" providerId="LiveId" clId="{CF09A8D7-3F4C-4C19-8C1F-368D54E099AA}" dt="2022-03-16T09:28:05.021" v="16261" actId="947"/>
          <ac:spMkLst>
            <pc:docMk/>
            <pc:sldMk cId="1678499474" sldId="348"/>
            <ac:spMk id="10" creationId="{6F681124-2A23-4F6F-802E-0DFAA284316B}"/>
          </ac:spMkLst>
        </pc:spChg>
        <pc:spChg chg="add mod">
          <ac:chgData name="li bo" userId="86e360d6c7446f46" providerId="LiveId" clId="{CF09A8D7-3F4C-4C19-8C1F-368D54E099AA}" dt="2022-03-16T09:28:05.037" v="16283" actId="207"/>
          <ac:spMkLst>
            <pc:docMk/>
            <pc:sldMk cId="1678499474" sldId="348"/>
            <ac:spMk id="11" creationId="{6F332000-C18E-4995-9F93-35A1900A8A0D}"/>
          </ac:spMkLst>
        </pc:spChg>
        <pc:spChg chg="add mod">
          <ac:chgData name="li bo" userId="86e360d6c7446f46" providerId="LiveId" clId="{CF09A8D7-3F4C-4C19-8C1F-368D54E099AA}" dt="2022-03-16T09:28:05.048" v="16305" actId="207"/>
          <ac:spMkLst>
            <pc:docMk/>
            <pc:sldMk cId="1678499474" sldId="348"/>
            <ac:spMk id="12" creationId="{D7A220A3-7B62-4DD1-8610-B2446937996C}"/>
          </ac:spMkLst>
        </pc:spChg>
        <pc:spChg chg="add mod">
          <ac:chgData name="li bo" userId="86e360d6c7446f46" providerId="LiveId" clId="{CF09A8D7-3F4C-4C19-8C1F-368D54E099AA}" dt="2022-03-16T09:28:05.061" v="16327" actId="207"/>
          <ac:spMkLst>
            <pc:docMk/>
            <pc:sldMk cId="1678499474" sldId="348"/>
            <ac:spMk id="13" creationId="{DB007CF4-7D69-4EF6-BD97-2B23013CC925}"/>
          </ac:spMkLst>
        </pc:spChg>
        <pc:spChg chg="add mod">
          <ac:chgData name="li bo" userId="86e360d6c7446f46" providerId="LiveId" clId="{CF09A8D7-3F4C-4C19-8C1F-368D54E099AA}" dt="2022-03-16T09:28:05.075" v="16349" actId="207"/>
          <ac:spMkLst>
            <pc:docMk/>
            <pc:sldMk cId="1678499474" sldId="348"/>
            <ac:spMk id="14" creationId="{B9212BAC-D736-4A0A-B3A3-FA2CB2BCB8CE}"/>
          </ac:spMkLst>
        </pc:spChg>
        <pc:spChg chg="add mod">
          <ac:chgData name="li bo" userId="86e360d6c7446f46" providerId="LiveId" clId="{CF09A8D7-3F4C-4C19-8C1F-368D54E099AA}" dt="2022-03-16T09:28:05.083" v="16367" actId="948"/>
          <ac:spMkLst>
            <pc:docMk/>
            <pc:sldMk cId="1678499474" sldId="348"/>
            <ac:spMk id="15" creationId="{92D8C428-C27B-48A0-A1D9-C42258C410DF}"/>
          </ac:spMkLst>
        </pc:spChg>
        <pc:spChg chg="add mod">
          <ac:chgData name="li bo" userId="86e360d6c7446f46" providerId="LiveId" clId="{CF09A8D7-3F4C-4C19-8C1F-368D54E099AA}" dt="2022-03-17T08:31:01.303" v="21712"/>
          <ac:spMkLst>
            <pc:docMk/>
            <pc:sldMk cId="1678499474" sldId="348"/>
            <ac:spMk id="16" creationId="{1F1FBE69-0A77-4257-B0D0-0C20BC016A1F}"/>
          </ac:spMkLst>
        </pc:spChg>
        <pc:spChg chg="add mod">
          <ac:chgData name="li bo" userId="86e360d6c7446f46" providerId="LiveId" clId="{CF09A8D7-3F4C-4C19-8C1F-368D54E099AA}" dt="2022-03-17T08:31:01.303" v="21711"/>
          <ac:spMkLst>
            <pc:docMk/>
            <pc:sldMk cId="1678499474" sldId="348"/>
            <ac:spMk id="17" creationId="{8CD076F3-597C-4F01-BFA8-BB85BCAC6CA4}"/>
          </ac:spMkLst>
        </pc:spChg>
        <pc:spChg chg="add mod">
          <ac:chgData name="li bo" userId="86e360d6c7446f46" providerId="LiveId" clId="{CF09A8D7-3F4C-4C19-8C1F-368D54E099AA}" dt="2022-03-17T08:31:01.303" v="21711"/>
          <ac:spMkLst>
            <pc:docMk/>
            <pc:sldMk cId="1678499474" sldId="348"/>
            <ac:spMk id="18" creationId="{1DFBC5FB-E085-4599-9175-BD81F1E7135E}"/>
          </ac:spMkLst>
        </pc:spChg>
        <pc:spChg chg="add mod">
          <ac:chgData name="li bo" userId="86e360d6c7446f46" providerId="LiveId" clId="{CF09A8D7-3F4C-4C19-8C1F-368D54E099AA}" dt="2022-03-17T08:31:01.303" v="21711"/>
          <ac:spMkLst>
            <pc:docMk/>
            <pc:sldMk cId="1678499474" sldId="348"/>
            <ac:spMk id="19" creationId="{7B7A26E0-8435-4B92-BD27-A776414A5D39}"/>
          </ac:spMkLst>
        </pc:spChg>
        <pc:spChg chg="add mod ord">
          <ac:chgData name="li bo" userId="86e360d6c7446f46" providerId="LiveId" clId="{CF09A8D7-3F4C-4C19-8C1F-368D54E099AA}" dt="2022-03-17T08:31:01.304" v="21717"/>
          <ac:spMkLst>
            <pc:docMk/>
            <pc:sldMk cId="1678499474" sldId="348"/>
            <ac:spMk id="21" creationId="{31585270-BF0B-45D2-86E0-E906A520384C}"/>
          </ac:spMkLst>
        </pc:spChg>
        <pc:grpChg chg="add mod">
          <ac:chgData name="li bo" userId="86e360d6c7446f46" providerId="LiveId" clId="{CF09A8D7-3F4C-4C19-8C1F-368D54E099AA}" dt="2022-03-17T08:31:01.303" v="21713"/>
          <ac:grpSpMkLst>
            <pc:docMk/>
            <pc:sldMk cId="1678499474" sldId="348"/>
            <ac:grpSpMk id="20" creationId="{E33B6979-21AE-44E4-843F-C3F2BD0BC279}"/>
          </ac:grpSpMkLst>
        </pc:grpChg>
        <pc:picChg chg="add mod ord">
          <ac:chgData name="li bo" userId="86e360d6c7446f46" providerId="LiveId" clId="{CF09A8D7-3F4C-4C19-8C1F-368D54E099AA}" dt="2022-03-17T08:31:01.303" v="21715"/>
          <ac:picMkLst>
            <pc:docMk/>
            <pc:sldMk cId="1678499474" sldId="348"/>
            <ac:picMk id="5" creationId="{FA08628F-CFB0-450F-8255-5F95AE978679}"/>
          </ac:picMkLst>
        </pc:picChg>
        <pc:picChg chg="add del">
          <ac:chgData name="li bo" userId="86e360d6c7446f46" providerId="LiveId" clId="{CF09A8D7-3F4C-4C19-8C1F-368D54E099AA}" dt="2022-03-17T06:53:39.933" v="20890" actId="22"/>
          <ac:picMkLst>
            <pc:docMk/>
            <pc:sldMk cId="1678499474" sldId="348"/>
            <ac:picMk id="23" creationId="{AE9E434B-B05B-40DA-AFF9-9E55E31DDF13}"/>
          </ac:picMkLst>
        </pc:picChg>
        <pc:picChg chg="add mod">
          <ac:chgData name="li bo" userId="86e360d6c7446f46" providerId="LiveId" clId="{CF09A8D7-3F4C-4C19-8C1F-368D54E099AA}" dt="2022-03-17T06:53:55.128" v="20962" actId="1076"/>
          <ac:picMkLst>
            <pc:docMk/>
            <pc:sldMk cId="1678499474" sldId="348"/>
            <ac:picMk id="24" creationId="{B66377EB-16FA-4388-A96D-2FD75247692A}"/>
          </ac:picMkLst>
        </pc:picChg>
      </pc:sldChg>
      <pc:sldChg chg="addSp delSp modSp add del mod addAnim delAnim modAnim modNotesTx">
        <pc:chgData name="li bo" userId="86e360d6c7446f46" providerId="LiveId" clId="{CF09A8D7-3F4C-4C19-8C1F-368D54E099AA}" dt="2022-03-17T06:52:38.812" v="20831" actId="14100"/>
        <pc:sldMkLst>
          <pc:docMk/>
          <pc:sldMk cId="251466423" sldId="349"/>
        </pc:sldMkLst>
        <pc:spChg chg="mod">
          <ac:chgData name="li bo" userId="86e360d6c7446f46" providerId="LiveId" clId="{CF09A8D7-3F4C-4C19-8C1F-368D54E099AA}" dt="2022-03-16T13:42:04.468" v="16568" actId="14100"/>
          <ac:spMkLst>
            <pc:docMk/>
            <pc:sldMk cId="251466423" sldId="349"/>
            <ac:spMk id="4" creationId="{F9A29DB2-B0C9-424C-946C-3E87B0AEF2E1}"/>
          </ac:spMkLst>
        </pc:spChg>
        <pc:spChg chg="mod">
          <ac:chgData name="li bo" userId="86e360d6c7446f46" providerId="LiveId" clId="{CF09A8D7-3F4C-4C19-8C1F-368D54E099AA}" dt="2022-03-16T17:02:38.982" v="17850" actId="20577"/>
          <ac:spMkLst>
            <pc:docMk/>
            <pc:sldMk cId="251466423" sldId="349"/>
            <ac:spMk id="9" creationId="{559796DA-7820-4688-A938-34FD6B369C2A}"/>
          </ac:spMkLst>
        </pc:spChg>
        <pc:spChg chg="add mod">
          <ac:chgData name="li bo" userId="86e360d6c7446f46" providerId="LiveId" clId="{CF09A8D7-3F4C-4C19-8C1F-368D54E099AA}" dt="2022-03-16T15:36:11.518" v="17487" actId="1076"/>
          <ac:spMkLst>
            <pc:docMk/>
            <pc:sldMk cId="251466423" sldId="349"/>
            <ac:spMk id="13" creationId="{7EF655D2-47ED-43D7-9862-FDAB9C8FE1BE}"/>
          </ac:spMkLst>
        </pc:spChg>
        <pc:spChg chg="add mod">
          <ac:chgData name="li bo" userId="86e360d6c7446f46" providerId="LiveId" clId="{CF09A8D7-3F4C-4C19-8C1F-368D54E099AA}" dt="2022-03-16T15:39:07.637" v="17555" actId="1076"/>
          <ac:spMkLst>
            <pc:docMk/>
            <pc:sldMk cId="251466423" sldId="349"/>
            <ac:spMk id="15" creationId="{99F81B8C-E498-422D-A84C-AD4D190C8530}"/>
          </ac:spMkLst>
        </pc:spChg>
        <pc:spChg chg="add mod">
          <ac:chgData name="li bo" userId="86e360d6c7446f46" providerId="LiveId" clId="{CF09A8D7-3F4C-4C19-8C1F-368D54E099AA}" dt="2022-03-16T15:38:43.622" v="17550" actId="14100"/>
          <ac:spMkLst>
            <pc:docMk/>
            <pc:sldMk cId="251466423" sldId="349"/>
            <ac:spMk id="16" creationId="{3CEC1DE1-5BB6-46CD-88E2-239C3176FB36}"/>
          </ac:spMkLst>
        </pc:spChg>
        <pc:spChg chg="mod">
          <ac:chgData name="li bo" userId="86e360d6c7446f46" providerId="LiveId" clId="{CF09A8D7-3F4C-4C19-8C1F-368D54E099AA}" dt="2022-03-17T02:34:06.862" v="18220"/>
          <ac:spMkLst>
            <pc:docMk/>
            <pc:sldMk cId="251466423" sldId="349"/>
            <ac:spMk id="17" creationId="{726233FF-DBB0-4EF0-8EBC-2A95717668D0}"/>
          </ac:spMkLst>
        </pc:spChg>
        <pc:spChg chg="mod">
          <ac:chgData name="li bo" userId="86e360d6c7446f46" providerId="LiveId" clId="{CF09A8D7-3F4C-4C19-8C1F-368D54E099AA}" dt="2022-03-16T15:38:43.622" v="17550" actId="14100"/>
          <ac:spMkLst>
            <pc:docMk/>
            <pc:sldMk cId="251466423" sldId="349"/>
            <ac:spMk id="20" creationId="{F6679248-1881-42EC-BC22-7DFB9065F99D}"/>
          </ac:spMkLst>
        </pc:spChg>
        <pc:spChg chg="mod">
          <ac:chgData name="li bo" userId="86e360d6c7446f46" providerId="LiveId" clId="{CF09A8D7-3F4C-4C19-8C1F-368D54E099AA}" dt="2022-03-17T06:52:38.812" v="20831" actId="14100"/>
          <ac:spMkLst>
            <pc:docMk/>
            <pc:sldMk cId="251466423" sldId="349"/>
            <ac:spMk id="21" creationId="{8E105A22-E8FC-47C0-90FC-F21CFF3D6B82}"/>
          </ac:spMkLst>
        </pc:spChg>
        <pc:spChg chg="add del mod">
          <ac:chgData name="li bo" userId="86e360d6c7446f46" providerId="LiveId" clId="{CF09A8D7-3F4C-4C19-8C1F-368D54E099AA}" dt="2022-03-16T15:04:20.138" v="16864" actId="21"/>
          <ac:spMkLst>
            <pc:docMk/>
            <pc:sldMk cId="251466423" sldId="349"/>
            <ac:spMk id="22" creationId="{AAB3C060-EDF0-40F2-9784-78921A225B97}"/>
          </ac:spMkLst>
        </pc:spChg>
        <pc:spChg chg="del mod">
          <ac:chgData name="li bo" userId="86e360d6c7446f46" providerId="LiveId" clId="{CF09A8D7-3F4C-4C19-8C1F-368D54E099AA}" dt="2022-03-16T15:03:51.658" v="16857" actId="478"/>
          <ac:spMkLst>
            <pc:docMk/>
            <pc:sldMk cId="251466423" sldId="349"/>
            <ac:spMk id="23" creationId="{7151EA6C-1878-4087-97F3-5500F5C37D4D}"/>
          </ac:spMkLst>
        </pc:spChg>
        <pc:spChg chg="del mod">
          <ac:chgData name="li bo" userId="86e360d6c7446f46" providerId="LiveId" clId="{CF09A8D7-3F4C-4C19-8C1F-368D54E099AA}" dt="2022-03-16T14:57:48.447" v="16765" actId="478"/>
          <ac:spMkLst>
            <pc:docMk/>
            <pc:sldMk cId="251466423" sldId="349"/>
            <ac:spMk id="24" creationId="{008C1B13-1447-475F-9D98-489090B4135D}"/>
          </ac:spMkLst>
        </pc:spChg>
        <pc:picChg chg="add mod ord modCrop">
          <ac:chgData name="li bo" userId="86e360d6c7446f46" providerId="LiveId" clId="{CF09A8D7-3F4C-4C19-8C1F-368D54E099AA}" dt="2022-03-17T02:32:56.620" v="18111" actId="167"/>
          <ac:picMkLst>
            <pc:docMk/>
            <pc:sldMk cId="251466423" sldId="349"/>
            <ac:picMk id="11" creationId="{7EC82A7E-8012-40E2-974A-4E86B712FA89}"/>
          </ac:picMkLst>
        </pc:picChg>
        <pc:picChg chg="del mod">
          <ac:chgData name="li bo" userId="86e360d6c7446f46" providerId="LiveId" clId="{CF09A8D7-3F4C-4C19-8C1F-368D54E099AA}" dt="2022-03-16T15:27:05.146" v="17306" actId="478"/>
          <ac:picMkLst>
            <pc:docMk/>
            <pc:sldMk cId="251466423" sldId="349"/>
            <ac:picMk id="19" creationId="{F0B6A9AA-6C87-49F2-819D-3A6B9067C229}"/>
          </ac:picMkLst>
        </pc:picChg>
      </pc:sldChg>
      <pc:sldChg chg="new del modTransition">
        <pc:chgData name="li bo" userId="86e360d6c7446f46" providerId="LiveId" clId="{CF09A8D7-3F4C-4C19-8C1F-368D54E099AA}" dt="2022-03-16T13:41:04.075" v="16562" actId="47"/>
        <pc:sldMkLst>
          <pc:docMk/>
          <pc:sldMk cId="1201017322" sldId="349"/>
        </pc:sldMkLst>
      </pc:sldChg>
      <pc:sldChg chg="modSp add del mod">
        <pc:chgData name="li bo" userId="86e360d6c7446f46" providerId="LiveId" clId="{CF09A8D7-3F4C-4C19-8C1F-368D54E099AA}" dt="2022-03-16T13:41:53.812" v="16566"/>
        <pc:sldMkLst>
          <pc:docMk/>
          <pc:sldMk cId="2741059021" sldId="349"/>
        </pc:sldMkLst>
        <pc:spChg chg="mod">
          <ac:chgData name="li bo" userId="86e360d6c7446f46" providerId="LiveId" clId="{CF09A8D7-3F4C-4C19-8C1F-368D54E099AA}" dt="2022-03-16T13:41:52.953" v="16565" actId="14100"/>
          <ac:spMkLst>
            <pc:docMk/>
            <pc:sldMk cId="2741059021" sldId="349"/>
            <ac:spMk id="4" creationId="{F9A29DB2-B0C9-424C-946C-3E87B0AEF2E1}"/>
          </ac:spMkLst>
        </pc:spChg>
      </pc:sldChg>
      <pc:sldChg chg="addSp delSp modSp add mod modAnim modNotesTx">
        <pc:chgData name="li bo" userId="86e360d6c7446f46" providerId="LiveId" clId="{CF09A8D7-3F4C-4C19-8C1F-368D54E099AA}" dt="2022-03-17T06:18:00.032" v="20529" actId="1076"/>
        <pc:sldMkLst>
          <pc:docMk/>
          <pc:sldMk cId="819263749" sldId="350"/>
        </pc:sldMkLst>
        <pc:spChg chg="mod">
          <ac:chgData name="li bo" userId="86e360d6c7446f46" providerId="LiveId" clId="{CF09A8D7-3F4C-4C19-8C1F-368D54E099AA}" dt="2022-03-17T02:58:34.094" v="18863" actId="20577"/>
          <ac:spMkLst>
            <pc:docMk/>
            <pc:sldMk cId="819263749" sldId="350"/>
            <ac:spMk id="4" creationId="{BADFBE08-DAB8-436F-A6B1-F614DB14C128}"/>
          </ac:spMkLst>
        </pc:spChg>
        <pc:spChg chg="del">
          <ac:chgData name="li bo" userId="86e360d6c7446f46" providerId="LiveId" clId="{CF09A8D7-3F4C-4C19-8C1F-368D54E099AA}" dt="2022-03-17T02:50:13.970" v="18780" actId="478"/>
          <ac:spMkLst>
            <pc:docMk/>
            <pc:sldMk cId="819263749" sldId="350"/>
            <ac:spMk id="11" creationId="{533C9195-8D6B-47C0-810F-57C1DC6370E0}"/>
          </ac:spMkLst>
        </pc:spChg>
        <pc:spChg chg="del">
          <ac:chgData name="li bo" userId="86e360d6c7446f46" providerId="LiveId" clId="{CF09A8D7-3F4C-4C19-8C1F-368D54E099AA}" dt="2022-03-17T02:50:16.459" v="18781" actId="478"/>
          <ac:spMkLst>
            <pc:docMk/>
            <pc:sldMk cId="819263749" sldId="350"/>
            <ac:spMk id="16" creationId="{A8CF8D10-DA22-46F4-85CC-1F8650B8B3E8}"/>
          </ac:spMkLst>
        </pc:spChg>
        <pc:spChg chg="add mod">
          <ac:chgData name="li bo" userId="86e360d6c7446f46" providerId="LiveId" clId="{CF09A8D7-3F4C-4C19-8C1F-368D54E099AA}" dt="2022-03-17T06:02:27.688" v="19571" actId="14100"/>
          <ac:spMkLst>
            <pc:docMk/>
            <pc:sldMk cId="819263749" sldId="350"/>
            <ac:spMk id="17" creationId="{43C62627-F985-4A33-A738-F12923AF2CA8}"/>
          </ac:spMkLst>
        </pc:spChg>
        <pc:spChg chg="del">
          <ac:chgData name="li bo" userId="86e360d6c7446f46" providerId="LiveId" clId="{CF09A8D7-3F4C-4C19-8C1F-368D54E099AA}" dt="2022-03-17T02:50:18.351" v="18782" actId="478"/>
          <ac:spMkLst>
            <pc:docMk/>
            <pc:sldMk cId="819263749" sldId="350"/>
            <ac:spMk id="19" creationId="{B86D3FBD-1DF4-4413-A01D-F82D5FB3F74E}"/>
          </ac:spMkLst>
        </pc:spChg>
        <pc:spChg chg="add mod">
          <ac:chgData name="li bo" userId="86e360d6c7446f46" providerId="LiveId" clId="{CF09A8D7-3F4C-4C19-8C1F-368D54E099AA}" dt="2022-03-17T05:54:36.910" v="19236" actId="2711"/>
          <ac:spMkLst>
            <pc:docMk/>
            <pc:sldMk cId="819263749" sldId="350"/>
            <ac:spMk id="20" creationId="{A8F9CA88-C583-4EF6-8327-C4AB59816C87}"/>
          </ac:spMkLst>
        </pc:spChg>
        <pc:picChg chg="add del mod">
          <ac:chgData name="li bo" userId="86e360d6c7446f46" providerId="LiveId" clId="{CF09A8D7-3F4C-4C19-8C1F-368D54E099AA}" dt="2022-03-17T05:48:48.748" v="18979" actId="478"/>
          <ac:picMkLst>
            <pc:docMk/>
            <pc:sldMk cId="819263749" sldId="350"/>
            <ac:picMk id="3" creationId="{95927973-55FD-4CD5-B860-211FCF8BAC1C}"/>
          </ac:picMkLst>
        </pc:picChg>
        <pc:picChg chg="del">
          <ac:chgData name="li bo" userId="86e360d6c7446f46" providerId="LiveId" clId="{CF09A8D7-3F4C-4C19-8C1F-368D54E099AA}" dt="2022-03-17T02:50:12.915" v="18779" actId="478"/>
          <ac:picMkLst>
            <pc:docMk/>
            <pc:sldMk cId="819263749" sldId="350"/>
            <ac:picMk id="6" creationId="{20356D79-509C-4C59-8FC4-5432662DBF59}"/>
          </ac:picMkLst>
        </pc:picChg>
        <pc:picChg chg="add mod">
          <ac:chgData name="li bo" userId="86e360d6c7446f46" providerId="LiveId" clId="{CF09A8D7-3F4C-4C19-8C1F-368D54E099AA}" dt="2022-03-17T06:02:05.212" v="19517" actId="1076"/>
          <ac:picMkLst>
            <pc:docMk/>
            <pc:sldMk cId="819263749" sldId="350"/>
            <ac:picMk id="7" creationId="{5F6FC370-6691-4CD7-8379-FF0514E92E5A}"/>
          </ac:picMkLst>
        </pc:picChg>
        <pc:picChg chg="add del mod">
          <ac:chgData name="li bo" userId="86e360d6c7446f46" providerId="LiveId" clId="{CF09A8D7-3F4C-4C19-8C1F-368D54E099AA}" dt="2022-03-17T05:51:15.192" v="18980" actId="478"/>
          <ac:picMkLst>
            <pc:docMk/>
            <pc:sldMk cId="819263749" sldId="350"/>
            <ac:picMk id="9" creationId="{4ABC717D-9269-4D1C-8DE7-4F6C48397742}"/>
          </ac:picMkLst>
        </pc:picChg>
        <pc:picChg chg="add mod">
          <ac:chgData name="li bo" userId="86e360d6c7446f46" providerId="LiveId" clId="{CF09A8D7-3F4C-4C19-8C1F-368D54E099AA}" dt="2022-03-17T06:18:00.032" v="20529" actId="1076"/>
          <ac:picMkLst>
            <pc:docMk/>
            <pc:sldMk cId="819263749" sldId="350"/>
            <ac:picMk id="12" creationId="{EF96A9D6-EF6D-48F1-914E-6CC4137FABFD}"/>
          </ac:picMkLst>
        </pc:picChg>
        <pc:picChg chg="del">
          <ac:chgData name="li bo" userId="86e360d6c7446f46" providerId="LiveId" clId="{CF09A8D7-3F4C-4C19-8C1F-368D54E099AA}" dt="2022-03-17T02:28:37.183" v="18021" actId="478"/>
          <ac:picMkLst>
            <pc:docMk/>
            <pc:sldMk cId="819263749" sldId="350"/>
            <ac:picMk id="13" creationId="{9F595CFD-5503-446A-BF6C-3D4BA818ADAD}"/>
          </ac:picMkLst>
        </pc:picChg>
        <pc:picChg chg="del">
          <ac:chgData name="li bo" userId="86e360d6c7446f46" providerId="LiveId" clId="{CF09A8D7-3F4C-4C19-8C1F-368D54E099AA}" dt="2022-03-17T02:50:12.231" v="18778" actId="478"/>
          <ac:picMkLst>
            <pc:docMk/>
            <pc:sldMk cId="819263749" sldId="350"/>
            <ac:picMk id="18" creationId="{35E377FB-4FB8-4224-83A4-BEF8B1917D30}"/>
          </ac:picMkLst>
        </pc:picChg>
        <pc:picChg chg="add mod">
          <ac:chgData name="li bo" userId="86e360d6c7446f46" providerId="LiveId" clId="{CF09A8D7-3F4C-4C19-8C1F-368D54E099AA}" dt="2022-03-17T06:02:55.185" v="19573" actId="1076"/>
          <ac:picMkLst>
            <pc:docMk/>
            <pc:sldMk cId="819263749" sldId="350"/>
            <ac:picMk id="21" creationId="{F66ABB5E-DF1E-436D-A274-BB92760789E4}"/>
          </ac:picMkLst>
        </pc:picChg>
      </pc:sldChg>
      <pc:sldChg chg="delSp add del mod">
        <pc:chgData name="li bo" userId="86e360d6c7446f46" providerId="LiveId" clId="{CF09A8D7-3F4C-4C19-8C1F-368D54E099AA}" dt="2022-03-16T15:42:44.143" v="17569" actId="47"/>
        <pc:sldMkLst>
          <pc:docMk/>
          <pc:sldMk cId="888114615" sldId="350"/>
        </pc:sldMkLst>
        <pc:spChg chg="del">
          <ac:chgData name="li bo" userId="86e360d6c7446f46" providerId="LiveId" clId="{CF09A8D7-3F4C-4C19-8C1F-368D54E099AA}" dt="2022-03-16T15:32:46.422" v="17395" actId="478"/>
          <ac:spMkLst>
            <pc:docMk/>
            <pc:sldMk cId="888114615" sldId="350"/>
            <ac:spMk id="13" creationId="{7EF655D2-47ED-43D7-9862-FDAB9C8FE1BE}"/>
          </ac:spMkLst>
        </pc:spChg>
      </pc:sldChg>
      <pc:sldChg chg="add del modTransition">
        <pc:chgData name="li bo" userId="86e360d6c7446f46" providerId="LiveId" clId="{CF09A8D7-3F4C-4C19-8C1F-368D54E099AA}" dt="2022-03-14T14:19:36.208" v="341" actId="47"/>
        <pc:sldMkLst>
          <pc:docMk/>
          <pc:sldMk cId="1339233777" sldId="350"/>
        </pc:sldMkLst>
      </pc:sldChg>
      <pc:sldChg chg="new del">
        <pc:chgData name="li bo" userId="86e360d6c7446f46" providerId="LiveId" clId="{CF09A8D7-3F4C-4C19-8C1F-368D54E099AA}" dt="2022-03-17T02:48:37.550" v="18674" actId="47"/>
        <pc:sldMkLst>
          <pc:docMk/>
          <pc:sldMk cId="1046102873" sldId="351"/>
        </pc:sldMkLst>
      </pc:sldChg>
      <pc:sldChg chg="addSp delSp modSp add mod">
        <pc:chgData name="li bo" userId="86e360d6c7446f46" providerId="LiveId" clId="{CF09A8D7-3F4C-4C19-8C1F-368D54E099AA}" dt="2022-03-17T08:32:38.853" v="21753"/>
        <pc:sldMkLst>
          <pc:docMk/>
          <pc:sldMk cId="1086497224" sldId="352"/>
        </pc:sldMkLst>
        <pc:spChg chg="del mod">
          <ac:chgData name="li bo" userId="86e360d6c7446f46" providerId="LiveId" clId="{CF09A8D7-3F4C-4C19-8C1F-368D54E099AA}" dt="2022-03-17T02:48:35.680" v="18394"/>
          <ac:spMkLst>
            <pc:docMk/>
            <pc:sldMk cId="1086497224" sldId="352"/>
            <ac:spMk id="2" creationId="{777A7C3F-F82C-4B8B-A3CC-7EAA21C6CED8}"/>
          </ac:spMkLst>
        </pc:spChg>
        <pc:spChg chg="del mod">
          <ac:chgData name="li bo" userId="86e360d6c7446f46" providerId="LiveId" clId="{CF09A8D7-3F4C-4C19-8C1F-368D54E099AA}" dt="2022-03-17T02:48:35.680" v="18394"/>
          <ac:spMkLst>
            <pc:docMk/>
            <pc:sldMk cId="1086497224" sldId="352"/>
            <ac:spMk id="3" creationId="{804CC0BE-97B1-459B-B346-2F47BFF0405B}"/>
          </ac:spMkLst>
        </pc:spChg>
        <pc:spChg chg="add mod">
          <ac:chgData name="li bo" userId="86e360d6c7446f46" providerId="LiveId" clId="{CF09A8D7-3F4C-4C19-8C1F-368D54E099AA}" dt="2022-03-17T06:52:30.584" v="20815" actId="20577"/>
          <ac:spMkLst>
            <pc:docMk/>
            <pc:sldMk cId="1086497224" sldId="352"/>
            <ac:spMk id="6" creationId="{B8050430-96D4-4458-9F47-2E847A13B1A5}"/>
          </ac:spMkLst>
        </pc:spChg>
        <pc:spChg chg="add mod">
          <ac:chgData name="li bo" userId="86e360d6c7446f46" providerId="LiveId" clId="{CF09A8D7-3F4C-4C19-8C1F-368D54E099AA}" dt="2022-03-17T06:11:25.996" v="20234" actId="404"/>
          <ac:spMkLst>
            <pc:docMk/>
            <pc:sldMk cId="1086497224" sldId="352"/>
            <ac:spMk id="7" creationId="{94670E24-3DC8-4850-857E-3D198AA5ECD8}"/>
          </ac:spMkLst>
        </pc:spChg>
        <pc:spChg chg="add mod">
          <ac:chgData name="li bo" userId="86e360d6c7446f46" providerId="LiveId" clId="{CF09A8D7-3F4C-4C19-8C1F-368D54E099AA}" dt="2022-03-17T06:11:48.935" v="20268" actId="20577"/>
          <ac:spMkLst>
            <pc:docMk/>
            <pc:sldMk cId="1086497224" sldId="352"/>
            <ac:spMk id="8" creationId="{C696EE70-2CA2-4429-9293-BCF5B8F1A739}"/>
          </ac:spMkLst>
        </pc:spChg>
        <pc:spChg chg="add mod">
          <ac:chgData name="li bo" userId="86e360d6c7446f46" providerId="LiveId" clId="{CF09A8D7-3F4C-4C19-8C1F-368D54E099AA}" dt="2022-03-17T06:14:25.951" v="20433" actId="20577"/>
          <ac:spMkLst>
            <pc:docMk/>
            <pc:sldMk cId="1086497224" sldId="352"/>
            <ac:spMk id="9" creationId="{E60AA64D-F4EA-40FF-8C9F-C374417FA6F5}"/>
          </ac:spMkLst>
        </pc:spChg>
        <pc:spChg chg="add del mod">
          <ac:chgData name="li bo" userId="86e360d6c7446f46" providerId="LiveId" clId="{CF09A8D7-3F4C-4C19-8C1F-368D54E099AA}" dt="2022-03-17T06:08:30.266" v="19949" actId="478"/>
          <ac:spMkLst>
            <pc:docMk/>
            <pc:sldMk cId="1086497224" sldId="352"/>
            <ac:spMk id="10" creationId="{69B9E04A-E0C1-463E-9C33-F40F8F26C11D}"/>
          </ac:spMkLst>
        </pc:spChg>
        <pc:spChg chg="add mod">
          <ac:chgData name="li bo" userId="86e360d6c7446f46" providerId="LiveId" clId="{CF09A8D7-3F4C-4C19-8C1F-368D54E099AA}" dt="2022-03-17T06:14:29.178" v="20451" actId="207"/>
          <ac:spMkLst>
            <pc:docMk/>
            <pc:sldMk cId="1086497224" sldId="352"/>
            <ac:spMk id="11" creationId="{57557374-52B5-4CBE-B728-3CF02493D069}"/>
          </ac:spMkLst>
        </pc:spChg>
        <pc:spChg chg="add mod">
          <ac:chgData name="li bo" userId="86e360d6c7446f46" providerId="LiveId" clId="{CF09A8D7-3F4C-4C19-8C1F-368D54E099AA}" dt="2022-03-17T06:14:29.181" v="20455" actId="207"/>
          <ac:spMkLst>
            <pc:docMk/>
            <pc:sldMk cId="1086497224" sldId="352"/>
            <ac:spMk id="12" creationId="{05D9F34A-D1D1-44A4-B08F-BE7ED6838D33}"/>
          </ac:spMkLst>
        </pc:spChg>
        <pc:spChg chg="add mod">
          <ac:chgData name="li bo" userId="86e360d6c7446f46" providerId="LiveId" clId="{CF09A8D7-3F4C-4C19-8C1F-368D54E099AA}" dt="2022-03-17T06:14:29.184" v="20457" actId="207"/>
          <ac:spMkLst>
            <pc:docMk/>
            <pc:sldMk cId="1086497224" sldId="352"/>
            <ac:spMk id="13" creationId="{16B4CE76-E4BE-4B7A-874D-8578FCBBE986}"/>
          </ac:spMkLst>
        </pc:spChg>
        <pc:spChg chg="add del mod">
          <ac:chgData name="li bo" userId="86e360d6c7446f46" providerId="LiveId" clId="{CF09A8D7-3F4C-4C19-8C1F-368D54E099AA}" dt="2022-03-17T06:08:30.266" v="19949" actId="478"/>
          <ac:spMkLst>
            <pc:docMk/>
            <pc:sldMk cId="1086497224" sldId="352"/>
            <ac:spMk id="14" creationId="{BB5F75AB-D482-4190-8D27-9E8C0A91CA58}"/>
          </ac:spMkLst>
        </pc:spChg>
        <pc:spChg chg="add mod">
          <ac:chgData name="li bo" userId="86e360d6c7446f46" providerId="LiveId" clId="{CF09A8D7-3F4C-4C19-8C1F-368D54E099AA}" dt="2022-03-17T02:48:35.806" v="18578" actId="948"/>
          <ac:spMkLst>
            <pc:docMk/>
            <pc:sldMk cId="1086497224" sldId="352"/>
            <ac:spMk id="15" creationId="{1B70E562-2702-43A7-A1CC-41323B15555B}"/>
          </ac:spMkLst>
        </pc:spChg>
        <pc:spChg chg="add mod">
          <ac:chgData name="li bo" userId="86e360d6c7446f46" providerId="LiveId" clId="{CF09A8D7-3F4C-4C19-8C1F-368D54E099AA}" dt="2022-03-17T08:32:38.852" v="21750"/>
          <ac:spMkLst>
            <pc:docMk/>
            <pc:sldMk cId="1086497224" sldId="352"/>
            <ac:spMk id="16" creationId="{3B0BA16D-8D23-4588-99E5-001E4B36DB7B}"/>
          </ac:spMkLst>
        </pc:spChg>
        <pc:spChg chg="add mod">
          <ac:chgData name="li bo" userId="86e360d6c7446f46" providerId="LiveId" clId="{CF09A8D7-3F4C-4C19-8C1F-368D54E099AA}" dt="2022-03-17T08:32:38.852" v="21749"/>
          <ac:spMkLst>
            <pc:docMk/>
            <pc:sldMk cId="1086497224" sldId="352"/>
            <ac:spMk id="17" creationId="{F06DDE2C-5A6F-4CF9-863A-B34563A79D7C}"/>
          </ac:spMkLst>
        </pc:spChg>
        <pc:spChg chg="add mod">
          <ac:chgData name="li bo" userId="86e360d6c7446f46" providerId="LiveId" clId="{CF09A8D7-3F4C-4C19-8C1F-368D54E099AA}" dt="2022-03-17T08:32:38.852" v="21749"/>
          <ac:spMkLst>
            <pc:docMk/>
            <pc:sldMk cId="1086497224" sldId="352"/>
            <ac:spMk id="18" creationId="{CEE72DD7-ABF4-45E0-B86A-30F7FF327D02}"/>
          </ac:spMkLst>
        </pc:spChg>
        <pc:spChg chg="add mod">
          <ac:chgData name="li bo" userId="86e360d6c7446f46" providerId="LiveId" clId="{CF09A8D7-3F4C-4C19-8C1F-368D54E099AA}" dt="2022-03-17T08:32:38.852" v="21749"/>
          <ac:spMkLst>
            <pc:docMk/>
            <pc:sldMk cId="1086497224" sldId="352"/>
            <ac:spMk id="19" creationId="{2712F10B-04F4-44A6-BEE1-E79279C623E6}"/>
          </ac:spMkLst>
        </pc:spChg>
        <pc:spChg chg="add del mod ord">
          <ac:chgData name="li bo" userId="86e360d6c7446f46" providerId="LiveId" clId="{CF09A8D7-3F4C-4C19-8C1F-368D54E099AA}" dt="2022-03-17T06:14:29.186" v="20459"/>
          <ac:spMkLst>
            <pc:docMk/>
            <pc:sldMk cId="1086497224" sldId="352"/>
            <ac:spMk id="21" creationId="{B77CF270-2985-4C3A-9A39-D36AF91D75BA}"/>
          </ac:spMkLst>
        </pc:spChg>
        <pc:grpChg chg="add mod">
          <ac:chgData name="li bo" userId="86e360d6c7446f46" providerId="LiveId" clId="{CF09A8D7-3F4C-4C19-8C1F-368D54E099AA}" dt="2022-03-17T08:32:38.852" v="21751"/>
          <ac:grpSpMkLst>
            <pc:docMk/>
            <pc:sldMk cId="1086497224" sldId="352"/>
            <ac:grpSpMk id="20" creationId="{08290719-D2AB-4EF4-ACF0-32BCE6D72287}"/>
          </ac:grpSpMkLst>
        </pc:grpChg>
        <pc:picChg chg="add mod ord">
          <ac:chgData name="li bo" userId="86e360d6c7446f46" providerId="LiveId" clId="{CF09A8D7-3F4C-4C19-8C1F-368D54E099AA}" dt="2022-03-17T08:32:38.853" v="21753"/>
          <ac:picMkLst>
            <pc:docMk/>
            <pc:sldMk cId="1086497224" sldId="352"/>
            <ac:picMk id="5" creationId="{F2A25D37-AFE3-440B-A1A5-4D9238D25F0C}"/>
          </ac:picMkLst>
        </pc:picChg>
      </pc:sldChg>
      <pc:sldChg chg="delSp new del mod">
        <pc:chgData name="li bo" userId="86e360d6c7446f46" providerId="LiveId" clId="{CF09A8D7-3F4C-4C19-8C1F-368D54E099AA}" dt="2022-03-17T05:20:25.549" v="18900" actId="47"/>
        <pc:sldMkLst>
          <pc:docMk/>
          <pc:sldMk cId="3515041098" sldId="353"/>
        </pc:sldMkLst>
        <pc:spChg chg="del">
          <ac:chgData name="li bo" userId="86e360d6c7446f46" providerId="LiveId" clId="{CF09A8D7-3F4C-4C19-8C1F-368D54E099AA}" dt="2022-03-17T05:19:20.727" v="18899" actId="478"/>
          <ac:spMkLst>
            <pc:docMk/>
            <pc:sldMk cId="3515041098" sldId="353"/>
            <ac:spMk id="2" creationId="{D20AD823-E7F8-4BA0-A9C5-8273E0A33CD9}"/>
          </ac:spMkLst>
        </pc:spChg>
        <pc:spChg chg="del">
          <ac:chgData name="li bo" userId="86e360d6c7446f46" providerId="LiveId" clId="{CF09A8D7-3F4C-4C19-8C1F-368D54E099AA}" dt="2022-03-17T05:19:20.727" v="18899" actId="478"/>
          <ac:spMkLst>
            <pc:docMk/>
            <pc:sldMk cId="3515041098" sldId="353"/>
            <ac:spMk id="3" creationId="{7F24D10E-A3D8-4F8F-99CA-FCC714CA3AF8}"/>
          </ac:spMkLst>
        </pc:spChg>
      </pc:sldChg>
      <pc:sldChg chg="addSp modSp add modAnim">
        <pc:chgData name="li bo" userId="86e360d6c7446f46" providerId="LiveId" clId="{CF09A8D7-3F4C-4C19-8C1F-368D54E099AA}" dt="2022-03-17T05:59:57.662" v="19335" actId="1076"/>
        <pc:sldMkLst>
          <pc:docMk/>
          <pc:sldMk cId="3867353767" sldId="353"/>
        </pc:sldMkLst>
        <pc:picChg chg="add mod">
          <ac:chgData name="li bo" userId="86e360d6c7446f46" providerId="LiveId" clId="{CF09A8D7-3F4C-4C19-8C1F-368D54E099AA}" dt="2022-03-17T05:59:57.662" v="19335" actId="1076"/>
          <ac:picMkLst>
            <pc:docMk/>
            <pc:sldMk cId="3867353767" sldId="353"/>
            <ac:picMk id="7" creationId="{0FD910D5-612A-431A-99D5-F9E651F540C2}"/>
          </ac:picMkLst>
        </pc:picChg>
        <pc:picChg chg="mod">
          <ac:chgData name="li bo" userId="86e360d6c7446f46" providerId="LiveId" clId="{CF09A8D7-3F4C-4C19-8C1F-368D54E099AA}" dt="2022-03-17T05:57:34.367" v="19304" actId="1076"/>
          <ac:picMkLst>
            <pc:docMk/>
            <pc:sldMk cId="3867353767" sldId="353"/>
            <ac:picMk id="1026" creationId="{4E802A0D-F3C1-45A3-8CD1-C5A4DAE11515}"/>
          </ac:picMkLst>
        </pc:picChg>
        <pc:picChg chg="mod">
          <ac:chgData name="li bo" userId="86e360d6c7446f46" providerId="LiveId" clId="{CF09A8D7-3F4C-4C19-8C1F-368D54E099AA}" dt="2022-03-17T05:57:34.367" v="19304" actId="1076"/>
          <ac:picMkLst>
            <pc:docMk/>
            <pc:sldMk cId="3867353767" sldId="353"/>
            <ac:picMk id="1028" creationId="{FB914878-2B47-40AE-8DFF-7EC13A31B366}"/>
          </ac:picMkLst>
        </pc:picChg>
        <pc:picChg chg="add mod">
          <ac:chgData name="li bo" userId="86e360d6c7446f46" providerId="LiveId" clId="{CF09A8D7-3F4C-4C19-8C1F-368D54E099AA}" dt="2022-03-17T05:58:22.557" v="19320" actId="1076"/>
          <ac:picMkLst>
            <pc:docMk/>
            <pc:sldMk cId="3867353767" sldId="353"/>
            <ac:picMk id="3074" creationId="{DA8956DB-9C5B-463D-AB5A-D334E1D47697}"/>
          </ac:picMkLst>
        </pc:picChg>
      </pc:sldChg>
      <pc:sldChg chg="addSp modSp add mod">
        <pc:chgData name="li bo" userId="86e360d6c7446f46" providerId="LiveId" clId="{CF09A8D7-3F4C-4C19-8C1F-368D54E099AA}" dt="2022-03-17T06:01:12.751" v="19438" actId="20577"/>
        <pc:sldMkLst>
          <pc:docMk/>
          <pc:sldMk cId="2755141655" sldId="354"/>
        </pc:sldMkLst>
        <pc:spChg chg="mod">
          <ac:chgData name="li bo" userId="86e360d6c7446f46" providerId="LiveId" clId="{CF09A8D7-3F4C-4C19-8C1F-368D54E099AA}" dt="2022-03-17T05:59:17.900" v="19333" actId="113"/>
          <ac:spMkLst>
            <pc:docMk/>
            <pc:sldMk cId="2755141655" sldId="354"/>
            <ac:spMk id="2" creationId="{00000000-0000-0000-0000-000000000000}"/>
          </ac:spMkLst>
        </pc:spChg>
        <pc:spChg chg="mod">
          <ac:chgData name="li bo" userId="86e360d6c7446f46" providerId="LiveId" clId="{CF09A8D7-3F4C-4C19-8C1F-368D54E099AA}" dt="2022-03-17T05:59:20.010" v="19334" actId="20577"/>
          <ac:spMkLst>
            <pc:docMk/>
            <pc:sldMk cId="2755141655" sldId="354"/>
            <ac:spMk id="3" creationId="{00000000-0000-0000-0000-000000000000}"/>
          </ac:spMkLst>
        </pc:spChg>
        <pc:spChg chg="add mod">
          <ac:chgData name="li bo" userId="86e360d6c7446f46" providerId="LiveId" clId="{CF09A8D7-3F4C-4C19-8C1F-368D54E099AA}" dt="2022-03-17T06:01:12.751" v="19438" actId="20577"/>
          <ac:spMkLst>
            <pc:docMk/>
            <pc:sldMk cId="2755141655" sldId="354"/>
            <ac:spMk id="4" creationId="{2F24D087-4C8E-4F50-85CE-29DD6D8550AE}"/>
          </ac:spMkLst>
        </pc:spChg>
      </pc:sldChg>
      <pc:sldChg chg="addSp delSp modSp add mod modNotesTx">
        <pc:chgData name="li bo" userId="86e360d6c7446f46" providerId="LiveId" clId="{CF09A8D7-3F4C-4C19-8C1F-368D54E099AA}" dt="2022-03-17T06:29:45.231" v="20744" actId="20577"/>
        <pc:sldMkLst>
          <pc:docMk/>
          <pc:sldMk cId="1022010447" sldId="355"/>
        </pc:sldMkLst>
        <pc:spChg chg="add mod ord">
          <ac:chgData name="li bo" userId="86e360d6c7446f46" providerId="LiveId" clId="{CF09A8D7-3F4C-4C19-8C1F-368D54E099AA}" dt="2022-03-17T06:29:45.231" v="20744" actId="20577"/>
          <ac:spMkLst>
            <pc:docMk/>
            <pc:sldMk cId="1022010447" sldId="355"/>
            <ac:spMk id="19" creationId="{B17D509B-80CC-4D0D-805C-F602B552758C}"/>
          </ac:spMkLst>
        </pc:spChg>
        <pc:grpChg chg="add mod">
          <ac:chgData name="li bo" userId="86e360d6c7446f46" providerId="LiveId" clId="{CF09A8D7-3F4C-4C19-8C1F-368D54E099AA}" dt="2022-03-17T06:28:56.306" v="20726" actId="1076"/>
          <ac:grpSpMkLst>
            <pc:docMk/>
            <pc:sldMk cId="1022010447" sldId="355"/>
            <ac:grpSpMk id="6" creationId="{D3D482EE-90AA-4DF8-A8B7-D6486B6D2310}"/>
          </ac:grpSpMkLst>
        </pc:grpChg>
        <pc:picChg chg="mod">
          <ac:chgData name="li bo" userId="86e360d6c7446f46" providerId="LiveId" clId="{CF09A8D7-3F4C-4C19-8C1F-368D54E099AA}" dt="2022-03-17T05:44:30.062" v="18944" actId="164"/>
          <ac:picMkLst>
            <pc:docMk/>
            <pc:sldMk cId="1022010447" sldId="355"/>
            <ac:picMk id="3" creationId="{95927973-55FD-4CD5-B860-211FCF8BAC1C}"/>
          </ac:picMkLst>
        </pc:picChg>
        <pc:picChg chg="add mod">
          <ac:chgData name="li bo" userId="86e360d6c7446f46" providerId="LiveId" clId="{CF09A8D7-3F4C-4C19-8C1F-368D54E099AA}" dt="2022-03-17T05:44:30.062" v="18944" actId="164"/>
          <ac:picMkLst>
            <pc:docMk/>
            <pc:sldMk cId="1022010447" sldId="355"/>
            <ac:picMk id="5" creationId="{23D59AEC-D7D4-4769-8157-1E0B28F48A42}"/>
          </ac:picMkLst>
        </pc:picChg>
        <pc:picChg chg="del">
          <ac:chgData name="li bo" userId="86e360d6c7446f46" providerId="LiveId" clId="{CF09A8D7-3F4C-4C19-8C1F-368D54E099AA}" dt="2022-03-17T05:43:52.101" v="18937" actId="478"/>
          <ac:picMkLst>
            <pc:docMk/>
            <pc:sldMk cId="1022010447" sldId="355"/>
            <ac:picMk id="7" creationId="{5F6FC370-6691-4CD7-8379-FF0514E92E5A}"/>
          </ac:picMkLst>
        </pc:picChg>
        <pc:picChg chg="del">
          <ac:chgData name="li bo" userId="86e360d6c7446f46" providerId="LiveId" clId="{CF09A8D7-3F4C-4C19-8C1F-368D54E099AA}" dt="2022-03-17T05:43:51.629" v="18936" actId="478"/>
          <ac:picMkLst>
            <pc:docMk/>
            <pc:sldMk cId="1022010447" sldId="355"/>
            <ac:picMk id="9" creationId="{4ABC717D-9269-4D1C-8DE7-4F6C48397742}"/>
          </ac:picMkLst>
        </pc:picChg>
        <pc:picChg chg="add del mod">
          <ac:chgData name="li bo" userId="86e360d6c7446f46" providerId="LiveId" clId="{CF09A8D7-3F4C-4C19-8C1F-368D54E099AA}" dt="2022-03-17T05:47:25.592" v="18965" actId="478"/>
          <ac:picMkLst>
            <pc:docMk/>
            <pc:sldMk cId="1022010447" sldId="355"/>
            <ac:picMk id="10" creationId="{D7653EB6-9E91-4B8A-9A1F-98DBAC5B4501}"/>
          </ac:picMkLst>
        </pc:picChg>
        <pc:picChg chg="add del mod">
          <ac:chgData name="li bo" userId="86e360d6c7446f46" providerId="LiveId" clId="{CF09A8D7-3F4C-4C19-8C1F-368D54E099AA}" dt="2022-03-17T05:46:27.921" v="18950" actId="478"/>
          <ac:picMkLst>
            <pc:docMk/>
            <pc:sldMk cId="1022010447" sldId="355"/>
            <ac:picMk id="12" creationId="{AF9E012D-DED7-4391-A60B-5CF422B5CE42}"/>
          </ac:picMkLst>
        </pc:picChg>
        <pc:picChg chg="add del mod">
          <ac:chgData name="li bo" userId="86e360d6c7446f46" providerId="LiveId" clId="{CF09A8D7-3F4C-4C19-8C1F-368D54E099AA}" dt="2022-03-17T05:47:26.037" v="18966" actId="478"/>
          <ac:picMkLst>
            <pc:docMk/>
            <pc:sldMk cId="1022010447" sldId="355"/>
            <ac:picMk id="14" creationId="{A989CB2A-9C54-4297-960E-F6E1F78B2004}"/>
          </ac:picMkLst>
        </pc:picChg>
        <pc:picChg chg="add mod">
          <ac:chgData name="li bo" userId="86e360d6c7446f46" providerId="LiveId" clId="{CF09A8D7-3F4C-4C19-8C1F-368D54E099AA}" dt="2022-03-17T06:28:42.718" v="20722" actId="1076"/>
          <ac:picMkLst>
            <pc:docMk/>
            <pc:sldMk cId="1022010447" sldId="355"/>
            <ac:picMk id="16" creationId="{6435DBDA-E4C4-45DF-8102-30F57397D60E}"/>
          </ac:picMkLst>
        </pc:picChg>
        <pc:picChg chg="add mod">
          <ac:chgData name="li bo" userId="86e360d6c7446f46" providerId="LiveId" clId="{CF09A8D7-3F4C-4C19-8C1F-368D54E099AA}" dt="2022-03-17T06:28:42.718" v="20722" actId="1076"/>
          <ac:picMkLst>
            <pc:docMk/>
            <pc:sldMk cId="1022010447" sldId="355"/>
            <ac:picMk id="18" creationId="{1C77A7BB-B11F-4E95-AB5B-5760DA0C7DC0}"/>
          </ac:picMkLst>
        </pc:picChg>
        <pc:picChg chg="add mod">
          <ac:chgData name="li bo" userId="86e360d6c7446f46" providerId="LiveId" clId="{CF09A8D7-3F4C-4C19-8C1F-368D54E099AA}" dt="2022-03-17T06:28:45.360" v="20723" actId="1076"/>
          <ac:picMkLst>
            <pc:docMk/>
            <pc:sldMk cId="1022010447" sldId="355"/>
            <ac:picMk id="21" creationId="{241A74EE-A1C4-406B-A65C-D609EDF3CAAD}"/>
          </ac:picMkLst>
        </pc:picChg>
      </pc:sldChg>
      <pc:sldChg chg="addSp delSp modSp add mod delAnim">
        <pc:chgData name="li bo" userId="86e360d6c7446f46" providerId="LiveId" clId="{CF09A8D7-3F4C-4C19-8C1F-368D54E099AA}" dt="2022-03-17T06:21:45.793" v="20587" actId="1076"/>
        <pc:sldMkLst>
          <pc:docMk/>
          <pc:sldMk cId="3685524916" sldId="356"/>
        </pc:sldMkLst>
        <pc:spChg chg="add mod">
          <ac:chgData name="li bo" userId="86e360d6c7446f46" providerId="LiveId" clId="{CF09A8D7-3F4C-4C19-8C1F-368D54E099AA}" dt="2022-03-17T06:21:43.882" v="20586" actId="1076"/>
          <ac:spMkLst>
            <pc:docMk/>
            <pc:sldMk cId="3685524916" sldId="356"/>
            <ac:spMk id="5" creationId="{317DD4E1-DF25-44EC-9968-EF82C6051E2C}"/>
          </ac:spMkLst>
        </pc:spChg>
        <pc:spChg chg="del">
          <ac:chgData name="li bo" userId="86e360d6c7446f46" providerId="LiveId" clId="{CF09A8D7-3F4C-4C19-8C1F-368D54E099AA}" dt="2022-03-17T06:18:52.502" v="20532" actId="478"/>
          <ac:spMkLst>
            <pc:docMk/>
            <pc:sldMk cId="3685524916" sldId="356"/>
            <ac:spMk id="20" creationId="{A8F9CA88-C583-4EF6-8327-C4AB59816C87}"/>
          </ac:spMkLst>
        </pc:spChg>
        <pc:picChg chg="add mod">
          <ac:chgData name="li bo" userId="86e360d6c7446f46" providerId="LiveId" clId="{CF09A8D7-3F4C-4C19-8C1F-368D54E099AA}" dt="2022-03-17T06:21:45.793" v="20587" actId="1076"/>
          <ac:picMkLst>
            <pc:docMk/>
            <pc:sldMk cId="3685524916" sldId="356"/>
            <ac:picMk id="3" creationId="{983D5C24-BE18-435E-9405-16C28B103248}"/>
          </ac:picMkLst>
        </pc:picChg>
        <pc:picChg chg="del">
          <ac:chgData name="li bo" userId="86e360d6c7446f46" providerId="LiveId" clId="{CF09A8D7-3F4C-4C19-8C1F-368D54E099AA}" dt="2022-03-17T06:18:49.453" v="20531" actId="478"/>
          <ac:picMkLst>
            <pc:docMk/>
            <pc:sldMk cId="3685524916" sldId="356"/>
            <ac:picMk id="7" creationId="{5F6FC370-6691-4CD7-8379-FF0514E92E5A}"/>
          </ac:picMkLst>
        </pc:picChg>
        <pc:picChg chg="del">
          <ac:chgData name="li bo" userId="86e360d6c7446f46" providerId="LiveId" clId="{CF09A8D7-3F4C-4C19-8C1F-368D54E099AA}" dt="2022-03-17T06:18:54.584" v="20533" actId="478"/>
          <ac:picMkLst>
            <pc:docMk/>
            <pc:sldMk cId="3685524916" sldId="356"/>
            <ac:picMk id="12" creationId="{EF96A9D6-EF6D-48F1-914E-6CC4137FABFD}"/>
          </ac:picMkLst>
        </pc:picChg>
      </pc:sldChg>
      <pc:sldChg chg="addSp delSp modSp add mod">
        <pc:chgData name="li bo" userId="86e360d6c7446f46" providerId="LiveId" clId="{CF09A8D7-3F4C-4C19-8C1F-368D54E099AA}" dt="2022-03-17T07:29:27.079" v="21213" actId="478"/>
        <pc:sldMkLst>
          <pc:docMk/>
          <pc:sldMk cId="3862960062" sldId="357"/>
        </pc:sldMkLst>
        <pc:spChg chg="add del mod">
          <ac:chgData name="li bo" userId="86e360d6c7446f46" providerId="LiveId" clId="{CF09A8D7-3F4C-4C19-8C1F-368D54E099AA}" dt="2022-03-17T07:29:27.079" v="21213" actId="478"/>
          <ac:spMkLst>
            <pc:docMk/>
            <pc:sldMk cId="3862960062" sldId="357"/>
            <ac:spMk id="2" creationId="{9C07858F-54A3-4B9B-B422-9554B1457C20}"/>
          </ac:spMkLst>
        </pc:spChg>
        <pc:picChg chg="mod">
          <ac:chgData name="li bo" userId="86e360d6c7446f46" providerId="LiveId" clId="{CF09A8D7-3F4C-4C19-8C1F-368D54E099AA}" dt="2022-03-17T07:28:52.404" v="21198" actId="1076"/>
          <ac:picMkLst>
            <pc:docMk/>
            <pc:sldMk cId="3862960062" sldId="357"/>
            <ac:picMk id="14" creationId="{D6A5F5D3-20D4-411B-BE8A-929517DBE3A3}"/>
          </ac:picMkLst>
        </pc:picChg>
      </pc:sldChg>
      <pc:sldChg chg="addSp delSp modSp new mod">
        <pc:chgData name="li bo" userId="86e360d6c7446f46" providerId="LiveId" clId="{CF09A8D7-3F4C-4C19-8C1F-368D54E099AA}" dt="2022-03-17T07:54:48.708" v="21554" actId="1076"/>
        <pc:sldMkLst>
          <pc:docMk/>
          <pc:sldMk cId="1872647147" sldId="358"/>
        </pc:sldMkLst>
        <pc:spChg chg="del">
          <ac:chgData name="li bo" userId="86e360d6c7446f46" providerId="LiveId" clId="{CF09A8D7-3F4C-4C19-8C1F-368D54E099AA}" dt="2022-03-17T07:49:27.802" v="21431" actId="478"/>
          <ac:spMkLst>
            <pc:docMk/>
            <pc:sldMk cId="1872647147" sldId="358"/>
            <ac:spMk id="2" creationId="{AEFFCDAA-8364-49F0-B40F-58AE0246D3E2}"/>
          </ac:spMkLst>
        </pc:spChg>
        <pc:spChg chg="del">
          <ac:chgData name="li bo" userId="86e360d6c7446f46" providerId="LiveId" clId="{CF09A8D7-3F4C-4C19-8C1F-368D54E099AA}" dt="2022-03-17T07:49:27.802" v="21431" actId="478"/>
          <ac:spMkLst>
            <pc:docMk/>
            <pc:sldMk cId="1872647147" sldId="358"/>
            <ac:spMk id="3" creationId="{065109C8-BB99-471A-8A96-B55E71E71BCF}"/>
          </ac:spMkLst>
        </pc:spChg>
        <pc:spChg chg="add mod">
          <ac:chgData name="li bo" userId="86e360d6c7446f46" providerId="LiveId" clId="{CF09A8D7-3F4C-4C19-8C1F-368D54E099AA}" dt="2022-03-17T07:53:19.166" v="21546" actId="20577"/>
          <ac:spMkLst>
            <pc:docMk/>
            <pc:sldMk cId="1872647147" sldId="358"/>
            <ac:spMk id="4" creationId="{4F888D46-28A0-44C6-908E-CD08FBFB7994}"/>
          </ac:spMkLst>
        </pc:spChg>
        <pc:picChg chg="add mod">
          <ac:chgData name="li bo" userId="86e360d6c7446f46" providerId="LiveId" clId="{CF09A8D7-3F4C-4C19-8C1F-368D54E099AA}" dt="2022-03-17T07:53:25.334" v="21547" actId="1076"/>
          <ac:picMkLst>
            <pc:docMk/>
            <pc:sldMk cId="1872647147" sldId="358"/>
            <ac:picMk id="6" creationId="{09A714D9-6E83-4A15-A841-8CFBC0DF3BAE}"/>
          </ac:picMkLst>
        </pc:picChg>
        <pc:picChg chg="add mod">
          <ac:chgData name="li bo" userId="86e360d6c7446f46" providerId="LiveId" clId="{CF09A8D7-3F4C-4C19-8C1F-368D54E099AA}" dt="2022-03-17T07:54:48.708" v="21554" actId="1076"/>
          <ac:picMkLst>
            <pc:docMk/>
            <pc:sldMk cId="1872647147" sldId="358"/>
            <ac:picMk id="8" creationId="{979A36AF-AB17-4D66-A550-0CB6294FC6C3}"/>
          </ac:picMkLst>
        </pc:picChg>
        <pc:picChg chg="add del mod">
          <ac:chgData name="li bo" userId="86e360d6c7446f46" providerId="LiveId" clId="{CF09A8D7-3F4C-4C19-8C1F-368D54E099AA}" dt="2022-03-17T07:54:42.395" v="21550" actId="478"/>
          <ac:picMkLst>
            <pc:docMk/>
            <pc:sldMk cId="1872647147" sldId="358"/>
            <ac:picMk id="10" creationId="{F15F0C0E-62CC-4747-94F7-A4DF34D4F760}"/>
          </ac:picMkLst>
        </pc:picChg>
        <pc:picChg chg="add mod">
          <ac:chgData name="li bo" userId="86e360d6c7446f46" providerId="LiveId" clId="{CF09A8D7-3F4C-4C19-8C1F-368D54E099AA}" dt="2022-03-17T07:54:47.361" v="21553" actId="1076"/>
          <ac:picMkLst>
            <pc:docMk/>
            <pc:sldMk cId="1872647147" sldId="358"/>
            <ac:picMk id="12" creationId="{9FF08235-07A9-4981-A45F-02CD126967A7}"/>
          </ac:picMkLst>
        </pc:picChg>
      </pc:sldChg>
      <pc:sldChg chg="addSp delSp modSp new mod">
        <pc:chgData name="li bo" userId="86e360d6c7446f46" providerId="LiveId" clId="{CF09A8D7-3F4C-4C19-8C1F-368D54E099AA}" dt="2022-03-17T08:03:26.180" v="21611" actId="14100"/>
        <pc:sldMkLst>
          <pc:docMk/>
          <pc:sldMk cId="3280205868" sldId="359"/>
        </pc:sldMkLst>
        <pc:spChg chg="del">
          <ac:chgData name="li bo" userId="86e360d6c7446f46" providerId="LiveId" clId="{CF09A8D7-3F4C-4C19-8C1F-368D54E099AA}" dt="2022-03-17T08:01:37.605" v="21597" actId="478"/>
          <ac:spMkLst>
            <pc:docMk/>
            <pc:sldMk cId="3280205868" sldId="359"/>
            <ac:spMk id="2" creationId="{CDE02A4D-01EB-4A5E-9A69-834ACA17AFD1}"/>
          </ac:spMkLst>
        </pc:spChg>
        <pc:spChg chg="del">
          <ac:chgData name="li bo" userId="86e360d6c7446f46" providerId="LiveId" clId="{CF09A8D7-3F4C-4C19-8C1F-368D54E099AA}" dt="2022-03-17T08:01:29.479" v="21594" actId="478"/>
          <ac:spMkLst>
            <pc:docMk/>
            <pc:sldMk cId="3280205868" sldId="359"/>
            <ac:spMk id="3" creationId="{B51FEF0C-DF73-463C-B405-A1A6EF80FFEA}"/>
          </ac:spMkLst>
        </pc:spChg>
        <pc:spChg chg="add mod">
          <ac:chgData name="li bo" userId="86e360d6c7446f46" providerId="LiveId" clId="{CF09A8D7-3F4C-4C19-8C1F-368D54E099AA}" dt="2022-03-17T08:01:37.820" v="21598"/>
          <ac:spMkLst>
            <pc:docMk/>
            <pc:sldMk cId="3280205868" sldId="359"/>
            <ac:spMk id="6" creationId="{3A5FE25D-F280-4138-A349-68CBCE0867E2}"/>
          </ac:spMkLst>
        </pc:spChg>
        <pc:spChg chg="add mod">
          <ac:chgData name="li bo" userId="86e360d6c7446f46" providerId="LiveId" clId="{CF09A8D7-3F4C-4C19-8C1F-368D54E099AA}" dt="2022-03-17T08:03:26.180" v="21611" actId="14100"/>
          <ac:spMkLst>
            <pc:docMk/>
            <pc:sldMk cId="3280205868" sldId="359"/>
            <ac:spMk id="7" creationId="{0700DE77-AF76-4B45-B1E4-60B301F81674}"/>
          </ac:spMkLst>
        </pc:spChg>
        <pc:picChg chg="add mod">
          <ac:chgData name="li bo" userId="86e360d6c7446f46" providerId="LiveId" clId="{CF09A8D7-3F4C-4C19-8C1F-368D54E099AA}" dt="2022-03-17T08:03:15.925" v="21608" actId="1076"/>
          <ac:picMkLst>
            <pc:docMk/>
            <pc:sldMk cId="3280205868" sldId="359"/>
            <ac:picMk id="5" creationId="{06435A81-36D9-4E08-8832-42FF3B3089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8B92A-C964-48AE-B226-AA5A2A1F0D2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536C0-6EEE-45F7-B0B9-CAFDF60FC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9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a classifier, the logistic transfer function is used as a tool to smoothen the hard threshold function</a:t>
            </a:r>
          </a:p>
          <a:p>
            <a:r>
              <a:rPr lang="en-US" altLang="zh-CN" dirty="0"/>
              <a:t>(mainly for the purpose of doing back-propagation). </a:t>
            </a:r>
          </a:p>
          <a:p>
            <a:endParaRPr lang="en-US" altLang="zh-CN" dirty="0"/>
          </a:p>
          <a:p>
            <a:r>
              <a:rPr lang="en-US" altLang="zh-CN" dirty="0"/>
              <a:t>In this sense, the logistic regression is rather deterministic.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7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2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3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6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44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74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do you think ?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75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21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principle, the model is probabilistic, given a </a:t>
            </a:r>
            <a:r>
              <a:rPr lang="en-US" altLang="zh-CN" dirty="0" err="1"/>
              <a:t>pi_i</a:t>
            </a:r>
            <a:r>
              <a:rPr lang="en-US" altLang="zh-CN" dirty="0"/>
              <a:t>, </a:t>
            </a:r>
            <a:r>
              <a:rPr lang="en-US" altLang="zh-CN" dirty="0" err="1"/>
              <a:t>yi</a:t>
            </a:r>
            <a:r>
              <a:rPr lang="en-US" altLang="zh-CN" dirty="0"/>
              <a:t> = 0 or 1 can happen.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8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9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9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19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Most common cutoff: 0.5.</a:t>
            </a:r>
          </a:p>
          <a:p>
            <a:endParaRPr lang="en-US" altLang="zh-CN" dirty="0"/>
          </a:p>
          <a:p>
            <a:r>
              <a:rPr lang="en-US" altLang="zh-CN" dirty="0"/>
              <a:t>Low threshold: more positives 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 More true positive -&gt; higher TPR </a:t>
            </a:r>
          </a:p>
          <a:p>
            <a:r>
              <a:rPr lang="en-US" altLang="zh-CN" dirty="0"/>
              <a:t>(2) More false positive -&gt; higher FPR </a:t>
            </a:r>
          </a:p>
          <a:p>
            <a:endParaRPr lang="en-US" altLang="zh-CN" dirty="0"/>
          </a:p>
          <a:p>
            <a:r>
              <a:rPr lang="en-US" altLang="zh-CN" dirty="0"/>
              <a:t>Ideal classifier: top-left corner (point (0, 1))</a:t>
            </a:r>
          </a:p>
          <a:p>
            <a:r>
              <a:rPr lang="en-US" altLang="zh-CN" dirty="0"/>
              <a:t>Random guess at all thresholds: ROC is a diagonal line.</a:t>
            </a:r>
          </a:p>
          <a:p>
            <a:endParaRPr lang="en-US" altLang="zh-CN" dirty="0"/>
          </a:p>
          <a:p>
            <a:r>
              <a:rPr lang="en-US" altLang="zh-CN" dirty="0"/>
              <a:t>AUC = 0.95 is quite good in general (Random guess AUC=0.5). But here we have imbalanced data.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6AE35-4419-4414-B335-8DA14CC475D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92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 curve: top-right corner (point (1, 1)) is the ideal.</a:t>
            </a:r>
          </a:p>
          <a:p>
            <a:endParaRPr lang="en-US" altLang="zh-CN" dirty="0"/>
          </a:p>
          <a:p>
            <a:r>
              <a:rPr lang="en-US" altLang="zh-CN" dirty="0"/>
              <a:t>Random guess at a threshold: a horizontal line.</a:t>
            </a:r>
          </a:p>
          <a:p>
            <a:endParaRPr lang="en-US" altLang="zh-CN" dirty="0"/>
          </a:p>
          <a:p>
            <a:r>
              <a:rPr lang="en" altLang="zh-CN" dirty="0"/>
              <a:t>The precision recall break-even point is the point at which the precision-recall-curve intersects the bisecting line.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6AE35-4419-4414-B335-8DA14CC475D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6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Need to solve a nonlinear equation to obtain the MLE.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75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the null hypothesis is true, </a:t>
            </a:r>
            <a:r>
              <a:rPr lang="en-US" altLang="zh-CN" dirty="0" err="1"/>
              <a:t>z_j</a:t>
            </a:r>
            <a:r>
              <a:rPr lang="en-US" altLang="zh-CN" dirty="0"/>
              <a:t> has a standard normal N(0,1) distribution, providing p-values for significance tests.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1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Less accurate when there is small fitted values.</a:t>
            </a:r>
          </a:p>
          <a:p>
            <a:r>
              <a:rPr lang="en-US" altLang="zh-CN" dirty="0"/>
              <a:t>(This problem does not show up in log-linear model when the number in each cell is not small).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6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Let: Y = 1: success, Y = 2: failed, </a:t>
            </a:r>
          </a:p>
          <a:p>
            <a:endParaRPr lang="en-US" altLang="zh-CN" dirty="0"/>
          </a:p>
          <a:p>
            <a:r>
              <a:rPr lang="en-US" altLang="zh-CN" dirty="0"/>
              <a:t>Odds = P(Y=1) / P(Y=2)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4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Let: Y = 1: success, Y = 2: failed, </a:t>
            </a:r>
          </a:p>
          <a:p>
            <a:endParaRPr lang="en-US" altLang="zh-CN" dirty="0"/>
          </a:p>
          <a:p>
            <a:r>
              <a:rPr lang="en-US" altLang="zh-CN" dirty="0"/>
              <a:t>Odds = P(Y=1) / P(Y=2)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8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restriction on X and Z, therefore they are “saturated” (hardly independent).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11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7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9B52-7C98-474C-9FB4-CFB44A7D6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3926B-174F-45E2-8EE1-AE8CA9147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182E-F0AA-473A-9D8C-A654050E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BAEB-7620-944D-90AC-E543E0C68F07}" type="datetime1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3AB3-ACA9-414D-AADC-589B02B8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70D2-1F9A-4750-8B61-7D7AC332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7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D5FB-C223-4EDA-9DB0-C0311767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B4A56-E543-4F3F-A4A4-58D435DD8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16FF-23E2-4881-9905-95E62E8B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928-5142-D846-9586-670642C88087}" type="datetime1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277F-22F4-4B8B-A969-FDA9619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78F1-F568-437A-B37D-1565DCAB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5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18739-FAB9-4140-983B-DB96A7D08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70CB5-F6DB-408D-B83D-52A5AA0F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7E24-A6C7-4955-BE29-FF5B742B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905B-DD89-2649-8D7F-50FB07E9CC6B}" type="datetime1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CA6B-BE25-47B7-8FB4-7259C3D3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94DF-191C-426D-BB87-4191B739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3D9A-1145-4441-B6DE-DF25161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81F2-F84D-4319-A170-A32EE47C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2729-8BB8-4BE3-8F1E-57173680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25F3-3A8B-9042-99E0-E47ABEBF2453}" type="datetime1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831F-5BF1-418D-9479-4D210462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42BAE-FB12-4E90-A3E0-D945AF66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7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2E0D-283A-4B5C-9573-3F833B19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CF35-EC1A-4D5C-810E-DB46BBE10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D132-610F-48F4-BA2D-D3F4D09B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AD53-7629-AB46-A360-E552586B401E}" type="datetime1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9D09-C468-445C-BE41-AD729CBC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AEF4-CF68-4631-9FF4-C0D39704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98CD-9888-4F83-ABF7-8C01B8E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E45D-F7AD-4449-8E9A-0DC7B6806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5E8A8-3D66-4807-A865-20F22672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D146-0EB2-42A2-BCFD-33DD172F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F6AB-6D37-4547-8352-EBA26D04B473}" type="datetime1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ACA8-6472-427C-B9EC-7AF4F877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60EFB-9679-4161-AC80-8C14DC97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C22E-FB43-47EC-8ACF-1D894C40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1A94E-FB08-43EF-B703-3444EB82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A1A49-E294-461A-8390-46EC561DB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7C711-82C5-4026-A666-A60391C37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4D5CC-2765-4928-AF63-6D3AE77C1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17116-0468-4CC7-A47C-A32580A1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3846-4E7E-644D-8158-8C0DFD08CC7F}" type="datetime1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DCD2C-1974-4976-B2A5-73FDA5C0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A9E7D-501E-4F20-ACAC-DB88E38D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5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1A0B-BBA6-4E85-A17B-748D26B7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4DA4C-8305-4506-9114-5F5125EE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B029-C643-E941-B150-A844230028DF}" type="datetime1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E6DA3-E624-466C-A639-18F0418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A6D04-E363-4918-AD79-D0ABA47B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6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005F9-225B-4F19-AF2E-EB039ED5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A8B-26D9-DB4B-AFA0-2DDCC52B4255}" type="datetime1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D48E7-A8CA-4DCA-B1EA-052EF090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DAF05-C5CC-4DEC-A038-E86F618E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4D0F-BBD6-42FE-A304-C72C4E37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EA09-2AAC-478E-B113-3800871B3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F22DE-06B3-4224-8210-C0ACD6F2E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D386-46D9-4F9A-8908-0CAD5785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B988-FF3A-E84E-BDC1-361562ADB3F5}" type="datetime1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278F-FD5C-4E5C-96F5-447CB698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3E8A-4BD6-47AE-9AEA-531F7A8F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D6C0-FFD6-45FD-8162-200EAA27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E779A-917D-41EB-9EDD-2C9B774B1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D74FA-125D-4984-9CC0-A462CC64F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BC0A1-152F-458A-8C50-D687133D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1C30-5A4A-9147-B6A0-0E322B6AB358}" type="datetime1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5650-79DD-4AD3-8D82-CA02E870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95BA-E5DB-4B78-B8DF-53FC9559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2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DEDEC-F2F8-43B2-BDD4-2DBC6DF1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C95F7-9211-4135-BC06-CF987FEA3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7750-C0B4-4048-9C18-AD3A1CBE1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ADCC0-EB68-D04F-B223-5BF037FDCA81}" type="datetime1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AF28-57CA-43AA-9E90-FCAF08982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AC43-491B-408B-BCF0-75BA587F9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55.png"/><Relationship Id="rId3" Type="http://schemas.openxmlformats.org/officeDocument/2006/relationships/tags" Target="../tags/tag3.xml"/><Relationship Id="rId21" Type="http://schemas.openxmlformats.org/officeDocument/2006/relationships/image" Target="../media/image5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54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5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5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58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7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43A-F26B-412F-B477-BFBD6C4BA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D9804-FAFF-4614-97AD-923CEEA74B70}"/>
              </a:ext>
            </a:extLst>
          </p:cNvPr>
          <p:cNvSpPr txBox="1"/>
          <p:nvPr/>
        </p:nvSpPr>
        <p:spPr>
          <a:xfrm>
            <a:off x="3941087" y="4620683"/>
            <a:ext cx="430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Statistical Data Analysis, 2023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44A630-E6FF-43B3-23E9-36C0231A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C41EBF8-5A8C-4246-B519-1CA1AD327E68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9891564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– Logit connection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EDFBDA-E553-4B75-A154-1D2DD33A6F25}"/>
              </a:ext>
            </a:extLst>
          </p:cNvPr>
          <p:cNvSpPr txBox="1"/>
          <p:nvPr/>
        </p:nvSpPr>
        <p:spPr>
          <a:xfrm>
            <a:off x="700666" y="1064483"/>
            <a:ext cx="879575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 another example, consider the model of 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conditional independence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(a special case of homogeneous association):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E77A6F-0EA8-4850-9A93-D552655C5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33" y="2125199"/>
            <a:ext cx="6251287" cy="5333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3377EAD-3AB1-4A2E-A398-509A5064CB7C}"/>
              </a:ext>
            </a:extLst>
          </p:cNvPr>
          <p:cNvSpPr txBox="1"/>
          <p:nvPr/>
        </p:nvSpPr>
        <p:spPr>
          <a:xfrm>
            <a:off x="1025366" y="2711608"/>
            <a:ext cx="760907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Suppose Y is the </a:t>
            </a:r>
            <a:r>
              <a:rPr lang="en-US" altLang="zh-CN" sz="2000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binary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response variable, treat X and Z as explanatory, and consider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6CD339D-68B4-4471-A26B-220BC413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336" y="3799090"/>
            <a:ext cx="6737238" cy="86578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A0B4CE5-7102-48A2-BFA3-96F745D2E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270" y="5756272"/>
            <a:ext cx="5141404" cy="509347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156CA94C-46B3-4A25-AE4F-6710D59C0A45}"/>
              </a:ext>
            </a:extLst>
          </p:cNvPr>
          <p:cNvSpPr/>
          <p:nvPr/>
        </p:nvSpPr>
        <p:spPr>
          <a:xfrm>
            <a:off x="5605018" y="5837690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DD377F-6B25-4395-9199-54DC746D2C16}"/>
              </a:ext>
            </a:extLst>
          </p:cNvPr>
          <p:cNvSpPr txBox="1"/>
          <p:nvPr/>
        </p:nvSpPr>
        <p:spPr>
          <a:xfrm>
            <a:off x="6281270" y="5252266"/>
            <a:ext cx="446474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 logit model with an additive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2369C9-E5B2-40EE-AD91-1EF6F6A8E465}"/>
                  </a:ext>
                </a:extLst>
              </p:cNvPr>
              <p:cNvSpPr txBox="1"/>
              <p:nvPr/>
            </p:nvSpPr>
            <p:spPr>
              <a:xfrm>
                <a:off x="294555" y="4764298"/>
                <a:ext cx="5434642" cy="1499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𝑋𝑍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𝑋𝑍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𝑋𝑌</m:t>
                              </m:r>
                            </m:sup>
                          </m:sSubSup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𝑋𝑌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𝑌𝑍</m:t>
                              </m:r>
                            </m:sup>
                          </m:sSubSup>
                          <m: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𝑌𝑍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2369C9-E5B2-40EE-AD91-1EF6F6A8E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5" y="4764298"/>
                <a:ext cx="5434642" cy="14992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18F832-F3BF-43D5-8B55-ADE77191E811}"/>
              </a:ext>
            </a:extLst>
          </p:cNvPr>
          <p:cNvGrpSpPr/>
          <p:nvPr/>
        </p:nvGrpSpPr>
        <p:grpSpPr>
          <a:xfrm>
            <a:off x="10005500" y="1228773"/>
            <a:ext cx="1304100" cy="1178921"/>
            <a:chOff x="8666825" y="3138368"/>
            <a:chExt cx="1553209" cy="140411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1D8F000-C265-47B1-ACDF-2E4AA33FE3B6}"/>
                </a:ext>
              </a:extLst>
            </p:cNvPr>
            <p:cNvGrpSpPr/>
            <p:nvPr/>
          </p:nvGrpSpPr>
          <p:grpSpPr>
            <a:xfrm>
              <a:off x="8666825" y="3138368"/>
              <a:ext cx="1553209" cy="1404118"/>
              <a:chOff x="8683611" y="885145"/>
              <a:chExt cx="1553209" cy="1404118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2F4D8D92-9AE7-49A1-9453-7048544FBAB4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Z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54ABF13-C5E4-4A86-B280-208CEEF8C2B9}"/>
                  </a:ext>
                </a:extLst>
              </p:cNvPr>
              <p:cNvSpPr/>
              <p:nvPr/>
            </p:nvSpPr>
            <p:spPr>
              <a:xfrm>
                <a:off x="8683611" y="1861309"/>
                <a:ext cx="427952" cy="42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FC978B5-AF9D-4A16-9EE8-D6638D83375B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57633983-1C3D-46FA-9343-49BBC0A0E52A}"/>
                  </a:ext>
                </a:extLst>
              </p:cNvPr>
              <p:cNvCxnSpPr>
                <a:cxnSpLocks/>
                <a:stCxn id="16" idx="0"/>
                <a:endCxn id="15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D312C82-4EF9-44F8-811B-AAF23CA81805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1FE9FF-1F6E-4464-8FAF-9DD5DE1B6D32}"/>
              </a:ext>
            </a:extLst>
          </p:cNvPr>
          <p:cNvGrpSpPr/>
          <p:nvPr/>
        </p:nvGrpSpPr>
        <p:grpSpPr>
          <a:xfrm>
            <a:off x="10118574" y="3268176"/>
            <a:ext cx="1304100" cy="1178921"/>
            <a:chOff x="8666825" y="3138368"/>
            <a:chExt cx="1553209" cy="140411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3608961-6F17-4568-821F-D5A8E5483668}"/>
                </a:ext>
              </a:extLst>
            </p:cNvPr>
            <p:cNvGrpSpPr/>
            <p:nvPr/>
          </p:nvGrpSpPr>
          <p:grpSpPr>
            <a:xfrm>
              <a:off x="8666825" y="3138368"/>
              <a:ext cx="1553209" cy="1404118"/>
              <a:chOff x="8683611" y="885145"/>
              <a:chExt cx="1553209" cy="1404118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B5F598-E4FF-43BB-B7FF-7FB49C79ABBE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Z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F21D1BD-04A2-423D-9E76-CBCF7967B64E}"/>
                  </a:ext>
                </a:extLst>
              </p:cNvPr>
              <p:cNvSpPr/>
              <p:nvPr/>
            </p:nvSpPr>
            <p:spPr>
              <a:xfrm>
                <a:off x="8683611" y="1861309"/>
                <a:ext cx="427952" cy="42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2E702D6-A718-4358-AEFA-92DED1BC13D6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2489312-01B5-4242-990A-AF5AA040EF07}"/>
                  </a:ext>
                </a:extLst>
              </p:cNvPr>
              <p:cNvCxnSpPr>
                <a:cxnSpLocks/>
                <a:stCxn id="28" idx="0"/>
                <a:endCxn id="27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AE88CD7-5F17-4C58-8726-5B69A79F008B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57150">
              <a:solidFill>
                <a:srgbClr val="3333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273EF713-976D-4C61-B4A8-DB7EF38738D2}"/>
              </a:ext>
            </a:extLst>
          </p:cNvPr>
          <p:cNvSpPr txBox="1"/>
          <p:nvPr/>
        </p:nvSpPr>
        <p:spPr>
          <a:xfrm>
            <a:off x="9323745" y="2419209"/>
            <a:ext cx="2639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log-linear model of conditional independence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B1FCB6-75A0-49B0-9609-6C713B15D46C}"/>
              </a:ext>
            </a:extLst>
          </p:cNvPr>
          <p:cNvSpPr txBox="1"/>
          <p:nvPr/>
        </p:nvSpPr>
        <p:spPr>
          <a:xfrm>
            <a:off x="10024815" y="4473746"/>
            <a:ext cx="1491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Equivalent logit model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8CD8055-B453-47FA-B53A-A125EA0CC961}"/>
              </a:ext>
            </a:extLst>
          </p:cNvPr>
          <p:cNvCxnSpPr>
            <a:cxnSpLocks/>
          </p:cNvCxnSpPr>
          <p:nvPr/>
        </p:nvCxnSpPr>
        <p:spPr>
          <a:xfrm flipH="1">
            <a:off x="7326182" y="2040796"/>
            <a:ext cx="512048" cy="644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AEC48D8-5E2E-4699-BABC-5B82FBAF3192}"/>
              </a:ext>
            </a:extLst>
          </p:cNvPr>
          <p:cNvCxnSpPr>
            <a:cxnSpLocks/>
          </p:cNvCxnSpPr>
          <p:nvPr/>
        </p:nvCxnSpPr>
        <p:spPr>
          <a:xfrm flipH="1">
            <a:off x="4560863" y="4873034"/>
            <a:ext cx="321825" cy="47941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AC678B5-633D-48F7-833D-1F604CBDA99A}"/>
              </a:ext>
            </a:extLst>
          </p:cNvPr>
          <p:cNvCxnSpPr>
            <a:cxnSpLocks/>
          </p:cNvCxnSpPr>
          <p:nvPr/>
        </p:nvCxnSpPr>
        <p:spPr>
          <a:xfrm flipH="1">
            <a:off x="4559974" y="5276861"/>
            <a:ext cx="321825" cy="47941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AFDFA87-9739-4989-B44A-78259D7EC830}"/>
              </a:ext>
            </a:extLst>
          </p:cNvPr>
          <p:cNvCxnSpPr>
            <a:cxnSpLocks/>
          </p:cNvCxnSpPr>
          <p:nvPr/>
        </p:nvCxnSpPr>
        <p:spPr>
          <a:xfrm flipH="1">
            <a:off x="4007901" y="5793517"/>
            <a:ext cx="925916" cy="4700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64C7908-9F72-4877-B566-32322BB7203E}"/>
              </a:ext>
            </a:extLst>
          </p:cNvPr>
          <p:cNvCxnSpPr>
            <a:cxnSpLocks/>
          </p:cNvCxnSpPr>
          <p:nvPr/>
        </p:nvCxnSpPr>
        <p:spPr>
          <a:xfrm flipH="1">
            <a:off x="11082103" y="5756272"/>
            <a:ext cx="321825" cy="47941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5049CC-67EA-E903-9C74-9152056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 animBg="1"/>
      <p:bldP spid="25" grpId="0"/>
      <p:bldP spid="12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CD4A250-A6F1-4E1F-B550-92CE198254CD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9891564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– Logit connection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559DAC-F0BA-4B74-BF6A-E23019E90462}"/>
              </a:ext>
            </a:extLst>
          </p:cNvPr>
          <p:cNvSpPr txBox="1"/>
          <p:nvPr/>
        </p:nvSpPr>
        <p:spPr>
          <a:xfrm>
            <a:off x="549329" y="4301358"/>
            <a:ext cx="892264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Log-linear models are more general for modeling contingency tables.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logit model has fewer parameters than the log-linear counterpart, therefore it is easier to interpret.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 can use logit models to interpret (some) log-linear models.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FAA41F-130D-4549-9164-5C1A54E40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47" r="6960"/>
          <a:stretch/>
        </p:blipFill>
        <p:spPr>
          <a:xfrm>
            <a:off x="643531" y="1895418"/>
            <a:ext cx="8337429" cy="22498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C06AC3D-7269-4397-8E3C-6298E246643A}"/>
              </a:ext>
            </a:extLst>
          </p:cNvPr>
          <p:cNvSpPr txBox="1"/>
          <p:nvPr/>
        </p:nvSpPr>
        <p:spPr>
          <a:xfrm>
            <a:off x="945283" y="973386"/>
            <a:ext cx="737955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Equivalent Loglinear and Logit Models for a Three-Way Table with </a:t>
            </a: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Binary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Response Variable 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7ECB45-F641-4E2E-8D15-D098F5C4EEC4}"/>
              </a:ext>
            </a:extLst>
          </p:cNvPr>
          <p:cNvSpPr txBox="1"/>
          <p:nvPr/>
        </p:nvSpPr>
        <p:spPr>
          <a:xfrm>
            <a:off x="9597923" y="2356351"/>
            <a:ext cx="213170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Note the (XZ) interaction always appears.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67386A-C0BC-F102-C7C8-C6D783AE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9E0869A1-F9E7-4512-9A8F-367CBB37DF76}"/>
              </a:ext>
            </a:extLst>
          </p:cNvPr>
          <p:cNvSpPr txBox="1">
            <a:spLocks/>
          </p:cNvSpPr>
          <p:nvPr/>
        </p:nvSpPr>
        <p:spPr>
          <a:xfrm>
            <a:off x="477387" y="174932"/>
            <a:ext cx="9891564" cy="659050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– Logit connection —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Wisconsin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A1E5B60-00AC-44AC-8774-D07B70102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424" b="68621"/>
          <a:stretch/>
        </p:blipFill>
        <p:spPr>
          <a:xfrm>
            <a:off x="6418791" y="1605114"/>
            <a:ext cx="5487137" cy="1526989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4FFBB141-DF9C-4EE5-89A1-5C4A757FAEF4}"/>
              </a:ext>
            </a:extLst>
          </p:cNvPr>
          <p:cNvGrpSpPr/>
          <p:nvPr/>
        </p:nvGrpSpPr>
        <p:grpSpPr>
          <a:xfrm>
            <a:off x="719855" y="1808497"/>
            <a:ext cx="1304100" cy="1178921"/>
            <a:chOff x="8666825" y="3138368"/>
            <a:chExt cx="1553209" cy="140411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F1EFAC59-4C88-4290-A730-23F879F8B2DC}"/>
                </a:ext>
              </a:extLst>
            </p:cNvPr>
            <p:cNvGrpSpPr/>
            <p:nvPr/>
          </p:nvGrpSpPr>
          <p:grpSpPr>
            <a:xfrm>
              <a:off x="8666825" y="3138368"/>
              <a:ext cx="1553209" cy="1404118"/>
              <a:chOff x="8683611" y="885145"/>
              <a:chExt cx="1553209" cy="140411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8163AA7D-D303-48D8-A654-7AC3D6AEFAFD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CF846B9B-3B12-4121-82CF-D0CE19B39343}"/>
                  </a:ext>
                </a:extLst>
              </p:cNvPr>
              <p:cNvSpPr/>
              <p:nvPr/>
            </p:nvSpPr>
            <p:spPr>
              <a:xfrm>
                <a:off x="8683611" y="1861309"/>
                <a:ext cx="427952" cy="42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E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7DD6942-CE07-4ABA-AE2D-225FDD231248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625A1E3-56D5-47C9-93FC-D96DD32A5697}"/>
                  </a:ext>
                </a:extLst>
              </p:cNvPr>
              <p:cNvCxnSpPr>
                <a:cxnSpLocks/>
                <a:stCxn id="33" idx="0"/>
                <a:endCxn id="32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4879835-148D-46DF-B425-AE2D039D7074}"/>
                  </a:ext>
                </a:extLst>
              </p:cNvPr>
              <p:cNvCxnSpPr>
                <a:cxnSpLocks/>
                <a:stCxn id="34" idx="0"/>
                <a:endCxn id="32" idx="5"/>
              </p:cNvCxnSpPr>
              <p:nvPr/>
            </p:nvCxnSpPr>
            <p:spPr>
              <a:xfrm flipH="1" flipV="1">
                <a:off x="9594890" y="1250426"/>
                <a:ext cx="427954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905CF45-7501-4244-B801-2EA1587A8626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817FA8B-8293-41F8-919A-77D471108902}"/>
              </a:ext>
            </a:extLst>
          </p:cNvPr>
          <p:cNvGrpSpPr/>
          <p:nvPr/>
        </p:nvGrpSpPr>
        <p:grpSpPr>
          <a:xfrm>
            <a:off x="832929" y="3847900"/>
            <a:ext cx="1304100" cy="1178921"/>
            <a:chOff x="8666825" y="3138368"/>
            <a:chExt cx="1553209" cy="1404118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8FAA33A-ECFE-4608-9D83-5577D81B39B6}"/>
                </a:ext>
              </a:extLst>
            </p:cNvPr>
            <p:cNvGrpSpPr/>
            <p:nvPr/>
          </p:nvGrpSpPr>
          <p:grpSpPr>
            <a:xfrm>
              <a:off x="8666825" y="3138368"/>
              <a:ext cx="1553209" cy="1404118"/>
              <a:chOff x="8683611" y="885145"/>
              <a:chExt cx="1553209" cy="1404118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B066190-9E94-448E-9FDD-3C110299E42B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6E186CF-1E89-4E11-BDD8-2899719D7529}"/>
                  </a:ext>
                </a:extLst>
              </p:cNvPr>
              <p:cNvSpPr/>
              <p:nvPr/>
            </p:nvSpPr>
            <p:spPr>
              <a:xfrm>
                <a:off x="8683611" y="1861309"/>
                <a:ext cx="427952" cy="42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E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F50B31E5-57BE-4217-9D41-0D86CFD639D3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3EF2F1F-B158-48B7-BCE4-D8832916A534}"/>
                  </a:ext>
                </a:extLst>
              </p:cNvPr>
              <p:cNvCxnSpPr>
                <a:cxnSpLocks/>
                <a:stCxn id="41" idx="0"/>
                <a:endCxn id="40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B1FD53D-5960-4B55-AF47-7AE2247AB11D}"/>
                  </a:ext>
                </a:extLst>
              </p:cNvPr>
              <p:cNvCxnSpPr>
                <a:cxnSpLocks/>
                <a:stCxn id="42" idx="0"/>
                <a:endCxn id="40" idx="5"/>
              </p:cNvCxnSpPr>
              <p:nvPr/>
            </p:nvCxnSpPr>
            <p:spPr>
              <a:xfrm flipH="1" flipV="1">
                <a:off x="9594890" y="1250426"/>
                <a:ext cx="427954" cy="610884"/>
              </a:xfrm>
              <a:prstGeom prst="line">
                <a:avLst/>
              </a:prstGeom>
              <a:ln w="57150">
                <a:solidFill>
                  <a:srgbClr val="3333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C19C489-C6A7-4D54-A5A6-7FA4FC0837B9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57150">
              <a:solidFill>
                <a:srgbClr val="3333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C8419731-7027-47F5-ABCF-4E3BD7743380}"/>
              </a:ext>
            </a:extLst>
          </p:cNvPr>
          <p:cNvSpPr txBox="1"/>
          <p:nvPr/>
        </p:nvSpPr>
        <p:spPr>
          <a:xfrm>
            <a:off x="739170" y="5053470"/>
            <a:ext cx="1491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Equivalent logit model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B6D7775-2AFD-422F-B4A2-35DAD0156A54}"/>
              </a:ext>
            </a:extLst>
          </p:cNvPr>
          <p:cNvSpPr txBox="1"/>
          <p:nvPr/>
        </p:nvSpPr>
        <p:spPr>
          <a:xfrm>
            <a:off x="38100" y="2998933"/>
            <a:ext cx="2639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log-linear model of homogeneous association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459402E-CE0D-4857-8812-D1E7E561E32F}"/>
                  </a:ext>
                </a:extLst>
              </p:cNvPr>
              <p:cNvSpPr txBox="1"/>
              <p:nvPr/>
            </p:nvSpPr>
            <p:spPr>
              <a:xfrm>
                <a:off x="2693774" y="1030196"/>
                <a:ext cx="3668208" cy="5239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Logit model:</a:t>
                </a: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log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odds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Plan</m:t>
                              </m:r>
                              <m:r>
                                <a:rPr lang="en-US" altLang="zh-CN" sz="1600" i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Yes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𝑆</m:t>
                          </m:r>
                        </m:sup>
                      </m:sSubSup>
                    </m:oMath>
                  </m:oMathPara>
                </a14:m>
                <a:endParaRPr lang="en-US" altLang="zh-CN" sz="1600" b="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160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Interpreting parameters (dummy coding):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Fixing </a:t>
                </a:r>
                <a:r>
                  <a:rPr lang="en-US" altLang="zh-CN" sz="16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SES</a:t>
                </a: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 providing </a:t>
                </a:r>
                <a:r>
                  <a:rPr lang="en-US" altLang="zh-CN" sz="16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Encouragement</a:t>
                </a: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increases the log odds of Plan by 2.6829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Fixing </a:t>
                </a:r>
                <a:r>
                  <a:rPr lang="en-US" altLang="zh-CN" sz="16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Encouragement</a:t>
                </a: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16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SES=Lower </a:t>
                </a: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-&gt;</a:t>
                </a:r>
                <a:r>
                  <a:rPr lang="en-US" altLang="zh-CN" sz="16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SES=</a:t>
                </a:r>
                <a:r>
                  <a:rPr lang="en-US" altLang="zh-CN" sz="1600" dirty="0" err="1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Lower_Middle</a:t>
                </a: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 log odds of Plan increases by 0.4201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…</a:t>
                </a: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endPara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Exercise: check the log-linear model gives the same results</a:t>
                </a: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459402E-CE0D-4857-8812-D1E7E561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74" y="1030196"/>
                <a:ext cx="3668208" cy="5239768"/>
              </a:xfrm>
              <a:prstGeom prst="rect">
                <a:avLst/>
              </a:prstGeom>
              <a:blipFill>
                <a:blip r:embed="rId4"/>
                <a:stretch>
                  <a:fillRect l="-1034" r="-2414" b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F1D802-436E-5163-EB20-AF581A90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564906-6938-9D82-D4A3-D83FA0A9C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35" b="15201"/>
          <a:stretch/>
        </p:blipFill>
        <p:spPr>
          <a:xfrm>
            <a:off x="6418791" y="3523741"/>
            <a:ext cx="5410108" cy="16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17DBF42-F7ED-423A-8142-C9379B151352}"/>
              </a:ext>
            </a:extLst>
          </p:cNvPr>
          <p:cNvSpPr txBox="1">
            <a:spLocks/>
          </p:cNvSpPr>
          <p:nvPr/>
        </p:nvSpPr>
        <p:spPr>
          <a:xfrm>
            <a:off x="238693" y="33776"/>
            <a:ext cx="9891564" cy="592300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– Logit connection —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Wisconsin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12CC886-3CE5-4737-8BAC-BD74B296E7A5}"/>
              </a:ext>
            </a:extLst>
          </p:cNvPr>
          <p:cNvSpPr txBox="1">
            <a:spLocks/>
          </p:cNvSpPr>
          <p:nvPr/>
        </p:nvSpPr>
        <p:spPr>
          <a:xfrm>
            <a:off x="585897" y="856511"/>
            <a:ext cx="4247052" cy="3816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Effect plots from 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library(effects)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61497F-42AD-48AF-8E04-D39C5CBF3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6" y="1468613"/>
            <a:ext cx="4395113" cy="48577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449A89-D724-4D49-9F73-4BFEA688D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88" y="968957"/>
            <a:ext cx="4410902" cy="5250686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825A37DE-96F8-4C0A-B031-860EA006B278}"/>
              </a:ext>
            </a:extLst>
          </p:cNvPr>
          <p:cNvSpPr txBox="1">
            <a:spLocks/>
          </p:cNvSpPr>
          <p:nvPr/>
        </p:nvSpPr>
        <p:spPr>
          <a:xfrm>
            <a:off x="9472491" y="3278153"/>
            <a:ext cx="2399147" cy="1781472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30000"/>
              </a:lnSpc>
              <a:spcBef>
                <a:spcPts val="0"/>
              </a:spcBef>
              <a:tabLst>
                <a:tab pos="1392904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Parallel lines (in log odds scale): </a:t>
            </a:r>
          </a:p>
          <a:p>
            <a:pPr marL="297266" indent="-2857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1392904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 interaction between</a:t>
            </a:r>
            <a:r>
              <a:rPr lang="en-US" altLang="zh-CN" sz="1800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SES</a:t>
            </a:r>
            <a:r>
              <a:rPr lang="en-US" altLang="zh-CN" sz="1800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and 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Encouragement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4D795E-9713-00F2-B06F-1680B6FF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1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F04CF5B-1624-4A86-A116-0438BE2E2D73}"/>
              </a:ext>
            </a:extLst>
          </p:cNvPr>
          <p:cNvSpPr txBox="1">
            <a:spLocks/>
          </p:cNvSpPr>
          <p:nvPr/>
        </p:nvSpPr>
        <p:spPr>
          <a:xfrm>
            <a:off x="477386" y="166853"/>
            <a:ext cx="1102576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(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违约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218" name="Picture 2" descr="Surviving A Credit Card Default">
            <a:extLst>
              <a:ext uri="{FF2B5EF4-FFF2-40B4-BE49-F238E27FC236}">
                <a16:creationId xmlns:a16="http://schemas.microsoft.com/office/drawing/2014/main" id="{C07915F4-A004-479A-869F-ABA6909F3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2" t="917" r="8376" b="-1249"/>
          <a:stretch/>
        </p:blipFill>
        <p:spPr bwMode="auto">
          <a:xfrm>
            <a:off x="6226809" y="1410880"/>
            <a:ext cx="4065276" cy="201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0FAD5C-885A-4503-893A-0BD0672B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1" y="1249175"/>
            <a:ext cx="4049111" cy="433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27FE6B-C75E-4389-8990-4121DB832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75" y="3964179"/>
            <a:ext cx="7163811" cy="172224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14E324-0244-C47D-1D0A-03CF1B0A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2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9EFB9E1-6BA1-459E-820A-E043B994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49" y="1647731"/>
            <a:ext cx="3722354" cy="3769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5003B5-9174-4341-A61D-D76CFB7B0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5" t="208" r="2978"/>
          <a:stretch/>
        </p:blipFill>
        <p:spPr>
          <a:xfrm>
            <a:off x="2531796" y="1647731"/>
            <a:ext cx="3722354" cy="3769572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9A2851CC-F8BE-409A-B6D0-AB629F812695}"/>
              </a:ext>
            </a:extLst>
          </p:cNvPr>
          <p:cNvSpPr txBox="1">
            <a:spLocks/>
          </p:cNvSpPr>
          <p:nvPr/>
        </p:nvSpPr>
        <p:spPr>
          <a:xfrm>
            <a:off x="477386" y="166853"/>
            <a:ext cx="1102576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—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Explanatory 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6C7414-A32D-4407-8BB3-08C09F9CD703}"/>
              </a:ext>
            </a:extLst>
          </p:cNvPr>
          <p:cNvSpPr txBox="1"/>
          <p:nvPr/>
        </p:nvSpPr>
        <p:spPr>
          <a:xfrm>
            <a:off x="1812778" y="5637824"/>
            <a:ext cx="8882743" cy="699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Individuals who defaulted tended to have higher credit card balances than those who did not.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association between income and default is weak.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0AC948-EABF-43C7-BCA5-1A0A8652AEBC}"/>
              </a:ext>
            </a:extLst>
          </p:cNvPr>
          <p:cNvSpPr txBox="1"/>
          <p:nvPr/>
        </p:nvSpPr>
        <p:spPr>
          <a:xfrm>
            <a:off x="374891" y="2727500"/>
            <a:ext cx="212239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Blue: non-default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Orange: default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C1C2F9-40B1-4E5D-8E45-CCC752FBE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738" y="999259"/>
            <a:ext cx="4048690" cy="76210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4FFBCE-8E88-8261-1410-7F43C247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0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A2555D-FB35-D00E-65F1-A581DB978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88"/>
          <a:stretch/>
        </p:blipFill>
        <p:spPr>
          <a:xfrm>
            <a:off x="477386" y="4264171"/>
            <a:ext cx="6525536" cy="1495894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9A2851CC-F8BE-409A-B6D0-AB629F812695}"/>
              </a:ext>
            </a:extLst>
          </p:cNvPr>
          <p:cNvSpPr txBox="1">
            <a:spLocks/>
          </p:cNvSpPr>
          <p:nvPr/>
        </p:nvSpPr>
        <p:spPr>
          <a:xfrm>
            <a:off x="477386" y="166853"/>
            <a:ext cx="1102576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—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Explanatory 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6FA25F-CE61-46DF-97BC-DBE9D6085FAE}"/>
                  </a:ext>
                </a:extLst>
              </p:cNvPr>
              <p:cNvSpPr txBox="1"/>
              <p:nvPr/>
            </p:nvSpPr>
            <p:spPr>
              <a:xfrm>
                <a:off x="477386" y="1011391"/>
                <a:ext cx="6846440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1st model (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myfit.lg1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logit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default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Yes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blance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6FA25F-CE61-46DF-97BC-DBE9D6085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6" y="1011391"/>
                <a:ext cx="6846440" cy="461921"/>
              </a:xfrm>
              <a:prstGeom prst="rect">
                <a:avLst/>
              </a:prstGeom>
              <a:blipFill>
                <a:blip r:embed="rId3"/>
                <a:stretch>
                  <a:fillRect l="-741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171EBFB-7604-49D2-9969-A0872228A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74"/>
          <a:stretch/>
        </p:blipFill>
        <p:spPr>
          <a:xfrm>
            <a:off x="477386" y="1618593"/>
            <a:ext cx="6525536" cy="2311766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083CFA29-B8AB-4419-90B1-054253578BDB}"/>
              </a:ext>
            </a:extLst>
          </p:cNvPr>
          <p:cNvSpPr/>
          <p:nvPr/>
        </p:nvSpPr>
        <p:spPr>
          <a:xfrm rot="10800000">
            <a:off x="7128442" y="1598912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116503-8A4E-4D09-A4E0-B3335914773F}"/>
              </a:ext>
            </a:extLst>
          </p:cNvPr>
          <p:cNvSpPr txBox="1"/>
          <p:nvPr/>
        </p:nvSpPr>
        <p:spPr>
          <a:xfrm>
            <a:off x="7845335" y="1285825"/>
            <a:ext cx="3869279" cy="1736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More progressively, you can </a:t>
            </a:r>
            <a:r>
              <a:rPr lang="en-US" altLang="zh-CN" sz="1600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rescale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the explanatory to have zero mean and unit variance. 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Keep this in mind when you need to interpret the parameters.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C7E2B2-86FB-4BCC-89A0-22C8451E2D13}"/>
                  </a:ext>
                </a:extLst>
              </p:cNvPr>
              <p:cNvSpPr txBox="1"/>
              <p:nvPr/>
            </p:nvSpPr>
            <p:spPr>
              <a:xfrm>
                <a:off x="6361641" y="4264171"/>
                <a:ext cx="4798610" cy="1719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Interpretation of parameters:</a:t>
                </a:r>
              </a:p>
              <a:p>
                <a:pPr marL="285750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balance</a:t>
                </a:r>
                <a:r>
                  <a:rPr lang="en-US" altLang="zh-CN" b="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increases by 1000$, log odds of </a:t>
                </a:r>
                <a:r>
                  <a:rPr lang="en-US" altLang="zh-CN" b="0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default</a:t>
                </a:r>
                <a:r>
                  <a:rPr lang="en-US" altLang="zh-CN" b="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increases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. </a:t>
                </a:r>
              </a:p>
              <a:p>
                <a:pPr marL="285750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Or: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𝑜𝑑𝑑𝑠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𝑑𝑒𝑓𝑎𝑢𝑙𝑡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𝑜𝑑𝑑𝑠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𝑑𝑒𝑓𝑎𝑢𝑙𝑡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C7E2B2-86FB-4BCC-89A0-22C8451E2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641" y="4264171"/>
                <a:ext cx="4798610" cy="1719317"/>
              </a:xfrm>
              <a:prstGeom prst="rect">
                <a:avLst/>
              </a:prstGeom>
              <a:blipFill>
                <a:blip r:embed="rId4"/>
                <a:stretch>
                  <a:fillRect l="-1323"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B407A2-9409-5844-59BF-8B2EC59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9A2851CC-F8BE-409A-B6D0-AB629F812695}"/>
              </a:ext>
            </a:extLst>
          </p:cNvPr>
          <p:cNvSpPr txBox="1">
            <a:spLocks/>
          </p:cNvSpPr>
          <p:nvPr/>
        </p:nvSpPr>
        <p:spPr>
          <a:xfrm>
            <a:off x="477386" y="166853"/>
            <a:ext cx="1102576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—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Explanatory 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78F878-4697-4FAF-97B0-BA59800F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00" y="1009513"/>
            <a:ext cx="5925170" cy="548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2168BC6-2BF8-4B7D-A7FF-B93C9AE2EEEF}"/>
                  </a:ext>
                </a:extLst>
              </p:cNvPr>
              <p:cNvSpPr txBox="1"/>
              <p:nvPr/>
            </p:nvSpPr>
            <p:spPr>
              <a:xfrm>
                <a:off x="5847393" y="2314575"/>
                <a:ext cx="4906332" cy="1702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Use 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predict()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for prediction in 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By default it gives you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⁡(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𝑜𝑑𝑑𝑠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Add 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type=“response”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to get probabilities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Can also predict on </a:t>
                </a:r>
                <a:r>
                  <a:rPr lang="en-US" altLang="zh-CN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new data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2168BC6-2BF8-4B7D-A7FF-B93C9AE2E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93" y="2314575"/>
                <a:ext cx="4906332" cy="1702967"/>
              </a:xfrm>
              <a:prstGeom prst="rect">
                <a:avLst/>
              </a:prstGeom>
              <a:blipFill>
                <a:blip r:embed="rId3"/>
                <a:stretch>
                  <a:fillRect l="-1034" b="-5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F1280A-6DAF-A33C-9E01-FDEBD45F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5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CF9C64-BA1D-AF8C-DE7A-AD192A456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12" b="6193"/>
          <a:stretch/>
        </p:blipFill>
        <p:spPr>
          <a:xfrm>
            <a:off x="477386" y="2210401"/>
            <a:ext cx="5934903" cy="2601617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0157C9E8-4636-47C6-A2AB-AA69C5690E65}"/>
              </a:ext>
            </a:extLst>
          </p:cNvPr>
          <p:cNvSpPr txBox="1">
            <a:spLocks/>
          </p:cNvSpPr>
          <p:nvPr/>
        </p:nvSpPr>
        <p:spPr>
          <a:xfrm>
            <a:off x="477386" y="166853"/>
            <a:ext cx="1102576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—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Explanatory 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A2F446-2C37-4705-BEF8-B426B19CE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331"/>
          <a:stretch/>
        </p:blipFill>
        <p:spPr>
          <a:xfrm>
            <a:off x="477386" y="1215365"/>
            <a:ext cx="5934903" cy="7487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EEB18C-299E-471D-97FF-361B1F914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844" y="1215365"/>
            <a:ext cx="4925112" cy="22958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68B69DD-7F83-4729-A6E6-B15B62264583}"/>
              </a:ext>
            </a:extLst>
          </p:cNvPr>
          <p:cNvSpPr txBox="1"/>
          <p:nvPr/>
        </p:nvSpPr>
        <p:spPr>
          <a:xfrm>
            <a:off x="6934027" y="3884514"/>
            <a:ext cx="4010198" cy="149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LR test shows that the proposed model (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myfit.lg1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fits better than the NULL model (intercept-only model).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E5FB42-04B3-F02D-73DD-B6C0BA72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C439F0-4467-CFB5-F960-438B7990B12C}"/>
              </a:ext>
            </a:extLst>
          </p:cNvPr>
          <p:cNvSpPr txBox="1"/>
          <p:nvPr/>
        </p:nvSpPr>
        <p:spPr>
          <a:xfrm>
            <a:off x="999168" y="5058320"/>
            <a:ext cx="4991100" cy="775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Wald test shows that the coefficient of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balance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is very significant.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E0BE831-8203-6256-9988-F169FE02E179}"/>
              </a:ext>
            </a:extLst>
          </p:cNvPr>
          <p:cNvSpPr/>
          <p:nvPr/>
        </p:nvSpPr>
        <p:spPr>
          <a:xfrm>
            <a:off x="433044" y="2905124"/>
            <a:ext cx="5177181" cy="21907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5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6B89E52-4A65-4FC0-A4C9-C8EAF6619CCD}"/>
              </a:ext>
            </a:extLst>
          </p:cNvPr>
          <p:cNvSpPr txBox="1">
            <a:spLocks/>
          </p:cNvSpPr>
          <p:nvPr/>
        </p:nvSpPr>
        <p:spPr>
          <a:xfrm>
            <a:off x="244473" y="11017"/>
            <a:ext cx="9954604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—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Explanatory 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DA9034-398E-4976-8E7E-A263622C1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78" y="888468"/>
            <a:ext cx="3374031" cy="34168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DC77A5-2BE7-4631-8952-11008A4BC4EF}"/>
              </a:ext>
            </a:extLst>
          </p:cNvPr>
          <p:cNvSpPr txBox="1"/>
          <p:nvPr/>
        </p:nvSpPr>
        <p:spPr>
          <a:xfrm>
            <a:off x="948366" y="723276"/>
            <a:ext cx="4995234" cy="46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myfig.lg2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adding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an explanatory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CD30B6-66D3-4947-96CE-A4B8A2E18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183" b="82226"/>
          <a:stretch/>
        </p:blipFill>
        <p:spPr>
          <a:xfrm>
            <a:off x="561930" y="1357489"/>
            <a:ext cx="5972220" cy="9770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79A771-1763-4617-B47D-491802A19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038" y="4231790"/>
            <a:ext cx="4319938" cy="212456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77DA15-F8CC-CC9C-CEE0-49E2E227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CDBE2F-3D47-CE76-D497-02AA7B6A38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745" r="11902" b="19859"/>
          <a:stretch/>
        </p:blipFill>
        <p:spPr>
          <a:xfrm>
            <a:off x="628605" y="2260227"/>
            <a:ext cx="5857920" cy="1670795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317811E1-9125-CDE8-8EDA-C23118C8628C}"/>
              </a:ext>
            </a:extLst>
          </p:cNvPr>
          <p:cNvSpPr/>
          <p:nvPr/>
        </p:nvSpPr>
        <p:spPr>
          <a:xfrm>
            <a:off x="561931" y="3141003"/>
            <a:ext cx="5243856" cy="2117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749B81-C5B1-1977-C022-E8392A772124}"/>
              </a:ext>
            </a:extLst>
          </p:cNvPr>
          <p:cNvSpPr txBox="1"/>
          <p:nvPr/>
        </p:nvSpPr>
        <p:spPr>
          <a:xfrm>
            <a:off x="6362700" y="4766367"/>
            <a:ext cx="4991100" cy="14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effect of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is weak (small magnitude), but statistically significant.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Adding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brings only a small improvement in fitting, as expected.</a:t>
            </a:r>
          </a:p>
        </p:txBody>
      </p:sp>
    </p:spTree>
    <p:extLst>
      <p:ext uri="{BB962C8B-B14F-4D97-AF65-F5344CB8AC3E}">
        <p14:creationId xmlns:p14="http://schemas.microsoft.com/office/powerpoint/2010/main" val="12364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ok at the bengal tiger... no, no, wait... : r/funny">
            <a:extLst>
              <a:ext uri="{FF2B5EF4-FFF2-40B4-BE49-F238E27FC236}">
                <a16:creationId xmlns:a16="http://schemas.microsoft.com/office/drawing/2014/main" id="{1ED4C88E-0F50-4AF1-8A11-90857C74A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05"/>
          <a:stretch/>
        </p:blipFill>
        <p:spPr bwMode="auto">
          <a:xfrm>
            <a:off x="360361" y="1352860"/>
            <a:ext cx="5780706" cy="361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ok at the bengal tiger... no, no, wait... : r/funny">
            <a:extLst>
              <a:ext uri="{FF2B5EF4-FFF2-40B4-BE49-F238E27FC236}">
                <a16:creationId xmlns:a16="http://schemas.microsoft.com/office/drawing/2014/main" id="{24BDE5B3-1C66-4E9E-A192-548C3C53D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5433" r="-2341"/>
          <a:stretch/>
        </p:blipFill>
        <p:spPr bwMode="auto">
          <a:xfrm>
            <a:off x="6223513" y="1709218"/>
            <a:ext cx="5916021" cy="290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CF1180A-3F7F-49D8-B5B2-42E126C7A160}"/>
              </a:ext>
            </a:extLst>
          </p:cNvPr>
          <p:cNvSpPr txBox="1"/>
          <p:nvPr/>
        </p:nvSpPr>
        <p:spPr>
          <a:xfrm>
            <a:off x="1283177" y="5361694"/>
            <a:ext cx="9880671" cy="5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P(tiger = Yes) = f(a + b*</a:t>
            </a:r>
            <a:r>
              <a:rPr lang="en-US" altLang="zh-CN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no_of_legs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+ c*</a:t>
            </a:r>
            <a:r>
              <a:rPr lang="en-US" altLang="zh-CN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skin_color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+ d*stripe + ...)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0F7180-BFDA-2CAF-F1A6-2939A079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8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63ED3DD-55F8-4924-9F8A-4F83BEAACB83}"/>
              </a:ext>
            </a:extLst>
          </p:cNvPr>
          <p:cNvSpPr txBox="1">
            <a:spLocks/>
          </p:cNvSpPr>
          <p:nvPr/>
        </p:nvSpPr>
        <p:spPr>
          <a:xfrm>
            <a:off x="477386" y="166853"/>
            <a:ext cx="1102576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—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Explanatory 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029D43-E0C8-42D5-90CF-EAB132C01269}"/>
              </a:ext>
            </a:extLst>
          </p:cNvPr>
          <p:cNvSpPr txBox="1"/>
          <p:nvPr/>
        </p:nvSpPr>
        <p:spPr>
          <a:xfrm>
            <a:off x="1121383" y="1099701"/>
            <a:ext cx="3860192" cy="77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myfit.lg.stu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the only explanatory: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F57A4B-5E0E-4E34-91A0-7FC542C23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76" b="83479"/>
          <a:stretch/>
        </p:blipFill>
        <p:spPr>
          <a:xfrm>
            <a:off x="795089" y="2109268"/>
            <a:ext cx="5272087" cy="8756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51A0D43-DE59-42DA-8A89-60EA51E0A1A4}"/>
              </a:ext>
            </a:extLst>
          </p:cNvPr>
          <p:cNvSpPr txBox="1"/>
          <p:nvPr/>
        </p:nvSpPr>
        <p:spPr>
          <a:xfrm>
            <a:off x="6322407" y="1528694"/>
            <a:ext cx="5418354" cy="13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Remind that </a:t>
            </a: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glm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use a dummy coding, with a value of 1 for a student and a value of 0 for a non-student.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Student=Yes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 increase the odds of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default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endParaRPr lang="en-US" altLang="zh-CN" sz="1600" dirty="0">
              <a:solidFill>
                <a:srgbClr val="3333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effect is significant.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140863-1A49-4210-E97C-0DC458154F32}"/>
              </a:ext>
            </a:extLst>
          </p:cNvPr>
          <p:cNvGrpSpPr/>
          <p:nvPr/>
        </p:nvGrpSpPr>
        <p:grpSpPr>
          <a:xfrm>
            <a:off x="6925278" y="3111382"/>
            <a:ext cx="3926862" cy="1295194"/>
            <a:chOff x="7191978" y="2984903"/>
            <a:chExt cx="3926862" cy="129519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B4F88ED-9E95-47FD-9983-945DE5A58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804" y="2984903"/>
              <a:ext cx="3577210" cy="636546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D44EE91-02DF-4CE8-B0F4-2639B9224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1978" y="3562862"/>
              <a:ext cx="3926862" cy="717235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914FEC-DC74-3730-FA16-2A1A70D3B0A9}"/>
              </a:ext>
            </a:extLst>
          </p:cNvPr>
          <p:cNvGrpSpPr/>
          <p:nvPr/>
        </p:nvGrpSpPr>
        <p:grpSpPr>
          <a:xfrm>
            <a:off x="6925278" y="4795514"/>
            <a:ext cx="4016517" cy="1335850"/>
            <a:chOff x="7191978" y="4669035"/>
            <a:chExt cx="4016517" cy="133585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26CC7E19-A748-4534-9048-93C6C5CFB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65424" y="4669035"/>
              <a:ext cx="3379970" cy="564823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942AD29-1FFA-431F-AEC3-43C89522E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1978" y="5233858"/>
              <a:ext cx="4016517" cy="771027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3C4B84-D910-3BA8-A309-00CE84D5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A3E8A5-59E9-B69E-D7F7-9F9A831CE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97" r="9986" b="21117"/>
          <a:stretch/>
        </p:blipFill>
        <p:spPr>
          <a:xfrm>
            <a:off x="795089" y="3315553"/>
            <a:ext cx="5300911" cy="1477996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E4E8D028-5468-B1C9-5E1A-522E75859E4B}"/>
              </a:ext>
            </a:extLst>
          </p:cNvPr>
          <p:cNvSpPr/>
          <p:nvPr/>
        </p:nvSpPr>
        <p:spPr>
          <a:xfrm>
            <a:off x="477387" y="3219450"/>
            <a:ext cx="2303914" cy="103265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60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4068846-2653-4105-8DF5-965621F312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2472" y="929491"/>
            <a:ext cx="5561294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Based on the data, do you think whether a credit card company should offer less credit to students?</a:t>
            </a:r>
          </a:p>
          <a:p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7F7067-0EE8-49B1-8C4B-07210116E4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51672" y="308055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Yes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3C45D1-CD31-4BF5-9D05-EE78C7DBA97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51672" y="393780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No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95EA21-6279-4B7A-8E4B-63280BB2990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51672" y="4795054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Not enough evidence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37D280-E828-47FF-B84F-5F7D9A769E45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84897" y="314484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GB" altLang="zh-CN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C41DD7C-E758-4342-87A6-F5382733CA7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84897" y="400209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GB" altLang="zh-CN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6AEE920-94DB-4788-936F-0CAA0DF4C8A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984897" y="485934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GB" altLang="zh-CN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FAEF779-C5B5-4140-B75F-B55F980E434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0F13B0-240A-4C18-BB6C-35DD2DBF69F6}"/>
              </a:ext>
            </a:extLst>
          </p:cNvPr>
          <p:cNvGrpSpPr/>
          <p:nvPr/>
        </p:nvGrpSpPr>
        <p:grpSpPr>
          <a:xfrm>
            <a:off x="6215139" y="4071060"/>
            <a:ext cx="4725477" cy="658648"/>
            <a:chOff x="6235171" y="3756406"/>
            <a:chExt cx="4725477" cy="658648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B6D43FF-D259-4356-A16F-3A855E30E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35171" y="3771488"/>
              <a:ext cx="3577210" cy="636546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71C60C6D-41E9-455D-B339-871137FC1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70759" t="8169"/>
            <a:stretch/>
          </p:blipFill>
          <p:spPr>
            <a:xfrm>
              <a:off x="9812381" y="3756406"/>
              <a:ext cx="1148267" cy="658648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EE41B2-EC2B-4D9C-BF6E-5BE4544C9DD5}"/>
              </a:ext>
            </a:extLst>
          </p:cNvPr>
          <p:cNvGrpSpPr/>
          <p:nvPr/>
        </p:nvGrpSpPr>
        <p:grpSpPr>
          <a:xfrm>
            <a:off x="6296902" y="4680785"/>
            <a:ext cx="4649017" cy="757207"/>
            <a:chOff x="6311631" y="4319085"/>
            <a:chExt cx="4649017" cy="757207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BEF4920-A35E-4327-84DB-8B55B405F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311631" y="4376221"/>
              <a:ext cx="3379970" cy="564823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5AFAEB3-0631-4028-B606-7B55B5D68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69112" t="1793"/>
            <a:stretch/>
          </p:blipFill>
          <p:spPr>
            <a:xfrm>
              <a:off x="9720008" y="4319085"/>
              <a:ext cx="1240640" cy="757207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AB51E96-54B7-4E43-B4E6-BFF0D94E5F05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-90523" y="-82805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83A3777-B9E7-4D26-A899-4C98DB52299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90523" y="-82805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8BAD20F-02D5-4AEE-8184-61196633C7D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90523" y="-82805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0438017-8256-4D37-A18F-C1C890484CFA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477" y="-82805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116786F7-2C52-4C4A-94E0-5B3BEF1B57FC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098832" y="26415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C35C15-DE28-3492-346D-92562F73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19B89C-3C8F-4555-5F5A-E85D1D7BD0E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0476" b="83479"/>
          <a:stretch/>
        </p:blipFill>
        <p:spPr>
          <a:xfrm>
            <a:off x="6052889" y="1192679"/>
            <a:ext cx="5272087" cy="8756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D9DC54E-117C-EC0B-9BDC-C8C0AFF8E278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50997" r="9986" b="21117"/>
          <a:stretch/>
        </p:blipFill>
        <p:spPr>
          <a:xfrm>
            <a:off x="6052889" y="2398964"/>
            <a:ext cx="5300911" cy="1477996"/>
          </a:xfrm>
          <a:prstGeom prst="rect">
            <a:avLst/>
          </a:prstGeom>
        </p:spPr>
      </p:pic>
      <p:sp>
        <p:nvSpPr>
          <p:cNvPr id="25" name="圆角矩形 24">
            <a:extLst>
              <a:ext uri="{FF2B5EF4-FFF2-40B4-BE49-F238E27FC236}">
                <a16:creationId xmlns:a16="http://schemas.microsoft.com/office/drawing/2014/main" id="{10C5A664-DABB-DD62-60A1-6207C2871462}"/>
              </a:ext>
            </a:extLst>
          </p:cNvPr>
          <p:cNvSpPr/>
          <p:nvPr/>
        </p:nvSpPr>
        <p:spPr>
          <a:xfrm>
            <a:off x="5735187" y="2302861"/>
            <a:ext cx="2303914" cy="103265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79541A-F5A9-420E-8F90-FB526A7B1A58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0340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EAE8500-6F74-456D-BF98-2C87CD617517}"/>
              </a:ext>
            </a:extLst>
          </p:cNvPr>
          <p:cNvSpPr txBox="1">
            <a:spLocks/>
          </p:cNvSpPr>
          <p:nvPr/>
        </p:nvSpPr>
        <p:spPr>
          <a:xfrm>
            <a:off x="477386" y="215424"/>
            <a:ext cx="11025765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— A remark on model comparison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E5735E-B9E7-403C-B4B5-FC38649A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75" y="3180113"/>
            <a:ext cx="5116752" cy="28333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7F4420-59ED-498E-8058-F0A58D26D430}"/>
              </a:ext>
            </a:extLst>
          </p:cNvPr>
          <p:cNvSpPr txBox="1"/>
          <p:nvPr/>
        </p:nvSpPr>
        <p:spPr>
          <a:xfrm>
            <a:off x="579198" y="1042307"/>
            <a:ext cx="5976877" cy="461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Remind: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myfit.lg.stu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=&gt;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default=="Yes" ~ student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myfit.lg1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=&gt;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default=="Yes" ~ balance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myfit.lg2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=&gt;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default=="Yes" ~ balance + income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myfit.lg.stu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 neither nested within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myfit.lg1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myfit.lg2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 we CANNOT apply LR/chi-squared test to compare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myfit.lg.stu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against the other two.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But we can compare their overall fit measures, as well as the AIC and BIC.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D06CC7-D089-3D62-5186-C83D24B3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9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EAE8500-6F74-456D-BF98-2C87CD617517}"/>
              </a:ext>
            </a:extLst>
          </p:cNvPr>
          <p:cNvSpPr txBox="1">
            <a:spLocks/>
          </p:cNvSpPr>
          <p:nvPr/>
        </p:nvSpPr>
        <p:spPr>
          <a:xfrm>
            <a:off x="477386" y="166853"/>
            <a:ext cx="1102576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—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them all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F4420-59ED-498E-8058-F0A58D26D430}"/>
              </a:ext>
            </a:extLst>
          </p:cNvPr>
          <p:cNvSpPr txBox="1"/>
          <p:nvPr/>
        </p:nvSpPr>
        <p:spPr>
          <a:xfrm>
            <a:off x="1525116" y="1157438"/>
            <a:ext cx="4054897" cy="77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myfig.lg3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include all the available explanatory variables in the data set: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D27201-85C0-41FC-AFDE-8CC9AD947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5" b="84198"/>
          <a:stretch/>
        </p:blipFill>
        <p:spPr>
          <a:xfrm>
            <a:off x="727654" y="2247835"/>
            <a:ext cx="5543063" cy="6343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85848F-06A0-4776-A634-682398C2A4C5}"/>
              </a:ext>
            </a:extLst>
          </p:cNvPr>
          <p:cNvSpPr txBox="1"/>
          <p:nvPr/>
        </p:nvSpPr>
        <p:spPr>
          <a:xfrm>
            <a:off x="6672648" y="1074557"/>
            <a:ext cx="4462077" cy="2729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Observations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is significant in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myfit.lg2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but including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makes it non-significant…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student=Yes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 has a positive effect on log odds of default in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myfit.lg.stu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but it has a negative effect here… </a:t>
            </a:r>
          </a:p>
        </p:txBody>
      </p:sp>
      <p:pic>
        <p:nvPicPr>
          <p:cNvPr id="2050" name="Picture 2" descr="Image - 185168] | My Brain is Full of Fuck | Know Your Meme">
            <a:extLst>
              <a:ext uri="{FF2B5EF4-FFF2-40B4-BE49-F238E27FC236}">
                <a16:creationId xmlns:a16="http://schemas.microsoft.com/office/drawing/2014/main" id="{079324EB-D96E-4220-BA0C-FCE5D80F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171" y="4175087"/>
            <a:ext cx="2763592" cy="175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FEAF75-A5B7-A36A-B9BA-1888622A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7C608D-7CA5-6066-662B-90AA36C2F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63" b="19406"/>
          <a:stretch/>
        </p:blipFill>
        <p:spPr>
          <a:xfrm>
            <a:off x="736178" y="3112396"/>
            <a:ext cx="5543063" cy="1753889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58841027-7ED8-83D2-0680-C893B7262E38}"/>
              </a:ext>
            </a:extLst>
          </p:cNvPr>
          <p:cNvSpPr/>
          <p:nvPr/>
        </p:nvSpPr>
        <p:spPr>
          <a:xfrm>
            <a:off x="4430261" y="3971925"/>
            <a:ext cx="1018039" cy="23086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A94BEB1-C033-1C58-A035-D6E36864F4BF}"/>
              </a:ext>
            </a:extLst>
          </p:cNvPr>
          <p:cNvSpPr/>
          <p:nvPr/>
        </p:nvSpPr>
        <p:spPr>
          <a:xfrm>
            <a:off x="1791836" y="4175087"/>
            <a:ext cx="1018039" cy="23086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57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EAE8500-6F74-456D-BF98-2C87CD617517}"/>
              </a:ext>
            </a:extLst>
          </p:cNvPr>
          <p:cNvSpPr txBox="1">
            <a:spLocks/>
          </p:cNvSpPr>
          <p:nvPr/>
        </p:nvSpPr>
        <p:spPr>
          <a:xfrm>
            <a:off x="477386" y="168136"/>
            <a:ext cx="11358056" cy="672643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— 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and 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</a:t>
            </a:r>
            <a:endParaRPr lang="en-US" altLang="zh-CN" sz="32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85848F-06A0-4776-A634-682398C2A4C5}"/>
              </a:ext>
            </a:extLst>
          </p:cNvPr>
          <p:cNvSpPr txBox="1"/>
          <p:nvPr/>
        </p:nvSpPr>
        <p:spPr>
          <a:xfrm>
            <a:off x="655607" y="4105316"/>
            <a:ext cx="5683304" cy="2133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Including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helps to fit the data, as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myfit.lg2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improves over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myfit.lg1</a:t>
            </a:r>
            <a:r>
              <a:rPr lang="en-US" altLang="zh-CN" sz="1600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happens is that,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has a rather strong association with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myfit.lg3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the information of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and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appear to be redundant.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82AD13-4482-4CA3-875D-F9A12D45E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188"/>
          <a:stretch/>
        </p:blipFill>
        <p:spPr>
          <a:xfrm>
            <a:off x="6548077" y="1109049"/>
            <a:ext cx="4687725" cy="5731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7484BC-EEEB-468F-BECF-F71DC10A1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62" y="1109049"/>
            <a:ext cx="4863088" cy="27565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8C1A429-5CF6-44C9-879E-4B8818126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9" t="24972" r="5192"/>
          <a:stretch/>
        </p:blipFill>
        <p:spPr>
          <a:xfrm>
            <a:off x="7028485" y="1799595"/>
            <a:ext cx="3072901" cy="287928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F378F0-130A-40A1-B945-6A1726D5F275}"/>
              </a:ext>
            </a:extLst>
          </p:cNvPr>
          <p:cNvSpPr txBox="1"/>
          <p:nvPr/>
        </p:nvSpPr>
        <p:spPr>
          <a:xfrm>
            <a:off x="6666075" y="4796322"/>
            <a:ext cx="4687725" cy="11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Association between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and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income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 can roughly use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to infer the status of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A91032-E12C-96E7-E6A1-E0C80EA2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7FB0F5D-FCAC-4CC7-B6B6-1B3B9EBEAC85}"/>
              </a:ext>
            </a:extLst>
          </p:cNvPr>
          <p:cNvSpPr txBox="1"/>
          <p:nvPr/>
        </p:nvSpPr>
        <p:spPr>
          <a:xfrm>
            <a:off x="1151782" y="1039628"/>
            <a:ext cx="4530626" cy="77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Myfit.lg2.2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drop the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variable from the full model: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B3AF5B-10AE-411F-B9D3-641A03F93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0" r="21843" b="83735"/>
          <a:stretch/>
        </p:blipFill>
        <p:spPr>
          <a:xfrm>
            <a:off x="759616" y="2156295"/>
            <a:ext cx="5090551" cy="6698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DEE0AC-6F78-4387-B8C8-BB54BA1A5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1593744"/>
            <a:ext cx="5003009" cy="31186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DEE266-3659-4C11-A87E-4B5511044AA7}"/>
              </a:ext>
            </a:extLst>
          </p:cNvPr>
          <p:cNvSpPr txBox="1"/>
          <p:nvPr/>
        </p:nvSpPr>
        <p:spPr>
          <a:xfrm>
            <a:off x="6575616" y="4962937"/>
            <a:ext cx="4768006" cy="113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myfit.lg2.2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 better than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myfit.lg2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and comparable to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myfit.lg3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 various measures!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EA0B74-AE90-4B59-20A6-B4948EEF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BC49D4-DF45-3539-34B9-6B5E3B1E8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409" r="20940" b="20242"/>
          <a:stretch/>
        </p:blipFill>
        <p:spPr>
          <a:xfrm>
            <a:off x="759616" y="3183131"/>
            <a:ext cx="5149341" cy="15292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F74D1B8-CBDD-472A-A8F2-CFC99BF59C42}"/>
              </a:ext>
            </a:extLst>
          </p:cNvPr>
          <p:cNvSpPr txBox="1"/>
          <p:nvPr/>
        </p:nvSpPr>
        <p:spPr>
          <a:xfrm>
            <a:off x="969500" y="4957487"/>
            <a:ext cx="4939457" cy="1140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student=Yes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 also has a negative coefficient,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after removing the redundant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information.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63FA505-ABDE-EC92-2B2C-DF7E4268D592}"/>
              </a:ext>
            </a:extLst>
          </p:cNvPr>
          <p:cNvSpPr/>
          <p:nvPr/>
        </p:nvSpPr>
        <p:spPr>
          <a:xfrm>
            <a:off x="759616" y="3963727"/>
            <a:ext cx="4822034" cy="23086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645E489-B92E-6C54-BF02-A86948084D89}"/>
              </a:ext>
            </a:extLst>
          </p:cNvPr>
          <p:cNvSpPr txBox="1">
            <a:spLocks/>
          </p:cNvSpPr>
          <p:nvPr/>
        </p:nvSpPr>
        <p:spPr>
          <a:xfrm>
            <a:off x="477386" y="168136"/>
            <a:ext cx="11358056" cy="672643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—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Dropping 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6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9425B-1AC5-4B9C-8408-DDA3FDEAEE2B}"/>
              </a:ext>
            </a:extLst>
          </p:cNvPr>
          <p:cNvSpPr txBox="1"/>
          <p:nvPr/>
        </p:nvSpPr>
        <p:spPr>
          <a:xfrm>
            <a:off x="829737" y="1040629"/>
            <a:ext cx="7828488" cy="2163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Remind: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myfit.lg2.2 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=&gt;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default=="Yes" ~ balance + student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myfit.lg3   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=&gt;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default=="Yes" ~ balance + income + student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myfit.lg2.2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 nested within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myfit.lg3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we can perform a LR/chi-squared test to compare them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D06815-1780-4A6C-B975-C30A9BCE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28" y="3563178"/>
            <a:ext cx="4280867" cy="2106303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15F3FB19-D1D2-45AD-A4EA-C3A5C1267C3A}"/>
              </a:ext>
            </a:extLst>
          </p:cNvPr>
          <p:cNvSpPr/>
          <p:nvPr/>
        </p:nvSpPr>
        <p:spPr>
          <a:xfrm>
            <a:off x="5688264" y="5210766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9C4693-1B47-4B29-8132-388B36D2B2F1}"/>
              </a:ext>
            </a:extLst>
          </p:cNvPr>
          <p:cNvSpPr txBox="1"/>
          <p:nvPr/>
        </p:nvSpPr>
        <p:spPr>
          <a:xfrm>
            <a:off x="6284100" y="4993786"/>
            <a:ext cx="4533899" cy="780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 good evidence to include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income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when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balance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and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are used.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6F0057-417E-5F90-9E3B-2EF2C0FD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CF75E41-781E-EAB5-3370-D95451BD9F7D}"/>
              </a:ext>
            </a:extLst>
          </p:cNvPr>
          <p:cNvSpPr txBox="1">
            <a:spLocks/>
          </p:cNvSpPr>
          <p:nvPr/>
        </p:nvSpPr>
        <p:spPr>
          <a:xfrm>
            <a:off x="477386" y="168136"/>
            <a:ext cx="11358056" cy="672643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—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Dropping 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income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F19D0127-4439-0881-DBAB-AEB47559CE12}"/>
              </a:ext>
            </a:extLst>
          </p:cNvPr>
          <p:cNvSpPr/>
          <p:nvPr/>
        </p:nvSpPr>
        <p:spPr>
          <a:xfrm>
            <a:off x="4448175" y="4371974"/>
            <a:ext cx="973390" cy="140228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E0A25D0-E3C7-48D7-825C-08A60F662450}"/>
              </a:ext>
            </a:extLst>
          </p:cNvPr>
          <p:cNvSpPr txBox="1"/>
          <p:nvPr/>
        </p:nvSpPr>
        <p:spPr>
          <a:xfrm>
            <a:off x="585696" y="948172"/>
            <a:ext cx="6524382" cy="1380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Remind: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myfit.lg.stu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=&gt;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default=="Yes" ~ student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myfit.lg2.2 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=&gt;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default=="Yes" ~ balance + student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Let’s take a closer look at the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student-balance-default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relation</a:t>
            </a: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A471C3-811C-4E16-954D-030BF9BD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53" y="2664036"/>
            <a:ext cx="3294575" cy="25543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348CF7E-B73E-476D-B6BD-701AC7ED9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63" y="1150039"/>
            <a:ext cx="4048499" cy="146832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AA84255-1D3C-44D7-B21B-8128935B76EE}"/>
              </a:ext>
            </a:extLst>
          </p:cNvPr>
          <p:cNvSpPr txBox="1"/>
          <p:nvPr/>
        </p:nvSpPr>
        <p:spPr>
          <a:xfrm>
            <a:off x="7471728" y="2947910"/>
            <a:ext cx="4123437" cy="2939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Observations: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Conditioned on the level of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balance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students</a:t>
            </a:r>
            <a:r>
              <a:rPr lang="en-US" altLang="zh-CN" sz="1600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always has lower default rate than non-students (less risky) !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Yet, students have a higher overall default rate.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because students tend to have a higher balance (strongly correlated with default).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04F0B6-F44A-4395-9269-240448642EBD}"/>
              </a:ext>
            </a:extLst>
          </p:cNvPr>
          <p:cNvSpPr txBox="1"/>
          <p:nvPr/>
        </p:nvSpPr>
        <p:spPr>
          <a:xfrm>
            <a:off x="1951394" y="5307598"/>
            <a:ext cx="4649431" cy="10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Simpson’s paradox.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Dangerous to consider only the overall effect (or miss an important explanatory)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66FF22B-F6D5-4892-965D-50CFE7ACBC41}"/>
              </a:ext>
            </a:extLst>
          </p:cNvPr>
          <p:cNvGrpSpPr/>
          <p:nvPr/>
        </p:nvGrpSpPr>
        <p:grpSpPr>
          <a:xfrm>
            <a:off x="360832" y="2645834"/>
            <a:ext cx="3276374" cy="2572560"/>
            <a:chOff x="179003" y="3015275"/>
            <a:chExt cx="3594096" cy="282203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1218915-7EA7-4733-ABE1-586CAA11B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003" y="3015275"/>
              <a:ext cx="3594096" cy="2822031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1005BD-93E2-474E-825D-510757C7F8D9}"/>
                </a:ext>
              </a:extLst>
            </p:cNvPr>
            <p:cNvSpPr txBox="1"/>
            <p:nvPr/>
          </p:nvSpPr>
          <p:spPr>
            <a:xfrm>
              <a:off x="821337" y="3113130"/>
              <a:ext cx="2122399" cy="787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Blue: non-student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Orange: student</a:t>
              </a:r>
              <a:endParaRPr lang="zh-CN" altLang="en-US" sz="14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B1A635-DFE9-F931-D29B-DD684765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D32A252-4575-C0E1-5DEA-D3C4501C2BF6}"/>
              </a:ext>
            </a:extLst>
          </p:cNvPr>
          <p:cNvSpPr txBox="1">
            <a:spLocks/>
          </p:cNvSpPr>
          <p:nvPr/>
        </p:nvSpPr>
        <p:spPr>
          <a:xfrm>
            <a:off x="477386" y="168136"/>
            <a:ext cx="11358056" cy="672643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—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 of 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student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4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78F04D4-76D0-4B74-98AF-C76E123F2034}"/>
              </a:ext>
            </a:extLst>
          </p:cNvPr>
          <p:cNvSpPr txBox="1">
            <a:spLocks/>
          </p:cNvSpPr>
          <p:nvPr/>
        </p:nvSpPr>
        <p:spPr>
          <a:xfrm>
            <a:off x="284881" y="7117"/>
            <a:ext cx="11025765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– Effect plots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CD069A-0256-4BE3-98B2-2D8885DF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22" y="1871001"/>
            <a:ext cx="4097715" cy="43202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DE9ED4-D3FA-4B68-A9A8-930CA1DA9A6A}"/>
              </a:ext>
            </a:extLst>
          </p:cNvPr>
          <p:cNvSpPr txBox="1"/>
          <p:nvPr/>
        </p:nvSpPr>
        <p:spPr>
          <a:xfrm>
            <a:off x="510409" y="676532"/>
            <a:ext cx="7794989" cy="102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Effect plots for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myfit.lg2.2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=&gt;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default=="Yes" ~ balance + student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myfit.lg3  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=&gt;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default=="Yes" ~ balance + income + student</a:t>
            </a:r>
            <a:endParaRPr lang="en-US" altLang="zh-CN" sz="16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1B8584-13C6-4D7C-88B0-92DFD69928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06" b="2648"/>
          <a:stretch/>
        </p:blipFill>
        <p:spPr>
          <a:xfrm>
            <a:off x="6344918" y="1871001"/>
            <a:ext cx="4097714" cy="432024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ADCF1C-1D14-5283-2860-8703767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08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691CC5F-999F-4E86-B333-FFFC01786FF2}"/>
              </a:ext>
            </a:extLst>
          </p:cNvPr>
          <p:cNvSpPr txBox="1">
            <a:spLocks/>
          </p:cNvSpPr>
          <p:nvPr/>
        </p:nvSpPr>
        <p:spPr>
          <a:xfrm>
            <a:off x="477386" y="166853"/>
            <a:ext cx="1102576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C8702D-0ACF-42FC-8147-0BDEA1920A14}"/>
                  </a:ext>
                </a:extLst>
              </p:cNvPr>
              <p:cNvSpPr txBox="1"/>
              <p:nvPr/>
            </p:nvSpPr>
            <p:spPr>
              <a:xfrm>
                <a:off x="804222" y="946836"/>
                <a:ext cx="9416103" cy="185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How does the logit model function as a </a:t>
                </a:r>
                <a:r>
                  <a:rPr lang="en-US" altLang="zh-CN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classifier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?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Note that we did not create a test data set at the beginning, which we should have done if we care more about making prediction.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Nevertheless, let's examine the training model here.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Apply the conventional (</a:t>
                </a:r>
                <a:r>
                  <a:rPr lang="en-US" altLang="zh-CN" b="1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deterministic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 decision making: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if</m:t>
                    </m:r>
                    <m:r>
                      <a:rPr lang="en-US" altLang="zh-CN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&gt;0.5</m:t>
                    </m:r>
                    <m:r>
                      <a:rPr lang="en-US" altLang="zh-CN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predict</m:t>
                    </m:r>
                    <m:r>
                      <a:rPr lang="en-US" altLang="zh-CN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.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C8702D-0ACF-42FC-8147-0BDEA192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22" y="946836"/>
                <a:ext cx="9416103" cy="1855380"/>
              </a:xfrm>
              <a:prstGeom prst="rect">
                <a:avLst/>
              </a:prstGeom>
              <a:blipFill>
                <a:blip r:embed="rId3"/>
                <a:stretch>
                  <a:fillRect l="-539" r="-809"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E5E97BD-0035-4973-AD81-4C79086FCC21}"/>
              </a:ext>
            </a:extLst>
          </p:cNvPr>
          <p:cNvSpPr txBox="1"/>
          <p:nvPr/>
        </p:nvSpPr>
        <p:spPr>
          <a:xfrm>
            <a:off x="6370152" y="5614128"/>
            <a:ext cx="5132999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Good or bad (as a training accuracy) ? 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5393DAE-3988-4A88-8496-3BA024E91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01" y="2993133"/>
            <a:ext cx="5132999" cy="333464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01A337-D886-191A-54AC-CA02962E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4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848BC9A-87F8-427C-B049-A17813068586}"/>
              </a:ext>
            </a:extLst>
          </p:cNvPr>
          <p:cNvSpPr txBox="1">
            <a:spLocks/>
          </p:cNvSpPr>
          <p:nvPr/>
        </p:nvSpPr>
        <p:spPr>
          <a:xfrm>
            <a:off x="477387" y="166981"/>
            <a:ext cx="9891564" cy="674952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pic>
        <p:nvPicPr>
          <p:cNvPr id="1030" name="Picture 6" descr="When should we use logistic regression and Neural Network? - Quora">
            <a:extLst>
              <a:ext uri="{FF2B5EF4-FFF2-40B4-BE49-F238E27FC236}">
                <a16:creationId xmlns:a16="http://schemas.microsoft.com/office/drawing/2014/main" id="{3DBA0996-5493-48D7-B784-B1676D370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2224" r="4921" b="2990"/>
          <a:stretch/>
        </p:blipFill>
        <p:spPr bwMode="auto">
          <a:xfrm>
            <a:off x="5807376" y="1892754"/>
            <a:ext cx="5228589" cy="219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B03688-8CCD-4176-8D22-E772F4676714}"/>
              </a:ext>
            </a:extLst>
          </p:cNvPr>
          <p:cNvSpPr txBox="1"/>
          <p:nvPr/>
        </p:nvSpPr>
        <p:spPr>
          <a:xfrm>
            <a:off x="1006445" y="1146556"/>
            <a:ext cx="4416724" cy="3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it about (mostly)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7C5166-A841-4D38-B54B-A1C5414E49B6}"/>
              </a:ext>
            </a:extLst>
          </p:cNvPr>
          <p:cNvSpPr txBox="1"/>
          <p:nvPr/>
        </p:nvSpPr>
        <p:spPr>
          <a:xfrm>
            <a:off x="1006445" y="4434464"/>
            <a:ext cx="9196897" cy="16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 a (deterministic) classifier for prediction.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 fact, it is much more than that as a </a:t>
            </a:r>
            <a:r>
              <a:rPr lang="en-US" altLang="zh-CN" sz="2000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statistical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model, which allows to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describe the noisy data (association, 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etc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perform statistical inference 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32" name="Picture 8" descr="Logistic Regression. Logistic regression is the appropriate… | by vanshika  mittal | Medium">
            <a:extLst>
              <a:ext uri="{FF2B5EF4-FFF2-40B4-BE49-F238E27FC236}">
                <a16:creationId xmlns:a16="http://schemas.microsoft.com/office/drawing/2014/main" id="{4F2BA001-7AA5-4650-92A8-B56DFCF5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8" y="1892754"/>
            <a:ext cx="4521021" cy="20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ABBBEF-D1CC-406B-94F0-BC484FDBD1B0}"/>
                  </a:ext>
                </a:extLst>
              </p:cNvPr>
              <p:cNvSpPr txBox="1"/>
              <p:nvPr/>
            </p:nvSpPr>
            <p:spPr>
              <a:xfrm>
                <a:off x="6062649" y="1146556"/>
                <a:ext cx="4973316" cy="52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Activation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sigmoid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ABBBEF-D1CC-406B-94F0-BC484FDB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649" y="1146556"/>
                <a:ext cx="4973316" cy="528543"/>
              </a:xfrm>
              <a:prstGeom prst="rect">
                <a:avLst/>
              </a:prstGeom>
              <a:blipFill>
                <a:blip r:embed="rId5"/>
                <a:stretch>
                  <a:fillRect l="-1276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D472F7-0ED9-D036-5986-641CA146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172898F-D0EB-4693-AE75-C34AD2796B03}"/>
              </a:ext>
            </a:extLst>
          </p:cNvPr>
          <p:cNvSpPr txBox="1">
            <a:spLocks/>
          </p:cNvSpPr>
          <p:nvPr/>
        </p:nvSpPr>
        <p:spPr>
          <a:xfrm>
            <a:off x="477386" y="166853"/>
            <a:ext cx="1102576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Classification 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A5CC61E-EFFF-4287-A556-9C4CD2AD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35" y="1420750"/>
            <a:ext cx="3077004" cy="87642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229E4B-2E51-439C-A375-4C32099C49F6}"/>
              </a:ext>
            </a:extLst>
          </p:cNvPr>
          <p:cNvSpPr txBox="1"/>
          <p:nvPr/>
        </p:nvSpPr>
        <p:spPr>
          <a:xfrm>
            <a:off x="6633435" y="2444737"/>
            <a:ext cx="3301140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does it imply ?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Consider the naïve classifier: 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P(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default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No) = 1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DB2809-FCC2-43EC-BA82-82DB4FF6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435" y="3769733"/>
            <a:ext cx="4467849" cy="12288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9679EBF-FCB3-41CE-B153-1EE65521F813}"/>
              </a:ext>
            </a:extLst>
          </p:cNvPr>
          <p:cNvSpPr txBox="1"/>
          <p:nvPr/>
        </p:nvSpPr>
        <p:spPr>
          <a:xfrm>
            <a:off x="6633435" y="5129616"/>
            <a:ext cx="4063140" cy="77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Not a bad number!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(in terms of accuracy).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7287B31-5E27-4B05-BDA0-C9F0DD520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27" y="1154050"/>
            <a:ext cx="5315692" cy="50489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3C7B85-0559-2A5F-D496-C226B943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6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0F6C71E-096D-4FF4-B4BB-1D52C603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13" y="1746814"/>
            <a:ext cx="4769485" cy="24622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F9FD23-9573-48BF-A63E-B6E3D66A4BBE}"/>
              </a:ext>
            </a:extLst>
          </p:cNvPr>
          <p:cNvSpPr txBox="1"/>
          <p:nvPr/>
        </p:nvSpPr>
        <p:spPr>
          <a:xfrm>
            <a:off x="639383" y="1215288"/>
            <a:ext cx="4657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GB" altLang="zh-CN" b="0" dirty="0">
                <a:solidFill>
                  <a:srgbClr val="3333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onfusion matrix </a:t>
            </a:r>
            <a:r>
              <a:rPr lang="en-GB" altLang="zh-CN" b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binary classifier: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BAF7A2-3A04-4390-B570-BBA14A1B0E04}"/>
                  </a:ext>
                </a:extLst>
              </p:cNvPr>
              <p:cNvSpPr txBox="1"/>
              <p:nvPr/>
            </p:nvSpPr>
            <p:spPr>
              <a:xfrm>
                <a:off x="6406104" y="688649"/>
                <a:ext cx="4982270" cy="3968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true positive rate (TPR), </a:t>
                </a: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sensitivity,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recall</a:t>
                </a:r>
              </a:p>
              <a:p>
                <a:pPr lvl="1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𝑇𝑃𝑅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false positive rate (FPR)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𝐹𝑃𝑅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𝐹𝑃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𝑇𝑁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true negative rate (TNR), specificity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𝑇𝑁𝑅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𝑇𝑁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GB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positive predictive value (PPV), </a:t>
                </a:r>
                <a:r>
                  <a:rPr lang="en-GB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precision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𝑃𝑃𝑉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CN" altLang="en-US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BAF7A2-3A04-4390-B570-BBA14A1B0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04" y="688649"/>
                <a:ext cx="4982270" cy="3968522"/>
              </a:xfrm>
              <a:prstGeom prst="rect">
                <a:avLst/>
              </a:prstGeom>
              <a:blipFill>
                <a:blip r:embed="rId4"/>
                <a:stretch>
                  <a:fillRect l="-509" t="-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FF2B74-C718-8CFC-D325-EB2B1D15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B076993-508C-348E-C876-613EF3E0FCCA}"/>
              </a:ext>
            </a:extLst>
          </p:cNvPr>
          <p:cNvSpPr txBox="1">
            <a:spLocks/>
          </p:cNvSpPr>
          <p:nvPr/>
        </p:nvSpPr>
        <p:spPr>
          <a:xfrm>
            <a:off x="477386" y="166853"/>
            <a:ext cx="1102576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a Classifier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95B3A5-BDBA-F267-A544-14006429CB59}"/>
              </a:ext>
            </a:extLst>
          </p:cNvPr>
          <p:cNvSpPr txBox="1"/>
          <p:nvPr/>
        </p:nvSpPr>
        <p:spPr>
          <a:xfrm>
            <a:off x="790574" y="4861132"/>
            <a:ext cx="8763001" cy="149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Although the classification accuracy is commonly used, it is in general NOT enough to use a single number to evaluate a classifier. Two common combinations: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 positive rate (TPR) + false positive rate (FPR)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precision +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recall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D658FFE-1D68-467D-9B07-0A8239E1DA9A}"/>
              </a:ext>
            </a:extLst>
          </p:cNvPr>
          <p:cNvSpPr txBox="1">
            <a:spLocks/>
          </p:cNvSpPr>
          <p:nvPr/>
        </p:nvSpPr>
        <p:spPr>
          <a:xfrm>
            <a:off x="242292" y="7117"/>
            <a:ext cx="7424410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Classification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F6C71E-096D-4FF4-B4BB-1D52C603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53" y="1258521"/>
            <a:ext cx="4010585" cy="20704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F9FD23-9573-48BF-A63E-B6E3D66A4BBE}"/>
              </a:ext>
            </a:extLst>
          </p:cNvPr>
          <p:cNvSpPr txBox="1"/>
          <p:nvPr/>
        </p:nvSpPr>
        <p:spPr>
          <a:xfrm>
            <a:off x="794553" y="784468"/>
            <a:ext cx="4657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GB" altLang="zh-CN" b="0" dirty="0">
                <a:solidFill>
                  <a:srgbClr val="3333F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onfusion matrix </a:t>
            </a:r>
            <a:r>
              <a:rPr lang="en-GB" altLang="zh-CN" b="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binary classifier: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CE7B54-1BAD-4F68-8861-B52894160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645" y="3865402"/>
            <a:ext cx="3477110" cy="18481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10D849-34AD-462B-A90E-91A00773F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11" y="3727021"/>
            <a:ext cx="4010585" cy="2429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8DD257-8221-4CEA-BD24-5846E4E87E50}"/>
                  </a:ext>
                </a:extLst>
              </p:cNvPr>
              <p:cNvSpPr txBox="1"/>
              <p:nvPr/>
            </p:nvSpPr>
            <p:spPr>
              <a:xfrm>
                <a:off x="3746406" y="5794546"/>
                <a:ext cx="15426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𝑇𝑃𝑅</m:t>
                      </m:r>
                      <m:r>
                        <a:rPr lang="en-US" altLang="zh-CN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=0%</m:t>
                      </m:r>
                    </m:oMath>
                  </m:oMathPara>
                </a14:m>
                <a:endParaRPr lang="en-US" altLang="zh-CN" sz="1600" dirty="0">
                  <a:solidFill>
                    <a:srgbClr val="3333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8DD257-8221-4CEA-BD24-5846E4E87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06" y="5794546"/>
                <a:ext cx="154269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B1A4081-C7FA-45E7-94EF-DDE5637DC0D5}"/>
                  </a:ext>
                </a:extLst>
              </p:cNvPr>
              <p:cNvSpPr txBox="1"/>
              <p:nvPr/>
            </p:nvSpPr>
            <p:spPr>
              <a:xfrm>
                <a:off x="8261792" y="4749440"/>
                <a:ext cx="3477110" cy="1406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𝑇𝑃𝑅</m:t>
                      </m:r>
                      <m:r>
                        <a:rPr lang="en-US" altLang="zh-CN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105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105+228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=31.5%</m:t>
                      </m:r>
                    </m:oMath>
                  </m:oMathPara>
                </a14:m>
                <a:endParaRPr lang="en-US" altLang="zh-CN" sz="1600" dirty="0">
                  <a:solidFill>
                    <a:srgbClr val="3333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Do you consider it good or bad?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(Think about random guess.)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B1A4081-C7FA-45E7-94EF-DDE5637DC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92" y="4749440"/>
                <a:ext cx="3477110" cy="1406795"/>
              </a:xfrm>
              <a:prstGeom prst="rect">
                <a:avLst/>
              </a:prstGeom>
              <a:blipFill>
                <a:blip r:embed="rId7"/>
                <a:stretch>
                  <a:fillRect l="-727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FF2B74-C718-8CFC-D325-EB2B1D15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32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B977E15-13B9-53C5-DECF-9BBE3892DDCC}"/>
                  </a:ext>
                </a:extLst>
              </p:cNvPr>
              <p:cNvSpPr txBox="1"/>
              <p:nvPr/>
            </p:nvSpPr>
            <p:spPr>
              <a:xfrm>
                <a:off x="5930973" y="1224627"/>
                <a:ext cx="4982270" cy="1663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true positive rate (TPR), </a:t>
                </a: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sensitivity,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recall</a:t>
                </a:r>
              </a:p>
              <a:p>
                <a:pPr lvl="1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𝑇𝑃𝑅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sz="1600" b="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Among all the real defaults, how many are correctly identified.</a:t>
                </a:r>
                <a:endParaRPr lang="zh-CN" altLang="en-US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B977E15-13B9-53C5-DECF-9BBE3892D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73" y="1224627"/>
                <a:ext cx="4982270" cy="1663597"/>
              </a:xfrm>
              <a:prstGeom prst="rect">
                <a:avLst/>
              </a:prstGeom>
              <a:blipFill>
                <a:blip r:embed="rId8"/>
                <a:stretch>
                  <a:fillRect l="-509" b="-3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>
            <a:extLst>
              <a:ext uri="{FF2B5EF4-FFF2-40B4-BE49-F238E27FC236}">
                <a16:creationId xmlns:a16="http://schemas.microsoft.com/office/drawing/2014/main" id="{A503D174-476F-A3AD-4B99-1BA3DA37F4D9}"/>
              </a:ext>
            </a:extLst>
          </p:cNvPr>
          <p:cNvSpPr/>
          <p:nvPr/>
        </p:nvSpPr>
        <p:spPr>
          <a:xfrm>
            <a:off x="495300" y="2038350"/>
            <a:ext cx="4620631" cy="71437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82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FE48C559-3B8B-40CA-8CAB-7AD36EEB6C40}"/>
              </a:ext>
            </a:extLst>
          </p:cNvPr>
          <p:cNvSpPr txBox="1">
            <a:spLocks/>
          </p:cNvSpPr>
          <p:nvPr/>
        </p:nvSpPr>
        <p:spPr>
          <a:xfrm>
            <a:off x="242292" y="0"/>
            <a:ext cx="7424410" cy="592300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ROC curve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811039-F920-44F0-BDC1-A5B1F32F2CA0}"/>
              </a:ext>
            </a:extLst>
          </p:cNvPr>
          <p:cNvGrpSpPr/>
          <p:nvPr/>
        </p:nvGrpSpPr>
        <p:grpSpPr>
          <a:xfrm>
            <a:off x="5796516" y="842331"/>
            <a:ext cx="5216959" cy="5425120"/>
            <a:chOff x="393826" y="738613"/>
            <a:chExt cx="5782482" cy="601320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9D0FE44-FBCD-4168-975A-10E48F612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826" y="738613"/>
              <a:ext cx="5782482" cy="148610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9309457-E3E7-4577-B1AE-B68C818DC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213" y="2294833"/>
              <a:ext cx="5084054" cy="4456988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92D6B89-8F37-4D1E-9C8F-407150BF2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23" y="5243723"/>
            <a:ext cx="4163596" cy="1011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ABE5AB3-858E-41D0-A9C6-05713A1616AC}"/>
                  </a:ext>
                </a:extLst>
              </p:cNvPr>
              <p:cNvSpPr txBox="1"/>
              <p:nvPr/>
            </p:nvSpPr>
            <p:spPr>
              <a:xfrm>
                <a:off x="641577" y="986476"/>
                <a:ext cx="2382769" cy="1487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𝑇𝑃𝑅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𝐹𝑃𝑅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𝐹𝑃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𝑇𝑁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solidFill>
                    <a:srgbClr val="3333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ABE5AB3-858E-41D0-A9C6-05713A1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77" y="986476"/>
                <a:ext cx="2382769" cy="14877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54DFF1E-B602-4F83-9949-05923195B93F}"/>
              </a:ext>
            </a:extLst>
          </p:cNvPr>
          <p:cNvSpPr txBox="1"/>
          <p:nvPr/>
        </p:nvSpPr>
        <p:spPr>
          <a:xfrm>
            <a:off x="801722" y="2853346"/>
            <a:ext cx="4748516" cy="2210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Using different cutoffs/thresholds, the classifier gives different TPR and FPR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gives the </a:t>
            </a: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ROC Curve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a summary of the predictive power of the classifier.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Further summarized by </a:t>
            </a: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area under the curve (AUC)</a:t>
            </a:r>
            <a:endParaRPr lang="en-US" altLang="zh-CN" sz="1600" dirty="0">
              <a:solidFill>
                <a:srgbClr val="3333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" name="Picture 2" descr="What is a sigmoid function in neural networks? - Quora">
            <a:extLst>
              <a:ext uri="{FF2B5EF4-FFF2-40B4-BE49-F238E27FC236}">
                <a16:creationId xmlns:a16="http://schemas.microsoft.com/office/drawing/2014/main" id="{684D2C24-69F4-4D2B-8A4A-B448A96B6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76" y="893729"/>
            <a:ext cx="2355425" cy="17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A2B64093-AF74-4597-B094-4A74B20ACF8C}"/>
              </a:ext>
            </a:extLst>
          </p:cNvPr>
          <p:cNvSpPr/>
          <p:nvPr/>
        </p:nvSpPr>
        <p:spPr>
          <a:xfrm>
            <a:off x="6551305" y="4405233"/>
            <a:ext cx="515967" cy="4879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8D4693-1FE9-7EDB-9B93-48D3959A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76E4B3-1D90-E771-A338-72748C7E5816}"/>
              </a:ext>
            </a:extLst>
          </p:cNvPr>
          <p:cNvSpPr txBox="1"/>
          <p:nvPr/>
        </p:nvSpPr>
        <p:spPr>
          <a:xfrm>
            <a:off x="2716880" y="6042195"/>
            <a:ext cx="40143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But too optimistic for imbalanced data.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17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CE16452-24D7-4BC8-A669-B82F7216DBF8}"/>
              </a:ext>
            </a:extLst>
          </p:cNvPr>
          <p:cNvSpPr txBox="1">
            <a:spLocks/>
          </p:cNvSpPr>
          <p:nvPr/>
        </p:nvSpPr>
        <p:spPr>
          <a:xfrm>
            <a:off x="242291" y="0"/>
            <a:ext cx="9773775" cy="592300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Credit Card Default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Precision-recall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668B09-F3D1-46A8-9476-DC42343031B7}"/>
                  </a:ext>
                </a:extLst>
              </p:cNvPr>
              <p:cNvSpPr txBox="1"/>
              <p:nvPr/>
            </p:nvSpPr>
            <p:spPr>
              <a:xfrm>
                <a:off x="853021" y="2462733"/>
                <a:ext cx="4784253" cy="2085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SzPct val="60000"/>
                  <a:buFont typeface="Wingdings" pitchFamily="2" charset="2"/>
                  <a:buChar char="Ø"/>
                </a:pPr>
                <a:r>
                  <a:rPr lang="en-US" altLang="zh-CN" sz="1600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Recall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𝑇𝑃𝑅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𝑇𝑃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𝑇𝑃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20000"/>
                  </a:lnSpc>
                  <a:buSzPct val="60000"/>
                  <a:buFont typeface="Wingdings" pitchFamily="2" charset="2"/>
                  <a:buChar char="Ø"/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Among all the real positives, how many are correctly identified.</a:t>
                </a:r>
              </a:p>
              <a:p>
                <a:pPr marL="285750" indent="-285750">
                  <a:lnSpc>
                    <a:spcPct val="120000"/>
                  </a:lnSpc>
                  <a:buSzPct val="60000"/>
                  <a:buFont typeface="Wingdings" pitchFamily="2" charset="2"/>
                  <a:buChar char="Ø"/>
                </a:pPr>
                <a:r>
                  <a:rPr lang="en-US" altLang="zh-CN" sz="1600" b="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Precision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𝑃𝑃𝑉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𝑇𝑃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𝑇𝑃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20000"/>
                  </a:lnSpc>
                  <a:buSzPct val="60000"/>
                  <a:buFont typeface="Wingdings" pitchFamily="2" charset="2"/>
                  <a:buChar char="Ø"/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Among all the predicted positives, how many are true.</a:t>
                </a:r>
                <a:endParaRPr lang="zh-CN" altLang="en-US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668B09-F3D1-46A8-9476-DC4234303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21" y="2462733"/>
                <a:ext cx="4784253" cy="2085827"/>
              </a:xfrm>
              <a:prstGeom prst="rect">
                <a:avLst/>
              </a:prstGeom>
              <a:blipFill>
                <a:blip r:embed="rId3"/>
                <a:stretch>
                  <a:fillRect b="-3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66A3D645-DA4A-4797-97F2-EA7ED2C3C536}"/>
              </a:ext>
            </a:extLst>
          </p:cNvPr>
          <p:cNvGrpSpPr/>
          <p:nvPr/>
        </p:nvGrpSpPr>
        <p:grpSpPr>
          <a:xfrm>
            <a:off x="5637274" y="907764"/>
            <a:ext cx="6268976" cy="5519258"/>
            <a:chOff x="5598727" y="907764"/>
            <a:chExt cx="6392167" cy="562771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6666CD1-58D6-4A28-9BEB-695D1EE9F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8727" y="907764"/>
              <a:ext cx="6392167" cy="127652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35A65F6-BE82-4999-8DAD-E8E700B0A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4206" y="2184292"/>
              <a:ext cx="5023508" cy="4351189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26C3F93-16F5-4C9C-9102-8C9A9749706E}"/>
              </a:ext>
            </a:extLst>
          </p:cNvPr>
          <p:cNvSpPr txBox="1"/>
          <p:nvPr/>
        </p:nvSpPr>
        <p:spPr>
          <a:xfrm>
            <a:off x="408514" y="907764"/>
            <a:ext cx="5382686" cy="154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imbalanced data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like the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Default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data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ROC curves can present an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overly optimistic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view of an algorithm's performance.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</a:t>
            </a: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precision-recall curve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 a better alternative.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F6B83E-7D85-6C61-5BBD-305C36EB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54ECA0-86CD-B61D-74C7-2F1EA18D7D56}"/>
              </a:ext>
            </a:extLst>
          </p:cNvPr>
          <p:cNvSpPr txBox="1"/>
          <p:nvPr/>
        </p:nvSpPr>
        <p:spPr>
          <a:xfrm>
            <a:off x="807217" y="4651195"/>
            <a:ext cx="5117155" cy="1736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One can summarize a precision-recall curve by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area under the curve (AUC)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Break-even point (BEP)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Other measure for imbalanced data: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F-beta score (F1 score is commonly used)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B189367-644F-D43C-D610-D007347220A0}"/>
              </a:ext>
            </a:extLst>
          </p:cNvPr>
          <p:cNvSpPr/>
          <p:nvPr/>
        </p:nvSpPr>
        <p:spPr>
          <a:xfrm>
            <a:off x="7973705" y="3185032"/>
            <a:ext cx="515967" cy="4879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2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D23C502-F12D-4394-AA52-00A7A9212AC7}"/>
              </a:ext>
            </a:extLst>
          </p:cNvPr>
          <p:cNvSpPr txBox="1">
            <a:spLocks/>
          </p:cNvSpPr>
          <p:nvPr/>
        </p:nvSpPr>
        <p:spPr>
          <a:xfrm>
            <a:off x="477387" y="166981"/>
            <a:ext cx="9891564" cy="674952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 and Logit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5E6BEA-A458-4C90-9ECB-BAC89945362A}"/>
                  </a:ext>
                </a:extLst>
              </p:cNvPr>
              <p:cNvSpPr txBox="1"/>
              <p:nvPr/>
            </p:nvSpPr>
            <p:spPr>
              <a:xfrm>
                <a:off x="798897" y="1142095"/>
                <a:ext cx="5900286" cy="510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The sigmoid function is used to model probability:  </a:t>
                </a:r>
                <a:r>
                  <a:rPr lang="en-US" altLang="zh-CN" sz="2000" b="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sigmoid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∈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0,1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/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Inversing sigmoid:</a:t>
                </a:r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=1+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−1=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𝑧</m:t>
                      </m:r>
                    </m:oMath>
                  </m:oMathPara>
                </a14:m>
                <a:endParaRPr lang="en-US" altLang="zh-CN" b="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𝑧</m:t>
                      </m:r>
                      <m:r>
                        <a:rPr lang="en-US" altLang="zh-CN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odds</m:t>
                              </m:r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𝜋</m:t>
                              </m:r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solidFill>
                    <a:srgbClr val="3333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=: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logit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∈(−∞,∞)</m:t>
                      </m:r>
                    </m:oMath>
                  </m:oMathPara>
                </a14:m>
                <a:endParaRPr lang="en-US" altLang="zh-CN" dirty="0">
                  <a:solidFill>
                    <a:srgbClr val="3333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sz="1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sz="18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Logit function is the inverse of sigmoid, which describes the </a:t>
                </a:r>
                <a:r>
                  <a:rPr lang="en-US" altLang="zh-CN" sz="18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log odds </a:t>
                </a:r>
                <a:r>
                  <a:rPr lang="en-US" altLang="zh-CN" sz="18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of the success probability.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5E6BEA-A458-4C90-9ECB-BAC89945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97" y="1142095"/>
                <a:ext cx="5900286" cy="5105437"/>
              </a:xfrm>
              <a:prstGeom prst="rect">
                <a:avLst/>
              </a:prstGeom>
              <a:blipFill>
                <a:blip r:embed="rId3"/>
                <a:stretch>
                  <a:fillRect l="-858" t="-495" r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What is a sigmoid function in neural networks? - Quora">
            <a:extLst>
              <a:ext uri="{FF2B5EF4-FFF2-40B4-BE49-F238E27FC236}">
                <a16:creationId xmlns:a16="http://schemas.microsoft.com/office/drawing/2014/main" id="{CAFF20CB-40F9-40A6-A721-CA8074577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737" y="784928"/>
            <a:ext cx="3717665" cy="278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ogit - Wikipedia">
            <a:extLst>
              <a:ext uri="{FF2B5EF4-FFF2-40B4-BE49-F238E27FC236}">
                <a16:creationId xmlns:a16="http://schemas.microsoft.com/office/drawing/2014/main" id="{40FE6E56-BD4A-485A-B34F-C283C48A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817" y="3802180"/>
            <a:ext cx="3155506" cy="205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5FAC4A-BCB9-1A3B-32B4-CAA56CD6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2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0F35C060-7494-4218-9EE6-4E062E7E75DC}"/>
              </a:ext>
            </a:extLst>
          </p:cNvPr>
          <p:cNvSpPr txBox="1">
            <a:spLocks/>
          </p:cNvSpPr>
          <p:nvPr/>
        </p:nvSpPr>
        <p:spPr>
          <a:xfrm>
            <a:off x="477387" y="166981"/>
            <a:ext cx="9891564" cy="674952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— Statistical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1B7A74-FC38-44EF-85F8-BD5049E08999}"/>
                  </a:ext>
                </a:extLst>
              </p:cNvPr>
              <p:cNvSpPr txBox="1"/>
              <p:nvPr/>
            </p:nvSpPr>
            <p:spPr>
              <a:xfrm>
                <a:off x="634601" y="3619524"/>
                <a:ext cx="10691882" cy="2547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logit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</m:e>
                    </m:func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odds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b="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⊤</m:t>
                        </m:r>
                      </m:sup>
                    </m:sSubSup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𝜷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Meaning of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increases by 1 unit (fixing other explanatories),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odds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can also be categorical (same treatment as in ANOVA or log-linear model)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1B7A74-FC38-44EF-85F8-BD5049E08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1" y="3619524"/>
                <a:ext cx="10691882" cy="2547942"/>
              </a:xfrm>
              <a:prstGeom prst="rect">
                <a:avLst/>
              </a:prstGeom>
              <a:blipFill>
                <a:blip r:embed="rId2"/>
                <a:stretch>
                  <a:fillRect l="-237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8929AA-173D-46BE-BC8B-9B79A8733E4B}"/>
                  </a:ext>
                </a:extLst>
              </p:cNvPr>
              <p:cNvSpPr txBox="1"/>
              <p:nvPr/>
            </p:nvSpPr>
            <p:spPr>
              <a:xfrm>
                <a:off x="223426" y="1336790"/>
                <a:ext cx="3454533" cy="1751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sigmoid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𝜷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𝜷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𝜷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8929AA-173D-46BE-BC8B-9B79A8733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26" y="1336790"/>
                <a:ext cx="3454533" cy="1751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0E9749-4E67-464D-BF5E-ADD4589F005B}"/>
                  </a:ext>
                </a:extLst>
              </p:cNvPr>
              <p:cNvSpPr txBox="1"/>
              <p:nvPr/>
            </p:nvSpPr>
            <p:spPr>
              <a:xfrm>
                <a:off x="4098102" y="1571958"/>
                <a:ext cx="3995795" cy="135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it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⊤</m:t>
                          </m:r>
                        </m:sup>
                      </m:sSubSup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𝜷</m:t>
                      </m:r>
                    </m:oMath>
                  </m:oMathPara>
                </a14:m>
                <a:endPara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Bern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=0,1</m:t>
                      </m:r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30E9749-4E67-464D-BF5E-ADD4589F0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02" y="1571958"/>
                <a:ext cx="3995795" cy="13554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FAFD0CB2-51B2-47C5-8299-5DC47A693549}"/>
              </a:ext>
            </a:extLst>
          </p:cNvPr>
          <p:cNvSpPr/>
          <p:nvPr/>
        </p:nvSpPr>
        <p:spPr>
          <a:xfrm>
            <a:off x="3627846" y="1998431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E40588-505C-4B25-B752-C29884735B3F}"/>
                  </a:ext>
                </a:extLst>
              </p:cNvPr>
              <p:cNvSpPr txBox="1"/>
              <p:nvPr/>
            </p:nvSpPr>
            <p:spPr>
              <a:xfrm>
                <a:off x="8228972" y="1667978"/>
                <a:ext cx="3606470" cy="1702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statistical model</a:t>
                </a:r>
              </a:p>
              <a:p>
                <a:pPr marL="285750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data fitting and inference</a:t>
                </a:r>
              </a:p>
              <a:p>
                <a:pPr marL="285750" indent="-285750">
                  <a:lnSpc>
                    <a:spcPct val="13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linear in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𝜷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 one of generalized linear models (GLM)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E40588-505C-4B25-B752-C2988473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972" y="1667978"/>
                <a:ext cx="3606470" cy="1702967"/>
              </a:xfrm>
              <a:prstGeom prst="rect">
                <a:avLst/>
              </a:prstGeom>
              <a:blipFill>
                <a:blip r:embed="rId5"/>
                <a:stretch>
                  <a:fillRect l="-1053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9EF904-4F68-D4FC-F9F2-26F8BC73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F86B1FD-2754-4432-9DC0-E11D5B5A2367}"/>
              </a:ext>
            </a:extLst>
          </p:cNvPr>
          <p:cNvSpPr txBox="1">
            <a:spLocks/>
          </p:cNvSpPr>
          <p:nvPr/>
        </p:nvSpPr>
        <p:spPr>
          <a:xfrm>
            <a:off x="477386" y="215424"/>
            <a:ext cx="11647939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— Fitting by Maximum Likelihood </a:t>
            </a:r>
            <a:r>
              <a:rPr lang="en-US" altLang="zh-CN" sz="2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6C93CE-9D1A-41C9-A728-0BA56211A205}"/>
                  </a:ext>
                </a:extLst>
              </p:cNvPr>
              <p:cNvSpPr txBox="1"/>
              <p:nvPr/>
            </p:nvSpPr>
            <p:spPr>
              <a:xfrm>
                <a:off x="855729" y="1453637"/>
                <a:ext cx="6371552" cy="659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𝑙𝑖𝑘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∝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</m:oMath>
                  </m:oMathPara>
                </a14:m>
                <a:endParaRPr lang="zh-CN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6C93CE-9D1A-41C9-A728-0BA56211A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29" y="1453637"/>
                <a:ext cx="6371552" cy="659283"/>
              </a:xfrm>
              <a:prstGeom prst="rect">
                <a:avLst/>
              </a:prstGeom>
              <a:blipFill>
                <a:blip r:embed="rId3"/>
                <a:stretch>
                  <a:fillRect t="-141509" b="-2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7CBCF2-EE8B-4A81-A797-44F973DD2CA2}"/>
                  </a:ext>
                </a:extLst>
              </p:cNvPr>
              <p:cNvSpPr txBox="1"/>
              <p:nvPr/>
            </p:nvSpPr>
            <p:spPr>
              <a:xfrm>
                <a:off x="640120" y="1067613"/>
                <a:ext cx="777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Suppose 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value, one records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observations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successes: </a:t>
                </a:r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7CBCF2-EE8B-4A81-A797-44F973DD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20" y="1067613"/>
                <a:ext cx="7773795" cy="369332"/>
              </a:xfrm>
              <a:prstGeom prst="rect">
                <a:avLst/>
              </a:prstGeom>
              <a:blipFill>
                <a:blip r:embed="rId4"/>
                <a:stretch>
                  <a:fillRect l="-65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508C2A2-1215-44F4-AA6B-801869628863}"/>
                  </a:ext>
                </a:extLst>
              </p:cNvPr>
              <p:cNvSpPr txBox="1"/>
              <p:nvPr/>
            </p:nvSpPr>
            <p:spPr>
              <a:xfrm>
                <a:off x="1031160" y="3012649"/>
                <a:ext cx="5431872" cy="1281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b="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508C2A2-1215-44F4-AA6B-80186962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60" y="3012649"/>
                <a:ext cx="5431872" cy="1281633"/>
              </a:xfrm>
              <a:prstGeom prst="rect">
                <a:avLst/>
              </a:prstGeom>
              <a:blipFill>
                <a:blip r:embed="rId5"/>
                <a:stretch>
                  <a:fillRect l="-3505" t="-74257" b="-107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2A4AE66-019B-4F81-9C4D-F8C3446746F0}"/>
                  </a:ext>
                </a:extLst>
              </p:cNvPr>
              <p:cNvSpPr txBox="1"/>
              <p:nvPr/>
            </p:nvSpPr>
            <p:spPr>
              <a:xfrm>
                <a:off x="1293402" y="2044662"/>
                <a:ext cx="6600069" cy="96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sigmoid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𝜷</m:t>
                          </m:r>
                          <m:r>
                            <m:rPr>
                              <m:nor/>
                            </m:rPr>
                            <a:rPr lang="en-US" altLang="zh-CN" b="1" dirty="0">
                              <a:latin typeface="Arial" panose="020B0604020202020204" pitchFamily="34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𝜷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𝜷</m:t>
                              </m:r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2A4AE66-019B-4F81-9C4D-F8C344674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02" y="2044662"/>
                <a:ext cx="6600069" cy="961225"/>
              </a:xfrm>
              <a:prstGeom prst="rect">
                <a:avLst/>
              </a:prstGeom>
              <a:blipFill>
                <a:blip r:embed="rId6"/>
                <a:stretch>
                  <a:fillRect t="-36364" b="-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>
            <a:extLst>
              <a:ext uri="{FF2B5EF4-FFF2-40B4-BE49-F238E27FC236}">
                <a16:creationId xmlns:a16="http://schemas.microsoft.com/office/drawing/2014/main" id="{C709871A-D108-4411-BA44-72639ADFD41B}"/>
              </a:ext>
            </a:extLst>
          </p:cNvPr>
          <p:cNvSpPr/>
          <p:nvPr/>
        </p:nvSpPr>
        <p:spPr>
          <a:xfrm rot="10800000">
            <a:off x="5782584" y="4201585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FB9C06-86E2-420F-B0BA-63C63DB12289}"/>
                  </a:ext>
                </a:extLst>
              </p:cNvPr>
              <p:cNvSpPr txBox="1"/>
              <p:nvPr/>
            </p:nvSpPr>
            <p:spPr>
              <a:xfrm>
                <a:off x="6096000" y="4093881"/>
                <a:ext cx="264183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logit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sigmoid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𝑧</m:t>
                      </m:r>
                    </m:oMath>
                  </m:oMathPara>
                </a14:m>
                <a:endParaRPr lang="en-US" altLang="zh-CN" i="1" dirty="0">
                  <a:solidFill>
                    <a:srgbClr val="3333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FB9C06-86E2-420F-B0BA-63C63DB12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3881"/>
                <a:ext cx="2641839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BA65E7D9-86A5-485D-816A-ED7088F4D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729" y="4505833"/>
            <a:ext cx="4990510" cy="7417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7CDC8B-BF78-483C-B258-CDC373190B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729" y="5362360"/>
            <a:ext cx="4786119" cy="830133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85917438-388B-4B58-913E-A9F4638BA529}"/>
              </a:ext>
            </a:extLst>
          </p:cNvPr>
          <p:cNvSpPr/>
          <p:nvPr/>
        </p:nvSpPr>
        <p:spPr>
          <a:xfrm>
            <a:off x="8238446" y="5315455"/>
            <a:ext cx="452943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A0DB69D-E00B-4B34-8C61-E1237C502EC8}"/>
                  </a:ext>
                </a:extLst>
              </p:cNvPr>
              <p:cNvSpPr txBox="1"/>
              <p:nvPr/>
            </p:nvSpPr>
            <p:spPr>
              <a:xfrm>
                <a:off x="8903399" y="4498864"/>
                <a:ext cx="2450402" cy="18411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MLE for </a:t>
                </a:r>
                <a:r>
                  <a:rPr lang="en-US" altLang="zh-CN" sz="1400" dirty="0">
                    <a:solidFill>
                      <a:srgbClr val="3333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Logistic regression:</a:t>
                </a:r>
                <a:endParaRPr lang="en-US" altLang="zh-CN" sz="1400" dirty="0">
                  <a:solidFill>
                    <a:srgbClr val="3333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1800" dirty="0"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Or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⊤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18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b="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⊤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(Numerical solution)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A0DB69D-E00B-4B34-8C61-E1237C50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399" y="4498864"/>
                <a:ext cx="2450402" cy="1841145"/>
              </a:xfrm>
              <a:prstGeom prst="rect">
                <a:avLst/>
              </a:prstGeom>
              <a:blipFill>
                <a:blip r:embed="rId10"/>
                <a:stretch>
                  <a:fillRect l="-9744" b="-340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42404F-EEBD-A7DC-C0B4-A593A4DB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68B7C68-7FBE-4999-7F19-C314760C7B27}"/>
                  </a:ext>
                </a:extLst>
              </p:cNvPr>
              <p:cNvSpPr txBox="1"/>
              <p:nvPr/>
            </p:nvSpPr>
            <p:spPr>
              <a:xfrm>
                <a:off x="6550154" y="4785933"/>
                <a:ext cx="1593049" cy="11260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𝜷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𝜷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18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68B7C68-7FBE-4999-7F19-C314760C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154" y="4785933"/>
                <a:ext cx="1593049" cy="11260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14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  <p:bldP spid="20" grpId="0"/>
      <p:bldP spid="31" grpId="0" animBg="1"/>
      <p:bldP spid="33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A03E661-A914-4FBD-81C5-122581BFA636}"/>
              </a:ext>
            </a:extLst>
          </p:cNvPr>
          <p:cNvSpPr txBox="1">
            <a:spLocks/>
          </p:cNvSpPr>
          <p:nvPr/>
        </p:nvSpPr>
        <p:spPr>
          <a:xfrm>
            <a:off x="477386" y="215424"/>
            <a:ext cx="11025765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— Wald test for coefficients </a:t>
            </a:r>
            <a:r>
              <a:rPr lang="en-US" altLang="zh-CN" sz="2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(Optional)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B41266-9CFF-44B6-9A6D-1F4DA3468C54}"/>
                  </a:ext>
                </a:extLst>
              </p:cNvPr>
              <p:cNvSpPr txBox="1"/>
              <p:nvPr/>
            </p:nvSpPr>
            <p:spPr>
              <a:xfrm>
                <a:off x="6890668" y="950950"/>
                <a:ext cx="4642866" cy="2257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sz="18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MLE</a:t>
                </a:r>
                <a:r>
                  <a:rPr lang="en-US" altLang="zh-CN" sz="18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estimators:</a:t>
                </a:r>
                <a:endPara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𝑀𝐿𝐸</m:t>
                            </m:r>
                          </m:sup>
                        </m:sSup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800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with Fisher information matrix: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B41266-9CFF-44B6-9A6D-1F4DA3468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668" y="950950"/>
                <a:ext cx="4642866" cy="2257669"/>
              </a:xfrm>
              <a:prstGeom prst="rect">
                <a:avLst/>
              </a:prstGeom>
              <a:blipFill>
                <a:blip r:embed="rId3"/>
                <a:stretch>
                  <a:fillRect l="-1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2478866-5CCC-4D01-AC84-CDB9F96F8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20" y="2709515"/>
            <a:ext cx="4159458" cy="10297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9A1A8B-5E5E-40D2-AE0C-A3C46BA6F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945" y="3778852"/>
            <a:ext cx="2462307" cy="71913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F615034-FC7D-4718-AEB0-2A0E35FF8060}"/>
              </a:ext>
            </a:extLst>
          </p:cNvPr>
          <p:cNvSpPr txBox="1"/>
          <p:nvPr/>
        </p:nvSpPr>
        <p:spPr>
          <a:xfrm>
            <a:off x="477386" y="1034465"/>
            <a:ext cx="5105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Need the Hessian of log-likelihood for parameter inference: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1B66006-75CF-4A61-9AAD-4DE9374D352D}"/>
              </a:ext>
            </a:extLst>
          </p:cNvPr>
          <p:cNvSpPr/>
          <p:nvPr/>
        </p:nvSpPr>
        <p:spPr>
          <a:xfrm rot="4067272">
            <a:off x="5168534" y="4105896"/>
            <a:ext cx="489679" cy="30889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638A439-45E1-43A8-9689-06B979E48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03" y="1799294"/>
            <a:ext cx="4786119" cy="830133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28082856-18DF-48B0-913F-74A16E986B9F}"/>
              </a:ext>
            </a:extLst>
          </p:cNvPr>
          <p:cNvSpPr/>
          <p:nvPr/>
        </p:nvSpPr>
        <p:spPr>
          <a:xfrm rot="7226613">
            <a:off x="6662044" y="4105896"/>
            <a:ext cx="489679" cy="30889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EAA1D51-E43B-4A71-994B-921B4019D572}"/>
                  </a:ext>
                </a:extLst>
              </p:cNvPr>
              <p:cNvSpPr txBox="1"/>
              <p:nvPr/>
            </p:nvSpPr>
            <p:spPr>
              <a:xfrm>
                <a:off x="567308" y="5133122"/>
                <a:ext cx="5422960" cy="10931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8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Wald test for coefficients: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test statistic: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8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𝑆𝐸</m:t>
                        </m:r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18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~ </m:t>
                    </m:r>
                    <m:r>
                      <a:rPr lang="en-US" altLang="zh-CN" sz="18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0,1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 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3333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EAA1D51-E43B-4A71-994B-921B4019D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8" y="5133122"/>
                <a:ext cx="5422960" cy="1093120"/>
              </a:xfrm>
              <a:prstGeom prst="rect">
                <a:avLst/>
              </a:prstGeom>
              <a:blipFill>
                <a:blip r:embed="rId7"/>
                <a:stretch>
                  <a:fillRect l="-932" b="-113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F8BDAD-0DFD-4581-8B08-86F2FC969DC3}"/>
                  </a:ext>
                </a:extLst>
              </p:cNvPr>
              <p:cNvSpPr txBox="1"/>
              <p:nvPr/>
            </p:nvSpPr>
            <p:spPr>
              <a:xfrm>
                <a:off x="8265543" y="4386452"/>
                <a:ext cx="3433313" cy="1969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Unlike linear regression: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</m:e>
                      </m:acc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Lin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the covariance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in logistic regression depends on the fitted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F8BDAD-0DFD-4581-8B08-86F2FC969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43" y="4386452"/>
                <a:ext cx="3433313" cy="1969898"/>
              </a:xfrm>
              <a:prstGeom prst="rect">
                <a:avLst/>
              </a:prstGeom>
              <a:blipFill>
                <a:blip r:embed="rId8"/>
                <a:stretch>
                  <a:fillRect l="-1471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38D7BC18-4DB8-4EAA-9352-DD2D01FFF0AC}"/>
              </a:ext>
            </a:extLst>
          </p:cNvPr>
          <p:cNvGrpSpPr/>
          <p:nvPr/>
        </p:nvGrpSpPr>
        <p:grpSpPr>
          <a:xfrm>
            <a:off x="4124829" y="4505184"/>
            <a:ext cx="3818652" cy="620738"/>
            <a:chOff x="4282868" y="4501076"/>
            <a:chExt cx="3818652" cy="62073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3E1CA66-04AB-42D8-9F21-BC6E77007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82868" y="4501076"/>
              <a:ext cx="3818652" cy="62073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A909565-80CA-46D7-BDED-1624F3241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20238" y="4696819"/>
              <a:ext cx="104756" cy="114894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01BCEE-2935-7DA7-4B03-165F198F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 animBg="1"/>
      <p:bldP spid="17" grpId="0" animBg="1"/>
      <p:bldP spid="18" grpId="0" build="allAtOnce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790BFD8-C6BB-4226-8286-B7E4787D129D}"/>
              </a:ext>
            </a:extLst>
          </p:cNvPr>
          <p:cNvSpPr txBox="1">
            <a:spLocks/>
          </p:cNvSpPr>
          <p:nvPr/>
        </p:nvSpPr>
        <p:spPr>
          <a:xfrm>
            <a:off x="477386" y="166853"/>
            <a:ext cx="1102576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— Goodness/lack-of-fit by LR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81C664-093F-4069-9410-9F9004BBEA92}"/>
                  </a:ext>
                </a:extLst>
              </p:cNvPr>
              <p:cNvSpPr txBox="1"/>
              <p:nvPr/>
            </p:nvSpPr>
            <p:spPr>
              <a:xfrm>
                <a:off x="524936" y="2939312"/>
                <a:ext cx="5817534" cy="350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When the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is </a:t>
                </a:r>
                <a:r>
                  <a:rPr lang="en-US" altLang="zh-CN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nested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), we can use the </a:t>
                </a:r>
                <a:r>
                  <a:rPr lang="en-US" altLang="zh-CN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likelihood ratio (LR) test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to compare them</a:t>
                </a:r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: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LR statistics: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𝐷𝑒𝑣𝑖𝑎𝑛𝑐𝑒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𝐷𝑒𝑣𝑖𝑎𝑛𝑐𝑒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with degree of freedom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𝑑𝑓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dim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dim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Compare the proposed model to the null, the saturated, or a simpler/more complex model to get various information.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81C664-093F-4069-9410-9F9004BB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6" y="2939312"/>
                <a:ext cx="5817534" cy="3503523"/>
              </a:xfrm>
              <a:prstGeom prst="rect">
                <a:avLst/>
              </a:prstGeom>
              <a:blipFill>
                <a:blip r:embed="rId3"/>
                <a:stretch>
                  <a:fillRect l="-654" t="-722" r="-218" b="-1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C484879-B74B-417A-86B2-87977124798F}"/>
                  </a:ext>
                </a:extLst>
              </p:cNvPr>
              <p:cNvSpPr txBox="1"/>
              <p:nvPr/>
            </p:nvSpPr>
            <p:spPr>
              <a:xfrm>
                <a:off x="799659" y="1000606"/>
                <a:ext cx="5647370" cy="173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Deviance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𝑙𝑖𝑘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proposed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model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𝑙𝑖𝑘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saturated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model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ea typeface="微软雅黑" panose="020B0503020204020204" pitchFamily="34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ea typeface="微软雅黑" panose="020B0503020204020204" pitchFamily="34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observed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observed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fitted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C484879-B74B-417A-86B2-87977124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59" y="1000606"/>
                <a:ext cx="5647370" cy="1735732"/>
              </a:xfrm>
              <a:prstGeom prst="rect">
                <a:avLst/>
              </a:prstGeom>
              <a:blipFill>
                <a:blip r:embed="rId4"/>
                <a:stretch>
                  <a:fillRect l="-673" b="-35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E4CA0D2-13B0-4B94-9423-C278BBD3C9A5}"/>
              </a:ext>
            </a:extLst>
          </p:cNvPr>
          <p:cNvGrpSpPr/>
          <p:nvPr/>
        </p:nvGrpSpPr>
        <p:grpSpPr>
          <a:xfrm>
            <a:off x="7175875" y="1216301"/>
            <a:ext cx="4216466" cy="4077702"/>
            <a:chOff x="7644798" y="1282147"/>
            <a:chExt cx="4216466" cy="407770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9D628FB-E084-496F-81DD-167F07812305}"/>
                </a:ext>
              </a:extLst>
            </p:cNvPr>
            <p:cNvGrpSpPr/>
            <p:nvPr/>
          </p:nvGrpSpPr>
          <p:grpSpPr>
            <a:xfrm>
              <a:off x="7644798" y="1282147"/>
              <a:ext cx="4216466" cy="4077702"/>
              <a:chOff x="5840222" y="1191053"/>
              <a:chExt cx="5230368" cy="5058236"/>
            </a:xfrm>
          </p:grpSpPr>
          <p:pic>
            <p:nvPicPr>
              <p:cNvPr id="10242" name="Picture 2" descr="Fitted logistic regression versus a saturated model (several are possible depending on the interpolation between points) and the null model.">
                <a:extLst>
                  <a:ext uri="{FF2B5EF4-FFF2-40B4-BE49-F238E27FC236}">
                    <a16:creationId xmlns:a16="http://schemas.microsoft.com/office/drawing/2014/main" id="{696302FA-56B4-4932-96E5-790EFEAD88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8" t="10400" r="4889" b="2433"/>
              <a:stretch/>
            </p:blipFill>
            <p:spPr bwMode="auto">
              <a:xfrm>
                <a:off x="5840222" y="1191053"/>
                <a:ext cx="5230368" cy="50582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4" name="Picture 4" descr="Fitted logistic regression versus a saturated model (several are possible depending on the interpolation between points) and the null model.">
                <a:extLst>
                  <a:ext uri="{FF2B5EF4-FFF2-40B4-BE49-F238E27FC236}">
                    <a16:creationId xmlns:a16="http://schemas.microsoft.com/office/drawing/2014/main" id="{11A2AD15-80FD-4347-B818-AF7243B613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84" t="11879" r="6215" b="76731"/>
              <a:stretch/>
            </p:blipFill>
            <p:spPr bwMode="auto">
              <a:xfrm>
                <a:off x="8598752" y="1270000"/>
                <a:ext cx="2405799" cy="895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对话气泡: 圆角矩形 13">
              <a:extLst>
                <a:ext uri="{FF2B5EF4-FFF2-40B4-BE49-F238E27FC236}">
                  <a16:creationId xmlns:a16="http://schemas.microsoft.com/office/drawing/2014/main" id="{6DB5FB55-0A19-4EEB-BE7C-92BFE4C593F5}"/>
                </a:ext>
              </a:extLst>
            </p:cNvPr>
            <p:cNvSpPr/>
            <p:nvPr/>
          </p:nvSpPr>
          <p:spPr>
            <a:xfrm rot="10800000">
              <a:off x="10178558" y="2320763"/>
              <a:ext cx="1392994" cy="612550"/>
            </a:xfrm>
            <a:prstGeom prst="wedgeRoundRectCallout">
              <a:avLst>
                <a:gd name="adj1" fmla="val -20833"/>
                <a:gd name="adj2" fmla="val 100918"/>
                <a:gd name="adj3" fmla="val 16667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9304A8C-2409-42A9-954F-6B8D93EA401C}"/>
                </a:ext>
              </a:extLst>
            </p:cNvPr>
            <p:cNvSpPr txBox="1"/>
            <p:nvPr/>
          </p:nvSpPr>
          <p:spPr>
            <a:xfrm>
              <a:off x="10178559" y="2350040"/>
              <a:ext cx="1392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Intercept-only model</a:t>
              </a:r>
              <a:endParaRPr lang="zh-CN" altLang="en-US" sz="14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3D3FA1-9FF7-8C61-364C-2D70522A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2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C41EBF8-5A8C-4246-B519-1CA1AD327E68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9891564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– Logit connection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EDFBDA-E553-4B75-A154-1D2DD33A6F25}"/>
              </a:ext>
            </a:extLst>
          </p:cNvPr>
          <p:cNvSpPr txBox="1"/>
          <p:nvPr/>
        </p:nvSpPr>
        <p:spPr>
          <a:xfrm>
            <a:off x="695449" y="1064643"/>
            <a:ext cx="8258472" cy="100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Some log-linear models have a logit model equivalence.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example, consider the model of 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homogeneous association: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E77A6F-0EA8-4850-9A93-D552655C5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33" y="2125199"/>
            <a:ext cx="6251287" cy="5333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3377EAD-3AB1-4A2E-A398-509A5064CB7C}"/>
              </a:ext>
            </a:extLst>
          </p:cNvPr>
          <p:cNvSpPr txBox="1"/>
          <p:nvPr/>
        </p:nvSpPr>
        <p:spPr>
          <a:xfrm>
            <a:off x="1025366" y="2711608"/>
            <a:ext cx="760907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Suppose Y is the </a:t>
            </a:r>
            <a:r>
              <a:rPr lang="en-US" altLang="zh-CN" sz="2000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binary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response variable, treat X and Z as explanatory, and consider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6CD339D-68B4-4471-A26B-220BC413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336" y="3799090"/>
            <a:ext cx="6737238" cy="86578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A0B4CE5-7102-48A2-BFA3-96F745D2E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270" y="5756272"/>
            <a:ext cx="5141404" cy="509347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156CA94C-46B3-4A25-AE4F-6710D59C0A45}"/>
              </a:ext>
            </a:extLst>
          </p:cNvPr>
          <p:cNvSpPr/>
          <p:nvPr/>
        </p:nvSpPr>
        <p:spPr>
          <a:xfrm>
            <a:off x="5605018" y="5837690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DD377F-6B25-4395-9199-54DC746D2C16}"/>
              </a:ext>
            </a:extLst>
          </p:cNvPr>
          <p:cNvSpPr txBox="1"/>
          <p:nvPr/>
        </p:nvSpPr>
        <p:spPr>
          <a:xfrm>
            <a:off x="6281270" y="5252266"/>
            <a:ext cx="446474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 logit model with an additive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2369C9-E5B2-40EE-AD91-1EF6F6A8E465}"/>
                  </a:ext>
                </a:extLst>
              </p:cNvPr>
              <p:cNvSpPr txBox="1"/>
              <p:nvPr/>
            </p:nvSpPr>
            <p:spPr>
              <a:xfrm>
                <a:off x="294555" y="4764298"/>
                <a:ext cx="5434642" cy="1499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𝑋𝑍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𝑋𝑍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𝑋𝑌</m:t>
                              </m:r>
                            </m:sup>
                          </m:sSubSup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𝑋𝑌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𝑌𝑍</m:t>
                              </m:r>
                            </m:sup>
                          </m:sSubSup>
                          <m: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𝑌𝑍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2369C9-E5B2-40EE-AD91-1EF6F6A8E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5" y="4764298"/>
                <a:ext cx="5434642" cy="14992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18F832-F3BF-43D5-8B55-ADE77191E811}"/>
              </a:ext>
            </a:extLst>
          </p:cNvPr>
          <p:cNvGrpSpPr/>
          <p:nvPr/>
        </p:nvGrpSpPr>
        <p:grpSpPr>
          <a:xfrm>
            <a:off x="10005500" y="1228773"/>
            <a:ext cx="1304100" cy="1178921"/>
            <a:chOff x="8666825" y="3138368"/>
            <a:chExt cx="1553209" cy="140411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1D8F000-C265-47B1-ACDF-2E4AA33FE3B6}"/>
                </a:ext>
              </a:extLst>
            </p:cNvPr>
            <p:cNvGrpSpPr/>
            <p:nvPr/>
          </p:nvGrpSpPr>
          <p:grpSpPr>
            <a:xfrm>
              <a:off x="8666825" y="3138368"/>
              <a:ext cx="1553209" cy="1404118"/>
              <a:chOff x="8683611" y="885145"/>
              <a:chExt cx="1553209" cy="1404118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2F4D8D92-9AE7-49A1-9453-7048544FBAB4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Z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54ABF13-C5E4-4A86-B280-208CEEF8C2B9}"/>
                  </a:ext>
                </a:extLst>
              </p:cNvPr>
              <p:cNvSpPr/>
              <p:nvPr/>
            </p:nvSpPr>
            <p:spPr>
              <a:xfrm>
                <a:off x="8683611" y="1861309"/>
                <a:ext cx="427952" cy="42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FC978B5-AF9D-4A16-9EE8-D6638D83375B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57633983-1C3D-46FA-9343-49BBC0A0E52A}"/>
                  </a:ext>
                </a:extLst>
              </p:cNvPr>
              <p:cNvCxnSpPr>
                <a:cxnSpLocks/>
                <a:stCxn id="16" idx="0"/>
                <a:endCxn id="15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06AFF2F4-5EC3-4774-9CCD-22B30A6EA4FA}"/>
                  </a:ext>
                </a:extLst>
              </p:cNvPr>
              <p:cNvCxnSpPr>
                <a:cxnSpLocks/>
                <a:stCxn id="18" idx="0"/>
                <a:endCxn id="15" idx="5"/>
              </p:cNvCxnSpPr>
              <p:nvPr/>
            </p:nvCxnSpPr>
            <p:spPr>
              <a:xfrm flipH="1" flipV="1">
                <a:off x="9594890" y="1250426"/>
                <a:ext cx="427954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D312C82-4EF9-44F8-811B-AAF23CA81805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D1FE9FF-1F6E-4464-8FAF-9DD5DE1B6D32}"/>
              </a:ext>
            </a:extLst>
          </p:cNvPr>
          <p:cNvGrpSpPr/>
          <p:nvPr/>
        </p:nvGrpSpPr>
        <p:grpSpPr>
          <a:xfrm>
            <a:off x="10118574" y="3268176"/>
            <a:ext cx="1304100" cy="1178921"/>
            <a:chOff x="8666825" y="3138368"/>
            <a:chExt cx="1553209" cy="140411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3608961-6F17-4568-821F-D5A8E5483668}"/>
                </a:ext>
              </a:extLst>
            </p:cNvPr>
            <p:cNvGrpSpPr/>
            <p:nvPr/>
          </p:nvGrpSpPr>
          <p:grpSpPr>
            <a:xfrm>
              <a:off x="8666825" y="3138368"/>
              <a:ext cx="1553209" cy="1404118"/>
              <a:chOff x="8683611" y="885145"/>
              <a:chExt cx="1553209" cy="1404118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B5F598-E4FF-43BB-B7FF-7FB49C79ABBE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Z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F21D1BD-04A2-423D-9E76-CBCF7967B64E}"/>
                  </a:ext>
                </a:extLst>
              </p:cNvPr>
              <p:cNvSpPr/>
              <p:nvPr/>
            </p:nvSpPr>
            <p:spPr>
              <a:xfrm>
                <a:off x="8683611" y="1861309"/>
                <a:ext cx="427952" cy="4279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2E702D6-A718-4358-AEFA-92DED1BC13D6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2489312-01B5-4242-990A-AF5AA040EF07}"/>
                  </a:ext>
                </a:extLst>
              </p:cNvPr>
              <p:cNvCxnSpPr>
                <a:cxnSpLocks/>
                <a:stCxn id="28" idx="0"/>
                <a:endCxn id="27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7AC86AC-7889-4EA4-8FA7-B3BDADC9EF0B}"/>
                  </a:ext>
                </a:extLst>
              </p:cNvPr>
              <p:cNvCxnSpPr>
                <a:cxnSpLocks/>
                <a:stCxn id="29" idx="0"/>
                <a:endCxn id="27" idx="5"/>
              </p:cNvCxnSpPr>
              <p:nvPr/>
            </p:nvCxnSpPr>
            <p:spPr>
              <a:xfrm flipH="1" flipV="1">
                <a:off x="9594890" y="1250426"/>
                <a:ext cx="427954" cy="610884"/>
              </a:xfrm>
              <a:prstGeom prst="line">
                <a:avLst/>
              </a:prstGeom>
              <a:ln w="57150">
                <a:solidFill>
                  <a:srgbClr val="3333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AE88CD7-5F17-4C58-8726-5B69A79F008B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57150">
              <a:solidFill>
                <a:srgbClr val="3333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7996AAEC-BCD9-46BD-8C8B-BA91AD4630F2}"/>
              </a:ext>
            </a:extLst>
          </p:cNvPr>
          <p:cNvSpPr txBox="1"/>
          <p:nvPr/>
        </p:nvSpPr>
        <p:spPr>
          <a:xfrm>
            <a:off x="10024815" y="4473746"/>
            <a:ext cx="1491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Equivalent logit model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5D9C5BD-ED8C-4E3A-9B42-CADC6A6617F1}"/>
              </a:ext>
            </a:extLst>
          </p:cNvPr>
          <p:cNvSpPr txBox="1"/>
          <p:nvPr/>
        </p:nvSpPr>
        <p:spPr>
          <a:xfrm>
            <a:off x="9323745" y="2419209"/>
            <a:ext cx="2639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log-linear model of homogeneous association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FC266C-0EB0-A737-25F8-A52A5988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 animBg="1"/>
      <p:bldP spid="25" grpId="0"/>
      <p:bldP spid="34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44108</TotalTime>
  <Words>2571</Words>
  <Application>Microsoft Office PowerPoint</Application>
  <PresentationFormat>宽屏</PresentationFormat>
  <Paragraphs>355</Paragraphs>
  <Slides>34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微软雅黑</vt:lpstr>
      <vt:lpstr>等线</vt:lpstr>
      <vt:lpstr>等线 Light</vt:lpstr>
      <vt:lpstr>Arial</vt:lpstr>
      <vt:lpstr>Cambria Math</vt:lpstr>
      <vt:lpstr>Consolas</vt:lpstr>
      <vt:lpstr>Times New Roman</vt:lpstr>
      <vt:lpstr>Wingdings</vt:lpstr>
      <vt:lpstr>Office Theme</vt:lpstr>
      <vt:lpstr>Logistic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卡方独立性检验</dc:title>
  <dc:creator>li bo</dc:creator>
  <cp:lastModifiedBy>墨</cp:lastModifiedBy>
  <cp:revision>165</cp:revision>
  <dcterms:created xsi:type="dcterms:W3CDTF">2021-11-10T02:55:03Z</dcterms:created>
  <dcterms:modified xsi:type="dcterms:W3CDTF">2023-05-04T12:39:42Z</dcterms:modified>
</cp:coreProperties>
</file>