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345" r:id="rId3"/>
    <p:sldId id="404" r:id="rId4"/>
    <p:sldId id="405" r:id="rId5"/>
    <p:sldId id="407" r:id="rId6"/>
    <p:sldId id="332" r:id="rId7"/>
    <p:sldId id="337" r:id="rId8"/>
    <p:sldId id="348" r:id="rId9"/>
    <p:sldId id="406" r:id="rId10"/>
    <p:sldId id="408" r:id="rId11"/>
    <p:sldId id="260" r:id="rId12"/>
    <p:sldId id="261" r:id="rId13"/>
    <p:sldId id="264" r:id="rId14"/>
    <p:sldId id="410" r:id="rId15"/>
    <p:sldId id="411" r:id="rId16"/>
    <p:sldId id="41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20"/>
    <p:restoredTop sz="92361"/>
  </p:normalViewPr>
  <p:slideViewPr>
    <p:cSldViewPr snapToGrid="0">
      <p:cViewPr varScale="1">
        <p:scale>
          <a:sx n="191" d="100"/>
          <a:sy n="191" d="100"/>
        </p:scale>
        <p:origin x="20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 li" userId="86e360d6c7446f46" providerId="LiveId" clId="{C1371FA6-9C3C-934F-B015-7D4CF2550659}"/>
    <pc:docChg chg="undo redo custSel addSld delSld modSld sldOrd">
      <pc:chgData name="bo li" userId="86e360d6c7446f46" providerId="LiveId" clId="{C1371FA6-9C3C-934F-B015-7D4CF2550659}" dt="2023-04-20T07:22:04.062" v="7699" actId="20577"/>
      <pc:docMkLst>
        <pc:docMk/>
      </pc:docMkLst>
      <pc:sldChg chg="modSp mod">
        <pc:chgData name="bo li" userId="86e360d6c7446f46" providerId="LiveId" clId="{C1371FA6-9C3C-934F-B015-7D4CF2550659}" dt="2023-04-20T06:47:07.991" v="6793" actId="20577"/>
        <pc:sldMkLst>
          <pc:docMk/>
          <pc:sldMk cId="3882156778" sldId="256"/>
        </pc:sldMkLst>
        <pc:spChg chg="mod">
          <ac:chgData name="bo li" userId="86e360d6c7446f46" providerId="LiveId" clId="{C1371FA6-9C3C-934F-B015-7D4CF2550659}" dt="2023-04-20T06:47:07.991" v="6793" actId="20577"/>
          <ac:spMkLst>
            <pc:docMk/>
            <pc:sldMk cId="3882156778" sldId="256"/>
            <ac:spMk id="2" creationId="{B20157B0-A951-4569-8AD2-404C79352611}"/>
          </ac:spMkLst>
        </pc:spChg>
      </pc:sldChg>
      <pc:sldChg chg="addSp delSp modSp add mod delAnim modAnim modNotesTx">
        <pc:chgData name="bo li" userId="86e360d6c7446f46" providerId="LiveId" clId="{C1371FA6-9C3C-934F-B015-7D4CF2550659}" dt="2023-04-20T07:18:58.159" v="7660" actId="207"/>
        <pc:sldMkLst>
          <pc:docMk/>
          <pc:sldMk cId="2157019106" sldId="260"/>
        </pc:sldMkLst>
        <pc:spChg chg="mod">
          <ac:chgData name="bo li" userId="86e360d6c7446f46" providerId="LiveId" clId="{C1371FA6-9C3C-934F-B015-7D4CF2550659}" dt="2023-04-20T03:52:35.256" v="3354" actId="113"/>
          <ac:spMkLst>
            <pc:docMk/>
            <pc:sldMk cId="2157019106" sldId="260"/>
            <ac:spMk id="2" creationId="{B49CBE6D-B73D-49C5-9C10-9D9A122F1EA2}"/>
          </ac:spMkLst>
        </pc:spChg>
        <pc:spChg chg="add mod">
          <ac:chgData name="bo li" userId="86e360d6c7446f46" providerId="LiveId" clId="{C1371FA6-9C3C-934F-B015-7D4CF2550659}" dt="2023-04-20T03:46:36.134" v="3208" actId="1076"/>
          <ac:spMkLst>
            <pc:docMk/>
            <pc:sldMk cId="2157019106" sldId="260"/>
            <ac:spMk id="3" creationId="{53306064-F3C4-D5AA-82B2-072A5F447D75}"/>
          </ac:spMkLst>
        </pc:spChg>
        <pc:spChg chg="add mod">
          <ac:chgData name="bo li" userId="86e360d6c7446f46" providerId="LiveId" clId="{C1371FA6-9C3C-934F-B015-7D4CF2550659}" dt="2023-04-20T03:46:49.069" v="3211" actId="1076"/>
          <ac:spMkLst>
            <pc:docMk/>
            <pc:sldMk cId="2157019106" sldId="260"/>
            <ac:spMk id="4" creationId="{6D9BD6BB-56E3-63A7-B458-29FEA8F2B5DA}"/>
          </ac:spMkLst>
        </pc:spChg>
        <pc:spChg chg="mod">
          <ac:chgData name="bo li" userId="86e360d6c7446f46" providerId="LiveId" clId="{C1371FA6-9C3C-934F-B015-7D4CF2550659}" dt="2023-04-20T07:18:43.962" v="7659" actId="20577"/>
          <ac:spMkLst>
            <pc:docMk/>
            <pc:sldMk cId="2157019106" sldId="260"/>
            <ac:spMk id="9" creationId="{44105978-1F5E-4A10-87E1-36F7B296DF8B}"/>
          </ac:spMkLst>
        </pc:spChg>
        <pc:spChg chg="mod">
          <ac:chgData name="bo li" userId="86e360d6c7446f46" providerId="LiveId" clId="{C1371FA6-9C3C-934F-B015-7D4CF2550659}" dt="2023-04-20T03:46:55.116" v="3213" actId="1076"/>
          <ac:spMkLst>
            <pc:docMk/>
            <pc:sldMk cId="2157019106" sldId="260"/>
            <ac:spMk id="10" creationId="{2F196F71-B3AB-4D02-AFD5-A03C8462D2A9}"/>
          </ac:spMkLst>
        </pc:spChg>
        <pc:spChg chg="del">
          <ac:chgData name="bo li" userId="86e360d6c7446f46" providerId="LiveId" clId="{C1371FA6-9C3C-934F-B015-7D4CF2550659}" dt="2023-04-19T16:59:20.323" v="2344" actId="478"/>
          <ac:spMkLst>
            <pc:docMk/>
            <pc:sldMk cId="2157019106" sldId="260"/>
            <ac:spMk id="12" creationId="{0266DF63-A2CC-4FCD-BF48-8DD25EB081EF}"/>
          </ac:spMkLst>
        </pc:spChg>
        <pc:spChg chg="del mod">
          <ac:chgData name="bo li" userId="86e360d6c7446f46" providerId="LiveId" clId="{C1371FA6-9C3C-934F-B015-7D4CF2550659}" dt="2023-04-20T03:45:09.949" v="3165" actId="478"/>
          <ac:spMkLst>
            <pc:docMk/>
            <pc:sldMk cId="2157019106" sldId="260"/>
            <ac:spMk id="13" creationId="{EF17A059-256B-4731-A364-7C16ADE23A99}"/>
          </ac:spMkLst>
        </pc:spChg>
        <pc:spChg chg="del">
          <ac:chgData name="bo li" userId="86e360d6c7446f46" providerId="LiveId" clId="{C1371FA6-9C3C-934F-B015-7D4CF2550659}" dt="2023-04-19T16:59:24.533" v="2345" actId="478"/>
          <ac:spMkLst>
            <pc:docMk/>
            <pc:sldMk cId="2157019106" sldId="260"/>
            <ac:spMk id="14" creationId="{95CE1C83-FD9A-4F5A-945F-AC20B00B7211}"/>
          </ac:spMkLst>
        </pc:spChg>
        <pc:spChg chg="mod">
          <ac:chgData name="bo li" userId="86e360d6c7446f46" providerId="LiveId" clId="{C1371FA6-9C3C-934F-B015-7D4CF2550659}" dt="2023-04-20T07:18:58.159" v="7660" actId="207"/>
          <ac:spMkLst>
            <pc:docMk/>
            <pc:sldMk cId="2157019106" sldId="260"/>
            <ac:spMk id="17" creationId="{8BDC8AFE-B718-4DE7-B898-7A637E1DA670}"/>
          </ac:spMkLst>
        </pc:spChg>
        <pc:picChg chg="mod modCrop">
          <ac:chgData name="bo li" userId="86e360d6c7446f46" providerId="LiveId" clId="{C1371FA6-9C3C-934F-B015-7D4CF2550659}" dt="2023-04-20T03:46:45.872" v="3210" actId="1076"/>
          <ac:picMkLst>
            <pc:docMk/>
            <pc:sldMk cId="2157019106" sldId="260"/>
            <ac:picMk id="11" creationId="{8D2FF290-39B0-44D3-8796-8406689A70F1}"/>
          </ac:picMkLst>
        </pc:picChg>
      </pc:sldChg>
      <pc:sldChg chg="addSp delSp modSp add mod modAnim modNotesTx">
        <pc:chgData name="bo li" userId="86e360d6c7446f46" providerId="LiveId" clId="{C1371FA6-9C3C-934F-B015-7D4CF2550659}" dt="2023-04-20T04:52:16.109" v="5099"/>
        <pc:sldMkLst>
          <pc:docMk/>
          <pc:sldMk cId="39496296" sldId="261"/>
        </pc:sldMkLst>
        <pc:spChg chg="del">
          <ac:chgData name="bo li" userId="86e360d6c7446f46" providerId="LiveId" clId="{C1371FA6-9C3C-934F-B015-7D4CF2550659}" dt="2023-04-19T17:04:33.749" v="2575" actId="478"/>
          <ac:spMkLst>
            <pc:docMk/>
            <pc:sldMk cId="39496296" sldId="261"/>
            <ac:spMk id="2" creationId="{B49CBE6D-B73D-49C5-9C10-9D9A122F1EA2}"/>
          </ac:spMkLst>
        </pc:spChg>
        <pc:spChg chg="mod">
          <ac:chgData name="bo li" userId="86e360d6c7446f46" providerId="LiveId" clId="{C1371FA6-9C3C-934F-B015-7D4CF2550659}" dt="2023-04-20T04:52:16.109" v="5099"/>
          <ac:spMkLst>
            <pc:docMk/>
            <pc:sldMk cId="39496296" sldId="261"/>
            <ac:spMk id="3" creationId="{E550A74B-0E72-4E4D-A486-EA99E4947DF2}"/>
          </ac:spMkLst>
        </pc:spChg>
        <pc:spChg chg="add del mod">
          <ac:chgData name="bo li" userId="86e360d6c7446f46" providerId="LiveId" clId="{C1371FA6-9C3C-934F-B015-7D4CF2550659}" dt="2023-04-19T17:04:35.809" v="2576" actId="478"/>
          <ac:spMkLst>
            <pc:docMk/>
            <pc:sldMk cId="39496296" sldId="261"/>
            <ac:spMk id="5" creationId="{CC3E7E96-3633-F814-AF25-78D6380D9083}"/>
          </ac:spMkLst>
        </pc:spChg>
        <pc:spChg chg="add mod">
          <ac:chgData name="bo li" userId="86e360d6c7446f46" providerId="LiveId" clId="{C1371FA6-9C3C-934F-B015-7D4CF2550659}" dt="2023-04-20T03:53:05.109" v="3356" actId="404"/>
          <ac:spMkLst>
            <pc:docMk/>
            <pc:sldMk cId="39496296" sldId="261"/>
            <ac:spMk id="6" creationId="{15A84B42-F93A-0B71-2312-357CA89F7CF2}"/>
          </ac:spMkLst>
        </pc:spChg>
      </pc:sldChg>
      <pc:sldChg chg="addSp delSp modSp add mod delAnim modAnim modNotesTx">
        <pc:chgData name="bo li" userId="86e360d6c7446f46" providerId="LiveId" clId="{C1371FA6-9C3C-934F-B015-7D4CF2550659}" dt="2023-04-20T07:19:53.620" v="7672" actId="20577"/>
        <pc:sldMkLst>
          <pc:docMk/>
          <pc:sldMk cId="2885351716" sldId="264"/>
        </pc:sldMkLst>
        <pc:spChg chg="add del">
          <ac:chgData name="bo li" userId="86e360d6c7446f46" providerId="LiveId" clId="{C1371FA6-9C3C-934F-B015-7D4CF2550659}" dt="2023-04-20T02:28:28.480" v="2592" actId="478"/>
          <ac:spMkLst>
            <pc:docMk/>
            <pc:sldMk cId="2885351716" sldId="264"/>
            <ac:spMk id="2" creationId="{B49CBE6D-B73D-49C5-9C10-9D9A122F1EA2}"/>
          </ac:spMkLst>
        </pc:spChg>
        <pc:spChg chg="mod">
          <ac:chgData name="bo li" userId="86e360d6c7446f46" providerId="LiveId" clId="{C1371FA6-9C3C-934F-B015-7D4CF2550659}" dt="2023-04-20T07:19:53.620" v="7672" actId="20577"/>
          <ac:spMkLst>
            <pc:docMk/>
            <pc:sldMk cId="2885351716" sldId="264"/>
            <ac:spMk id="3" creationId="{E550A74B-0E72-4E4D-A486-EA99E4947DF2}"/>
          </ac:spMkLst>
        </pc:spChg>
        <pc:spChg chg="del mod">
          <ac:chgData name="bo li" userId="86e360d6c7446f46" providerId="LiveId" clId="{C1371FA6-9C3C-934F-B015-7D4CF2550659}" dt="2023-04-20T04:16:33.946" v="3757" actId="478"/>
          <ac:spMkLst>
            <pc:docMk/>
            <pc:sldMk cId="2885351716" sldId="264"/>
            <ac:spMk id="4" creationId="{BD019BBE-1223-4895-A1F2-3B61570E0D79}"/>
          </ac:spMkLst>
        </pc:spChg>
        <pc:spChg chg="add del mod">
          <ac:chgData name="bo li" userId="86e360d6c7446f46" providerId="LiveId" clId="{C1371FA6-9C3C-934F-B015-7D4CF2550659}" dt="2023-04-20T02:28:26.449" v="2591" actId="478"/>
          <ac:spMkLst>
            <pc:docMk/>
            <pc:sldMk cId="2885351716" sldId="264"/>
            <ac:spMk id="6" creationId="{8D49CF93-1DCB-706A-7780-6A922DFFD6B1}"/>
          </ac:spMkLst>
        </pc:spChg>
        <pc:spChg chg="add del mod">
          <ac:chgData name="bo li" userId="86e360d6c7446f46" providerId="LiveId" clId="{C1371FA6-9C3C-934F-B015-7D4CF2550659}" dt="2023-04-20T02:28:17.479" v="2581"/>
          <ac:spMkLst>
            <pc:docMk/>
            <pc:sldMk cId="2885351716" sldId="264"/>
            <ac:spMk id="7" creationId="{B4B5677A-D3E5-1A4D-463F-1A34FE2F0B67}"/>
          </ac:spMkLst>
        </pc:spChg>
        <pc:spChg chg="add del mod">
          <ac:chgData name="bo li" userId="86e360d6c7446f46" providerId="LiveId" clId="{C1371FA6-9C3C-934F-B015-7D4CF2550659}" dt="2023-04-20T02:28:30.962" v="2593" actId="478"/>
          <ac:spMkLst>
            <pc:docMk/>
            <pc:sldMk cId="2885351716" sldId="264"/>
            <ac:spMk id="10" creationId="{FAA91642-0BAC-F5E8-251F-C2DF0D3F4D80}"/>
          </ac:spMkLst>
        </pc:spChg>
        <pc:spChg chg="add mod">
          <ac:chgData name="bo li" userId="86e360d6c7446f46" providerId="LiveId" clId="{C1371FA6-9C3C-934F-B015-7D4CF2550659}" dt="2023-04-20T06:14:25.802" v="5364" actId="20577"/>
          <ac:spMkLst>
            <pc:docMk/>
            <pc:sldMk cId="2885351716" sldId="264"/>
            <ac:spMk id="11" creationId="{E619E92C-A548-B172-5BA2-8964C6AC317F}"/>
          </ac:spMkLst>
        </pc:spChg>
        <pc:picChg chg="add del mod">
          <ac:chgData name="bo li" userId="86e360d6c7446f46" providerId="LiveId" clId="{C1371FA6-9C3C-934F-B015-7D4CF2550659}" dt="2023-04-20T02:28:25.650" v="2589"/>
          <ac:picMkLst>
            <pc:docMk/>
            <pc:sldMk cId="2885351716" sldId="264"/>
            <ac:picMk id="8" creationId="{DFB0F216-65ED-190A-E12A-3D7FA1DFF60C}"/>
          </ac:picMkLst>
        </pc:picChg>
      </pc:sldChg>
      <pc:sldChg chg="modSp mod modAnim">
        <pc:chgData name="bo li" userId="86e360d6c7446f46" providerId="LiveId" clId="{C1371FA6-9C3C-934F-B015-7D4CF2550659}" dt="2023-04-19T16:42:21.093" v="2326"/>
        <pc:sldMkLst>
          <pc:docMk/>
          <pc:sldMk cId="3792343060" sldId="332"/>
        </pc:sldMkLst>
        <pc:spChg chg="mod">
          <ac:chgData name="bo li" userId="86e360d6c7446f46" providerId="LiveId" clId="{C1371FA6-9C3C-934F-B015-7D4CF2550659}" dt="2023-04-19T15:05:12.091" v="113" actId="2711"/>
          <ac:spMkLst>
            <pc:docMk/>
            <pc:sldMk cId="3792343060" sldId="332"/>
            <ac:spMk id="2" creationId="{411F557A-2199-4AC4-8066-D29058DAEE43}"/>
          </ac:spMkLst>
        </pc:spChg>
        <pc:spChg chg="mod">
          <ac:chgData name="bo li" userId="86e360d6c7446f46" providerId="LiveId" clId="{C1371FA6-9C3C-934F-B015-7D4CF2550659}" dt="2023-04-19T15:30:08.551" v="515" actId="207"/>
          <ac:spMkLst>
            <pc:docMk/>
            <pc:sldMk cId="3792343060" sldId="332"/>
            <ac:spMk id="9" creationId="{019864F0-4D8D-4268-A0F2-AEBC28B15F3E}"/>
          </ac:spMkLst>
        </pc:spChg>
        <pc:spChg chg="mod">
          <ac:chgData name="bo li" userId="86e360d6c7446f46" providerId="LiveId" clId="{C1371FA6-9C3C-934F-B015-7D4CF2550659}" dt="2023-04-19T16:20:50.260" v="1862" actId="207"/>
          <ac:spMkLst>
            <pc:docMk/>
            <pc:sldMk cId="3792343060" sldId="332"/>
            <ac:spMk id="14" creationId="{6DD9ABAF-1C50-4FFE-AD38-F1CBDC25857C}"/>
          </ac:spMkLst>
        </pc:spChg>
        <pc:spChg chg="mod">
          <ac:chgData name="bo li" userId="86e360d6c7446f46" providerId="LiveId" clId="{C1371FA6-9C3C-934F-B015-7D4CF2550659}" dt="2023-04-19T15:28:39.709" v="483" actId="1035"/>
          <ac:spMkLst>
            <pc:docMk/>
            <pc:sldMk cId="3792343060" sldId="332"/>
            <ac:spMk id="16" creationId="{04279C56-D1FF-4A92-90F2-0015032748DC}"/>
          </ac:spMkLst>
        </pc:spChg>
        <pc:picChg chg="mod">
          <ac:chgData name="bo li" userId="86e360d6c7446f46" providerId="LiveId" clId="{C1371FA6-9C3C-934F-B015-7D4CF2550659}" dt="2023-04-19T15:28:33.578" v="463" actId="1035"/>
          <ac:picMkLst>
            <pc:docMk/>
            <pc:sldMk cId="3792343060" sldId="332"/>
            <ac:picMk id="6" creationId="{6D74256E-A07B-4A87-B9B8-EC9E094869EA}"/>
          </ac:picMkLst>
        </pc:picChg>
        <pc:picChg chg="mod">
          <ac:chgData name="bo li" userId="86e360d6c7446f46" providerId="LiveId" clId="{C1371FA6-9C3C-934F-B015-7D4CF2550659}" dt="2023-04-19T15:28:39.709" v="483" actId="1035"/>
          <ac:picMkLst>
            <pc:docMk/>
            <pc:sldMk cId="3792343060" sldId="332"/>
            <ac:picMk id="10" creationId="{D7E4738A-551B-486A-9BC1-9EFC8AEB7A15}"/>
          </ac:picMkLst>
        </pc:picChg>
        <pc:picChg chg="mod">
          <ac:chgData name="bo li" userId="86e360d6c7446f46" providerId="LiveId" clId="{C1371FA6-9C3C-934F-B015-7D4CF2550659}" dt="2023-04-19T15:28:35.749" v="472" actId="1035"/>
          <ac:picMkLst>
            <pc:docMk/>
            <pc:sldMk cId="3792343060" sldId="332"/>
            <ac:picMk id="1026" creationId="{962FE765-C061-405B-87BD-D2DE196560BE}"/>
          </ac:picMkLst>
        </pc:picChg>
      </pc:sldChg>
      <pc:sldChg chg="addSp delSp modSp mod delAnim modAnim">
        <pc:chgData name="bo li" userId="86e360d6c7446f46" providerId="LiveId" clId="{C1371FA6-9C3C-934F-B015-7D4CF2550659}" dt="2023-04-19T16:42:24.290" v="2327"/>
        <pc:sldMkLst>
          <pc:docMk/>
          <pc:sldMk cId="3835197103" sldId="337"/>
        </pc:sldMkLst>
        <pc:spChg chg="add del mod">
          <ac:chgData name="bo li" userId="86e360d6c7446f46" providerId="LiveId" clId="{C1371FA6-9C3C-934F-B015-7D4CF2550659}" dt="2023-04-19T15:05:24.393" v="115" actId="478"/>
          <ac:spMkLst>
            <pc:docMk/>
            <pc:sldMk cId="3835197103" sldId="337"/>
            <ac:spMk id="3" creationId="{9EB09582-8995-ED0A-40C8-F8E83E2EA8D3}"/>
          </ac:spMkLst>
        </pc:spChg>
        <pc:spChg chg="del">
          <ac:chgData name="bo li" userId="86e360d6c7446f46" providerId="LiveId" clId="{C1371FA6-9C3C-934F-B015-7D4CF2550659}" dt="2023-04-19T15:05:21.981" v="114" actId="478"/>
          <ac:spMkLst>
            <pc:docMk/>
            <pc:sldMk cId="3835197103" sldId="337"/>
            <ac:spMk id="4" creationId="{0B85B550-46FB-42D5-B23A-B95CD93CB72A}"/>
          </ac:spMkLst>
        </pc:spChg>
        <pc:spChg chg="add mod">
          <ac:chgData name="bo li" userId="86e360d6c7446f46" providerId="LiveId" clId="{C1371FA6-9C3C-934F-B015-7D4CF2550659}" dt="2023-04-19T15:05:25.135" v="116"/>
          <ac:spMkLst>
            <pc:docMk/>
            <pc:sldMk cId="3835197103" sldId="337"/>
            <ac:spMk id="5" creationId="{407CE2B2-A254-938E-5B89-FAF8D68AB084}"/>
          </ac:spMkLst>
        </pc:spChg>
        <pc:spChg chg="mod">
          <ac:chgData name="bo li" userId="86e360d6c7446f46" providerId="LiveId" clId="{C1371FA6-9C3C-934F-B015-7D4CF2550659}" dt="2023-04-19T15:35:20.297" v="819" actId="20577"/>
          <ac:spMkLst>
            <pc:docMk/>
            <pc:sldMk cId="3835197103" sldId="337"/>
            <ac:spMk id="7" creationId="{01D1B549-3B70-4444-BC29-53F1BFA7D320}"/>
          </ac:spMkLst>
        </pc:spChg>
        <pc:spChg chg="add del mod">
          <ac:chgData name="bo li" userId="86e360d6c7446f46" providerId="LiveId" clId="{C1371FA6-9C3C-934F-B015-7D4CF2550659}" dt="2023-04-19T15:32:02.686" v="580" actId="478"/>
          <ac:spMkLst>
            <pc:docMk/>
            <pc:sldMk cId="3835197103" sldId="337"/>
            <ac:spMk id="8" creationId="{3CB1886C-B27C-7DA4-38B4-F219B3122B84}"/>
          </ac:spMkLst>
        </pc:spChg>
        <pc:picChg chg="mod">
          <ac:chgData name="bo li" userId="86e360d6c7446f46" providerId="LiveId" clId="{C1371FA6-9C3C-934F-B015-7D4CF2550659}" dt="2023-04-19T15:31:21.450" v="571" actId="1076"/>
          <ac:picMkLst>
            <pc:docMk/>
            <pc:sldMk cId="3835197103" sldId="337"/>
            <ac:picMk id="6" creationId="{C881FA30-02EB-45B7-9A35-EC9AE40DEC58}"/>
          </ac:picMkLst>
        </pc:picChg>
      </pc:sldChg>
      <pc:sldChg chg="del">
        <pc:chgData name="bo li" userId="86e360d6c7446f46" providerId="LiveId" clId="{C1371FA6-9C3C-934F-B015-7D4CF2550659}" dt="2023-04-19T15:10:58.821" v="193" actId="2696"/>
        <pc:sldMkLst>
          <pc:docMk/>
          <pc:sldMk cId="293250462" sldId="338"/>
        </pc:sldMkLst>
      </pc:sldChg>
      <pc:sldChg chg="addSp modSp mod modAnim">
        <pc:chgData name="bo li" userId="86e360d6c7446f46" providerId="LiveId" clId="{C1371FA6-9C3C-934F-B015-7D4CF2550659}" dt="2023-04-20T03:51:19.876" v="3349" actId="20577"/>
        <pc:sldMkLst>
          <pc:docMk/>
          <pc:sldMk cId="3154839105" sldId="345"/>
        </pc:sldMkLst>
        <pc:spChg chg="add mod">
          <ac:chgData name="bo li" userId="86e360d6c7446f46" providerId="LiveId" clId="{C1371FA6-9C3C-934F-B015-7D4CF2550659}" dt="2023-04-19T15:39:11.611" v="1033" actId="20577"/>
          <ac:spMkLst>
            <pc:docMk/>
            <pc:sldMk cId="3154839105" sldId="345"/>
            <ac:spMk id="2" creationId="{9C5C7B6F-098C-D022-8E82-6F3F01DD305F}"/>
          </ac:spMkLst>
        </pc:spChg>
        <pc:spChg chg="mod">
          <ac:chgData name="bo li" userId="86e360d6c7446f46" providerId="LiveId" clId="{C1371FA6-9C3C-934F-B015-7D4CF2550659}" dt="2023-04-19T15:38:26.940" v="993" actId="21"/>
          <ac:spMkLst>
            <pc:docMk/>
            <pc:sldMk cId="3154839105" sldId="345"/>
            <ac:spMk id="4" creationId="{FF5A25F3-84C5-4B58-AD17-4632F8D25A56}"/>
          </ac:spMkLst>
        </pc:spChg>
        <pc:spChg chg="mod">
          <ac:chgData name="bo li" userId="86e360d6c7446f46" providerId="LiveId" clId="{C1371FA6-9C3C-934F-B015-7D4CF2550659}" dt="2023-04-20T03:51:19.876" v="3349" actId="20577"/>
          <ac:spMkLst>
            <pc:docMk/>
            <pc:sldMk cId="3154839105" sldId="345"/>
            <ac:spMk id="7" creationId="{241D9748-6B65-4FD2-A2DE-39249B827A35}"/>
          </ac:spMkLst>
        </pc:spChg>
      </pc:sldChg>
      <pc:sldChg chg="addSp delSp modSp mod modAnim">
        <pc:chgData name="bo li" userId="86e360d6c7446f46" providerId="LiveId" clId="{C1371FA6-9C3C-934F-B015-7D4CF2550659}" dt="2023-04-19T16:43:16.209" v="2339" actId="6549"/>
        <pc:sldMkLst>
          <pc:docMk/>
          <pc:sldMk cId="1356231084" sldId="348"/>
        </pc:sldMkLst>
        <pc:spChg chg="mod">
          <ac:chgData name="bo li" userId="86e360d6c7446f46" providerId="LiveId" clId="{C1371FA6-9C3C-934F-B015-7D4CF2550659}" dt="2023-04-19T15:36:09.651" v="895" actId="207"/>
          <ac:spMkLst>
            <pc:docMk/>
            <pc:sldMk cId="1356231084" sldId="348"/>
            <ac:spMk id="2" creationId="{29A26A39-A685-4A7E-ABDD-7EEC593F51E9}"/>
          </ac:spMkLst>
        </pc:spChg>
        <pc:spChg chg="del">
          <ac:chgData name="bo li" userId="86e360d6c7446f46" providerId="LiveId" clId="{C1371FA6-9C3C-934F-B015-7D4CF2550659}" dt="2023-04-19T15:05:32.809" v="119" actId="478"/>
          <ac:spMkLst>
            <pc:docMk/>
            <pc:sldMk cId="1356231084" sldId="348"/>
            <ac:spMk id="4" creationId="{0B85B550-46FB-42D5-B23A-B95CD93CB72A}"/>
          </ac:spMkLst>
        </pc:spChg>
        <pc:spChg chg="add del mod">
          <ac:chgData name="bo li" userId="86e360d6c7446f46" providerId="LiveId" clId="{C1371FA6-9C3C-934F-B015-7D4CF2550659}" dt="2023-04-19T15:05:35.495" v="120" actId="478"/>
          <ac:spMkLst>
            <pc:docMk/>
            <pc:sldMk cId="1356231084" sldId="348"/>
            <ac:spMk id="6" creationId="{5A955965-A949-18AB-5D0A-6FF9F7561D06}"/>
          </ac:spMkLst>
        </pc:spChg>
        <pc:spChg chg="add mod">
          <ac:chgData name="bo li" userId="86e360d6c7446f46" providerId="LiveId" clId="{C1371FA6-9C3C-934F-B015-7D4CF2550659}" dt="2023-04-19T15:05:35.942" v="121"/>
          <ac:spMkLst>
            <pc:docMk/>
            <pc:sldMk cId="1356231084" sldId="348"/>
            <ac:spMk id="7" creationId="{930750F2-8EA2-30BE-E03E-09C93808217B}"/>
          </ac:spMkLst>
        </pc:spChg>
        <pc:spChg chg="add mod">
          <ac:chgData name="bo li" userId="86e360d6c7446f46" providerId="LiveId" clId="{C1371FA6-9C3C-934F-B015-7D4CF2550659}" dt="2023-04-19T16:43:16.209" v="2339" actId="6549"/>
          <ac:spMkLst>
            <pc:docMk/>
            <pc:sldMk cId="1356231084" sldId="348"/>
            <ac:spMk id="10" creationId="{50168C16-1F21-29D4-A5F8-ACF89FB44F5F}"/>
          </ac:spMkLst>
        </pc:spChg>
        <pc:picChg chg="mod">
          <ac:chgData name="bo li" userId="86e360d6c7446f46" providerId="LiveId" clId="{C1371FA6-9C3C-934F-B015-7D4CF2550659}" dt="2023-04-19T15:06:10.540" v="148" actId="1038"/>
          <ac:picMkLst>
            <pc:docMk/>
            <pc:sldMk cId="1356231084" sldId="348"/>
            <ac:picMk id="5" creationId="{7C91FE71-FC26-4245-A174-0D4C82101304}"/>
          </ac:picMkLst>
        </pc:picChg>
        <pc:picChg chg="mod">
          <ac:chgData name="bo li" userId="86e360d6c7446f46" providerId="LiveId" clId="{C1371FA6-9C3C-934F-B015-7D4CF2550659}" dt="2023-04-19T15:06:10.540" v="148" actId="1038"/>
          <ac:picMkLst>
            <pc:docMk/>
            <pc:sldMk cId="1356231084" sldId="348"/>
            <ac:picMk id="8" creationId="{5F59D96C-B786-4FAE-8F46-2774D5A12FF6}"/>
          </ac:picMkLst>
        </pc:picChg>
      </pc:sldChg>
      <pc:sldChg chg="del">
        <pc:chgData name="bo li" userId="86e360d6c7446f46" providerId="LiveId" clId="{C1371FA6-9C3C-934F-B015-7D4CF2550659}" dt="2023-04-19T15:10:55.017" v="192" actId="2696"/>
        <pc:sldMkLst>
          <pc:docMk/>
          <pc:sldMk cId="1693107247" sldId="403"/>
        </pc:sldMkLst>
      </pc:sldChg>
      <pc:sldChg chg="addSp delSp modSp mod">
        <pc:chgData name="bo li" userId="86e360d6c7446f46" providerId="LiveId" clId="{C1371FA6-9C3C-934F-B015-7D4CF2550659}" dt="2023-04-19T16:34:26.392" v="2183" actId="20577"/>
        <pc:sldMkLst>
          <pc:docMk/>
          <pc:sldMk cId="1221644089" sldId="404"/>
        </pc:sldMkLst>
        <pc:spChg chg="add mod">
          <ac:chgData name="bo li" userId="86e360d6c7446f46" providerId="LiveId" clId="{C1371FA6-9C3C-934F-B015-7D4CF2550659}" dt="2023-04-19T16:00:15.932" v="1757" actId="1076"/>
          <ac:spMkLst>
            <pc:docMk/>
            <pc:sldMk cId="1221644089" sldId="404"/>
            <ac:spMk id="2" creationId="{C63729AC-1F96-B363-D320-56857D396A56}"/>
          </ac:spMkLst>
        </pc:spChg>
        <pc:spChg chg="add del mod">
          <ac:chgData name="bo li" userId="86e360d6c7446f46" providerId="LiveId" clId="{C1371FA6-9C3C-934F-B015-7D4CF2550659}" dt="2023-04-19T15:59:32.687" v="1667"/>
          <ac:spMkLst>
            <pc:docMk/>
            <pc:sldMk cId="1221644089" sldId="404"/>
            <ac:spMk id="3" creationId="{A8DE4F5A-93D7-49BE-15CC-C28A163EDCF6}"/>
          </ac:spMkLst>
        </pc:spChg>
        <pc:spChg chg="mod">
          <ac:chgData name="bo li" userId="86e360d6c7446f46" providerId="LiveId" clId="{C1371FA6-9C3C-934F-B015-7D4CF2550659}" dt="2023-04-19T16:34:26.392" v="2183" actId="20577"/>
          <ac:spMkLst>
            <pc:docMk/>
            <pc:sldMk cId="1221644089" sldId="404"/>
            <ac:spMk id="4" creationId="{FF5A25F3-84C5-4B58-AD17-4632F8D25A56}"/>
          </ac:spMkLst>
        </pc:spChg>
        <pc:spChg chg="mod">
          <ac:chgData name="bo li" userId="86e360d6c7446f46" providerId="LiveId" clId="{C1371FA6-9C3C-934F-B015-7D4CF2550659}" dt="2023-04-19T16:03:56.824" v="1831" actId="207"/>
          <ac:spMkLst>
            <pc:docMk/>
            <pc:sldMk cId="1221644089" sldId="404"/>
            <ac:spMk id="8" creationId="{92AA9C1D-E854-9EB4-0AEF-45BD20B8FDBF}"/>
          </ac:spMkLst>
        </pc:spChg>
        <pc:spChg chg="mod">
          <ac:chgData name="bo li" userId="86e360d6c7446f46" providerId="LiveId" clId="{C1371FA6-9C3C-934F-B015-7D4CF2550659}" dt="2023-04-19T15:58:36.474" v="1656" actId="20577"/>
          <ac:spMkLst>
            <pc:docMk/>
            <pc:sldMk cId="1221644089" sldId="404"/>
            <ac:spMk id="9" creationId="{333F9D6A-2D35-4B52-2877-E65BDDE0378C}"/>
          </ac:spMkLst>
        </pc:spChg>
        <pc:picChg chg="mod">
          <ac:chgData name="bo li" userId="86e360d6c7446f46" providerId="LiveId" clId="{C1371FA6-9C3C-934F-B015-7D4CF2550659}" dt="2023-04-19T15:57:37.071" v="1629" actId="1076"/>
          <ac:picMkLst>
            <pc:docMk/>
            <pc:sldMk cId="1221644089" sldId="404"/>
            <ac:picMk id="6" creationId="{0C0DAC49-26DC-F87D-5488-4802EA6550DB}"/>
          </ac:picMkLst>
        </pc:picChg>
        <pc:picChg chg="mod">
          <ac:chgData name="bo li" userId="86e360d6c7446f46" providerId="LiveId" clId="{C1371FA6-9C3C-934F-B015-7D4CF2550659}" dt="2023-04-19T15:57:34.785" v="1628" actId="1076"/>
          <ac:picMkLst>
            <pc:docMk/>
            <pc:sldMk cId="1221644089" sldId="404"/>
            <ac:picMk id="7" creationId="{455031ED-D7E5-E7B6-291F-F506A9C536C4}"/>
          </ac:picMkLst>
        </pc:picChg>
      </pc:sldChg>
      <pc:sldChg chg="modSp add mod">
        <pc:chgData name="bo li" userId="86e360d6c7446f46" providerId="LiveId" clId="{C1371FA6-9C3C-934F-B015-7D4CF2550659}" dt="2023-04-20T06:47:18.372" v="6801" actId="20577"/>
        <pc:sldMkLst>
          <pc:docMk/>
          <pc:sldMk cId="1203340664" sldId="405"/>
        </pc:sldMkLst>
        <pc:spChg chg="mod">
          <ac:chgData name="bo li" userId="86e360d6c7446f46" providerId="LiveId" clId="{C1371FA6-9C3C-934F-B015-7D4CF2550659}" dt="2023-04-20T06:47:18.372" v="6801" actId="20577"/>
          <ac:spMkLst>
            <pc:docMk/>
            <pc:sldMk cId="1203340664" sldId="405"/>
            <ac:spMk id="2" creationId="{B20157B0-A951-4569-8AD2-404C79352611}"/>
          </ac:spMkLst>
        </pc:spChg>
      </pc:sldChg>
      <pc:sldChg chg="delSp modSp add mod delAnim modAnim">
        <pc:chgData name="bo li" userId="86e360d6c7446f46" providerId="LiveId" clId="{C1371FA6-9C3C-934F-B015-7D4CF2550659}" dt="2023-04-19T16:42:30.953" v="2329"/>
        <pc:sldMkLst>
          <pc:docMk/>
          <pc:sldMk cId="3812766627" sldId="406"/>
        </pc:sldMkLst>
        <pc:spChg chg="mod">
          <ac:chgData name="bo li" userId="86e360d6c7446f46" providerId="LiveId" clId="{C1371FA6-9C3C-934F-B015-7D4CF2550659}" dt="2023-04-19T16:37:38.389" v="2266" actId="20577"/>
          <ac:spMkLst>
            <pc:docMk/>
            <pc:sldMk cId="3812766627" sldId="406"/>
            <ac:spMk id="2" creationId="{29A26A39-A685-4A7E-ABDD-7EEC593F51E9}"/>
          </ac:spMkLst>
        </pc:spChg>
        <pc:spChg chg="del">
          <ac:chgData name="bo li" userId="86e360d6c7446f46" providerId="LiveId" clId="{C1371FA6-9C3C-934F-B015-7D4CF2550659}" dt="2023-04-19T16:29:04.536" v="1864" actId="478"/>
          <ac:spMkLst>
            <pc:docMk/>
            <pc:sldMk cId="3812766627" sldId="406"/>
            <ac:spMk id="10" creationId="{50168C16-1F21-29D4-A5F8-ACF89FB44F5F}"/>
          </ac:spMkLst>
        </pc:spChg>
        <pc:picChg chg="del">
          <ac:chgData name="bo li" userId="86e360d6c7446f46" providerId="LiveId" clId="{C1371FA6-9C3C-934F-B015-7D4CF2550659}" dt="2023-04-19T16:29:04.536" v="1864" actId="478"/>
          <ac:picMkLst>
            <pc:docMk/>
            <pc:sldMk cId="3812766627" sldId="406"/>
            <ac:picMk id="5" creationId="{7C91FE71-FC26-4245-A174-0D4C82101304}"/>
          </ac:picMkLst>
        </pc:picChg>
        <pc:picChg chg="del">
          <ac:chgData name="bo li" userId="86e360d6c7446f46" providerId="LiveId" clId="{C1371FA6-9C3C-934F-B015-7D4CF2550659}" dt="2023-04-19T16:29:04.536" v="1864" actId="478"/>
          <ac:picMkLst>
            <pc:docMk/>
            <pc:sldMk cId="3812766627" sldId="406"/>
            <ac:picMk id="8" creationId="{5F59D96C-B786-4FAE-8F46-2774D5A12FF6}"/>
          </ac:picMkLst>
        </pc:picChg>
      </pc:sldChg>
      <pc:sldChg chg="modSp add mod">
        <pc:chgData name="bo li" userId="86e360d6c7446f46" providerId="LiveId" clId="{C1371FA6-9C3C-934F-B015-7D4CF2550659}" dt="2023-04-19T16:30:01.025" v="1921"/>
        <pc:sldMkLst>
          <pc:docMk/>
          <pc:sldMk cId="3115061752" sldId="407"/>
        </pc:sldMkLst>
        <pc:spChg chg="mod">
          <ac:chgData name="bo li" userId="86e360d6c7446f46" providerId="LiveId" clId="{C1371FA6-9C3C-934F-B015-7D4CF2550659}" dt="2023-04-19T16:30:01.025" v="1921"/>
          <ac:spMkLst>
            <pc:docMk/>
            <pc:sldMk cId="3115061752" sldId="407"/>
            <ac:spMk id="2" creationId="{B20157B0-A951-4569-8AD2-404C79352611}"/>
          </ac:spMkLst>
        </pc:spChg>
      </pc:sldChg>
      <pc:sldChg chg="modSp add mod">
        <pc:chgData name="bo li" userId="86e360d6c7446f46" providerId="LiveId" clId="{C1371FA6-9C3C-934F-B015-7D4CF2550659}" dt="2023-04-20T03:52:16.210" v="3350" actId="2711"/>
        <pc:sldMkLst>
          <pc:docMk/>
          <pc:sldMk cId="3264285734" sldId="408"/>
        </pc:sldMkLst>
        <pc:spChg chg="mod">
          <ac:chgData name="bo li" userId="86e360d6c7446f46" providerId="LiveId" clId="{C1371FA6-9C3C-934F-B015-7D4CF2550659}" dt="2023-04-20T03:52:16.210" v="3350" actId="2711"/>
          <ac:spMkLst>
            <pc:docMk/>
            <pc:sldMk cId="3264285734" sldId="408"/>
            <ac:spMk id="2" creationId="{B20157B0-A951-4569-8AD2-404C79352611}"/>
          </ac:spMkLst>
        </pc:spChg>
      </pc:sldChg>
      <pc:sldChg chg="add del">
        <pc:chgData name="bo li" userId="86e360d6c7446f46" providerId="LiveId" clId="{C1371FA6-9C3C-934F-B015-7D4CF2550659}" dt="2023-04-20T04:13:14.320" v="3749" actId="2696"/>
        <pc:sldMkLst>
          <pc:docMk/>
          <pc:sldMk cId="2808692208" sldId="409"/>
        </pc:sldMkLst>
      </pc:sldChg>
      <pc:sldChg chg="modSp add del mod modAnim modNotesTx">
        <pc:chgData name="bo li" userId="86e360d6c7446f46" providerId="LiveId" clId="{C1371FA6-9C3C-934F-B015-7D4CF2550659}" dt="2023-04-20T04:49:45.988" v="4994" actId="2696"/>
        <pc:sldMkLst>
          <pc:docMk/>
          <pc:sldMk cId="4140155525" sldId="409"/>
        </pc:sldMkLst>
        <pc:spChg chg="mod">
          <ac:chgData name="bo li" userId="86e360d6c7446f46" providerId="LiveId" clId="{C1371FA6-9C3C-934F-B015-7D4CF2550659}" dt="2023-04-20T04:41:37.711" v="4830"/>
          <ac:spMkLst>
            <pc:docMk/>
            <pc:sldMk cId="4140155525" sldId="409"/>
            <ac:spMk id="3" creationId="{E550A74B-0E72-4E4D-A486-EA99E4947DF2}"/>
          </ac:spMkLst>
        </pc:spChg>
        <pc:spChg chg="mod">
          <ac:chgData name="bo li" userId="86e360d6c7446f46" providerId="LiveId" clId="{C1371FA6-9C3C-934F-B015-7D4CF2550659}" dt="2023-04-20T04:41:44.620" v="4831" actId="1076"/>
          <ac:spMkLst>
            <pc:docMk/>
            <pc:sldMk cId="4140155525" sldId="409"/>
            <ac:spMk id="4" creationId="{BD019BBE-1223-4895-A1F2-3B61570E0D79}"/>
          </ac:spMkLst>
        </pc:spChg>
      </pc:sldChg>
      <pc:sldChg chg="addSp modSp add mod ord">
        <pc:chgData name="bo li" userId="86e360d6c7446f46" providerId="LiveId" clId="{C1371FA6-9C3C-934F-B015-7D4CF2550659}" dt="2023-04-20T06:23:18.429" v="5738" actId="1076"/>
        <pc:sldMkLst>
          <pc:docMk/>
          <pc:sldMk cId="4175811601" sldId="410"/>
        </pc:sldMkLst>
        <pc:spChg chg="add mod">
          <ac:chgData name="bo li" userId="86e360d6c7446f46" providerId="LiveId" clId="{C1371FA6-9C3C-934F-B015-7D4CF2550659}" dt="2023-04-20T06:23:18.429" v="5738" actId="1076"/>
          <ac:spMkLst>
            <pc:docMk/>
            <pc:sldMk cId="4175811601" sldId="410"/>
            <ac:spMk id="2" creationId="{FE936FAC-62E3-9A00-259B-3FB468C2A792}"/>
          </ac:spMkLst>
        </pc:spChg>
        <pc:spChg chg="mod">
          <ac:chgData name="bo li" userId="86e360d6c7446f46" providerId="LiveId" clId="{C1371FA6-9C3C-934F-B015-7D4CF2550659}" dt="2023-04-20T06:23:14.757" v="5737" actId="20577"/>
          <ac:spMkLst>
            <pc:docMk/>
            <pc:sldMk cId="4175811601" sldId="410"/>
            <ac:spMk id="3" creationId="{E550A74B-0E72-4E4D-A486-EA99E4947DF2}"/>
          </ac:spMkLst>
        </pc:spChg>
        <pc:spChg chg="mod">
          <ac:chgData name="bo li" userId="86e360d6c7446f46" providerId="LiveId" clId="{C1371FA6-9C3C-934F-B015-7D4CF2550659}" dt="2023-04-20T06:23:18.429" v="5738" actId="1076"/>
          <ac:spMkLst>
            <pc:docMk/>
            <pc:sldMk cId="4175811601" sldId="410"/>
            <ac:spMk id="4" creationId="{BD019BBE-1223-4895-A1F2-3B61570E0D79}"/>
          </ac:spMkLst>
        </pc:spChg>
      </pc:sldChg>
      <pc:sldChg chg="addSp delSp modSp add mod">
        <pc:chgData name="bo li" userId="86e360d6c7446f46" providerId="LiveId" clId="{C1371FA6-9C3C-934F-B015-7D4CF2550659}" dt="2023-04-20T06:14:16.604" v="5363" actId="1076"/>
        <pc:sldMkLst>
          <pc:docMk/>
          <pc:sldMk cId="956112806" sldId="411"/>
        </pc:sldMkLst>
        <pc:spChg chg="del">
          <ac:chgData name="bo li" userId="86e360d6c7446f46" providerId="LiveId" clId="{C1371FA6-9C3C-934F-B015-7D4CF2550659}" dt="2023-04-20T04:50:01.690" v="4996" actId="478"/>
          <ac:spMkLst>
            <pc:docMk/>
            <pc:sldMk cId="956112806" sldId="411"/>
            <ac:spMk id="2" creationId="{FE936FAC-62E3-9A00-259B-3FB468C2A792}"/>
          </ac:spMkLst>
        </pc:spChg>
        <pc:spChg chg="mod">
          <ac:chgData name="bo li" userId="86e360d6c7446f46" providerId="LiveId" clId="{C1371FA6-9C3C-934F-B015-7D4CF2550659}" dt="2023-04-20T06:12:03.927" v="5305" actId="14100"/>
          <ac:spMkLst>
            <pc:docMk/>
            <pc:sldMk cId="956112806" sldId="411"/>
            <ac:spMk id="3" creationId="{E550A74B-0E72-4E4D-A486-EA99E4947DF2}"/>
          </ac:spMkLst>
        </pc:spChg>
        <pc:spChg chg="del">
          <ac:chgData name="bo li" userId="86e360d6c7446f46" providerId="LiveId" clId="{C1371FA6-9C3C-934F-B015-7D4CF2550659}" dt="2023-04-20T04:50:03.625" v="4997" actId="478"/>
          <ac:spMkLst>
            <pc:docMk/>
            <pc:sldMk cId="956112806" sldId="411"/>
            <ac:spMk id="4" creationId="{BD019BBE-1223-4895-A1F2-3B61570E0D79}"/>
          </ac:spMkLst>
        </pc:spChg>
        <pc:spChg chg="add mod">
          <ac:chgData name="bo li" userId="86e360d6c7446f46" providerId="LiveId" clId="{C1371FA6-9C3C-934F-B015-7D4CF2550659}" dt="2023-04-20T06:12:26.880" v="5314" actId="1076"/>
          <ac:spMkLst>
            <pc:docMk/>
            <pc:sldMk cId="956112806" sldId="411"/>
            <ac:spMk id="8" creationId="{0C1D5745-411F-CFB2-EFC9-BD5B523D10CD}"/>
          </ac:spMkLst>
        </pc:spChg>
        <pc:spChg chg="add mod">
          <ac:chgData name="bo li" userId="86e360d6c7446f46" providerId="LiveId" clId="{C1371FA6-9C3C-934F-B015-7D4CF2550659}" dt="2023-04-20T06:13:45.849" v="5331" actId="14100"/>
          <ac:spMkLst>
            <pc:docMk/>
            <pc:sldMk cId="956112806" sldId="411"/>
            <ac:spMk id="9" creationId="{E9CDCE56-E2E5-0938-A7FE-96FA3F878532}"/>
          </ac:spMkLst>
        </pc:spChg>
        <pc:spChg chg="add mod">
          <ac:chgData name="bo li" userId="86e360d6c7446f46" providerId="LiveId" clId="{C1371FA6-9C3C-934F-B015-7D4CF2550659}" dt="2023-04-20T06:14:16.604" v="5363" actId="1076"/>
          <ac:spMkLst>
            <pc:docMk/>
            <pc:sldMk cId="956112806" sldId="411"/>
            <ac:spMk id="12" creationId="{C653DA1A-D810-0DD5-DF6E-C55D6A4CC485}"/>
          </ac:spMkLst>
        </pc:spChg>
        <pc:picChg chg="add del mod">
          <ac:chgData name="bo li" userId="86e360d6c7446f46" providerId="LiveId" clId="{C1371FA6-9C3C-934F-B015-7D4CF2550659}" dt="2023-04-20T06:10:36.364" v="5293" actId="478"/>
          <ac:picMkLst>
            <pc:docMk/>
            <pc:sldMk cId="956112806" sldId="411"/>
            <ac:picMk id="5" creationId="{8BF550F9-F439-5010-C5A6-BE53B7460D2D}"/>
          </ac:picMkLst>
        </pc:picChg>
        <pc:picChg chg="add mod">
          <ac:chgData name="bo li" userId="86e360d6c7446f46" providerId="LiveId" clId="{C1371FA6-9C3C-934F-B015-7D4CF2550659}" dt="2023-04-20T06:11:57.861" v="5304" actId="1076"/>
          <ac:picMkLst>
            <pc:docMk/>
            <pc:sldMk cId="956112806" sldId="411"/>
            <ac:picMk id="6" creationId="{CE1B3E0F-F80E-508E-CFAC-17A7D5253C51}"/>
          </ac:picMkLst>
        </pc:picChg>
        <pc:picChg chg="add mod">
          <ac:chgData name="bo li" userId="86e360d6c7446f46" providerId="LiveId" clId="{C1371FA6-9C3C-934F-B015-7D4CF2550659}" dt="2023-04-20T06:11:57.861" v="5304" actId="1076"/>
          <ac:picMkLst>
            <pc:docMk/>
            <pc:sldMk cId="956112806" sldId="411"/>
            <ac:picMk id="7" creationId="{44E70E30-0FBD-C9F6-B726-6D5751D9932B}"/>
          </ac:picMkLst>
        </pc:picChg>
      </pc:sldChg>
      <pc:sldChg chg="delSp modSp add mod">
        <pc:chgData name="bo li" userId="86e360d6c7446f46" providerId="LiveId" clId="{C1371FA6-9C3C-934F-B015-7D4CF2550659}" dt="2023-04-20T07:22:04.062" v="7699" actId="20577"/>
        <pc:sldMkLst>
          <pc:docMk/>
          <pc:sldMk cId="3158182698" sldId="412"/>
        </pc:sldMkLst>
        <pc:spChg chg="mod">
          <ac:chgData name="bo li" userId="86e360d6c7446f46" providerId="LiveId" clId="{C1371FA6-9C3C-934F-B015-7D4CF2550659}" dt="2023-04-20T07:22:04.062" v="7699" actId="20577"/>
          <ac:spMkLst>
            <pc:docMk/>
            <pc:sldMk cId="3158182698" sldId="412"/>
            <ac:spMk id="3" creationId="{E550A74B-0E72-4E4D-A486-EA99E4947DF2}"/>
          </ac:spMkLst>
        </pc:spChg>
        <pc:spChg chg="del">
          <ac:chgData name="bo li" userId="86e360d6c7446f46" providerId="LiveId" clId="{C1371FA6-9C3C-934F-B015-7D4CF2550659}" dt="2023-04-20T06:14:41.960" v="5367" actId="478"/>
          <ac:spMkLst>
            <pc:docMk/>
            <pc:sldMk cId="3158182698" sldId="412"/>
            <ac:spMk id="8" creationId="{0C1D5745-411F-CFB2-EFC9-BD5B523D10CD}"/>
          </ac:spMkLst>
        </pc:spChg>
        <pc:spChg chg="del">
          <ac:chgData name="bo li" userId="86e360d6c7446f46" providerId="LiveId" clId="{C1371FA6-9C3C-934F-B015-7D4CF2550659}" dt="2023-04-20T06:14:40.684" v="5366" actId="478"/>
          <ac:spMkLst>
            <pc:docMk/>
            <pc:sldMk cId="3158182698" sldId="412"/>
            <ac:spMk id="9" creationId="{E9CDCE56-E2E5-0938-A7FE-96FA3F878532}"/>
          </ac:spMkLst>
        </pc:spChg>
        <pc:spChg chg="mod">
          <ac:chgData name="bo li" userId="86e360d6c7446f46" providerId="LiveId" clId="{C1371FA6-9C3C-934F-B015-7D4CF2550659}" dt="2023-04-20T06:20:13.397" v="5596" actId="20577"/>
          <ac:spMkLst>
            <pc:docMk/>
            <pc:sldMk cId="3158182698" sldId="412"/>
            <ac:spMk id="11" creationId="{E619E92C-A548-B172-5BA2-8964C6AC317F}"/>
          </ac:spMkLst>
        </pc:spChg>
        <pc:spChg chg="del">
          <ac:chgData name="bo li" userId="86e360d6c7446f46" providerId="LiveId" clId="{C1371FA6-9C3C-934F-B015-7D4CF2550659}" dt="2023-04-20T06:14:43.039" v="5368" actId="478"/>
          <ac:spMkLst>
            <pc:docMk/>
            <pc:sldMk cId="3158182698" sldId="412"/>
            <ac:spMk id="12" creationId="{C653DA1A-D810-0DD5-DF6E-C55D6A4CC485}"/>
          </ac:spMkLst>
        </pc:spChg>
        <pc:picChg chg="del">
          <ac:chgData name="bo li" userId="86e360d6c7446f46" providerId="LiveId" clId="{C1371FA6-9C3C-934F-B015-7D4CF2550659}" dt="2023-04-20T06:14:43.971" v="5369" actId="478"/>
          <ac:picMkLst>
            <pc:docMk/>
            <pc:sldMk cId="3158182698" sldId="412"/>
            <ac:picMk id="6" creationId="{CE1B3E0F-F80E-508E-CFAC-17A7D5253C51}"/>
          </ac:picMkLst>
        </pc:picChg>
        <pc:picChg chg="del">
          <ac:chgData name="bo li" userId="86e360d6c7446f46" providerId="LiveId" clId="{C1371FA6-9C3C-934F-B015-7D4CF2550659}" dt="2023-04-20T06:14:40.684" v="5366" actId="478"/>
          <ac:picMkLst>
            <pc:docMk/>
            <pc:sldMk cId="3158182698" sldId="412"/>
            <ac:picMk id="7" creationId="{44E70E30-0FBD-C9F6-B726-6D5751D9932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128C5-6507-CB48-812B-4DE68A46389A}" type="datetimeFigureOut">
              <a:rPr kumimoji="1" lang="zh-CN" altLang="en-US" smtClean="0"/>
              <a:t>2023/4/19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6A04C-BBCA-044D-8D3A-6F072B0840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2129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67C2-FC3C-4398-9B44-30C8340BF2A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171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70B8C-16B2-4DCE-B11A-C26B2B83FBB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972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70B8C-16B2-4DCE-B11A-C26B2B83FBB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465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70B8C-16B2-4DCE-B11A-C26B2B83FBB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556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70B8C-16B2-4DCE-B11A-C26B2B83FBB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806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70B8C-16B2-4DCE-B11A-C26B2B83FBB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811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70B8C-16B2-4DCE-B11A-C26B2B83FBB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886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>
              <a:solidFill>
                <a:srgbClr val="434343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dirty="0"/>
          </a:p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98063-9450-4DCB-8E10-AB7062DF8E9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886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98063-9450-4DCB-8E10-AB7062DF8E9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433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67C2-FC3C-4398-9B44-30C8340BF2A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057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67C2-FC3C-4398-9B44-30C8340BF2A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675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98063-9450-4DCB-8E10-AB7062DF8E9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764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98063-9450-4DCB-8E10-AB7062DF8E9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605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98063-9450-4DCB-8E10-AB7062DF8E9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718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67C2-FC3C-4398-9B44-30C8340BF2A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66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1852D-ACDB-4A7C-ABC9-D7EDE75ED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6ED8C4-65DA-1B69-2C1B-D8A6EADDC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0979F-C639-F3FF-32BB-874F02F4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438-7CC9-774C-B212-E5183740B673}" type="datetime1">
              <a:rPr kumimoji="1" lang="zh-CN" altLang="en-US" smtClean="0"/>
              <a:t>2023/4/19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F61FCA-ABCC-96AC-A801-535FD3332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4E2AFA-A224-B7BB-6723-4E2C61BC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2A6F-E9A5-3847-8E44-160F52E054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975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49770-8026-8B94-08F6-A308297D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95830E-AA07-40E7-5907-3684890A9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300B83-8965-332C-9653-4C12C5309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C61-2E6E-5643-8D69-7BF89B3B8C54}" type="datetime1">
              <a:rPr kumimoji="1" lang="zh-CN" altLang="en-US" smtClean="0"/>
              <a:t>2023/4/19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31C62-7D94-1117-9534-7CFF5ADE6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F3B768-F1F0-8686-BBB0-5B620085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2A6F-E9A5-3847-8E44-160F52E054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351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A89663-731C-1414-6951-6ECA9164FF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5364A6-2A97-215B-632C-697797877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155409-920B-58B2-EA9C-E2F71C9A0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048A-7CE6-CB43-AB0C-A9D4133DE5FC}" type="datetime1">
              <a:rPr kumimoji="1" lang="zh-CN" altLang="en-US" smtClean="0"/>
              <a:t>2023/4/19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1D1B6-004B-D519-46C3-609C23FB2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5CC964-14D0-92E3-388D-E186C921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2A6F-E9A5-3847-8E44-160F52E054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002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EE1DD-8877-CEC7-B367-CBF59E618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5B8CEC-7D0B-6CEC-105A-188C670EB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7A43F3-467F-33C1-76ED-7D88F903F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7DB2-82A7-E746-9B0D-C2EA1EECB029}" type="datetime1">
              <a:rPr kumimoji="1" lang="zh-CN" altLang="en-US" smtClean="0"/>
              <a:t>2023/4/19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E3DC2D-8EBB-CAAF-0C17-07DA3C09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99212-8124-6E42-5B63-C5BE774B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2A6F-E9A5-3847-8E44-160F52E054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956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D94A7-8FF7-1A3F-717D-8159B8CB6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C7554E-D4B1-7DC9-C7E1-C9B80C0A2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BC4884-E9C8-347C-ECD2-9691C76B5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0402-EF63-484B-89C9-28752238618D}" type="datetime1">
              <a:rPr kumimoji="1" lang="zh-CN" altLang="en-US" smtClean="0"/>
              <a:t>2023/4/19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AA0A45-2C88-635B-02C8-39C9F6C6B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3F044-F5B3-CA43-140E-C8BC74983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2A6F-E9A5-3847-8E44-160F52E054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433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DCEE9-182D-5CD9-D6A9-931C60409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200FB-C10F-1ADB-AA3C-FC1294F4A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81473A-DD24-F60B-2483-E71353820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A4CD9F-3598-5F1A-8B6E-87452861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0C95-D88B-C243-976D-56C2A0128CCE}" type="datetime1">
              <a:rPr kumimoji="1" lang="zh-CN" altLang="en-US" smtClean="0"/>
              <a:t>2023/4/19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0D7F7E-3223-B00A-D9B3-209A2D0CF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147008-E2C2-D147-2C4B-550C07B9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2A6F-E9A5-3847-8E44-160F52E054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53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3CB77-84C3-16A7-3987-C45410A18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9B0F49-C040-2C03-827E-AD28FBCCD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AC90F4-382C-86D1-18FF-8E19E8BA2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42D4E1-8F19-D6A6-C692-BD1139839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798DA5-E9E3-167C-FB17-86CEF75CD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4D6EE0-564C-0CB2-E8B6-91DB3EDA9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D2BA-EB29-914C-A0E0-B936C577C23A}" type="datetime1">
              <a:rPr kumimoji="1" lang="zh-CN" altLang="en-US" smtClean="0"/>
              <a:t>2023/4/19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86AE6E-A1A1-5E8A-CB30-58051D74B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10B93B-0A13-C201-1B87-08C4ED11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2A6F-E9A5-3847-8E44-160F52E054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323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4743E-657F-65AF-4110-2C079B55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BD4934-02D7-3859-55D8-5AED653F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1A16-5B55-8B45-A391-5CAF31088BFE}" type="datetime1">
              <a:rPr kumimoji="1" lang="zh-CN" altLang="en-US" smtClean="0"/>
              <a:t>2023/4/19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7C8DF9-A8F2-899C-7FC1-FA142CA93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8FB19F-B072-1070-9E74-D105FBBE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2A6F-E9A5-3847-8E44-160F52E054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42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E0D7BA-7386-F9E9-0132-3D951B626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F641C-8D9C-3F47-9C56-1B341CD7BE5A}" type="datetime1">
              <a:rPr kumimoji="1" lang="zh-CN" altLang="en-US" smtClean="0"/>
              <a:t>2023/4/19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D7A19C-F86E-0334-E790-5E53D4197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7A889C-F5CD-F730-0E45-8DD6CB21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2A6F-E9A5-3847-8E44-160F52E054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982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E77FC-5F79-A134-049F-C6E0C5F6C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D127D1-8806-9433-F804-9E6DC0043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7F84E9-2BCE-2F5A-81D6-95E227659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12325F-F8C9-1276-923D-5CE7574C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990D-5F6F-9342-ABF2-1E5A3547B5E1}" type="datetime1">
              <a:rPr kumimoji="1" lang="zh-CN" altLang="en-US" smtClean="0"/>
              <a:t>2023/4/19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E79CB2-874E-C147-AADA-5ABCB449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F4BC81-01BB-64D6-264B-AB3564E5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2A6F-E9A5-3847-8E44-160F52E054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612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61137-C437-2526-FAA0-FF37633E1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A924E0-438F-0CD2-241F-5D865218DA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8CE163-0515-0C43-8D33-467348A93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97B75E-B633-8C59-9E00-95A3A5378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469B-E60C-CE48-AB3A-877C2B644BB2}" type="datetime1">
              <a:rPr kumimoji="1" lang="zh-CN" altLang="en-US" smtClean="0"/>
              <a:t>2023/4/19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4F9B86-9DE0-EA1A-67BC-E923540AB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8712A-4C0D-8515-5907-6E1C2DBB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2A6F-E9A5-3847-8E44-160F52E054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97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4DE8A0-BFAE-0FA7-B9A5-1E9A9BA6D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DE08CC-905B-67A4-1DAD-787F42D5A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C140C7-FF76-8F8F-0F2F-C55F8AB79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013D5-D0C7-F546-B1D4-11152E877CD6}" type="datetime1">
              <a:rPr kumimoji="1" lang="zh-CN" altLang="en-US" smtClean="0"/>
              <a:t>2023/4/19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D9C0BE-D42B-AD45-1F85-4224B30B9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38DA4-8AFB-B33C-86EE-17BA94CF7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2A6F-E9A5-3847-8E44-160F52E054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2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tor.org/stable/26177409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opencommons.uconn.edu/cgi/viewcontent.cgi?article=1900&amp;context=srhonors_thes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157B0-A951-4569-8AD2-404C79352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6607" y="1453877"/>
            <a:ext cx="10118785" cy="23876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Issues to Note in </a:t>
            </a:r>
            <a:b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Lab 1 and Project 1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15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157B0-A951-4569-8AD2-404C79352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6607" y="1453877"/>
            <a:ext cx="10118785" cy="23876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回归模型中存在分类变量</a:t>
            </a:r>
          </a:p>
        </p:txBody>
      </p:sp>
    </p:spTree>
    <p:extLst>
      <p:ext uri="{BB962C8B-B14F-4D97-AF65-F5344CB8AC3E}">
        <p14:creationId xmlns:p14="http://schemas.microsoft.com/office/powerpoint/2010/main" val="326428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CBE6D-B73D-49C5-9C10-9D9A122F1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226" y="305699"/>
            <a:ext cx="10515600" cy="644691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解释变量中含有 分类变量</a:t>
            </a:r>
            <a:r>
              <a:rPr lang="en-US" altLang="zh-CN" sz="3200" b="1" dirty="0"/>
              <a:t>(Categorical Variable)</a:t>
            </a:r>
            <a:r>
              <a:rPr lang="zh-CN" altLang="en-US" sz="3200" b="1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2FF290-39B0-44D3-8796-8406689A70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203"/>
          <a:stretch/>
        </p:blipFill>
        <p:spPr>
          <a:xfrm>
            <a:off x="669815" y="3878545"/>
            <a:ext cx="6418675" cy="190388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BDC8AFE-B718-4DE7-B898-7A637E1DA670}"/>
              </a:ext>
            </a:extLst>
          </p:cNvPr>
          <p:cNvSpPr txBox="1"/>
          <p:nvPr/>
        </p:nvSpPr>
        <p:spPr>
          <a:xfrm>
            <a:off x="7442640" y="3128629"/>
            <a:ext cx="4002031" cy="2653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任务：建模通过</a:t>
            </a: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</a:t>
            </a:r>
            <a:r>
              <a:rPr lang="en-US" altLang="zh-CN" sz="2000" dirty="0"/>
              <a:t> </a:t>
            </a:r>
            <a:r>
              <a:rPr lang="zh-CN" altLang="en-US" sz="2000" dirty="0"/>
              <a:t>和 </a:t>
            </a: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r>
              <a:rPr lang="zh-CN" altLang="en-US" sz="2000" dirty="0"/>
              <a:t>预测</a:t>
            </a: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temperature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注意到</a:t>
            </a: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r>
              <a:rPr lang="zh-CN" altLang="en-US" sz="2000" dirty="0"/>
              <a:t>为</a:t>
            </a:r>
            <a:r>
              <a:rPr lang="zh-CN" altLang="en-US" sz="2000" b="1" dirty="0">
                <a:solidFill>
                  <a:srgbClr val="0432FF"/>
                </a:solidFill>
              </a:rPr>
              <a:t>定类分类变量</a:t>
            </a:r>
            <a:r>
              <a:rPr lang="en-US" altLang="zh-CN" sz="2000" dirty="0"/>
              <a:t>(nominal categorical variable)</a:t>
            </a: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000" dirty="0"/>
              <a:t>不同的分店之间并没有天然的顺序关系</a:t>
            </a:r>
            <a:endParaRPr lang="en-US" altLang="zh-C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105978-1F5E-4A10-87E1-36F7B296DF8B}"/>
              </a:ext>
            </a:extLst>
          </p:cNvPr>
          <p:cNvSpPr txBox="1"/>
          <p:nvPr/>
        </p:nvSpPr>
        <p:spPr>
          <a:xfrm>
            <a:off x="997225" y="1485300"/>
            <a:ext cx="4622663" cy="1660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/>
              <a:t>例：某</a:t>
            </a:r>
            <a:r>
              <a:rPr lang="en-US" altLang="zh-CN" sz="2000" dirty="0"/>
              <a:t>Pizza</a:t>
            </a:r>
            <a:r>
              <a:rPr lang="zh-CN" altLang="en-US" sz="2000" dirty="0"/>
              <a:t>店的外卖数据</a:t>
            </a:r>
            <a:endParaRPr lang="en-US" altLang="zh-CN" sz="20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</a:t>
            </a:r>
            <a:r>
              <a:rPr lang="zh-CN" altLang="en-US" sz="2000" dirty="0"/>
              <a:t>：送货时间</a:t>
            </a:r>
            <a:endParaRPr lang="en-US" altLang="zh-CN" sz="20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r>
              <a:rPr lang="zh-CN" altLang="en-US" sz="2000" dirty="0"/>
              <a:t>：分店</a:t>
            </a:r>
            <a:endParaRPr lang="en-US" altLang="zh-CN" sz="20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temperature</a:t>
            </a:r>
            <a:r>
              <a:rPr lang="zh-CN" altLang="en-US" sz="2000" dirty="0"/>
              <a:t>：送达时</a:t>
            </a:r>
            <a:r>
              <a:rPr lang="en-US" altLang="zh-CN" sz="2000" dirty="0"/>
              <a:t>pizza</a:t>
            </a:r>
            <a:r>
              <a:rPr lang="zh-CN" altLang="en-US" sz="2000" dirty="0"/>
              <a:t>的温度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196F71-B3AB-4D02-AFD5-A03C8462D2A9}"/>
              </a:ext>
            </a:extLst>
          </p:cNvPr>
          <p:cNvSpPr/>
          <p:nvPr/>
        </p:nvSpPr>
        <p:spPr>
          <a:xfrm>
            <a:off x="5809199" y="3851967"/>
            <a:ext cx="1117787" cy="41932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Oval 12">
            <a:extLst>
              <a:ext uri="{FF2B5EF4-FFF2-40B4-BE49-F238E27FC236}">
                <a16:creationId xmlns:a16="http://schemas.microsoft.com/office/drawing/2014/main" id="{53306064-F3C4-D5AA-82B2-072A5F447D75}"/>
              </a:ext>
            </a:extLst>
          </p:cNvPr>
          <p:cNvSpPr/>
          <p:nvPr/>
        </p:nvSpPr>
        <p:spPr>
          <a:xfrm>
            <a:off x="2935576" y="3878545"/>
            <a:ext cx="607862" cy="36616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12">
            <a:extLst>
              <a:ext uri="{FF2B5EF4-FFF2-40B4-BE49-F238E27FC236}">
                <a16:creationId xmlns:a16="http://schemas.microsoft.com/office/drawing/2014/main" id="{6D9BD6BB-56E3-63A7-B458-29FEA8F2B5DA}"/>
              </a:ext>
            </a:extLst>
          </p:cNvPr>
          <p:cNvSpPr/>
          <p:nvPr/>
        </p:nvSpPr>
        <p:spPr>
          <a:xfrm>
            <a:off x="4291278" y="3861171"/>
            <a:ext cx="607862" cy="36616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019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50A74B-0E72-4E4D-A486-EA99E4947D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81377"/>
                <a:ext cx="10515600" cy="525267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zh-CN" altLang="en-US" sz="1800" dirty="0"/>
                  <a:t>先考虑最简单的情形：该分类变量只有</a:t>
                </a:r>
                <a:r>
                  <a:rPr lang="zh-CN" altLang="en-US" sz="1800" b="1" dirty="0">
                    <a:solidFill>
                      <a:srgbClr val="0432FF"/>
                    </a:solidFill>
                  </a:rPr>
                  <a:t>两个类别</a:t>
                </a:r>
                <a:endParaRPr lang="en-US" altLang="zh-CN" sz="1800" b="1" dirty="0">
                  <a:solidFill>
                    <a:srgbClr val="0432FF"/>
                  </a:solidFill>
                </a:endParaRP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endParaRPr lang="en-US" altLang="zh-CN" sz="1800" dirty="0"/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zh-CN" altLang="en-US" sz="1800" dirty="0"/>
                  <a:t>例如，对于</a:t>
                </a:r>
                <a:r>
                  <a:rPr lang="en-US" altLang="zh-CN" sz="1800" dirty="0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branch</a:t>
                </a:r>
                <a:r>
                  <a:rPr lang="zh-CN" altLang="en-US" sz="1800" dirty="0"/>
                  <a:t>变量，</a:t>
                </a:r>
                <a:r>
                  <a:rPr lang="zh-CN" altLang="en-US" sz="1800" b="1" dirty="0"/>
                  <a:t>只考虑</a:t>
                </a:r>
                <a:r>
                  <a:rPr lang="en-US" altLang="zh-CN" sz="1800" b="1" dirty="0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Centre</a:t>
                </a:r>
                <a:r>
                  <a:rPr lang="zh-CN" altLang="en-US" sz="1800" b="1" dirty="0"/>
                  <a:t>和</a:t>
                </a:r>
                <a:r>
                  <a:rPr lang="en-US" altLang="zh-CN" sz="1800" b="1" dirty="0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East</a:t>
                </a:r>
                <a:r>
                  <a:rPr lang="zh-CN" altLang="en-US" sz="1800" b="1" dirty="0"/>
                  <a:t>两间分店</a:t>
                </a:r>
                <a:endParaRPr lang="en-US" altLang="zh-CN" sz="1800" b="1" dirty="0"/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CN" altLang="en-US" sz="1800" b="0" dirty="0"/>
                  <a:t>最简答的做法是</a:t>
                </a:r>
                <a:r>
                  <a:rPr lang="zh-CN" altLang="en-US" sz="1800" dirty="0"/>
                  <a:t>考虑如下的编码：</a:t>
                </a:r>
                <a:r>
                  <a:rPr lang="zh-CN" altLang="en-US" sz="18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</a:rPr>
                      <m:t>branch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=0, 1</m:t>
                    </m:r>
                  </m:oMath>
                </a14:m>
                <a:endParaRPr lang="en-US" altLang="zh-CN" sz="1800" dirty="0"/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CN" altLang="en-US" sz="1800" dirty="0"/>
                  <a:t>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</a:rPr>
                      <m:t>branch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Centre</m:t>
                    </m:r>
                  </m:oMath>
                </a14:m>
                <a:r>
                  <a:rPr lang="zh-CN" altLang="en-US" sz="1800" dirty="0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pitchFamily="18" charset="0"/>
                      </a:rPr>
                      <m:t>branch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East</m:t>
                    </m:r>
                  </m:oMath>
                </a14:m>
                <a:endParaRPr lang="en-US" altLang="zh-CN" sz="1800" dirty="0"/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endParaRPr lang="en-US" altLang="zh-CN" sz="1800" dirty="0"/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CN" altLang="en-US" sz="1800" dirty="0"/>
                  <a:t>考虑模型：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pitchFamily="18" charset="0"/>
                      </a:rPr>
                      <m:t>temperature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time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</a:rPr>
                      <m:t>branch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𝜀</m:t>
                    </m:r>
                    <m:r>
                      <m:rPr>
                        <m:nor/>
                      </m:rPr>
                      <a:rPr lang="zh-CN" altLang="en-US" sz="1800" dirty="0"/>
                      <m:t>，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/>
              </a:p>
              <a:p>
                <a:pPr lvl="1">
                  <a:lnSpc>
                    <a:spcPct val="13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temperature</m:t>
                        </m:r>
                        <m:r>
                          <a:rPr lang="zh-CN" altLang="en-US" sz="1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zh-CN" alt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time</m:t>
                        </m:r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=0, </m:t>
                        </m:r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branch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800" dirty="0"/>
                  <a:t>，</a:t>
                </a:r>
                <a:endParaRPr lang="en-US" altLang="zh-CN" sz="1800" dirty="0"/>
              </a:p>
              <a:p>
                <a:pPr lvl="1">
                  <a:lnSpc>
                    <a:spcPct val="13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temperature</m:t>
                        </m:r>
                        <m:r>
                          <a:rPr lang="zh-CN" altLang="en-US" sz="18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time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=0,</m:t>
                        </m:r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branch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1800" dirty="0"/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endParaRPr lang="en-US" altLang="zh-CN" sz="1800" dirty="0"/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CN" altLang="en-US" sz="1800" dirty="0"/>
                  <a:t>回归系数的含义</a:t>
                </a:r>
                <a:endParaRPr lang="en-US" altLang="zh-CN" sz="1800" dirty="0"/>
              </a:p>
              <a:p>
                <a:pPr lvl="1">
                  <a:lnSpc>
                    <a:spcPct val="13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800" dirty="0"/>
                  <a:t>：</a:t>
                </a:r>
                <a:r>
                  <a:rPr lang="en-US" altLang="zh-CN" sz="1800" dirty="0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time</a:t>
                </a:r>
                <a:r>
                  <a:rPr lang="en-US" altLang="zh-CN" sz="1800" dirty="0"/>
                  <a:t>=0</a:t>
                </a:r>
                <a:r>
                  <a:rPr lang="zh-CN" altLang="en-US" sz="1800" dirty="0"/>
                  <a:t> 时（刚出炉？），</a:t>
                </a:r>
                <a:r>
                  <a:rPr lang="en-US" altLang="zh-CN" sz="1800" dirty="0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Centre</a:t>
                </a:r>
                <a:r>
                  <a:rPr lang="zh-CN" altLang="en-US" sz="1800" dirty="0"/>
                  <a:t>分店的</a:t>
                </a:r>
                <a:r>
                  <a:rPr lang="en-US" altLang="zh-CN" sz="1800" dirty="0"/>
                  <a:t>Pizza</a:t>
                </a:r>
                <a:r>
                  <a:rPr lang="zh-CN" altLang="en-US" sz="1800" dirty="0"/>
                  <a:t>的平均温度</a:t>
                </a:r>
                <a:endParaRPr lang="en-US" altLang="zh-CN" sz="1800" dirty="0"/>
              </a:p>
              <a:p>
                <a:pPr lvl="1">
                  <a:lnSpc>
                    <a:spcPct val="13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800" dirty="0"/>
                  <a:t>：</a:t>
                </a:r>
                <a:r>
                  <a:rPr lang="zh-CN" altLang="en-US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对于某个分店，增加一个时间单位，</a:t>
                </a:r>
                <a:r>
                  <a:rPr lang="en-US" altLang="zh-CN" sz="1800" dirty="0"/>
                  <a:t> Pizza</a:t>
                </a:r>
                <a:r>
                  <a:rPr lang="zh-CN" altLang="en-US" sz="1800" dirty="0"/>
                  <a:t>平均温度的改变</a:t>
                </a:r>
                <a:endParaRPr lang="en-US" altLang="zh-CN" sz="1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1">
                  <a:lnSpc>
                    <a:spcPct val="13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800" dirty="0"/>
                  <a:t>：同等的</a:t>
                </a:r>
                <a:r>
                  <a:rPr lang="en-US" altLang="zh-CN" sz="1800" dirty="0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time</a:t>
                </a:r>
                <a:r>
                  <a:rPr lang="zh-CN" altLang="en-US" sz="1800" dirty="0"/>
                  <a:t>下，</a:t>
                </a:r>
                <a:r>
                  <a:rPr lang="en-US" altLang="zh-CN" sz="1800" dirty="0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East</a:t>
                </a:r>
                <a:r>
                  <a:rPr lang="zh-CN" altLang="en-US" sz="1800" dirty="0"/>
                  <a:t>分店的</a:t>
                </a:r>
                <a:r>
                  <a:rPr lang="en-US" altLang="zh-CN" sz="1800" dirty="0"/>
                  <a:t>Pizza</a:t>
                </a:r>
                <a:r>
                  <a:rPr lang="zh-CN" altLang="en-US" sz="1800" dirty="0"/>
                  <a:t>比</a:t>
                </a:r>
                <a:r>
                  <a:rPr lang="en-US" altLang="zh-CN" sz="1800" dirty="0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Centre</a:t>
                </a:r>
                <a:r>
                  <a:rPr lang="zh-CN" altLang="en-US" sz="1800" dirty="0"/>
                  <a:t>分店的平均</a:t>
                </a:r>
                <a:r>
                  <a:rPr lang="zh-CN" altLang="en-US" sz="1800" b="1" dirty="0"/>
                  <a:t>高出</a:t>
                </a:r>
                <a:r>
                  <a:rPr lang="zh-CN" altLang="en-US" sz="1800" dirty="0"/>
                  <a:t>的温度</a:t>
                </a:r>
                <a:endParaRPr lang="en-US" altLang="zh-CN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50A74B-0E72-4E4D-A486-EA99E4947D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81377"/>
                <a:ext cx="10515600" cy="5252678"/>
              </a:xfrm>
              <a:blipFill>
                <a:blip r:embed="rId3"/>
                <a:stretch>
                  <a:fillRect l="-6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15A84B42-F93A-0B71-2312-357CA89F7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226" y="305699"/>
            <a:ext cx="10515600" cy="644691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解释变量中含有 分类变量</a:t>
            </a:r>
          </a:p>
        </p:txBody>
      </p:sp>
    </p:spTree>
    <p:extLst>
      <p:ext uri="{BB962C8B-B14F-4D97-AF65-F5344CB8AC3E}">
        <p14:creationId xmlns:p14="http://schemas.microsoft.com/office/powerpoint/2010/main" val="39496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50A74B-0E72-4E4D-A486-EA99E4947D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81376"/>
                <a:ext cx="10515600" cy="522598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zh-CN" altLang="en-US" sz="1800" dirty="0"/>
                  <a:t>考虑一般情形：该分类变量</a:t>
                </a:r>
                <a:r>
                  <a:rPr lang="zh-CN" altLang="en-US" sz="1800" b="1" dirty="0">
                    <a:solidFill>
                      <a:srgbClr val="0432FF"/>
                    </a:solidFill>
                  </a:rPr>
                  <a:t>有多于两个类别</a:t>
                </a:r>
                <a:endParaRPr lang="en-US" altLang="zh-CN" sz="1800" dirty="0"/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endParaRPr lang="en-US" altLang="zh-CN" sz="1800" dirty="0"/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zh-CN" altLang="en-US" sz="1800" dirty="0"/>
                  <a:t>例如，在</a:t>
                </a:r>
                <a:r>
                  <a:rPr lang="en-US" altLang="zh-CN" sz="1800" dirty="0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branch</a:t>
                </a:r>
                <a:r>
                  <a:rPr lang="zh-CN" altLang="en-US" sz="1800" dirty="0"/>
                  <a:t>变量中，考虑</a:t>
                </a:r>
                <a:r>
                  <a:rPr lang="en-US" altLang="zh-CN" sz="1800" dirty="0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Centre, East,</a:t>
                </a:r>
                <a:r>
                  <a:rPr lang="zh-CN" altLang="en-US" sz="1800" dirty="0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sz="1800" dirty="0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West</a:t>
                </a:r>
                <a:r>
                  <a:rPr lang="zh-CN" altLang="en-US" sz="1800" dirty="0"/>
                  <a:t> 三间分店</a:t>
                </a:r>
                <a:endParaRPr lang="en-US" altLang="zh-CN" sz="1800" b="0" dirty="0"/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endParaRPr lang="en-US" altLang="zh-CN" sz="1800" b="0" dirty="0"/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zh-CN" altLang="en-US" sz="1800" b="0" dirty="0"/>
                  <a:t>思考：如下的编码成不成立：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</a:rPr>
                      <m:t>branch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=0, 1, 2 </m:t>
                    </m:r>
                  </m:oMath>
                </a14:m>
                <a:r>
                  <a:rPr lang="zh-CN" altLang="en-US" sz="1800" dirty="0"/>
                  <a:t>？</a:t>
                </a:r>
                <a:endParaRPr lang="en-US" altLang="zh-CN" sz="1800" dirty="0"/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zh-CN" altLang="en-US" sz="1800" dirty="0"/>
                  <a:t> </a:t>
                </a:r>
                <a:r>
                  <a:rPr lang="en-US" altLang="zh-CN" sz="1800" dirty="0"/>
                  <a:t>   (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smtClean="0">
                        <a:latin typeface="Cambria Math" panose="02040503050406030204" pitchFamily="18" charset="0"/>
                      </a:rPr>
                      <m:t>b</m:t>
                    </m:r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pitchFamily="18" charset="0"/>
                      </a:rPr>
                      <m:t>ranch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Centre</m:t>
                    </m:r>
                  </m:oMath>
                </a14:m>
                <a:r>
                  <a:rPr lang="zh-CN" altLang="en-US" sz="1800" dirty="0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branch</m:t>
                    </m:r>
                    <m:r>
                      <a:rPr lang="en-US" altLang="zh-CN" sz="18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8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m:rPr>
                        <m:sty m:val="p"/>
                      </m:rPr>
                      <a:rPr lang="en-US" altLang="zh-CN" sz="180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East</m:t>
                    </m:r>
                  </m:oMath>
                </a14:m>
                <a:r>
                  <a:rPr lang="zh-CN" altLang="en-US" sz="1800" dirty="0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branch</m:t>
                    </m:r>
                    <m:r>
                      <a:rPr lang="en-US" altLang="zh-CN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m:rPr>
                        <m:sty m:val="p"/>
                      </m:rPr>
                      <a:rPr lang="en-US" altLang="zh-CN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m:rPr>
                        <m:sty m:val="p"/>
                      </m:rPr>
                      <a:rPr lang="en-US" altLang="zh-CN" sz="1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m:rPr>
                        <m:sty m:val="p"/>
                      </m:rPr>
                      <a:rPr lang="en-US" altLang="zh-CN" sz="18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st</m:t>
                    </m:r>
                  </m:oMath>
                </a14:m>
                <a:r>
                  <a:rPr lang="en-US" altLang="zh-CN" sz="18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1800" dirty="0"/>
                  <a:t>)</a:t>
                </a: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CN" altLang="en-US" sz="1800" dirty="0"/>
                  <a:t>相应的模型：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pitchFamily="18" charset="0"/>
                      </a:rPr>
                      <m:t>temperature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pitchFamily="18" charset="0"/>
                      </a:rPr>
                      <m:t>time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pitchFamily="18" charset="0"/>
                      </a:rPr>
                      <m:t>branch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𝜀</m:t>
                    </m:r>
                    <m:r>
                      <m:rPr>
                        <m:nor/>
                      </m:rPr>
                      <a:rPr lang="zh-CN" altLang="en-US" sz="1800" dirty="0"/>
                      <m:t>，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/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endParaRPr lang="en-US" altLang="zh-CN" sz="1800" dirty="0"/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zh-CN" altLang="en-US" sz="1800" dirty="0"/>
                  <a:t>问题：</a:t>
                </a:r>
                <a:endParaRPr lang="en-US" altLang="zh-CN" sz="1800" dirty="0"/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CN" altLang="en-US" sz="1800" dirty="0"/>
                  <a:t>回归系数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800" dirty="0"/>
                  <a:t> 的效应：</a:t>
                </a:r>
                <a:r>
                  <a:rPr lang="en-US" altLang="zh-CN" sz="1800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East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的</a:t>
                </a:r>
                <a:r>
                  <a:rPr lang="en-US" altLang="zh-CN" sz="1800" dirty="0"/>
                  <a:t>Pizza</a:t>
                </a:r>
                <a:r>
                  <a:rPr lang="zh-CN" altLang="en-US" sz="1800" dirty="0"/>
                  <a:t>温度比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Centre</m:t>
                    </m:r>
                  </m:oMath>
                </a14:m>
                <a:r>
                  <a:rPr lang="zh-CN" altLang="en-US" sz="1800" dirty="0"/>
                  <a:t> 高 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800" dirty="0"/>
                  <a:t>；</a:t>
                </a:r>
                <a:r>
                  <a:rPr lang="en-US" altLang="zh-CN" sz="1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m:rPr>
                        <m:sty m:val="p"/>
                      </m:rPr>
                      <a:rPr lang="en-US" altLang="zh-CN" sz="18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m:rPr>
                        <m:sty m:val="p"/>
                      </m:rPr>
                      <a:rPr lang="en-US" altLang="zh-CN" sz="18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st</m:t>
                    </m:r>
                  </m:oMath>
                </a14:m>
                <a:r>
                  <a:rPr lang="zh-CN" altLang="en-US" sz="1800" dirty="0"/>
                  <a:t>的</a:t>
                </a:r>
                <a:r>
                  <a:rPr lang="en-US" altLang="zh-CN" sz="1800" dirty="0"/>
                  <a:t>Pizza</a:t>
                </a:r>
                <a:r>
                  <a:rPr lang="zh-CN" altLang="en-US" sz="1800" dirty="0"/>
                  <a:t>温度比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Centre</m:t>
                    </m:r>
                  </m:oMath>
                </a14:m>
                <a:r>
                  <a:rPr lang="zh-CN" altLang="en-US" sz="1800" dirty="0"/>
                  <a:t> 高 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1800" dirty="0"/>
              </a:p>
              <a:p>
                <a:pPr lvl="1">
                  <a:lnSpc>
                    <a:spcPct val="130000"/>
                  </a:lnSpc>
                  <a:spcBef>
                    <a:spcPts val="0"/>
                  </a:spcBef>
                  <a:buFont typeface="Wingdings" pitchFamily="2" charset="2"/>
                  <a:buChar char="Ø"/>
                </a:pPr>
                <a:r>
                  <a:rPr lang="zh-CN" altLang="en-US" sz="1800" dirty="0"/>
                  <a:t>真实数据并不一定有这样的关系，而“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pitchFamily="18" charset="0"/>
                      </a:rPr>
                      <m:t>branch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=0, 1, 2</m:t>
                    </m:r>
                  </m:oMath>
                </a14:m>
                <a:r>
                  <a:rPr lang="zh-CN" altLang="en-US" sz="1800" dirty="0"/>
                  <a:t>”却默认了一个排序</a:t>
                </a:r>
                <a:endParaRPr lang="en-US" altLang="zh-CN" sz="1800" dirty="0"/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endParaRPr lang="en-US" altLang="zh-CN" sz="1800" dirty="0"/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CN" altLang="en-US" sz="1800" dirty="0"/>
                  <a:t>因此，上述模型可能导致从数据中学习出虚假的关联（</a:t>
                </a:r>
                <a:r>
                  <a:rPr lang="en-US" altLang="zh-CN" sz="1800" dirty="0"/>
                  <a:t>association</a:t>
                </a:r>
                <a:r>
                  <a:rPr lang="zh-CN" altLang="en-US" sz="1800" dirty="0"/>
                  <a:t>）关系</a:t>
                </a:r>
                <a:endParaRPr lang="en-US" altLang="zh-CN" sz="1800" dirty="0"/>
              </a:p>
              <a:p>
                <a:pPr lvl="1">
                  <a:lnSpc>
                    <a:spcPct val="130000"/>
                  </a:lnSpc>
                  <a:spcBef>
                    <a:spcPts val="0"/>
                  </a:spcBef>
                  <a:buFont typeface="Wingdings" pitchFamily="2" charset="2"/>
                  <a:buChar char="Ø"/>
                </a:pPr>
                <a:r>
                  <a:rPr lang="zh-CN" altLang="en-US" sz="1800" dirty="0"/>
                  <a:t>根本上，</a:t>
                </a:r>
                <a:r>
                  <a:rPr lang="en-US" altLang="zh-CN" sz="1800" dirty="0"/>
                  <a:t>East</a:t>
                </a:r>
                <a:r>
                  <a:rPr lang="zh-CN" altLang="en-US" sz="1800" dirty="0"/>
                  <a:t>、</a:t>
                </a:r>
                <a:r>
                  <a:rPr lang="en-US" altLang="zh-CN" sz="1800" dirty="0"/>
                  <a:t>West</a:t>
                </a:r>
                <a:r>
                  <a:rPr lang="zh-CN" altLang="en-US" sz="1800" dirty="0"/>
                  <a:t>、</a:t>
                </a:r>
                <a:r>
                  <a:rPr lang="en-US" altLang="zh-CN" sz="1800" dirty="0"/>
                  <a:t>Centre</a:t>
                </a:r>
                <a:r>
                  <a:rPr lang="zh-CN" altLang="en-US" sz="1800" dirty="0"/>
                  <a:t>只是一些标签，没有顺序上关系</a:t>
                </a:r>
                <a:endParaRPr lang="en-US" altLang="zh-CN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50A74B-0E72-4E4D-A486-EA99E4947D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81376"/>
                <a:ext cx="10515600" cy="5225981"/>
              </a:xfrm>
              <a:blipFill>
                <a:blip r:embed="rId3"/>
                <a:stretch>
                  <a:fillRect l="-6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id="{E619E92C-A548-B172-5BA2-8964C6AC3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226" y="305699"/>
            <a:ext cx="10515600" cy="644691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解释变量中含有 分类变量</a:t>
            </a:r>
          </a:p>
        </p:txBody>
      </p:sp>
    </p:spTree>
    <p:extLst>
      <p:ext uri="{BB962C8B-B14F-4D97-AF65-F5344CB8AC3E}">
        <p14:creationId xmlns:p14="http://schemas.microsoft.com/office/powerpoint/2010/main" val="2885351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50A74B-0E72-4E4D-A486-EA99E4947D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81376"/>
                <a:ext cx="10515600" cy="501907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zh-CN" altLang="en-US" sz="1800" dirty="0"/>
                  <a:t>对于</a:t>
                </a:r>
                <a:r>
                  <a:rPr lang="en-US" altLang="zh-CN" sz="1800" dirty="0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branch</a:t>
                </a:r>
                <a:r>
                  <a:rPr lang="zh-CN" altLang="en-US" sz="1800" dirty="0"/>
                  <a:t>变量，考虑</a:t>
                </a:r>
                <a:r>
                  <a:rPr lang="en-US" altLang="zh-CN" sz="1800" dirty="0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Centre, East,</a:t>
                </a:r>
                <a:r>
                  <a:rPr lang="zh-CN" altLang="en-US" sz="1800" dirty="0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sz="1800" dirty="0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West</a:t>
                </a:r>
                <a:r>
                  <a:rPr lang="zh-CN" altLang="en-US" sz="1800" dirty="0"/>
                  <a:t> 三间分店</a:t>
                </a:r>
                <a:endParaRPr lang="en-US" altLang="zh-CN" sz="1800" dirty="0"/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CN" altLang="en-US" sz="1800" dirty="0"/>
                  <a:t>需要正确的编码分类变量的方法</a:t>
                </a:r>
                <a:endParaRPr lang="en-US" altLang="zh-CN" sz="1800" dirty="0"/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endParaRPr lang="en-US" altLang="zh-CN" sz="1800" dirty="0"/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zh-CN" altLang="en-US" sz="1800" dirty="0"/>
                  <a:t>其中一种方法是 </a:t>
                </a:r>
                <a:r>
                  <a:rPr lang="en-US" altLang="zh-CN" sz="1800" dirty="0"/>
                  <a:t>dummy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coding</a:t>
                </a:r>
                <a:r>
                  <a:rPr lang="zh-CN" altLang="en-US" sz="1800" dirty="0"/>
                  <a:t>：</a:t>
                </a:r>
                <a:endParaRPr lang="en-US" altLang="zh-CN" sz="1800" dirty="0"/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CN" altLang="en-US" sz="1800" dirty="0"/>
                  <a:t>对于</a:t>
                </a:r>
                <a:r>
                  <a:rPr lang="en-US" altLang="zh-CN" sz="1800" dirty="0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branch</a:t>
                </a:r>
                <a:r>
                  <a:rPr lang="zh-CN" altLang="en-US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这个因素</a:t>
                </a:r>
                <a:r>
                  <a:rPr lang="zh-CN" altLang="en-US" sz="1800" dirty="0"/>
                  <a:t>引入</a:t>
                </a:r>
                <a:r>
                  <a:rPr lang="zh-CN" altLang="en-US" sz="1800" b="1" dirty="0">
                    <a:solidFill>
                      <a:srgbClr val="0432FF"/>
                    </a:solidFill>
                  </a:rPr>
                  <a:t>哑变量</a:t>
                </a:r>
                <a:r>
                  <a:rPr lang="en-US" altLang="zh-CN" sz="1800" b="1" dirty="0">
                    <a:solidFill>
                      <a:srgbClr val="0432FF"/>
                    </a:solidFill>
                  </a:rPr>
                  <a:t>(dummy variables)</a:t>
                </a:r>
                <a:r>
                  <a:rPr lang="zh-CN" altLang="en-US" sz="1800" dirty="0"/>
                  <a:t>：</a:t>
                </a:r>
                <a:r>
                  <a:rPr lang="en-US" altLang="zh-CN" sz="1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/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=(0,0)⇔</m:t>
                    </m:r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Centre</m:t>
                    </m:r>
                  </m:oMath>
                </a14:m>
                <a:r>
                  <a:rPr lang="zh-CN" altLang="en-US" sz="1800" dirty="0"/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,0)⇔</m:t>
                    </m:r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East</m:t>
                    </m:r>
                  </m:oMath>
                </a14:m>
                <a:r>
                  <a:rPr lang="zh-CN" altLang="en-US" sz="1800" dirty="0"/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=(0,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West</m:t>
                    </m:r>
                  </m:oMath>
                </a14:m>
                <a:endParaRPr lang="en-US" altLang="zh-CN" sz="1800" dirty="0"/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endParaRPr lang="en-US" altLang="zh-CN" sz="1800" dirty="0"/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CN" altLang="en-US" sz="1800" dirty="0"/>
                  <a:t>相应的模型：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pitchFamily="18" charset="0"/>
                      </a:rPr>
                      <m:t>temperature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pitchFamily="18" charset="0"/>
                      </a:rPr>
                      <m:t>time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p>
                      <m:sSup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CN" altLang="en-US" sz="18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 </a:t>
                </a:r>
              </a:p>
              <a:p>
                <a:pPr lvl="1">
                  <a:lnSpc>
                    <a:spcPct val="13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temperature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time</m:t>
                        </m:r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=0,</m:t>
                        </m:r>
                        <m:sSup>
                          <m:s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3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temperature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time</m:t>
                        </m:r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altLang="zh-CN" sz="1800" b="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3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temperature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time</m:t>
                        </m:r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=0,</m:t>
                        </m:r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altLang="zh-CN" sz="1400" dirty="0"/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sz="1800" dirty="0"/>
                  <a:t>的含义：同等的</a:t>
                </a:r>
                <a:r>
                  <a:rPr lang="en-US" altLang="zh-CN" sz="1800" dirty="0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time</a:t>
                </a:r>
                <a:r>
                  <a:rPr lang="zh-CN" altLang="en-US" sz="1800" dirty="0"/>
                  <a:t>下， </a:t>
                </a:r>
                <a:r>
                  <a:rPr lang="en-US" altLang="zh-CN" sz="1800" dirty="0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East,</a:t>
                </a:r>
                <a:r>
                  <a:rPr lang="zh-CN" altLang="en-US" sz="1800" dirty="0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sz="1800" dirty="0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West</a:t>
                </a:r>
                <a:r>
                  <a:rPr lang="zh-CN" altLang="en-US" sz="1800" dirty="0"/>
                  <a:t>分店的</a:t>
                </a:r>
                <a:r>
                  <a:rPr lang="en-US" altLang="zh-CN" sz="1800" dirty="0"/>
                  <a:t>Pizza</a:t>
                </a:r>
                <a:r>
                  <a:rPr lang="zh-CN" altLang="en-US" sz="1800" dirty="0"/>
                  <a:t>温度分别比</a:t>
                </a:r>
                <a:r>
                  <a:rPr lang="en-US" altLang="zh-CN" sz="1800" dirty="0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Centre</a:t>
                </a:r>
                <a:r>
                  <a:rPr lang="zh-CN" altLang="en-US" sz="1800" dirty="0"/>
                  <a:t>分店平均</a:t>
                </a:r>
                <a:r>
                  <a:rPr lang="zh-CN" altLang="en-US" sz="1800" b="1" dirty="0"/>
                  <a:t>高出</a:t>
                </a:r>
                <a:r>
                  <a:rPr lang="zh-CN" altLang="en-US" sz="1800" dirty="0"/>
                  <a:t>的温度</a:t>
                </a:r>
                <a:endParaRPr lang="en-US" altLang="zh-CN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50A74B-0E72-4E4D-A486-EA99E4947D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81376"/>
                <a:ext cx="10515600" cy="5019073"/>
              </a:xfrm>
              <a:blipFill>
                <a:blip r:embed="rId3"/>
                <a:stretch>
                  <a:fillRect l="-6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019BBE-1223-4895-A1F2-3B61570E0D79}"/>
                  </a:ext>
                </a:extLst>
              </p:cNvPr>
              <p:cNvSpPr txBox="1"/>
              <p:nvPr/>
            </p:nvSpPr>
            <p:spPr>
              <a:xfrm>
                <a:off x="8513823" y="1942266"/>
                <a:ext cx="2772678" cy="663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600" dirty="0">
                    <a:solidFill>
                      <a:srgbClr val="0432FF"/>
                    </a:solidFill>
                  </a:rPr>
                  <a:t>一般地：某分类变量含有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600" dirty="0">
                    <a:solidFill>
                      <a:srgbClr val="0432FF"/>
                    </a:solidFill>
                  </a:rPr>
                  <a:t>个类别，则需要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1600" dirty="0">
                    <a:solidFill>
                      <a:srgbClr val="0432FF"/>
                    </a:solidFill>
                  </a:rPr>
                  <a:t>个哑变量。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019BBE-1223-4895-A1F2-3B61570E0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3823" y="1942266"/>
                <a:ext cx="2772678" cy="663451"/>
              </a:xfrm>
              <a:prstGeom prst="rect">
                <a:avLst/>
              </a:prstGeom>
              <a:blipFill>
                <a:blip r:embed="rId4"/>
                <a:stretch>
                  <a:fillRect l="-1370" r="-8676" b="-1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id="{E619E92C-A548-B172-5BA2-8964C6AC3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226" y="305699"/>
            <a:ext cx="10515600" cy="644691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解释变量中含有 分类变量</a:t>
            </a:r>
          </a:p>
        </p:txBody>
      </p:sp>
      <p:sp>
        <p:nvSpPr>
          <p:cNvPr id="2" name="右箭头 1">
            <a:extLst>
              <a:ext uri="{FF2B5EF4-FFF2-40B4-BE49-F238E27FC236}">
                <a16:creationId xmlns:a16="http://schemas.microsoft.com/office/drawing/2014/main" id="{FE936FAC-62E3-9A00-259B-3FB468C2A792}"/>
              </a:ext>
            </a:extLst>
          </p:cNvPr>
          <p:cNvSpPr/>
          <p:nvPr/>
        </p:nvSpPr>
        <p:spPr>
          <a:xfrm rot="20267166">
            <a:off x="7648923" y="2346855"/>
            <a:ext cx="774237" cy="331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5811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50A74B-0E72-4E4D-A486-EA99E4947D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81377"/>
                <a:ext cx="10515600" cy="228087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zh-CN" altLang="en-US" sz="1800" dirty="0"/>
                  <a:t>对于</a:t>
                </a:r>
                <a:r>
                  <a:rPr lang="en-US" altLang="zh-CN" sz="1800" dirty="0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branch</a:t>
                </a:r>
                <a:r>
                  <a:rPr lang="zh-CN" altLang="en-US" sz="1800" dirty="0"/>
                  <a:t>变量，考虑</a:t>
                </a:r>
                <a:r>
                  <a:rPr lang="en-US" altLang="zh-CN" sz="1800" dirty="0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Centre, East,</a:t>
                </a:r>
                <a:r>
                  <a:rPr lang="zh-CN" altLang="en-US" sz="1800" dirty="0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sz="1800" dirty="0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West</a:t>
                </a:r>
                <a:r>
                  <a:rPr lang="zh-CN" altLang="en-US" sz="1800" dirty="0"/>
                  <a:t> 三间分店</a:t>
                </a:r>
                <a:endParaRPr lang="en-US" altLang="zh-CN" sz="1800" dirty="0"/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CN" altLang="en-US" sz="1800" dirty="0"/>
                  <a:t>对于</a:t>
                </a:r>
                <a:r>
                  <a:rPr lang="en-US" altLang="zh-CN" sz="1800" dirty="0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branch</a:t>
                </a:r>
                <a:r>
                  <a:rPr lang="zh-CN" altLang="en-US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采用</a:t>
                </a:r>
                <a:r>
                  <a:rPr lang="en-US" altLang="zh-CN" sz="1800" dirty="0"/>
                  <a:t>dummy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coding</a:t>
                </a:r>
                <a:r>
                  <a:rPr lang="zh-CN" altLang="en-US" sz="1800" dirty="0"/>
                  <a:t>，引入</a:t>
                </a:r>
                <a:r>
                  <a:rPr lang="en-US" altLang="zh-CN" sz="1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/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=(0,0)⇔</m:t>
                    </m:r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Centre</m:t>
                    </m:r>
                  </m:oMath>
                </a14:m>
                <a:r>
                  <a:rPr lang="zh-CN" altLang="en-US" sz="1800" dirty="0"/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,0)⇔</m:t>
                    </m:r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East</m:t>
                    </m:r>
                  </m:oMath>
                </a14:m>
                <a:r>
                  <a:rPr lang="zh-CN" altLang="en-US" sz="1800" dirty="0"/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=(0,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West</m:t>
                    </m:r>
                  </m:oMath>
                </a14:m>
                <a:endParaRPr lang="en-US" altLang="zh-CN" sz="1800" dirty="0"/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CN" altLang="en-US" sz="1800" dirty="0"/>
                  <a:t>模型：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pitchFamily="18" charset="0"/>
                      </a:rPr>
                      <m:t>temperature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pitchFamily="18" charset="0"/>
                      </a:rPr>
                      <m:t>time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p>
                      <m:sSup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CN" altLang="en-US" sz="18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 </a:t>
                </a:r>
              </a:p>
              <a:p>
                <a:pPr lvl="1">
                  <a:lnSpc>
                    <a:spcPct val="130000"/>
                  </a:lnSpc>
                  <a:spcBef>
                    <a:spcPts val="0"/>
                  </a:spcBef>
                </a:pPr>
                <a:endParaRPr lang="en-US" altLang="zh-CN" sz="1400" dirty="0"/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zh-CN" altLang="en-US" sz="1800" dirty="0">
                    <a:latin typeface="Cambria Math" panose="02040503050406030204" pitchFamily="18" charset="0"/>
                  </a:rPr>
                  <a:t>在</a:t>
                </a:r>
                <a:r>
                  <a:rPr lang="en-US" altLang="zh-CN" sz="1800" dirty="0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</a:t>
                </a:r>
                <a:r>
                  <a:rPr lang="zh-CN" altLang="en-US" sz="1800" dirty="0">
                    <a:latin typeface="Cambria Math" panose="02040503050406030204" pitchFamily="18" charset="0"/>
                  </a:rPr>
                  <a:t>语言中，只要告诉计算机</a:t>
                </a:r>
                <a:r>
                  <a:rPr lang="en-US" altLang="zh-CN" sz="1800" dirty="0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branch</a:t>
                </a:r>
                <a:r>
                  <a:rPr lang="zh-CN" altLang="en-US" sz="1800" dirty="0">
                    <a:latin typeface="Cambria Math" panose="02040503050406030204" pitchFamily="18" charset="0"/>
                  </a:rPr>
                  <a:t>变量为</a:t>
                </a:r>
                <a:r>
                  <a:rPr lang="en-US" altLang="zh-CN" sz="1800" dirty="0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factor</a:t>
                </a:r>
                <a:r>
                  <a:rPr lang="zh-CN" altLang="en-US" sz="1800" dirty="0">
                    <a:latin typeface="Cambria Math" panose="02040503050406030204" pitchFamily="18" charset="0"/>
                  </a:rPr>
                  <a:t>，那么</a:t>
                </a:r>
                <a:r>
                  <a:rPr lang="en-US" altLang="zh-CN" sz="1800" dirty="0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</a:t>
                </a:r>
                <a:r>
                  <a:rPr lang="zh-CN" altLang="en-US" sz="1800" dirty="0">
                    <a:latin typeface="Cambria Math" panose="02040503050406030204" pitchFamily="18" charset="0"/>
                  </a:rPr>
                  <a:t>会自动对该分类变量采取正确的编码方式：</a:t>
                </a:r>
                <a:endParaRPr lang="en-US" altLang="zh-CN" sz="18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50A74B-0E72-4E4D-A486-EA99E4947D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81377"/>
                <a:ext cx="10515600" cy="2280878"/>
              </a:xfrm>
              <a:blipFill>
                <a:blip r:embed="rId3"/>
                <a:stretch>
                  <a:fillRect l="-6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id="{E619E92C-A548-B172-5BA2-8964C6AC3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226" y="305699"/>
            <a:ext cx="10515600" cy="644691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解释变量中含有 分类变量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1B3E0F-F80E-508E-CFAC-17A7D5253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478" y="3495746"/>
            <a:ext cx="5892800" cy="28067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4E70E30-0FBD-C9F6-B726-6D5751D99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495746"/>
            <a:ext cx="3898900" cy="19431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8" name="右箭头 7">
            <a:extLst>
              <a:ext uri="{FF2B5EF4-FFF2-40B4-BE49-F238E27FC236}">
                <a16:creationId xmlns:a16="http://schemas.microsoft.com/office/drawing/2014/main" id="{0C1D5745-411F-CFB2-EFC9-BD5B523D10CD}"/>
              </a:ext>
            </a:extLst>
          </p:cNvPr>
          <p:cNvSpPr/>
          <p:nvPr/>
        </p:nvSpPr>
        <p:spPr>
          <a:xfrm rot="8443323">
            <a:off x="3686532" y="5215427"/>
            <a:ext cx="1563973" cy="238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Oval 12">
            <a:extLst>
              <a:ext uri="{FF2B5EF4-FFF2-40B4-BE49-F238E27FC236}">
                <a16:creationId xmlns:a16="http://schemas.microsoft.com/office/drawing/2014/main" id="{E9CDCE56-E2E5-0938-A7FE-96FA3F878532}"/>
              </a:ext>
            </a:extLst>
          </p:cNvPr>
          <p:cNvSpPr/>
          <p:nvPr/>
        </p:nvSpPr>
        <p:spPr>
          <a:xfrm>
            <a:off x="5052165" y="4367355"/>
            <a:ext cx="2216313" cy="54504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653DA1A-D810-0DD5-DF6E-C55D6A4CC485}"/>
                  </a:ext>
                </a:extLst>
              </p:cNvPr>
              <p:cNvSpPr txBox="1"/>
              <p:nvPr/>
            </p:nvSpPr>
            <p:spPr>
              <a:xfrm>
                <a:off x="2259329" y="5879317"/>
                <a:ext cx="2209189" cy="4231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CN" altLang="en-US" dirty="0">
                    <a:solidFill>
                      <a:srgbClr val="0432FF"/>
                    </a:solidFill>
                  </a:rPr>
                  <a:t>对应于前述的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altLang="zh-CN" sz="1800" dirty="0">
                  <a:solidFill>
                    <a:srgbClr val="0432FF"/>
                  </a:solidFill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653DA1A-D810-0DD5-DF6E-C55D6A4CC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329" y="5879317"/>
                <a:ext cx="2209189" cy="423129"/>
              </a:xfrm>
              <a:prstGeom prst="rect">
                <a:avLst/>
              </a:prstGeom>
              <a:blipFill>
                <a:blip r:embed="rId6"/>
                <a:stretch>
                  <a:fillRect l="-2874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112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50A74B-0E72-4E4D-A486-EA99E4947D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081376"/>
                <a:ext cx="10802045" cy="552633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zh-CN" altLang="en-US" sz="1600" dirty="0">
                    <a:latin typeface="Cambria Math" panose="02040503050406030204" pitchFamily="18" charset="0"/>
                  </a:rPr>
                  <a:t>除了</a:t>
                </a:r>
                <a:r>
                  <a:rPr lang="en-US" altLang="zh-CN" sz="1600" dirty="0"/>
                  <a:t>dummy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coding</a:t>
                </a:r>
                <a:r>
                  <a:rPr lang="zh-CN" altLang="en-US" sz="1600" dirty="0"/>
                  <a:t>外，还有其它关于分类变量的编码方式，例如</a:t>
                </a:r>
                <a:endParaRPr lang="en-US" altLang="zh-CN" sz="1600" dirty="0"/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CN" altLang="en-US" sz="1600" dirty="0"/>
                  <a:t>方差分析中常用</a:t>
                </a:r>
                <a:r>
                  <a:rPr lang="en-US" altLang="zh-CN" sz="1600" dirty="0"/>
                  <a:t>effect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coding</a:t>
                </a: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CN" altLang="en-US" sz="1600" dirty="0"/>
                  <a:t>机器学习中的多类别分类</a:t>
                </a:r>
                <a:r>
                  <a:rPr lang="en-US" altLang="zh-CN" sz="1600" dirty="0"/>
                  <a:t> (multiclass classification) </a:t>
                </a:r>
                <a:r>
                  <a:rPr lang="zh-CN" altLang="en-US" sz="1600" dirty="0"/>
                  <a:t>问题中，常用</a:t>
                </a:r>
                <a:r>
                  <a:rPr lang="en-US" altLang="zh-CN" sz="1600" dirty="0"/>
                  <a:t>one-hot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coding</a:t>
                </a:r>
                <a:r>
                  <a:rPr lang="zh-CN" altLang="en-US" sz="1600" dirty="0"/>
                  <a:t>（独热编码）</a:t>
                </a:r>
                <a:endParaRPr lang="en-US" altLang="zh-CN" sz="16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  <a:buFont typeface="Wingdings" pitchFamily="2" charset="2"/>
                  <a:buChar char="Ø"/>
                </a:pPr>
                <a:r>
                  <a:rPr lang="zh-CN" altLang="en-US" sz="1600" dirty="0">
                    <a:latin typeface="Cambria Math" panose="02040503050406030204" pitchFamily="18" charset="0"/>
                  </a:rPr>
                  <a:t> 关于</a:t>
                </a:r>
                <a:r>
                  <a:rPr lang="en-US" altLang="zh-CN" sz="1600" dirty="0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</a:t>
                </a:r>
                <a:r>
                  <a:rPr lang="zh-CN" altLang="en-US" sz="1600" dirty="0">
                    <a:latin typeface="Cambria Math" panose="02040503050406030204" pitchFamily="18" charset="0"/>
                  </a:rPr>
                  <a:t>语言对不同编码方式的处理，可以参考</a:t>
                </a:r>
                <a:r>
                  <a:rPr lang="en-US" altLang="zh-CN" sz="1600" dirty="0"/>
                  <a:t>《R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in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action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2nd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Ed》</a:t>
                </a:r>
                <a:r>
                  <a:rPr lang="zh-CN" altLang="en-US" sz="1600" dirty="0"/>
                  <a:t>一书第</a:t>
                </a:r>
                <a:r>
                  <a:rPr lang="en-US" altLang="zh-CN" sz="1600" dirty="0"/>
                  <a:t>9.8</a:t>
                </a:r>
                <a:r>
                  <a:rPr lang="zh-CN" altLang="en-US" sz="1600" dirty="0"/>
                  <a:t>节</a:t>
                </a:r>
                <a:endParaRPr lang="en-US" altLang="zh-CN" sz="1600" dirty="0"/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endParaRPr lang="en-US" altLang="zh-CN" sz="1600" dirty="0"/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zh-CN" altLang="en-US" sz="1600" dirty="0"/>
                  <a:t>同样的考虑对于因变量也成立：</a:t>
                </a:r>
                <a:endParaRPr lang="en-US" altLang="zh-CN" sz="1600" dirty="0"/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CN" altLang="en-US" sz="1600" dirty="0"/>
                  <a:t>假设因变量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1600" dirty="0"/>
                  <a:t> 是一个有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600" dirty="0"/>
                  <a:t> 个类别的分类变量，而类别之间并无顺序关系</a:t>
                </a:r>
                <a:endParaRPr lang="en-US" altLang="zh-CN" sz="1600" dirty="0"/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CN" altLang="en-US" sz="1600" dirty="0"/>
                  <a:t>为数据记录的方便，数据集仍然可能使用了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=1,2,3,…,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600" dirty="0"/>
                  <a:t> 来表示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600" i="1" dirty="0"/>
                  <a:t> </a:t>
                </a:r>
                <a:r>
                  <a:rPr lang="zh-CN" altLang="en-US" sz="1600" dirty="0"/>
                  <a:t>个类别的标签</a:t>
                </a:r>
                <a:endParaRPr lang="en-US" altLang="zh-CN" sz="1600" dirty="0"/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CN" altLang="en-US" sz="1600" dirty="0"/>
                  <a:t>但是对之直接使用简单线性回归（如</a:t>
                </a:r>
                <a:r>
                  <a:rPr lang="en-US" altLang="zh-CN" sz="1600" dirty="0"/>
                  <a:t> </a:t>
                </a:r>
                <a:r>
                  <a:rPr lang="en-US" altLang="zh-CN" sz="1600" dirty="0" err="1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lm</a:t>
                </a:r>
                <a:r>
                  <a:rPr lang="en-US" altLang="zh-CN" sz="1600" dirty="0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(y~., data=</a:t>
                </a:r>
                <a:r>
                  <a:rPr lang="en-US" altLang="zh-CN" sz="1600" dirty="0" err="1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my.data</a:t>
                </a:r>
                <a:r>
                  <a:rPr lang="en-US" altLang="zh-CN" sz="1600" dirty="0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r>
                  <a:rPr lang="zh-CN" altLang="en-US" sz="1600" dirty="0"/>
                  <a:t>）是不妥的</a:t>
                </a:r>
                <a:endParaRPr lang="en-US" altLang="zh-CN" sz="1600" dirty="0"/>
              </a:p>
              <a:p>
                <a:pPr lvl="1"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CN" altLang="en-US" sz="1600" dirty="0"/>
                  <a:t>事实上，类别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sz="1600" dirty="0"/>
                  <a:t> </a:t>
                </a:r>
                <a:r>
                  <a:rPr lang="zh-CN" altLang="en-US" sz="1600" dirty="0"/>
                  <a:t>与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1600" dirty="0"/>
                  <a:t> 的“距离”，并不比类别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sz="1600" dirty="0"/>
                  <a:t> </a:t>
                </a:r>
                <a:r>
                  <a:rPr lang="zh-CN" altLang="en-US" sz="1600" dirty="0"/>
                  <a:t>与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1600" dirty="0"/>
                  <a:t> 的“距离”更大</a:t>
                </a:r>
                <a:endParaRPr lang="en-US" altLang="zh-CN" sz="1600" dirty="0"/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  <a:buFont typeface="Wingdings" pitchFamily="2" charset="2"/>
                  <a:buChar char="Ø"/>
                </a:pPr>
                <a:r>
                  <a:rPr lang="zh-CN" altLang="en-US" sz="1600" dirty="0"/>
                  <a:t> 正确的做法是视之为</a:t>
                </a:r>
                <a:r>
                  <a:rPr lang="zh-CN" altLang="en-US" sz="1600" b="1" dirty="0"/>
                  <a:t>多类别分类问题</a:t>
                </a:r>
                <a:r>
                  <a:rPr lang="zh-CN" altLang="en-US" sz="1600" dirty="0"/>
                  <a:t>；在统计中可使用 </a:t>
                </a:r>
                <a:r>
                  <a:rPr lang="zh-CN" altLang="en-US" sz="1600" b="1" dirty="0">
                    <a:solidFill>
                      <a:srgbClr val="0432FF"/>
                    </a:solidFill>
                  </a:rPr>
                  <a:t>多分类</a:t>
                </a:r>
                <a:r>
                  <a:rPr lang="en-US" altLang="zh-CN" sz="1600" b="1" dirty="0">
                    <a:solidFill>
                      <a:srgbClr val="0432FF"/>
                    </a:solidFill>
                  </a:rPr>
                  <a:t>logistic</a:t>
                </a:r>
                <a:r>
                  <a:rPr lang="zh-CN" altLang="en-US" sz="1600" b="1" dirty="0">
                    <a:solidFill>
                      <a:srgbClr val="0432FF"/>
                    </a:solidFill>
                  </a:rPr>
                  <a:t>回归</a:t>
                </a:r>
                <a:endParaRPr lang="en-US" altLang="zh-CN" sz="1600" b="1" dirty="0">
                  <a:solidFill>
                    <a:srgbClr val="0432FF"/>
                  </a:solidFill>
                </a:endParaRP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endParaRPr lang="en-US" altLang="zh-CN" sz="1600" dirty="0"/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zh-CN" altLang="en-US" sz="1600" dirty="0"/>
                  <a:t>总之，当数据集中出现离散变量，如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=0,1,2,3,…</m:t>
                    </m:r>
                  </m:oMath>
                </a14:m>
                <a:r>
                  <a:rPr lang="en-US" altLang="zh-CN" sz="1600" i="1" dirty="0"/>
                  <a:t> </a:t>
                </a:r>
                <a:r>
                  <a:rPr lang="zh-CN" altLang="en-US" sz="1600" dirty="0"/>
                  <a:t>时需要格外小心：</a:t>
                </a:r>
                <a:endParaRPr lang="en-US" altLang="zh-CN" sz="1600" dirty="0"/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CN" altLang="en-US" sz="1600" dirty="0"/>
                  <a:t>它有可能确实是定量数据，如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1600" dirty="0"/>
                  <a:t> </a:t>
                </a:r>
                <a:r>
                  <a:rPr lang="zh-CN" altLang="en-US" sz="1600" dirty="0"/>
                  <a:t>对应着“书本数目”、“岁数”</a:t>
                </a:r>
                <a:endParaRPr lang="en-US" altLang="zh-CN" sz="1600" dirty="0"/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CN" altLang="en-US" sz="1600" dirty="0"/>
                  <a:t>但也有可能只是数据记录员对定类数据赋的一个标签，如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=0,1,2,3</m:t>
                    </m:r>
                  </m:oMath>
                </a14:m>
                <a:r>
                  <a:rPr lang="zh-CN" altLang="en-US" sz="1600" dirty="0"/>
                  <a:t> 对应“东南西北”四个方向</a:t>
                </a:r>
                <a:endParaRPr lang="en-US" altLang="zh-CN" sz="1600" dirty="0"/>
              </a:p>
              <a:p>
                <a:pPr lvl="1">
                  <a:lnSpc>
                    <a:spcPct val="130000"/>
                  </a:lnSpc>
                  <a:spcBef>
                    <a:spcPts val="0"/>
                  </a:spcBef>
                  <a:buFont typeface="Wingdings" pitchFamily="2" charset="2"/>
                  <a:buChar char="Ø"/>
                </a:pPr>
                <a:r>
                  <a:rPr lang="zh-CN" altLang="en-US" sz="1600" dirty="0"/>
                  <a:t>此时，需要恰当地处理该分类变量，并采取相应的统计模型</a:t>
                </a:r>
                <a:endParaRPr lang="en-US" altLang="zh-CN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50A74B-0E72-4E4D-A486-EA99E4947D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081376"/>
                <a:ext cx="10802045" cy="5526332"/>
              </a:xfrm>
              <a:blipFill>
                <a:blip r:embed="rId3"/>
                <a:stretch>
                  <a:fillRect l="-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id="{E619E92C-A548-B172-5BA2-8964C6AC3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226" y="305699"/>
            <a:ext cx="10515600" cy="644691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回归模型中的分类变量</a:t>
            </a:r>
          </a:p>
        </p:txBody>
      </p:sp>
    </p:spTree>
    <p:extLst>
      <p:ext uri="{BB962C8B-B14F-4D97-AF65-F5344CB8AC3E}">
        <p14:creationId xmlns:p14="http://schemas.microsoft.com/office/powerpoint/2010/main" val="315818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5A25F3-84C5-4B58-AD17-4632F8D25A56}"/>
              </a:ext>
            </a:extLst>
          </p:cNvPr>
          <p:cNvSpPr txBox="1">
            <a:spLocks/>
          </p:cNvSpPr>
          <p:nvPr/>
        </p:nvSpPr>
        <p:spPr>
          <a:xfrm>
            <a:off x="453190" y="176731"/>
            <a:ext cx="9813554" cy="1091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1D9748-6B65-4FD2-A2DE-39249B827A35}"/>
              </a:ext>
            </a:extLst>
          </p:cNvPr>
          <p:cNvSpPr txBox="1"/>
          <p:nvPr/>
        </p:nvSpPr>
        <p:spPr>
          <a:xfrm>
            <a:off x="606393" y="1148782"/>
            <a:ext cx="10703291" cy="514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Alex faced the problem of m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ultiple testing/comparison (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多重检验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比较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conducting many hypotheses simultaneously without any correction, Alex has a</a:t>
            </a:r>
            <a:r>
              <a:rPr lang="zh-CN" altLang="en-US" sz="20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chance to make Type I errors (false positives).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case, he should control the family-wise error rate (FWER) or the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false discovery rate (FDR). See Lecture 3 for details on the subjects.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sz="2000" dirty="0">
              <a:solidFill>
                <a:srgbClr val="202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more drastic e</a:t>
            </a:r>
            <a:r>
              <a:rPr lang="en-US" altLang="zh-CN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xample of multiple testing: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Swedish study in 1992 tried to determine whether power lines caused some kind of health problems.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researchers surveyed the neighbors of high-voltage power lines over a 25-year period and </a:t>
            </a:r>
            <a:r>
              <a:rPr lang="en-US" altLang="zh-CN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looked for statistically significant increases</a:t>
            </a:r>
            <a:r>
              <a:rPr lang="en-US" altLang="zh-CN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rates of </a:t>
            </a:r>
            <a:r>
              <a:rPr lang="en-US" altLang="zh-CN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 800 diseases</a:t>
            </a:r>
            <a:r>
              <a:rPr lang="en-US" altLang="zh-CN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zh-CN" sz="2000" dirty="0">
              <a:solidFill>
                <a:srgbClr val="202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study found that the incidence of </a:t>
            </a:r>
            <a:r>
              <a:rPr lang="en-US" altLang="zh-CN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childhood leukemia (</a:t>
            </a:r>
            <a:r>
              <a:rPr lang="zh-CN" altLang="en-US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白血病</a:t>
            </a:r>
            <a:r>
              <a:rPr lang="en-US" altLang="zh-CN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CN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was four times higher among those that lived closest to the power lines. </a:t>
            </a:r>
            <a:endParaRPr lang="en-US" altLang="zh-CN" sz="2000" dirty="0">
              <a:solidFill>
                <a:srgbClr val="202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problem was that they failed to compensate for the effect of multiple testing. </a:t>
            </a:r>
            <a:endParaRPr lang="en-US" altLang="zh-CN" sz="2000" dirty="0">
              <a:solidFill>
                <a:srgbClr val="202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Subsequent studies failed to show links between power lines and childhood leukemia.</a:t>
            </a:r>
            <a:endParaRPr lang="en-US" altLang="zh-CN" sz="2000" dirty="0">
              <a:solidFill>
                <a:srgbClr val="202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C7B6F-098C-D022-8E82-6F3F01DD305F}"/>
              </a:ext>
            </a:extLst>
          </p:cNvPr>
          <p:cNvSpPr txBox="1">
            <a:spLocks/>
          </p:cNvSpPr>
          <p:nvPr/>
        </p:nvSpPr>
        <p:spPr>
          <a:xfrm>
            <a:off x="443564" y="365125"/>
            <a:ext cx="10107996" cy="597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Lab1 - Exercise 1 - Problem 5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83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5A25F3-84C5-4B58-AD17-4632F8D25A56}"/>
              </a:ext>
            </a:extLst>
          </p:cNvPr>
          <p:cNvSpPr txBox="1">
            <a:spLocks/>
          </p:cNvSpPr>
          <p:nvPr/>
        </p:nvSpPr>
        <p:spPr>
          <a:xfrm>
            <a:off x="443564" y="365125"/>
            <a:ext cx="10107996" cy="597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Lab1 - Exercise 2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GMM for Australian Weather Data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0DAC49-26DC-F87D-5488-4802EA655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755" y="1089267"/>
            <a:ext cx="3658916" cy="39361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55031ED-D7E5-E7B6-291F-F506A9C53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805" y="1089267"/>
            <a:ext cx="3716559" cy="40458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2AA9C1D-E854-9EB4-0AEF-45BD20B8FDBF}"/>
              </a:ext>
            </a:extLst>
          </p:cNvPr>
          <p:cNvSpPr txBox="1"/>
          <p:nvPr/>
        </p:nvSpPr>
        <p:spPr>
          <a:xfrm>
            <a:off x="3147804" y="5261883"/>
            <a:ext cx="4052087" cy="1364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“Hobart”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and “Wollongong” are both </a:t>
            </a:r>
            <a:r>
              <a:rPr kumimoji="1" lang="en-US" altLang="zh-CN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seaside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towns, thus have similar weather conditions.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33F9D6A-2D35-4B52-2877-E65BDDE0378C}"/>
              </a:ext>
            </a:extLst>
          </p:cNvPr>
          <p:cNvSpPr txBox="1"/>
          <p:nvPr/>
        </p:nvSpPr>
        <p:spPr>
          <a:xfrm>
            <a:off x="8240998" y="5282686"/>
            <a:ext cx="2708694" cy="1059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GMM fitted</a:t>
            </a:r>
          </a:p>
          <a:p>
            <a:pPr marL="285750" indent="-285750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optimal model has two clusters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3729AC-1F96-B363-D320-56857D396A56}"/>
              </a:ext>
            </a:extLst>
          </p:cNvPr>
          <p:cNvSpPr txBox="1"/>
          <p:nvPr/>
        </p:nvSpPr>
        <p:spPr>
          <a:xfrm>
            <a:off x="403122" y="2212801"/>
            <a:ext cx="2630829" cy="2432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Blue: “Hobart”</a:t>
            </a:r>
          </a:p>
          <a:p>
            <a:pPr marL="285750" indent="-28575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Red: “Uluru”</a:t>
            </a:r>
          </a:p>
          <a:p>
            <a:pPr marL="285750" indent="-28575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Green: “Wollongong”</a:t>
            </a:r>
          </a:p>
          <a:p>
            <a:pPr marL="285750" indent="-285750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data has 3 classes, but the optimal GMM model prefers 2 clusters?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644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157B0-A951-4569-8AD2-404C79352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6607" y="1453877"/>
            <a:ext cx="10118785" cy="23876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Issues to Note in </a:t>
            </a:r>
            <a:b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Lab 2 and Project 2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34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157B0-A951-4569-8AD2-404C79352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6607" y="1453877"/>
            <a:ext cx="10118785" cy="23876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Kolmogorov–Smirnov</a:t>
            </a:r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检验 </a:t>
            </a:r>
          </a:p>
        </p:txBody>
      </p:sp>
    </p:spTree>
    <p:extLst>
      <p:ext uri="{BB962C8B-B14F-4D97-AF65-F5344CB8AC3E}">
        <p14:creationId xmlns:p14="http://schemas.microsoft.com/office/powerpoint/2010/main" val="311506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557A-2199-4AC4-8066-D29058DA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98" y="230984"/>
            <a:ext cx="8936201" cy="756104"/>
          </a:xfrm>
        </p:spPr>
        <p:txBody>
          <a:bodyPr>
            <a:normAutofit/>
          </a:bodyPr>
          <a:lstStyle/>
          <a:p>
            <a:r>
              <a:rPr lang="en-GB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Kolmogorov–Smirnov</a:t>
            </a:r>
            <a:r>
              <a:rPr lang="zh-CN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检验 拟合优度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2FE765-C061-405B-87BD-D2DE19656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801" y="1180174"/>
            <a:ext cx="4054555" cy="33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4279C56-D1FF-4A92-90F2-0015032748DC}"/>
              </a:ext>
            </a:extLst>
          </p:cNvPr>
          <p:cNvSpPr txBox="1"/>
          <p:nvPr/>
        </p:nvSpPr>
        <p:spPr>
          <a:xfrm>
            <a:off x="777409" y="3081211"/>
            <a:ext cx="305888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Kolmogorov</a:t>
            </a:r>
            <a:r>
              <a:rPr lang="zh-CN" altLang="en-US" sz="2200" dirty="0"/>
              <a:t>统计量：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15">
                <a:extLst>
                  <a:ext uri="{FF2B5EF4-FFF2-40B4-BE49-F238E27FC236}">
                    <a16:creationId xmlns:a16="http://schemas.microsoft.com/office/drawing/2014/main" id="{019864F0-4D8D-4268-A0F2-AEBC28B15F3E}"/>
                  </a:ext>
                </a:extLst>
              </p:cNvPr>
              <p:cNvSpPr txBox="1"/>
              <p:nvPr/>
            </p:nvSpPr>
            <p:spPr>
              <a:xfrm>
                <a:off x="777409" y="4532828"/>
                <a:ext cx="8111948" cy="15723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200" b="1" dirty="0"/>
                  <a:t>在（简单）原假设成立的前提下</a:t>
                </a:r>
                <a:r>
                  <a:rPr lang="zh-CN" altLang="en-US" sz="2200" dirty="0"/>
                  <a:t>，可以计算 </a:t>
                </a:r>
                <a:r>
                  <a:rPr lang="en-GB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Kolmogorov</a:t>
                </a:r>
                <a:r>
                  <a:rPr lang="zh-CN" altLang="en-US" sz="2200" dirty="0"/>
                  <a:t>统计量 的理论分布，从而计算：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值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</a:rPr>
                      <m:t>Prob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dirty="0"/>
                  <a:t> ；</a:t>
                </a:r>
                <a:endParaRPr lang="en-US" altLang="zh-CN" sz="2200" dirty="0"/>
              </a:p>
              <a:p>
                <a:pPr marL="342900" indent="-34290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zh-CN" altLang="en-US" sz="2200" dirty="0">
                    <a:solidFill>
                      <a:srgbClr val="0432FF"/>
                    </a:solidFill>
                  </a:rPr>
                  <a:t>此时，理论上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2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值</m:t>
                    </m:r>
                  </m:oMath>
                </a14:m>
                <a:r>
                  <a:rPr lang="en-US" altLang="zh-CN" sz="2200" dirty="0">
                    <a:solidFill>
                      <a:srgbClr val="0432FF"/>
                    </a:solidFill>
                  </a:rPr>
                  <a:t> </a:t>
                </a:r>
                <a:r>
                  <a:rPr lang="zh-CN" altLang="en-US" sz="2200" dirty="0">
                    <a:solidFill>
                      <a:srgbClr val="0432FF"/>
                    </a:solidFill>
                  </a:rPr>
                  <a:t>应服从均匀分布（见</a:t>
                </a:r>
                <a:r>
                  <a:rPr lang="en-US" altLang="zh-CN" sz="2200" dirty="0">
                    <a:solidFill>
                      <a:srgbClr val="0432FF"/>
                    </a:solidFill>
                  </a:rPr>
                  <a:t>Lab1</a:t>
                </a:r>
                <a:r>
                  <a:rPr lang="zh-CN" altLang="en-US" sz="2200" dirty="0">
                    <a:solidFill>
                      <a:srgbClr val="0432FF"/>
                    </a:solidFill>
                  </a:rPr>
                  <a:t>，</a:t>
                </a:r>
                <a:r>
                  <a:rPr lang="en" altLang="zh-CN" sz="2200" dirty="0">
                    <a:solidFill>
                      <a:srgbClr val="0432FF"/>
                    </a:solidFill>
                  </a:rPr>
                  <a:t>Exercise 3</a:t>
                </a:r>
                <a:r>
                  <a:rPr lang="zh-CN" altLang="en-US" sz="2200" dirty="0">
                    <a:solidFill>
                      <a:srgbClr val="0432FF"/>
                    </a:solidFill>
                  </a:rPr>
                  <a:t>）。</a:t>
                </a:r>
                <a:endParaRPr lang="en-US" altLang="zh-CN" sz="2200" dirty="0">
                  <a:solidFill>
                    <a:srgbClr val="0432FF"/>
                  </a:solidFill>
                </a:endParaRPr>
              </a:p>
            </p:txBody>
          </p:sp>
        </mc:Choice>
        <mc:Fallback>
          <p:sp>
            <p:nvSpPr>
              <p:cNvPr id="9" name="TextBox 15">
                <a:extLst>
                  <a:ext uri="{FF2B5EF4-FFF2-40B4-BE49-F238E27FC236}">
                    <a16:creationId xmlns:a16="http://schemas.microsoft.com/office/drawing/2014/main" id="{019864F0-4D8D-4268-A0F2-AEBC28B15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09" y="4532828"/>
                <a:ext cx="8111948" cy="1572354"/>
              </a:xfrm>
              <a:prstGeom prst="rect">
                <a:avLst/>
              </a:prstGeom>
              <a:blipFill>
                <a:blip r:embed="rId4"/>
                <a:stretch>
                  <a:fillRect l="-939" b="-7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6D74256E-A07B-4A87-B9B8-EC9E094869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5268" y="1292684"/>
            <a:ext cx="3296674" cy="5255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7E4738A-551B-486A-9BC1-9EFC8AEB7A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8640" y="3598596"/>
            <a:ext cx="3293949" cy="6193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5">
                <a:extLst>
                  <a:ext uri="{FF2B5EF4-FFF2-40B4-BE49-F238E27FC236}">
                    <a16:creationId xmlns:a16="http://schemas.microsoft.com/office/drawing/2014/main" id="{6DD9ABAF-1C50-4FFE-AD38-F1CBDC25857C}"/>
                  </a:ext>
                </a:extLst>
              </p:cNvPr>
              <p:cNvSpPr txBox="1"/>
              <p:nvPr/>
            </p:nvSpPr>
            <p:spPr>
              <a:xfrm>
                <a:off x="777409" y="1202092"/>
                <a:ext cx="5934262" cy="15642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200" dirty="0"/>
                  <a:t>原假设</a:t>
                </a:r>
                <a:r>
                  <a:rPr lang="en-US" altLang="zh-CN" sz="2200" dirty="0"/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200" dirty="0">
                    <a:solidFill>
                      <a:srgbClr val="0432FF"/>
                    </a:solidFill>
                  </a:rPr>
                  <a:t>(</a:t>
                </a:r>
                <a:r>
                  <a:rPr lang="zh-CN" altLang="en-US" sz="2200" dirty="0">
                    <a:solidFill>
                      <a:srgbClr val="0432FF"/>
                    </a:solidFill>
                  </a:rPr>
                  <a:t>注意：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200" dirty="0">
                    <a:solidFill>
                      <a:srgbClr val="0432FF"/>
                    </a:solidFill>
                  </a:rPr>
                  <a:t> </a:t>
                </a:r>
                <a:r>
                  <a:rPr lang="zh-CN" altLang="en-US" sz="2200" dirty="0">
                    <a:solidFill>
                      <a:srgbClr val="0432FF"/>
                    </a:solidFill>
                  </a:rPr>
                  <a:t>必须完全被指定；即该假设是简单原假设</a:t>
                </a:r>
                <a:r>
                  <a:rPr lang="en-US" altLang="zh-CN" sz="2200" dirty="0">
                    <a:solidFill>
                      <a:srgbClr val="0432FF"/>
                    </a:solidFill>
                  </a:rPr>
                  <a:t>(simple hypothesis).)</a:t>
                </a:r>
                <a:endParaRPr lang="zh-CN" altLang="en-US" sz="2200" dirty="0">
                  <a:solidFill>
                    <a:srgbClr val="0432FF"/>
                  </a:solidFill>
                </a:endParaRPr>
              </a:p>
            </p:txBody>
          </p:sp>
        </mc:Choice>
        <mc:Fallback>
          <p:sp>
            <p:nvSpPr>
              <p:cNvPr id="14" name="TextBox 15">
                <a:extLst>
                  <a:ext uri="{FF2B5EF4-FFF2-40B4-BE49-F238E27FC236}">
                    <a16:creationId xmlns:a16="http://schemas.microsoft.com/office/drawing/2014/main" id="{6DD9ABAF-1C50-4FFE-AD38-F1CBDC258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09" y="1202092"/>
                <a:ext cx="5934262" cy="1564211"/>
              </a:xfrm>
              <a:prstGeom prst="rect">
                <a:avLst/>
              </a:prstGeom>
              <a:blipFill>
                <a:blip r:embed="rId7"/>
                <a:stretch>
                  <a:fillRect l="-1282" r="-1068" b="-7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34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881FA30-02EB-45B7-9A35-EC9AE40DE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398" y="1077303"/>
            <a:ext cx="5475785" cy="53858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1D1B549-3B70-4444-BC29-53F1BFA7D320}"/>
                  </a:ext>
                </a:extLst>
              </p:cNvPr>
              <p:cNvSpPr txBox="1"/>
              <p:nvPr/>
            </p:nvSpPr>
            <p:spPr>
              <a:xfrm>
                <a:off x="1145893" y="1077303"/>
                <a:ext cx="3414531" cy="4200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数值实验：</a:t>
                </a:r>
                <a:endParaRPr lang="en-US" altLang="zh-CN" sz="20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简单原假设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zh-CN" altLang="en-US" sz="2000" dirty="0"/>
                  <a:t>，且</a:t>
                </a:r>
                <a:r>
                  <a:rPr lang="zh-CN" altLang="en-US" sz="2000" b="1" dirty="0"/>
                  <a:t>原假设为真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代码 </a:t>
                </a:r>
                <a:r>
                  <a:rPr lang="en-US" altLang="zh-CN" sz="2000" dirty="0" err="1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ks.test</a:t>
                </a:r>
                <a:r>
                  <a:rPr lang="en-US" altLang="zh-CN" sz="2000" dirty="0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()</a:t>
                </a:r>
                <a:r>
                  <a:rPr lang="zh-CN" altLang="en-US" sz="2000" dirty="0"/>
                  <a:t>中，待检验的分布的形式已确定为标准正态分布。</a:t>
                </a:r>
                <a:endParaRPr lang="en-US" altLang="zh-CN" sz="20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重复</a:t>
                </a:r>
                <a:r>
                  <a:rPr lang="en-US" altLang="zh-CN" sz="2000" dirty="0"/>
                  <a:t>1000</a:t>
                </a:r>
                <a:r>
                  <a:rPr lang="zh-CN" altLang="en-US" sz="2000" dirty="0"/>
                  <a:t>次，可以发现</a:t>
                </a:r>
                <a:r>
                  <a:rPr lang="en-US" altLang="zh-CN" sz="2000" dirty="0"/>
                  <a:t>KS</a:t>
                </a:r>
                <a:r>
                  <a:rPr lang="zh-CN" altLang="en-US" sz="2000" dirty="0"/>
                  <a:t>检验的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值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 大致服从均匀分布。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1D1B549-3B70-4444-BC29-53F1BFA7D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893" y="1077303"/>
                <a:ext cx="3414531" cy="4200381"/>
              </a:xfrm>
              <a:prstGeom prst="rect">
                <a:avLst/>
              </a:prstGeom>
              <a:blipFill>
                <a:blip r:embed="rId3"/>
                <a:stretch>
                  <a:fillRect l="-2222" r="-8889" b="-1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407CE2B2-A254-938E-5B89-FAF8D68A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98" y="230984"/>
            <a:ext cx="8936201" cy="756104"/>
          </a:xfrm>
        </p:spPr>
        <p:txBody>
          <a:bodyPr>
            <a:normAutofit/>
          </a:bodyPr>
          <a:lstStyle/>
          <a:p>
            <a:r>
              <a:rPr lang="en-GB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Kolmogorov–Smirnov</a:t>
            </a:r>
            <a:r>
              <a:rPr lang="zh-CN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检验 拟合优度</a:t>
            </a:r>
          </a:p>
        </p:txBody>
      </p:sp>
    </p:spTree>
    <p:extLst>
      <p:ext uri="{BB962C8B-B14F-4D97-AF65-F5344CB8AC3E}">
        <p14:creationId xmlns:p14="http://schemas.microsoft.com/office/powerpoint/2010/main" val="3835197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9A26A39-A685-4A7E-ABDD-7EEC593F51E9}"/>
                  </a:ext>
                </a:extLst>
              </p:cNvPr>
              <p:cNvSpPr txBox="1"/>
              <p:nvPr/>
            </p:nvSpPr>
            <p:spPr>
              <a:xfrm>
                <a:off x="747023" y="873971"/>
                <a:ext cx="4109986" cy="5582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但在拟合优度</a:t>
                </a:r>
                <a:r>
                  <a:rPr lang="en-US" altLang="zh-CN" sz="2000" dirty="0"/>
                  <a:t>(goodness-of-fit)</a:t>
                </a:r>
                <a:r>
                  <a:rPr lang="zh-CN" altLang="en-US" sz="2000" dirty="0"/>
                  <a:t>评估中，我们通常不知道具体的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例如：希望检验数据是否服从某一类分布，如正态分布，伽马分布等。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即，原假设为</a:t>
                </a:r>
                <a:r>
                  <a:rPr lang="zh-CN" altLang="en-US" sz="2000" b="1" dirty="0"/>
                  <a:t>复合假设</a:t>
                </a:r>
                <a:r>
                  <a:rPr lang="zh-CN" altLang="en-US" sz="2000" dirty="0"/>
                  <a:t>。通常从数据中先估计出分布参数的数值。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这时，</a:t>
                </a:r>
                <a:r>
                  <a:rPr lang="en-GB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Kolmogorov</a:t>
                </a:r>
                <a:r>
                  <a:rPr lang="zh-CN" altLang="en-US" sz="2000" dirty="0"/>
                  <a:t>统计量 将不再服从</a:t>
                </a:r>
                <a:r>
                  <a:rPr lang="zh-CN" altLang="en-US" sz="2000" b="1" dirty="0"/>
                  <a:t>简单假设</a:t>
                </a:r>
                <a:r>
                  <a:rPr lang="zh-CN" altLang="en-US" sz="2000" dirty="0"/>
                  <a:t>下的理论分布</a:t>
                </a:r>
                <a:r>
                  <a:rPr lang="en-US" altLang="zh-CN" sz="2000" dirty="0"/>
                  <a:t>…</a:t>
                </a:r>
              </a:p>
              <a:p>
                <a:pPr marL="342900" indent="-34290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zh-CN" altLang="en-US" sz="2000" dirty="0">
                    <a:solidFill>
                      <a:srgbClr val="FF0000"/>
                    </a:solidFill>
                  </a:rPr>
                  <a:t>直接套用 </a:t>
                </a:r>
                <a:r>
                  <a:rPr lang="en-US" altLang="zh-CN" sz="2000" dirty="0" err="1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ks.test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()$</a:t>
                </a:r>
                <a:r>
                  <a:rPr lang="en-US" altLang="zh-CN" sz="2000" dirty="0" err="1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p.value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将得到错误的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值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。</a:t>
                </a:r>
                <a:endParaRPr lang="en-US" altLang="zh-CN" sz="2000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9A26A39-A685-4A7E-ABDD-7EEC593F5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23" y="873971"/>
                <a:ext cx="4109986" cy="5582875"/>
              </a:xfrm>
              <a:prstGeom prst="rect">
                <a:avLst/>
              </a:prstGeom>
              <a:blipFill>
                <a:blip r:embed="rId3"/>
                <a:stretch>
                  <a:fillRect l="-1852" r="-4938" b="-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7C91FE71-FC26-4245-A174-0D4C82101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7680" y="1114816"/>
            <a:ext cx="5982993" cy="18567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F59D96C-B786-4FAE-8F46-2774D5A12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9593" y="3315883"/>
            <a:ext cx="3454206" cy="331113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30750F2-8EA2-30BE-E03E-09C938082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98" y="230984"/>
            <a:ext cx="8936201" cy="756104"/>
          </a:xfrm>
        </p:spPr>
        <p:txBody>
          <a:bodyPr>
            <a:normAutofit/>
          </a:bodyPr>
          <a:lstStyle/>
          <a:p>
            <a:r>
              <a:rPr lang="en-GB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Kolmogorov–Smirnov</a:t>
            </a:r>
            <a:r>
              <a:rPr lang="zh-CN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检验 拟合优度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0168C16-1F21-29D4-A5F8-ACF89FB44F5F}"/>
                  </a:ext>
                </a:extLst>
              </p:cNvPr>
              <p:cNvSpPr txBox="1"/>
              <p:nvPr/>
            </p:nvSpPr>
            <p:spPr>
              <a:xfrm>
                <a:off x="8956383" y="3429000"/>
                <a:ext cx="2550826" cy="3062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数值实验</a:t>
                </a:r>
                <a:endParaRPr lang="en-US" altLang="zh-CN" dirty="0"/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代码 </a:t>
                </a:r>
                <a:r>
                  <a:rPr lang="en-US" altLang="zh-CN" dirty="0" err="1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ks.test</a:t>
                </a:r>
                <a:r>
                  <a:rPr lang="en-US" altLang="zh-CN" dirty="0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()</a:t>
                </a:r>
                <a:r>
                  <a:rPr lang="zh-CN" altLang="en-US" dirty="0"/>
                  <a:t>中，待检验的分布的参数从数据中估计得来。</a:t>
                </a:r>
                <a:endParaRPr lang="en-US" altLang="zh-CN" dirty="0"/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此时，</a:t>
                </a:r>
                <a:r>
                  <a:rPr lang="en-US" altLang="zh-CN" sz="1800" dirty="0"/>
                  <a:t>KS</a:t>
                </a:r>
                <a:r>
                  <a:rPr lang="zh-CN" altLang="en-US" sz="1800" dirty="0"/>
                  <a:t>检验的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值</m:t>
                    </m:r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不再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服从均匀分布。</a:t>
                </a:r>
                <a:endParaRPr lang="en-US" altLang="zh-CN" sz="18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这说明上面的</a:t>
                </a:r>
                <a:r>
                  <a:rPr lang="en-US" altLang="zh-CN" dirty="0" err="1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ks.test</a:t>
                </a:r>
                <a:r>
                  <a:rPr lang="en-US" altLang="zh-CN" dirty="0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()</a:t>
                </a:r>
                <a:r>
                  <a:rPr lang="zh-CN" altLang="en-US" sz="1800" dirty="0"/>
                  <a:t>的用法是有问题的。</a:t>
                </a:r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0168C16-1F21-29D4-A5F8-ACF89FB44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6383" y="3429000"/>
                <a:ext cx="2550826" cy="3062441"/>
              </a:xfrm>
              <a:prstGeom prst="rect">
                <a:avLst/>
              </a:prstGeom>
              <a:blipFill>
                <a:blip r:embed="rId6"/>
                <a:stretch>
                  <a:fillRect l="-1980" t="-413" r="-2970" b="-2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231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9A26A39-A685-4A7E-ABDD-7EEC593F51E9}"/>
                  </a:ext>
                </a:extLst>
              </p:cNvPr>
              <p:cNvSpPr txBox="1"/>
              <p:nvPr/>
            </p:nvSpPr>
            <p:spPr>
              <a:xfrm>
                <a:off x="909068" y="1093890"/>
                <a:ext cx="10133180" cy="3965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总结：</a:t>
                </a:r>
                <a:r>
                  <a:rPr lang="en-GB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Kolmogorov–Smirnov</a:t>
                </a:r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检验 只适用于简单原假设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在该检验中，分布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的参数必须被完全指定，不能从数据中估计得来。</a:t>
                </a:r>
                <a:endPara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参考文献：</a:t>
                </a:r>
                <a:endPara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[1] Harold L. Crutcher, A Note on the Possible Misuse of the Kolmogorov-Smirnov Test, 1975,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hlinkClick r:id="rId3"/>
                  </a:rPr>
                  <a:t>https://www.jstor.org/stable/26177409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[2] Anthony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Zeimbekakis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On Misuses of the K On Misuses of the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Kolmogor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olmogorov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–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Smirno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v–Smirnov Test for One-Sample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est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for One-Sample Goodness-of-Fit, 2022,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hlinkClick r:id="rId4"/>
                  </a:rPr>
                  <a:t>https://opencommons.uconn.edu/cgi/viewcontent.cgi?article=1900&amp;context=srhonors_theses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9A26A39-A685-4A7E-ABDD-7EEC593F5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068" y="1093890"/>
                <a:ext cx="10133180" cy="3965124"/>
              </a:xfrm>
              <a:prstGeom prst="rect">
                <a:avLst/>
              </a:prstGeom>
              <a:blipFill>
                <a:blip r:embed="rId5"/>
                <a:stretch>
                  <a:fillRect l="-626" r="-125" b="-1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930750F2-8EA2-30BE-E03E-09C938082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98" y="230984"/>
            <a:ext cx="8936201" cy="756104"/>
          </a:xfrm>
        </p:spPr>
        <p:txBody>
          <a:bodyPr>
            <a:normAutofit/>
          </a:bodyPr>
          <a:lstStyle/>
          <a:p>
            <a:r>
              <a:rPr lang="en-GB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Kolmogorov–Smirnov</a:t>
            </a:r>
            <a:r>
              <a:rPr lang="zh-CN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检验 拟合优度</a:t>
            </a:r>
          </a:p>
        </p:txBody>
      </p:sp>
    </p:spTree>
    <p:extLst>
      <p:ext uri="{BB962C8B-B14F-4D97-AF65-F5344CB8AC3E}">
        <p14:creationId xmlns:p14="http://schemas.microsoft.com/office/powerpoint/2010/main" val="3812766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1695</Words>
  <Application>Microsoft Macintosh PowerPoint</Application>
  <PresentationFormat>宽屏</PresentationFormat>
  <Paragraphs>149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等线 Light</vt:lpstr>
      <vt:lpstr>Arial</vt:lpstr>
      <vt:lpstr>Cambria Math</vt:lpstr>
      <vt:lpstr>Consolas</vt:lpstr>
      <vt:lpstr>Times New Roman</vt:lpstr>
      <vt:lpstr>Wingdings</vt:lpstr>
      <vt:lpstr>Office 主题​​</vt:lpstr>
      <vt:lpstr>Issues to Note in  Lab 1 and Project 1</vt:lpstr>
      <vt:lpstr>PowerPoint 演示文稿</vt:lpstr>
      <vt:lpstr>PowerPoint 演示文稿</vt:lpstr>
      <vt:lpstr>Issues to Note in  Lab 2 and Project 2</vt:lpstr>
      <vt:lpstr>Kolmogorov–Smirnov检验 </vt:lpstr>
      <vt:lpstr>Kolmogorov–Smirnov检验 拟合优度</vt:lpstr>
      <vt:lpstr>Kolmogorov–Smirnov检验 拟合优度</vt:lpstr>
      <vt:lpstr>Kolmogorov–Smirnov检验 拟合优度</vt:lpstr>
      <vt:lpstr>Kolmogorov–Smirnov检验 拟合优度</vt:lpstr>
      <vt:lpstr>回归模型中存在分类变量</vt:lpstr>
      <vt:lpstr>解释变量中含有 分类变量(Categorical Variable) </vt:lpstr>
      <vt:lpstr>解释变量中含有 分类变量</vt:lpstr>
      <vt:lpstr>解释变量中含有 分类变量</vt:lpstr>
      <vt:lpstr>解释变量中含有 分类变量</vt:lpstr>
      <vt:lpstr>解释变量中含有 分类变量</vt:lpstr>
      <vt:lpstr>回归模型中的分类变量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Problems in Lab 1</dc:title>
  <dc:creator>bo li</dc:creator>
  <cp:lastModifiedBy>bo li</cp:lastModifiedBy>
  <cp:revision>1</cp:revision>
  <dcterms:created xsi:type="dcterms:W3CDTF">2023-03-30T07:06:15Z</dcterms:created>
  <dcterms:modified xsi:type="dcterms:W3CDTF">2023-04-20T07:22:12Z</dcterms:modified>
</cp:coreProperties>
</file>