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5"/>
  </p:notesMasterIdLst>
  <p:handoutMasterIdLst>
    <p:handoutMasterId r:id="rId56"/>
  </p:handoutMasterIdLst>
  <p:sldIdLst>
    <p:sldId id="256" r:id="rId2"/>
    <p:sldId id="303" r:id="rId3"/>
    <p:sldId id="305" r:id="rId4"/>
    <p:sldId id="304" r:id="rId5"/>
    <p:sldId id="257" r:id="rId6"/>
    <p:sldId id="306" r:id="rId7"/>
    <p:sldId id="260" r:id="rId8"/>
    <p:sldId id="262" r:id="rId9"/>
    <p:sldId id="341" r:id="rId10"/>
    <p:sldId id="259" r:id="rId11"/>
    <p:sldId id="258" r:id="rId12"/>
    <p:sldId id="307" r:id="rId13"/>
    <p:sldId id="265" r:id="rId14"/>
    <p:sldId id="264" r:id="rId15"/>
    <p:sldId id="309" r:id="rId16"/>
    <p:sldId id="310" r:id="rId17"/>
    <p:sldId id="313" r:id="rId18"/>
    <p:sldId id="312" r:id="rId19"/>
    <p:sldId id="315" r:id="rId20"/>
    <p:sldId id="317" r:id="rId21"/>
    <p:sldId id="319" r:id="rId22"/>
    <p:sldId id="266" r:id="rId23"/>
    <p:sldId id="322" r:id="rId24"/>
    <p:sldId id="325" r:id="rId25"/>
    <p:sldId id="326" r:id="rId26"/>
    <p:sldId id="327" r:id="rId27"/>
    <p:sldId id="268" r:id="rId28"/>
    <p:sldId id="328" r:id="rId29"/>
    <p:sldId id="330" r:id="rId30"/>
    <p:sldId id="333" r:id="rId31"/>
    <p:sldId id="332" r:id="rId32"/>
    <p:sldId id="283" r:id="rId33"/>
    <p:sldId id="336" r:id="rId34"/>
    <p:sldId id="284" r:id="rId35"/>
    <p:sldId id="335" r:id="rId36"/>
    <p:sldId id="285" r:id="rId37"/>
    <p:sldId id="286" r:id="rId38"/>
    <p:sldId id="337" r:id="rId39"/>
    <p:sldId id="269" r:id="rId40"/>
    <p:sldId id="298" r:id="rId41"/>
    <p:sldId id="274" r:id="rId42"/>
    <p:sldId id="338" r:id="rId43"/>
    <p:sldId id="339" r:id="rId44"/>
    <p:sldId id="270" r:id="rId45"/>
    <p:sldId id="296" r:id="rId46"/>
    <p:sldId id="275" r:id="rId47"/>
    <p:sldId id="276" r:id="rId48"/>
    <p:sldId id="340" r:id="rId49"/>
    <p:sldId id="277" r:id="rId50"/>
    <p:sldId id="295" r:id="rId51"/>
    <p:sldId id="272" r:id="rId52"/>
    <p:sldId id="280" r:id="rId53"/>
    <p:sldId id="301" r:id="rId5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2525FF"/>
    <a:srgbClr val="7777FF"/>
    <a:srgbClr val="7373FF"/>
    <a:srgbClr val="FF0000"/>
    <a:srgbClr val="FF3399"/>
    <a:srgbClr val="FFFF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709" autoAdjust="0"/>
  </p:normalViewPr>
  <p:slideViewPr>
    <p:cSldViewPr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墨" userId="a21178beacbc4db0" providerId="LiveId" clId="{21226299-7A67-49D3-BEA3-8602891ACDD4}"/>
    <pc:docChg chg="modSld">
      <pc:chgData name="墨" userId="a21178beacbc4db0" providerId="LiveId" clId="{21226299-7A67-49D3-BEA3-8602891ACDD4}" dt="2023-06-16T09:25:53.423" v="0" actId="1076"/>
      <pc:docMkLst>
        <pc:docMk/>
      </pc:docMkLst>
      <pc:sldChg chg="modSp mod">
        <pc:chgData name="墨" userId="a21178beacbc4db0" providerId="LiveId" clId="{21226299-7A67-49D3-BEA3-8602891ACDD4}" dt="2023-06-16T09:25:53.423" v="0" actId="1076"/>
        <pc:sldMkLst>
          <pc:docMk/>
          <pc:sldMk cId="0" sldId="338"/>
        </pc:sldMkLst>
        <pc:graphicFrameChg chg="mod">
          <ac:chgData name="墨" userId="a21178beacbc4db0" providerId="LiveId" clId="{21226299-7A67-49D3-BEA3-8602891ACDD4}" dt="2023-06-16T09:25:53.423" v="0" actId="1076"/>
          <ac:graphicFrameMkLst>
            <pc:docMk/>
            <pc:sldMk cId="0" sldId="338"/>
            <ac:graphicFrameMk id="47107" creationId="{F2283900-F6F2-BD69-CDC7-BFBB3B36AD6F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>
            <a:extLst>
              <a:ext uri="{FF2B5EF4-FFF2-40B4-BE49-F238E27FC236}">
                <a16:creationId xmlns:a16="http://schemas.microsoft.com/office/drawing/2014/main" id="{700C749C-0485-1DFE-4192-D56FDD30D6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4483" name="Rectangle 3">
            <a:extLst>
              <a:ext uri="{FF2B5EF4-FFF2-40B4-BE49-F238E27FC236}">
                <a16:creationId xmlns:a16="http://schemas.microsoft.com/office/drawing/2014/main" id="{E5589BA0-6EA8-A843-67B8-2EB25377211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4484" name="Rectangle 4">
            <a:extLst>
              <a:ext uri="{FF2B5EF4-FFF2-40B4-BE49-F238E27FC236}">
                <a16:creationId xmlns:a16="http://schemas.microsoft.com/office/drawing/2014/main" id="{D1746717-7F4C-9EEA-7F27-8065F936D74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base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4485" name="Rectangle 5">
            <a:extLst>
              <a:ext uri="{FF2B5EF4-FFF2-40B4-BE49-F238E27FC236}">
                <a16:creationId xmlns:a16="http://schemas.microsoft.com/office/drawing/2014/main" id="{7E93A1CC-ACCC-D7F0-8A57-E7B98D37714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base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320DB26-97BE-4BA0-880E-C870E5ACDB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83B7C512-1D0F-1021-26E9-A274CA86481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F2CE2190-61F4-2FC1-EC2F-4D5E574462B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8A5F791-6B2F-E744-1097-664E81DC8D8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6069" name="Rectangle 5">
            <a:extLst>
              <a:ext uri="{FF2B5EF4-FFF2-40B4-BE49-F238E27FC236}">
                <a16:creationId xmlns:a16="http://schemas.microsoft.com/office/drawing/2014/main" id="{5C9315ED-BED7-9998-CDBA-5271357640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16070" name="Rectangle 6">
            <a:extLst>
              <a:ext uri="{FF2B5EF4-FFF2-40B4-BE49-F238E27FC236}">
                <a16:creationId xmlns:a16="http://schemas.microsoft.com/office/drawing/2014/main" id="{4AAC0702-B58C-2441-4694-245E3028902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base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6071" name="Rectangle 7">
            <a:extLst>
              <a:ext uri="{FF2B5EF4-FFF2-40B4-BE49-F238E27FC236}">
                <a16:creationId xmlns:a16="http://schemas.microsoft.com/office/drawing/2014/main" id="{C48EECF4-3853-0A93-6258-F46CA4DBDB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base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7B136A5-4D66-4EB7-9079-B7832002D0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565B0F5-E01A-DB26-2D63-38CAAE16FB1C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2895600" y="0"/>
            <a:ext cx="3352800" cy="68564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8862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5410200"/>
            <a:ext cx="6400800" cy="1295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E0B84FF5-02C5-A506-135E-0A875C539B5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3EC0F2AC-0D13-5637-BE19-0BDFE5839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0"/>
            <a:ext cx="28956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FD965D2B-1FA1-9A02-4DDB-C197CD856F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07DBD-DDD9-449E-A7E0-BB2CF7BE1D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850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038">
            <a:extLst>
              <a:ext uri="{FF2B5EF4-FFF2-40B4-BE49-F238E27FC236}">
                <a16:creationId xmlns:a16="http://schemas.microsoft.com/office/drawing/2014/main" id="{83433469-6B78-354A-2F6E-F819C6E760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FFCFADAD-B4DE-FC43-1D25-BEAFE824BD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1CAC9F7D-AA3C-8B3C-01F6-E57DB83AD7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D62B3-8CD9-4EF6-B851-8B473D9E33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146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0388" y="228600"/>
            <a:ext cx="2081212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1988" y="228600"/>
            <a:ext cx="609600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038">
            <a:extLst>
              <a:ext uri="{FF2B5EF4-FFF2-40B4-BE49-F238E27FC236}">
                <a16:creationId xmlns:a16="http://schemas.microsoft.com/office/drawing/2014/main" id="{AAA44235-F0C3-00E2-A4D9-DF9DDE1511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37B1612D-231F-BBFB-9CBE-4CC19F566A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675E084E-11A6-FE07-B45A-59631F461C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1DB87-AA04-4BA3-B32C-4A5F11D97E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806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86600" cy="1447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61988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4388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B0BEAD55-FA77-C5AE-0F30-A2B493CCD1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F72FDA01-C382-6483-C74F-196F1A7EC8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40">
            <a:extLst>
              <a:ext uri="{FF2B5EF4-FFF2-40B4-BE49-F238E27FC236}">
                <a16:creationId xmlns:a16="http://schemas.microsoft.com/office/drawing/2014/main" id="{36D725FB-31CD-DEA6-9E9A-CA90CBE581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FC872-5E7C-4AB5-B383-07E3B92A62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380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038">
            <a:extLst>
              <a:ext uri="{FF2B5EF4-FFF2-40B4-BE49-F238E27FC236}">
                <a16:creationId xmlns:a16="http://schemas.microsoft.com/office/drawing/2014/main" id="{5A767176-82C1-433C-F9B8-1E8E8B819F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169AF4D1-415D-68C7-6B8B-93133A4937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35B558D0-F3E9-CB79-F820-95D34BC46A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E4D5D-E63A-4332-9A96-E5B3CC9FDD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847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38">
            <a:extLst>
              <a:ext uri="{FF2B5EF4-FFF2-40B4-BE49-F238E27FC236}">
                <a16:creationId xmlns:a16="http://schemas.microsoft.com/office/drawing/2014/main" id="{DAB23DE2-43E6-ECA5-76B0-2B7EF16591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B8A3B92B-6D0F-F42F-5130-D37E7A66A3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30FFA2F4-60D0-28F5-7645-FC2F9EAC96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C509E-AE08-4C49-B113-2641232F7F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606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1988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4388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2F237BC9-992A-506A-E452-5C800D6C76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A7E8C5FC-B64D-67A4-1BA4-43D7B4AC84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40">
            <a:extLst>
              <a:ext uri="{FF2B5EF4-FFF2-40B4-BE49-F238E27FC236}">
                <a16:creationId xmlns:a16="http://schemas.microsoft.com/office/drawing/2014/main" id="{56FCAE7E-FF2E-B2A9-B245-2644429970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092BD-969D-47D8-94F9-E6EBE36F3E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27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1038">
            <a:extLst>
              <a:ext uri="{FF2B5EF4-FFF2-40B4-BE49-F238E27FC236}">
                <a16:creationId xmlns:a16="http://schemas.microsoft.com/office/drawing/2014/main" id="{EFFF6D93-BF9A-1800-6ACE-1621C45E5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9">
            <a:extLst>
              <a:ext uri="{FF2B5EF4-FFF2-40B4-BE49-F238E27FC236}">
                <a16:creationId xmlns:a16="http://schemas.microsoft.com/office/drawing/2014/main" id="{B92BB87A-ED6D-B84E-6662-6C4929CC9F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40">
            <a:extLst>
              <a:ext uri="{FF2B5EF4-FFF2-40B4-BE49-F238E27FC236}">
                <a16:creationId xmlns:a16="http://schemas.microsoft.com/office/drawing/2014/main" id="{596FBA1D-136C-9BD7-1EA8-B6516257B6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AC16B-AF34-4756-A40F-FB8D9BE4E8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7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38">
            <a:extLst>
              <a:ext uri="{FF2B5EF4-FFF2-40B4-BE49-F238E27FC236}">
                <a16:creationId xmlns:a16="http://schemas.microsoft.com/office/drawing/2014/main" id="{22033891-D11A-6463-804E-E87C82E198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D8CFEC96-3F25-341A-1E8F-406DAC2466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4B1B8027-CA1B-FBF0-675F-8B21823367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6222F-7E3A-4CA0-8AB0-F420E31967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783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8">
            <a:extLst>
              <a:ext uri="{FF2B5EF4-FFF2-40B4-BE49-F238E27FC236}">
                <a16:creationId xmlns:a16="http://schemas.microsoft.com/office/drawing/2014/main" id="{CA39D715-62B2-9F89-ACB8-B9B5BD6CF7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39">
            <a:extLst>
              <a:ext uri="{FF2B5EF4-FFF2-40B4-BE49-F238E27FC236}">
                <a16:creationId xmlns:a16="http://schemas.microsoft.com/office/drawing/2014/main" id="{374FD92D-6D21-CFE5-7ABA-22B40634E5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40">
            <a:extLst>
              <a:ext uri="{FF2B5EF4-FFF2-40B4-BE49-F238E27FC236}">
                <a16:creationId xmlns:a16="http://schemas.microsoft.com/office/drawing/2014/main" id="{61962E4D-F1CA-1A19-0219-82A9EF1AC3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CDD53-3190-4DA0-BCAD-FF8545425D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783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1B8447B6-4141-E5FC-204C-A6D5DA4804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E415E5B2-3232-BF1C-CA6F-18117C5618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40">
            <a:extLst>
              <a:ext uri="{FF2B5EF4-FFF2-40B4-BE49-F238E27FC236}">
                <a16:creationId xmlns:a16="http://schemas.microsoft.com/office/drawing/2014/main" id="{F69F12CD-1ECD-88EB-EAAA-FD3C4576A0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412FD-135A-4820-8E8A-D16650B67D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622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C725C4C2-6D97-C04C-98BE-ED65747CFD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D73E1885-9179-14C7-9C04-471B6E3214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40">
            <a:extLst>
              <a:ext uri="{FF2B5EF4-FFF2-40B4-BE49-F238E27FC236}">
                <a16:creationId xmlns:a16="http://schemas.microsoft.com/office/drawing/2014/main" id="{6EF3AE60-2D0D-DC84-5B81-3249CE66D6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60C9D-CC24-4BAB-ABC3-375CD8C958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9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36">
            <a:extLst>
              <a:ext uri="{FF2B5EF4-FFF2-40B4-BE49-F238E27FC236}">
                <a16:creationId xmlns:a16="http://schemas.microsoft.com/office/drawing/2014/main" id="{CEA85FB7-0232-CA63-BF5D-2793E4AB3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04888" y="267494"/>
            <a:ext cx="7086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9" name="Rectangle 1037">
            <a:extLst>
              <a:ext uri="{FF2B5EF4-FFF2-40B4-BE49-F238E27FC236}">
                <a16:creationId xmlns:a16="http://schemas.microsoft.com/office/drawing/2014/main" id="{B28D173E-0595-9B68-3AE4-0186BEEDA7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1988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第二层</a:t>
            </a:r>
          </a:p>
          <a:p>
            <a:pPr lvl="2"/>
            <a:r>
              <a:rPr lang="zh-CN" altLang="en-US"/>
              <a:t>第三层</a:t>
            </a:r>
          </a:p>
          <a:p>
            <a:pPr lvl="3"/>
            <a:r>
              <a:rPr lang="zh-CN" altLang="en-US"/>
              <a:t>第四层</a:t>
            </a:r>
          </a:p>
          <a:p>
            <a:pPr lvl="4"/>
            <a:r>
              <a:rPr lang="zh-CN" altLang="en-US"/>
              <a:t>第五层</a:t>
            </a:r>
          </a:p>
        </p:txBody>
      </p:sp>
      <p:sp>
        <p:nvSpPr>
          <p:cNvPr id="5134" name="Rectangle 1038">
            <a:extLst>
              <a:ext uri="{FF2B5EF4-FFF2-40B4-BE49-F238E27FC236}">
                <a16:creationId xmlns:a16="http://schemas.microsoft.com/office/drawing/2014/main" id="{05A15834-B639-A624-C431-C647AA23244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fontAlgn="base" hangingPunct="1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5" name="Rectangle 1039">
            <a:extLst>
              <a:ext uri="{FF2B5EF4-FFF2-40B4-BE49-F238E27FC236}">
                <a16:creationId xmlns:a16="http://schemas.microsoft.com/office/drawing/2014/main" id="{3AEA89A3-8072-E02E-DD50-97498657A8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9213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fontAlgn="base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6" name="Rectangle 1040">
            <a:extLst>
              <a:ext uri="{FF2B5EF4-FFF2-40B4-BE49-F238E27FC236}">
                <a16:creationId xmlns:a16="http://schemas.microsoft.com/office/drawing/2014/main" id="{90EA08E2-4996-D51B-C50D-AD951F77688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fontAlgn="base" hangingPunct="1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814143A-EBF5-4EEB-8A58-A07660F7A1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Ú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4" Type="http://schemas.openxmlformats.org/officeDocument/2006/relationships/hyperlink" Target="&#36793;&#22635;&#20805;&#31639;&#27861;.sw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5" Type="http://schemas.openxmlformats.org/officeDocument/2006/relationships/hyperlink" Target="&#22810;&#36793;&#24418;&#39068;&#33394;&#22635;&#20805;.exe" TargetMode="External"/><Relationship Id="rId4" Type="http://schemas.openxmlformats.org/officeDocument/2006/relationships/hyperlink" Target="&#22270;&#24418;&#22635;&#20805;.swf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FillSeed.swf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gooddemo.ex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>
            <a:extLst>
              <a:ext uri="{FF2B5EF4-FFF2-40B4-BE49-F238E27FC236}">
                <a16:creationId xmlns:a16="http://schemas.microsoft.com/office/drawing/2014/main" id="{13699FBD-3352-E544-3366-91F7B9252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124200"/>
            <a:ext cx="184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60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Rectangle 8">
            <a:extLst>
              <a:ext uri="{FF2B5EF4-FFF2-40B4-BE49-F238E27FC236}">
                <a16:creationId xmlns:a16="http://schemas.microsoft.com/office/drawing/2014/main" id="{33114D7C-321B-7D92-868A-B94D51D4F0C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204864"/>
            <a:ext cx="9144000" cy="2740025"/>
          </a:xfrm>
        </p:spPr>
        <p:txBody>
          <a:bodyPr/>
          <a:lstStyle/>
          <a:p>
            <a:pPr eaLnBrk="1" hangingPunct="1"/>
            <a:r>
              <a:rPr lang="zh-CN" altLang="en-US" sz="5400">
                <a:latin typeface="黑体" panose="02010609060101010101" pitchFamily="49" charset="-122"/>
              </a:rPr>
              <a:t>第三章 基本图形生成算法</a:t>
            </a:r>
            <a:br>
              <a:rPr lang="zh-CN" altLang="en-US" sz="4800">
                <a:ea typeface="华文彩云" panose="02010800040101010101" pitchFamily="2" charset="-122"/>
              </a:rPr>
            </a:br>
            <a:endParaRPr lang="zh-CN" altLang="en-US" sz="5400"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7CE3999-2538-5C79-3A41-A9AAE41260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实区域填充算法</a:t>
            </a:r>
          </a:p>
        </p:txBody>
      </p:sp>
      <p:sp>
        <p:nvSpPr>
          <p:cNvPr id="367633" name="Line 17">
            <a:extLst>
              <a:ext uri="{FF2B5EF4-FFF2-40B4-BE49-F238E27FC236}">
                <a16:creationId xmlns:a16="http://schemas.microsoft.com/office/drawing/2014/main" id="{7A20170F-1170-12FB-D00F-D3652CEC3A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3838" y="2852738"/>
            <a:ext cx="0" cy="26638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4340" name="Group 29">
            <a:extLst>
              <a:ext uri="{FF2B5EF4-FFF2-40B4-BE49-F238E27FC236}">
                <a16:creationId xmlns:a16="http://schemas.microsoft.com/office/drawing/2014/main" id="{9607D9A6-4CCF-5DB0-2E67-C6E9AC30265C}"/>
              </a:ext>
            </a:extLst>
          </p:cNvPr>
          <p:cNvGrpSpPr>
            <a:grpSpLocks/>
          </p:cNvGrpSpPr>
          <p:nvPr/>
        </p:nvGrpSpPr>
        <p:grpSpPr bwMode="auto">
          <a:xfrm rot="2673188">
            <a:off x="4500563" y="2276475"/>
            <a:ext cx="3240087" cy="2736850"/>
            <a:chOff x="385" y="1434"/>
            <a:chExt cx="2041" cy="1724"/>
          </a:xfrm>
        </p:grpSpPr>
        <p:sp>
          <p:nvSpPr>
            <p:cNvPr id="14373" name="Line 7">
              <a:extLst>
                <a:ext uri="{FF2B5EF4-FFF2-40B4-BE49-F238E27FC236}">
                  <a16:creationId xmlns:a16="http://schemas.microsoft.com/office/drawing/2014/main" id="{1986CDB5-B0DF-6303-0A4B-F438BD2833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" y="1434"/>
              <a:ext cx="953" cy="907"/>
            </a:xfrm>
            <a:prstGeom prst="line">
              <a:avLst/>
            </a:prstGeom>
            <a:noFill/>
            <a:ln w="38100" cap="sq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4" name="Line 8">
              <a:extLst>
                <a:ext uri="{FF2B5EF4-FFF2-40B4-BE49-F238E27FC236}">
                  <a16:creationId xmlns:a16="http://schemas.microsoft.com/office/drawing/2014/main" id="{12202543-12AF-23CD-0C72-A685869FF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341"/>
              <a:ext cx="998" cy="817"/>
            </a:xfrm>
            <a:prstGeom prst="line">
              <a:avLst/>
            </a:prstGeom>
            <a:noFill/>
            <a:ln w="38100" cap="sq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5" name="Line 9">
              <a:extLst>
                <a:ext uri="{FF2B5EF4-FFF2-40B4-BE49-F238E27FC236}">
                  <a16:creationId xmlns:a16="http://schemas.microsoft.com/office/drawing/2014/main" id="{DB60618B-66EC-C4B4-C712-ED92F5ACC0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3" y="2614"/>
              <a:ext cx="1043" cy="544"/>
            </a:xfrm>
            <a:prstGeom prst="line">
              <a:avLst/>
            </a:prstGeom>
            <a:noFill/>
            <a:ln w="38100" cap="sq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6" name="Line 10">
              <a:extLst>
                <a:ext uri="{FF2B5EF4-FFF2-40B4-BE49-F238E27FC236}">
                  <a16:creationId xmlns:a16="http://schemas.microsoft.com/office/drawing/2014/main" id="{9DF60E68-A8D6-1665-C72D-D8D36DFD3B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64" y="2341"/>
              <a:ext cx="862" cy="273"/>
            </a:xfrm>
            <a:prstGeom prst="line">
              <a:avLst/>
            </a:prstGeom>
            <a:noFill/>
            <a:ln w="38100" cap="sq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7" name="Line 11">
              <a:extLst>
                <a:ext uri="{FF2B5EF4-FFF2-40B4-BE49-F238E27FC236}">
                  <a16:creationId xmlns:a16="http://schemas.microsoft.com/office/drawing/2014/main" id="{1FB761B9-8CFF-9E72-03D7-E96BCA61A3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38" y="1434"/>
              <a:ext cx="226" cy="907"/>
            </a:xfrm>
            <a:prstGeom prst="line">
              <a:avLst/>
            </a:prstGeom>
            <a:noFill/>
            <a:ln w="38100" cap="sq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341" name="Text Box 23">
            <a:extLst>
              <a:ext uri="{FF2B5EF4-FFF2-40B4-BE49-F238E27FC236}">
                <a16:creationId xmlns:a16="http://schemas.microsoft.com/office/drawing/2014/main" id="{C4F5EF01-D2CE-B856-8947-25A2D3A3E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938" y="2419350"/>
            <a:ext cx="649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4342" name="Text Box 24">
            <a:extLst>
              <a:ext uri="{FF2B5EF4-FFF2-40B4-BE49-F238E27FC236}">
                <a16:creationId xmlns:a16="http://schemas.microsoft.com/office/drawing/2014/main" id="{356F731D-6E92-B487-5306-4B3874E4D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988" y="3716338"/>
            <a:ext cx="649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4343" name="Text Box 25">
            <a:extLst>
              <a:ext uri="{FF2B5EF4-FFF2-40B4-BE49-F238E27FC236}">
                <a16:creationId xmlns:a16="http://schemas.microsoft.com/office/drawing/2014/main" id="{A8847E32-AE8E-8C15-7E37-EF9C1CEA1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5013325"/>
            <a:ext cx="649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14344" name="Text Box 26">
            <a:extLst>
              <a:ext uri="{FF2B5EF4-FFF2-40B4-BE49-F238E27FC236}">
                <a16:creationId xmlns:a16="http://schemas.microsoft.com/office/drawing/2014/main" id="{2B638340-603F-097D-02EF-1599B1279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188" y="4508500"/>
            <a:ext cx="649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14345" name="Text Box 27">
            <a:extLst>
              <a:ext uri="{FF2B5EF4-FFF2-40B4-BE49-F238E27FC236}">
                <a16:creationId xmlns:a16="http://schemas.microsoft.com/office/drawing/2014/main" id="{EC93F3C1-6909-E0EE-5E84-DBFD2A0E6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588" y="2406650"/>
            <a:ext cx="649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14346" name="Text Box 28">
            <a:extLst>
              <a:ext uri="{FF2B5EF4-FFF2-40B4-BE49-F238E27FC236}">
                <a16:creationId xmlns:a16="http://schemas.microsoft.com/office/drawing/2014/main" id="{9BED8C90-71C7-4679-CE87-E3ACFA6D8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900" y="2636838"/>
            <a:ext cx="649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2"/>
                </a:solidFill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367650" name="Line 34">
            <a:extLst>
              <a:ext uri="{FF2B5EF4-FFF2-40B4-BE49-F238E27FC236}">
                <a16:creationId xmlns:a16="http://schemas.microsoft.com/office/drawing/2014/main" id="{F32B5543-C973-4651-C1D6-81B131B653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4800" y="2247900"/>
            <a:ext cx="0" cy="3382963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4348" name="Group 35">
            <a:extLst>
              <a:ext uri="{FF2B5EF4-FFF2-40B4-BE49-F238E27FC236}">
                <a16:creationId xmlns:a16="http://schemas.microsoft.com/office/drawing/2014/main" id="{A8BABA68-0B03-70D7-7E59-CF4EC9E079AA}"/>
              </a:ext>
            </a:extLst>
          </p:cNvPr>
          <p:cNvGrpSpPr>
            <a:grpSpLocks/>
          </p:cNvGrpSpPr>
          <p:nvPr/>
        </p:nvGrpSpPr>
        <p:grpSpPr bwMode="auto">
          <a:xfrm rot="2673188">
            <a:off x="684213" y="2246313"/>
            <a:ext cx="3240087" cy="2736850"/>
            <a:chOff x="385" y="1434"/>
            <a:chExt cx="2041" cy="1724"/>
          </a:xfrm>
        </p:grpSpPr>
        <p:sp>
          <p:nvSpPr>
            <p:cNvPr id="14368" name="Line 36">
              <a:extLst>
                <a:ext uri="{FF2B5EF4-FFF2-40B4-BE49-F238E27FC236}">
                  <a16:creationId xmlns:a16="http://schemas.microsoft.com/office/drawing/2014/main" id="{F6C470BD-E843-6FDC-0CE5-6E6370D667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" y="1434"/>
              <a:ext cx="953" cy="907"/>
            </a:xfrm>
            <a:prstGeom prst="line">
              <a:avLst/>
            </a:prstGeom>
            <a:noFill/>
            <a:ln w="38100" cap="sq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9" name="Line 37">
              <a:extLst>
                <a:ext uri="{FF2B5EF4-FFF2-40B4-BE49-F238E27FC236}">
                  <a16:creationId xmlns:a16="http://schemas.microsoft.com/office/drawing/2014/main" id="{1ADB3768-0DC1-D8B5-99ED-6151A2598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341"/>
              <a:ext cx="998" cy="817"/>
            </a:xfrm>
            <a:prstGeom prst="line">
              <a:avLst/>
            </a:prstGeom>
            <a:noFill/>
            <a:ln w="38100" cap="sq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0" name="Line 38">
              <a:extLst>
                <a:ext uri="{FF2B5EF4-FFF2-40B4-BE49-F238E27FC236}">
                  <a16:creationId xmlns:a16="http://schemas.microsoft.com/office/drawing/2014/main" id="{08BDB317-5016-C5B6-A065-09F978834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3" y="2614"/>
              <a:ext cx="1043" cy="544"/>
            </a:xfrm>
            <a:prstGeom prst="line">
              <a:avLst/>
            </a:prstGeom>
            <a:noFill/>
            <a:ln w="38100" cap="sq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1" name="Line 39">
              <a:extLst>
                <a:ext uri="{FF2B5EF4-FFF2-40B4-BE49-F238E27FC236}">
                  <a16:creationId xmlns:a16="http://schemas.microsoft.com/office/drawing/2014/main" id="{8A80C7BB-F40E-EF86-9315-654E6B961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64" y="2341"/>
              <a:ext cx="862" cy="273"/>
            </a:xfrm>
            <a:prstGeom prst="line">
              <a:avLst/>
            </a:prstGeom>
            <a:noFill/>
            <a:ln w="38100" cap="sq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2" name="Line 40">
              <a:extLst>
                <a:ext uri="{FF2B5EF4-FFF2-40B4-BE49-F238E27FC236}">
                  <a16:creationId xmlns:a16="http://schemas.microsoft.com/office/drawing/2014/main" id="{36727945-326A-2687-5070-2F0AC64379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38" y="1434"/>
              <a:ext cx="226" cy="907"/>
            </a:xfrm>
            <a:prstGeom prst="line">
              <a:avLst/>
            </a:prstGeom>
            <a:noFill/>
            <a:ln w="38100" cap="sq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349" name="Text Box 41">
            <a:extLst>
              <a:ext uri="{FF2B5EF4-FFF2-40B4-BE49-F238E27FC236}">
                <a16:creationId xmlns:a16="http://schemas.microsoft.com/office/drawing/2014/main" id="{E4ACE307-06FB-B9EA-EEDA-C7F29F53F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588" y="2389188"/>
            <a:ext cx="649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4350" name="Text Box 42">
            <a:extLst>
              <a:ext uri="{FF2B5EF4-FFF2-40B4-BE49-F238E27FC236}">
                <a16:creationId xmlns:a16="http://schemas.microsoft.com/office/drawing/2014/main" id="{2714DAAB-6DBE-977C-A76A-387D2B49C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638" y="3686175"/>
            <a:ext cx="649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4351" name="Text Box 43">
            <a:extLst>
              <a:ext uri="{FF2B5EF4-FFF2-40B4-BE49-F238E27FC236}">
                <a16:creationId xmlns:a16="http://schemas.microsoft.com/office/drawing/2014/main" id="{53DF8BB4-8F0F-5C0E-137C-B7899065A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4983163"/>
            <a:ext cx="649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14352" name="Text Box 44">
            <a:extLst>
              <a:ext uri="{FF2B5EF4-FFF2-40B4-BE49-F238E27FC236}">
                <a16:creationId xmlns:a16="http://schemas.microsoft.com/office/drawing/2014/main" id="{146FC6C0-0D93-3088-7CBC-BA4513667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8" y="4478338"/>
            <a:ext cx="649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14353" name="Text Box 45">
            <a:extLst>
              <a:ext uri="{FF2B5EF4-FFF2-40B4-BE49-F238E27FC236}">
                <a16:creationId xmlns:a16="http://schemas.microsoft.com/office/drawing/2014/main" id="{9EE2FBBA-1110-D349-F8B9-CDC33C1C2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2376488"/>
            <a:ext cx="649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14354" name="Text Box 46">
            <a:extLst>
              <a:ext uri="{FF2B5EF4-FFF2-40B4-BE49-F238E27FC236}">
                <a16:creationId xmlns:a16="http://schemas.microsoft.com/office/drawing/2014/main" id="{40C1ED22-532C-BB62-AADE-6ADBC261C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550" y="2060575"/>
            <a:ext cx="649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2"/>
                </a:solidFill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367664" name="Text Box 48">
            <a:extLst>
              <a:ext uri="{FF2B5EF4-FFF2-40B4-BE49-F238E27FC236}">
                <a16:creationId xmlns:a16="http://schemas.microsoft.com/office/drawing/2014/main" id="{024E3C1B-09B5-7056-C186-F6DC3A66C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661025"/>
            <a:ext cx="4032250" cy="101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黑体" panose="02010609060101010101" pitchFamily="49" charset="-122"/>
              </a:rPr>
              <a:t>交点数</a:t>
            </a:r>
            <a:r>
              <a:rPr lang="en-US" altLang="zh-CN" sz="2800">
                <a:latin typeface="黑体" panose="02010609060101010101" pitchFamily="49" charset="-122"/>
              </a:rPr>
              <a:t>=</a:t>
            </a:r>
            <a:r>
              <a:rPr lang="zh-CN" altLang="en-US" sz="2800">
                <a:latin typeface="黑体" panose="02010609060101010101" pitchFamily="49" charset="-122"/>
              </a:rPr>
              <a:t>偶数（包括</a:t>
            </a:r>
            <a:r>
              <a:rPr lang="en-US" altLang="zh-CN" sz="2800">
                <a:latin typeface="黑体" panose="02010609060101010101" pitchFamily="49" charset="-122"/>
              </a:rPr>
              <a:t>0</a:t>
            </a:r>
            <a:r>
              <a:rPr lang="zh-CN" altLang="en-US" sz="2800">
                <a:latin typeface="黑体" panose="02010609060101010101" pitchFamily="49" charset="-122"/>
              </a:rPr>
              <a:t>）</a:t>
            </a:r>
          </a:p>
          <a:p>
            <a:pPr eaLnBrk="1" fontAlgn="ctr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黑体" panose="02010609060101010101" pitchFamily="49" charset="-122"/>
              </a:rPr>
              <a:t>点在多边形之外</a:t>
            </a:r>
          </a:p>
        </p:txBody>
      </p:sp>
      <p:sp>
        <p:nvSpPr>
          <p:cNvPr id="367665" name="Text Box 49">
            <a:extLst>
              <a:ext uri="{FF2B5EF4-FFF2-40B4-BE49-F238E27FC236}">
                <a16:creationId xmlns:a16="http://schemas.microsoft.com/office/drawing/2014/main" id="{3CC4858A-8573-C7F0-1DFC-C1123FAC0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5661025"/>
            <a:ext cx="4032250" cy="101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黑体" panose="02010609060101010101" pitchFamily="49" charset="-122"/>
              </a:rPr>
              <a:t>交点数</a:t>
            </a:r>
            <a:r>
              <a:rPr lang="en-US" altLang="zh-CN" sz="2800">
                <a:latin typeface="黑体" panose="02010609060101010101" pitchFamily="49" charset="-122"/>
              </a:rPr>
              <a:t>=</a:t>
            </a:r>
            <a:r>
              <a:rPr lang="zh-CN" altLang="en-US" sz="2800">
                <a:latin typeface="黑体" panose="02010609060101010101" pitchFamily="49" charset="-122"/>
              </a:rPr>
              <a:t>奇数</a:t>
            </a:r>
          </a:p>
          <a:p>
            <a:pPr eaLnBrk="1" fontAlgn="ctr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黑体" panose="02010609060101010101" pitchFamily="49" charset="-122"/>
              </a:rPr>
              <a:t>点在多边形之内</a:t>
            </a:r>
          </a:p>
        </p:txBody>
      </p:sp>
      <p:sp>
        <p:nvSpPr>
          <p:cNvPr id="14357" name="Rectangle 56">
            <a:extLst>
              <a:ext uri="{FF2B5EF4-FFF2-40B4-BE49-F238E27FC236}">
                <a16:creationId xmlns:a16="http://schemas.microsoft.com/office/drawing/2014/main" id="{35337052-9850-4273-FD4A-348E1BBFC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341438"/>
            <a:ext cx="43926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 cap="sq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/>
              <a:t>射线法检验交点数</a:t>
            </a:r>
          </a:p>
        </p:txBody>
      </p:sp>
      <p:sp>
        <p:nvSpPr>
          <p:cNvPr id="367673" name="Oval 57">
            <a:extLst>
              <a:ext uri="{FF2B5EF4-FFF2-40B4-BE49-F238E27FC236}">
                <a16:creationId xmlns:a16="http://schemas.microsoft.com/office/drawing/2014/main" id="{F8AF3B89-0508-B974-8923-2CEC56789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420938"/>
            <a:ext cx="215900" cy="215900"/>
          </a:xfrm>
          <a:prstGeom prst="ellipse">
            <a:avLst/>
          </a:prstGeom>
          <a:solidFill>
            <a:srgbClr val="FFCC99"/>
          </a:solidFill>
          <a:ln w="9525" cap="sq" algn="ctr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67674" name="Oval 58">
            <a:extLst>
              <a:ext uri="{FF2B5EF4-FFF2-40B4-BE49-F238E27FC236}">
                <a16:creationId xmlns:a16="http://schemas.microsoft.com/office/drawing/2014/main" id="{589B580A-EBB3-0130-B407-279434CF5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488" y="3068638"/>
            <a:ext cx="215900" cy="215900"/>
          </a:xfrm>
          <a:prstGeom prst="ellipse">
            <a:avLst/>
          </a:prstGeom>
          <a:solidFill>
            <a:srgbClr val="FFCC99"/>
          </a:solidFill>
          <a:ln w="9525" cap="sq" algn="ctr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67675" name="Oval 59">
            <a:extLst>
              <a:ext uri="{FF2B5EF4-FFF2-40B4-BE49-F238E27FC236}">
                <a16:creationId xmlns:a16="http://schemas.microsoft.com/office/drawing/2014/main" id="{00C864DC-602B-1B2F-5D87-9B3AC2010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451350"/>
            <a:ext cx="215900" cy="215900"/>
          </a:xfrm>
          <a:prstGeom prst="ellipse">
            <a:avLst/>
          </a:prstGeom>
          <a:solidFill>
            <a:srgbClr val="FFCC99"/>
          </a:solidFill>
          <a:ln w="9525" cap="sq" algn="ctr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67676" name="Oval 60">
            <a:extLst>
              <a:ext uri="{FF2B5EF4-FFF2-40B4-BE49-F238E27FC236}">
                <a16:creationId xmlns:a16="http://schemas.microsoft.com/office/drawing/2014/main" id="{B6EB37D8-3EA2-5089-5E9D-D0EDDF7C5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927600"/>
            <a:ext cx="215900" cy="215900"/>
          </a:xfrm>
          <a:prstGeom prst="ellipse">
            <a:avLst/>
          </a:prstGeom>
          <a:solidFill>
            <a:srgbClr val="FFCC99"/>
          </a:solidFill>
          <a:ln w="9525" cap="sq" algn="ctr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4362" name="Oval 61">
            <a:extLst>
              <a:ext uri="{FF2B5EF4-FFF2-40B4-BE49-F238E27FC236}">
                <a16:creationId xmlns:a16="http://schemas.microsoft.com/office/drawing/2014/main" id="{CB657C8F-7668-2F20-4960-31BFE1AF2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3" y="2060575"/>
            <a:ext cx="215900" cy="215900"/>
          </a:xfrm>
          <a:prstGeom prst="ellipse">
            <a:avLst/>
          </a:prstGeom>
          <a:solidFill>
            <a:schemeClr val="tx2"/>
          </a:solidFill>
          <a:ln w="9525" cap="sq" algn="ctr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4363" name="Oval 62">
            <a:extLst>
              <a:ext uri="{FF2B5EF4-FFF2-40B4-BE49-F238E27FC236}">
                <a16:creationId xmlns:a16="http://schemas.microsoft.com/office/drawing/2014/main" id="{C472C8B2-B1F5-CF21-D6C2-F810453AB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2736850"/>
            <a:ext cx="215900" cy="215900"/>
          </a:xfrm>
          <a:prstGeom prst="ellipse">
            <a:avLst/>
          </a:prstGeom>
          <a:solidFill>
            <a:schemeClr val="tx2"/>
          </a:solidFill>
          <a:ln w="9525" cap="sq" algn="ctr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67679" name="Oval 63">
            <a:extLst>
              <a:ext uri="{FF2B5EF4-FFF2-40B4-BE49-F238E27FC236}">
                <a16:creationId xmlns:a16="http://schemas.microsoft.com/office/drawing/2014/main" id="{67F9F5CE-6B2F-25B4-0A14-0C93956B9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198813"/>
            <a:ext cx="215900" cy="215900"/>
          </a:xfrm>
          <a:prstGeom prst="ellipse">
            <a:avLst/>
          </a:prstGeom>
          <a:solidFill>
            <a:srgbClr val="FFCC99"/>
          </a:solidFill>
          <a:ln w="9525" cap="sq" algn="ctr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67680" name="Oval 64">
            <a:extLst>
              <a:ext uri="{FF2B5EF4-FFF2-40B4-BE49-F238E27FC236}">
                <a16:creationId xmlns:a16="http://schemas.microsoft.com/office/drawing/2014/main" id="{39CD1B1A-CCEC-B354-491E-DC0050950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4365625"/>
            <a:ext cx="215900" cy="215900"/>
          </a:xfrm>
          <a:prstGeom prst="ellipse">
            <a:avLst/>
          </a:prstGeom>
          <a:solidFill>
            <a:srgbClr val="FFCC99"/>
          </a:solidFill>
          <a:ln w="9525" cap="sq" algn="ctr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67681" name="Oval 65">
            <a:extLst>
              <a:ext uri="{FF2B5EF4-FFF2-40B4-BE49-F238E27FC236}">
                <a16:creationId xmlns:a16="http://schemas.microsoft.com/office/drawing/2014/main" id="{6757F46C-0C2A-CB1B-5016-71FA45B11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238" y="4927600"/>
            <a:ext cx="215900" cy="215900"/>
          </a:xfrm>
          <a:prstGeom prst="ellipse">
            <a:avLst/>
          </a:prstGeom>
          <a:solidFill>
            <a:srgbClr val="FFCC99"/>
          </a:solidFill>
          <a:ln w="9525" cap="sq" algn="ctr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1" name="Text Box 49">
            <a:extLst>
              <a:ext uri="{FF2B5EF4-FFF2-40B4-BE49-F238E27FC236}">
                <a16:creationId xmlns:a16="http://schemas.microsoft.com/office/drawing/2014/main" id="{652029C5-97AD-EE59-8472-202FD1A9F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1574800"/>
            <a:ext cx="403225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黑体" panose="02010609060101010101" pitchFamily="49" charset="-122"/>
              </a:rPr>
              <a:t>交点是顶点怎么办？</a:t>
            </a:r>
            <a:endParaRPr lang="zh-CN" altLang="en-US" sz="2800">
              <a:solidFill>
                <a:srgbClr val="FFFF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6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6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6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6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6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67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6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36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36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6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64" grpId="0"/>
      <p:bldP spid="367665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5" name="Rectangle 3">
            <a:extLst>
              <a:ext uri="{FF2B5EF4-FFF2-40B4-BE49-F238E27FC236}">
                <a16:creationId xmlns:a16="http://schemas.microsoft.com/office/drawing/2014/main" id="{14F82FDB-F82C-EE9A-1B3E-4288778AC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63713" y="1484313"/>
            <a:ext cx="6696075" cy="216058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b="1"/>
              <a:t>逐点测试的问题？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/>
              <a:t>效率低不实用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/>
              <a:t>一个简单的解决方法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/>
              <a:t>包围盒法</a:t>
            </a:r>
          </a:p>
        </p:txBody>
      </p:sp>
      <p:sp>
        <p:nvSpPr>
          <p:cNvPr id="366610" name="Rectangle 18">
            <a:extLst>
              <a:ext uri="{FF2B5EF4-FFF2-40B4-BE49-F238E27FC236}">
                <a16:creationId xmlns:a16="http://schemas.microsoft.com/office/drawing/2014/main" id="{0FB3E895-50C4-A1F7-8AA3-45517B1C6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6215063"/>
            <a:ext cx="311785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凸多边形</a:t>
            </a:r>
          </a:p>
        </p:txBody>
      </p:sp>
      <p:sp>
        <p:nvSpPr>
          <p:cNvPr id="366611" name="Rectangle 19">
            <a:extLst>
              <a:ext uri="{FF2B5EF4-FFF2-40B4-BE49-F238E27FC236}">
                <a16:creationId xmlns:a16="http://schemas.microsoft.com/office/drawing/2014/main" id="{4FDC7A57-1EFD-9D2E-09F6-38215AAE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6226175"/>
            <a:ext cx="31178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凹多边形</a:t>
            </a:r>
          </a:p>
        </p:txBody>
      </p:sp>
      <p:sp>
        <p:nvSpPr>
          <p:cNvPr id="15365" name="Rectangle 20">
            <a:extLst>
              <a:ext uri="{FF2B5EF4-FFF2-40B4-BE49-F238E27FC236}">
                <a16:creationId xmlns:a16="http://schemas.microsoft.com/office/drawing/2014/main" id="{EC912B5D-9C44-10A8-A0FF-6A3D5959AA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2275" y="228600"/>
            <a:ext cx="7451725" cy="1447800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实区域填充算法</a:t>
            </a:r>
          </a:p>
        </p:txBody>
      </p:sp>
      <p:pic>
        <p:nvPicPr>
          <p:cNvPr id="366613" name="Picture 21">
            <a:extLst>
              <a:ext uri="{FF2B5EF4-FFF2-40B4-BE49-F238E27FC236}">
                <a16:creationId xmlns:a16="http://schemas.microsoft.com/office/drawing/2014/main" id="{DE92C51F-5C77-EBBB-E8FE-B375777B9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4017963"/>
            <a:ext cx="2879725" cy="203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6614" name="Picture 22">
            <a:extLst>
              <a:ext uri="{FF2B5EF4-FFF2-40B4-BE49-F238E27FC236}">
                <a16:creationId xmlns:a16="http://schemas.microsoft.com/office/drawing/2014/main" id="{3762E6D3-4A10-1644-4144-B1F9257A6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4019550"/>
            <a:ext cx="3024187" cy="205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6615" name="Rectangle 23">
            <a:extLst>
              <a:ext uri="{FF2B5EF4-FFF2-40B4-BE49-F238E27FC236}">
                <a16:creationId xmlns:a16="http://schemas.microsoft.com/office/drawing/2014/main" id="{010C6C45-D15E-FE29-F3DB-2897C5995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3357563"/>
            <a:ext cx="3044825" cy="64293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测试效率仍然很低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6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36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36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36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36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uiExpand="1" build="p"/>
      <p:bldP spid="366610" grpId="0"/>
      <p:bldP spid="366611" grpId="0"/>
      <p:bldP spid="3666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C5477AB-95EB-A7AE-B2F8-2BCACABF85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实区域填充算法</a:t>
            </a:r>
          </a:p>
        </p:txBody>
      </p:sp>
      <p:sp>
        <p:nvSpPr>
          <p:cNvPr id="431107" name="Rectangle 3">
            <a:extLst>
              <a:ext uri="{FF2B5EF4-FFF2-40B4-BE49-F238E27FC236}">
                <a16:creationId xmlns:a16="http://schemas.microsoft.com/office/drawing/2014/main" id="{48E302AA-E391-7852-0512-DC6A39DCD7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92275" y="1905000"/>
            <a:ext cx="7127875" cy="418782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3600" b="1"/>
              <a:t>换一种思路：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3600" b="1"/>
              <a:t>考虑图形的扫描方式特点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3200" b="1"/>
              <a:t>能否利用扫描线的连贯性？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3600" b="1"/>
              <a:t>考虑图形的特点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3200" b="1"/>
              <a:t>能否利用图形的空间连贯性？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25794EC0-ECE1-AA99-F75B-F4F42ED5B3B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1484313"/>
            <a:ext cx="1655762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3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31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3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D5D6FF7-970F-1DB3-4819-29CBDC495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实区域填充算法</a:t>
            </a:r>
          </a:p>
        </p:txBody>
      </p:sp>
      <p:sp>
        <p:nvSpPr>
          <p:cNvPr id="375811" name="Rectangle 3">
            <a:extLst>
              <a:ext uri="{FF2B5EF4-FFF2-40B4-BE49-F238E27FC236}">
                <a16:creationId xmlns:a16="http://schemas.microsoft.com/office/drawing/2014/main" id="{63509831-696B-30F3-002B-C511A35EB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6563" y="1557338"/>
            <a:ext cx="7186612" cy="5300662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3600" b="1"/>
              <a:t>分类：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3600" b="1"/>
              <a:t>扫描线填充算法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3200" b="1"/>
              <a:t>按扫描线顺序，测试点的连贯性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3600" b="1"/>
              <a:t>种子填充算法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3200" b="1"/>
              <a:t>从内部一个种子点出发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3200" b="1"/>
              <a:t>测试点的连贯性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16">
            <a:extLst>
              <a:ext uri="{FF2B5EF4-FFF2-40B4-BE49-F238E27FC236}">
                <a16:creationId xmlns:a16="http://schemas.microsoft.com/office/drawing/2014/main" id="{F8E0C3B7-41AD-C5CA-E4A1-50DF73FF4F10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3571875"/>
            <a:ext cx="4508500" cy="3097213"/>
            <a:chOff x="1338" y="2250"/>
            <a:chExt cx="2840" cy="1951"/>
          </a:xfrm>
        </p:grpSpPr>
        <p:graphicFrame>
          <p:nvGraphicFramePr>
            <p:cNvPr id="18444" name="Object 4">
              <a:extLst>
                <a:ext uri="{FF2B5EF4-FFF2-40B4-BE49-F238E27FC236}">
                  <a16:creationId xmlns:a16="http://schemas.microsoft.com/office/drawing/2014/main" id="{A4F895FA-1AE5-DE28-A8A9-4732D6CF50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8" y="2250"/>
            <a:ext cx="2767" cy="19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4743450" imgH="2543175" progId="Visio.Drawing.6">
                    <p:embed/>
                  </p:oleObj>
                </mc:Choice>
                <mc:Fallback>
                  <p:oleObj r:id="rId2" imgW="4743450" imgH="2543175" progId="Visio.Drawing.6">
                    <p:embed/>
                    <p:pic>
                      <p:nvPicPr>
                        <p:cNvPr id="18444" name="Object 4">
                          <a:extLst>
                            <a:ext uri="{FF2B5EF4-FFF2-40B4-BE49-F238E27FC236}">
                              <a16:creationId xmlns:a16="http://schemas.microsoft.com/office/drawing/2014/main" id="{A4F895FA-1AE5-DE28-A8A9-4732D6CF50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2250"/>
                          <a:ext cx="2767" cy="1951"/>
                        </a:xfrm>
                        <a:prstGeom prst="rect">
                          <a:avLst/>
                        </a:prstGeom>
                        <a:solidFill>
                          <a:schemeClr val="tx2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5" name="Line 14">
              <a:extLst>
                <a:ext uri="{FF2B5EF4-FFF2-40B4-BE49-F238E27FC236}">
                  <a16:creationId xmlns:a16="http://schemas.microsoft.com/office/drawing/2014/main" id="{325659E3-C703-95AE-66C7-45DF9FDBD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3475"/>
              <a:ext cx="204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446" name="Text Box 15">
              <a:extLst>
                <a:ext uri="{FF2B5EF4-FFF2-40B4-BE49-F238E27FC236}">
                  <a16:creationId xmlns:a16="http://schemas.microsoft.com/office/drawing/2014/main" id="{92421C4A-CE36-41E8-C6F5-30BD450654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7" y="3366"/>
              <a:ext cx="6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>
                  <a:ea typeface="宋体" panose="02010600030101010101" pitchFamily="2" charset="-122"/>
                </a:rPr>
                <a:t>扫描线</a:t>
              </a:r>
              <a:r>
                <a:rPr lang="en-US" altLang="zh-CN" sz="1600">
                  <a:ea typeface="宋体" panose="02010600030101010101" pitchFamily="2" charset="-122"/>
                </a:rPr>
                <a:t>3</a:t>
              </a:r>
            </a:p>
          </p:txBody>
        </p:sp>
      </p:grp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963BA81-9E5A-8DDA-F6D3-B55D52CF8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扫描线填充算法</a:t>
            </a:r>
          </a:p>
        </p:txBody>
      </p:sp>
      <p:sp>
        <p:nvSpPr>
          <p:cNvPr id="18436" name="Rectangle 5">
            <a:extLst>
              <a:ext uri="{FF2B5EF4-FFF2-40B4-BE49-F238E27FC236}">
                <a16:creationId xmlns:a16="http://schemas.microsoft.com/office/drawing/2014/main" id="{168BED51-2FAF-6D52-B329-0FA9B3E08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72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18437" name="Text Box 7">
            <a:extLst>
              <a:ext uri="{FF2B5EF4-FFF2-40B4-BE49-F238E27FC236}">
                <a16:creationId xmlns:a16="http://schemas.microsoft.com/office/drawing/2014/main" id="{ADA220DC-C3AE-9B32-11E9-AC86AF1A1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1557338"/>
            <a:ext cx="4752975" cy="62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/>
              <a:t>扫描线的连贯性</a:t>
            </a:r>
            <a:endParaRPr lang="zh-CN" altLang="en-US" sz="2800" b="1"/>
          </a:p>
        </p:txBody>
      </p:sp>
      <p:sp>
        <p:nvSpPr>
          <p:cNvPr id="374795" name="Line 11">
            <a:extLst>
              <a:ext uri="{FF2B5EF4-FFF2-40B4-BE49-F238E27FC236}">
                <a16:creationId xmlns:a16="http://schemas.microsoft.com/office/drawing/2014/main" id="{423C5B80-98C1-5DA4-1B62-91674314E5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4984750"/>
            <a:ext cx="649287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4796" name="Line 12">
            <a:extLst>
              <a:ext uri="{FF2B5EF4-FFF2-40B4-BE49-F238E27FC236}">
                <a16:creationId xmlns:a16="http://schemas.microsoft.com/office/drawing/2014/main" id="{FFC6F3D2-3D9C-54D9-FC14-D3C3C90D0A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5805488"/>
            <a:ext cx="1873250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4797" name="Line 13">
            <a:extLst>
              <a:ext uri="{FF2B5EF4-FFF2-40B4-BE49-F238E27FC236}">
                <a16:creationId xmlns:a16="http://schemas.microsoft.com/office/drawing/2014/main" id="{8BBA635E-68CA-F18E-7C0B-BFAD91700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1463" y="4984750"/>
            <a:ext cx="433387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4801" name="Line 17">
            <a:extLst>
              <a:ext uri="{FF2B5EF4-FFF2-40B4-BE49-F238E27FC236}">
                <a16:creationId xmlns:a16="http://schemas.microsoft.com/office/drawing/2014/main" id="{E75F43B4-2361-0D90-86A7-834DAFDB93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5516563"/>
            <a:ext cx="1873250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4802" name="AutoShape 18">
            <a:extLst>
              <a:ext uri="{FF2B5EF4-FFF2-40B4-BE49-F238E27FC236}">
                <a16:creationId xmlns:a16="http://schemas.microsoft.com/office/drawing/2014/main" id="{C79526E9-1EC9-3758-88D2-4289037F4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2565400"/>
            <a:ext cx="3240088" cy="1008063"/>
          </a:xfrm>
          <a:prstGeom prst="wedgeEllipseCallout">
            <a:avLst>
              <a:gd name="adj1" fmla="val -39023"/>
              <a:gd name="adj2" fmla="val 180394"/>
            </a:avLst>
          </a:prstGeom>
          <a:solidFill>
            <a:srgbClr val="FFCC99"/>
          </a:solidFill>
          <a:ln w="9525" cap="sq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ea typeface="宋体" panose="02010600030101010101" pitchFamily="2" charset="-122"/>
              </a:rPr>
              <a:t>扫描线上点的连贯性</a:t>
            </a:r>
          </a:p>
        </p:txBody>
      </p:sp>
      <p:sp>
        <p:nvSpPr>
          <p:cNvPr id="374803" name="AutoShape 19">
            <a:extLst>
              <a:ext uri="{FF2B5EF4-FFF2-40B4-BE49-F238E27FC236}">
                <a16:creationId xmlns:a16="http://schemas.microsoft.com/office/drawing/2014/main" id="{FE48AF69-1141-B26C-B468-FFD204151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644900"/>
            <a:ext cx="3889375" cy="1008063"/>
          </a:xfrm>
          <a:prstGeom prst="wedgeEllipseCallout">
            <a:avLst>
              <a:gd name="adj1" fmla="val -39755"/>
              <a:gd name="adj2" fmla="val 129213"/>
            </a:avLst>
          </a:prstGeom>
          <a:solidFill>
            <a:srgbClr val="FFCC99"/>
          </a:solidFill>
          <a:ln w="9525" cap="sq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ea typeface="宋体" panose="02010600030101010101" pitchFamily="2" charset="-122"/>
              </a:rPr>
              <a:t>上下两条扫描线上点的连贯性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4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7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802" grpId="0" animBg="1"/>
      <p:bldP spid="37480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>
            <a:extLst>
              <a:ext uri="{FF2B5EF4-FFF2-40B4-BE49-F238E27FC236}">
                <a16:creationId xmlns:a16="http://schemas.microsoft.com/office/drawing/2014/main" id="{48667D2B-1616-1AF5-79E2-09462441EC5E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3571875"/>
            <a:ext cx="4508500" cy="3097213"/>
            <a:chOff x="1338" y="2250"/>
            <a:chExt cx="2840" cy="1951"/>
          </a:xfrm>
        </p:grpSpPr>
        <p:graphicFrame>
          <p:nvGraphicFramePr>
            <p:cNvPr id="19473" name="Object 3">
              <a:extLst>
                <a:ext uri="{FF2B5EF4-FFF2-40B4-BE49-F238E27FC236}">
                  <a16:creationId xmlns:a16="http://schemas.microsoft.com/office/drawing/2014/main" id="{34A94A12-21E7-425A-F7EC-2D3F791269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8" y="2250"/>
            <a:ext cx="2767" cy="19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4743450" imgH="2543175" progId="Visio.Drawing.6">
                    <p:embed/>
                  </p:oleObj>
                </mc:Choice>
                <mc:Fallback>
                  <p:oleObj r:id="rId2" imgW="4743450" imgH="2543175" progId="Visio.Drawing.6">
                    <p:embed/>
                    <p:pic>
                      <p:nvPicPr>
                        <p:cNvPr id="19473" name="Object 3">
                          <a:extLst>
                            <a:ext uri="{FF2B5EF4-FFF2-40B4-BE49-F238E27FC236}">
                              <a16:creationId xmlns:a16="http://schemas.microsoft.com/office/drawing/2014/main" id="{34A94A12-21E7-425A-F7EC-2D3F791269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2250"/>
                          <a:ext cx="2767" cy="1951"/>
                        </a:xfrm>
                        <a:prstGeom prst="rect">
                          <a:avLst/>
                        </a:prstGeom>
                        <a:solidFill>
                          <a:schemeClr val="tx2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4" name="Line 4">
              <a:extLst>
                <a:ext uri="{FF2B5EF4-FFF2-40B4-BE49-F238E27FC236}">
                  <a16:creationId xmlns:a16="http://schemas.microsoft.com/office/drawing/2014/main" id="{C4F37CD8-BD9A-A0A6-10FC-F5B13F843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3475"/>
              <a:ext cx="204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5" name="Text Box 5">
              <a:extLst>
                <a:ext uri="{FF2B5EF4-FFF2-40B4-BE49-F238E27FC236}">
                  <a16:creationId xmlns:a16="http://schemas.microsoft.com/office/drawing/2014/main" id="{3DFB3A43-150C-ED94-1CDF-946CDD593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7" y="3366"/>
              <a:ext cx="6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>
                  <a:solidFill>
                    <a:schemeClr val="bg2"/>
                  </a:solidFill>
                  <a:ea typeface="宋体" panose="02010600030101010101" pitchFamily="2" charset="-122"/>
                </a:rPr>
                <a:t>扫描线</a:t>
              </a:r>
              <a:r>
                <a:rPr lang="en-US" altLang="zh-CN" sz="1600">
                  <a:solidFill>
                    <a:schemeClr val="bg2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</p:grpSp>
      <p:sp>
        <p:nvSpPr>
          <p:cNvPr id="19459" name="Rectangle 6">
            <a:extLst>
              <a:ext uri="{FF2B5EF4-FFF2-40B4-BE49-F238E27FC236}">
                <a16:creationId xmlns:a16="http://schemas.microsoft.com/office/drawing/2014/main" id="{BD05140A-5EE0-6E65-F952-13E88B17ED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扫描线填充算法</a:t>
            </a:r>
          </a:p>
        </p:txBody>
      </p:sp>
      <p:sp>
        <p:nvSpPr>
          <p:cNvPr id="19460" name="Rectangle 7">
            <a:extLst>
              <a:ext uri="{FF2B5EF4-FFF2-40B4-BE49-F238E27FC236}">
                <a16:creationId xmlns:a16="http://schemas.microsoft.com/office/drawing/2014/main" id="{0657646E-B6FD-6745-41A9-1E3420B60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33161" name="Line 9">
            <a:extLst>
              <a:ext uri="{FF2B5EF4-FFF2-40B4-BE49-F238E27FC236}">
                <a16:creationId xmlns:a16="http://schemas.microsoft.com/office/drawing/2014/main" id="{31677EA6-DBE7-1D26-899C-E8D16A0D4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4984750"/>
            <a:ext cx="649287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33162" name="Line 10">
            <a:extLst>
              <a:ext uri="{FF2B5EF4-FFF2-40B4-BE49-F238E27FC236}">
                <a16:creationId xmlns:a16="http://schemas.microsoft.com/office/drawing/2014/main" id="{C1D80903-46AE-CCC7-8C0E-BEBFFA5BD7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6092825"/>
            <a:ext cx="1873250" cy="0"/>
          </a:xfrm>
          <a:prstGeom prst="line">
            <a:avLst/>
          </a:prstGeom>
          <a:noFill/>
          <a:ln w="57150" cap="sq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33163" name="Line 11">
            <a:extLst>
              <a:ext uri="{FF2B5EF4-FFF2-40B4-BE49-F238E27FC236}">
                <a16:creationId xmlns:a16="http://schemas.microsoft.com/office/drawing/2014/main" id="{313CD49A-ED1B-765A-3270-9C690192A1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1463" y="4984750"/>
            <a:ext cx="433387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33167" name="Rectangle 15">
            <a:extLst>
              <a:ext uri="{FF2B5EF4-FFF2-40B4-BE49-F238E27FC236}">
                <a16:creationId xmlns:a16="http://schemas.microsoft.com/office/drawing/2014/main" id="{AF644E6F-D89F-21F2-D3CF-C9E2D1CDD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1412875"/>
            <a:ext cx="5545137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求交：</a:t>
            </a:r>
            <a:r>
              <a:rPr lang="en-US" altLang="zh-CN" b="1" dirty="0"/>
              <a:t>I</a:t>
            </a:r>
            <a:r>
              <a:rPr lang="en-US" altLang="zh-CN" b="1" baseline="-25000" dirty="0"/>
              <a:t>4</a:t>
            </a:r>
            <a:r>
              <a:rPr lang="en-US" altLang="zh-CN" b="1" dirty="0"/>
              <a:t>, I</a:t>
            </a:r>
            <a:r>
              <a:rPr lang="en-US" altLang="zh-CN" b="1" baseline="-25000" dirty="0"/>
              <a:t>3</a:t>
            </a:r>
            <a:r>
              <a:rPr lang="en-US" altLang="zh-CN" b="1" dirty="0"/>
              <a:t>, I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, I</a:t>
            </a:r>
            <a:r>
              <a:rPr lang="en-US" altLang="zh-CN" b="1" baseline="-25000" dirty="0"/>
              <a:t>1</a:t>
            </a:r>
            <a:endParaRPr lang="en-US" altLang="zh-CN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排序：</a:t>
            </a:r>
            <a:r>
              <a:rPr lang="en-US" altLang="zh-CN" b="1" dirty="0"/>
              <a:t>I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 I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, I</a:t>
            </a:r>
            <a:r>
              <a:rPr lang="en-US" altLang="zh-CN" b="1" baseline="-25000" dirty="0"/>
              <a:t>3</a:t>
            </a:r>
            <a:r>
              <a:rPr lang="en-US" altLang="zh-CN" b="1" dirty="0"/>
              <a:t>, I</a:t>
            </a:r>
            <a:r>
              <a:rPr lang="en-US" altLang="zh-CN" b="1" baseline="-25000" dirty="0"/>
              <a:t>4</a:t>
            </a:r>
            <a:endParaRPr lang="en-US" altLang="zh-CN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交点配对：</a:t>
            </a:r>
            <a:r>
              <a:rPr lang="en-US" altLang="zh-CN" b="1" dirty="0"/>
              <a:t>(I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 I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), (I</a:t>
            </a:r>
            <a:r>
              <a:rPr lang="en-US" altLang="zh-CN" b="1" baseline="-25000" dirty="0"/>
              <a:t>3</a:t>
            </a:r>
            <a:r>
              <a:rPr lang="en-US" altLang="zh-CN" b="1" dirty="0"/>
              <a:t>, I</a:t>
            </a:r>
            <a:r>
              <a:rPr lang="en-US" altLang="zh-CN" b="1" baseline="-25000" dirty="0"/>
              <a:t>4</a:t>
            </a:r>
            <a:r>
              <a:rPr lang="en-US" altLang="zh-CN" b="1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区间填色</a:t>
            </a:r>
          </a:p>
        </p:txBody>
      </p:sp>
      <p:sp>
        <p:nvSpPr>
          <p:cNvPr id="433169" name="Line 17">
            <a:extLst>
              <a:ext uri="{FF2B5EF4-FFF2-40B4-BE49-F238E27FC236}">
                <a16:creationId xmlns:a16="http://schemas.microsoft.com/office/drawing/2014/main" id="{74E2F155-0B74-127C-C8BD-C7577594C4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0563" y="4724400"/>
            <a:ext cx="0" cy="1368425"/>
          </a:xfrm>
          <a:prstGeom prst="line">
            <a:avLst/>
          </a:prstGeom>
          <a:noFill/>
          <a:ln w="57150" cap="sq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33170" name="Oval 18">
            <a:extLst>
              <a:ext uri="{FF2B5EF4-FFF2-40B4-BE49-F238E27FC236}">
                <a16:creationId xmlns:a16="http://schemas.microsoft.com/office/drawing/2014/main" id="{C5791310-6166-0EC9-F96C-E2245E78B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963" y="4897438"/>
            <a:ext cx="171450" cy="144462"/>
          </a:xfrm>
          <a:prstGeom prst="ellipse">
            <a:avLst/>
          </a:prstGeom>
          <a:solidFill>
            <a:srgbClr val="FF00FF"/>
          </a:solidFill>
          <a:ln w="9525" cap="sq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33171" name="Line 19">
            <a:extLst>
              <a:ext uri="{FF2B5EF4-FFF2-40B4-BE49-F238E27FC236}">
                <a16:creationId xmlns:a16="http://schemas.microsoft.com/office/drawing/2014/main" id="{2EA7B259-8A81-4F26-0399-25AEC0C9D9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79825" y="4738688"/>
            <a:ext cx="792163" cy="504825"/>
          </a:xfrm>
          <a:prstGeom prst="line">
            <a:avLst/>
          </a:prstGeom>
          <a:noFill/>
          <a:ln w="57150" cap="sq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33172" name="Oval 20">
            <a:extLst>
              <a:ext uri="{FF2B5EF4-FFF2-40B4-BE49-F238E27FC236}">
                <a16:creationId xmlns:a16="http://schemas.microsoft.com/office/drawing/2014/main" id="{7C14EE4A-41AE-A326-2074-D2E8E1A02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325" y="4897438"/>
            <a:ext cx="171450" cy="144462"/>
          </a:xfrm>
          <a:prstGeom prst="ellipse">
            <a:avLst/>
          </a:prstGeom>
          <a:solidFill>
            <a:srgbClr val="FF00FF"/>
          </a:solidFill>
          <a:ln w="9525" cap="sq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33173" name="Line 21">
            <a:extLst>
              <a:ext uri="{FF2B5EF4-FFF2-40B4-BE49-F238E27FC236}">
                <a16:creationId xmlns:a16="http://schemas.microsoft.com/office/drawing/2014/main" id="{EFFADA8A-1323-3C40-FF5C-0C5415729B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27313" y="4437063"/>
            <a:ext cx="1008062" cy="792162"/>
          </a:xfrm>
          <a:prstGeom prst="line">
            <a:avLst/>
          </a:prstGeom>
          <a:noFill/>
          <a:ln w="57150" cap="sq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33174" name="Oval 22">
            <a:extLst>
              <a:ext uri="{FF2B5EF4-FFF2-40B4-BE49-F238E27FC236}">
                <a16:creationId xmlns:a16="http://schemas.microsoft.com/office/drawing/2014/main" id="{34817661-D796-BC30-D214-93CEE883E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3" y="4899025"/>
            <a:ext cx="171450" cy="144463"/>
          </a:xfrm>
          <a:prstGeom prst="ellipse">
            <a:avLst/>
          </a:prstGeom>
          <a:solidFill>
            <a:srgbClr val="FF00FF"/>
          </a:solidFill>
          <a:ln w="9525" cap="sq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33175" name="Line 23">
            <a:extLst>
              <a:ext uri="{FF2B5EF4-FFF2-40B4-BE49-F238E27FC236}">
                <a16:creationId xmlns:a16="http://schemas.microsoft.com/office/drawing/2014/main" id="{B4067957-7612-4235-4902-D0C6D573D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4437063"/>
            <a:ext cx="0" cy="1655762"/>
          </a:xfrm>
          <a:prstGeom prst="line">
            <a:avLst/>
          </a:prstGeom>
          <a:noFill/>
          <a:ln w="57150" cap="sq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33176" name="Oval 24">
            <a:extLst>
              <a:ext uri="{FF2B5EF4-FFF2-40B4-BE49-F238E27FC236}">
                <a16:creationId xmlns:a16="http://schemas.microsoft.com/office/drawing/2014/main" id="{6EE860AC-288E-DE44-FA81-D418D6CBB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8" y="4899025"/>
            <a:ext cx="171450" cy="144463"/>
          </a:xfrm>
          <a:prstGeom prst="ellipse">
            <a:avLst/>
          </a:prstGeom>
          <a:solidFill>
            <a:srgbClr val="FF00FF"/>
          </a:solidFill>
          <a:ln w="9525" cap="sq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3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3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43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3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3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3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43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3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43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3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1000"/>
                                        <p:tgtEl>
                                          <p:spTgt spid="43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1000"/>
                                        <p:tgtEl>
                                          <p:spTgt spid="43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1000"/>
                                        <p:tgtEl>
                                          <p:spTgt spid="43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1000"/>
                                        <p:tgtEl>
                                          <p:spTgt spid="43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3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33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3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3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C2C2C79-24F8-541F-75DB-DAB069A0E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扫描线填充算法</a:t>
            </a:r>
          </a:p>
        </p:txBody>
      </p:sp>
      <p:sp>
        <p:nvSpPr>
          <p:cNvPr id="434179" name="Rectangle 3">
            <a:extLst>
              <a:ext uri="{FF2B5EF4-FFF2-40B4-BE49-F238E27FC236}">
                <a16:creationId xmlns:a16="http://schemas.microsoft.com/office/drawing/2014/main" id="{5BA1597C-D8DC-EE48-4855-45DC371A75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17675" y="2349500"/>
            <a:ext cx="6742113" cy="4248150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b="1" dirty="0"/>
              <a:t>思考第一个问题：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b="1" dirty="0"/>
              <a:t>交点配对时可能出现的问题？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b="1" dirty="0"/>
              <a:t>会不会出现奇数个交点？</a:t>
            </a: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78910332-0B35-49D0-F164-33F3FB620A4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1484313"/>
            <a:ext cx="1655762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>
            <a:extLst>
              <a:ext uri="{FF2B5EF4-FFF2-40B4-BE49-F238E27FC236}">
                <a16:creationId xmlns:a16="http://schemas.microsoft.com/office/drawing/2014/main" id="{EB9360A1-DDEB-1173-28BE-7B5E9DFE3CC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3992DE-E545-4DB5-94ED-406C14DAF7AC}" type="datetime1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2023/6/16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21507" name="灯片编号占位符 5">
            <a:extLst>
              <a:ext uri="{FF2B5EF4-FFF2-40B4-BE49-F238E27FC236}">
                <a16:creationId xmlns:a16="http://schemas.microsoft.com/office/drawing/2014/main" id="{20A75AEB-C0B6-6190-2BC1-8D2C681A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564717-22B8-4943-8234-B70DA6B25B8E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1B956AC4-EBEC-C851-9177-96B0A3901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扫描线填充算法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E1FDF4A6-6874-B576-E299-3C32F78ED2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92275" y="1557338"/>
            <a:ext cx="4414838" cy="731837"/>
          </a:xfrm>
        </p:spPr>
        <p:txBody>
          <a:bodyPr/>
          <a:lstStyle/>
          <a:p>
            <a:pPr eaLnBrk="1" hangingPunct="1"/>
            <a:r>
              <a:rPr lang="zh-CN" altLang="en-US" b="1" dirty="0"/>
              <a:t>顶点交点的计数问题 </a:t>
            </a:r>
          </a:p>
        </p:txBody>
      </p:sp>
      <p:sp>
        <p:nvSpPr>
          <p:cNvPr id="437252" name="AutoShape 4">
            <a:extLst>
              <a:ext uri="{FF2B5EF4-FFF2-40B4-BE49-F238E27FC236}">
                <a16:creationId xmlns:a16="http://schemas.microsoft.com/office/drawing/2014/main" id="{88193339-6D75-5418-00D5-E92E1D4B583F}"/>
              </a:ext>
            </a:extLst>
          </p:cNvPr>
          <p:cNvSpPr>
            <a:spLocks/>
          </p:cNvSpPr>
          <p:nvPr/>
        </p:nvSpPr>
        <p:spPr bwMode="auto">
          <a:xfrm>
            <a:off x="6084888" y="2276475"/>
            <a:ext cx="2590800" cy="609600"/>
          </a:xfrm>
          <a:prstGeom prst="borderCallout2">
            <a:avLst>
              <a:gd name="adj1" fmla="val 18750"/>
              <a:gd name="adj2" fmla="val -2940"/>
              <a:gd name="adj3" fmla="val 18750"/>
              <a:gd name="adj4" fmla="val -57171"/>
              <a:gd name="adj5" fmla="val 77083"/>
              <a:gd name="adj6" fmla="val -113421"/>
            </a:avLst>
          </a:prstGeom>
          <a:noFill/>
          <a:ln w="9525" cap="sq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ea typeface="宋体" panose="02010600030101010101" pitchFamily="2" charset="-122"/>
              </a:rPr>
              <a:t>也计数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tx2"/>
                </a:solidFill>
                <a:ea typeface="宋体" panose="02010600030101010101" pitchFamily="2" charset="-122"/>
              </a:rPr>
              <a:t>次吗？</a:t>
            </a:r>
          </a:p>
        </p:txBody>
      </p:sp>
      <p:sp>
        <p:nvSpPr>
          <p:cNvPr id="437253" name="AutoShape 5">
            <a:extLst>
              <a:ext uri="{FF2B5EF4-FFF2-40B4-BE49-F238E27FC236}">
                <a16:creationId xmlns:a16="http://schemas.microsoft.com/office/drawing/2014/main" id="{AF2F4B5B-C2C4-A65A-F05C-C35BD87ABA13}"/>
              </a:ext>
            </a:extLst>
          </p:cNvPr>
          <p:cNvSpPr>
            <a:spLocks/>
          </p:cNvSpPr>
          <p:nvPr/>
        </p:nvSpPr>
        <p:spPr bwMode="auto">
          <a:xfrm>
            <a:off x="6084888" y="3140075"/>
            <a:ext cx="2590800" cy="609600"/>
          </a:xfrm>
          <a:prstGeom prst="borderCallout2">
            <a:avLst>
              <a:gd name="adj1" fmla="val 18750"/>
              <a:gd name="adj2" fmla="val -2940"/>
              <a:gd name="adj3" fmla="val 18750"/>
              <a:gd name="adj4" fmla="val -69056"/>
              <a:gd name="adj5" fmla="val 174218"/>
              <a:gd name="adj6" fmla="val -137500"/>
            </a:avLst>
          </a:prstGeom>
          <a:noFill/>
          <a:ln w="9525" cap="sq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ea typeface="宋体" panose="02010600030101010101" pitchFamily="2" charset="-122"/>
              </a:rPr>
              <a:t>应该计数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tx2"/>
                </a:solidFill>
                <a:ea typeface="宋体" panose="02010600030101010101" pitchFamily="2" charset="-122"/>
              </a:rPr>
              <a:t>次</a:t>
            </a:r>
          </a:p>
        </p:txBody>
      </p:sp>
      <p:sp>
        <p:nvSpPr>
          <p:cNvPr id="437254" name="AutoShape 6">
            <a:extLst>
              <a:ext uri="{FF2B5EF4-FFF2-40B4-BE49-F238E27FC236}">
                <a16:creationId xmlns:a16="http://schemas.microsoft.com/office/drawing/2014/main" id="{0DF226A6-5905-B5DB-AAD6-5C42B22BC678}"/>
              </a:ext>
            </a:extLst>
          </p:cNvPr>
          <p:cNvSpPr>
            <a:spLocks/>
          </p:cNvSpPr>
          <p:nvPr/>
        </p:nvSpPr>
        <p:spPr bwMode="auto">
          <a:xfrm>
            <a:off x="6084888" y="4043363"/>
            <a:ext cx="2590800" cy="609600"/>
          </a:xfrm>
          <a:prstGeom prst="borderCallout2">
            <a:avLst>
              <a:gd name="adj1" fmla="val 18750"/>
              <a:gd name="adj2" fmla="val -2940"/>
              <a:gd name="adj3" fmla="val 18750"/>
              <a:gd name="adj4" fmla="val -57968"/>
              <a:gd name="adj5" fmla="val 87759"/>
              <a:gd name="adj6" fmla="val -115014"/>
            </a:avLst>
          </a:prstGeom>
          <a:noFill/>
          <a:ln w="9525" cap="sq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ea typeface="宋体" panose="02010600030101010101" pitchFamily="2" charset="-122"/>
              </a:rPr>
              <a:t>也计数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tx2"/>
                </a:solidFill>
                <a:ea typeface="宋体" panose="02010600030101010101" pitchFamily="2" charset="-122"/>
              </a:rPr>
              <a:t>次吗？</a:t>
            </a:r>
          </a:p>
        </p:txBody>
      </p:sp>
      <p:sp>
        <p:nvSpPr>
          <p:cNvPr id="21513" name="Line 7">
            <a:extLst>
              <a:ext uri="{FF2B5EF4-FFF2-40B4-BE49-F238E27FC236}">
                <a16:creationId xmlns:a16="http://schemas.microsoft.com/office/drawing/2014/main" id="{D7A377C9-2E19-8B26-AF7D-4A2FD1EE60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89125" y="2420938"/>
            <a:ext cx="0" cy="2311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4" name="Line 8">
            <a:extLst>
              <a:ext uri="{FF2B5EF4-FFF2-40B4-BE49-F238E27FC236}">
                <a16:creationId xmlns:a16="http://schemas.microsoft.com/office/drawing/2014/main" id="{CFF6EF8C-1F84-D495-4D2D-29AB3D59CD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25" y="4732338"/>
            <a:ext cx="3273425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5" name="Text Box 9">
            <a:extLst>
              <a:ext uri="{FF2B5EF4-FFF2-40B4-BE49-F238E27FC236}">
                <a16:creationId xmlns:a16="http://schemas.microsoft.com/office/drawing/2014/main" id="{9A1C1B8F-3469-9B62-57B3-EBDD6AAE3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225" y="2622550"/>
            <a:ext cx="446088" cy="223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lnSpc>
                <a:spcPct val="1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2"/>
                </a:solidFill>
                <a:ea typeface="宋体" panose="02010600030101010101" pitchFamily="2" charset="-122"/>
              </a:rPr>
              <a:t>5</a:t>
            </a:r>
          </a:p>
          <a:p>
            <a:pPr algn="just" eaLnBrk="1" fontAlgn="ctr" hangingPunct="1">
              <a:lnSpc>
                <a:spcPct val="1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2"/>
                </a:solidFill>
                <a:ea typeface="宋体" panose="02010600030101010101" pitchFamily="2" charset="-122"/>
              </a:rPr>
              <a:t>4</a:t>
            </a:r>
          </a:p>
          <a:p>
            <a:pPr algn="just" eaLnBrk="1" fontAlgn="ctr" hangingPunct="1">
              <a:lnSpc>
                <a:spcPct val="1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2"/>
                </a:solidFill>
                <a:ea typeface="宋体" panose="02010600030101010101" pitchFamily="2" charset="-122"/>
              </a:rPr>
              <a:t>3</a:t>
            </a:r>
          </a:p>
          <a:p>
            <a:pPr algn="just" eaLnBrk="1" fontAlgn="ctr" hangingPunct="1">
              <a:lnSpc>
                <a:spcPct val="1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</a:p>
          <a:p>
            <a:pPr algn="just" eaLnBrk="1" fontAlgn="ctr" hangingPunct="1">
              <a:lnSpc>
                <a:spcPct val="1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</a:p>
          <a:p>
            <a:pPr algn="just" eaLnBrk="1" fontAlgn="ctr" hangingPunct="1">
              <a:lnSpc>
                <a:spcPct val="1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2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1516" name="Line 10">
            <a:extLst>
              <a:ext uri="{FF2B5EF4-FFF2-40B4-BE49-F238E27FC236}">
                <a16:creationId xmlns:a16="http://schemas.microsoft.com/office/drawing/2014/main" id="{F241DC27-2E73-09E6-14C7-4FD856326A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25" y="4343400"/>
            <a:ext cx="2968625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7" name="Line 11">
            <a:extLst>
              <a:ext uri="{FF2B5EF4-FFF2-40B4-BE49-F238E27FC236}">
                <a16:creationId xmlns:a16="http://schemas.microsoft.com/office/drawing/2014/main" id="{3A7B9725-7815-7D23-2028-5ED608776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25" y="3235325"/>
            <a:ext cx="2968625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8" name="Line 12">
            <a:extLst>
              <a:ext uri="{FF2B5EF4-FFF2-40B4-BE49-F238E27FC236}">
                <a16:creationId xmlns:a16="http://schemas.microsoft.com/office/drawing/2014/main" id="{903EC59F-6030-F523-DC81-14FF85E2C7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25" y="2857500"/>
            <a:ext cx="2968625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9" name="Line 13">
            <a:extLst>
              <a:ext uri="{FF2B5EF4-FFF2-40B4-BE49-F238E27FC236}">
                <a16:creationId xmlns:a16="http://schemas.microsoft.com/office/drawing/2014/main" id="{D2845474-7741-5CA5-D7A3-5CE20453FF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0613" y="3235325"/>
            <a:ext cx="177800" cy="1108075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0" name="Line 14">
            <a:extLst>
              <a:ext uri="{FF2B5EF4-FFF2-40B4-BE49-F238E27FC236}">
                <a16:creationId xmlns:a16="http://schemas.microsoft.com/office/drawing/2014/main" id="{5E78FDBF-6B03-A7A5-6CDE-D4116FF009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38413" y="2857500"/>
            <a:ext cx="461962" cy="377825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1" name="Line 15">
            <a:extLst>
              <a:ext uri="{FF2B5EF4-FFF2-40B4-BE49-F238E27FC236}">
                <a16:creationId xmlns:a16="http://schemas.microsoft.com/office/drawing/2014/main" id="{BB5D54BB-6F31-B098-009D-D467A41D89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0613" y="4343400"/>
            <a:ext cx="627062" cy="3810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2" name="Line 16">
            <a:extLst>
              <a:ext uri="{FF2B5EF4-FFF2-40B4-BE49-F238E27FC236}">
                <a16:creationId xmlns:a16="http://schemas.microsoft.com/office/drawing/2014/main" id="{779835D3-1A94-6DBF-8511-CCF7877143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0375" y="2857500"/>
            <a:ext cx="1804988" cy="14859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3" name="Line 17">
            <a:extLst>
              <a:ext uri="{FF2B5EF4-FFF2-40B4-BE49-F238E27FC236}">
                <a16:creationId xmlns:a16="http://schemas.microsoft.com/office/drawing/2014/main" id="{E4409882-304D-09E7-2E6F-DE9FC05ABE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7675" y="4343400"/>
            <a:ext cx="1817688" cy="3810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4" name="Text Box 18">
            <a:extLst>
              <a:ext uri="{FF2B5EF4-FFF2-40B4-BE49-F238E27FC236}">
                <a16:creationId xmlns:a16="http://schemas.microsoft.com/office/drawing/2014/main" id="{41786FDE-0EB3-C02D-16D6-4D0E1E875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488" y="4303713"/>
            <a:ext cx="514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P</a:t>
            </a:r>
            <a:r>
              <a:rPr lang="en-US" altLang="zh-CN" sz="1400" baseline="-2500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1525" name="Text Box 19">
            <a:extLst>
              <a:ext uri="{FF2B5EF4-FFF2-40B4-BE49-F238E27FC236}">
                <a16:creationId xmlns:a16="http://schemas.microsoft.com/office/drawing/2014/main" id="{D3A363F8-C913-5267-BAE8-759942927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5975" y="4302125"/>
            <a:ext cx="4095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P</a:t>
            </a:r>
            <a:r>
              <a:rPr lang="en-US" altLang="zh-CN" sz="1400" baseline="-2500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1526" name="Text Box 20">
            <a:extLst>
              <a:ext uri="{FF2B5EF4-FFF2-40B4-BE49-F238E27FC236}">
                <a16:creationId xmlns:a16="http://schemas.microsoft.com/office/drawing/2014/main" id="{92A78E55-C10E-D4A4-3DA3-18FDABF5C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2100" y="2482850"/>
            <a:ext cx="4826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P</a:t>
            </a:r>
            <a:r>
              <a:rPr lang="en-US" altLang="zh-CN" sz="1400" baseline="-25000">
                <a:solidFill>
                  <a:schemeClr val="tx2"/>
                </a:solidFill>
                <a:ea typeface="宋体" panose="02010600030101010101" pitchFamily="2" charset="-122"/>
              </a:rPr>
              <a:t>3</a:t>
            </a: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1527" name="Text Box 21">
            <a:extLst>
              <a:ext uri="{FF2B5EF4-FFF2-40B4-BE49-F238E27FC236}">
                <a16:creationId xmlns:a16="http://schemas.microsoft.com/office/drawing/2014/main" id="{F87288D6-FEB5-B1C6-7ABE-F9DDC7D1B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288" y="3151188"/>
            <a:ext cx="42068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P</a:t>
            </a:r>
            <a:r>
              <a:rPr lang="en-US" altLang="zh-CN" sz="1400" baseline="-25000">
                <a:solidFill>
                  <a:schemeClr val="tx2"/>
                </a:solidFill>
                <a:ea typeface="宋体" panose="02010600030101010101" pitchFamily="2" charset="-122"/>
              </a:rPr>
              <a:t>4</a:t>
            </a: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1528" name="Text Box 22">
            <a:extLst>
              <a:ext uri="{FF2B5EF4-FFF2-40B4-BE49-F238E27FC236}">
                <a16:creationId xmlns:a16="http://schemas.microsoft.com/office/drawing/2014/main" id="{E6D7F1B5-D1DB-344A-AC5F-4E009406B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8" y="3694113"/>
            <a:ext cx="377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400" baseline="-2500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1529" name="Text Box 23">
            <a:extLst>
              <a:ext uri="{FF2B5EF4-FFF2-40B4-BE49-F238E27FC236}">
                <a16:creationId xmlns:a16="http://schemas.microsoft.com/office/drawing/2014/main" id="{96323BF2-08BC-3500-1710-66CF41B5F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4963" y="4365625"/>
            <a:ext cx="3873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400" baseline="-2500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1530" name="Text Box 24">
            <a:extLst>
              <a:ext uri="{FF2B5EF4-FFF2-40B4-BE49-F238E27FC236}">
                <a16:creationId xmlns:a16="http://schemas.microsoft.com/office/drawing/2014/main" id="{F9070AC6-41C9-41AC-859E-F4C87821D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3683000"/>
            <a:ext cx="37782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400" baseline="-25000">
                <a:solidFill>
                  <a:schemeClr val="tx2"/>
                </a:solidFill>
                <a:ea typeface="宋体" panose="02010600030101010101" pitchFamily="2" charset="-122"/>
              </a:rPr>
              <a:t>3</a:t>
            </a: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1531" name="Text Box 25">
            <a:extLst>
              <a:ext uri="{FF2B5EF4-FFF2-40B4-BE49-F238E27FC236}">
                <a16:creationId xmlns:a16="http://schemas.microsoft.com/office/drawing/2014/main" id="{A6A75920-7B85-C9E7-6096-91800B7A1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025" y="2928938"/>
            <a:ext cx="388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400" baseline="-25000">
                <a:solidFill>
                  <a:schemeClr val="tx2"/>
                </a:solidFill>
                <a:ea typeface="宋体" panose="02010600030101010101" pitchFamily="2" charset="-122"/>
              </a:rPr>
              <a:t>4</a:t>
            </a: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1532" name="Text Box 26">
            <a:extLst>
              <a:ext uri="{FF2B5EF4-FFF2-40B4-BE49-F238E27FC236}">
                <a16:creationId xmlns:a16="http://schemas.microsoft.com/office/drawing/2014/main" id="{3098D5F5-6DA4-60C2-F84E-41BFEBDC6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4488" y="4724400"/>
            <a:ext cx="38893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P</a:t>
            </a:r>
            <a:r>
              <a:rPr lang="en-US" altLang="zh-CN" sz="1400" baseline="-25000">
                <a:solidFill>
                  <a:schemeClr val="tx2"/>
                </a:solidFill>
                <a:ea typeface="宋体" panose="02010600030101010101" pitchFamily="2" charset="-122"/>
              </a:rPr>
              <a:t>5</a:t>
            </a: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1533" name="Text Box 27">
            <a:extLst>
              <a:ext uri="{FF2B5EF4-FFF2-40B4-BE49-F238E27FC236}">
                <a16:creationId xmlns:a16="http://schemas.microsoft.com/office/drawing/2014/main" id="{E04A2887-7963-F1F6-C24D-AFFDD8497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863" y="2717800"/>
            <a:ext cx="869950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lnSpc>
                <a:spcPct val="15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ea typeface="宋体" panose="02010600030101010101" pitchFamily="2" charset="-122"/>
              </a:rPr>
              <a:t>扫描线</a:t>
            </a: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5</a:t>
            </a:r>
          </a:p>
          <a:p>
            <a:pPr algn="just" eaLnBrk="1" fontAlgn="ctr" hangingPunct="1">
              <a:lnSpc>
                <a:spcPct val="15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ea typeface="宋体" panose="02010600030101010101" pitchFamily="2" charset="-122"/>
              </a:rPr>
              <a:t>扫描线</a:t>
            </a: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4</a:t>
            </a:r>
          </a:p>
          <a:p>
            <a:pPr algn="just" eaLnBrk="1" fontAlgn="ctr" hangingPunct="1">
              <a:lnSpc>
                <a:spcPct val="152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algn="just" eaLnBrk="1" fontAlgn="ctr" hangingPunct="1">
              <a:lnSpc>
                <a:spcPct val="152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algn="just" eaLnBrk="1" fontAlgn="ctr" hangingPunct="1">
              <a:lnSpc>
                <a:spcPct val="15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ea typeface="宋体" panose="02010600030101010101" pitchFamily="2" charset="-122"/>
              </a:rPr>
              <a:t>扫描线</a:t>
            </a: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1534" name="Text Box 28">
            <a:extLst>
              <a:ext uri="{FF2B5EF4-FFF2-40B4-BE49-F238E27FC236}">
                <a16:creationId xmlns:a16="http://schemas.microsoft.com/office/drawing/2014/main" id="{8C91343C-381C-B271-DDED-669DE481C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6425" y="2497138"/>
            <a:ext cx="388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400" baseline="-25000">
                <a:solidFill>
                  <a:schemeClr val="tx2"/>
                </a:solidFill>
                <a:ea typeface="宋体" panose="02010600030101010101" pitchFamily="2" charset="-122"/>
              </a:rPr>
              <a:t>5</a:t>
            </a: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1535" name="Text Box 29">
            <a:extLst>
              <a:ext uri="{FF2B5EF4-FFF2-40B4-BE49-F238E27FC236}">
                <a16:creationId xmlns:a16="http://schemas.microsoft.com/office/drawing/2014/main" id="{9FA9F89E-9B7F-6145-9FC0-560C390D2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700" y="4325938"/>
            <a:ext cx="388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400" baseline="-25000">
                <a:solidFill>
                  <a:schemeClr val="tx2"/>
                </a:solidFill>
                <a:ea typeface="宋体" panose="02010600030101010101" pitchFamily="2" charset="-122"/>
              </a:rPr>
              <a:t>6</a:t>
            </a: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1536" name="AutoShape 30">
            <a:extLst>
              <a:ext uri="{FF2B5EF4-FFF2-40B4-BE49-F238E27FC236}">
                <a16:creationId xmlns:a16="http://schemas.microsoft.com/office/drawing/2014/main" id="{A3804B3D-83A1-4CF1-63EE-F52CC441D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38" y="2787650"/>
            <a:ext cx="107950" cy="107950"/>
          </a:xfrm>
          <a:prstGeom prst="flowChartConnector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1537" name="AutoShape 31">
            <a:extLst>
              <a:ext uri="{FF2B5EF4-FFF2-40B4-BE49-F238E27FC236}">
                <a16:creationId xmlns:a16="http://schemas.microsoft.com/office/drawing/2014/main" id="{C5384729-2C17-F619-3F8B-C671DB26D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3176588"/>
            <a:ext cx="107950" cy="107950"/>
          </a:xfrm>
          <a:prstGeom prst="flowChartConnector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1538" name="AutoShape 32">
            <a:extLst>
              <a:ext uri="{FF2B5EF4-FFF2-40B4-BE49-F238E27FC236}">
                <a16:creationId xmlns:a16="http://schemas.microsoft.com/office/drawing/2014/main" id="{14B9460F-FD6C-D9B6-E758-C11178A46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525" y="4673600"/>
            <a:ext cx="107950" cy="107950"/>
          </a:xfrm>
          <a:prstGeom prst="flowChartConnector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1539" name="AutoShape 33">
            <a:extLst>
              <a:ext uri="{FF2B5EF4-FFF2-40B4-BE49-F238E27FC236}">
                <a16:creationId xmlns:a16="http://schemas.microsoft.com/office/drawing/2014/main" id="{99168B24-DE02-4511-F05B-77043FA1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4257675"/>
            <a:ext cx="107950" cy="107950"/>
          </a:xfrm>
          <a:prstGeom prst="flowChartConnector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1540" name="AutoShape 34">
            <a:extLst>
              <a:ext uri="{FF2B5EF4-FFF2-40B4-BE49-F238E27FC236}">
                <a16:creationId xmlns:a16="http://schemas.microsoft.com/office/drawing/2014/main" id="{C2FA6335-BC92-F5B6-5801-E71F5FF0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88" y="4278313"/>
            <a:ext cx="107950" cy="107950"/>
          </a:xfrm>
          <a:prstGeom prst="flowChartConnector">
            <a:avLst/>
          </a:prstGeom>
          <a:solidFill>
            <a:srgbClr val="FF00FF"/>
          </a:solidFill>
          <a:ln w="9525">
            <a:solidFill>
              <a:srgbClr val="FF00FF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1541" name="AutoShape 35">
            <a:extLst>
              <a:ext uri="{FF2B5EF4-FFF2-40B4-BE49-F238E27FC236}">
                <a16:creationId xmlns:a16="http://schemas.microsoft.com/office/drawing/2014/main" id="{EB53718A-3D3B-C036-9DE4-9599A8BAA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3176588"/>
            <a:ext cx="107950" cy="107950"/>
          </a:xfrm>
          <a:prstGeom prst="flowChartConnector">
            <a:avLst/>
          </a:prstGeom>
          <a:solidFill>
            <a:srgbClr val="FF00FF"/>
          </a:solidFill>
          <a:ln w="9525">
            <a:solidFill>
              <a:srgbClr val="FF00FF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2" grpId="0" animBg="1"/>
      <p:bldP spid="437253" grpId="0" animBg="1"/>
      <p:bldP spid="4372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3">
            <a:extLst>
              <a:ext uri="{FF2B5EF4-FFF2-40B4-BE49-F238E27FC236}">
                <a16:creationId xmlns:a16="http://schemas.microsoft.com/office/drawing/2014/main" id="{4BA1207C-9056-A3BC-0FDF-3B261FB11FC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7C936F-813B-46A4-999E-781EB393ECAC}" type="datetime1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2023/6/16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22531" name="灯片编号占位符 5">
            <a:extLst>
              <a:ext uri="{FF2B5EF4-FFF2-40B4-BE49-F238E27FC236}">
                <a16:creationId xmlns:a16="http://schemas.microsoft.com/office/drawing/2014/main" id="{06C8C147-35A2-3672-8D5A-A51B8322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2FFF00-DB37-46CB-ADDA-53F71355C043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E552B09E-CF27-9275-0FE4-53505AE5A0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扫描线填充算法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09EB2468-6D87-697C-E497-2BD753E5BE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92275" y="1557338"/>
            <a:ext cx="4414838" cy="731837"/>
          </a:xfrm>
        </p:spPr>
        <p:txBody>
          <a:bodyPr/>
          <a:lstStyle/>
          <a:p>
            <a:pPr eaLnBrk="1" hangingPunct="1"/>
            <a:r>
              <a:rPr lang="zh-CN" altLang="en-US" b="1" dirty="0"/>
              <a:t>顶点交点的计数问题 </a:t>
            </a:r>
          </a:p>
        </p:txBody>
      </p:sp>
      <p:sp>
        <p:nvSpPr>
          <p:cNvPr id="22534" name="AutoShape 4">
            <a:extLst>
              <a:ext uri="{FF2B5EF4-FFF2-40B4-BE49-F238E27FC236}">
                <a16:creationId xmlns:a16="http://schemas.microsoft.com/office/drawing/2014/main" id="{E1A2828A-C7FF-F3AF-779C-41513F8A764E}"/>
              </a:ext>
            </a:extLst>
          </p:cNvPr>
          <p:cNvSpPr>
            <a:spLocks/>
          </p:cNvSpPr>
          <p:nvPr/>
        </p:nvSpPr>
        <p:spPr bwMode="auto">
          <a:xfrm>
            <a:off x="6084888" y="2276475"/>
            <a:ext cx="2590800" cy="609600"/>
          </a:xfrm>
          <a:prstGeom prst="borderCallout2">
            <a:avLst>
              <a:gd name="adj1" fmla="val 18750"/>
              <a:gd name="adj2" fmla="val -2940"/>
              <a:gd name="adj3" fmla="val 18750"/>
              <a:gd name="adj4" fmla="val -57171"/>
              <a:gd name="adj5" fmla="val 77083"/>
              <a:gd name="adj6" fmla="val -113421"/>
            </a:avLst>
          </a:prstGeom>
          <a:noFill/>
          <a:ln w="9525" cap="sq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ea typeface="宋体" panose="02010600030101010101" pitchFamily="2" charset="-122"/>
              </a:rPr>
              <a:t>也计数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tx2"/>
                </a:solidFill>
                <a:ea typeface="宋体" panose="02010600030101010101" pitchFamily="2" charset="-122"/>
              </a:rPr>
              <a:t>次吗？</a:t>
            </a:r>
          </a:p>
        </p:txBody>
      </p:sp>
      <p:sp>
        <p:nvSpPr>
          <p:cNvPr id="22535" name="AutoShape 5">
            <a:extLst>
              <a:ext uri="{FF2B5EF4-FFF2-40B4-BE49-F238E27FC236}">
                <a16:creationId xmlns:a16="http://schemas.microsoft.com/office/drawing/2014/main" id="{E9DB63B7-2069-C1BD-1379-78A005DD61E5}"/>
              </a:ext>
            </a:extLst>
          </p:cNvPr>
          <p:cNvSpPr>
            <a:spLocks/>
          </p:cNvSpPr>
          <p:nvPr/>
        </p:nvSpPr>
        <p:spPr bwMode="auto">
          <a:xfrm>
            <a:off x="6084888" y="3140075"/>
            <a:ext cx="2590800" cy="609600"/>
          </a:xfrm>
          <a:prstGeom prst="borderCallout2">
            <a:avLst>
              <a:gd name="adj1" fmla="val 18750"/>
              <a:gd name="adj2" fmla="val -2940"/>
              <a:gd name="adj3" fmla="val 18750"/>
              <a:gd name="adj4" fmla="val -69056"/>
              <a:gd name="adj5" fmla="val 174218"/>
              <a:gd name="adj6" fmla="val -137500"/>
            </a:avLst>
          </a:prstGeom>
          <a:noFill/>
          <a:ln w="9525" cap="sq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ea typeface="宋体" panose="02010600030101010101" pitchFamily="2" charset="-122"/>
              </a:rPr>
              <a:t>应该计数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tx2"/>
                </a:solidFill>
                <a:ea typeface="宋体" panose="02010600030101010101" pitchFamily="2" charset="-122"/>
              </a:rPr>
              <a:t>次</a:t>
            </a:r>
          </a:p>
        </p:txBody>
      </p:sp>
      <p:sp>
        <p:nvSpPr>
          <p:cNvPr id="22536" name="AutoShape 6">
            <a:extLst>
              <a:ext uri="{FF2B5EF4-FFF2-40B4-BE49-F238E27FC236}">
                <a16:creationId xmlns:a16="http://schemas.microsoft.com/office/drawing/2014/main" id="{D5703111-E570-5DC5-CEB0-9E77B337F84C}"/>
              </a:ext>
            </a:extLst>
          </p:cNvPr>
          <p:cNvSpPr>
            <a:spLocks/>
          </p:cNvSpPr>
          <p:nvPr/>
        </p:nvSpPr>
        <p:spPr bwMode="auto">
          <a:xfrm>
            <a:off x="6084888" y="4043363"/>
            <a:ext cx="2590800" cy="609600"/>
          </a:xfrm>
          <a:prstGeom prst="borderCallout2">
            <a:avLst>
              <a:gd name="adj1" fmla="val 18750"/>
              <a:gd name="adj2" fmla="val -2940"/>
              <a:gd name="adj3" fmla="val 18750"/>
              <a:gd name="adj4" fmla="val -57968"/>
              <a:gd name="adj5" fmla="val 87759"/>
              <a:gd name="adj6" fmla="val -115014"/>
            </a:avLst>
          </a:prstGeom>
          <a:noFill/>
          <a:ln w="9525" cap="sq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ea typeface="宋体" panose="02010600030101010101" pitchFamily="2" charset="-122"/>
              </a:rPr>
              <a:t>也计数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tx2"/>
                </a:solidFill>
                <a:ea typeface="宋体" panose="02010600030101010101" pitchFamily="2" charset="-122"/>
              </a:rPr>
              <a:t>次吗？</a:t>
            </a:r>
          </a:p>
        </p:txBody>
      </p:sp>
      <p:sp>
        <p:nvSpPr>
          <p:cNvPr id="22537" name="Line 7">
            <a:extLst>
              <a:ext uri="{FF2B5EF4-FFF2-40B4-BE49-F238E27FC236}">
                <a16:creationId xmlns:a16="http://schemas.microsoft.com/office/drawing/2014/main" id="{9F443126-96C9-BFE9-C2ED-6DAAAFF42A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89125" y="2420938"/>
            <a:ext cx="0" cy="2311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8" name="Line 8">
            <a:extLst>
              <a:ext uri="{FF2B5EF4-FFF2-40B4-BE49-F238E27FC236}">
                <a16:creationId xmlns:a16="http://schemas.microsoft.com/office/drawing/2014/main" id="{9B610EAA-FA19-E44A-99DB-E834A2B79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25" y="4732338"/>
            <a:ext cx="3273425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9" name="Text Box 9">
            <a:extLst>
              <a:ext uri="{FF2B5EF4-FFF2-40B4-BE49-F238E27FC236}">
                <a16:creationId xmlns:a16="http://schemas.microsoft.com/office/drawing/2014/main" id="{83058B0B-D9E3-B8F0-76B0-FB61C7BFB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225" y="2622550"/>
            <a:ext cx="446088" cy="223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lnSpc>
                <a:spcPct val="1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2"/>
                </a:solidFill>
                <a:ea typeface="宋体" panose="02010600030101010101" pitchFamily="2" charset="-122"/>
              </a:rPr>
              <a:t>5</a:t>
            </a:r>
          </a:p>
          <a:p>
            <a:pPr algn="just" eaLnBrk="1" fontAlgn="ctr" hangingPunct="1">
              <a:lnSpc>
                <a:spcPct val="1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2"/>
                </a:solidFill>
                <a:ea typeface="宋体" panose="02010600030101010101" pitchFamily="2" charset="-122"/>
              </a:rPr>
              <a:t>4</a:t>
            </a:r>
          </a:p>
          <a:p>
            <a:pPr algn="just" eaLnBrk="1" fontAlgn="ctr" hangingPunct="1">
              <a:lnSpc>
                <a:spcPct val="1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2"/>
                </a:solidFill>
                <a:ea typeface="宋体" panose="02010600030101010101" pitchFamily="2" charset="-122"/>
              </a:rPr>
              <a:t>3</a:t>
            </a:r>
          </a:p>
          <a:p>
            <a:pPr algn="just" eaLnBrk="1" fontAlgn="ctr" hangingPunct="1">
              <a:lnSpc>
                <a:spcPct val="1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</a:p>
          <a:p>
            <a:pPr algn="just" eaLnBrk="1" fontAlgn="ctr" hangingPunct="1">
              <a:lnSpc>
                <a:spcPct val="1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</a:p>
          <a:p>
            <a:pPr algn="just" eaLnBrk="1" fontAlgn="ctr" hangingPunct="1">
              <a:lnSpc>
                <a:spcPct val="1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2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2540" name="Line 11">
            <a:extLst>
              <a:ext uri="{FF2B5EF4-FFF2-40B4-BE49-F238E27FC236}">
                <a16:creationId xmlns:a16="http://schemas.microsoft.com/office/drawing/2014/main" id="{FF0F23A9-8709-2A37-CAB2-DB1357F7C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25" y="4343400"/>
            <a:ext cx="2968625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1" name="Line 14">
            <a:extLst>
              <a:ext uri="{FF2B5EF4-FFF2-40B4-BE49-F238E27FC236}">
                <a16:creationId xmlns:a16="http://schemas.microsoft.com/office/drawing/2014/main" id="{C6A3B9A4-1016-AE94-D2C8-24C9E8A16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25" y="3235325"/>
            <a:ext cx="2968625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2" name="Line 15">
            <a:extLst>
              <a:ext uri="{FF2B5EF4-FFF2-40B4-BE49-F238E27FC236}">
                <a16:creationId xmlns:a16="http://schemas.microsoft.com/office/drawing/2014/main" id="{8E177AA7-B261-8697-6476-8D78B5FEC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25" y="2857500"/>
            <a:ext cx="2968625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3" name="Line 16">
            <a:extLst>
              <a:ext uri="{FF2B5EF4-FFF2-40B4-BE49-F238E27FC236}">
                <a16:creationId xmlns:a16="http://schemas.microsoft.com/office/drawing/2014/main" id="{D237142E-C0F1-6CD2-A04D-321B096F7E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0613" y="3235325"/>
            <a:ext cx="177800" cy="1108075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4" name="Line 17">
            <a:extLst>
              <a:ext uri="{FF2B5EF4-FFF2-40B4-BE49-F238E27FC236}">
                <a16:creationId xmlns:a16="http://schemas.microsoft.com/office/drawing/2014/main" id="{FC828D50-9C45-2F8A-897F-3F87E5FB87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38413" y="2857500"/>
            <a:ext cx="461962" cy="377825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5" name="Line 18">
            <a:extLst>
              <a:ext uri="{FF2B5EF4-FFF2-40B4-BE49-F238E27FC236}">
                <a16:creationId xmlns:a16="http://schemas.microsoft.com/office/drawing/2014/main" id="{73D59659-ECEC-302F-6BD1-4CE2663D67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0613" y="4343400"/>
            <a:ext cx="627062" cy="3810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6" name="Line 19">
            <a:extLst>
              <a:ext uri="{FF2B5EF4-FFF2-40B4-BE49-F238E27FC236}">
                <a16:creationId xmlns:a16="http://schemas.microsoft.com/office/drawing/2014/main" id="{D030600B-00F5-EB34-D9E1-39FA0D90A6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0375" y="2857500"/>
            <a:ext cx="1804988" cy="14859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7" name="Line 20">
            <a:extLst>
              <a:ext uri="{FF2B5EF4-FFF2-40B4-BE49-F238E27FC236}">
                <a16:creationId xmlns:a16="http://schemas.microsoft.com/office/drawing/2014/main" id="{9AEF973A-8F9D-C3C3-0091-60A0B60FC8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7675" y="4343400"/>
            <a:ext cx="1817688" cy="3810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8" name="Text Box 21">
            <a:extLst>
              <a:ext uri="{FF2B5EF4-FFF2-40B4-BE49-F238E27FC236}">
                <a16:creationId xmlns:a16="http://schemas.microsoft.com/office/drawing/2014/main" id="{CF9CC0B7-B961-DD6B-6979-4AACA0F26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488" y="4303713"/>
            <a:ext cx="514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P</a:t>
            </a:r>
            <a:r>
              <a:rPr lang="en-US" altLang="zh-CN" sz="1400" baseline="-2500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2549" name="Text Box 22">
            <a:extLst>
              <a:ext uri="{FF2B5EF4-FFF2-40B4-BE49-F238E27FC236}">
                <a16:creationId xmlns:a16="http://schemas.microsoft.com/office/drawing/2014/main" id="{23DB5FCA-4FD8-C1BB-65C0-E5D5B97FE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5975" y="4302125"/>
            <a:ext cx="4095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P</a:t>
            </a:r>
            <a:r>
              <a:rPr lang="en-US" altLang="zh-CN" sz="1400" baseline="-2500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2550" name="Text Box 23">
            <a:extLst>
              <a:ext uri="{FF2B5EF4-FFF2-40B4-BE49-F238E27FC236}">
                <a16:creationId xmlns:a16="http://schemas.microsoft.com/office/drawing/2014/main" id="{B7F8A279-0E8D-1D95-6F19-6F8E0A15A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2100" y="2482850"/>
            <a:ext cx="4826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P</a:t>
            </a:r>
            <a:r>
              <a:rPr lang="en-US" altLang="zh-CN" sz="1400" baseline="-25000">
                <a:solidFill>
                  <a:schemeClr val="tx2"/>
                </a:solidFill>
                <a:ea typeface="宋体" panose="02010600030101010101" pitchFamily="2" charset="-122"/>
              </a:rPr>
              <a:t>3</a:t>
            </a: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2551" name="Text Box 24">
            <a:extLst>
              <a:ext uri="{FF2B5EF4-FFF2-40B4-BE49-F238E27FC236}">
                <a16:creationId xmlns:a16="http://schemas.microsoft.com/office/drawing/2014/main" id="{68B4872A-0FB9-FBBD-A3F0-DF602CB1D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288" y="3151188"/>
            <a:ext cx="42068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P</a:t>
            </a:r>
            <a:r>
              <a:rPr lang="en-US" altLang="zh-CN" sz="1400" baseline="-25000">
                <a:solidFill>
                  <a:schemeClr val="tx2"/>
                </a:solidFill>
                <a:ea typeface="宋体" panose="02010600030101010101" pitchFamily="2" charset="-122"/>
              </a:rPr>
              <a:t>4</a:t>
            </a: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2552" name="Text Box 25">
            <a:extLst>
              <a:ext uri="{FF2B5EF4-FFF2-40B4-BE49-F238E27FC236}">
                <a16:creationId xmlns:a16="http://schemas.microsoft.com/office/drawing/2014/main" id="{A599E290-1523-3267-4C60-C04C89C0E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8" y="3694113"/>
            <a:ext cx="377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400" baseline="-2500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2553" name="Text Box 26">
            <a:extLst>
              <a:ext uri="{FF2B5EF4-FFF2-40B4-BE49-F238E27FC236}">
                <a16:creationId xmlns:a16="http://schemas.microsoft.com/office/drawing/2014/main" id="{2A776261-CB85-2178-EB49-A438DBFFC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4963" y="4365625"/>
            <a:ext cx="3873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400" baseline="-2500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2554" name="Text Box 27">
            <a:extLst>
              <a:ext uri="{FF2B5EF4-FFF2-40B4-BE49-F238E27FC236}">
                <a16:creationId xmlns:a16="http://schemas.microsoft.com/office/drawing/2014/main" id="{2B0AC0C6-0297-DF6F-1733-B9762E145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3683000"/>
            <a:ext cx="37782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400" baseline="-25000">
                <a:solidFill>
                  <a:schemeClr val="tx2"/>
                </a:solidFill>
                <a:ea typeface="宋体" panose="02010600030101010101" pitchFamily="2" charset="-122"/>
              </a:rPr>
              <a:t>3</a:t>
            </a: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2555" name="Text Box 28">
            <a:extLst>
              <a:ext uri="{FF2B5EF4-FFF2-40B4-BE49-F238E27FC236}">
                <a16:creationId xmlns:a16="http://schemas.microsoft.com/office/drawing/2014/main" id="{A911E714-7788-075E-8BB5-C0BA3AAEE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025" y="2928938"/>
            <a:ext cx="388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400" baseline="-25000">
                <a:solidFill>
                  <a:schemeClr val="tx2"/>
                </a:solidFill>
                <a:ea typeface="宋体" panose="02010600030101010101" pitchFamily="2" charset="-122"/>
              </a:rPr>
              <a:t>4</a:t>
            </a: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2556" name="Text Box 29">
            <a:extLst>
              <a:ext uri="{FF2B5EF4-FFF2-40B4-BE49-F238E27FC236}">
                <a16:creationId xmlns:a16="http://schemas.microsoft.com/office/drawing/2014/main" id="{490C818A-91CF-DBFD-033E-28AC8D8FE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4488" y="4724400"/>
            <a:ext cx="38893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P</a:t>
            </a:r>
            <a:r>
              <a:rPr lang="en-US" altLang="zh-CN" sz="1400" baseline="-25000">
                <a:solidFill>
                  <a:schemeClr val="tx2"/>
                </a:solidFill>
                <a:ea typeface="宋体" panose="02010600030101010101" pitchFamily="2" charset="-122"/>
              </a:rPr>
              <a:t>5</a:t>
            </a: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2557" name="Text Box 30">
            <a:extLst>
              <a:ext uri="{FF2B5EF4-FFF2-40B4-BE49-F238E27FC236}">
                <a16:creationId xmlns:a16="http://schemas.microsoft.com/office/drawing/2014/main" id="{693E8E70-1129-A008-A3DC-50AF3AAC9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863" y="2717800"/>
            <a:ext cx="869950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lnSpc>
                <a:spcPct val="15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ea typeface="宋体" panose="02010600030101010101" pitchFamily="2" charset="-122"/>
              </a:rPr>
              <a:t>扫描线</a:t>
            </a: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5</a:t>
            </a:r>
          </a:p>
          <a:p>
            <a:pPr algn="just" eaLnBrk="1" fontAlgn="ctr" hangingPunct="1">
              <a:lnSpc>
                <a:spcPct val="15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ea typeface="宋体" panose="02010600030101010101" pitchFamily="2" charset="-122"/>
              </a:rPr>
              <a:t>扫描线</a:t>
            </a: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4</a:t>
            </a:r>
          </a:p>
          <a:p>
            <a:pPr algn="just" eaLnBrk="1" fontAlgn="ctr" hangingPunct="1">
              <a:lnSpc>
                <a:spcPct val="152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algn="just" eaLnBrk="1" fontAlgn="ctr" hangingPunct="1">
              <a:lnSpc>
                <a:spcPct val="152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algn="just" eaLnBrk="1" fontAlgn="ctr" hangingPunct="1">
              <a:lnSpc>
                <a:spcPct val="15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ea typeface="宋体" panose="02010600030101010101" pitchFamily="2" charset="-122"/>
              </a:rPr>
              <a:t>扫描线</a:t>
            </a: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2558" name="Text Box 31">
            <a:extLst>
              <a:ext uri="{FF2B5EF4-FFF2-40B4-BE49-F238E27FC236}">
                <a16:creationId xmlns:a16="http://schemas.microsoft.com/office/drawing/2014/main" id="{CD1E63BB-E147-6E28-D448-361293388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6425" y="2497138"/>
            <a:ext cx="388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400" baseline="-25000">
                <a:solidFill>
                  <a:schemeClr val="tx2"/>
                </a:solidFill>
                <a:ea typeface="宋体" panose="02010600030101010101" pitchFamily="2" charset="-122"/>
              </a:rPr>
              <a:t>5</a:t>
            </a: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2559" name="Text Box 32">
            <a:extLst>
              <a:ext uri="{FF2B5EF4-FFF2-40B4-BE49-F238E27FC236}">
                <a16:creationId xmlns:a16="http://schemas.microsoft.com/office/drawing/2014/main" id="{399A5731-0E72-CC97-5E15-91886E474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700" y="4325938"/>
            <a:ext cx="388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400" baseline="-25000">
                <a:solidFill>
                  <a:schemeClr val="tx2"/>
                </a:solidFill>
                <a:ea typeface="宋体" panose="02010600030101010101" pitchFamily="2" charset="-122"/>
              </a:rPr>
              <a:t>6</a:t>
            </a: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2560" name="AutoShape 33">
            <a:extLst>
              <a:ext uri="{FF2B5EF4-FFF2-40B4-BE49-F238E27FC236}">
                <a16:creationId xmlns:a16="http://schemas.microsoft.com/office/drawing/2014/main" id="{2DED269F-885B-B62C-BE20-C0F1D352C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38" y="2787650"/>
            <a:ext cx="107950" cy="107950"/>
          </a:xfrm>
          <a:prstGeom prst="flowChartConnector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2561" name="AutoShape 34">
            <a:extLst>
              <a:ext uri="{FF2B5EF4-FFF2-40B4-BE49-F238E27FC236}">
                <a16:creationId xmlns:a16="http://schemas.microsoft.com/office/drawing/2014/main" id="{BA9DF0C1-6568-AE6C-DDE3-4C2FD21E6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3176588"/>
            <a:ext cx="107950" cy="107950"/>
          </a:xfrm>
          <a:prstGeom prst="flowChartConnector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2562" name="AutoShape 35">
            <a:extLst>
              <a:ext uri="{FF2B5EF4-FFF2-40B4-BE49-F238E27FC236}">
                <a16:creationId xmlns:a16="http://schemas.microsoft.com/office/drawing/2014/main" id="{7624D437-1D57-542F-9815-0AF2FC14E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525" y="4673600"/>
            <a:ext cx="107950" cy="107950"/>
          </a:xfrm>
          <a:prstGeom prst="flowChartConnector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2563" name="AutoShape 36">
            <a:extLst>
              <a:ext uri="{FF2B5EF4-FFF2-40B4-BE49-F238E27FC236}">
                <a16:creationId xmlns:a16="http://schemas.microsoft.com/office/drawing/2014/main" id="{6C0E7C1F-D536-E18F-2FF6-1767B3D40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4257675"/>
            <a:ext cx="107950" cy="107950"/>
          </a:xfrm>
          <a:prstGeom prst="flowChartConnector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2564" name="AutoShape 37">
            <a:extLst>
              <a:ext uri="{FF2B5EF4-FFF2-40B4-BE49-F238E27FC236}">
                <a16:creationId xmlns:a16="http://schemas.microsoft.com/office/drawing/2014/main" id="{6A11F735-2174-CF64-DA83-345B0CD6A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88" y="4278313"/>
            <a:ext cx="107950" cy="107950"/>
          </a:xfrm>
          <a:prstGeom prst="flowChartConnector">
            <a:avLst/>
          </a:prstGeom>
          <a:solidFill>
            <a:srgbClr val="FF00FF"/>
          </a:solidFill>
          <a:ln w="9525">
            <a:solidFill>
              <a:srgbClr val="FF00FF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2565" name="AutoShape 38">
            <a:extLst>
              <a:ext uri="{FF2B5EF4-FFF2-40B4-BE49-F238E27FC236}">
                <a16:creationId xmlns:a16="http://schemas.microsoft.com/office/drawing/2014/main" id="{F4A9FB72-097E-9877-684D-D39C97934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3176588"/>
            <a:ext cx="107950" cy="107950"/>
          </a:xfrm>
          <a:prstGeom prst="flowChartConnector">
            <a:avLst/>
          </a:prstGeom>
          <a:solidFill>
            <a:srgbClr val="FF00FF"/>
          </a:solidFill>
          <a:ln w="9525">
            <a:solidFill>
              <a:srgbClr val="FF00FF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36265" name="Rectangle 41">
            <a:extLst>
              <a:ext uri="{FF2B5EF4-FFF2-40B4-BE49-F238E27FC236}">
                <a16:creationId xmlns:a16="http://schemas.microsoft.com/office/drawing/2014/main" id="{39D22024-4244-F67B-FCB9-3005BC221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70450"/>
            <a:ext cx="8893175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lvl="1" eaLnBrk="1" hangingPunct="1">
              <a:lnSpc>
                <a:spcPct val="120000"/>
              </a:lnSpc>
            </a:pPr>
            <a:r>
              <a:rPr lang="zh-CN" altLang="en-US" sz="3200" b="1" dirty="0"/>
              <a:t>局部最高点和局部最低点的交点计数问题</a:t>
            </a:r>
            <a:r>
              <a:rPr lang="en-US" altLang="zh-CN" sz="3200" b="1" dirty="0"/>
              <a:t>?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3200" b="1" dirty="0"/>
              <a:t>如何判断局部最高点和局部最低点？</a:t>
            </a:r>
            <a:endParaRPr lang="en-US" altLang="zh-C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6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>
            <a:extLst>
              <a:ext uri="{FF2B5EF4-FFF2-40B4-BE49-F238E27FC236}">
                <a16:creationId xmlns:a16="http://schemas.microsoft.com/office/drawing/2014/main" id="{BEFFB993-9F52-2D43-77E7-7EC6B59DFA3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E86692-BBD7-4D74-A798-353EB002B9CA}" type="datetime1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2023/6/16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23555" name="灯片编号占位符 5">
            <a:extLst>
              <a:ext uri="{FF2B5EF4-FFF2-40B4-BE49-F238E27FC236}">
                <a16:creationId xmlns:a16="http://schemas.microsoft.com/office/drawing/2014/main" id="{BD0F6EF7-15E4-10AE-5E44-2D2364AE7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EFFD2E-14CE-49D0-A49D-4671A261D954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BD1426C1-C0AA-71D6-6723-7946360A50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扫描线填充算法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C3730B58-8487-CED9-DAC5-FC68DBCEE4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92275" y="1557338"/>
            <a:ext cx="4414838" cy="731837"/>
          </a:xfrm>
        </p:spPr>
        <p:txBody>
          <a:bodyPr/>
          <a:lstStyle/>
          <a:p>
            <a:pPr eaLnBrk="1" hangingPunct="1"/>
            <a:r>
              <a:rPr lang="zh-CN" altLang="en-US" b="1"/>
              <a:t>顶点交点的计数问题 </a:t>
            </a:r>
          </a:p>
        </p:txBody>
      </p:sp>
      <p:sp>
        <p:nvSpPr>
          <p:cNvPr id="23558" name="AutoShape 4">
            <a:extLst>
              <a:ext uri="{FF2B5EF4-FFF2-40B4-BE49-F238E27FC236}">
                <a16:creationId xmlns:a16="http://schemas.microsoft.com/office/drawing/2014/main" id="{E93C18FC-2C0A-F58F-F5FC-5E037873172C}"/>
              </a:ext>
            </a:extLst>
          </p:cNvPr>
          <p:cNvSpPr>
            <a:spLocks/>
          </p:cNvSpPr>
          <p:nvPr/>
        </p:nvSpPr>
        <p:spPr bwMode="auto">
          <a:xfrm>
            <a:off x="6084888" y="2276475"/>
            <a:ext cx="2590800" cy="609600"/>
          </a:xfrm>
          <a:prstGeom prst="borderCallout2">
            <a:avLst>
              <a:gd name="adj1" fmla="val 18750"/>
              <a:gd name="adj2" fmla="val -2940"/>
              <a:gd name="adj3" fmla="val 18750"/>
              <a:gd name="adj4" fmla="val -57171"/>
              <a:gd name="adj5" fmla="val 77083"/>
              <a:gd name="adj6" fmla="val -113421"/>
            </a:avLst>
          </a:prstGeom>
          <a:noFill/>
          <a:ln w="9525" cap="sq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宋体" panose="02010600030101010101" pitchFamily="2" charset="-122"/>
              </a:rPr>
              <a:t>计偶数次</a:t>
            </a:r>
          </a:p>
        </p:txBody>
      </p:sp>
      <p:sp>
        <p:nvSpPr>
          <p:cNvPr id="23559" name="AutoShape 5">
            <a:extLst>
              <a:ext uri="{FF2B5EF4-FFF2-40B4-BE49-F238E27FC236}">
                <a16:creationId xmlns:a16="http://schemas.microsoft.com/office/drawing/2014/main" id="{A5AC7A22-6F61-1CD8-9C36-A6B492D52377}"/>
              </a:ext>
            </a:extLst>
          </p:cNvPr>
          <p:cNvSpPr>
            <a:spLocks/>
          </p:cNvSpPr>
          <p:nvPr/>
        </p:nvSpPr>
        <p:spPr bwMode="auto">
          <a:xfrm>
            <a:off x="6084888" y="3140075"/>
            <a:ext cx="2590800" cy="609600"/>
          </a:xfrm>
          <a:prstGeom prst="borderCallout2">
            <a:avLst>
              <a:gd name="adj1" fmla="val 18750"/>
              <a:gd name="adj2" fmla="val -2940"/>
              <a:gd name="adj3" fmla="val 18750"/>
              <a:gd name="adj4" fmla="val -69056"/>
              <a:gd name="adj5" fmla="val 174218"/>
              <a:gd name="adj6" fmla="val -137500"/>
            </a:avLst>
          </a:prstGeom>
          <a:noFill/>
          <a:ln w="9525" cap="sq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ea typeface="宋体" panose="02010600030101010101" pitchFamily="2" charset="-122"/>
              </a:rPr>
              <a:t>应该计数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tx2"/>
                </a:solidFill>
                <a:ea typeface="宋体" panose="02010600030101010101" pitchFamily="2" charset="-122"/>
              </a:rPr>
              <a:t>次</a:t>
            </a:r>
          </a:p>
        </p:txBody>
      </p:sp>
      <p:sp>
        <p:nvSpPr>
          <p:cNvPr id="23560" name="AutoShape 6">
            <a:extLst>
              <a:ext uri="{FF2B5EF4-FFF2-40B4-BE49-F238E27FC236}">
                <a16:creationId xmlns:a16="http://schemas.microsoft.com/office/drawing/2014/main" id="{C88CCBE6-684C-5EED-C111-745B4D795454}"/>
              </a:ext>
            </a:extLst>
          </p:cNvPr>
          <p:cNvSpPr>
            <a:spLocks/>
          </p:cNvSpPr>
          <p:nvPr/>
        </p:nvSpPr>
        <p:spPr bwMode="auto">
          <a:xfrm>
            <a:off x="6084888" y="4043363"/>
            <a:ext cx="2590800" cy="609600"/>
          </a:xfrm>
          <a:prstGeom prst="borderCallout2">
            <a:avLst>
              <a:gd name="adj1" fmla="val 18750"/>
              <a:gd name="adj2" fmla="val -2940"/>
              <a:gd name="adj3" fmla="val 18750"/>
              <a:gd name="adj4" fmla="val -57968"/>
              <a:gd name="adj5" fmla="val 87759"/>
              <a:gd name="adj6" fmla="val -115014"/>
            </a:avLst>
          </a:prstGeom>
          <a:noFill/>
          <a:ln w="9525" cap="sq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ea typeface="宋体" panose="02010600030101010101" pitchFamily="2" charset="-122"/>
              </a:rPr>
              <a:t>计偶数次</a:t>
            </a:r>
          </a:p>
        </p:txBody>
      </p:sp>
      <p:sp>
        <p:nvSpPr>
          <p:cNvPr id="23561" name="Line 7">
            <a:extLst>
              <a:ext uri="{FF2B5EF4-FFF2-40B4-BE49-F238E27FC236}">
                <a16:creationId xmlns:a16="http://schemas.microsoft.com/office/drawing/2014/main" id="{67360229-9AD3-1179-F40A-3378A0F113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89125" y="2420938"/>
            <a:ext cx="0" cy="2311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2" name="Line 8">
            <a:extLst>
              <a:ext uri="{FF2B5EF4-FFF2-40B4-BE49-F238E27FC236}">
                <a16:creationId xmlns:a16="http://schemas.microsoft.com/office/drawing/2014/main" id="{E03F0BCD-52AD-AF3B-2B5F-3DA91D716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25" y="4732338"/>
            <a:ext cx="3273425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3" name="Text Box 9">
            <a:extLst>
              <a:ext uri="{FF2B5EF4-FFF2-40B4-BE49-F238E27FC236}">
                <a16:creationId xmlns:a16="http://schemas.microsoft.com/office/drawing/2014/main" id="{1188E17D-1638-ACCA-4FE6-B4545718F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225" y="2622550"/>
            <a:ext cx="446088" cy="223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lnSpc>
                <a:spcPct val="1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2"/>
                </a:solidFill>
                <a:ea typeface="宋体" panose="02010600030101010101" pitchFamily="2" charset="-122"/>
              </a:rPr>
              <a:t>5</a:t>
            </a:r>
          </a:p>
          <a:p>
            <a:pPr algn="just" eaLnBrk="1" fontAlgn="ctr" hangingPunct="1">
              <a:lnSpc>
                <a:spcPct val="1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2"/>
                </a:solidFill>
                <a:ea typeface="宋体" panose="02010600030101010101" pitchFamily="2" charset="-122"/>
              </a:rPr>
              <a:t>4</a:t>
            </a:r>
          </a:p>
          <a:p>
            <a:pPr algn="just" eaLnBrk="1" fontAlgn="ctr" hangingPunct="1">
              <a:lnSpc>
                <a:spcPct val="1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2"/>
                </a:solidFill>
                <a:ea typeface="宋体" panose="02010600030101010101" pitchFamily="2" charset="-122"/>
              </a:rPr>
              <a:t>3</a:t>
            </a:r>
          </a:p>
          <a:p>
            <a:pPr algn="just" eaLnBrk="1" fontAlgn="ctr" hangingPunct="1">
              <a:lnSpc>
                <a:spcPct val="1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</a:p>
          <a:p>
            <a:pPr algn="just" eaLnBrk="1" fontAlgn="ctr" hangingPunct="1">
              <a:lnSpc>
                <a:spcPct val="1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</a:p>
          <a:p>
            <a:pPr algn="just" eaLnBrk="1" fontAlgn="ctr" hangingPunct="1">
              <a:lnSpc>
                <a:spcPct val="1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2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564" name="Line 10">
            <a:extLst>
              <a:ext uri="{FF2B5EF4-FFF2-40B4-BE49-F238E27FC236}">
                <a16:creationId xmlns:a16="http://schemas.microsoft.com/office/drawing/2014/main" id="{016EC8BD-6AE9-E743-EB04-6D17ADD27B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25" y="4343400"/>
            <a:ext cx="2968625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5" name="Line 11">
            <a:extLst>
              <a:ext uri="{FF2B5EF4-FFF2-40B4-BE49-F238E27FC236}">
                <a16:creationId xmlns:a16="http://schemas.microsoft.com/office/drawing/2014/main" id="{B5DF859F-6A8A-0568-4681-5F971DC31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25" y="3235325"/>
            <a:ext cx="2968625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6" name="Line 12">
            <a:extLst>
              <a:ext uri="{FF2B5EF4-FFF2-40B4-BE49-F238E27FC236}">
                <a16:creationId xmlns:a16="http://schemas.microsoft.com/office/drawing/2014/main" id="{8D4EEF44-AAB3-2F1F-40B6-2B0702CE5E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25" y="2857500"/>
            <a:ext cx="2968625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7" name="Line 13">
            <a:extLst>
              <a:ext uri="{FF2B5EF4-FFF2-40B4-BE49-F238E27FC236}">
                <a16:creationId xmlns:a16="http://schemas.microsoft.com/office/drawing/2014/main" id="{D145DEFC-C801-3C9D-B97C-B595394BC2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0613" y="3235325"/>
            <a:ext cx="177800" cy="1108075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8" name="Line 14">
            <a:extLst>
              <a:ext uri="{FF2B5EF4-FFF2-40B4-BE49-F238E27FC236}">
                <a16:creationId xmlns:a16="http://schemas.microsoft.com/office/drawing/2014/main" id="{DFF7631B-F89E-C47A-F88B-EB66B88C4A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38413" y="2857500"/>
            <a:ext cx="461962" cy="377825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9" name="Line 15">
            <a:extLst>
              <a:ext uri="{FF2B5EF4-FFF2-40B4-BE49-F238E27FC236}">
                <a16:creationId xmlns:a16="http://schemas.microsoft.com/office/drawing/2014/main" id="{87C43DB5-AECE-6566-EC39-0CD0302084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0613" y="4343400"/>
            <a:ext cx="627062" cy="3810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0" name="Line 16">
            <a:extLst>
              <a:ext uri="{FF2B5EF4-FFF2-40B4-BE49-F238E27FC236}">
                <a16:creationId xmlns:a16="http://schemas.microsoft.com/office/drawing/2014/main" id="{98232777-0FAD-8C4D-2364-2C1CE09816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0375" y="2857500"/>
            <a:ext cx="1804988" cy="14859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1" name="Line 17">
            <a:extLst>
              <a:ext uri="{FF2B5EF4-FFF2-40B4-BE49-F238E27FC236}">
                <a16:creationId xmlns:a16="http://schemas.microsoft.com/office/drawing/2014/main" id="{84DCF104-88DC-2F8B-3814-F9299F2153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7675" y="4343400"/>
            <a:ext cx="1817688" cy="3810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2" name="Text Box 18">
            <a:extLst>
              <a:ext uri="{FF2B5EF4-FFF2-40B4-BE49-F238E27FC236}">
                <a16:creationId xmlns:a16="http://schemas.microsoft.com/office/drawing/2014/main" id="{86AFE010-3C94-8EC2-3659-6EFDEA19B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488" y="4303713"/>
            <a:ext cx="514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P</a:t>
            </a:r>
            <a:r>
              <a:rPr lang="en-US" altLang="zh-CN" sz="1400" baseline="-2500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3573" name="Text Box 19">
            <a:extLst>
              <a:ext uri="{FF2B5EF4-FFF2-40B4-BE49-F238E27FC236}">
                <a16:creationId xmlns:a16="http://schemas.microsoft.com/office/drawing/2014/main" id="{E453A86F-CFB6-5204-B8A0-610BA3220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5975" y="4302125"/>
            <a:ext cx="4095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P</a:t>
            </a:r>
            <a:r>
              <a:rPr lang="en-US" altLang="zh-CN" sz="1400" baseline="-2500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3574" name="Text Box 20">
            <a:extLst>
              <a:ext uri="{FF2B5EF4-FFF2-40B4-BE49-F238E27FC236}">
                <a16:creationId xmlns:a16="http://schemas.microsoft.com/office/drawing/2014/main" id="{7C096269-C489-E820-D89D-701AD2862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2100" y="2482850"/>
            <a:ext cx="4826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P</a:t>
            </a:r>
            <a:r>
              <a:rPr lang="en-US" altLang="zh-CN" sz="1400" baseline="-25000">
                <a:solidFill>
                  <a:schemeClr val="tx2"/>
                </a:solidFill>
                <a:ea typeface="宋体" panose="02010600030101010101" pitchFamily="2" charset="-122"/>
              </a:rPr>
              <a:t>3</a:t>
            </a: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3575" name="Text Box 21">
            <a:extLst>
              <a:ext uri="{FF2B5EF4-FFF2-40B4-BE49-F238E27FC236}">
                <a16:creationId xmlns:a16="http://schemas.microsoft.com/office/drawing/2014/main" id="{F0A795E0-909D-E931-57B1-1A6CD4BBF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288" y="3151188"/>
            <a:ext cx="42068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P</a:t>
            </a:r>
            <a:r>
              <a:rPr lang="en-US" altLang="zh-CN" sz="1400" baseline="-25000">
                <a:solidFill>
                  <a:schemeClr val="tx2"/>
                </a:solidFill>
                <a:ea typeface="宋体" panose="02010600030101010101" pitchFamily="2" charset="-122"/>
              </a:rPr>
              <a:t>4</a:t>
            </a: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3576" name="Text Box 22">
            <a:extLst>
              <a:ext uri="{FF2B5EF4-FFF2-40B4-BE49-F238E27FC236}">
                <a16:creationId xmlns:a16="http://schemas.microsoft.com/office/drawing/2014/main" id="{CBB18FA0-9C24-6049-BF8D-9C228D78A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8" y="3694113"/>
            <a:ext cx="377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400" baseline="-2500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3577" name="Text Box 23">
            <a:extLst>
              <a:ext uri="{FF2B5EF4-FFF2-40B4-BE49-F238E27FC236}">
                <a16:creationId xmlns:a16="http://schemas.microsoft.com/office/drawing/2014/main" id="{7DD09705-E77D-F4A8-08A5-977ACFC09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4963" y="4365625"/>
            <a:ext cx="3873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400" baseline="-2500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3578" name="Text Box 24">
            <a:extLst>
              <a:ext uri="{FF2B5EF4-FFF2-40B4-BE49-F238E27FC236}">
                <a16:creationId xmlns:a16="http://schemas.microsoft.com/office/drawing/2014/main" id="{356C200E-0FF3-E924-3A31-5DC6D9425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3683000"/>
            <a:ext cx="37782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400" baseline="-25000">
                <a:solidFill>
                  <a:schemeClr val="tx2"/>
                </a:solidFill>
                <a:ea typeface="宋体" panose="02010600030101010101" pitchFamily="2" charset="-122"/>
              </a:rPr>
              <a:t>3</a:t>
            </a: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3579" name="Text Box 25">
            <a:extLst>
              <a:ext uri="{FF2B5EF4-FFF2-40B4-BE49-F238E27FC236}">
                <a16:creationId xmlns:a16="http://schemas.microsoft.com/office/drawing/2014/main" id="{ED3A61C8-9BB3-FC68-E028-4EF466490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025" y="2928938"/>
            <a:ext cx="388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400" baseline="-25000">
                <a:solidFill>
                  <a:schemeClr val="tx2"/>
                </a:solidFill>
                <a:ea typeface="宋体" panose="02010600030101010101" pitchFamily="2" charset="-122"/>
              </a:rPr>
              <a:t>4</a:t>
            </a: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3580" name="Text Box 26">
            <a:extLst>
              <a:ext uri="{FF2B5EF4-FFF2-40B4-BE49-F238E27FC236}">
                <a16:creationId xmlns:a16="http://schemas.microsoft.com/office/drawing/2014/main" id="{DE1E143C-E3CD-AA0A-9547-F58D035AB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4488" y="4724400"/>
            <a:ext cx="38893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P</a:t>
            </a:r>
            <a:r>
              <a:rPr lang="en-US" altLang="zh-CN" sz="1400" baseline="-25000">
                <a:solidFill>
                  <a:schemeClr val="tx2"/>
                </a:solidFill>
                <a:ea typeface="宋体" panose="02010600030101010101" pitchFamily="2" charset="-122"/>
              </a:rPr>
              <a:t>5</a:t>
            </a: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3581" name="Text Box 27">
            <a:extLst>
              <a:ext uri="{FF2B5EF4-FFF2-40B4-BE49-F238E27FC236}">
                <a16:creationId xmlns:a16="http://schemas.microsoft.com/office/drawing/2014/main" id="{9B7DD4F9-2FE6-99A2-7DEA-6C1203702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863" y="2717800"/>
            <a:ext cx="869950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lnSpc>
                <a:spcPct val="15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ea typeface="宋体" panose="02010600030101010101" pitchFamily="2" charset="-122"/>
              </a:rPr>
              <a:t>扫描线</a:t>
            </a: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5</a:t>
            </a:r>
          </a:p>
          <a:p>
            <a:pPr algn="just" eaLnBrk="1" fontAlgn="ctr" hangingPunct="1">
              <a:lnSpc>
                <a:spcPct val="15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ea typeface="宋体" panose="02010600030101010101" pitchFamily="2" charset="-122"/>
              </a:rPr>
              <a:t>扫描线</a:t>
            </a: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4</a:t>
            </a:r>
          </a:p>
          <a:p>
            <a:pPr algn="just" eaLnBrk="1" fontAlgn="ctr" hangingPunct="1">
              <a:lnSpc>
                <a:spcPct val="152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algn="just" eaLnBrk="1" fontAlgn="ctr" hangingPunct="1">
              <a:lnSpc>
                <a:spcPct val="152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algn="just" eaLnBrk="1" fontAlgn="ctr" hangingPunct="1">
              <a:lnSpc>
                <a:spcPct val="15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ea typeface="宋体" panose="02010600030101010101" pitchFamily="2" charset="-122"/>
              </a:rPr>
              <a:t>扫描线</a:t>
            </a: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3582" name="Text Box 28">
            <a:extLst>
              <a:ext uri="{FF2B5EF4-FFF2-40B4-BE49-F238E27FC236}">
                <a16:creationId xmlns:a16="http://schemas.microsoft.com/office/drawing/2014/main" id="{8C3FB48D-6E06-3C51-80B4-701C2C394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6425" y="2497138"/>
            <a:ext cx="388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400" baseline="-25000">
                <a:solidFill>
                  <a:schemeClr val="tx2"/>
                </a:solidFill>
                <a:ea typeface="宋体" panose="02010600030101010101" pitchFamily="2" charset="-122"/>
              </a:rPr>
              <a:t>5</a:t>
            </a: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3583" name="Text Box 29">
            <a:extLst>
              <a:ext uri="{FF2B5EF4-FFF2-40B4-BE49-F238E27FC236}">
                <a16:creationId xmlns:a16="http://schemas.microsoft.com/office/drawing/2014/main" id="{F6A0A764-A1C3-36DE-AD1A-03CA94505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700" y="4325938"/>
            <a:ext cx="388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400" baseline="-25000">
                <a:solidFill>
                  <a:schemeClr val="tx2"/>
                </a:solidFill>
                <a:ea typeface="宋体" panose="02010600030101010101" pitchFamily="2" charset="-122"/>
              </a:rPr>
              <a:t>6</a:t>
            </a: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3584" name="AutoShape 30">
            <a:extLst>
              <a:ext uri="{FF2B5EF4-FFF2-40B4-BE49-F238E27FC236}">
                <a16:creationId xmlns:a16="http://schemas.microsoft.com/office/drawing/2014/main" id="{F159445E-FBF8-05FD-7303-1583D29C0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38" y="2787650"/>
            <a:ext cx="107950" cy="107950"/>
          </a:xfrm>
          <a:prstGeom prst="flowChartConnector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3585" name="AutoShape 31">
            <a:extLst>
              <a:ext uri="{FF2B5EF4-FFF2-40B4-BE49-F238E27FC236}">
                <a16:creationId xmlns:a16="http://schemas.microsoft.com/office/drawing/2014/main" id="{7D092099-5153-6BD2-DB6D-0ED7A4164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3176588"/>
            <a:ext cx="107950" cy="107950"/>
          </a:xfrm>
          <a:prstGeom prst="flowChartConnector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3586" name="AutoShape 32">
            <a:extLst>
              <a:ext uri="{FF2B5EF4-FFF2-40B4-BE49-F238E27FC236}">
                <a16:creationId xmlns:a16="http://schemas.microsoft.com/office/drawing/2014/main" id="{76ACC870-194C-BD82-B523-461519135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525" y="4673600"/>
            <a:ext cx="107950" cy="107950"/>
          </a:xfrm>
          <a:prstGeom prst="flowChartConnector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3587" name="AutoShape 33">
            <a:extLst>
              <a:ext uri="{FF2B5EF4-FFF2-40B4-BE49-F238E27FC236}">
                <a16:creationId xmlns:a16="http://schemas.microsoft.com/office/drawing/2014/main" id="{C5A5DCC6-4710-C488-FC04-42478874D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4257675"/>
            <a:ext cx="107950" cy="107950"/>
          </a:xfrm>
          <a:prstGeom prst="flowChartConnector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3588" name="AutoShape 34">
            <a:extLst>
              <a:ext uri="{FF2B5EF4-FFF2-40B4-BE49-F238E27FC236}">
                <a16:creationId xmlns:a16="http://schemas.microsoft.com/office/drawing/2014/main" id="{A1F220DA-34F9-A93C-B47F-913FAB546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88" y="4278313"/>
            <a:ext cx="107950" cy="107950"/>
          </a:xfrm>
          <a:prstGeom prst="flowChartConnector">
            <a:avLst/>
          </a:prstGeom>
          <a:solidFill>
            <a:srgbClr val="FF00FF"/>
          </a:solidFill>
          <a:ln w="9525">
            <a:solidFill>
              <a:srgbClr val="FF00FF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3589" name="AutoShape 35">
            <a:extLst>
              <a:ext uri="{FF2B5EF4-FFF2-40B4-BE49-F238E27FC236}">
                <a16:creationId xmlns:a16="http://schemas.microsoft.com/office/drawing/2014/main" id="{67C18286-E552-D19A-0705-95F7C1F39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3176588"/>
            <a:ext cx="107950" cy="107950"/>
          </a:xfrm>
          <a:prstGeom prst="flowChartConnector">
            <a:avLst/>
          </a:prstGeom>
          <a:solidFill>
            <a:srgbClr val="FF00FF"/>
          </a:solidFill>
          <a:ln w="9525">
            <a:solidFill>
              <a:srgbClr val="FF00FF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39332" name="Rectangle 36">
            <a:extLst>
              <a:ext uri="{FF2B5EF4-FFF2-40B4-BE49-F238E27FC236}">
                <a16:creationId xmlns:a16="http://schemas.microsoft.com/office/drawing/2014/main" id="{27D281DB-5D52-A651-B309-0028E7443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4870450"/>
            <a:ext cx="5543550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lvl="1" eaLnBrk="1" hangingPunct="1">
              <a:lnSpc>
                <a:spcPct val="120000"/>
              </a:lnSpc>
            </a:pPr>
            <a:r>
              <a:rPr lang="zh-CN" altLang="en-US" sz="3200" b="1" dirty="0"/>
              <a:t>局部最高点和局部最低点计偶数次交点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9A3B2E1-DDEB-5BB9-D4AB-4010B78C4C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accent1">
                    <a:lumMod val="10000"/>
                  </a:schemeClr>
                </a:solidFill>
              </a:rPr>
              <a:t>内容提要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D813FE2-2421-70CD-8000-A1915170A1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63713" y="1700213"/>
            <a:ext cx="6670675" cy="482441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4000">
                <a:solidFill>
                  <a:schemeClr val="accent1">
                    <a:lumMod val="10000"/>
                  </a:schemeClr>
                </a:solidFill>
              </a:rPr>
              <a:t>直线生成算法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4000">
                <a:solidFill>
                  <a:schemeClr val="accent1">
                    <a:lumMod val="10000"/>
                  </a:schemeClr>
                </a:solidFill>
              </a:rPr>
              <a:t>圆弧生成算法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4000">
                <a:solidFill>
                  <a:schemeClr val="accent1">
                    <a:lumMod val="10000"/>
                  </a:schemeClr>
                </a:solidFill>
              </a:rPr>
              <a:t>线宽和线型的处理</a:t>
            </a:r>
            <a:endParaRPr lang="en-US" altLang="zh-CN" sz="4000">
              <a:solidFill>
                <a:schemeClr val="accent1">
                  <a:lumMod val="10000"/>
                </a:schemeClr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4000">
                <a:solidFill>
                  <a:schemeClr val="accent1">
                    <a:lumMod val="10000"/>
                  </a:schemeClr>
                </a:solidFill>
              </a:rPr>
              <a:t>实区域填充算法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4000">
                <a:solidFill>
                  <a:schemeClr val="accent1">
                    <a:lumMod val="10000"/>
                  </a:schemeClr>
                </a:solidFill>
              </a:rPr>
              <a:t>图形反走样技术</a:t>
            </a:r>
            <a:endParaRPr lang="en-US" altLang="zh-CN" sz="4000">
              <a:solidFill>
                <a:schemeClr val="accent1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3">
            <a:extLst>
              <a:ext uri="{FF2B5EF4-FFF2-40B4-BE49-F238E27FC236}">
                <a16:creationId xmlns:a16="http://schemas.microsoft.com/office/drawing/2014/main" id="{B150F1BA-AB9C-A7FE-ABFF-7F20419919D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58468-2EDC-451F-9CFB-89B796773EDF}" type="datetime1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2023/6/16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24579" name="灯片编号占位符 5">
            <a:extLst>
              <a:ext uri="{FF2B5EF4-FFF2-40B4-BE49-F238E27FC236}">
                <a16:creationId xmlns:a16="http://schemas.microsoft.com/office/drawing/2014/main" id="{9B4EED8C-7BD0-0657-C776-78256413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3F091E-E751-4910-8439-3708D11AEC78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85B026E6-C8EC-D21C-6EBC-498D318975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扫描线填充算法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AAB34894-8E8A-CF2F-8284-A31937E018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92275" y="1557338"/>
            <a:ext cx="4414838" cy="731837"/>
          </a:xfrm>
        </p:spPr>
        <p:txBody>
          <a:bodyPr/>
          <a:lstStyle/>
          <a:p>
            <a:pPr eaLnBrk="1" hangingPunct="1"/>
            <a:r>
              <a:rPr lang="zh-CN" altLang="en-US" b="1" dirty="0"/>
              <a:t>顶点交点的计数问题 </a:t>
            </a:r>
          </a:p>
        </p:txBody>
      </p:sp>
      <p:sp>
        <p:nvSpPr>
          <p:cNvPr id="441348" name="AutoShape 4">
            <a:extLst>
              <a:ext uri="{FF2B5EF4-FFF2-40B4-BE49-F238E27FC236}">
                <a16:creationId xmlns:a16="http://schemas.microsoft.com/office/drawing/2014/main" id="{BD36D32E-866A-8750-3DDE-F090746A0D15}"/>
              </a:ext>
            </a:extLst>
          </p:cNvPr>
          <p:cNvSpPr>
            <a:spLocks/>
          </p:cNvSpPr>
          <p:nvPr/>
        </p:nvSpPr>
        <p:spPr bwMode="auto">
          <a:xfrm>
            <a:off x="6084888" y="2276475"/>
            <a:ext cx="2590800" cy="609600"/>
          </a:xfrm>
          <a:prstGeom prst="borderCallout2">
            <a:avLst>
              <a:gd name="adj1" fmla="val 18750"/>
              <a:gd name="adj2" fmla="val -2940"/>
              <a:gd name="adj3" fmla="val 18750"/>
              <a:gd name="adj4" fmla="val -57171"/>
              <a:gd name="adj5" fmla="val 77083"/>
              <a:gd name="adj6" fmla="val -113421"/>
            </a:avLst>
          </a:prstGeom>
          <a:noFill/>
          <a:ln w="9525" cap="sq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ea typeface="宋体" panose="02010600030101010101" pitchFamily="2" charset="-122"/>
              </a:rPr>
              <a:t>计数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800" b="1">
                <a:solidFill>
                  <a:schemeClr val="tx2"/>
                </a:solidFill>
                <a:ea typeface="宋体" panose="02010600030101010101" pitchFamily="2" charset="-122"/>
              </a:rPr>
              <a:t>次</a:t>
            </a:r>
          </a:p>
        </p:txBody>
      </p:sp>
      <p:sp>
        <p:nvSpPr>
          <p:cNvPr id="441349" name="AutoShape 5">
            <a:extLst>
              <a:ext uri="{FF2B5EF4-FFF2-40B4-BE49-F238E27FC236}">
                <a16:creationId xmlns:a16="http://schemas.microsoft.com/office/drawing/2014/main" id="{94F9544B-5604-5FF0-8271-A1DCA6245B93}"/>
              </a:ext>
            </a:extLst>
          </p:cNvPr>
          <p:cNvSpPr>
            <a:spLocks/>
          </p:cNvSpPr>
          <p:nvPr/>
        </p:nvSpPr>
        <p:spPr bwMode="auto">
          <a:xfrm>
            <a:off x="6084888" y="3140075"/>
            <a:ext cx="2590800" cy="609600"/>
          </a:xfrm>
          <a:prstGeom prst="borderCallout2">
            <a:avLst>
              <a:gd name="adj1" fmla="val 18750"/>
              <a:gd name="adj2" fmla="val -2940"/>
              <a:gd name="adj3" fmla="val 18750"/>
              <a:gd name="adj4" fmla="val -69056"/>
              <a:gd name="adj5" fmla="val 174218"/>
              <a:gd name="adj6" fmla="val -137500"/>
            </a:avLst>
          </a:prstGeom>
          <a:noFill/>
          <a:ln w="9525" cap="sq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ea typeface="宋体" panose="02010600030101010101" pitchFamily="2" charset="-122"/>
              </a:rPr>
              <a:t>计数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tx2"/>
                </a:solidFill>
                <a:ea typeface="宋体" panose="02010600030101010101" pitchFamily="2" charset="-122"/>
              </a:rPr>
              <a:t>次</a:t>
            </a:r>
          </a:p>
        </p:txBody>
      </p:sp>
      <p:sp>
        <p:nvSpPr>
          <p:cNvPr id="441350" name="AutoShape 6">
            <a:extLst>
              <a:ext uri="{FF2B5EF4-FFF2-40B4-BE49-F238E27FC236}">
                <a16:creationId xmlns:a16="http://schemas.microsoft.com/office/drawing/2014/main" id="{691EFDC0-949E-A280-F87E-5A5D61F2C851}"/>
              </a:ext>
            </a:extLst>
          </p:cNvPr>
          <p:cNvSpPr>
            <a:spLocks/>
          </p:cNvSpPr>
          <p:nvPr/>
        </p:nvSpPr>
        <p:spPr bwMode="auto">
          <a:xfrm>
            <a:off x="6084888" y="4043363"/>
            <a:ext cx="2590800" cy="609600"/>
          </a:xfrm>
          <a:prstGeom prst="borderCallout2">
            <a:avLst>
              <a:gd name="adj1" fmla="val 18750"/>
              <a:gd name="adj2" fmla="val -2940"/>
              <a:gd name="adj3" fmla="val 18750"/>
              <a:gd name="adj4" fmla="val -57968"/>
              <a:gd name="adj5" fmla="val 87759"/>
              <a:gd name="adj6" fmla="val -115014"/>
            </a:avLst>
          </a:prstGeom>
          <a:noFill/>
          <a:ln w="9525" cap="sq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ea typeface="宋体" panose="02010600030101010101" pitchFamily="2" charset="-122"/>
              </a:rPr>
              <a:t>计数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chemeClr val="tx2"/>
                </a:solidFill>
                <a:ea typeface="宋体" panose="02010600030101010101" pitchFamily="2" charset="-122"/>
              </a:rPr>
              <a:t>次</a:t>
            </a:r>
          </a:p>
        </p:txBody>
      </p:sp>
      <p:sp>
        <p:nvSpPr>
          <p:cNvPr id="24585" name="Line 7">
            <a:extLst>
              <a:ext uri="{FF2B5EF4-FFF2-40B4-BE49-F238E27FC236}">
                <a16:creationId xmlns:a16="http://schemas.microsoft.com/office/drawing/2014/main" id="{7C9A9411-F8FD-924C-1A6C-EA9DBA6071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89125" y="2420938"/>
            <a:ext cx="0" cy="2311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6" name="Line 8">
            <a:extLst>
              <a:ext uri="{FF2B5EF4-FFF2-40B4-BE49-F238E27FC236}">
                <a16:creationId xmlns:a16="http://schemas.microsoft.com/office/drawing/2014/main" id="{5ADE1CE5-42EB-9FF4-FF48-B33A8D0FA0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25" y="4732338"/>
            <a:ext cx="3273425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7" name="Text Box 9">
            <a:extLst>
              <a:ext uri="{FF2B5EF4-FFF2-40B4-BE49-F238E27FC236}">
                <a16:creationId xmlns:a16="http://schemas.microsoft.com/office/drawing/2014/main" id="{EF38E844-8CE8-5B53-4D4A-A7511ED8B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225" y="2622550"/>
            <a:ext cx="446088" cy="223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lnSpc>
                <a:spcPct val="1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2"/>
                </a:solidFill>
                <a:ea typeface="宋体" panose="02010600030101010101" pitchFamily="2" charset="-122"/>
              </a:rPr>
              <a:t>5</a:t>
            </a:r>
          </a:p>
          <a:p>
            <a:pPr algn="just" eaLnBrk="1" fontAlgn="ctr" hangingPunct="1">
              <a:lnSpc>
                <a:spcPct val="1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2"/>
                </a:solidFill>
                <a:ea typeface="宋体" panose="02010600030101010101" pitchFamily="2" charset="-122"/>
              </a:rPr>
              <a:t>4</a:t>
            </a:r>
          </a:p>
          <a:p>
            <a:pPr algn="just" eaLnBrk="1" fontAlgn="ctr" hangingPunct="1">
              <a:lnSpc>
                <a:spcPct val="1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2"/>
                </a:solidFill>
                <a:ea typeface="宋体" panose="02010600030101010101" pitchFamily="2" charset="-122"/>
              </a:rPr>
              <a:t>3</a:t>
            </a:r>
          </a:p>
          <a:p>
            <a:pPr algn="just" eaLnBrk="1" fontAlgn="ctr" hangingPunct="1">
              <a:lnSpc>
                <a:spcPct val="1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</a:p>
          <a:p>
            <a:pPr algn="just" eaLnBrk="1" fontAlgn="ctr" hangingPunct="1">
              <a:lnSpc>
                <a:spcPct val="1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</a:p>
          <a:p>
            <a:pPr algn="just" eaLnBrk="1" fontAlgn="ctr" hangingPunct="1">
              <a:lnSpc>
                <a:spcPct val="1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2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588" name="Line 10">
            <a:extLst>
              <a:ext uri="{FF2B5EF4-FFF2-40B4-BE49-F238E27FC236}">
                <a16:creationId xmlns:a16="http://schemas.microsoft.com/office/drawing/2014/main" id="{B735D13F-6F8E-F220-B45E-B917B5686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25" y="4343400"/>
            <a:ext cx="2968625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9" name="Line 11">
            <a:extLst>
              <a:ext uri="{FF2B5EF4-FFF2-40B4-BE49-F238E27FC236}">
                <a16:creationId xmlns:a16="http://schemas.microsoft.com/office/drawing/2014/main" id="{0D67B7F4-9BD5-2031-13B4-B9639C22C1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25" y="3235325"/>
            <a:ext cx="2968625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0" name="Line 12">
            <a:extLst>
              <a:ext uri="{FF2B5EF4-FFF2-40B4-BE49-F238E27FC236}">
                <a16:creationId xmlns:a16="http://schemas.microsoft.com/office/drawing/2014/main" id="{A848A19A-6EA5-D546-04F7-0964045676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25" y="2857500"/>
            <a:ext cx="2968625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1" name="Line 13">
            <a:extLst>
              <a:ext uri="{FF2B5EF4-FFF2-40B4-BE49-F238E27FC236}">
                <a16:creationId xmlns:a16="http://schemas.microsoft.com/office/drawing/2014/main" id="{BA63E0F8-9034-6951-134E-D675C6CF5C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0613" y="3235325"/>
            <a:ext cx="177800" cy="1108075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2" name="Line 14">
            <a:extLst>
              <a:ext uri="{FF2B5EF4-FFF2-40B4-BE49-F238E27FC236}">
                <a16:creationId xmlns:a16="http://schemas.microsoft.com/office/drawing/2014/main" id="{484FA9AC-AEC5-6B3D-040D-73DD1402EA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38413" y="2857500"/>
            <a:ext cx="461962" cy="377825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3" name="Line 15">
            <a:extLst>
              <a:ext uri="{FF2B5EF4-FFF2-40B4-BE49-F238E27FC236}">
                <a16:creationId xmlns:a16="http://schemas.microsoft.com/office/drawing/2014/main" id="{05797585-A026-4C5A-0ED8-F1C804C093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0613" y="4343400"/>
            <a:ext cx="627062" cy="3810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4" name="Line 16">
            <a:extLst>
              <a:ext uri="{FF2B5EF4-FFF2-40B4-BE49-F238E27FC236}">
                <a16:creationId xmlns:a16="http://schemas.microsoft.com/office/drawing/2014/main" id="{44C5C2B7-174C-3E1A-7A9B-3B6C251284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0375" y="2857500"/>
            <a:ext cx="1804988" cy="14859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5" name="Line 17">
            <a:extLst>
              <a:ext uri="{FF2B5EF4-FFF2-40B4-BE49-F238E27FC236}">
                <a16:creationId xmlns:a16="http://schemas.microsoft.com/office/drawing/2014/main" id="{13C0B7F3-016B-CFFB-BC58-BAF08C3724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7675" y="4343400"/>
            <a:ext cx="1817688" cy="3810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6" name="Text Box 18">
            <a:extLst>
              <a:ext uri="{FF2B5EF4-FFF2-40B4-BE49-F238E27FC236}">
                <a16:creationId xmlns:a16="http://schemas.microsoft.com/office/drawing/2014/main" id="{11AEA891-2C23-D2F6-D305-523CF8F49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488" y="4303713"/>
            <a:ext cx="514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P</a:t>
            </a:r>
            <a:r>
              <a:rPr lang="en-US" altLang="zh-CN" sz="1400" baseline="-2500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4597" name="Text Box 19">
            <a:extLst>
              <a:ext uri="{FF2B5EF4-FFF2-40B4-BE49-F238E27FC236}">
                <a16:creationId xmlns:a16="http://schemas.microsoft.com/office/drawing/2014/main" id="{CDF059D6-FB4A-592C-FC9A-AB85A0C3C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5975" y="4302125"/>
            <a:ext cx="4095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P</a:t>
            </a:r>
            <a:r>
              <a:rPr lang="en-US" altLang="zh-CN" sz="1400" baseline="-2500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4598" name="Text Box 20">
            <a:extLst>
              <a:ext uri="{FF2B5EF4-FFF2-40B4-BE49-F238E27FC236}">
                <a16:creationId xmlns:a16="http://schemas.microsoft.com/office/drawing/2014/main" id="{2861B565-CBC1-02C5-2CD4-CFEC78A50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2100" y="2482850"/>
            <a:ext cx="4826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P</a:t>
            </a:r>
            <a:r>
              <a:rPr lang="en-US" altLang="zh-CN" sz="1400" baseline="-25000">
                <a:solidFill>
                  <a:schemeClr val="tx2"/>
                </a:solidFill>
                <a:ea typeface="宋体" panose="02010600030101010101" pitchFamily="2" charset="-122"/>
              </a:rPr>
              <a:t>3</a:t>
            </a: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4599" name="Text Box 21">
            <a:extLst>
              <a:ext uri="{FF2B5EF4-FFF2-40B4-BE49-F238E27FC236}">
                <a16:creationId xmlns:a16="http://schemas.microsoft.com/office/drawing/2014/main" id="{15FACE11-2AB9-F0BC-0F91-2EAAFC920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288" y="3151188"/>
            <a:ext cx="42068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P</a:t>
            </a:r>
            <a:r>
              <a:rPr lang="en-US" altLang="zh-CN" sz="1400" baseline="-25000">
                <a:solidFill>
                  <a:schemeClr val="tx2"/>
                </a:solidFill>
                <a:ea typeface="宋体" panose="02010600030101010101" pitchFamily="2" charset="-122"/>
              </a:rPr>
              <a:t>4</a:t>
            </a: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4600" name="Text Box 22">
            <a:extLst>
              <a:ext uri="{FF2B5EF4-FFF2-40B4-BE49-F238E27FC236}">
                <a16:creationId xmlns:a16="http://schemas.microsoft.com/office/drawing/2014/main" id="{C35B1325-A854-BF08-4CF9-25E762226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8" y="3694113"/>
            <a:ext cx="377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400" baseline="-2500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4601" name="Text Box 23">
            <a:extLst>
              <a:ext uri="{FF2B5EF4-FFF2-40B4-BE49-F238E27FC236}">
                <a16:creationId xmlns:a16="http://schemas.microsoft.com/office/drawing/2014/main" id="{8505115E-647E-2594-B55B-EEA52D066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4963" y="4365625"/>
            <a:ext cx="3873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400" baseline="-2500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4602" name="Text Box 24">
            <a:extLst>
              <a:ext uri="{FF2B5EF4-FFF2-40B4-BE49-F238E27FC236}">
                <a16:creationId xmlns:a16="http://schemas.microsoft.com/office/drawing/2014/main" id="{DE33DAA9-D8BF-EB7E-2DAC-6843A2056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3683000"/>
            <a:ext cx="37782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400" baseline="-25000">
                <a:solidFill>
                  <a:schemeClr val="tx2"/>
                </a:solidFill>
                <a:ea typeface="宋体" panose="02010600030101010101" pitchFamily="2" charset="-122"/>
              </a:rPr>
              <a:t>3</a:t>
            </a: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4603" name="Text Box 25">
            <a:extLst>
              <a:ext uri="{FF2B5EF4-FFF2-40B4-BE49-F238E27FC236}">
                <a16:creationId xmlns:a16="http://schemas.microsoft.com/office/drawing/2014/main" id="{4D5E1AC0-2D88-F207-FF30-BECAE85BC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025" y="2928938"/>
            <a:ext cx="388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400" baseline="-25000">
                <a:solidFill>
                  <a:schemeClr val="tx2"/>
                </a:solidFill>
                <a:ea typeface="宋体" panose="02010600030101010101" pitchFamily="2" charset="-122"/>
              </a:rPr>
              <a:t>4</a:t>
            </a: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4604" name="Text Box 26">
            <a:extLst>
              <a:ext uri="{FF2B5EF4-FFF2-40B4-BE49-F238E27FC236}">
                <a16:creationId xmlns:a16="http://schemas.microsoft.com/office/drawing/2014/main" id="{0E85D1AA-6D33-9863-DEBD-F31EBAD6C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4488" y="4724400"/>
            <a:ext cx="38893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P</a:t>
            </a:r>
            <a:r>
              <a:rPr lang="en-US" altLang="zh-CN" sz="1400" baseline="-25000">
                <a:solidFill>
                  <a:schemeClr val="tx2"/>
                </a:solidFill>
                <a:ea typeface="宋体" panose="02010600030101010101" pitchFamily="2" charset="-122"/>
              </a:rPr>
              <a:t>5</a:t>
            </a: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4605" name="Text Box 27">
            <a:extLst>
              <a:ext uri="{FF2B5EF4-FFF2-40B4-BE49-F238E27FC236}">
                <a16:creationId xmlns:a16="http://schemas.microsoft.com/office/drawing/2014/main" id="{66203DA1-712F-7B3C-2B07-C04AD0848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863" y="2717800"/>
            <a:ext cx="869950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lnSpc>
                <a:spcPct val="15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ea typeface="宋体" panose="02010600030101010101" pitchFamily="2" charset="-122"/>
              </a:rPr>
              <a:t>扫描线</a:t>
            </a: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5</a:t>
            </a:r>
          </a:p>
          <a:p>
            <a:pPr algn="just" eaLnBrk="1" fontAlgn="ctr" hangingPunct="1">
              <a:lnSpc>
                <a:spcPct val="15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ea typeface="宋体" panose="02010600030101010101" pitchFamily="2" charset="-122"/>
              </a:rPr>
              <a:t>扫描线</a:t>
            </a: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4</a:t>
            </a:r>
          </a:p>
          <a:p>
            <a:pPr algn="just" eaLnBrk="1" fontAlgn="ctr" hangingPunct="1">
              <a:lnSpc>
                <a:spcPct val="152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algn="just" eaLnBrk="1" fontAlgn="ctr" hangingPunct="1">
              <a:lnSpc>
                <a:spcPct val="152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algn="just" eaLnBrk="1" fontAlgn="ctr" hangingPunct="1">
              <a:lnSpc>
                <a:spcPct val="15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ea typeface="宋体" panose="02010600030101010101" pitchFamily="2" charset="-122"/>
              </a:rPr>
              <a:t>扫描线</a:t>
            </a: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4606" name="Text Box 28">
            <a:extLst>
              <a:ext uri="{FF2B5EF4-FFF2-40B4-BE49-F238E27FC236}">
                <a16:creationId xmlns:a16="http://schemas.microsoft.com/office/drawing/2014/main" id="{73804068-F0E3-61D4-6A3F-8FBDEA4CD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6425" y="2497138"/>
            <a:ext cx="388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400" baseline="-25000">
                <a:solidFill>
                  <a:schemeClr val="tx2"/>
                </a:solidFill>
                <a:ea typeface="宋体" panose="02010600030101010101" pitchFamily="2" charset="-122"/>
              </a:rPr>
              <a:t>5</a:t>
            </a: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4607" name="Text Box 29">
            <a:extLst>
              <a:ext uri="{FF2B5EF4-FFF2-40B4-BE49-F238E27FC236}">
                <a16:creationId xmlns:a16="http://schemas.microsoft.com/office/drawing/2014/main" id="{03ECC21B-4F10-E654-BA91-D2D281A1B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700" y="4325938"/>
            <a:ext cx="388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400" baseline="-25000">
                <a:solidFill>
                  <a:schemeClr val="tx2"/>
                </a:solidFill>
                <a:ea typeface="宋体" panose="02010600030101010101" pitchFamily="2" charset="-122"/>
              </a:rPr>
              <a:t>6</a:t>
            </a:r>
            <a:endParaRPr lang="en-US" altLang="zh-CN" sz="1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4608" name="AutoShape 30">
            <a:extLst>
              <a:ext uri="{FF2B5EF4-FFF2-40B4-BE49-F238E27FC236}">
                <a16:creationId xmlns:a16="http://schemas.microsoft.com/office/drawing/2014/main" id="{C0710675-4CFA-350C-80AC-B8F52F3DD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38" y="2787650"/>
            <a:ext cx="107950" cy="107950"/>
          </a:xfrm>
          <a:prstGeom prst="flowChartConnector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4609" name="AutoShape 31">
            <a:extLst>
              <a:ext uri="{FF2B5EF4-FFF2-40B4-BE49-F238E27FC236}">
                <a16:creationId xmlns:a16="http://schemas.microsoft.com/office/drawing/2014/main" id="{DC2E394D-2E75-E541-0DF9-9088E3A2B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3176588"/>
            <a:ext cx="107950" cy="107950"/>
          </a:xfrm>
          <a:prstGeom prst="flowChartConnector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4610" name="AutoShape 32">
            <a:extLst>
              <a:ext uri="{FF2B5EF4-FFF2-40B4-BE49-F238E27FC236}">
                <a16:creationId xmlns:a16="http://schemas.microsoft.com/office/drawing/2014/main" id="{4310B6EE-16F7-B5A2-F0E2-EBE7B6273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525" y="4673600"/>
            <a:ext cx="107950" cy="107950"/>
          </a:xfrm>
          <a:prstGeom prst="flowChartConnector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4611" name="AutoShape 33">
            <a:extLst>
              <a:ext uri="{FF2B5EF4-FFF2-40B4-BE49-F238E27FC236}">
                <a16:creationId xmlns:a16="http://schemas.microsoft.com/office/drawing/2014/main" id="{B6E79359-46F7-829C-E57C-01AC23F89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4257675"/>
            <a:ext cx="107950" cy="107950"/>
          </a:xfrm>
          <a:prstGeom prst="flowChartConnector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4612" name="AutoShape 34">
            <a:extLst>
              <a:ext uri="{FF2B5EF4-FFF2-40B4-BE49-F238E27FC236}">
                <a16:creationId xmlns:a16="http://schemas.microsoft.com/office/drawing/2014/main" id="{47FF51BC-5F16-1748-491C-DA9E019E6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88" y="4278313"/>
            <a:ext cx="107950" cy="107950"/>
          </a:xfrm>
          <a:prstGeom prst="flowChartConnector">
            <a:avLst/>
          </a:prstGeom>
          <a:solidFill>
            <a:srgbClr val="FF00FF"/>
          </a:solidFill>
          <a:ln w="9525">
            <a:solidFill>
              <a:srgbClr val="FF00FF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4613" name="AutoShape 35">
            <a:extLst>
              <a:ext uri="{FF2B5EF4-FFF2-40B4-BE49-F238E27FC236}">
                <a16:creationId xmlns:a16="http://schemas.microsoft.com/office/drawing/2014/main" id="{E74FAFC6-8E3A-FBA9-40CE-D4C0727C2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3176588"/>
            <a:ext cx="107950" cy="107950"/>
          </a:xfrm>
          <a:prstGeom prst="flowChartConnector">
            <a:avLst/>
          </a:prstGeom>
          <a:solidFill>
            <a:srgbClr val="FF00FF"/>
          </a:solidFill>
          <a:ln w="9525">
            <a:solidFill>
              <a:srgbClr val="FF00FF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41380" name="Rectangle 36">
            <a:extLst>
              <a:ext uri="{FF2B5EF4-FFF2-40B4-BE49-F238E27FC236}">
                <a16:creationId xmlns:a16="http://schemas.microsoft.com/office/drawing/2014/main" id="{2A95D7FA-33A3-C75F-585E-3C2CB632A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4870450"/>
            <a:ext cx="5903913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lvl="1" eaLnBrk="1" hangingPunct="1">
              <a:lnSpc>
                <a:spcPct val="120000"/>
              </a:lnSpc>
            </a:pPr>
            <a:r>
              <a:rPr lang="zh-CN" altLang="en-US" sz="3200" b="1" dirty="0">
                <a:latin typeface="黑体" panose="02010609060101010101" pitchFamily="49" charset="-122"/>
              </a:rPr>
              <a:t>检查交于该顶点的两条边的另外两个端点的</a:t>
            </a:r>
            <a:r>
              <a:rPr lang="en-US" altLang="zh-CN" sz="3200" b="1" dirty="0">
                <a:latin typeface="黑体" panose="02010609060101010101" pitchFamily="49" charset="-122"/>
              </a:rPr>
              <a:t>y</a:t>
            </a:r>
            <a:r>
              <a:rPr lang="zh-CN" altLang="en-US" sz="3200" b="1" dirty="0">
                <a:latin typeface="黑体" panose="02010609060101010101" pitchFamily="49" charset="-122"/>
              </a:rPr>
              <a:t>坐标值大于该顶点</a:t>
            </a:r>
            <a:r>
              <a:rPr lang="en-US" altLang="zh-CN" sz="3200" b="1" dirty="0">
                <a:latin typeface="黑体" panose="02010609060101010101" pitchFamily="49" charset="-122"/>
              </a:rPr>
              <a:t>y</a:t>
            </a:r>
            <a:r>
              <a:rPr lang="zh-CN" altLang="en-US" sz="3200" b="1" dirty="0">
                <a:latin typeface="黑体" panose="02010609060101010101" pitchFamily="49" charset="-122"/>
              </a:rPr>
              <a:t>坐标值的个数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8" grpId="0" animBg="1"/>
      <p:bldP spid="441349" grpId="0" animBg="1"/>
      <p:bldP spid="441350" grpId="0" animBg="1"/>
      <p:bldP spid="44138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341278E-DCCA-AC4A-24CA-39C30490A1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扫描线填充算法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8947911-B689-6D5B-C1C6-162AD2ABCE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63713" y="2420938"/>
            <a:ext cx="6670675" cy="3600450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b="1"/>
              <a:t>思考第</a:t>
            </a:r>
            <a:r>
              <a:rPr lang="en-US" altLang="zh-CN" b="1"/>
              <a:t>2</a:t>
            </a:r>
            <a:r>
              <a:rPr lang="zh-CN" altLang="en-US" b="1"/>
              <a:t>个问题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b="1"/>
              <a:t>区间填色时可能出现的问题？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b="1"/>
              <a:t>会不会填充到区域之外呢？</a:t>
            </a:r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F32BA366-B517-9401-999A-259A368A396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1484313"/>
            <a:ext cx="1655762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4118939-52E8-4A5A-3F74-F7ED84D46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扫描线填充算法</a:t>
            </a:r>
          </a:p>
        </p:txBody>
      </p:sp>
      <p:sp>
        <p:nvSpPr>
          <p:cNvPr id="376835" name="Rectangle 3">
            <a:extLst>
              <a:ext uri="{FF2B5EF4-FFF2-40B4-BE49-F238E27FC236}">
                <a16:creationId xmlns:a16="http://schemas.microsoft.com/office/drawing/2014/main" id="{94F84D8A-7131-8F9B-2081-A9402948C4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1913" y="1844675"/>
            <a:ext cx="6913562" cy="2447925"/>
          </a:xfrm>
        </p:spPr>
        <p:txBody>
          <a:bodyPr/>
          <a:lstStyle/>
          <a:p>
            <a:pPr eaLnBrk="1" hangingPunct="1"/>
            <a:r>
              <a:rPr lang="zh-CN" altLang="en-US" sz="3600" b="1" dirty="0"/>
              <a:t>填充扩大化问题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 dirty="0"/>
              <a:t>求出交点的坐标为：</a:t>
            </a:r>
            <a:r>
              <a:rPr lang="en-US" altLang="zh-CN" b="1" i="1" dirty="0"/>
              <a:t>x</a:t>
            </a:r>
            <a:r>
              <a:rPr lang="en-US" altLang="zh-CN" b="1" i="1" baseline="-25000" dirty="0"/>
              <a:t>l</a:t>
            </a:r>
            <a:r>
              <a:rPr lang="en-US" altLang="zh-CN" b="1" dirty="0"/>
              <a:t>=1, </a:t>
            </a:r>
            <a:r>
              <a:rPr lang="en-US" altLang="zh-CN" b="1" i="1" dirty="0" err="1"/>
              <a:t>x</a:t>
            </a:r>
            <a:r>
              <a:rPr lang="en-US" altLang="zh-CN" b="1" i="1" baseline="-25000" dirty="0" err="1"/>
              <a:t>r</a:t>
            </a:r>
            <a:r>
              <a:rPr lang="en-US" altLang="zh-CN" b="1" dirty="0"/>
              <a:t>=5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 dirty="0"/>
              <a:t>有</a:t>
            </a:r>
            <a:r>
              <a:rPr lang="en-US" altLang="zh-CN" b="1" dirty="0"/>
              <a:t>5</a:t>
            </a:r>
            <a:r>
              <a:rPr lang="zh-CN" altLang="en-US" b="1" dirty="0"/>
              <a:t>个点在配对区间内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 dirty="0"/>
              <a:t>即满足：</a:t>
            </a:r>
            <a:r>
              <a:rPr lang="en-US" altLang="zh-CN" b="1" i="1" dirty="0"/>
              <a:t>x</a:t>
            </a:r>
            <a:r>
              <a:rPr lang="en-US" altLang="zh-CN" b="1" i="1" baseline="-25000" dirty="0"/>
              <a:t>l </a:t>
            </a:r>
            <a:r>
              <a:rPr lang="en-US" altLang="zh-CN" b="1" dirty="0"/>
              <a:t>≤ </a:t>
            </a:r>
            <a:r>
              <a:rPr lang="en-US" altLang="zh-CN" b="1" i="1" dirty="0"/>
              <a:t>x </a:t>
            </a:r>
            <a:r>
              <a:rPr lang="en-US" altLang="zh-CN" b="1" dirty="0"/>
              <a:t>≤ </a:t>
            </a:r>
            <a:r>
              <a:rPr lang="en-US" altLang="zh-CN" b="1" i="1" dirty="0" err="1"/>
              <a:t>x</a:t>
            </a:r>
            <a:r>
              <a:rPr lang="en-US" altLang="zh-CN" b="1" i="1" baseline="-25000" dirty="0" err="1"/>
              <a:t>r</a:t>
            </a:r>
            <a:endParaRPr lang="en-US" altLang="zh-CN" b="1" dirty="0"/>
          </a:p>
        </p:txBody>
      </p:sp>
      <p:graphicFrame>
        <p:nvGraphicFramePr>
          <p:cNvPr id="26628" name="Object 4">
            <a:extLst>
              <a:ext uri="{FF2B5EF4-FFF2-40B4-BE49-F238E27FC236}">
                <a16:creationId xmlns:a16="http://schemas.microsoft.com/office/drawing/2014/main" id="{B1BCE0F8-A0C7-ED7F-55E4-C4AB0465FD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1913" y="4159250"/>
          <a:ext cx="4633912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972050" imgH="2314575" progId="Visio.Drawing.6">
                  <p:embed/>
                </p:oleObj>
              </mc:Choice>
              <mc:Fallback>
                <p:oleObj r:id="rId2" imgW="4972050" imgH="2314575" progId="Visio.Drawing.6">
                  <p:embed/>
                  <p:pic>
                    <p:nvPicPr>
                      <p:cNvPr id="26628" name="Object 4">
                        <a:extLst>
                          <a:ext uri="{FF2B5EF4-FFF2-40B4-BE49-F238E27FC236}">
                            <a16:creationId xmlns:a16="http://schemas.microsoft.com/office/drawing/2014/main" id="{B1BCE0F8-A0C7-ED7F-55E4-C4AB0465FD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4159250"/>
                        <a:ext cx="4633912" cy="214947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6841" name="Oval 9">
            <a:extLst>
              <a:ext uri="{FF2B5EF4-FFF2-40B4-BE49-F238E27FC236}">
                <a16:creationId xmlns:a16="http://schemas.microsoft.com/office/drawing/2014/main" id="{3856F7F8-B504-0954-9450-3E9E5F1E9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913" y="5570538"/>
            <a:ext cx="142875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76842" name="Oval 10">
            <a:extLst>
              <a:ext uri="{FF2B5EF4-FFF2-40B4-BE49-F238E27FC236}">
                <a16:creationId xmlns:a16="http://schemas.microsoft.com/office/drawing/2014/main" id="{066C6915-FB04-BA12-A253-64074BB9B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0" y="4808538"/>
            <a:ext cx="215900" cy="215900"/>
          </a:xfrm>
          <a:prstGeom prst="ellipse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76843" name="Oval 11">
            <a:extLst>
              <a:ext uri="{FF2B5EF4-FFF2-40B4-BE49-F238E27FC236}">
                <a16:creationId xmlns:a16="http://schemas.microsoft.com/office/drawing/2014/main" id="{79CBF658-1407-718C-6F50-C89880703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7700" y="4808538"/>
            <a:ext cx="215900" cy="215900"/>
          </a:xfrm>
          <a:prstGeom prst="ellipse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76844" name="Oval 12">
            <a:extLst>
              <a:ext uri="{FF2B5EF4-FFF2-40B4-BE49-F238E27FC236}">
                <a16:creationId xmlns:a16="http://schemas.microsoft.com/office/drawing/2014/main" id="{B44FA9FE-18F9-B0D5-648D-37D1CA6B9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188" y="4808538"/>
            <a:ext cx="215900" cy="215900"/>
          </a:xfrm>
          <a:prstGeom prst="ellipse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76845" name="Oval 13">
            <a:extLst>
              <a:ext uri="{FF2B5EF4-FFF2-40B4-BE49-F238E27FC236}">
                <a16:creationId xmlns:a16="http://schemas.microsoft.com/office/drawing/2014/main" id="{924C65BD-281E-57F1-A9FE-351E8F96E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088" y="4808538"/>
            <a:ext cx="215900" cy="215900"/>
          </a:xfrm>
          <a:prstGeom prst="ellipse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76846" name="Oval 14">
            <a:extLst>
              <a:ext uri="{FF2B5EF4-FFF2-40B4-BE49-F238E27FC236}">
                <a16:creationId xmlns:a16="http://schemas.microsoft.com/office/drawing/2014/main" id="{4B5CB02B-04A5-F24D-6B3A-D03CB19BD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5400" y="4808538"/>
            <a:ext cx="215900" cy="215900"/>
          </a:xfrm>
          <a:prstGeom prst="ellipse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76847" name="Oval 15">
            <a:extLst>
              <a:ext uri="{FF2B5EF4-FFF2-40B4-BE49-F238E27FC236}">
                <a16:creationId xmlns:a16="http://schemas.microsoft.com/office/drawing/2014/main" id="{55DBCB84-E3E9-4BC2-06C3-5470A27C5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988" y="5011738"/>
            <a:ext cx="215900" cy="215900"/>
          </a:xfrm>
          <a:prstGeom prst="ellipse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76848" name="Oval 16">
            <a:extLst>
              <a:ext uri="{FF2B5EF4-FFF2-40B4-BE49-F238E27FC236}">
                <a16:creationId xmlns:a16="http://schemas.microsoft.com/office/drawing/2014/main" id="{862BE52A-CE73-8497-B382-D7F622D5F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5400" y="5227638"/>
            <a:ext cx="215900" cy="215900"/>
          </a:xfrm>
          <a:prstGeom prst="ellipse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76849" name="Oval 17">
            <a:extLst>
              <a:ext uri="{FF2B5EF4-FFF2-40B4-BE49-F238E27FC236}">
                <a16:creationId xmlns:a16="http://schemas.microsoft.com/office/drawing/2014/main" id="{FD724DBC-E4F2-E107-84AF-3A6D86608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988" y="5441950"/>
            <a:ext cx="215900" cy="215900"/>
          </a:xfrm>
          <a:prstGeom prst="ellipse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6638" name="Line 19">
            <a:extLst>
              <a:ext uri="{FF2B5EF4-FFF2-40B4-BE49-F238E27FC236}">
                <a16:creationId xmlns:a16="http://schemas.microsoft.com/office/drawing/2014/main" id="{BCFE24A2-E48F-8387-C1CF-D82DE49D3F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8163" y="5010150"/>
            <a:ext cx="865187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39" name="Line 20">
            <a:extLst>
              <a:ext uri="{FF2B5EF4-FFF2-40B4-BE49-F238E27FC236}">
                <a16:creationId xmlns:a16="http://schemas.microsoft.com/office/drawing/2014/main" id="{079AAB69-F5F9-DD63-05F6-BE77C6AA54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8163" y="5657850"/>
            <a:ext cx="865187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40" name="Line 21">
            <a:extLst>
              <a:ext uri="{FF2B5EF4-FFF2-40B4-BE49-F238E27FC236}">
                <a16:creationId xmlns:a16="http://schemas.microsoft.com/office/drawing/2014/main" id="{E5904EEC-5491-7BCE-AA8C-1FD088B6F1CC}"/>
              </a:ext>
            </a:extLst>
          </p:cNvPr>
          <p:cNvSpPr>
            <a:spLocks noChangeShapeType="1"/>
          </p:cNvSpPr>
          <p:nvPr/>
        </p:nvSpPr>
        <p:spPr bwMode="auto">
          <a:xfrm rot="5280000">
            <a:off x="3625851" y="5340350"/>
            <a:ext cx="647700" cy="15875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41" name="Line 22">
            <a:extLst>
              <a:ext uri="{FF2B5EF4-FFF2-40B4-BE49-F238E27FC236}">
                <a16:creationId xmlns:a16="http://schemas.microsoft.com/office/drawing/2014/main" id="{E1B3EDA5-CA4E-43E7-DF84-294099572463}"/>
              </a:ext>
            </a:extLst>
          </p:cNvPr>
          <p:cNvSpPr>
            <a:spLocks noChangeShapeType="1"/>
          </p:cNvSpPr>
          <p:nvPr/>
        </p:nvSpPr>
        <p:spPr bwMode="auto">
          <a:xfrm rot="5280000">
            <a:off x="2761456" y="5325269"/>
            <a:ext cx="677863" cy="15875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42" name="Oval 23">
            <a:extLst>
              <a:ext uri="{FF2B5EF4-FFF2-40B4-BE49-F238E27FC236}">
                <a16:creationId xmlns:a16="http://schemas.microsoft.com/office/drawing/2014/main" id="{D10EE02C-5870-BC86-C05A-8DBEB0554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0363" y="4937125"/>
            <a:ext cx="142875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6643" name="Oval 24">
            <a:extLst>
              <a:ext uri="{FF2B5EF4-FFF2-40B4-BE49-F238E27FC236}">
                <a16:creationId xmlns:a16="http://schemas.microsoft.com/office/drawing/2014/main" id="{08EC722E-0744-EE74-83CA-65F13699A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650" y="5584825"/>
            <a:ext cx="142875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6644" name="Oval 25">
            <a:extLst>
              <a:ext uri="{FF2B5EF4-FFF2-40B4-BE49-F238E27FC236}">
                <a16:creationId xmlns:a16="http://schemas.microsoft.com/office/drawing/2014/main" id="{7EBE36B1-D888-1EB3-321B-498377107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1263" y="4951413"/>
            <a:ext cx="142875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6645" name="Oval 26">
            <a:extLst>
              <a:ext uri="{FF2B5EF4-FFF2-40B4-BE49-F238E27FC236}">
                <a16:creationId xmlns:a16="http://schemas.microsoft.com/office/drawing/2014/main" id="{C5B5D10D-12B1-0A4E-D7CC-4C45FF760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1263" y="5584825"/>
            <a:ext cx="142875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6646" name="Line 27">
            <a:extLst>
              <a:ext uri="{FF2B5EF4-FFF2-40B4-BE49-F238E27FC236}">
                <a16:creationId xmlns:a16="http://schemas.microsoft.com/office/drawing/2014/main" id="{18E6BA08-8992-B6C9-4A49-85778FFB20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513" y="5024438"/>
            <a:ext cx="865187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47" name="Line 28">
            <a:extLst>
              <a:ext uri="{FF2B5EF4-FFF2-40B4-BE49-F238E27FC236}">
                <a16:creationId xmlns:a16="http://schemas.microsoft.com/office/drawing/2014/main" id="{2FC64F6B-EE6F-F74F-3531-48764D78F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513" y="5672138"/>
            <a:ext cx="865187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48" name="Line 29">
            <a:extLst>
              <a:ext uri="{FF2B5EF4-FFF2-40B4-BE49-F238E27FC236}">
                <a16:creationId xmlns:a16="http://schemas.microsoft.com/office/drawing/2014/main" id="{67470BAB-497C-D57F-8D8F-B81CF4BD0061}"/>
              </a:ext>
            </a:extLst>
          </p:cNvPr>
          <p:cNvSpPr>
            <a:spLocks noChangeShapeType="1"/>
          </p:cNvSpPr>
          <p:nvPr/>
        </p:nvSpPr>
        <p:spPr bwMode="auto">
          <a:xfrm rot="5280000">
            <a:off x="6045201" y="5354637"/>
            <a:ext cx="647700" cy="15875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49" name="Line 30">
            <a:extLst>
              <a:ext uri="{FF2B5EF4-FFF2-40B4-BE49-F238E27FC236}">
                <a16:creationId xmlns:a16="http://schemas.microsoft.com/office/drawing/2014/main" id="{FA47EAF7-1FBE-C7A2-B25E-68699F572475}"/>
              </a:ext>
            </a:extLst>
          </p:cNvPr>
          <p:cNvSpPr>
            <a:spLocks noChangeShapeType="1"/>
          </p:cNvSpPr>
          <p:nvPr/>
        </p:nvSpPr>
        <p:spPr bwMode="auto">
          <a:xfrm rot="5280000">
            <a:off x="5180807" y="5339556"/>
            <a:ext cx="677862" cy="15875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6895" name="Oval 63">
            <a:extLst>
              <a:ext uri="{FF2B5EF4-FFF2-40B4-BE49-F238E27FC236}">
                <a16:creationId xmlns:a16="http://schemas.microsoft.com/office/drawing/2014/main" id="{A38BFC7E-09DA-556F-A0F0-77B66AB5A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5013325"/>
            <a:ext cx="215900" cy="2159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76896" name="Oval 64">
            <a:extLst>
              <a:ext uri="{FF2B5EF4-FFF2-40B4-BE49-F238E27FC236}">
                <a16:creationId xmlns:a16="http://schemas.microsoft.com/office/drawing/2014/main" id="{568B11BE-1DFD-3B6F-0C04-7D2D479CD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8813" y="5008563"/>
            <a:ext cx="215900" cy="2159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76897" name="Oval 65">
            <a:extLst>
              <a:ext uri="{FF2B5EF4-FFF2-40B4-BE49-F238E27FC236}">
                <a16:creationId xmlns:a16="http://schemas.microsoft.com/office/drawing/2014/main" id="{DC6476BA-0651-19B5-06BD-81B9C6EA4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021263"/>
            <a:ext cx="215900" cy="2159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76898" name="Oval 66">
            <a:extLst>
              <a:ext uri="{FF2B5EF4-FFF2-40B4-BE49-F238E27FC236}">
                <a16:creationId xmlns:a16="http://schemas.microsoft.com/office/drawing/2014/main" id="{02E69134-347E-DB58-8F7B-0E420A416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0" y="5021263"/>
            <a:ext cx="215900" cy="2159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76899" name="Oval 67">
            <a:extLst>
              <a:ext uri="{FF2B5EF4-FFF2-40B4-BE49-F238E27FC236}">
                <a16:creationId xmlns:a16="http://schemas.microsoft.com/office/drawing/2014/main" id="{BA3D9751-9D7E-FDE1-C165-CC8B87937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088" y="5224463"/>
            <a:ext cx="215900" cy="2159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76900" name="Oval 68">
            <a:extLst>
              <a:ext uri="{FF2B5EF4-FFF2-40B4-BE49-F238E27FC236}">
                <a16:creationId xmlns:a16="http://schemas.microsoft.com/office/drawing/2014/main" id="{037D251E-F7D7-9801-646D-18EABF0C1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7700" y="5224463"/>
            <a:ext cx="215900" cy="2159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76901" name="Oval 69">
            <a:extLst>
              <a:ext uri="{FF2B5EF4-FFF2-40B4-BE49-F238E27FC236}">
                <a16:creationId xmlns:a16="http://schemas.microsoft.com/office/drawing/2014/main" id="{9501818B-11EB-F7EF-CD0D-392ABEEDF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3" y="5235575"/>
            <a:ext cx="215900" cy="2159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76902" name="Oval 70">
            <a:extLst>
              <a:ext uri="{FF2B5EF4-FFF2-40B4-BE49-F238E27FC236}">
                <a16:creationId xmlns:a16="http://schemas.microsoft.com/office/drawing/2014/main" id="{6F5A338B-BBA6-7210-2570-50A928127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213" y="5224463"/>
            <a:ext cx="215900" cy="2159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76903" name="Oval 71">
            <a:extLst>
              <a:ext uri="{FF2B5EF4-FFF2-40B4-BE49-F238E27FC236}">
                <a16:creationId xmlns:a16="http://schemas.microsoft.com/office/drawing/2014/main" id="{A2842D49-E6A6-0B24-AC7E-20784458C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088" y="5440363"/>
            <a:ext cx="215900" cy="2159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76904" name="Oval 72">
            <a:extLst>
              <a:ext uri="{FF2B5EF4-FFF2-40B4-BE49-F238E27FC236}">
                <a16:creationId xmlns:a16="http://schemas.microsoft.com/office/drawing/2014/main" id="{219D3A17-831F-59E1-D1E5-ECF020274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988" y="5440363"/>
            <a:ext cx="215900" cy="2159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76905" name="Oval 73">
            <a:extLst>
              <a:ext uri="{FF2B5EF4-FFF2-40B4-BE49-F238E27FC236}">
                <a16:creationId xmlns:a16="http://schemas.microsoft.com/office/drawing/2014/main" id="{23BCE32E-2350-1A71-3382-AD913BD37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9475" y="5440363"/>
            <a:ext cx="215900" cy="2159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76906" name="Oval 74">
            <a:extLst>
              <a:ext uri="{FF2B5EF4-FFF2-40B4-BE49-F238E27FC236}">
                <a16:creationId xmlns:a16="http://schemas.microsoft.com/office/drawing/2014/main" id="{AEF1F43C-1645-AD1D-EC65-6B16D4A1C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5" y="5440363"/>
            <a:ext cx="215900" cy="2159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76916" name="Line 84">
            <a:extLst>
              <a:ext uri="{FF2B5EF4-FFF2-40B4-BE49-F238E27FC236}">
                <a16:creationId xmlns:a16="http://schemas.microsoft.com/office/drawing/2014/main" id="{D0168435-5D77-1CEB-00CF-B413AD92C6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4613" y="5661025"/>
            <a:ext cx="4537075" cy="0"/>
          </a:xfrm>
          <a:prstGeom prst="line">
            <a:avLst/>
          </a:prstGeom>
          <a:noFill/>
          <a:ln w="38100" cap="sq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6917" name="Line 85">
            <a:extLst>
              <a:ext uri="{FF2B5EF4-FFF2-40B4-BE49-F238E27FC236}">
                <a16:creationId xmlns:a16="http://schemas.microsoft.com/office/drawing/2014/main" id="{9CC6B1EF-B007-B190-C467-D44F959690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4613" y="5445125"/>
            <a:ext cx="4537075" cy="0"/>
          </a:xfrm>
          <a:prstGeom prst="line">
            <a:avLst/>
          </a:prstGeom>
          <a:noFill/>
          <a:ln w="38100" cap="sq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6918" name="Line 86">
            <a:extLst>
              <a:ext uri="{FF2B5EF4-FFF2-40B4-BE49-F238E27FC236}">
                <a16:creationId xmlns:a16="http://schemas.microsoft.com/office/drawing/2014/main" id="{0A5F2E2C-AB7B-AA3C-D71B-A75D31C16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4613" y="5229225"/>
            <a:ext cx="4537075" cy="0"/>
          </a:xfrm>
          <a:prstGeom prst="line">
            <a:avLst/>
          </a:prstGeom>
          <a:noFill/>
          <a:ln w="38100" cap="sq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6919" name="Line 87">
            <a:extLst>
              <a:ext uri="{FF2B5EF4-FFF2-40B4-BE49-F238E27FC236}">
                <a16:creationId xmlns:a16="http://schemas.microsoft.com/office/drawing/2014/main" id="{DFAAFE66-C673-13CD-96B9-B5C9C762D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4613" y="5013325"/>
            <a:ext cx="4537075" cy="0"/>
          </a:xfrm>
          <a:prstGeom prst="line">
            <a:avLst/>
          </a:prstGeom>
          <a:noFill/>
          <a:ln w="38100" cap="sq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6920" name="Oval 88">
            <a:extLst>
              <a:ext uri="{FF2B5EF4-FFF2-40B4-BE49-F238E27FC236}">
                <a16:creationId xmlns:a16="http://schemas.microsoft.com/office/drawing/2014/main" id="{A1E6CD65-EF3E-2016-4A13-EE5595D9C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3" y="5138738"/>
            <a:ext cx="142875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76921" name="Oval 89">
            <a:extLst>
              <a:ext uri="{FF2B5EF4-FFF2-40B4-BE49-F238E27FC236}">
                <a16:creationId xmlns:a16="http://schemas.microsoft.com/office/drawing/2014/main" id="{EE386235-5B00-D87B-EE96-1160B2746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675" y="5138738"/>
            <a:ext cx="142875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76922" name="Oval 90">
            <a:extLst>
              <a:ext uri="{FF2B5EF4-FFF2-40B4-BE49-F238E27FC236}">
                <a16:creationId xmlns:a16="http://schemas.microsoft.com/office/drawing/2014/main" id="{8E6D9085-3BD3-9488-6589-4DA48A93A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3" y="5372100"/>
            <a:ext cx="142875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76923" name="Oval 91">
            <a:extLst>
              <a:ext uri="{FF2B5EF4-FFF2-40B4-BE49-F238E27FC236}">
                <a16:creationId xmlns:a16="http://schemas.microsoft.com/office/drawing/2014/main" id="{73BAC56D-D7ED-34B4-DA79-A6840E099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563" y="5364163"/>
            <a:ext cx="142875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76839" name="Oval 7">
            <a:extLst>
              <a:ext uri="{FF2B5EF4-FFF2-40B4-BE49-F238E27FC236}">
                <a16:creationId xmlns:a16="http://schemas.microsoft.com/office/drawing/2014/main" id="{6FDD495E-12F8-819D-E12E-9ED8A6E71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5570538"/>
            <a:ext cx="142875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76838" name="Oval 6">
            <a:extLst>
              <a:ext uri="{FF2B5EF4-FFF2-40B4-BE49-F238E27FC236}">
                <a16:creationId xmlns:a16="http://schemas.microsoft.com/office/drawing/2014/main" id="{BFC43C3F-5674-AFF9-8A3F-F2E893BF8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013" y="4922838"/>
            <a:ext cx="142875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76840" name="Oval 8">
            <a:extLst>
              <a:ext uri="{FF2B5EF4-FFF2-40B4-BE49-F238E27FC236}">
                <a16:creationId xmlns:a16="http://schemas.microsoft.com/office/drawing/2014/main" id="{A4326488-4503-585E-6BAD-63B2E2875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913" y="4937125"/>
            <a:ext cx="142875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7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76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6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37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37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7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7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7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76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7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37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500"/>
                                        <p:tgtEl>
                                          <p:spTgt spid="37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7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7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7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7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7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7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4" dur="500"/>
                                        <p:tgtEl>
                                          <p:spTgt spid="376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8" dur="500"/>
                                        <p:tgtEl>
                                          <p:spTgt spid="376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7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76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76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76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76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38">
            <a:extLst>
              <a:ext uri="{FF2B5EF4-FFF2-40B4-BE49-F238E27FC236}">
                <a16:creationId xmlns:a16="http://schemas.microsoft.com/office/drawing/2014/main" id="{F2CFB672-05A5-23BB-6128-27176541DD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4613" y="5545138"/>
            <a:ext cx="4537075" cy="0"/>
          </a:xfrm>
          <a:prstGeom prst="line">
            <a:avLst/>
          </a:prstGeom>
          <a:noFill/>
          <a:ln w="38100" cap="sq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CF5BEBAC-FC26-DC48-8162-A0FD154F3B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扫描线填充算法</a:t>
            </a:r>
          </a:p>
        </p:txBody>
      </p:sp>
      <p:sp>
        <p:nvSpPr>
          <p:cNvPr id="447491" name="Rectangle 3">
            <a:extLst>
              <a:ext uri="{FF2B5EF4-FFF2-40B4-BE49-F238E27FC236}">
                <a16:creationId xmlns:a16="http://schemas.microsoft.com/office/drawing/2014/main" id="{035C2E59-5BFA-2981-84A3-A6B16B08F4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1913" y="1844675"/>
            <a:ext cx="7561262" cy="2305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600" b="1" dirty="0"/>
              <a:t>如何解决填充扩大化问题？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 dirty="0"/>
              <a:t>取中心扫描线 </a:t>
            </a:r>
            <a:r>
              <a:rPr lang="en-US" altLang="zh-CN" b="1" i="1" dirty="0"/>
              <a:t>y</a:t>
            </a:r>
            <a:r>
              <a:rPr lang="en-US" altLang="zh-CN" b="1" dirty="0"/>
              <a:t>+0.5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 dirty="0"/>
              <a:t>检查交点右方像素的中心是否落在区间内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        x</a:t>
            </a:r>
            <a:r>
              <a:rPr lang="en-US" altLang="zh-CN" sz="2800" b="1" i="1" baseline="-25000" dirty="0"/>
              <a:t>l </a:t>
            </a:r>
            <a:r>
              <a:rPr lang="en-US" altLang="zh-CN" sz="2800" b="1" dirty="0"/>
              <a:t>≤ 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+0.5 ≤ </a:t>
            </a:r>
            <a:r>
              <a:rPr lang="en-US" altLang="zh-CN" sz="2800" b="1" i="1" dirty="0" err="1"/>
              <a:t>x</a:t>
            </a:r>
            <a:r>
              <a:rPr lang="en-US" altLang="zh-CN" sz="2800" b="1" i="1" baseline="-25000" dirty="0" err="1"/>
              <a:t>r</a:t>
            </a:r>
            <a:endParaRPr lang="zh-CN" altLang="en-US" sz="2800" b="1" i="1" baseline="-25000" dirty="0"/>
          </a:p>
        </p:txBody>
      </p:sp>
      <p:graphicFrame>
        <p:nvGraphicFramePr>
          <p:cNvPr id="27653" name="Object 4">
            <a:extLst>
              <a:ext uri="{FF2B5EF4-FFF2-40B4-BE49-F238E27FC236}">
                <a16:creationId xmlns:a16="http://schemas.microsoft.com/office/drawing/2014/main" id="{3409E9BB-B463-C83A-29EB-69913574DA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1913" y="4159250"/>
          <a:ext cx="4633912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972050" imgH="2314575" progId="Visio.Drawing.6">
                  <p:embed/>
                </p:oleObj>
              </mc:Choice>
              <mc:Fallback>
                <p:oleObj r:id="rId2" imgW="4972050" imgH="2314575" progId="Visio.Drawing.6">
                  <p:embed/>
                  <p:pic>
                    <p:nvPicPr>
                      <p:cNvPr id="27653" name="Object 4">
                        <a:extLst>
                          <a:ext uri="{FF2B5EF4-FFF2-40B4-BE49-F238E27FC236}">
                            <a16:creationId xmlns:a16="http://schemas.microsoft.com/office/drawing/2014/main" id="{3409E9BB-B463-C83A-29EB-69913574DA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4159250"/>
                        <a:ext cx="4633912" cy="214947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7493" name="Oval 5">
            <a:extLst>
              <a:ext uri="{FF2B5EF4-FFF2-40B4-BE49-F238E27FC236}">
                <a16:creationId xmlns:a16="http://schemas.microsoft.com/office/drawing/2014/main" id="{9A97EF2E-5F9F-A98D-5E14-4D24FDC32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913" y="5470525"/>
            <a:ext cx="142875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7655" name="Line 14">
            <a:extLst>
              <a:ext uri="{FF2B5EF4-FFF2-40B4-BE49-F238E27FC236}">
                <a16:creationId xmlns:a16="http://schemas.microsoft.com/office/drawing/2014/main" id="{A03779BA-30EB-88D2-5FBB-1D9BABA591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5625" y="5013325"/>
            <a:ext cx="828675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6" name="Line 16">
            <a:extLst>
              <a:ext uri="{FF2B5EF4-FFF2-40B4-BE49-F238E27FC236}">
                <a16:creationId xmlns:a16="http://schemas.microsoft.com/office/drawing/2014/main" id="{912693D4-E566-BFE2-3F40-ECDC54F10E18}"/>
              </a:ext>
            </a:extLst>
          </p:cNvPr>
          <p:cNvSpPr>
            <a:spLocks noChangeShapeType="1"/>
          </p:cNvSpPr>
          <p:nvPr/>
        </p:nvSpPr>
        <p:spPr bwMode="auto">
          <a:xfrm rot="5280000">
            <a:off x="3625851" y="5329237"/>
            <a:ext cx="647700" cy="15875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7" name="Line 17">
            <a:extLst>
              <a:ext uri="{FF2B5EF4-FFF2-40B4-BE49-F238E27FC236}">
                <a16:creationId xmlns:a16="http://schemas.microsoft.com/office/drawing/2014/main" id="{0DFBDC5F-FD48-A471-8AE9-211640B5A266}"/>
              </a:ext>
            </a:extLst>
          </p:cNvPr>
          <p:cNvSpPr>
            <a:spLocks noChangeShapeType="1"/>
          </p:cNvSpPr>
          <p:nvPr/>
        </p:nvSpPr>
        <p:spPr bwMode="auto">
          <a:xfrm rot="5280000">
            <a:off x="2761457" y="5314156"/>
            <a:ext cx="677862" cy="15875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8" name="Line 22">
            <a:extLst>
              <a:ext uri="{FF2B5EF4-FFF2-40B4-BE49-F238E27FC236}">
                <a16:creationId xmlns:a16="http://schemas.microsoft.com/office/drawing/2014/main" id="{58FFD8B9-EE6B-7685-E86E-F9A538435F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5024438"/>
            <a:ext cx="865188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9" name="Line 23">
            <a:extLst>
              <a:ext uri="{FF2B5EF4-FFF2-40B4-BE49-F238E27FC236}">
                <a16:creationId xmlns:a16="http://schemas.microsoft.com/office/drawing/2014/main" id="{B73718C7-4B5E-88C0-AC44-8E22B3AF77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5672138"/>
            <a:ext cx="865188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60" name="Line 24">
            <a:extLst>
              <a:ext uri="{FF2B5EF4-FFF2-40B4-BE49-F238E27FC236}">
                <a16:creationId xmlns:a16="http://schemas.microsoft.com/office/drawing/2014/main" id="{0BEAB011-91A0-8C00-1E6F-84D18A63FC2F}"/>
              </a:ext>
            </a:extLst>
          </p:cNvPr>
          <p:cNvSpPr>
            <a:spLocks noChangeShapeType="1"/>
          </p:cNvSpPr>
          <p:nvPr/>
        </p:nvSpPr>
        <p:spPr bwMode="auto">
          <a:xfrm rot="5280000">
            <a:off x="6056313" y="5354637"/>
            <a:ext cx="647700" cy="15875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61" name="Line 25">
            <a:extLst>
              <a:ext uri="{FF2B5EF4-FFF2-40B4-BE49-F238E27FC236}">
                <a16:creationId xmlns:a16="http://schemas.microsoft.com/office/drawing/2014/main" id="{E2C4B42A-0915-EDB2-C7C1-08BEAF4574D8}"/>
              </a:ext>
            </a:extLst>
          </p:cNvPr>
          <p:cNvSpPr>
            <a:spLocks noChangeShapeType="1"/>
          </p:cNvSpPr>
          <p:nvPr/>
        </p:nvSpPr>
        <p:spPr bwMode="auto">
          <a:xfrm rot="5280000">
            <a:off x="5191920" y="5339556"/>
            <a:ext cx="677862" cy="15875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7527" name="Line 39">
            <a:extLst>
              <a:ext uri="{FF2B5EF4-FFF2-40B4-BE49-F238E27FC236}">
                <a16:creationId xmlns:a16="http://schemas.microsoft.com/office/drawing/2014/main" id="{F2C7E2A5-300E-E598-F70D-A106195F4D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4613" y="5329238"/>
            <a:ext cx="4537075" cy="0"/>
          </a:xfrm>
          <a:prstGeom prst="line">
            <a:avLst/>
          </a:prstGeom>
          <a:noFill/>
          <a:ln w="38100" cap="sq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7528" name="Line 40">
            <a:extLst>
              <a:ext uri="{FF2B5EF4-FFF2-40B4-BE49-F238E27FC236}">
                <a16:creationId xmlns:a16="http://schemas.microsoft.com/office/drawing/2014/main" id="{E984C5D2-0891-C47C-D1AE-09ADA996B0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4613" y="5113338"/>
            <a:ext cx="4537075" cy="0"/>
          </a:xfrm>
          <a:prstGeom prst="line">
            <a:avLst/>
          </a:prstGeom>
          <a:noFill/>
          <a:ln w="38100" cap="sq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7530" name="Oval 42">
            <a:extLst>
              <a:ext uri="{FF2B5EF4-FFF2-40B4-BE49-F238E27FC236}">
                <a16:creationId xmlns:a16="http://schemas.microsoft.com/office/drawing/2014/main" id="{EE33F9FC-50A0-6C74-B604-83D66B4F8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3" y="5038725"/>
            <a:ext cx="142875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47531" name="Oval 43">
            <a:extLst>
              <a:ext uri="{FF2B5EF4-FFF2-40B4-BE49-F238E27FC236}">
                <a16:creationId xmlns:a16="http://schemas.microsoft.com/office/drawing/2014/main" id="{2543D101-9083-4A7D-4987-42ACA560C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675" y="5038725"/>
            <a:ext cx="142875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47532" name="Oval 44">
            <a:extLst>
              <a:ext uri="{FF2B5EF4-FFF2-40B4-BE49-F238E27FC236}">
                <a16:creationId xmlns:a16="http://schemas.microsoft.com/office/drawing/2014/main" id="{0A7204AA-4C5E-1FC6-A6AD-0A4924804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3" y="5272088"/>
            <a:ext cx="142875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47533" name="Oval 45">
            <a:extLst>
              <a:ext uri="{FF2B5EF4-FFF2-40B4-BE49-F238E27FC236}">
                <a16:creationId xmlns:a16="http://schemas.microsoft.com/office/drawing/2014/main" id="{B3431DEA-0AF4-0283-6932-5CEA83C84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563" y="5264150"/>
            <a:ext cx="142875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47534" name="Oval 46">
            <a:extLst>
              <a:ext uri="{FF2B5EF4-FFF2-40B4-BE49-F238E27FC236}">
                <a16:creationId xmlns:a16="http://schemas.microsoft.com/office/drawing/2014/main" id="{7C27B6C0-10EB-5116-E7EA-BC292CA37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5470525"/>
            <a:ext cx="142875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pic>
        <p:nvPicPr>
          <p:cNvPr id="27669" name="Picture 49">
            <a:extLst>
              <a:ext uri="{FF2B5EF4-FFF2-40B4-BE49-F238E27FC236}">
                <a16:creationId xmlns:a16="http://schemas.microsoft.com/office/drawing/2014/main" id="{AE92DF83-FB73-419B-6B4D-7F630AE9F44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620713"/>
            <a:ext cx="1655762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7539" name="Line 51">
            <a:extLst>
              <a:ext uri="{FF2B5EF4-FFF2-40B4-BE49-F238E27FC236}">
                <a16:creationId xmlns:a16="http://schemas.microsoft.com/office/drawing/2014/main" id="{72AA0007-C594-5DF2-D6F6-6562211AC3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4192588"/>
            <a:ext cx="0" cy="1871662"/>
          </a:xfrm>
          <a:prstGeom prst="line">
            <a:avLst/>
          </a:prstGeom>
          <a:noFill/>
          <a:ln w="38100" cap="sq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7540" name="Line 52">
            <a:extLst>
              <a:ext uri="{FF2B5EF4-FFF2-40B4-BE49-F238E27FC236}">
                <a16:creationId xmlns:a16="http://schemas.microsoft.com/office/drawing/2014/main" id="{1900451D-C170-CBC0-91E8-E39994F71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4192588"/>
            <a:ext cx="0" cy="1871662"/>
          </a:xfrm>
          <a:prstGeom prst="line">
            <a:avLst/>
          </a:prstGeom>
          <a:noFill/>
          <a:ln w="38100" cap="sq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7541" name="Line 53">
            <a:extLst>
              <a:ext uri="{FF2B5EF4-FFF2-40B4-BE49-F238E27FC236}">
                <a16:creationId xmlns:a16="http://schemas.microsoft.com/office/drawing/2014/main" id="{093DA6A1-BCB7-5A57-3CA1-795F8A4380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4192588"/>
            <a:ext cx="0" cy="1871662"/>
          </a:xfrm>
          <a:prstGeom prst="line">
            <a:avLst/>
          </a:prstGeom>
          <a:noFill/>
          <a:ln w="38100" cap="sq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7542" name="Line 54">
            <a:extLst>
              <a:ext uri="{FF2B5EF4-FFF2-40B4-BE49-F238E27FC236}">
                <a16:creationId xmlns:a16="http://schemas.microsoft.com/office/drawing/2014/main" id="{B8FD3386-E7B4-8BF1-BD77-5FF6FAA96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275" y="4192588"/>
            <a:ext cx="0" cy="1871662"/>
          </a:xfrm>
          <a:prstGeom prst="line">
            <a:avLst/>
          </a:prstGeom>
          <a:noFill/>
          <a:ln w="38100" cap="sq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7543" name="Line 55">
            <a:extLst>
              <a:ext uri="{FF2B5EF4-FFF2-40B4-BE49-F238E27FC236}">
                <a16:creationId xmlns:a16="http://schemas.microsoft.com/office/drawing/2014/main" id="{B3032848-2524-6312-422E-7B26C1BCD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0325" y="5545138"/>
            <a:ext cx="4537075" cy="0"/>
          </a:xfrm>
          <a:prstGeom prst="line">
            <a:avLst/>
          </a:prstGeom>
          <a:noFill/>
          <a:ln w="38100" cap="sq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7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44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447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44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4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44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44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47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4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4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4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4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2">
            <a:extLst>
              <a:ext uri="{FF2B5EF4-FFF2-40B4-BE49-F238E27FC236}">
                <a16:creationId xmlns:a16="http://schemas.microsoft.com/office/drawing/2014/main" id="{5C44C59A-4348-438B-26F0-5EE1FA3CE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4613" y="5545138"/>
            <a:ext cx="4537075" cy="0"/>
          </a:xfrm>
          <a:prstGeom prst="line">
            <a:avLst/>
          </a:prstGeom>
          <a:noFill/>
          <a:ln w="38100" cap="sq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FED2255-A236-B38E-0AEF-8D401D5FB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扫描线填充算法</a:t>
            </a:r>
          </a:p>
        </p:txBody>
      </p:sp>
      <p:sp>
        <p:nvSpPr>
          <p:cNvPr id="451588" name="Rectangle 4">
            <a:extLst>
              <a:ext uri="{FF2B5EF4-FFF2-40B4-BE49-F238E27FC236}">
                <a16:creationId xmlns:a16="http://schemas.microsoft.com/office/drawing/2014/main" id="{455685B0-1128-F3E1-AAB8-4449BC0300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1913" y="1844675"/>
            <a:ext cx="7561262" cy="2305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600" b="1" dirty="0"/>
              <a:t>填充过程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 dirty="0"/>
              <a:t>求出交点的坐标为：</a:t>
            </a:r>
            <a:r>
              <a:rPr lang="en-US" altLang="zh-CN" b="1" i="1" dirty="0"/>
              <a:t>x</a:t>
            </a:r>
            <a:r>
              <a:rPr lang="en-US" altLang="zh-CN" b="1" i="1" baseline="-25000" dirty="0"/>
              <a:t>l</a:t>
            </a:r>
            <a:r>
              <a:rPr lang="en-US" altLang="zh-CN" b="1" dirty="0"/>
              <a:t>=1, </a:t>
            </a:r>
            <a:r>
              <a:rPr lang="en-US" altLang="zh-CN" b="1" i="1" dirty="0" err="1"/>
              <a:t>x</a:t>
            </a:r>
            <a:r>
              <a:rPr lang="en-US" altLang="zh-CN" b="1" i="1" baseline="-25000" dirty="0" err="1"/>
              <a:t>r</a:t>
            </a:r>
            <a:r>
              <a:rPr lang="en-US" altLang="zh-CN" b="1" dirty="0"/>
              <a:t>=5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 dirty="0"/>
              <a:t>有</a:t>
            </a:r>
            <a:r>
              <a:rPr lang="en-US" altLang="zh-CN" b="1" dirty="0"/>
              <a:t>4</a:t>
            </a:r>
            <a:r>
              <a:rPr lang="zh-CN" altLang="en-US" b="1" dirty="0"/>
              <a:t>个点在配对区间内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 dirty="0"/>
              <a:t>即满足：</a:t>
            </a:r>
            <a:r>
              <a:rPr lang="en-US" altLang="zh-CN" b="1" i="1" dirty="0"/>
              <a:t>x</a:t>
            </a:r>
            <a:r>
              <a:rPr lang="en-US" altLang="zh-CN" b="1" i="1" baseline="-25000" dirty="0"/>
              <a:t>l </a:t>
            </a:r>
            <a:r>
              <a:rPr lang="en-US" altLang="zh-CN" b="1" dirty="0"/>
              <a:t>≤ </a:t>
            </a:r>
            <a:r>
              <a:rPr lang="en-US" altLang="zh-CN" b="1" i="1" dirty="0"/>
              <a:t>x</a:t>
            </a:r>
            <a:r>
              <a:rPr lang="en-US" altLang="zh-CN" b="1" dirty="0"/>
              <a:t>+0.5</a:t>
            </a:r>
            <a:r>
              <a:rPr lang="en-US" altLang="zh-CN" b="1" i="1" dirty="0"/>
              <a:t> </a:t>
            </a:r>
            <a:r>
              <a:rPr lang="en-US" altLang="zh-CN" b="1" dirty="0"/>
              <a:t>≤ </a:t>
            </a:r>
            <a:r>
              <a:rPr lang="en-US" altLang="zh-CN" b="1" i="1" dirty="0" err="1"/>
              <a:t>x</a:t>
            </a:r>
            <a:r>
              <a:rPr lang="en-US" altLang="zh-CN" b="1" i="1" baseline="-25000" dirty="0" err="1"/>
              <a:t>r</a:t>
            </a:r>
            <a:endParaRPr lang="zh-CN" altLang="en-US" b="1" i="1" baseline="-25000" dirty="0"/>
          </a:p>
        </p:txBody>
      </p:sp>
      <p:graphicFrame>
        <p:nvGraphicFramePr>
          <p:cNvPr id="28677" name="Object 5">
            <a:extLst>
              <a:ext uri="{FF2B5EF4-FFF2-40B4-BE49-F238E27FC236}">
                <a16:creationId xmlns:a16="http://schemas.microsoft.com/office/drawing/2014/main" id="{50EEF72C-AF0D-F70C-2569-3A3D9BA189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1913" y="4159250"/>
          <a:ext cx="4633912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972050" imgH="2314575" progId="Visio.Drawing.6">
                  <p:embed/>
                </p:oleObj>
              </mc:Choice>
              <mc:Fallback>
                <p:oleObj r:id="rId2" imgW="4972050" imgH="2314575" progId="Visio.Drawing.6">
                  <p:embed/>
                  <p:pic>
                    <p:nvPicPr>
                      <p:cNvPr id="28677" name="Object 5">
                        <a:extLst>
                          <a:ext uri="{FF2B5EF4-FFF2-40B4-BE49-F238E27FC236}">
                            <a16:creationId xmlns:a16="http://schemas.microsoft.com/office/drawing/2014/main" id="{50EEF72C-AF0D-F70C-2569-3A3D9BA189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4159250"/>
                        <a:ext cx="4633912" cy="214947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Line 7">
            <a:extLst>
              <a:ext uri="{FF2B5EF4-FFF2-40B4-BE49-F238E27FC236}">
                <a16:creationId xmlns:a16="http://schemas.microsoft.com/office/drawing/2014/main" id="{6FB608CF-E727-E5D2-91AD-3469BEC2A2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8163" y="5013325"/>
            <a:ext cx="865187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79" name="Line 8">
            <a:extLst>
              <a:ext uri="{FF2B5EF4-FFF2-40B4-BE49-F238E27FC236}">
                <a16:creationId xmlns:a16="http://schemas.microsoft.com/office/drawing/2014/main" id="{3221CD19-D438-BB1F-6328-4563610246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8163" y="5661025"/>
            <a:ext cx="865187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80" name="Line 9">
            <a:extLst>
              <a:ext uri="{FF2B5EF4-FFF2-40B4-BE49-F238E27FC236}">
                <a16:creationId xmlns:a16="http://schemas.microsoft.com/office/drawing/2014/main" id="{6E391FD8-7604-EAA4-D508-F520FAC67230}"/>
              </a:ext>
            </a:extLst>
          </p:cNvPr>
          <p:cNvSpPr>
            <a:spLocks noChangeShapeType="1"/>
          </p:cNvSpPr>
          <p:nvPr/>
        </p:nvSpPr>
        <p:spPr bwMode="auto">
          <a:xfrm rot="5280000">
            <a:off x="3625851" y="5329237"/>
            <a:ext cx="647700" cy="15875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81" name="Line 10">
            <a:extLst>
              <a:ext uri="{FF2B5EF4-FFF2-40B4-BE49-F238E27FC236}">
                <a16:creationId xmlns:a16="http://schemas.microsoft.com/office/drawing/2014/main" id="{D242E421-200E-891D-2340-A7EE5628CE47}"/>
              </a:ext>
            </a:extLst>
          </p:cNvPr>
          <p:cNvSpPr>
            <a:spLocks noChangeShapeType="1"/>
          </p:cNvSpPr>
          <p:nvPr/>
        </p:nvSpPr>
        <p:spPr bwMode="auto">
          <a:xfrm rot="5280000">
            <a:off x="2761457" y="5314156"/>
            <a:ext cx="677862" cy="15875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82" name="Line 11">
            <a:extLst>
              <a:ext uri="{FF2B5EF4-FFF2-40B4-BE49-F238E27FC236}">
                <a16:creationId xmlns:a16="http://schemas.microsoft.com/office/drawing/2014/main" id="{4938D0CB-AB7E-E452-0E22-30B06A158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5024438"/>
            <a:ext cx="865188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83" name="Line 12">
            <a:extLst>
              <a:ext uri="{FF2B5EF4-FFF2-40B4-BE49-F238E27FC236}">
                <a16:creationId xmlns:a16="http://schemas.microsoft.com/office/drawing/2014/main" id="{ABDA7159-A6F6-5AD7-C52A-AB82BCD554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5672138"/>
            <a:ext cx="865188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84" name="Line 13">
            <a:extLst>
              <a:ext uri="{FF2B5EF4-FFF2-40B4-BE49-F238E27FC236}">
                <a16:creationId xmlns:a16="http://schemas.microsoft.com/office/drawing/2014/main" id="{DF6CA833-3EDC-FD5E-64C4-266C95FEEC10}"/>
              </a:ext>
            </a:extLst>
          </p:cNvPr>
          <p:cNvSpPr>
            <a:spLocks noChangeShapeType="1"/>
          </p:cNvSpPr>
          <p:nvPr/>
        </p:nvSpPr>
        <p:spPr bwMode="auto">
          <a:xfrm rot="5280000">
            <a:off x="6056313" y="5354637"/>
            <a:ext cx="647700" cy="15875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85" name="Line 14">
            <a:extLst>
              <a:ext uri="{FF2B5EF4-FFF2-40B4-BE49-F238E27FC236}">
                <a16:creationId xmlns:a16="http://schemas.microsoft.com/office/drawing/2014/main" id="{14423EED-EB5E-EDDB-3C21-159D2600BE2C}"/>
              </a:ext>
            </a:extLst>
          </p:cNvPr>
          <p:cNvSpPr>
            <a:spLocks noChangeShapeType="1"/>
          </p:cNvSpPr>
          <p:nvPr/>
        </p:nvSpPr>
        <p:spPr bwMode="auto">
          <a:xfrm rot="5280000">
            <a:off x="5191920" y="5339556"/>
            <a:ext cx="677862" cy="15875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451599" name="Group 15">
            <a:extLst>
              <a:ext uri="{FF2B5EF4-FFF2-40B4-BE49-F238E27FC236}">
                <a16:creationId xmlns:a16="http://schemas.microsoft.com/office/drawing/2014/main" id="{7C1C3010-D245-CF1D-DF0D-84B8BB9DB0E1}"/>
              </a:ext>
            </a:extLst>
          </p:cNvPr>
          <p:cNvGrpSpPr>
            <a:grpSpLocks/>
          </p:cNvGrpSpPr>
          <p:nvPr/>
        </p:nvGrpSpPr>
        <p:grpSpPr bwMode="auto">
          <a:xfrm>
            <a:off x="3087688" y="5008563"/>
            <a:ext cx="855662" cy="228600"/>
            <a:chOff x="4826" y="3155"/>
            <a:chExt cx="539" cy="144"/>
          </a:xfrm>
        </p:grpSpPr>
        <p:sp>
          <p:nvSpPr>
            <p:cNvPr id="28710" name="Oval 16">
              <a:extLst>
                <a:ext uri="{FF2B5EF4-FFF2-40B4-BE49-F238E27FC236}">
                  <a16:creationId xmlns:a16="http://schemas.microsoft.com/office/drawing/2014/main" id="{D924D8A8-A590-89C8-A402-8D4CCDAC4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6" y="3158"/>
              <a:ext cx="136" cy="13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711" name="Oval 17">
              <a:extLst>
                <a:ext uri="{FF2B5EF4-FFF2-40B4-BE49-F238E27FC236}">
                  <a16:creationId xmlns:a16="http://schemas.microsoft.com/office/drawing/2014/main" id="{515A6756-576C-1C70-710C-91CA0487E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" y="3155"/>
              <a:ext cx="136" cy="13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712" name="Oval 18">
              <a:extLst>
                <a:ext uri="{FF2B5EF4-FFF2-40B4-BE49-F238E27FC236}">
                  <a16:creationId xmlns:a16="http://schemas.microsoft.com/office/drawing/2014/main" id="{4118F73D-6B37-51E4-4FC5-04C65A668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3" y="3163"/>
              <a:ext cx="136" cy="13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713" name="Oval 19">
              <a:extLst>
                <a:ext uri="{FF2B5EF4-FFF2-40B4-BE49-F238E27FC236}">
                  <a16:creationId xmlns:a16="http://schemas.microsoft.com/office/drawing/2014/main" id="{A8AB9865-C5A5-B4A9-DDBA-F45CB7052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9" y="3163"/>
              <a:ext cx="136" cy="13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51604" name="Group 20">
            <a:extLst>
              <a:ext uri="{FF2B5EF4-FFF2-40B4-BE49-F238E27FC236}">
                <a16:creationId xmlns:a16="http://schemas.microsoft.com/office/drawing/2014/main" id="{EDB95315-314F-B0DA-BF97-A3C5EC89EDCE}"/>
              </a:ext>
            </a:extLst>
          </p:cNvPr>
          <p:cNvGrpSpPr>
            <a:grpSpLocks/>
          </p:cNvGrpSpPr>
          <p:nvPr/>
        </p:nvGrpSpPr>
        <p:grpSpPr bwMode="auto">
          <a:xfrm>
            <a:off x="3089275" y="5224463"/>
            <a:ext cx="849313" cy="230187"/>
            <a:chOff x="4830" y="3291"/>
            <a:chExt cx="535" cy="145"/>
          </a:xfrm>
        </p:grpSpPr>
        <p:sp>
          <p:nvSpPr>
            <p:cNvPr id="28706" name="Oval 21">
              <a:extLst>
                <a:ext uri="{FF2B5EF4-FFF2-40B4-BE49-F238E27FC236}">
                  <a16:creationId xmlns:a16="http://schemas.microsoft.com/office/drawing/2014/main" id="{5A2458D7-C1E1-26FC-22C9-CF3AF7713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3291"/>
              <a:ext cx="136" cy="13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707" name="Oval 22">
              <a:extLst>
                <a:ext uri="{FF2B5EF4-FFF2-40B4-BE49-F238E27FC236}">
                  <a16:creationId xmlns:a16="http://schemas.microsoft.com/office/drawing/2014/main" id="{EF144EE0-A71E-064F-58D2-5BCFE5F3F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7" y="3291"/>
              <a:ext cx="136" cy="13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708" name="Oval 23">
              <a:extLst>
                <a:ext uri="{FF2B5EF4-FFF2-40B4-BE49-F238E27FC236}">
                  <a16:creationId xmlns:a16="http://schemas.microsoft.com/office/drawing/2014/main" id="{B865C4BB-A0ED-99A3-A391-EE3039788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" y="3298"/>
              <a:ext cx="136" cy="13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709" name="Oval 24">
              <a:extLst>
                <a:ext uri="{FF2B5EF4-FFF2-40B4-BE49-F238E27FC236}">
                  <a16:creationId xmlns:a16="http://schemas.microsoft.com/office/drawing/2014/main" id="{98B06A6D-86E1-07F6-C5F8-125E0FE2C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9" y="3300"/>
              <a:ext cx="136" cy="13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51609" name="Group 25">
            <a:extLst>
              <a:ext uri="{FF2B5EF4-FFF2-40B4-BE49-F238E27FC236}">
                <a16:creationId xmlns:a16="http://schemas.microsoft.com/office/drawing/2014/main" id="{386D959F-F3BE-A8B3-F3BC-2990583916D8}"/>
              </a:ext>
            </a:extLst>
          </p:cNvPr>
          <p:cNvGrpSpPr>
            <a:grpSpLocks/>
          </p:cNvGrpSpPr>
          <p:nvPr/>
        </p:nvGrpSpPr>
        <p:grpSpPr bwMode="auto">
          <a:xfrm>
            <a:off x="3089275" y="5440363"/>
            <a:ext cx="865188" cy="215900"/>
            <a:chOff x="1946" y="3427"/>
            <a:chExt cx="545" cy="136"/>
          </a:xfrm>
        </p:grpSpPr>
        <p:sp>
          <p:nvSpPr>
            <p:cNvPr id="28702" name="Oval 26">
              <a:extLst>
                <a:ext uri="{FF2B5EF4-FFF2-40B4-BE49-F238E27FC236}">
                  <a16:creationId xmlns:a16="http://schemas.microsoft.com/office/drawing/2014/main" id="{C205FC20-2D21-B597-F925-A6CF5395C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3427"/>
              <a:ext cx="136" cy="13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703" name="Oval 27">
              <a:extLst>
                <a:ext uri="{FF2B5EF4-FFF2-40B4-BE49-F238E27FC236}">
                  <a16:creationId xmlns:a16="http://schemas.microsoft.com/office/drawing/2014/main" id="{2E7AE307-756B-2229-05A5-4879F421E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2" y="3427"/>
              <a:ext cx="136" cy="13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704" name="Oval 28">
              <a:extLst>
                <a:ext uri="{FF2B5EF4-FFF2-40B4-BE49-F238E27FC236}">
                  <a16:creationId xmlns:a16="http://schemas.microsoft.com/office/drawing/2014/main" id="{B1F7973D-7794-B8A0-219C-029B8D810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3427"/>
              <a:ext cx="136" cy="13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705" name="Oval 29">
              <a:extLst>
                <a:ext uri="{FF2B5EF4-FFF2-40B4-BE49-F238E27FC236}">
                  <a16:creationId xmlns:a16="http://schemas.microsoft.com/office/drawing/2014/main" id="{E541DCB6-6671-17F8-0194-2DE9BDDAB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3427"/>
              <a:ext cx="136" cy="13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51618" name="Oval 34">
            <a:extLst>
              <a:ext uri="{FF2B5EF4-FFF2-40B4-BE49-F238E27FC236}">
                <a16:creationId xmlns:a16="http://schemas.microsoft.com/office/drawing/2014/main" id="{6E853A89-3902-F95B-F201-E3CFF9D2F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3" y="5272088"/>
            <a:ext cx="142875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51614" name="Line 30">
            <a:extLst>
              <a:ext uri="{FF2B5EF4-FFF2-40B4-BE49-F238E27FC236}">
                <a16:creationId xmlns:a16="http://schemas.microsoft.com/office/drawing/2014/main" id="{39BE4A18-0993-414F-5670-5A16E4B4B5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4613" y="5329238"/>
            <a:ext cx="4537075" cy="0"/>
          </a:xfrm>
          <a:prstGeom prst="line">
            <a:avLst/>
          </a:prstGeom>
          <a:noFill/>
          <a:ln w="38100" cap="sq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1616" name="Oval 32">
            <a:extLst>
              <a:ext uri="{FF2B5EF4-FFF2-40B4-BE49-F238E27FC236}">
                <a16:creationId xmlns:a16="http://schemas.microsoft.com/office/drawing/2014/main" id="{6A9B90D9-B39A-87E6-7324-5739D7F6C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3" y="5038725"/>
            <a:ext cx="142875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51615" name="Line 31">
            <a:extLst>
              <a:ext uri="{FF2B5EF4-FFF2-40B4-BE49-F238E27FC236}">
                <a16:creationId xmlns:a16="http://schemas.microsoft.com/office/drawing/2014/main" id="{5BA9CFA7-AD5E-986C-EC26-53B71B92B9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4613" y="5113338"/>
            <a:ext cx="4537075" cy="0"/>
          </a:xfrm>
          <a:prstGeom prst="line">
            <a:avLst/>
          </a:prstGeom>
          <a:noFill/>
          <a:ln w="38100" cap="sq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1617" name="Oval 33">
            <a:extLst>
              <a:ext uri="{FF2B5EF4-FFF2-40B4-BE49-F238E27FC236}">
                <a16:creationId xmlns:a16="http://schemas.microsoft.com/office/drawing/2014/main" id="{AA6FC9C4-EB13-C756-EE51-000AEBB48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675" y="5038725"/>
            <a:ext cx="142875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51619" name="Oval 35">
            <a:extLst>
              <a:ext uri="{FF2B5EF4-FFF2-40B4-BE49-F238E27FC236}">
                <a16:creationId xmlns:a16="http://schemas.microsoft.com/office/drawing/2014/main" id="{4BA0150B-D9F3-8F1E-96A6-31EC0B8EE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563" y="5264150"/>
            <a:ext cx="142875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51620" name="Oval 36">
            <a:extLst>
              <a:ext uri="{FF2B5EF4-FFF2-40B4-BE49-F238E27FC236}">
                <a16:creationId xmlns:a16="http://schemas.microsoft.com/office/drawing/2014/main" id="{E4385A53-1032-30A3-1984-F7DFFFFE4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5470525"/>
            <a:ext cx="142875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51622" name="Line 38">
            <a:extLst>
              <a:ext uri="{FF2B5EF4-FFF2-40B4-BE49-F238E27FC236}">
                <a16:creationId xmlns:a16="http://schemas.microsoft.com/office/drawing/2014/main" id="{722B1BBD-43C3-91AC-4FD3-D245F92E2D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4192588"/>
            <a:ext cx="0" cy="1871662"/>
          </a:xfrm>
          <a:prstGeom prst="line">
            <a:avLst/>
          </a:prstGeom>
          <a:noFill/>
          <a:ln w="38100" cap="sq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51623" name="Line 39">
            <a:extLst>
              <a:ext uri="{FF2B5EF4-FFF2-40B4-BE49-F238E27FC236}">
                <a16:creationId xmlns:a16="http://schemas.microsoft.com/office/drawing/2014/main" id="{387BA29F-3B2B-2F6F-5492-BC3A4BA8E7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4192588"/>
            <a:ext cx="0" cy="1871662"/>
          </a:xfrm>
          <a:prstGeom prst="line">
            <a:avLst/>
          </a:prstGeom>
          <a:noFill/>
          <a:ln w="38100" cap="sq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51624" name="Line 40">
            <a:extLst>
              <a:ext uri="{FF2B5EF4-FFF2-40B4-BE49-F238E27FC236}">
                <a16:creationId xmlns:a16="http://schemas.microsoft.com/office/drawing/2014/main" id="{75323CA7-4461-1D30-6787-AC9FAF16C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4192588"/>
            <a:ext cx="0" cy="1871662"/>
          </a:xfrm>
          <a:prstGeom prst="line">
            <a:avLst/>
          </a:prstGeom>
          <a:noFill/>
          <a:ln w="38100" cap="sq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51625" name="Line 41">
            <a:extLst>
              <a:ext uri="{FF2B5EF4-FFF2-40B4-BE49-F238E27FC236}">
                <a16:creationId xmlns:a16="http://schemas.microsoft.com/office/drawing/2014/main" id="{97774C49-9575-0C0B-03B2-73AB8AF711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275" y="4192588"/>
            <a:ext cx="0" cy="1871662"/>
          </a:xfrm>
          <a:prstGeom prst="line">
            <a:avLst/>
          </a:prstGeom>
          <a:noFill/>
          <a:ln w="38100" cap="sq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51626" name="Line 42">
            <a:extLst>
              <a:ext uri="{FF2B5EF4-FFF2-40B4-BE49-F238E27FC236}">
                <a16:creationId xmlns:a16="http://schemas.microsoft.com/office/drawing/2014/main" id="{BBC3ADCD-4B86-AB5D-CF8A-F343EBA832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0325" y="5545138"/>
            <a:ext cx="4537075" cy="0"/>
          </a:xfrm>
          <a:prstGeom prst="line">
            <a:avLst/>
          </a:prstGeom>
          <a:noFill/>
          <a:ln w="38100" cap="sq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1590" name="Oval 6">
            <a:extLst>
              <a:ext uri="{FF2B5EF4-FFF2-40B4-BE49-F238E27FC236}">
                <a16:creationId xmlns:a16="http://schemas.microsoft.com/office/drawing/2014/main" id="{88407E26-A30A-C011-3562-380D55153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913" y="5470525"/>
            <a:ext cx="142875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5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45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51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5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5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5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5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51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51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45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45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5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5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45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45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5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52F64C40-D231-A6F6-63DC-99DBC96E8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扫描线填充算法</a:t>
            </a:r>
          </a:p>
        </p:txBody>
      </p:sp>
      <p:sp>
        <p:nvSpPr>
          <p:cNvPr id="452611" name="Rectangle 3">
            <a:extLst>
              <a:ext uri="{FF2B5EF4-FFF2-40B4-BE49-F238E27FC236}">
                <a16:creationId xmlns:a16="http://schemas.microsoft.com/office/drawing/2014/main" id="{E544EC4C-6F59-BDD6-69B5-B009DA279F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35150" y="1905000"/>
            <a:ext cx="6599238" cy="4114800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b="1"/>
              <a:t>思考第</a:t>
            </a:r>
            <a:r>
              <a:rPr lang="en-US" altLang="zh-CN" b="1"/>
              <a:t>3</a:t>
            </a:r>
            <a:r>
              <a:rPr lang="zh-CN" altLang="en-US" b="1"/>
              <a:t>个问题：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b="1"/>
              <a:t>效率问题</a:t>
            </a:r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E88C8655-8B66-CDEC-3E93-A75BA5A5E4F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1412875"/>
            <a:ext cx="1655762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9096847-E6D7-4D80-C107-2B84D67008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扫描线填充算法</a:t>
            </a:r>
          </a:p>
        </p:txBody>
      </p:sp>
      <p:pic>
        <p:nvPicPr>
          <p:cNvPr id="30723" name="Picture 4">
            <a:extLst>
              <a:ext uri="{FF2B5EF4-FFF2-40B4-BE49-F238E27FC236}">
                <a16:creationId xmlns:a16="http://schemas.microsoft.com/office/drawing/2014/main" id="{BE24FBCB-7786-23C6-75D9-991A3F5E568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1412875"/>
            <a:ext cx="1655762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4662" name="Rectangle 6">
            <a:extLst>
              <a:ext uri="{FF2B5EF4-FFF2-40B4-BE49-F238E27FC236}">
                <a16:creationId xmlns:a16="http://schemas.microsoft.com/office/drawing/2014/main" id="{B45E40AF-27D2-29CC-8D50-9585D98D3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92275" y="2419350"/>
            <a:ext cx="6692900" cy="587375"/>
          </a:xfrm>
          <a:noFill/>
        </p:spPr>
        <p:txBody>
          <a:bodyPr/>
          <a:lstStyle/>
          <a:p>
            <a:pPr eaLnBrk="1" hangingPunct="1"/>
            <a:r>
              <a:rPr lang="zh-CN" altLang="en-US" b="1"/>
              <a:t>影响算法效率的因素是什么？</a:t>
            </a:r>
          </a:p>
        </p:txBody>
      </p:sp>
      <p:sp>
        <p:nvSpPr>
          <p:cNvPr id="454663" name="Rectangle 7">
            <a:extLst>
              <a:ext uri="{FF2B5EF4-FFF2-40B4-BE49-F238E27FC236}">
                <a16:creationId xmlns:a16="http://schemas.microsoft.com/office/drawing/2014/main" id="{A17C22F6-FCB5-E1E6-6DA3-29E1C959E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065588"/>
            <a:ext cx="6696075" cy="195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lvl="1" eaLnBrk="1" hangingPunct="1"/>
            <a:r>
              <a:rPr lang="zh-CN" altLang="en-US" sz="3200" b="1"/>
              <a:t>把多边形所有边放在一个表中</a:t>
            </a:r>
          </a:p>
          <a:p>
            <a:pPr lvl="1" eaLnBrk="1" hangingPunct="1"/>
            <a:r>
              <a:rPr lang="zh-CN" altLang="en-US" sz="3200" b="1"/>
              <a:t>按顺序取出</a:t>
            </a:r>
          </a:p>
          <a:p>
            <a:pPr lvl="1" eaLnBrk="1" hangingPunct="1"/>
            <a:r>
              <a:rPr lang="zh-CN" altLang="en-US" sz="3200" b="1"/>
              <a:t>分别计算与当前扫描线求交点</a:t>
            </a:r>
          </a:p>
        </p:txBody>
      </p:sp>
      <p:sp>
        <p:nvSpPr>
          <p:cNvPr id="454664" name="Rectangle 8">
            <a:extLst>
              <a:ext uri="{FF2B5EF4-FFF2-40B4-BE49-F238E27FC236}">
                <a16:creationId xmlns:a16="http://schemas.microsoft.com/office/drawing/2014/main" id="{2C9D32D1-D466-BE87-E987-CC4C49D40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088" y="3273425"/>
            <a:ext cx="6332537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lvl="1" eaLnBrk="1" hangingPunct="1"/>
            <a:r>
              <a:rPr lang="zh-CN" altLang="en-US" sz="3200" b="1"/>
              <a:t>求交和交点排序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4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4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54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54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54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2" grpId="0" build="p"/>
      <p:bldP spid="454663" grpId="0" uiExpand="1" build="p"/>
      <p:bldP spid="45466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0146771-C829-AC2B-8B9C-53E9B65EC8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扫描线填充算法</a:t>
            </a:r>
          </a:p>
        </p:txBody>
      </p:sp>
      <p:sp>
        <p:nvSpPr>
          <p:cNvPr id="378883" name="Rectangle 3">
            <a:extLst>
              <a:ext uri="{FF2B5EF4-FFF2-40B4-BE49-F238E27FC236}">
                <a16:creationId xmlns:a16="http://schemas.microsoft.com/office/drawing/2014/main" id="{464E7F32-4E45-5F5E-1569-4922FE48EA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5088" y="2203450"/>
            <a:ext cx="7808912" cy="865188"/>
          </a:xfrm>
        </p:spPr>
        <p:txBody>
          <a:bodyPr/>
          <a:lstStyle/>
          <a:p>
            <a:pPr eaLnBrk="1" hangingPunct="1"/>
            <a:r>
              <a:rPr lang="zh-CN" altLang="en-US" b="1"/>
              <a:t>并非所有的边都与当前扫描线有交点？</a:t>
            </a:r>
          </a:p>
        </p:txBody>
      </p:sp>
      <p:sp>
        <p:nvSpPr>
          <p:cNvPr id="378885" name="Rectangle 5">
            <a:extLst>
              <a:ext uri="{FF2B5EF4-FFF2-40B4-BE49-F238E27FC236}">
                <a16:creationId xmlns:a16="http://schemas.microsoft.com/office/drawing/2014/main" id="{30F707E9-D029-D10A-D8BF-674CF396F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3273425"/>
            <a:ext cx="6767513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b="1"/>
              <a:t>如何提高效率？</a:t>
            </a:r>
          </a:p>
        </p:txBody>
      </p:sp>
      <p:sp>
        <p:nvSpPr>
          <p:cNvPr id="378889" name="Rectangle 9">
            <a:extLst>
              <a:ext uri="{FF2B5EF4-FFF2-40B4-BE49-F238E27FC236}">
                <a16:creationId xmlns:a16="http://schemas.microsoft.com/office/drawing/2014/main" id="{3EC49B35-4345-166A-4872-F947CA9D4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650" y="4354513"/>
            <a:ext cx="58293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lvl="1" eaLnBrk="1" hangingPunct="1"/>
            <a:r>
              <a:rPr lang="zh-CN" altLang="en-US" sz="3200" b="1"/>
              <a:t>尽量减少和简化求交计算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8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 build="p"/>
      <p:bldP spid="378885" grpId="0" build="p"/>
      <p:bldP spid="37888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E2DE950-95FC-45F5-3A2B-C62BA82496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扫描线填充算法</a:t>
            </a:r>
          </a:p>
        </p:txBody>
      </p:sp>
      <p:sp>
        <p:nvSpPr>
          <p:cNvPr id="455683" name="Rectangle 3">
            <a:extLst>
              <a:ext uri="{FF2B5EF4-FFF2-40B4-BE49-F238E27FC236}">
                <a16:creationId xmlns:a16="http://schemas.microsoft.com/office/drawing/2014/main" id="{7D6759E6-4233-3C46-17C9-7E4F5FBBD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5088" y="1844675"/>
            <a:ext cx="6405562" cy="865188"/>
          </a:xfrm>
        </p:spPr>
        <p:txBody>
          <a:bodyPr/>
          <a:lstStyle/>
          <a:p>
            <a:pPr eaLnBrk="1" hangingPunct="1"/>
            <a:r>
              <a:rPr lang="zh-CN" altLang="en-US" b="1"/>
              <a:t>如何减少和简化求交计算？</a:t>
            </a:r>
          </a:p>
        </p:txBody>
      </p:sp>
      <p:sp>
        <p:nvSpPr>
          <p:cNvPr id="455684" name="Rectangle 4">
            <a:extLst>
              <a:ext uri="{FF2B5EF4-FFF2-40B4-BE49-F238E27FC236}">
                <a16:creationId xmlns:a16="http://schemas.microsoft.com/office/drawing/2014/main" id="{5D8C24AF-B113-6B4E-3905-1D9A991A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2649538"/>
            <a:ext cx="6767513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b="1"/>
              <a:t>对每条扫描线，建立一个活性边表</a:t>
            </a:r>
          </a:p>
        </p:txBody>
      </p:sp>
      <p:sp>
        <p:nvSpPr>
          <p:cNvPr id="455686" name="Rectangle 6">
            <a:extLst>
              <a:ext uri="{FF2B5EF4-FFF2-40B4-BE49-F238E27FC236}">
                <a16:creationId xmlns:a16="http://schemas.microsoft.com/office/drawing/2014/main" id="{DE3C27EC-31BF-FF3A-B466-C03D94743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368675"/>
            <a:ext cx="4535487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lvl="1" eaLnBrk="1" hangingPunct="1"/>
            <a:r>
              <a:rPr lang="zh-CN" altLang="en-US" sz="3200" b="1"/>
              <a:t>何谓活性边？</a:t>
            </a:r>
          </a:p>
        </p:txBody>
      </p:sp>
      <p:sp>
        <p:nvSpPr>
          <p:cNvPr id="455688" name="Rectangle 8">
            <a:extLst>
              <a:ext uri="{FF2B5EF4-FFF2-40B4-BE49-F238E27FC236}">
                <a16:creationId xmlns:a16="http://schemas.microsoft.com/office/drawing/2014/main" id="{DE03959E-D2D3-DF55-DC96-31AE28822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160838"/>
            <a:ext cx="734377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lvl="1" eaLnBrk="1" hangingPunct="1"/>
            <a:r>
              <a:rPr lang="zh-CN" altLang="en-US" sz="3200" b="1"/>
              <a:t>仅与当前扫描线有交点的边</a:t>
            </a:r>
          </a:p>
        </p:txBody>
      </p:sp>
      <p:sp>
        <p:nvSpPr>
          <p:cNvPr id="455689" name="Rectangle 9">
            <a:extLst>
              <a:ext uri="{FF2B5EF4-FFF2-40B4-BE49-F238E27FC236}">
                <a16:creationId xmlns:a16="http://schemas.microsoft.com/office/drawing/2014/main" id="{5133C1B1-E776-DE84-D23B-F265EF374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088" y="5000625"/>
            <a:ext cx="6045200" cy="174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b="1"/>
              <a:t>活性边表</a:t>
            </a:r>
          </a:p>
          <a:p>
            <a:pPr lvl="1" eaLnBrk="1" hangingPunct="1"/>
            <a:r>
              <a:rPr lang="zh-CN" altLang="en-US" b="1"/>
              <a:t>把所有与当前扫描线有交点的边放到一个表中存储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5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55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55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5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5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build="p"/>
      <p:bldP spid="455684" grpId="0" build="p"/>
      <p:bldP spid="455686" grpId="0" build="allAtOnce"/>
      <p:bldP spid="455688" grpId="0" build="p"/>
      <p:bldP spid="45568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7D04E08-54FC-DD0A-D25D-48CB6E65F9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扫描线填充算法</a:t>
            </a:r>
          </a:p>
        </p:txBody>
      </p:sp>
      <p:sp>
        <p:nvSpPr>
          <p:cNvPr id="457731" name="Rectangle 3">
            <a:extLst>
              <a:ext uri="{FF2B5EF4-FFF2-40B4-BE49-F238E27FC236}">
                <a16:creationId xmlns:a16="http://schemas.microsoft.com/office/drawing/2014/main" id="{F2870A4C-F904-35F0-22FA-2D412687E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1916113"/>
            <a:ext cx="6767513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b="1"/>
              <a:t>存储活性边的哪些信息呢？</a:t>
            </a:r>
            <a:endParaRPr lang="en-US" altLang="zh-CN" b="1"/>
          </a:p>
        </p:txBody>
      </p:sp>
      <p:sp>
        <p:nvSpPr>
          <p:cNvPr id="457732" name="Rectangle 4">
            <a:extLst>
              <a:ext uri="{FF2B5EF4-FFF2-40B4-BE49-F238E27FC236}">
                <a16:creationId xmlns:a16="http://schemas.microsoft.com/office/drawing/2014/main" id="{284BE2FA-1B96-B1B2-FE3B-9A3190871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565400"/>
            <a:ext cx="7561262" cy="16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lvl="1" eaLnBrk="1" hangingPunct="1"/>
            <a:r>
              <a:rPr lang="zh-CN" altLang="en-US" sz="3200" b="1"/>
              <a:t>目的是要保证存储的这些信息，</a:t>
            </a:r>
          </a:p>
          <a:p>
            <a:pPr lvl="1" eaLnBrk="1" hangingPunct="1">
              <a:buFontTx/>
              <a:buNone/>
            </a:pPr>
            <a:r>
              <a:rPr lang="zh-CN" altLang="en-US" sz="3200" b="1"/>
              <a:t>   对计算活性边与扫描线的交点有用</a:t>
            </a:r>
          </a:p>
        </p:txBody>
      </p:sp>
      <p:sp>
        <p:nvSpPr>
          <p:cNvPr id="457733" name="Rectangle 5">
            <a:extLst>
              <a:ext uri="{FF2B5EF4-FFF2-40B4-BE49-F238E27FC236}">
                <a16:creationId xmlns:a16="http://schemas.microsoft.com/office/drawing/2014/main" id="{FC794DCA-0A3D-8998-BB6E-3FF6193AE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860800"/>
            <a:ext cx="7561262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lvl="1" eaLnBrk="1" hangingPunct="1"/>
            <a:r>
              <a:rPr lang="zh-CN" altLang="en-US" sz="3200" b="1"/>
              <a:t>最有用的信息莫过于</a:t>
            </a:r>
          </a:p>
          <a:p>
            <a:pPr lvl="1" eaLnBrk="1" hangingPunct="1">
              <a:buFontTx/>
              <a:buNone/>
            </a:pPr>
            <a:r>
              <a:rPr lang="zh-CN" altLang="en-US" sz="3200" b="1"/>
              <a:t>   当前扫描线与活性边的交点</a:t>
            </a:r>
            <a:r>
              <a:rPr lang="en-US" altLang="zh-CN" sz="3200" b="1" i="1"/>
              <a:t>x</a:t>
            </a:r>
            <a:endParaRPr lang="zh-CN" altLang="en-US" sz="3200" b="1" i="1"/>
          </a:p>
        </p:txBody>
      </p:sp>
      <p:sp>
        <p:nvSpPr>
          <p:cNvPr id="457734" name="Rectangle 6">
            <a:extLst>
              <a:ext uri="{FF2B5EF4-FFF2-40B4-BE49-F238E27FC236}">
                <a16:creationId xmlns:a16="http://schemas.microsoft.com/office/drawing/2014/main" id="{EB68891D-C957-2C79-285B-EDDD73E24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5229225"/>
            <a:ext cx="7561262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lvl="1" eaLnBrk="1" hangingPunct="1"/>
            <a:r>
              <a:rPr lang="zh-CN" altLang="en-US" sz="3200" b="1"/>
              <a:t>为了下一条扫描线与活性边求交方便</a:t>
            </a:r>
          </a:p>
          <a:p>
            <a:pPr lvl="1" eaLnBrk="1" hangingPunct="1"/>
            <a:r>
              <a:rPr lang="zh-CN" altLang="en-US" sz="3200" b="1"/>
              <a:t>我们还需要知道什么信息呢？</a:t>
            </a:r>
            <a:endParaRPr lang="en-US" altLang="zh-CN" sz="3200" b="1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7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7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57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7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457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build="p"/>
      <p:bldP spid="457732" grpId="0" build="p"/>
      <p:bldP spid="457733" grpId="0" build="p"/>
      <p:bldP spid="4577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>
            <a:extLst>
              <a:ext uri="{FF2B5EF4-FFF2-40B4-BE49-F238E27FC236}">
                <a16:creationId xmlns:a16="http://schemas.microsoft.com/office/drawing/2014/main" id="{DA8FB65D-FD0A-5E73-F6EB-3A495C9A43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6013" y="2276475"/>
            <a:ext cx="7632700" cy="151288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6600">
                <a:solidFill>
                  <a:schemeClr val="accent1">
                    <a:lumMod val="10000"/>
                  </a:schemeClr>
                </a:solidFill>
              </a:rPr>
              <a:t>3.5 </a:t>
            </a:r>
            <a:r>
              <a:rPr lang="zh-CN" altLang="en-US" sz="6600">
                <a:solidFill>
                  <a:schemeClr val="accent1">
                    <a:lumMod val="10000"/>
                  </a:schemeClr>
                </a:solidFill>
              </a:rPr>
              <a:t>实区域填充算法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98368092-B3E4-7C2A-A025-28505FB65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扫描线填充算法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6CDED14-A2EA-36D5-ADB0-B9C29E01D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916113"/>
            <a:ext cx="838835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 dirty="0"/>
              <a:t>为下一条扫描线与活性边求交方便</a:t>
            </a:r>
            <a:endParaRPr lang="en-US" altLang="zh-CN" sz="3600" b="1" dirty="0"/>
          </a:p>
        </p:txBody>
      </p:sp>
      <p:sp>
        <p:nvSpPr>
          <p:cNvPr id="460804" name="Rectangle 4">
            <a:extLst>
              <a:ext uri="{FF2B5EF4-FFF2-40B4-BE49-F238E27FC236}">
                <a16:creationId xmlns:a16="http://schemas.microsoft.com/office/drawing/2014/main" id="{F8C6A3EC-9AE2-E532-BA6F-7328322AF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563813"/>
            <a:ext cx="8388350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lvl="1" eaLnBrk="1" hangingPunct="1"/>
            <a:r>
              <a:rPr lang="zh-CN" altLang="en-US" sz="3200" b="1">
                <a:solidFill>
                  <a:schemeClr val="tx2"/>
                </a:solidFill>
                <a:latin typeface="黑体" panose="02010609060101010101" pitchFamily="49" charset="-122"/>
              </a:rPr>
              <a:t>从当前扫描线到下一条扫描线的</a:t>
            </a:r>
            <a:r>
              <a:rPr lang="en-US" altLang="zh-CN" sz="3200" b="1" i="1">
                <a:solidFill>
                  <a:schemeClr val="tx2"/>
                </a:solidFill>
              </a:rPr>
              <a:t>x</a:t>
            </a:r>
            <a:r>
              <a:rPr lang="zh-CN" altLang="en-US" sz="3200" b="1">
                <a:solidFill>
                  <a:schemeClr val="tx2"/>
                </a:solidFill>
                <a:latin typeface="黑体" panose="02010609060101010101" pitchFamily="49" charset="-122"/>
              </a:rPr>
              <a:t>增量</a:t>
            </a:r>
            <a:endParaRPr lang="zh-CN" altLang="en-US" sz="3200" b="1" i="1">
              <a:solidFill>
                <a:schemeClr val="tx2"/>
              </a:solidFill>
            </a:endParaRPr>
          </a:p>
        </p:txBody>
      </p:sp>
      <p:grpSp>
        <p:nvGrpSpPr>
          <p:cNvPr id="34821" name="Group 5">
            <a:extLst>
              <a:ext uri="{FF2B5EF4-FFF2-40B4-BE49-F238E27FC236}">
                <a16:creationId xmlns:a16="http://schemas.microsoft.com/office/drawing/2014/main" id="{122DA163-6BF3-148A-8DA0-6B7A48299E08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3716338"/>
            <a:ext cx="4508500" cy="3097212"/>
            <a:chOff x="1338" y="2250"/>
            <a:chExt cx="2840" cy="1951"/>
          </a:xfrm>
        </p:grpSpPr>
        <p:graphicFrame>
          <p:nvGraphicFramePr>
            <p:cNvPr id="34824" name="Object 6">
              <a:extLst>
                <a:ext uri="{FF2B5EF4-FFF2-40B4-BE49-F238E27FC236}">
                  <a16:creationId xmlns:a16="http://schemas.microsoft.com/office/drawing/2014/main" id="{A3B9D949-F26F-19E9-14F5-AE34288EFF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8" y="2250"/>
            <a:ext cx="2767" cy="19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4743450" imgH="2543175" progId="Visio.Drawing.6">
                    <p:embed/>
                  </p:oleObj>
                </mc:Choice>
                <mc:Fallback>
                  <p:oleObj r:id="rId2" imgW="4743450" imgH="2543175" progId="Visio.Drawing.6">
                    <p:embed/>
                    <p:pic>
                      <p:nvPicPr>
                        <p:cNvPr id="34824" name="Object 6">
                          <a:extLst>
                            <a:ext uri="{FF2B5EF4-FFF2-40B4-BE49-F238E27FC236}">
                              <a16:creationId xmlns:a16="http://schemas.microsoft.com/office/drawing/2014/main" id="{A3B9D949-F26F-19E9-14F5-AE34288EFF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2250"/>
                          <a:ext cx="2767" cy="1951"/>
                        </a:xfrm>
                        <a:prstGeom prst="rect">
                          <a:avLst/>
                        </a:prstGeom>
                        <a:solidFill>
                          <a:schemeClr val="tx2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5" name="Line 7">
              <a:extLst>
                <a:ext uri="{FF2B5EF4-FFF2-40B4-BE49-F238E27FC236}">
                  <a16:creationId xmlns:a16="http://schemas.microsoft.com/office/drawing/2014/main" id="{1EAC6D9B-FC57-9F8F-B6CA-FB482EA96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3312"/>
              <a:ext cx="204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26" name="Text Box 8">
              <a:extLst>
                <a:ext uri="{FF2B5EF4-FFF2-40B4-BE49-F238E27FC236}">
                  <a16:creationId xmlns:a16="http://schemas.microsoft.com/office/drawing/2014/main" id="{96105E57-26F6-E225-0DE2-621864CDB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7" y="3203"/>
              <a:ext cx="6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>
                  <a:solidFill>
                    <a:schemeClr val="bg2"/>
                  </a:solidFill>
                  <a:ea typeface="宋体" panose="02010600030101010101" pitchFamily="2" charset="-122"/>
                </a:rPr>
                <a:t>扫描线</a:t>
              </a:r>
              <a:r>
                <a:rPr lang="en-US" altLang="zh-CN" sz="1600">
                  <a:solidFill>
                    <a:schemeClr val="bg2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4827" name="Oval 9">
              <a:extLst>
                <a:ext uri="{FF2B5EF4-FFF2-40B4-BE49-F238E27FC236}">
                  <a16:creationId xmlns:a16="http://schemas.microsoft.com/office/drawing/2014/main" id="{3222874F-AD13-7D0F-5449-D8ACE2BB0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3267"/>
              <a:ext cx="91" cy="91"/>
            </a:xfrm>
            <a:prstGeom prst="ellipse">
              <a:avLst/>
            </a:prstGeom>
            <a:solidFill>
              <a:srgbClr val="FF0000"/>
            </a:solidFill>
            <a:ln w="9525" cap="sq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28" name="Oval 10">
              <a:extLst>
                <a:ext uri="{FF2B5EF4-FFF2-40B4-BE49-F238E27FC236}">
                  <a16:creationId xmlns:a16="http://schemas.microsoft.com/office/drawing/2014/main" id="{D0FA2376-E712-BA12-0843-F6DF089D6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095"/>
              <a:ext cx="91" cy="91"/>
            </a:xfrm>
            <a:prstGeom prst="ellipse">
              <a:avLst/>
            </a:prstGeom>
            <a:solidFill>
              <a:srgbClr val="FF0000"/>
            </a:solidFill>
            <a:ln w="9525" cap="sq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29" name="Text Box 11">
              <a:extLst>
                <a:ext uri="{FF2B5EF4-FFF2-40B4-BE49-F238E27FC236}">
                  <a16:creationId xmlns:a16="http://schemas.microsoft.com/office/drawing/2014/main" id="{F75C72F4-731E-3E36-E734-FC2726EAA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3" y="3085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66"/>
                  </a:solidFill>
                  <a:ea typeface="宋体" panose="02010600030101010101" pitchFamily="2" charset="-122"/>
                </a:rPr>
                <a:t>△ </a:t>
              </a:r>
              <a:r>
                <a:rPr lang="en-US" altLang="zh-CN" sz="2000" i="1">
                  <a:solidFill>
                    <a:srgbClr val="000066"/>
                  </a:solidFill>
                  <a:ea typeface="宋体" panose="02010600030101010101" pitchFamily="2" charset="-122"/>
                </a:rPr>
                <a:t>y</a:t>
              </a:r>
              <a:r>
                <a:rPr lang="en-US" altLang="zh-CN" sz="2000">
                  <a:solidFill>
                    <a:srgbClr val="000066"/>
                  </a:solidFill>
                  <a:ea typeface="宋体" panose="02010600030101010101" pitchFamily="2" charset="-122"/>
                </a:rPr>
                <a:t>=1</a:t>
              </a:r>
            </a:p>
          </p:txBody>
        </p:sp>
        <p:sp>
          <p:nvSpPr>
            <p:cNvPr id="34830" name="Text Box 12">
              <a:extLst>
                <a:ext uri="{FF2B5EF4-FFF2-40B4-BE49-F238E27FC236}">
                  <a16:creationId xmlns:a16="http://schemas.microsoft.com/office/drawing/2014/main" id="{EA2201F8-87FE-536D-B1C1-D3BDE88C7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2" y="3443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66"/>
                  </a:solidFill>
                  <a:ea typeface="宋体" panose="02010600030101010101" pitchFamily="2" charset="-122"/>
                </a:rPr>
                <a:t>△</a:t>
              </a:r>
              <a:r>
                <a:rPr lang="en-US" altLang="zh-CN" sz="2000">
                  <a:solidFill>
                    <a:srgbClr val="000066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000" i="1">
                  <a:solidFill>
                    <a:srgbClr val="000066"/>
                  </a:solidFill>
                  <a:ea typeface="宋体" panose="02010600030101010101" pitchFamily="2" charset="-122"/>
                </a:rPr>
                <a:t>x</a:t>
              </a:r>
              <a:endParaRPr lang="en-US" altLang="zh-CN" sz="2000">
                <a:solidFill>
                  <a:srgbClr val="00006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31" name="Line 13">
              <a:extLst>
                <a:ext uri="{FF2B5EF4-FFF2-40B4-BE49-F238E27FC236}">
                  <a16:creationId xmlns:a16="http://schemas.microsoft.com/office/drawing/2014/main" id="{88AA9991-6DE1-957E-84A3-230403A5D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904"/>
              <a:ext cx="0" cy="227"/>
            </a:xfrm>
            <a:prstGeom prst="line">
              <a:avLst/>
            </a:prstGeom>
            <a:noFill/>
            <a:ln w="3810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32" name="Line 14">
              <a:extLst>
                <a:ext uri="{FF2B5EF4-FFF2-40B4-BE49-F238E27FC236}">
                  <a16:creationId xmlns:a16="http://schemas.microsoft.com/office/drawing/2014/main" id="{59D09A48-893F-49E3-B89B-4E3B98F5C4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8" y="3304"/>
              <a:ext cx="0" cy="226"/>
            </a:xfrm>
            <a:prstGeom prst="line">
              <a:avLst/>
            </a:prstGeom>
            <a:noFill/>
            <a:ln w="3810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33" name="Text Box 15">
              <a:extLst>
                <a:ext uri="{FF2B5EF4-FFF2-40B4-BE49-F238E27FC236}">
                  <a16:creationId xmlns:a16="http://schemas.microsoft.com/office/drawing/2014/main" id="{01149091-7827-2207-BB28-3F541F978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341"/>
              <a:ext cx="1225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66"/>
                  </a:solidFill>
                  <a:ea typeface="宋体" panose="02010600030101010101" pitchFamily="2" charset="-122"/>
                </a:rPr>
                <a:t>x</a:t>
              </a:r>
              <a:r>
                <a:rPr lang="en-US" altLang="zh-CN" sz="2000" b="1" i="1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’ </a:t>
              </a:r>
              <a:r>
                <a:rPr lang="en-US" altLang="zh-CN" sz="2000" b="1">
                  <a:solidFill>
                    <a:srgbClr val="000066"/>
                  </a:solidFill>
                  <a:ea typeface="宋体" panose="02010600030101010101" pitchFamily="2" charset="-122"/>
                </a:rPr>
                <a:t>= </a:t>
              </a:r>
              <a:r>
                <a:rPr lang="en-US" altLang="zh-CN" sz="2000" b="1" i="1">
                  <a:solidFill>
                    <a:srgbClr val="000066"/>
                  </a:solidFill>
                  <a:ea typeface="宋体" panose="02010600030101010101" pitchFamily="2" charset="-122"/>
                </a:rPr>
                <a:t>x </a:t>
              </a:r>
              <a:r>
                <a:rPr lang="en-US" altLang="zh-CN" sz="2000" b="1">
                  <a:solidFill>
                    <a:srgbClr val="000066"/>
                  </a:solidFill>
                  <a:ea typeface="宋体" panose="02010600030101010101" pitchFamily="2" charset="-122"/>
                </a:rPr>
                <a:t>+ △ </a:t>
              </a:r>
              <a:r>
                <a:rPr lang="en-US" altLang="zh-CN" sz="2000" b="1" i="1">
                  <a:solidFill>
                    <a:srgbClr val="000066"/>
                  </a:solidFill>
                  <a:ea typeface="宋体" panose="02010600030101010101" pitchFamily="2" charset="-122"/>
                </a:rPr>
                <a:t>x</a:t>
              </a:r>
            </a:p>
            <a:p>
              <a:pPr eaLnBrk="1" fontAlgn="ctr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66"/>
                  </a:solidFill>
                  <a:ea typeface="宋体" panose="02010600030101010101" pitchFamily="2" charset="-122"/>
                </a:rPr>
                <a:t>y’ </a:t>
              </a:r>
              <a:r>
                <a:rPr lang="en-US" altLang="zh-CN" sz="2000" b="1">
                  <a:solidFill>
                    <a:srgbClr val="000066"/>
                  </a:solidFill>
                  <a:ea typeface="宋体" panose="02010600030101010101" pitchFamily="2" charset="-122"/>
                </a:rPr>
                <a:t>= </a:t>
              </a:r>
              <a:r>
                <a:rPr lang="en-US" altLang="zh-CN" sz="2000" b="1" i="1">
                  <a:solidFill>
                    <a:srgbClr val="000066"/>
                  </a:solidFill>
                  <a:ea typeface="宋体" panose="02010600030101010101" pitchFamily="2" charset="-122"/>
                </a:rPr>
                <a:t>y </a:t>
              </a:r>
              <a:r>
                <a:rPr lang="en-US" altLang="zh-CN" sz="2000" b="1">
                  <a:solidFill>
                    <a:srgbClr val="000066"/>
                  </a:solidFill>
                  <a:ea typeface="宋体" panose="02010600030101010101" pitchFamily="2" charset="-122"/>
                </a:rPr>
                <a:t>+ △ </a:t>
              </a:r>
              <a:r>
                <a:rPr lang="en-US" altLang="zh-CN" sz="2000" b="1" i="1">
                  <a:solidFill>
                    <a:srgbClr val="000066"/>
                  </a:solidFill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34834" name="Text Box 16">
              <a:extLst>
                <a:ext uri="{FF2B5EF4-FFF2-40B4-BE49-F238E27FC236}">
                  <a16:creationId xmlns:a16="http://schemas.microsoft.com/office/drawing/2014/main" id="{DF3C6D05-9203-8D3D-DCC3-F6F98B910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3234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66"/>
                  </a:solidFill>
                  <a:ea typeface="宋体" panose="02010600030101010101" pitchFamily="2" charset="-122"/>
                </a:rPr>
                <a:t>(</a:t>
              </a:r>
              <a:r>
                <a:rPr lang="en-US" altLang="zh-CN" sz="2000" b="1" i="1">
                  <a:solidFill>
                    <a:srgbClr val="000066"/>
                  </a:solidFill>
                  <a:ea typeface="宋体" panose="02010600030101010101" pitchFamily="2" charset="-122"/>
                </a:rPr>
                <a:t>x</a:t>
              </a:r>
              <a:r>
                <a:rPr lang="en-US" altLang="zh-CN" sz="2000" b="1">
                  <a:solidFill>
                    <a:srgbClr val="000066"/>
                  </a:solidFill>
                  <a:ea typeface="宋体" panose="02010600030101010101" pitchFamily="2" charset="-122"/>
                </a:rPr>
                <a:t>,</a:t>
              </a:r>
              <a:r>
                <a:rPr lang="en-US" altLang="zh-CN" sz="2000" b="1" i="1">
                  <a:solidFill>
                    <a:srgbClr val="000066"/>
                  </a:solidFill>
                  <a:ea typeface="宋体" panose="02010600030101010101" pitchFamily="2" charset="-122"/>
                </a:rPr>
                <a:t>y</a:t>
              </a:r>
              <a:r>
                <a:rPr lang="en-US" altLang="zh-CN" sz="2000" b="1">
                  <a:solidFill>
                    <a:srgbClr val="000066"/>
                  </a:solidFill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34835" name="Line 17">
              <a:extLst>
                <a:ext uri="{FF2B5EF4-FFF2-40B4-BE49-F238E27FC236}">
                  <a16:creationId xmlns:a16="http://schemas.microsoft.com/office/drawing/2014/main" id="{89DA3BEB-B4FB-F722-7A3D-5CC3392197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8" y="3339"/>
              <a:ext cx="0" cy="681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36" name="Line 18">
              <a:extLst>
                <a:ext uri="{FF2B5EF4-FFF2-40B4-BE49-F238E27FC236}">
                  <a16:creationId xmlns:a16="http://schemas.microsoft.com/office/drawing/2014/main" id="{5A47DCAD-6B75-F72F-E6BB-A342111257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1" y="3158"/>
              <a:ext cx="0" cy="862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37" name="Line 19">
              <a:extLst>
                <a:ext uri="{FF2B5EF4-FFF2-40B4-BE49-F238E27FC236}">
                  <a16:creationId xmlns:a16="http://schemas.microsoft.com/office/drawing/2014/main" id="{7EC8A715-C0B3-1646-CDE2-96D72CED9A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2" y="3566"/>
              <a:ext cx="226" cy="0"/>
            </a:xfrm>
            <a:prstGeom prst="line">
              <a:avLst/>
            </a:prstGeom>
            <a:noFill/>
            <a:ln w="3810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38" name="Line 20">
              <a:extLst>
                <a:ext uri="{FF2B5EF4-FFF2-40B4-BE49-F238E27FC236}">
                  <a16:creationId xmlns:a16="http://schemas.microsoft.com/office/drawing/2014/main" id="{FA89900F-615C-A52A-C43D-6DC94097FD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0" y="3566"/>
              <a:ext cx="227" cy="0"/>
            </a:xfrm>
            <a:prstGeom prst="line">
              <a:avLst/>
            </a:prstGeom>
            <a:noFill/>
            <a:ln w="3810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39" name="Text Box 21">
              <a:extLst>
                <a:ext uri="{FF2B5EF4-FFF2-40B4-BE49-F238E27FC236}">
                  <a16:creationId xmlns:a16="http://schemas.microsoft.com/office/drawing/2014/main" id="{9D66FA7C-BEA1-EA82-D9A7-7E5807DE2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" y="2863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66"/>
                  </a:solidFill>
                  <a:ea typeface="宋体" panose="02010600030101010101" pitchFamily="2" charset="-122"/>
                </a:rPr>
                <a:t>(</a:t>
              </a:r>
              <a:r>
                <a:rPr lang="en-US" altLang="zh-CN" sz="2000" b="1" i="1">
                  <a:solidFill>
                    <a:srgbClr val="000066"/>
                  </a:solidFill>
                  <a:ea typeface="宋体" panose="02010600030101010101" pitchFamily="2" charset="-122"/>
                </a:rPr>
                <a:t>x’</a:t>
              </a:r>
              <a:r>
                <a:rPr lang="en-US" altLang="zh-CN" sz="2000" b="1">
                  <a:solidFill>
                    <a:srgbClr val="000066"/>
                  </a:solidFill>
                  <a:ea typeface="宋体" panose="02010600030101010101" pitchFamily="2" charset="-122"/>
                </a:rPr>
                <a:t>,</a:t>
              </a:r>
              <a:r>
                <a:rPr lang="en-US" altLang="zh-CN" sz="2000" b="1" i="1">
                  <a:solidFill>
                    <a:srgbClr val="000066"/>
                  </a:solidFill>
                  <a:ea typeface="宋体" panose="02010600030101010101" pitchFamily="2" charset="-122"/>
                </a:rPr>
                <a:t>y’</a:t>
              </a:r>
              <a:r>
                <a:rPr lang="en-US" altLang="zh-CN" sz="2000" b="1">
                  <a:solidFill>
                    <a:srgbClr val="000066"/>
                  </a:solidFill>
                  <a:ea typeface="宋体" panose="02010600030101010101" pitchFamily="2" charset="-122"/>
                </a:rPr>
                <a:t>)</a:t>
              </a:r>
            </a:p>
          </p:txBody>
        </p:sp>
      </p:grpSp>
      <p:sp>
        <p:nvSpPr>
          <p:cNvPr id="460822" name="Rectangle 22">
            <a:extLst>
              <a:ext uri="{FF2B5EF4-FFF2-40B4-BE49-F238E27FC236}">
                <a16:creationId xmlns:a16="http://schemas.microsoft.com/office/drawing/2014/main" id="{1DADCCEB-7FF3-5D14-C50C-F400E907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141663"/>
            <a:ext cx="7812087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lvl="1" eaLnBrk="1" hangingPunct="1"/>
            <a:r>
              <a:rPr lang="en-US" altLang="zh-CN" sz="3200" b="1">
                <a:solidFill>
                  <a:schemeClr val="tx2"/>
                </a:solidFill>
                <a:latin typeface="黑体" panose="02010609060101010101" pitchFamily="49" charset="-122"/>
              </a:rPr>
              <a:t>△</a:t>
            </a:r>
            <a:r>
              <a:rPr lang="en-US" altLang="zh-CN" sz="3200" b="1" i="1">
                <a:solidFill>
                  <a:schemeClr val="tx2"/>
                </a:solidFill>
              </a:rPr>
              <a:t>x </a:t>
            </a:r>
            <a:r>
              <a:rPr lang="en-US" altLang="zh-CN" sz="3200" b="1">
                <a:solidFill>
                  <a:schemeClr val="tx2"/>
                </a:solidFill>
              </a:rPr>
              <a:t>= </a:t>
            </a:r>
            <a:r>
              <a:rPr lang="zh-CN" altLang="en-US" sz="3200" b="1">
                <a:solidFill>
                  <a:schemeClr val="tx2"/>
                </a:solidFill>
              </a:rPr>
              <a:t>？</a:t>
            </a:r>
          </a:p>
        </p:txBody>
      </p:sp>
      <p:sp>
        <p:nvSpPr>
          <p:cNvPr id="460823" name="AutoShape 23">
            <a:extLst>
              <a:ext uri="{FF2B5EF4-FFF2-40B4-BE49-F238E27FC236}">
                <a16:creationId xmlns:a16="http://schemas.microsoft.com/office/drawing/2014/main" id="{220B24E0-41C7-8189-2E73-1BA20BF75FA1}"/>
              </a:ext>
            </a:extLst>
          </p:cNvPr>
          <p:cNvSpPr>
            <a:spLocks/>
          </p:cNvSpPr>
          <p:nvPr/>
        </p:nvSpPr>
        <p:spPr bwMode="auto">
          <a:xfrm>
            <a:off x="6948488" y="3429000"/>
            <a:ext cx="1620837" cy="609600"/>
          </a:xfrm>
          <a:prstGeom prst="borderCallout2">
            <a:avLst>
              <a:gd name="adj1" fmla="val 18750"/>
              <a:gd name="adj2" fmla="val -4699"/>
              <a:gd name="adj3" fmla="val 18750"/>
              <a:gd name="adj4" fmla="val -121449"/>
              <a:gd name="adj5" fmla="val 2606"/>
              <a:gd name="adj6" fmla="val -240546"/>
            </a:avLst>
          </a:prstGeom>
          <a:solidFill>
            <a:srgbClr val="FFCC99"/>
          </a:solidFill>
          <a:ln w="9525" cap="sq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ea typeface="宋体" panose="02010600030101010101" pitchFamily="2" charset="-122"/>
              </a:rPr>
              <a:t>△</a:t>
            </a:r>
            <a:r>
              <a:rPr lang="en-US" altLang="zh-CN" sz="2800" b="1" i="1">
                <a:ea typeface="宋体" panose="02010600030101010101" pitchFamily="2" charset="-122"/>
              </a:rPr>
              <a:t>x</a:t>
            </a:r>
            <a:r>
              <a:rPr lang="en-US" altLang="zh-CN" sz="2800" b="1">
                <a:ea typeface="宋体" panose="02010600030101010101" pitchFamily="2" charset="-122"/>
              </a:rPr>
              <a:t> =1/</a:t>
            </a:r>
            <a:r>
              <a:rPr lang="en-US" altLang="zh-CN" sz="2800" b="1" i="1">
                <a:ea typeface="宋体" panose="02010600030101010101" pitchFamily="2" charset="-122"/>
              </a:rPr>
              <a:t>k</a:t>
            </a:r>
            <a:endParaRPr lang="zh-CN" altLang="en-US" sz="2800" b="1" i="1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6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0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0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4" grpId="0"/>
      <p:bldP spid="460822" grpId="0"/>
      <p:bldP spid="4608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4">
            <a:extLst>
              <a:ext uri="{FF2B5EF4-FFF2-40B4-BE49-F238E27FC236}">
                <a16:creationId xmlns:a16="http://schemas.microsoft.com/office/drawing/2014/main" id="{D49DCB9D-A68C-716A-90F3-5B3527EA8F1B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3716338"/>
            <a:ext cx="4508500" cy="3097212"/>
            <a:chOff x="1338" y="2341"/>
            <a:chExt cx="2840" cy="1951"/>
          </a:xfrm>
        </p:grpSpPr>
        <p:graphicFrame>
          <p:nvGraphicFramePr>
            <p:cNvPr id="35848" name="Object 6">
              <a:extLst>
                <a:ext uri="{FF2B5EF4-FFF2-40B4-BE49-F238E27FC236}">
                  <a16:creationId xmlns:a16="http://schemas.microsoft.com/office/drawing/2014/main" id="{3A3A2A3C-5D6B-16BF-8D44-89CC0CF07C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8" y="2341"/>
            <a:ext cx="2767" cy="19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4743450" imgH="2543175" progId="Visio.Drawing.6">
                    <p:embed/>
                  </p:oleObj>
                </mc:Choice>
                <mc:Fallback>
                  <p:oleObj r:id="rId2" imgW="4743450" imgH="2543175" progId="Visio.Drawing.6">
                    <p:embed/>
                    <p:pic>
                      <p:nvPicPr>
                        <p:cNvPr id="35848" name="Object 6">
                          <a:extLst>
                            <a:ext uri="{FF2B5EF4-FFF2-40B4-BE49-F238E27FC236}">
                              <a16:creationId xmlns:a16="http://schemas.microsoft.com/office/drawing/2014/main" id="{3A3A2A3C-5D6B-16BF-8D44-89CC0CF07C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2341"/>
                          <a:ext cx="2767" cy="1951"/>
                        </a:xfrm>
                        <a:prstGeom prst="rect">
                          <a:avLst/>
                        </a:prstGeom>
                        <a:solidFill>
                          <a:schemeClr val="tx2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49" name="Line 7">
              <a:extLst>
                <a:ext uri="{FF2B5EF4-FFF2-40B4-BE49-F238E27FC236}">
                  <a16:creationId xmlns:a16="http://schemas.microsoft.com/office/drawing/2014/main" id="{A559E2FF-FCAB-88F7-D7A0-07A51119ED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2886"/>
              <a:ext cx="204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0" name="Text Box 8">
              <a:extLst>
                <a:ext uri="{FF2B5EF4-FFF2-40B4-BE49-F238E27FC236}">
                  <a16:creationId xmlns:a16="http://schemas.microsoft.com/office/drawing/2014/main" id="{91BF764D-AE3D-61A8-5536-0DA25864F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7" y="2958"/>
              <a:ext cx="68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400">
                  <a:solidFill>
                    <a:schemeClr val="bg2"/>
                  </a:solidFill>
                  <a:ea typeface="宋体" panose="02010600030101010101" pitchFamily="2" charset="-122"/>
                </a:rPr>
                <a:t>扫描线</a:t>
              </a:r>
              <a:r>
                <a:rPr lang="en-US" altLang="zh-CN" sz="1400">
                  <a:solidFill>
                    <a:schemeClr val="bg2"/>
                  </a:solidFill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5851" name="Oval 10">
              <a:extLst>
                <a:ext uri="{FF2B5EF4-FFF2-40B4-BE49-F238E27FC236}">
                  <a16:creationId xmlns:a16="http://schemas.microsoft.com/office/drawing/2014/main" id="{9BDE3C49-F30B-C4A4-8D89-C4B916AEC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3022"/>
              <a:ext cx="91" cy="91"/>
            </a:xfrm>
            <a:prstGeom prst="ellipse">
              <a:avLst/>
            </a:prstGeom>
            <a:solidFill>
              <a:srgbClr val="FF0000"/>
            </a:solidFill>
            <a:ln w="9525" cap="sq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852" name="Text Box 16">
              <a:extLst>
                <a:ext uri="{FF2B5EF4-FFF2-40B4-BE49-F238E27FC236}">
                  <a16:creationId xmlns:a16="http://schemas.microsoft.com/office/drawing/2014/main" id="{F1041325-030E-33DE-CD2C-2DF661176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2831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66"/>
                  </a:solidFill>
                  <a:ea typeface="宋体" panose="02010600030101010101" pitchFamily="2" charset="-122"/>
                </a:rPr>
                <a:t>(</a:t>
              </a:r>
              <a:r>
                <a:rPr lang="en-US" altLang="zh-CN" sz="2000" b="1" i="1">
                  <a:solidFill>
                    <a:srgbClr val="000066"/>
                  </a:solidFill>
                  <a:ea typeface="宋体" panose="02010600030101010101" pitchFamily="2" charset="-122"/>
                </a:rPr>
                <a:t>x</a:t>
              </a:r>
              <a:r>
                <a:rPr lang="en-US" altLang="zh-CN" sz="2000" b="1">
                  <a:solidFill>
                    <a:srgbClr val="000066"/>
                  </a:solidFill>
                  <a:ea typeface="宋体" panose="02010600030101010101" pitchFamily="2" charset="-122"/>
                </a:rPr>
                <a:t>,</a:t>
              </a:r>
              <a:r>
                <a:rPr lang="en-US" altLang="zh-CN" sz="2000" b="1" i="1">
                  <a:solidFill>
                    <a:srgbClr val="000066"/>
                  </a:solidFill>
                  <a:ea typeface="宋体" panose="02010600030101010101" pitchFamily="2" charset="-122"/>
                </a:rPr>
                <a:t>y</a:t>
              </a:r>
              <a:r>
                <a:rPr lang="en-US" altLang="zh-CN" sz="2000" b="1">
                  <a:solidFill>
                    <a:srgbClr val="000066"/>
                  </a:solidFill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35853" name="Line 22">
              <a:extLst>
                <a:ext uri="{FF2B5EF4-FFF2-40B4-BE49-F238E27FC236}">
                  <a16:creationId xmlns:a16="http://schemas.microsoft.com/office/drawing/2014/main" id="{527B82FB-0337-E640-2D7C-FB266F8BC9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0" y="3058"/>
              <a:ext cx="204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4" name="Text Box 23">
              <a:extLst>
                <a:ext uri="{FF2B5EF4-FFF2-40B4-BE49-F238E27FC236}">
                  <a16:creationId xmlns:a16="http://schemas.microsoft.com/office/drawing/2014/main" id="{6247D4AA-C600-42DC-68FF-811A7EA76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7" y="2795"/>
              <a:ext cx="68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400">
                  <a:solidFill>
                    <a:schemeClr val="bg2"/>
                  </a:solidFill>
                  <a:ea typeface="宋体" panose="02010600030101010101" pitchFamily="2" charset="-122"/>
                </a:rPr>
                <a:t>扫描线</a:t>
              </a:r>
              <a:r>
                <a:rPr lang="en-US" altLang="zh-CN" sz="1400">
                  <a:solidFill>
                    <a:schemeClr val="bg2"/>
                  </a:solidFill>
                  <a:ea typeface="宋体" panose="02010600030101010101" pitchFamily="2" charset="-122"/>
                </a:rPr>
                <a:t>7</a:t>
              </a:r>
            </a:p>
          </p:txBody>
        </p:sp>
      </p:grp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6A43337-AB40-0B6E-66D2-23F23B6F4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扫描线填充算法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45290AE6-89FA-2618-0584-745E93277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17663"/>
            <a:ext cx="882015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 dirty="0"/>
              <a:t>下一条扫描线是否与活性边总有交点呢？</a:t>
            </a:r>
          </a:p>
        </p:txBody>
      </p:sp>
      <p:sp>
        <p:nvSpPr>
          <p:cNvPr id="459780" name="Rectangle 4">
            <a:extLst>
              <a:ext uri="{FF2B5EF4-FFF2-40B4-BE49-F238E27FC236}">
                <a16:creationId xmlns:a16="http://schemas.microsoft.com/office/drawing/2014/main" id="{83842D42-AC57-8343-FEED-A49C2639C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2349500"/>
            <a:ext cx="8532812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lvl="1" eaLnBrk="1" hangingPunct="1">
              <a:lnSpc>
                <a:spcPct val="105000"/>
              </a:lnSpc>
            </a:pPr>
            <a:r>
              <a:rPr lang="zh-CN" altLang="en-US" sz="3200" b="1" dirty="0">
                <a:latin typeface="黑体" panose="02010609060101010101" pitchFamily="49" charset="-122"/>
              </a:rPr>
              <a:t>记录活性边所交的最高扫描线号 </a:t>
            </a:r>
            <a:r>
              <a:rPr lang="en-US" altLang="zh-CN" sz="3200" b="1" i="1" dirty="0" err="1"/>
              <a:t>y</a:t>
            </a:r>
            <a:r>
              <a:rPr lang="en-US" altLang="zh-CN" sz="3200" b="1" i="1" baseline="-25000" dirty="0" err="1"/>
              <a:t>max</a:t>
            </a:r>
            <a:endParaRPr lang="en-US" altLang="zh-CN" sz="3200" b="1" i="1" baseline="-25000" dirty="0"/>
          </a:p>
          <a:p>
            <a:pPr lvl="1" eaLnBrk="1" hangingPunct="1">
              <a:lnSpc>
                <a:spcPct val="105000"/>
              </a:lnSpc>
            </a:pPr>
            <a:r>
              <a:rPr kumimoji="0" lang="zh-CN" altLang="en-US" sz="3200" b="1" dirty="0"/>
              <a:t>当</a:t>
            </a:r>
            <a:r>
              <a:rPr kumimoji="0" lang="en-US" altLang="zh-CN" sz="3200" b="1" i="1" dirty="0"/>
              <a:t>y </a:t>
            </a:r>
            <a:r>
              <a:rPr kumimoji="0" lang="en-US" altLang="zh-CN" sz="3200" b="1" dirty="0"/>
              <a:t>&gt; </a:t>
            </a:r>
            <a:r>
              <a:rPr lang="en-US" altLang="zh-CN" sz="3200" b="1" i="1" dirty="0" err="1"/>
              <a:t>y</a:t>
            </a:r>
            <a:r>
              <a:rPr lang="en-US" altLang="zh-CN" sz="3200" b="1" i="1" baseline="-25000" dirty="0" err="1"/>
              <a:t>max</a:t>
            </a:r>
            <a:r>
              <a:rPr kumimoji="0" lang="zh-CN" altLang="en-US" sz="3200" b="1" dirty="0"/>
              <a:t>时，将活性边从活性边表中删除</a:t>
            </a:r>
          </a:p>
        </p:txBody>
      </p:sp>
      <p:sp>
        <p:nvSpPr>
          <p:cNvPr id="459785" name="Oval 9">
            <a:extLst>
              <a:ext uri="{FF2B5EF4-FFF2-40B4-BE49-F238E27FC236}">
                <a16:creationId xmlns:a16="http://schemas.microsoft.com/office/drawing/2014/main" id="{F25E77B8-CC49-0CBF-39DF-16375C4C4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508500"/>
            <a:ext cx="144463" cy="144463"/>
          </a:xfrm>
          <a:prstGeom prst="ellipse">
            <a:avLst/>
          </a:prstGeom>
          <a:solidFill>
            <a:srgbClr val="FF0000"/>
          </a:solidFill>
          <a:ln w="9525" cap="sq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59801" name="Text Box 25">
            <a:extLst>
              <a:ext uri="{FF2B5EF4-FFF2-40B4-BE49-F238E27FC236}">
                <a16:creationId xmlns:a16="http://schemas.microsoft.com/office/drawing/2014/main" id="{C4614640-9F09-6DF1-EB5C-B17BF8B72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933825"/>
            <a:ext cx="647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 cap="sq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459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459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80" grpId="0"/>
      <p:bldP spid="45980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39465C4-ECDE-758A-D3DE-8CE33D37B4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扫描线填充算法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373B2F4-ABCA-B608-8603-31D1FFF4D3A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557338"/>
            <a:ext cx="3810000" cy="41148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活性边表的建立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9CA082E2-92CC-FF5D-6991-A7E46F424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" y="2408238"/>
            <a:ext cx="8459788" cy="260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b="1" dirty="0"/>
              <a:t>结点信息</a:t>
            </a: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en-US" altLang="zh-CN" b="1" i="1" dirty="0"/>
              <a:t>x</a:t>
            </a:r>
            <a:r>
              <a:rPr lang="zh-CN" altLang="en-US" b="1" i="1" dirty="0"/>
              <a:t>：当前扫描线与边的交点</a:t>
            </a: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△</a:t>
            </a:r>
            <a:r>
              <a:rPr lang="en-US" altLang="zh-CN" b="1" i="1" dirty="0"/>
              <a:t>x</a:t>
            </a:r>
            <a:r>
              <a:rPr lang="zh-CN" altLang="en-US" b="1" i="1" dirty="0"/>
              <a:t>：从当前扫描线到下一条扫描线之间的</a:t>
            </a:r>
            <a:r>
              <a:rPr lang="en-US" altLang="zh-CN" b="1" i="1" dirty="0"/>
              <a:t>x</a:t>
            </a:r>
            <a:r>
              <a:rPr lang="zh-CN" altLang="en-US" b="1" i="1" dirty="0"/>
              <a:t>增量</a:t>
            </a: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en-US" altLang="zh-CN" b="1" i="1" dirty="0" err="1"/>
              <a:t>y</a:t>
            </a:r>
            <a:r>
              <a:rPr lang="en-US" altLang="zh-CN" b="1" i="1" baseline="-25000" dirty="0" err="1"/>
              <a:t>max</a:t>
            </a:r>
            <a:r>
              <a:rPr lang="zh-CN" altLang="en-US" b="1" i="1" dirty="0"/>
              <a:t>：边所交的最高扫描线号</a:t>
            </a:r>
          </a:p>
        </p:txBody>
      </p:sp>
      <p:grpSp>
        <p:nvGrpSpPr>
          <p:cNvPr id="36869" name="Group 82">
            <a:extLst>
              <a:ext uri="{FF2B5EF4-FFF2-40B4-BE49-F238E27FC236}">
                <a16:creationId xmlns:a16="http://schemas.microsoft.com/office/drawing/2014/main" id="{D80D09FF-AC59-198A-019B-767566B291F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241925"/>
            <a:ext cx="3095625" cy="563563"/>
            <a:chOff x="3379" y="890"/>
            <a:chExt cx="1950" cy="355"/>
          </a:xfrm>
        </p:grpSpPr>
        <p:sp>
          <p:nvSpPr>
            <p:cNvPr id="36870" name="Rectangle 83">
              <a:extLst>
                <a:ext uri="{FF2B5EF4-FFF2-40B4-BE49-F238E27FC236}">
                  <a16:creationId xmlns:a16="http://schemas.microsoft.com/office/drawing/2014/main" id="{29E66987-C42C-8A63-2A23-908C661AD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904"/>
              <a:ext cx="1859" cy="341"/>
            </a:xfrm>
            <a:prstGeom prst="rect">
              <a:avLst/>
            </a:prstGeom>
            <a:noFill/>
            <a:ln w="9525" cap="sq" algn="ctr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871" name="Line 84">
              <a:extLst>
                <a:ext uri="{FF2B5EF4-FFF2-40B4-BE49-F238E27FC236}">
                  <a16:creationId xmlns:a16="http://schemas.microsoft.com/office/drawing/2014/main" id="{881E97F3-D8CD-F0AA-C73C-B43439144C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6" y="904"/>
              <a:ext cx="0" cy="341"/>
            </a:xfrm>
            <a:prstGeom prst="line">
              <a:avLst/>
            </a:prstGeom>
            <a:noFill/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2" name="Line 85">
              <a:extLst>
                <a:ext uri="{FF2B5EF4-FFF2-40B4-BE49-F238E27FC236}">
                  <a16:creationId xmlns:a16="http://schemas.microsoft.com/office/drawing/2014/main" id="{9E3C1284-2E95-AEE3-5C99-774A8E082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0" y="904"/>
              <a:ext cx="0" cy="341"/>
            </a:xfrm>
            <a:prstGeom prst="line">
              <a:avLst/>
            </a:prstGeom>
            <a:noFill/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3" name="Line 86">
              <a:extLst>
                <a:ext uri="{FF2B5EF4-FFF2-40B4-BE49-F238E27FC236}">
                  <a16:creationId xmlns:a16="http://schemas.microsoft.com/office/drawing/2014/main" id="{EF275AF5-C879-AE01-F6C2-7CD7B5AD3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5" y="904"/>
              <a:ext cx="0" cy="341"/>
            </a:xfrm>
            <a:prstGeom prst="line">
              <a:avLst/>
            </a:prstGeom>
            <a:noFill/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4" name="Text Box 87">
              <a:extLst>
                <a:ext uri="{FF2B5EF4-FFF2-40B4-BE49-F238E27FC236}">
                  <a16:creationId xmlns:a16="http://schemas.microsoft.com/office/drawing/2014/main" id="{F8A051D8-E6FA-BE76-05F2-11D8EC47F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898"/>
              <a:ext cx="6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i="1" dirty="0">
                  <a:solidFill>
                    <a:schemeClr val="tx2"/>
                  </a:solidFill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36875" name="Text Box 88">
              <a:extLst>
                <a:ext uri="{FF2B5EF4-FFF2-40B4-BE49-F238E27FC236}">
                  <a16:creationId xmlns:a16="http://schemas.microsoft.com/office/drawing/2014/main" id="{94E163E7-CCD0-73DD-3D78-F0372FA42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890"/>
              <a:ext cx="79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chemeClr val="tx2"/>
                  </a:solidFill>
                  <a:ea typeface="宋体" panose="02010600030101010101" pitchFamily="2" charset="-122"/>
                </a:rPr>
                <a:t>△ </a:t>
              </a:r>
              <a:r>
                <a:rPr lang="en-US" altLang="zh-CN" sz="2800" b="1" i="1" dirty="0">
                  <a:solidFill>
                    <a:schemeClr val="tx2"/>
                  </a:solidFill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36876" name="Text Box 89">
              <a:extLst>
                <a:ext uri="{FF2B5EF4-FFF2-40B4-BE49-F238E27FC236}">
                  <a16:creationId xmlns:a16="http://schemas.microsoft.com/office/drawing/2014/main" id="{67FA8722-5C97-4680-EADA-157581905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5" y="890"/>
              <a:ext cx="89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solidFill>
                    <a:schemeClr val="tx2"/>
                  </a:solidFill>
                  <a:ea typeface="宋体" panose="02010600030101010101" pitchFamily="2" charset="-122"/>
                </a:rPr>
                <a:t>ymax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921C33A-33B5-6EF6-B6B3-2E357FB16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扫描线填充算法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F2C2704-C8F6-0EF0-C59A-0C50F66FF0E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90688" y="1917700"/>
            <a:ext cx="3810000" cy="792163"/>
          </a:xfrm>
        </p:spPr>
        <p:txBody>
          <a:bodyPr/>
          <a:lstStyle/>
          <a:p>
            <a:pPr eaLnBrk="1" hangingPunct="1"/>
            <a:r>
              <a:rPr lang="zh-CN" altLang="en-US" b="1"/>
              <a:t>活性边表的更新</a:t>
            </a:r>
          </a:p>
        </p:txBody>
      </p:sp>
      <p:sp>
        <p:nvSpPr>
          <p:cNvPr id="463876" name="Rectangle 4">
            <a:extLst>
              <a:ext uri="{FF2B5EF4-FFF2-40B4-BE49-F238E27FC236}">
                <a16:creationId xmlns:a16="http://schemas.microsoft.com/office/drawing/2014/main" id="{FBDA8B9C-5F74-139C-6D4B-FE630CD8B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913" y="2768600"/>
            <a:ext cx="3938587" cy="181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结点信息的更新</a:t>
            </a:r>
          </a:p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旧边的删除</a:t>
            </a:r>
          </a:p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新边的插入</a:t>
            </a:r>
          </a:p>
        </p:txBody>
      </p:sp>
      <p:grpSp>
        <p:nvGrpSpPr>
          <p:cNvPr id="464123" name="Group 251">
            <a:extLst>
              <a:ext uri="{FF2B5EF4-FFF2-40B4-BE49-F238E27FC236}">
                <a16:creationId xmlns:a16="http://schemas.microsoft.com/office/drawing/2014/main" id="{EE048FEB-336D-3750-85E1-A73ED2F6FF95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2378075"/>
            <a:ext cx="3095625" cy="1987550"/>
            <a:chOff x="3651" y="1162"/>
            <a:chExt cx="1950" cy="1252"/>
          </a:xfrm>
        </p:grpSpPr>
        <p:sp>
          <p:nvSpPr>
            <p:cNvPr id="37942" name="Text Box 159">
              <a:extLst>
                <a:ext uri="{FF2B5EF4-FFF2-40B4-BE49-F238E27FC236}">
                  <a16:creationId xmlns:a16="http://schemas.microsoft.com/office/drawing/2014/main" id="{D5BD023A-85AB-9E61-D298-0990A19D5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2160"/>
              <a:ext cx="1225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chemeClr val="tx2"/>
                  </a:solidFill>
                  <a:ea typeface="宋体" panose="02010600030101010101" pitchFamily="2" charset="-122"/>
                </a:rPr>
                <a:t>x</a:t>
              </a:r>
              <a:r>
                <a:rPr lang="en-US" altLang="zh-CN" sz="2400" b="1" i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’ </a:t>
              </a:r>
              <a:r>
                <a:rPr lang="en-US" altLang="zh-CN" sz="2400" b="1">
                  <a:solidFill>
                    <a:schemeClr val="tx2"/>
                  </a:solidFill>
                  <a:ea typeface="宋体" panose="02010600030101010101" pitchFamily="2" charset="-122"/>
                </a:rPr>
                <a:t>= </a:t>
              </a:r>
              <a:r>
                <a:rPr lang="en-US" altLang="zh-CN" sz="2400" b="1" i="1">
                  <a:solidFill>
                    <a:schemeClr val="tx2"/>
                  </a:solidFill>
                  <a:ea typeface="宋体" panose="02010600030101010101" pitchFamily="2" charset="-122"/>
                </a:rPr>
                <a:t>x </a:t>
              </a:r>
              <a:r>
                <a:rPr lang="en-US" altLang="zh-CN" sz="2400" b="1">
                  <a:solidFill>
                    <a:schemeClr val="tx2"/>
                  </a:solidFill>
                  <a:ea typeface="宋体" panose="02010600030101010101" pitchFamily="2" charset="-122"/>
                </a:rPr>
                <a:t>+ △ </a:t>
              </a:r>
              <a:r>
                <a:rPr lang="en-US" altLang="zh-CN" sz="2400" b="1" i="1">
                  <a:solidFill>
                    <a:schemeClr val="tx2"/>
                  </a:solidFill>
                  <a:ea typeface="宋体" panose="02010600030101010101" pitchFamily="2" charset="-122"/>
                </a:rPr>
                <a:t>x</a:t>
              </a:r>
            </a:p>
          </p:txBody>
        </p:sp>
        <p:grpSp>
          <p:nvGrpSpPr>
            <p:cNvPr id="37943" name="Group 193">
              <a:extLst>
                <a:ext uri="{FF2B5EF4-FFF2-40B4-BE49-F238E27FC236}">
                  <a16:creationId xmlns:a16="http://schemas.microsoft.com/office/drawing/2014/main" id="{AEB5624F-2CB7-D82D-520F-33886DCE33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1" y="1162"/>
              <a:ext cx="1950" cy="355"/>
              <a:chOff x="3379" y="890"/>
              <a:chExt cx="1950" cy="355"/>
            </a:xfrm>
          </p:grpSpPr>
          <p:sp>
            <p:nvSpPr>
              <p:cNvPr id="37952" name="Rectangle 172">
                <a:extLst>
                  <a:ext uri="{FF2B5EF4-FFF2-40B4-BE49-F238E27FC236}">
                    <a16:creationId xmlns:a16="http://schemas.microsoft.com/office/drawing/2014/main" id="{30962ADC-A7EA-622B-E7B8-EE69740DB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904"/>
                <a:ext cx="1859" cy="341"/>
              </a:xfrm>
              <a:prstGeom prst="rect">
                <a:avLst/>
              </a:prstGeom>
              <a:solidFill>
                <a:srgbClr val="000080"/>
              </a:solidFill>
              <a:ln w="9525" cap="sq" algn="ctr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7953" name="Line 173">
                <a:extLst>
                  <a:ext uri="{FF2B5EF4-FFF2-40B4-BE49-F238E27FC236}">
                    <a16:creationId xmlns:a16="http://schemas.microsoft.com/office/drawing/2014/main" id="{1E3085B6-8ACF-3F60-5440-D037D851DF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6" y="904"/>
                <a:ext cx="0" cy="341"/>
              </a:xfrm>
              <a:prstGeom prst="line">
                <a:avLst/>
              </a:prstGeom>
              <a:noFill/>
              <a:ln w="9525" cap="sq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54" name="Line 174">
                <a:extLst>
                  <a:ext uri="{FF2B5EF4-FFF2-40B4-BE49-F238E27FC236}">
                    <a16:creationId xmlns:a16="http://schemas.microsoft.com/office/drawing/2014/main" id="{5FC87BAC-417E-2602-116F-D455BBBAD5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0" y="904"/>
                <a:ext cx="0" cy="341"/>
              </a:xfrm>
              <a:prstGeom prst="line">
                <a:avLst/>
              </a:prstGeom>
              <a:noFill/>
              <a:ln w="9525" cap="sq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55" name="Line 175">
                <a:extLst>
                  <a:ext uri="{FF2B5EF4-FFF2-40B4-BE49-F238E27FC236}">
                    <a16:creationId xmlns:a16="http://schemas.microsoft.com/office/drawing/2014/main" id="{A5CA0A93-1275-C5E9-378E-1D1E88AC2A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5" y="904"/>
                <a:ext cx="0" cy="341"/>
              </a:xfrm>
              <a:prstGeom prst="line">
                <a:avLst/>
              </a:prstGeom>
              <a:noFill/>
              <a:ln w="9525" cap="sq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56" name="Text Box 176">
                <a:extLst>
                  <a:ext uri="{FF2B5EF4-FFF2-40B4-BE49-F238E27FC236}">
                    <a16:creationId xmlns:a16="http://schemas.microsoft.com/office/drawing/2014/main" id="{B69D3BAA-7297-6BE3-1095-51BD8842F2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9" y="898"/>
                <a:ext cx="62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 algn="ctr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fontAlgn="ctr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solidFill>
                      <a:schemeClr val="tx2"/>
                    </a:solidFill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7957" name="Text Box 177">
                <a:extLst>
                  <a:ext uri="{FF2B5EF4-FFF2-40B4-BE49-F238E27FC236}">
                    <a16:creationId xmlns:a16="http://schemas.microsoft.com/office/drawing/2014/main" id="{B05553EA-CAA5-78C2-CB0B-08248C037E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8" y="890"/>
                <a:ext cx="793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 algn="ctr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fontAlgn="ctr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chemeClr val="tx2"/>
                    </a:solidFill>
                    <a:ea typeface="宋体" panose="02010600030101010101" pitchFamily="2" charset="-122"/>
                  </a:rPr>
                  <a:t>△ </a:t>
                </a:r>
                <a:r>
                  <a:rPr lang="en-US" altLang="zh-CN" sz="2800" b="1" i="1">
                    <a:solidFill>
                      <a:schemeClr val="tx2"/>
                    </a:solidFill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7958" name="Text Box 178">
                <a:extLst>
                  <a:ext uri="{FF2B5EF4-FFF2-40B4-BE49-F238E27FC236}">
                    <a16:creationId xmlns:a16="http://schemas.microsoft.com/office/drawing/2014/main" id="{C2806823-D095-2CD4-9F4D-A688CA488B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5" y="890"/>
                <a:ext cx="893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 algn="ctr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fontAlgn="ctr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solidFill>
                      <a:schemeClr val="tx2"/>
                    </a:solidFill>
                    <a:ea typeface="宋体" panose="02010600030101010101" pitchFamily="2" charset="-122"/>
                  </a:rPr>
                  <a:t>ymax</a:t>
                </a:r>
              </a:p>
            </p:txBody>
          </p:sp>
        </p:grpSp>
        <p:grpSp>
          <p:nvGrpSpPr>
            <p:cNvPr id="37944" name="Group 194">
              <a:extLst>
                <a:ext uri="{FF2B5EF4-FFF2-40B4-BE49-F238E27FC236}">
                  <a16:creationId xmlns:a16="http://schemas.microsoft.com/office/drawing/2014/main" id="{05059F7F-1E1C-517F-3202-4D325E5FCD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1" y="1624"/>
              <a:ext cx="1950" cy="355"/>
              <a:chOff x="3379" y="890"/>
              <a:chExt cx="1950" cy="355"/>
            </a:xfrm>
          </p:grpSpPr>
          <p:sp>
            <p:nvSpPr>
              <p:cNvPr id="37945" name="Rectangle 195">
                <a:extLst>
                  <a:ext uri="{FF2B5EF4-FFF2-40B4-BE49-F238E27FC236}">
                    <a16:creationId xmlns:a16="http://schemas.microsoft.com/office/drawing/2014/main" id="{B73D2740-6F02-4D6C-82AF-5A152DB7C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904"/>
                <a:ext cx="1859" cy="341"/>
              </a:xfrm>
              <a:prstGeom prst="rect">
                <a:avLst/>
              </a:prstGeom>
              <a:solidFill>
                <a:srgbClr val="000080"/>
              </a:solidFill>
              <a:ln w="9525" cap="sq" algn="ctr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7946" name="Line 196">
                <a:extLst>
                  <a:ext uri="{FF2B5EF4-FFF2-40B4-BE49-F238E27FC236}">
                    <a16:creationId xmlns:a16="http://schemas.microsoft.com/office/drawing/2014/main" id="{DA4953CA-0DAA-8843-DF08-099E8B5D3C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6" y="904"/>
                <a:ext cx="0" cy="341"/>
              </a:xfrm>
              <a:prstGeom prst="line">
                <a:avLst/>
              </a:prstGeom>
              <a:noFill/>
              <a:ln w="9525" cap="sq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47" name="Line 197">
                <a:extLst>
                  <a:ext uri="{FF2B5EF4-FFF2-40B4-BE49-F238E27FC236}">
                    <a16:creationId xmlns:a16="http://schemas.microsoft.com/office/drawing/2014/main" id="{10ECE464-49F9-56C0-9049-51D2E6BD88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0" y="904"/>
                <a:ext cx="0" cy="341"/>
              </a:xfrm>
              <a:prstGeom prst="line">
                <a:avLst/>
              </a:prstGeom>
              <a:noFill/>
              <a:ln w="9525" cap="sq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48" name="Line 198">
                <a:extLst>
                  <a:ext uri="{FF2B5EF4-FFF2-40B4-BE49-F238E27FC236}">
                    <a16:creationId xmlns:a16="http://schemas.microsoft.com/office/drawing/2014/main" id="{F85E8DD4-0478-D47E-EFEB-58ABA54C7E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5" y="904"/>
                <a:ext cx="0" cy="341"/>
              </a:xfrm>
              <a:prstGeom prst="line">
                <a:avLst/>
              </a:prstGeom>
              <a:noFill/>
              <a:ln w="9525" cap="sq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49" name="Text Box 199">
                <a:extLst>
                  <a:ext uri="{FF2B5EF4-FFF2-40B4-BE49-F238E27FC236}">
                    <a16:creationId xmlns:a16="http://schemas.microsoft.com/office/drawing/2014/main" id="{B36E2D4D-B597-9535-305F-4F3979A9FC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9" y="898"/>
                <a:ext cx="62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 algn="ctr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fontAlgn="ctr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solidFill>
                      <a:schemeClr val="tx2"/>
                    </a:solidFill>
                    <a:ea typeface="宋体" panose="02010600030101010101" pitchFamily="2" charset="-122"/>
                  </a:rPr>
                  <a:t>x’</a:t>
                </a:r>
              </a:p>
            </p:txBody>
          </p:sp>
          <p:sp>
            <p:nvSpPr>
              <p:cNvPr id="37950" name="Text Box 200">
                <a:extLst>
                  <a:ext uri="{FF2B5EF4-FFF2-40B4-BE49-F238E27FC236}">
                    <a16:creationId xmlns:a16="http://schemas.microsoft.com/office/drawing/2014/main" id="{4B2B949E-7CA8-EB1F-0A7A-58772015A9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8" y="890"/>
                <a:ext cx="793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 algn="ctr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fontAlgn="ctr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chemeClr val="tx2"/>
                    </a:solidFill>
                    <a:ea typeface="宋体" panose="02010600030101010101" pitchFamily="2" charset="-122"/>
                  </a:rPr>
                  <a:t>△ </a:t>
                </a:r>
                <a:r>
                  <a:rPr lang="en-US" altLang="zh-CN" sz="2800" b="1" i="1">
                    <a:solidFill>
                      <a:schemeClr val="tx2"/>
                    </a:solidFill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7951" name="Text Box 201">
                <a:extLst>
                  <a:ext uri="{FF2B5EF4-FFF2-40B4-BE49-F238E27FC236}">
                    <a16:creationId xmlns:a16="http://schemas.microsoft.com/office/drawing/2014/main" id="{52FDD362-9DAA-A77E-5286-03F96691A7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5" y="890"/>
                <a:ext cx="893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 algn="ctr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fontAlgn="ctr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solidFill>
                      <a:schemeClr val="tx2"/>
                    </a:solidFill>
                    <a:ea typeface="宋体" panose="02010600030101010101" pitchFamily="2" charset="-122"/>
                  </a:rPr>
                  <a:t>ymax</a:t>
                </a:r>
              </a:p>
            </p:txBody>
          </p:sp>
        </p:grpSp>
      </p:grpSp>
      <p:grpSp>
        <p:nvGrpSpPr>
          <p:cNvPr id="464075" name="Group 203">
            <a:extLst>
              <a:ext uri="{FF2B5EF4-FFF2-40B4-BE49-F238E27FC236}">
                <a16:creationId xmlns:a16="http://schemas.microsoft.com/office/drawing/2014/main" id="{62A4E122-AB65-544C-9987-160DF01B539E}"/>
              </a:ext>
            </a:extLst>
          </p:cNvPr>
          <p:cNvGrpSpPr>
            <a:grpSpLocks/>
          </p:cNvGrpSpPr>
          <p:nvPr/>
        </p:nvGrpSpPr>
        <p:grpSpPr bwMode="auto">
          <a:xfrm>
            <a:off x="912813" y="4868863"/>
            <a:ext cx="4595812" cy="633412"/>
            <a:chOff x="204" y="1961"/>
            <a:chExt cx="2895" cy="399"/>
          </a:xfrm>
        </p:grpSpPr>
        <p:grpSp>
          <p:nvGrpSpPr>
            <p:cNvPr id="37919" name="Group 204">
              <a:extLst>
                <a:ext uri="{FF2B5EF4-FFF2-40B4-BE49-F238E27FC236}">
                  <a16:creationId xmlns:a16="http://schemas.microsoft.com/office/drawing/2014/main" id="{78CFFC07-5156-863A-1488-C98D39554D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1961"/>
              <a:ext cx="2267" cy="392"/>
              <a:chOff x="386" y="2115"/>
              <a:chExt cx="2267" cy="392"/>
            </a:xfrm>
          </p:grpSpPr>
          <p:grpSp>
            <p:nvGrpSpPr>
              <p:cNvPr id="37921" name="Group 205">
                <a:extLst>
                  <a:ext uri="{FF2B5EF4-FFF2-40B4-BE49-F238E27FC236}">
                    <a16:creationId xmlns:a16="http://schemas.microsoft.com/office/drawing/2014/main" id="{1B2EFDD3-6FFC-3011-45E8-7C4C7BA2A2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" y="2271"/>
                <a:ext cx="1097" cy="236"/>
                <a:chOff x="2064" y="2967"/>
                <a:chExt cx="1097" cy="236"/>
              </a:xfrm>
            </p:grpSpPr>
            <p:sp>
              <p:nvSpPr>
                <p:cNvPr id="37934" name="Rectangle 206">
                  <a:extLst>
                    <a:ext uri="{FF2B5EF4-FFF2-40B4-BE49-F238E27FC236}">
                      <a16:creationId xmlns:a16="http://schemas.microsoft.com/office/drawing/2014/main" id="{F3A88054-048B-8016-4224-D26CCEAF23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4" y="2976"/>
                  <a:ext cx="907" cy="227"/>
                </a:xfrm>
                <a:prstGeom prst="rect">
                  <a:avLst/>
                </a:prstGeom>
                <a:solidFill>
                  <a:srgbClr val="000080"/>
                </a:solidFill>
                <a:ln w="9525" cap="sq" algn="ctr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solidFill>
                      <a:schemeClr val="tx2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935" name="Line 207">
                  <a:extLst>
                    <a:ext uri="{FF2B5EF4-FFF2-40B4-BE49-F238E27FC236}">
                      <a16:creationId xmlns:a16="http://schemas.microsoft.com/office/drawing/2014/main" id="{1B340A26-5BA1-C874-D7C9-3393D9984D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08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36" name="Line 208">
                  <a:extLst>
                    <a:ext uri="{FF2B5EF4-FFF2-40B4-BE49-F238E27FC236}">
                      <a16:creationId xmlns:a16="http://schemas.microsoft.com/office/drawing/2014/main" id="{16E19C12-CCC2-70A4-74B4-A6284CC804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5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37" name="Line 209">
                  <a:extLst>
                    <a:ext uri="{FF2B5EF4-FFF2-40B4-BE49-F238E27FC236}">
                      <a16:creationId xmlns:a16="http://schemas.microsoft.com/office/drawing/2014/main" id="{F4502C11-CC9F-6663-3E97-F3630602BF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1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38" name="Text Box 210">
                  <a:extLst>
                    <a:ext uri="{FF2B5EF4-FFF2-40B4-BE49-F238E27FC236}">
                      <a16:creationId xmlns:a16="http://schemas.microsoft.com/office/drawing/2014/main" id="{1E8E32D9-4C19-8146-A472-667726A511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972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4.5</a:t>
                  </a:r>
                </a:p>
              </p:txBody>
            </p:sp>
            <p:sp>
              <p:nvSpPr>
                <p:cNvPr id="37939" name="Text Box 211">
                  <a:extLst>
                    <a:ext uri="{FF2B5EF4-FFF2-40B4-BE49-F238E27FC236}">
                      <a16:creationId xmlns:a16="http://schemas.microsoft.com/office/drawing/2014/main" id="{5E261D5A-7B34-6FBA-4B31-ED32C15066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91" y="2967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-3</a:t>
                  </a:r>
                </a:p>
              </p:txBody>
            </p:sp>
            <p:sp>
              <p:nvSpPr>
                <p:cNvPr id="37940" name="Text Box 212">
                  <a:extLst>
                    <a:ext uri="{FF2B5EF4-FFF2-40B4-BE49-F238E27FC236}">
                      <a16:creationId xmlns:a16="http://schemas.microsoft.com/office/drawing/2014/main" id="{C91A692D-CAEE-B306-8C20-EF4502A2B3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08" y="2967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37941" name="Text Box 213">
                  <a:extLst>
                    <a:ext uri="{FF2B5EF4-FFF2-40B4-BE49-F238E27FC236}">
                      <a16:creationId xmlns:a16="http://schemas.microsoft.com/office/drawing/2014/main" id="{8AEF6F27-6FB8-00EC-A73D-7D726FFEE0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53" y="2972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.</a:t>
                  </a:r>
                </a:p>
              </p:txBody>
            </p:sp>
          </p:grpSp>
          <p:grpSp>
            <p:nvGrpSpPr>
              <p:cNvPr id="37922" name="Group 214">
                <a:extLst>
                  <a:ext uri="{FF2B5EF4-FFF2-40B4-BE49-F238E27FC236}">
                    <a16:creationId xmlns:a16="http://schemas.microsoft.com/office/drawing/2014/main" id="{6CF96BAE-EC6A-4908-EB66-F904D4FBC0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20" y="2271"/>
                <a:ext cx="1233" cy="236"/>
                <a:chOff x="2064" y="2967"/>
                <a:chExt cx="1097" cy="236"/>
              </a:xfrm>
            </p:grpSpPr>
            <p:sp>
              <p:nvSpPr>
                <p:cNvPr id="37926" name="Rectangle 215">
                  <a:extLst>
                    <a:ext uri="{FF2B5EF4-FFF2-40B4-BE49-F238E27FC236}">
                      <a16:creationId xmlns:a16="http://schemas.microsoft.com/office/drawing/2014/main" id="{E3DC6984-B465-2D42-A9CD-9B40133DD7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4" y="2976"/>
                  <a:ext cx="907" cy="227"/>
                </a:xfrm>
                <a:prstGeom prst="rect">
                  <a:avLst/>
                </a:prstGeom>
                <a:solidFill>
                  <a:srgbClr val="000080"/>
                </a:solidFill>
                <a:ln w="9525" cap="sq" algn="ctr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solidFill>
                      <a:schemeClr val="tx2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927" name="Line 216">
                  <a:extLst>
                    <a:ext uri="{FF2B5EF4-FFF2-40B4-BE49-F238E27FC236}">
                      <a16:creationId xmlns:a16="http://schemas.microsoft.com/office/drawing/2014/main" id="{3F18E2D5-AA06-0AFB-E4BA-D5FCE61059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08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28" name="Line 217">
                  <a:extLst>
                    <a:ext uri="{FF2B5EF4-FFF2-40B4-BE49-F238E27FC236}">
                      <a16:creationId xmlns:a16="http://schemas.microsoft.com/office/drawing/2014/main" id="{0BF7C04A-0D2E-CCA7-C4A4-EE55D77341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5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29" name="Line 218">
                  <a:extLst>
                    <a:ext uri="{FF2B5EF4-FFF2-40B4-BE49-F238E27FC236}">
                      <a16:creationId xmlns:a16="http://schemas.microsoft.com/office/drawing/2014/main" id="{F01E51B8-858D-0C4E-F7E1-582AB45037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1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30" name="Text Box 219">
                  <a:extLst>
                    <a:ext uri="{FF2B5EF4-FFF2-40B4-BE49-F238E27FC236}">
                      <a16:creationId xmlns:a16="http://schemas.microsoft.com/office/drawing/2014/main" id="{CD99E5CE-7221-B6B1-BE3D-C5D376E45C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972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5.5</a:t>
                  </a:r>
                </a:p>
              </p:txBody>
            </p:sp>
            <p:sp>
              <p:nvSpPr>
                <p:cNvPr id="37931" name="Text Box 220">
                  <a:extLst>
                    <a:ext uri="{FF2B5EF4-FFF2-40B4-BE49-F238E27FC236}">
                      <a16:creationId xmlns:a16="http://schemas.microsoft.com/office/drawing/2014/main" id="{0ED174C0-0C68-D53D-DC41-96A09951DE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91" y="2967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37932" name="Text Box 221">
                  <a:extLst>
                    <a:ext uri="{FF2B5EF4-FFF2-40B4-BE49-F238E27FC236}">
                      <a16:creationId xmlns:a16="http://schemas.microsoft.com/office/drawing/2014/main" id="{C17FC4C0-4709-B11C-FAC4-CCDB3A3A85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08" y="2967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37933" name="Text Box 222">
                  <a:extLst>
                    <a:ext uri="{FF2B5EF4-FFF2-40B4-BE49-F238E27FC236}">
                      <a16:creationId xmlns:a16="http://schemas.microsoft.com/office/drawing/2014/main" id="{50111537-7F22-D6DC-7385-B4F00B8AA4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53" y="2972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∧</a:t>
                  </a:r>
                </a:p>
              </p:txBody>
            </p:sp>
          </p:grpSp>
          <p:sp>
            <p:nvSpPr>
              <p:cNvPr id="37923" name="Line 223">
                <a:extLst>
                  <a:ext uri="{FF2B5EF4-FFF2-40B4-BE49-F238E27FC236}">
                    <a16:creationId xmlns:a16="http://schemas.microsoft.com/office/drawing/2014/main" id="{0BCC99D5-38C6-5173-6B84-D8CE359BD1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389"/>
                <a:ext cx="272" cy="0"/>
              </a:xfrm>
              <a:prstGeom prst="line">
                <a:avLst/>
              </a:prstGeom>
              <a:noFill/>
              <a:ln w="28575" cap="sq">
                <a:solidFill>
                  <a:srgbClr val="FFFF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24" name="Text Box 224">
                <a:extLst>
                  <a:ext uri="{FF2B5EF4-FFF2-40B4-BE49-F238E27FC236}">
                    <a16:creationId xmlns:a16="http://schemas.microsoft.com/office/drawing/2014/main" id="{4BF09643-9980-4C00-37D5-10575D89CD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2115"/>
                <a:ext cx="8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 algn="ctr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fontAlgn="ctr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chemeClr val="tx2"/>
                    </a:solidFill>
                    <a:ea typeface="宋体" panose="02010600030101010101" pitchFamily="2" charset="-122"/>
                  </a:rPr>
                  <a:t>P1P2</a:t>
                </a:r>
              </a:p>
            </p:txBody>
          </p:sp>
          <p:sp>
            <p:nvSpPr>
              <p:cNvPr id="37925" name="Text Box 225">
                <a:extLst>
                  <a:ext uri="{FF2B5EF4-FFF2-40B4-BE49-F238E27FC236}">
                    <a16:creationId xmlns:a16="http://schemas.microsoft.com/office/drawing/2014/main" id="{06CF2255-F688-2773-B4C1-AFA8965FF8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5" y="2115"/>
                <a:ext cx="8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 algn="ctr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fontAlgn="ctr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chemeClr val="tx2"/>
                    </a:solidFill>
                    <a:ea typeface="宋体" panose="02010600030101010101" pitchFamily="2" charset="-122"/>
                  </a:rPr>
                  <a:t>P2P3</a:t>
                </a:r>
              </a:p>
            </p:txBody>
          </p:sp>
        </p:grpSp>
        <p:sp>
          <p:nvSpPr>
            <p:cNvPr id="37920" name="Text Box 226">
              <a:extLst>
                <a:ext uri="{FF2B5EF4-FFF2-40B4-BE49-F238E27FC236}">
                  <a16:creationId xmlns:a16="http://schemas.microsoft.com/office/drawing/2014/main" id="{BF5ABE36-2DF7-386F-6A56-10F129239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2129"/>
              <a:ext cx="6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 i="1">
                  <a:solidFill>
                    <a:schemeClr val="tx2"/>
                  </a:solidFill>
                  <a:ea typeface="宋体" panose="02010600030101010101" pitchFamily="2" charset="-122"/>
                </a:rPr>
                <a:t>y=1.5</a:t>
              </a:r>
            </a:p>
          </p:txBody>
        </p:sp>
      </p:grpSp>
      <p:grpSp>
        <p:nvGrpSpPr>
          <p:cNvPr id="464099" name="Group 227">
            <a:extLst>
              <a:ext uri="{FF2B5EF4-FFF2-40B4-BE49-F238E27FC236}">
                <a16:creationId xmlns:a16="http://schemas.microsoft.com/office/drawing/2014/main" id="{083195D1-BE57-E0BD-9DD4-C41788C40518}"/>
              </a:ext>
            </a:extLst>
          </p:cNvPr>
          <p:cNvGrpSpPr>
            <a:grpSpLocks/>
          </p:cNvGrpSpPr>
          <p:nvPr/>
        </p:nvGrpSpPr>
        <p:grpSpPr bwMode="auto">
          <a:xfrm>
            <a:off x="912813" y="5583238"/>
            <a:ext cx="4595812" cy="654050"/>
            <a:chOff x="204" y="2320"/>
            <a:chExt cx="2895" cy="412"/>
          </a:xfrm>
        </p:grpSpPr>
        <p:grpSp>
          <p:nvGrpSpPr>
            <p:cNvPr id="37896" name="Group 228">
              <a:extLst>
                <a:ext uri="{FF2B5EF4-FFF2-40B4-BE49-F238E27FC236}">
                  <a16:creationId xmlns:a16="http://schemas.microsoft.com/office/drawing/2014/main" id="{93FB983B-B700-4023-A0F2-B1E3C1CF27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320"/>
              <a:ext cx="2267" cy="412"/>
              <a:chOff x="2700" y="478"/>
              <a:chExt cx="2267" cy="412"/>
            </a:xfrm>
          </p:grpSpPr>
          <p:grpSp>
            <p:nvGrpSpPr>
              <p:cNvPr id="37898" name="Group 229">
                <a:extLst>
                  <a:ext uri="{FF2B5EF4-FFF2-40B4-BE49-F238E27FC236}">
                    <a16:creationId xmlns:a16="http://schemas.microsoft.com/office/drawing/2014/main" id="{14B7A312-B947-A5FC-4762-521E74EE4E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00" y="654"/>
                <a:ext cx="1097" cy="236"/>
                <a:chOff x="2064" y="2967"/>
                <a:chExt cx="1097" cy="236"/>
              </a:xfrm>
            </p:grpSpPr>
            <p:sp>
              <p:nvSpPr>
                <p:cNvPr id="37911" name="Rectangle 230">
                  <a:extLst>
                    <a:ext uri="{FF2B5EF4-FFF2-40B4-BE49-F238E27FC236}">
                      <a16:creationId xmlns:a16="http://schemas.microsoft.com/office/drawing/2014/main" id="{6ABD2076-DF6A-7D69-82CE-D6760F2624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4" y="2976"/>
                  <a:ext cx="907" cy="227"/>
                </a:xfrm>
                <a:prstGeom prst="rect">
                  <a:avLst/>
                </a:prstGeom>
                <a:solidFill>
                  <a:srgbClr val="000080"/>
                </a:solidFill>
                <a:ln w="9525" cap="sq" algn="ctr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solidFill>
                      <a:schemeClr val="tx2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912" name="Line 231">
                  <a:extLst>
                    <a:ext uri="{FF2B5EF4-FFF2-40B4-BE49-F238E27FC236}">
                      <a16:creationId xmlns:a16="http://schemas.microsoft.com/office/drawing/2014/main" id="{4880F688-98F1-A1A6-724F-806EF9474C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08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13" name="Line 232">
                  <a:extLst>
                    <a:ext uri="{FF2B5EF4-FFF2-40B4-BE49-F238E27FC236}">
                      <a16:creationId xmlns:a16="http://schemas.microsoft.com/office/drawing/2014/main" id="{8585EFE8-B731-148D-E72B-27DBE047D0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5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14" name="Line 233">
                  <a:extLst>
                    <a:ext uri="{FF2B5EF4-FFF2-40B4-BE49-F238E27FC236}">
                      <a16:creationId xmlns:a16="http://schemas.microsoft.com/office/drawing/2014/main" id="{4582B1B1-CB7A-F096-33B7-30A709BD84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1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15" name="Text Box 234">
                  <a:extLst>
                    <a:ext uri="{FF2B5EF4-FFF2-40B4-BE49-F238E27FC236}">
                      <a16:creationId xmlns:a16="http://schemas.microsoft.com/office/drawing/2014/main" id="{99DD7C9B-C0E0-7257-9974-0977916FB1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972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37916" name="Text Box 235">
                  <a:extLst>
                    <a:ext uri="{FF2B5EF4-FFF2-40B4-BE49-F238E27FC236}">
                      <a16:creationId xmlns:a16="http://schemas.microsoft.com/office/drawing/2014/main" id="{60897CE0-8C47-3FC1-0611-9164CC8D31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91" y="2967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37917" name="Text Box 236">
                  <a:extLst>
                    <a:ext uri="{FF2B5EF4-FFF2-40B4-BE49-F238E27FC236}">
                      <a16:creationId xmlns:a16="http://schemas.microsoft.com/office/drawing/2014/main" id="{B21FDB7C-210E-983B-0A26-9CD6983858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08" y="2967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7</a:t>
                  </a:r>
                </a:p>
              </p:txBody>
            </p:sp>
            <p:sp>
              <p:nvSpPr>
                <p:cNvPr id="37918" name="Text Box 237">
                  <a:extLst>
                    <a:ext uri="{FF2B5EF4-FFF2-40B4-BE49-F238E27FC236}">
                      <a16:creationId xmlns:a16="http://schemas.microsoft.com/office/drawing/2014/main" id="{92C35DBA-8F0B-D459-22B5-DDA705F892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53" y="2972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.</a:t>
                  </a:r>
                </a:p>
              </p:txBody>
            </p:sp>
          </p:grpSp>
          <p:grpSp>
            <p:nvGrpSpPr>
              <p:cNvPr id="37899" name="Group 238">
                <a:extLst>
                  <a:ext uri="{FF2B5EF4-FFF2-40B4-BE49-F238E27FC236}">
                    <a16:creationId xmlns:a16="http://schemas.microsoft.com/office/drawing/2014/main" id="{37018BF3-0D1B-A68C-5AF0-2768FF5C86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34" y="654"/>
                <a:ext cx="1233" cy="236"/>
                <a:chOff x="2064" y="2967"/>
                <a:chExt cx="1097" cy="236"/>
              </a:xfrm>
            </p:grpSpPr>
            <p:sp>
              <p:nvSpPr>
                <p:cNvPr id="37903" name="Rectangle 239">
                  <a:extLst>
                    <a:ext uri="{FF2B5EF4-FFF2-40B4-BE49-F238E27FC236}">
                      <a16:creationId xmlns:a16="http://schemas.microsoft.com/office/drawing/2014/main" id="{59D608A7-8A12-7E1D-B415-85D4499387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4" y="2976"/>
                  <a:ext cx="907" cy="227"/>
                </a:xfrm>
                <a:prstGeom prst="rect">
                  <a:avLst/>
                </a:prstGeom>
                <a:solidFill>
                  <a:srgbClr val="000080"/>
                </a:solidFill>
                <a:ln w="9525" cap="sq" algn="ctr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solidFill>
                      <a:schemeClr val="tx2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904" name="Line 240">
                  <a:extLst>
                    <a:ext uri="{FF2B5EF4-FFF2-40B4-BE49-F238E27FC236}">
                      <a16:creationId xmlns:a16="http://schemas.microsoft.com/office/drawing/2014/main" id="{A3A9D1C6-204C-426A-3086-A126F77057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08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05" name="Line 241">
                  <a:extLst>
                    <a:ext uri="{FF2B5EF4-FFF2-40B4-BE49-F238E27FC236}">
                      <a16:creationId xmlns:a16="http://schemas.microsoft.com/office/drawing/2014/main" id="{5A8B8385-69D6-752A-7618-85AA06D4C5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5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06" name="Line 242">
                  <a:extLst>
                    <a:ext uri="{FF2B5EF4-FFF2-40B4-BE49-F238E27FC236}">
                      <a16:creationId xmlns:a16="http://schemas.microsoft.com/office/drawing/2014/main" id="{8D291769-C4F3-A9E7-A232-9E3A396BE5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1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07" name="Text Box 243">
                  <a:extLst>
                    <a:ext uri="{FF2B5EF4-FFF2-40B4-BE49-F238E27FC236}">
                      <a16:creationId xmlns:a16="http://schemas.microsoft.com/office/drawing/2014/main" id="{5ED3B1B3-42EA-1EB0-5574-7BE646A04B0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972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8.5</a:t>
                  </a:r>
                </a:p>
              </p:txBody>
            </p:sp>
            <p:sp>
              <p:nvSpPr>
                <p:cNvPr id="37908" name="Text Box 244">
                  <a:extLst>
                    <a:ext uri="{FF2B5EF4-FFF2-40B4-BE49-F238E27FC236}">
                      <a16:creationId xmlns:a16="http://schemas.microsoft.com/office/drawing/2014/main" id="{AFB3A985-A145-5F16-570B-A36AB405BD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91" y="2967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37909" name="Text Box 245">
                  <a:extLst>
                    <a:ext uri="{FF2B5EF4-FFF2-40B4-BE49-F238E27FC236}">
                      <a16:creationId xmlns:a16="http://schemas.microsoft.com/office/drawing/2014/main" id="{C68548C5-0BD5-0A12-F153-8C05AEC6A3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08" y="2967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37910" name="Text Box 246">
                  <a:extLst>
                    <a:ext uri="{FF2B5EF4-FFF2-40B4-BE49-F238E27FC236}">
                      <a16:creationId xmlns:a16="http://schemas.microsoft.com/office/drawing/2014/main" id="{323A2A6D-26AF-2C98-780E-83FEF19A06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53" y="2972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∧</a:t>
                  </a:r>
                </a:p>
              </p:txBody>
            </p:sp>
          </p:grpSp>
          <p:sp>
            <p:nvSpPr>
              <p:cNvPr id="37900" name="Line 247">
                <a:extLst>
                  <a:ext uri="{FF2B5EF4-FFF2-40B4-BE49-F238E27FC236}">
                    <a16:creationId xmlns:a16="http://schemas.microsoft.com/office/drawing/2014/main" id="{49115264-0CBC-A0AB-5EE7-6B23D3C507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1" y="772"/>
                <a:ext cx="272" cy="0"/>
              </a:xfrm>
              <a:prstGeom prst="line">
                <a:avLst/>
              </a:prstGeom>
              <a:noFill/>
              <a:ln w="28575" cap="sq">
                <a:solidFill>
                  <a:srgbClr val="FFFF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01" name="Text Box 248">
                <a:extLst>
                  <a:ext uri="{FF2B5EF4-FFF2-40B4-BE49-F238E27FC236}">
                    <a16:creationId xmlns:a16="http://schemas.microsoft.com/office/drawing/2014/main" id="{F690D33A-45AF-A747-5841-2E0194AEFA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5" y="478"/>
                <a:ext cx="8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 algn="ctr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fontAlgn="ctr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ea typeface="宋体" panose="02010600030101010101" pitchFamily="2" charset="-122"/>
                  </a:rPr>
                  <a:t>P6P1</a:t>
                </a:r>
              </a:p>
            </p:txBody>
          </p:sp>
          <p:sp>
            <p:nvSpPr>
              <p:cNvPr id="37902" name="Text Box 249">
                <a:extLst>
                  <a:ext uri="{FF2B5EF4-FFF2-40B4-BE49-F238E27FC236}">
                    <a16:creationId xmlns:a16="http://schemas.microsoft.com/office/drawing/2014/main" id="{8490530E-9B89-6ED0-3B79-746F83FCE3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9" y="503"/>
                <a:ext cx="8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 algn="ctr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fontAlgn="ctr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chemeClr val="tx2"/>
                    </a:solidFill>
                    <a:ea typeface="宋体" panose="02010600030101010101" pitchFamily="2" charset="-122"/>
                  </a:rPr>
                  <a:t>P2P3</a:t>
                </a:r>
              </a:p>
            </p:txBody>
          </p:sp>
        </p:grpSp>
        <p:sp>
          <p:nvSpPr>
            <p:cNvPr id="37897" name="Text Box 250">
              <a:extLst>
                <a:ext uri="{FF2B5EF4-FFF2-40B4-BE49-F238E27FC236}">
                  <a16:creationId xmlns:a16="http://schemas.microsoft.com/office/drawing/2014/main" id="{127A486C-6DD2-E4C3-85D0-553EF1878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2497"/>
              <a:ext cx="6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>
                  <a:solidFill>
                    <a:schemeClr val="tx2"/>
                  </a:solidFill>
                  <a:ea typeface="宋体" panose="02010600030101010101" pitchFamily="2" charset="-122"/>
                </a:rPr>
                <a:t>y</a:t>
              </a:r>
              <a:r>
                <a:rPr lang="en-US" altLang="zh-CN" sz="1800" b="1" i="1">
                  <a:solidFill>
                    <a:schemeClr val="tx2"/>
                  </a:solidFill>
                  <a:ea typeface="宋体" panose="02010600030101010101" pitchFamily="2" charset="-122"/>
                </a:rPr>
                <a:t>=2.5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6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46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3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6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63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8AB0EB5-B13F-8BC5-83B0-DFAD919C2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扫描线填充算法</a:t>
            </a:r>
          </a:p>
        </p:txBody>
      </p:sp>
      <p:sp>
        <p:nvSpPr>
          <p:cNvPr id="398339" name="Rectangle 3">
            <a:extLst>
              <a:ext uri="{FF2B5EF4-FFF2-40B4-BE49-F238E27FC236}">
                <a16:creationId xmlns:a16="http://schemas.microsoft.com/office/drawing/2014/main" id="{85D7A6A6-D019-E806-223B-7F6F3E6513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1913" y="2492375"/>
            <a:ext cx="6480175" cy="803275"/>
          </a:xfrm>
        </p:spPr>
        <p:txBody>
          <a:bodyPr/>
          <a:lstStyle/>
          <a:p>
            <a:pPr eaLnBrk="1" hangingPunct="1"/>
            <a:r>
              <a:rPr lang="zh-CN" altLang="en-US" b="1"/>
              <a:t>对每条扫描线建立一个新边表</a:t>
            </a:r>
          </a:p>
        </p:txBody>
      </p:sp>
      <p:sp>
        <p:nvSpPr>
          <p:cNvPr id="398340" name="Rectangle 4">
            <a:extLst>
              <a:ext uri="{FF2B5EF4-FFF2-40B4-BE49-F238E27FC236}">
                <a16:creationId xmlns:a16="http://schemas.microsoft.com/office/drawing/2014/main" id="{D3DA893A-9554-8EBB-56E7-8C4F251ED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363" y="3416300"/>
            <a:ext cx="5759450" cy="8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b="1"/>
              <a:t>新边表需要什么结点信息？</a:t>
            </a:r>
          </a:p>
        </p:txBody>
      </p:sp>
      <p:sp>
        <p:nvSpPr>
          <p:cNvPr id="398341" name="Rectangle 5">
            <a:extLst>
              <a:ext uri="{FF2B5EF4-FFF2-40B4-BE49-F238E27FC236}">
                <a16:creationId xmlns:a16="http://schemas.microsoft.com/office/drawing/2014/main" id="{902CA2D1-13E3-6F9D-DA6D-51350E93F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538" y="1630363"/>
            <a:ext cx="6259512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b="1"/>
              <a:t>如何解决新边插入的问题？</a:t>
            </a:r>
          </a:p>
        </p:txBody>
      </p:sp>
      <p:sp>
        <p:nvSpPr>
          <p:cNvPr id="398342" name="Rectangle 6">
            <a:extLst>
              <a:ext uri="{FF2B5EF4-FFF2-40B4-BE49-F238E27FC236}">
                <a16:creationId xmlns:a16="http://schemas.microsoft.com/office/drawing/2014/main" id="{734F1677-BE0D-3FB3-5E7A-E0AFFB694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4279900"/>
            <a:ext cx="7489825" cy="167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b="1"/>
              <a:t>以方便建立活性边表的结点信息为目的</a:t>
            </a:r>
          </a:p>
          <a:p>
            <a:pPr eaLnBrk="1" hangingPunct="1"/>
            <a:r>
              <a:rPr lang="zh-CN" altLang="en-US" b="1"/>
              <a:t>最好是可以将新边表中的信息直接插入到活性边表中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 build="p"/>
      <p:bldP spid="398340" grpId="0"/>
      <p:bldP spid="398341" grpId="0"/>
      <p:bldP spid="39834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86A1963-16CA-4814-5BDB-E8CE52151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扫描线填充算法</a:t>
            </a:r>
          </a:p>
        </p:txBody>
      </p:sp>
      <p:sp>
        <p:nvSpPr>
          <p:cNvPr id="462852" name="Rectangle 4">
            <a:extLst>
              <a:ext uri="{FF2B5EF4-FFF2-40B4-BE49-F238E27FC236}">
                <a16:creationId xmlns:a16="http://schemas.microsoft.com/office/drawing/2014/main" id="{406F699E-96F2-CB47-4116-56140F289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416300"/>
            <a:ext cx="8288337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b="1" dirty="0"/>
              <a:t>结点信息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 dirty="0"/>
              <a:t>     x</a:t>
            </a:r>
            <a:r>
              <a:rPr lang="en-US" altLang="zh-CN" b="1" i="1" baseline="-25000" dirty="0"/>
              <a:t>0</a:t>
            </a:r>
            <a:r>
              <a:rPr lang="zh-CN" altLang="en-US" b="1" dirty="0"/>
              <a:t>：</a:t>
            </a:r>
            <a:r>
              <a:rPr lang="zh-CN" altLang="en-US" b="1" i="1" dirty="0"/>
              <a:t>扫描线与边的初始交点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△</a:t>
            </a:r>
            <a:r>
              <a:rPr lang="en-US" altLang="zh-CN" b="1" i="1" dirty="0"/>
              <a:t>x</a:t>
            </a:r>
            <a:r>
              <a:rPr lang="zh-CN" altLang="en-US" b="1" dirty="0"/>
              <a:t>：</a:t>
            </a:r>
            <a:r>
              <a:rPr lang="zh-CN" altLang="en-US" b="1" i="1" dirty="0"/>
              <a:t>从当前扫描线到下一条扫描线之间的</a:t>
            </a:r>
            <a:r>
              <a:rPr lang="en-US" altLang="zh-CN" b="1" i="1" dirty="0"/>
              <a:t>x</a:t>
            </a:r>
            <a:r>
              <a:rPr lang="zh-CN" altLang="en-US" b="1" i="1" dirty="0"/>
              <a:t>增量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zh-CN" b="1" i="1" dirty="0" err="1"/>
              <a:t>y</a:t>
            </a:r>
            <a:r>
              <a:rPr lang="en-US" altLang="zh-CN" b="1" i="1" baseline="-25000" dirty="0" err="1"/>
              <a:t>max</a:t>
            </a:r>
            <a:r>
              <a:rPr lang="zh-CN" altLang="en-US" b="1" dirty="0"/>
              <a:t>：</a:t>
            </a:r>
            <a:r>
              <a:rPr lang="zh-CN" altLang="en-US" b="1" i="1" dirty="0"/>
              <a:t>边所交的最高扫描线号</a:t>
            </a:r>
            <a:endParaRPr lang="zh-CN" altLang="en-US" b="1" dirty="0"/>
          </a:p>
        </p:txBody>
      </p:sp>
      <p:sp>
        <p:nvSpPr>
          <p:cNvPr id="462855" name="Rectangle 7">
            <a:extLst>
              <a:ext uri="{FF2B5EF4-FFF2-40B4-BE49-F238E27FC236}">
                <a16:creationId xmlns:a16="http://schemas.microsoft.com/office/drawing/2014/main" id="{273FBCB8-03F8-0165-9E20-99713EC63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844675"/>
            <a:ext cx="70834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b="1" dirty="0"/>
              <a:t>由于是新边，扫描线与边的交点应为</a:t>
            </a:r>
          </a:p>
          <a:p>
            <a:pPr eaLnBrk="1" hangingPunct="1"/>
            <a:r>
              <a:rPr lang="zh-CN" altLang="en-US" b="1" i="1" dirty="0"/>
              <a:t>扫描线与边的初始交点</a:t>
            </a:r>
          </a:p>
        </p:txBody>
      </p:sp>
      <p:grpSp>
        <p:nvGrpSpPr>
          <p:cNvPr id="39941" name="Group 8">
            <a:extLst>
              <a:ext uri="{FF2B5EF4-FFF2-40B4-BE49-F238E27FC236}">
                <a16:creationId xmlns:a16="http://schemas.microsoft.com/office/drawing/2014/main" id="{E87E8C88-D491-3957-EDCE-76DBBD7D5F22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5961063"/>
            <a:ext cx="3095625" cy="563562"/>
            <a:chOff x="3379" y="890"/>
            <a:chExt cx="1950" cy="355"/>
          </a:xfrm>
        </p:grpSpPr>
        <p:sp>
          <p:nvSpPr>
            <p:cNvPr id="39942" name="Rectangle 9">
              <a:extLst>
                <a:ext uri="{FF2B5EF4-FFF2-40B4-BE49-F238E27FC236}">
                  <a16:creationId xmlns:a16="http://schemas.microsoft.com/office/drawing/2014/main" id="{17AD9B87-5087-00DD-20D9-14A616820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904"/>
              <a:ext cx="1859" cy="341"/>
            </a:xfrm>
            <a:prstGeom prst="rect">
              <a:avLst/>
            </a:prstGeom>
            <a:solidFill>
              <a:srgbClr val="000080"/>
            </a:solidFill>
            <a:ln w="9525" cap="sq" algn="ctr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943" name="Line 10">
              <a:extLst>
                <a:ext uri="{FF2B5EF4-FFF2-40B4-BE49-F238E27FC236}">
                  <a16:creationId xmlns:a16="http://schemas.microsoft.com/office/drawing/2014/main" id="{CA1B5EAB-99A2-A449-5E69-C4D23292B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6" y="904"/>
              <a:ext cx="0" cy="341"/>
            </a:xfrm>
            <a:prstGeom prst="line">
              <a:avLst/>
            </a:prstGeom>
            <a:noFill/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44" name="Line 11">
              <a:extLst>
                <a:ext uri="{FF2B5EF4-FFF2-40B4-BE49-F238E27FC236}">
                  <a16:creationId xmlns:a16="http://schemas.microsoft.com/office/drawing/2014/main" id="{98605504-B268-E747-AC84-E115F5251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0" y="904"/>
              <a:ext cx="0" cy="341"/>
            </a:xfrm>
            <a:prstGeom prst="line">
              <a:avLst/>
            </a:prstGeom>
            <a:noFill/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45" name="Line 12">
              <a:extLst>
                <a:ext uri="{FF2B5EF4-FFF2-40B4-BE49-F238E27FC236}">
                  <a16:creationId xmlns:a16="http://schemas.microsoft.com/office/drawing/2014/main" id="{8177F970-D960-B9C1-5AFF-4538E95BF3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5" y="904"/>
              <a:ext cx="0" cy="341"/>
            </a:xfrm>
            <a:prstGeom prst="line">
              <a:avLst/>
            </a:prstGeom>
            <a:noFill/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46" name="Text Box 13">
              <a:extLst>
                <a:ext uri="{FF2B5EF4-FFF2-40B4-BE49-F238E27FC236}">
                  <a16:creationId xmlns:a16="http://schemas.microsoft.com/office/drawing/2014/main" id="{CDB847C5-6881-365C-A830-073EE32F4C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898"/>
              <a:ext cx="6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solidFill>
                    <a:srgbClr val="FFFF00"/>
                  </a:solidFill>
                  <a:ea typeface="宋体" panose="02010600030101010101" pitchFamily="2" charset="-122"/>
                </a:rPr>
                <a:t>x</a:t>
              </a:r>
              <a:r>
                <a:rPr lang="en-US" altLang="zh-CN" sz="2800" b="1" i="1" baseline="-25000">
                  <a:solidFill>
                    <a:srgbClr val="FFFF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9947" name="Text Box 14">
              <a:extLst>
                <a:ext uri="{FF2B5EF4-FFF2-40B4-BE49-F238E27FC236}">
                  <a16:creationId xmlns:a16="http://schemas.microsoft.com/office/drawing/2014/main" id="{BB9F748B-2E47-2D59-EA8A-1B54B2E36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890"/>
              <a:ext cx="79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2"/>
                  </a:solidFill>
                  <a:ea typeface="宋体" panose="02010600030101010101" pitchFamily="2" charset="-122"/>
                </a:rPr>
                <a:t>△ </a:t>
              </a:r>
              <a:r>
                <a:rPr lang="en-US" altLang="zh-CN" sz="2800" b="1" i="1">
                  <a:solidFill>
                    <a:schemeClr val="tx2"/>
                  </a:solidFill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39948" name="Text Box 15">
              <a:extLst>
                <a:ext uri="{FF2B5EF4-FFF2-40B4-BE49-F238E27FC236}">
                  <a16:creationId xmlns:a16="http://schemas.microsoft.com/office/drawing/2014/main" id="{C3C5F8A9-8FE3-B2FC-B9B2-29FE3FFFA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5" y="890"/>
              <a:ext cx="89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solidFill>
                    <a:schemeClr val="tx2"/>
                  </a:solidFill>
                  <a:ea typeface="宋体" panose="02010600030101010101" pitchFamily="2" charset="-122"/>
                </a:rPr>
                <a:t>ymax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2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628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6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2" grpId="0"/>
      <p:bldP spid="462855" grpId="0" uiExpand="1" build="allAtOnce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65">
            <a:extLst>
              <a:ext uri="{FF2B5EF4-FFF2-40B4-BE49-F238E27FC236}">
                <a16:creationId xmlns:a16="http://schemas.microsoft.com/office/drawing/2014/main" id="{51F06747-3DBF-E3B4-6B14-3C709B0DAB37}"/>
              </a:ext>
            </a:extLst>
          </p:cNvPr>
          <p:cNvGrpSpPr>
            <a:grpSpLocks/>
          </p:cNvGrpSpPr>
          <p:nvPr/>
        </p:nvGrpSpPr>
        <p:grpSpPr bwMode="auto">
          <a:xfrm>
            <a:off x="-180975" y="-100013"/>
            <a:ext cx="4032250" cy="3173413"/>
            <a:chOff x="158" y="1107"/>
            <a:chExt cx="3312" cy="2647"/>
          </a:xfrm>
        </p:grpSpPr>
        <p:sp>
          <p:nvSpPr>
            <p:cNvPr id="41295" name="Line 6">
              <a:extLst>
                <a:ext uri="{FF2B5EF4-FFF2-40B4-BE49-F238E27FC236}">
                  <a16:creationId xmlns:a16="http://schemas.microsoft.com/office/drawing/2014/main" id="{E0E12934-5D84-E6A8-4951-1D250E8DDB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4" y="2205"/>
              <a:ext cx="0" cy="90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296" name="Line 7">
              <a:extLst>
                <a:ext uri="{FF2B5EF4-FFF2-40B4-BE49-F238E27FC236}">
                  <a16:creationId xmlns:a16="http://schemas.microsoft.com/office/drawing/2014/main" id="{33B93292-7D64-1482-E960-88CD515F4F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3113"/>
              <a:ext cx="545" cy="18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297" name="Line 8">
              <a:extLst>
                <a:ext uri="{FF2B5EF4-FFF2-40B4-BE49-F238E27FC236}">
                  <a16:creationId xmlns:a16="http://schemas.microsoft.com/office/drawing/2014/main" id="{2259D8F1-67ED-2D04-425B-B7B756877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2205"/>
              <a:ext cx="545" cy="36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298" name="Line 9">
              <a:extLst>
                <a:ext uri="{FF2B5EF4-FFF2-40B4-BE49-F238E27FC236}">
                  <a16:creationId xmlns:a16="http://schemas.microsoft.com/office/drawing/2014/main" id="{DDD2A79A-0BC3-375B-F88D-7429564D0C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9" y="2931"/>
              <a:ext cx="1088" cy="36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299" name="Line 10">
              <a:extLst>
                <a:ext uri="{FF2B5EF4-FFF2-40B4-BE49-F238E27FC236}">
                  <a16:creationId xmlns:a16="http://schemas.microsoft.com/office/drawing/2014/main" id="{7C5E56AC-633C-2D3C-C6C7-EB04228A8C5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063" y="2478"/>
              <a:ext cx="90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1300" name="Group 36">
              <a:extLst>
                <a:ext uri="{FF2B5EF4-FFF2-40B4-BE49-F238E27FC236}">
                  <a16:creationId xmlns:a16="http://schemas.microsoft.com/office/drawing/2014/main" id="{C49C825F-1D82-1559-2382-2B867A0286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" y="1107"/>
              <a:ext cx="2839" cy="2369"/>
              <a:chOff x="268" y="1107"/>
              <a:chExt cx="2839" cy="2369"/>
            </a:xfrm>
          </p:grpSpPr>
          <p:sp>
            <p:nvSpPr>
              <p:cNvPr id="41329" name="Line 4">
                <a:extLst>
                  <a:ext uri="{FF2B5EF4-FFF2-40B4-BE49-F238E27FC236}">
                    <a16:creationId xmlns:a16="http://schemas.microsoft.com/office/drawing/2014/main" id="{4C6DFB96-4CEB-3E4F-2DEC-45B48EE3FA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3475"/>
                <a:ext cx="2586" cy="0"/>
              </a:xfrm>
              <a:prstGeom prst="line">
                <a:avLst/>
              </a:prstGeom>
              <a:noFill/>
              <a:ln w="28575" cap="sq">
                <a:solidFill>
                  <a:srgbClr val="FFFF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330" name="Line 5">
                <a:extLst>
                  <a:ext uri="{FF2B5EF4-FFF2-40B4-BE49-F238E27FC236}">
                    <a16:creationId xmlns:a16="http://schemas.microsoft.com/office/drawing/2014/main" id="{3C5CE324-CEC9-3EFB-F6C6-D9CBEFDD0C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-477" y="2478"/>
                <a:ext cx="1996" cy="0"/>
              </a:xfrm>
              <a:prstGeom prst="line">
                <a:avLst/>
              </a:prstGeom>
              <a:noFill/>
              <a:ln w="28575" cap="sq">
                <a:solidFill>
                  <a:srgbClr val="FFFF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331" name="Line 11">
                <a:extLst>
                  <a:ext uri="{FF2B5EF4-FFF2-40B4-BE49-F238E27FC236}">
                    <a16:creationId xmlns:a16="http://schemas.microsoft.com/office/drawing/2014/main" id="{D853DC52-8115-4F4B-BEFA-A05B323C87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" y="3294"/>
                <a:ext cx="2404" cy="0"/>
              </a:xfrm>
              <a:prstGeom prst="line">
                <a:avLst/>
              </a:prstGeom>
              <a:noFill/>
              <a:ln w="3175" cap="rnd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332" name="Line 12">
                <a:extLst>
                  <a:ext uri="{FF2B5EF4-FFF2-40B4-BE49-F238E27FC236}">
                    <a16:creationId xmlns:a16="http://schemas.microsoft.com/office/drawing/2014/main" id="{3C85C055-763A-30D0-432E-58A7436A6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3113"/>
                <a:ext cx="2404" cy="0"/>
              </a:xfrm>
              <a:prstGeom prst="line">
                <a:avLst/>
              </a:prstGeom>
              <a:noFill/>
              <a:ln w="3175" cap="rnd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333" name="Line 13">
                <a:extLst>
                  <a:ext uri="{FF2B5EF4-FFF2-40B4-BE49-F238E27FC236}">
                    <a16:creationId xmlns:a16="http://schemas.microsoft.com/office/drawing/2014/main" id="{1023DE80-312D-4726-16DE-893B159E9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2931"/>
                <a:ext cx="2404" cy="0"/>
              </a:xfrm>
              <a:prstGeom prst="line">
                <a:avLst/>
              </a:prstGeom>
              <a:noFill/>
              <a:ln w="3175" cap="rnd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334" name="Line 14">
                <a:extLst>
                  <a:ext uri="{FF2B5EF4-FFF2-40B4-BE49-F238E27FC236}">
                    <a16:creationId xmlns:a16="http://schemas.microsoft.com/office/drawing/2014/main" id="{765C79F0-BF8E-998D-5A18-8994FD7078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2750"/>
                <a:ext cx="2404" cy="0"/>
              </a:xfrm>
              <a:prstGeom prst="line">
                <a:avLst/>
              </a:prstGeom>
              <a:noFill/>
              <a:ln w="3175" cap="rnd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335" name="Line 15">
                <a:extLst>
                  <a:ext uri="{FF2B5EF4-FFF2-40B4-BE49-F238E27FC236}">
                    <a16:creationId xmlns:a16="http://schemas.microsoft.com/office/drawing/2014/main" id="{BCC1ED72-9FA7-08E5-A4A4-F7F49FF655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2569"/>
                <a:ext cx="2404" cy="0"/>
              </a:xfrm>
              <a:prstGeom prst="line">
                <a:avLst/>
              </a:prstGeom>
              <a:noFill/>
              <a:ln w="3175" cap="rnd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336" name="Line 16">
                <a:extLst>
                  <a:ext uri="{FF2B5EF4-FFF2-40B4-BE49-F238E27FC236}">
                    <a16:creationId xmlns:a16="http://schemas.microsoft.com/office/drawing/2014/main" id="{563B95DA-B2B7-78AA-87E5-1D06BF3960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2378"/>
                <a:ext cx="2404" cy="0"/>
              </a:xfrm>
              <a:prstGeom prst="line">
                <a:avLst/>
              </a:prstGeom>
              <a:noFill/>
              <a:ln w="3175" cap="rnd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337" name="Line 17">
                <a:extLst>
                  <a:ext uri="{FF2B5EF4-FFF2-40B4-BE49-F238E27FC236}">
                    <a16:creationId xmlns:a16="http://schemas.microsoft.com/office/drawing/2014/main" id="{663ECE4D-BC99-532C-8597-AC24E3DEAF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2206"/>
                <a:ext cx="2404" cy="0"/>
              </a:xfrm>
              <a:prstGeom prst="line">
                <a:avLst/>
              </a:prstGeom>
              <a:noFill/>
              <a:ln w="3175" cap="rnd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338" name="Line 18">
                <a:extLst>
                  <a:ext uri="{FF2B5EF4-FFF2-40B4-BE49-F238E27FC236}">
                    <a16:creationId xmlns:a16="http://schemas.microsoft.com/office/drawing/2014/main" id="{B791FF79-A608-8BB8-B4A4-B64CB14CD1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2404" cy="0"/>
              </a:xfrm>
              <a:prstGeom prst="line">
                <a:avLst/>
              </a:prstGeom>
              <a:noFill/>
              <a:ln w="3175" cap="rnd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339" name="Line 19">
                <a:extLst>
                  <a:ext uri="{FF2B5EF4-FFF2-40B4-BE49-F238E27FC236}">
                    <a16:creationId xmlns:a16="http://schemas.microsoft.com/office/drawing/2014/main" id="{00D80E7E-4CA7-242E-FD02-728E7EE709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1843"/>
                <a:ext cx="2404" cy="0"/>
              </a:xfrm>
              <a:prstGeom prst="line">
                <a:avLst/>
              </a:prstGeom>
              <a:noFill/>
              <a:ln w="3175" cap="rnd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340" name="Line 20">
                <a:extLst>
                  <a:ext uri="{FF2B5EF4-FFF2-40B4-BE49-F238E27FC236}">
                    <a16:creationId xmlns:a16="http://schemas.microsoft.com/office/drawing/2014/main" id="{CEC7EEA6-348C-0C55-2AB1-8CE545C90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1661"/>
                <a:ext cx="2404" cy="0"/>
              </a:xfrm>
              <a:prstGeom prst="line">
                <a:avLst/>
              </a:prstGeom>
              <a:noFill/>
              <a:ln w="3175" cap="rnd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341" name="Line 21">
                <a:extLst>
                  <a:ext uri="{FF2B5EF4-FFF2-40B4-BE49-F238E27FC236}">
                    <a16:creationId xmlns:a16="http://schemas.microsoft.com/office/drawing/2014/main" id="{E67067FA-24F7-2DDC-B62A-1B06E3E51F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-204" y="2568"/>
                <a:ext cx="1814" cy="0"/>
              </a:xfrm>
              <a:prstGeom prst="line">
                <a:avLst/>
              </a:prstGeom>
              <a:noFill/>
              <a:ln w="3175" cap="rnd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342" name="Line 22">
                <a:extLst>
                  <a:ext uri="{FF2B5EF4-FFF2-40B4-BE49-F238E27FC236}">
                    <a16:creationId xmlns:a16="http://schemas.microsoft.com/office/drawing/2014/main" id="{E3D770BB-67D7-969D-B771-60254852D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-23" y="2559"/>
                <a:ext cx="1814" cy="0"/>
              </a:xfrm>
              <a:prstGeom prst="line">
                <a:avLst/>
              </a:prstGeom>
              <a:noFill/>
              <a:ln w="3175" cap="rnd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343" name="Line 23">
                <a:extLst>
                  <a:ext uri="{FF2B5EF4-FFF2-40B4-BE49-F238E27FC236}">
                    <a16:creationId xmlns:a16="http://schemas.microsoft.com/office/drawing/2014/main" id="{293352E3-8407-C56F-A0FA-0F6C76ABED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59" y="2568"/>
                <a:ext cx="1814" cy="0"/>
              </a:xfrm>
              <a:prstGeom prst="line">
                <a:avLst/>
              </a:prstGeom>
              <a:noFill/>
              <a:ln w="3175" cap="rnd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344" name="Line 24">
                <a:extLst>
                  <a:ext uri="{FF2B5EF4-FFF2-40B4-BE49-F238E27FC236}">
                    <a16:creationId xmlns:a16="http://schemas.microsoft.com/office/drawing/2014/main" id="{A580762D-63C8-CBBC-424C-CE2A5455B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40" y="2568"/>
                <a:ext cx="1814" cy="0"/>
              </a:xfrm>
              <a:prstGeom prst="line">
                <a:avLst/>
              </a:prstGeom>
              <a:noFill/>
              <a:ln w="3175" cap="rnd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345" name="Line 25">
                <a:extLst>
                  <a:ext uri="{FF2B5EF4-FFF2-40B4-BE49-F238E27FC236}">
                    <a16:creationId xmlns:a16="http://schemas.microsoft.com/office/drawing/2014/main" id="{4289FF43-5715-0DB1-69AA-59ED32145B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22" y="2568"/>
                <a:ext cx="1814" cy="0"/>
              </a:xfrm>
              <a:prstGeom prst="line">
                <a:avLst/>
              </a:prstGeom>
              <a:noFill/>
              <a:ln w="3175" cap="rnd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346" name="Line 26">
                <a:extLst>
                  <a:ext uri="{FF2B5EF4-FFF2-40B4-BE49-F238E27FC236}">
                    <a16:creationId xmlns:a16="http://schemas.microsoft.com/office/drawing/2014/main" id="{A5F3168E-AFDF-8DF0-48CD-2BDCA47B97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703" y="2568"/>
                <a:ext cx="1814" cy="0"/>
              </a:xfrm>
              <a:prstGeom prst="line">
                <a:avLst/>
              </a:prstGeom>
              <a:noFill/>
              <a:ln w="3175" cap="rnd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347" name="Line 27">
                <a:extLst>
                  <a:ext uri="{FF2B5EF4-FFF2-40B4-BE49-F238E27FC236}">
                    <a16:creationId xmlns:a16="http://schemas.microsoft.com/office/drawing/2014/main" id="{627AA401-F33E-7785-3CE5-6DB636FC51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884" y="2568"/>
                <a:ext cx="1814" cy="0"/>
              </a:xfrm>
              <a:prstGeom prst="line">
                <a:avLst/>
              </a:prstGeom>
              <a:noFill/>
              <a:ln w="3175" cap="rnd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348" name="Line 28">
                <a:extLst>
                  <a:ext uri="{FF2B5EF4-FFF2-40B4-BE49-F238E27FC236}">
                    <a16:creationId xmlns:a16="http://schemas.microsoft.com/office/drawing/2014/main" id="{C1A294D5-4B8F-521E-942E-B26C6D6363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066" y="2568"/>
                <a:ext cx="1814" cy="0"/>
              </a:xfrm>
              <a:prstGeom prst="line">
                <a:avLst/>
              </a:prstGeom>
              <a:noFill/>
              <a:ln w="3175" cap="rnd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349" name="Line 29">
                <a:extLst>
                  <a:ext uri="{FF2B5EF4-FFF2-40B4-BE49-F238E27FC236}">
                    <a16:creationId xmlns:a16="http://schemas.microsoft.com/office/drawing/2014/main" id="{084A404D-536A-E57E-2693-95B34D80F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247" y="2568"/>
                <a:ext cx="1814" cy="0"/>
              </a:xfrm>
              <a:prstGeom prst="line">
                <a:avLst/>
              </a:prstGeom>
              <a:noFill/>
              <a:ln w="3175" cap="rnd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350" name="Line 30">
                <a:extLst>
                  <a:ext uri="{FF2B5EF4-FFF2-40B4-BE49-F238E27FC236}">
                    <a16:creationId xmlns:a16="http://schemas.microsoft.com/office/drawing/2014/main" id="{576E5932-E4E3-39B9-FE2C-119F2E90E9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38" y="2559"/>
                <a:ext cx="1814" cy="0"/>
              </a:xfrm>
              <a:prstGeom prst="line">
                <a:avLst/>
              </a:prstGeom>
              <a:noFill/>
              <a:ln w="3175" cap="rnd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351" name="Line 31">
                <a:extLst>
                  <a:ext uri="{FF2B5EF4-FFF2-40B4-BE49-F238E27FC236}">
                    <a16:creationId xmlns:a16="http://schemas.microsoft.com/office/drawing/2014/main" id="{D5AFD3D7-D774-06DD-E897-2DC1D28DD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619" y="2559"/>
                <a:ext cx="1814" cy="0"/>
              </a:xfrm>
              <a:prstGeom prst="line">
                <a:avLst/>
              </a:prstGeom>
              <a:noFill/>
              <a:ln w="3175" cap="rnd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352" name="Line 32">
                <a:extLst>
                  <a:ext uri="{FF2B5EF4-FFF2-40B4-BE49-F238E27FC236}">
                    <a16:creationId xmlns:a16="http://schemas.microsoft.com/office/drawing/2014/main" id="{AD5D0E5A-4E1E-F9A9-5881-AD6DBC8770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810" y="2568"/>
                <a:ext cx="1814" cy="0"/>
              </a:xfrm>
              <a:prstGeom prst="line">
                <a:avLst/>
              </a:prstGeom>
              <a:noFill/>
              <a:ln w="3175" cap="rnd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353" name="Line 33">
                <a:extLst>
                  <a:ext uri="{FF2B5EF4-FFF2-40B4-BE49-F238E27FC236}">
                    <a16:creationId xmlns:a16="http://schemas.microsoft.com/office/drawing/2014/main" id="{C1F91EC8-62C2-64FE-C5AF-959DF94EF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009" y="2568"/>
                <a:ext cx="1814" cy="0"/>
              </a:xfrm>
              <a:prstGeom prst="line">
                <a:avLst/>
              </a:prstGeom>
              <a:noFill/>
              <a:ln w="3175" cap="rnd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354" name="Text Box 34">
                <a:extLst>
                  <a:ext uri="{FF2B5EF4-FFF2-40B4-BE49-F238E27FC236}">
                    <a16:creationId xmlns:a16="http://schemas.microsoft.com/office/drawing/2014/main" id="{190DD986-BDA7-7DA7-BB51-F4CF81143B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" y="1107"/>
                <a:ext cx="544" cy="4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 algn="ctr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fontAlgn="ctr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i="1">
                    <a:solidFill>
                      <a:schemeClr val="tx2"/>
                    </a:solidFill>
                    <a:ea typeface="宋体" panose="02010600030101010101" pitchFamily="2" charset="-122"/>
                  </a:rPr>
                  <a:t>y</a:t>
                </a:r>
              </a:p>
            </p:txBody>
          </p:sp>
        </p:grpSp>
        <p:sp>
          <p:nvSpPr>
            <p:cNvPr id="41301" name="Text Box 35">
              <a:extLst>
                <a:ext uri="{FF2B5EF4-FFF2-40B4-BE49-F238E27FC236}">
                  <a16:creationId xmlns:a16="http://schemas.microsoft.com/office/drawing/2014/main" id="{AC1B21B8-E6FD-9E29-DBD0-FE8AE04EF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6" y="3249"/>
              <a:ext cx="544" cy="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solidFill>
                    <a:schemeClr val="tx2"/>
                  </a:solidFill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41302" name="Text Box 37">
              <a:extLst>
                <a:ext uri="{FF2B5EF4-FFF2-40B4-BE49-F238E27FC236}">
                  <a16:creationId xmlns:a16="http://schemas.microsoft.com/office/drawing/2014/main" id="{C910754B-3E2B-98E2-2EBD-EC1E9F07A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" y="3448"/>
              <a:ext cx="545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1303" name="Text Box 38">
              <a:extLst>
                <a:ext uri="{FF2B5EF4-FFF2-40B4-BE49-F238E27FC236}">
                  <a16:creationId xmlns:a16="http://schemas.microsoft.com/office/drawing/2014/main" id="{D3708710-1983-B44E-9DE8-A5EC793057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" y="3444"/>
              <a:ext cx="543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1304" name="Text Box 39">
              <a:extLst>
                <a:ext uri="{FF2B5EF4-FFF2-40B4-BE49-F238E27FC236}">
                  <a16:creationId xmlns:a16="http://schemas.microsoft.com/office/drawing/2014/main" id="{C9FABB27-FE64-7232-5499-4258397BD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" y="3448"/>
              <a:ext cx="543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1305" name="Text Box 40">
              <a:extLst>
                <a:ext uri="{FF2B5EF4-FFF2-40B4-BE49-F238E27FC236}">
                  <a16:creationId xmlns:a16="http://schemas.microsoft.com/office/drawing/2014/main" id="{B50CEF81-E31C-5042-7077-9727CF33E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448"/>
              <a:ext cx="544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1306" name="Text Box 41">
              <a:extLst>
                <a:ext uri="{FF2B5EF4-FFF2-40B4-BE49-F238E27FC236}">
                  <a16:creationId xmlns:a16="http://schemas.microsoft.com/office/drawing/2014/main" id="{8231FC33-E8F5-912A-92DD-306F78FEE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" y="3448"/>
              <a:ext cx="543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1307" name="Text Box 42">
              <a:extLst>
                <a:ext uri="{FF2B5EF4-FFF2-40B4-BE49-F238E27FC236}">
                  <a16:creationId xmlns:a16="http://schemas.microsoft.com/office/drawing/2014/main" id="{8CBDBE54-E985-75B6-AE95-36BAF5DCB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6" y="3448"/>
              <a:ext cx="545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1308" name="Text Box 43">
              <a:extLst>
                <a:ext uri="{FF2B5EF4-FFF2-40B4-BE49-F238E27FC236}">
                  <a16:creationId xmlns:a16="http://schemas.microsoft.com/office/drawing/2014/main" id="{69B67C09-8285-C40D-9CAC-858F50441B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7" y="3448"/>
              <a:ext cx="544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1309" name="Text Box 44">
              <a:extLst>
                <a:ext uri="{FF2B5EF4-FFF2-40B4-BE49-F238E27FC236}">
                  <a16:creationId xmlns:a16="http://schemas.microsoft.com/office/drawing/2014/main" id="{CE60143C-50F3-4612-0D9D-CB4EA3B42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3448"/>
              <a:ext cx="545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1310" name="Text Box 45">
              <a:extLst>
                <a:ext uri="{FF2B5EF4-FFF2-40B4-BE49-F238E27FC236}">
                  <a16:creationId xmlns:a16="http://schemas.microsoft.com/office/drawing/2014/main" id="{03BBB49B-4275-CE33-00E4-AB42C8371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3448"/>
              <a:ext cx="545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1311" name="Text Box 46">
              <a:extLst>
                <a:ext uri="{FF2B5EF4-FFF2-40B4-BE49-F238E27FC236}">
                  <a16:creationId xmlns:a16="http://schemas.microsoft.com/office/drawing/2014/main" id="{5C013F47-987B-7F66-120D-278C49CB3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1" y="3448"/>
              <a:ext cx="546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41312" name="Text Box 47">
              <a:extLst>
                <a:ext uri="{FF2B5EF4-FFF2-40B4-BE49-F238E27FC236}">
                  <a16:creationId xmlns:a16="http://schemas.microsoft.com/office/drawing/2014/main" id="{AA2B1BC0-5F6A-8A1B-C75B-A5E39C6A3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448"/>
              <a:ext cx="544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41313" name="Text Box 48">
              <a:extLst>
                <a:ext uri="{FF2B5EF4-FFF2-40B4-BE49-F238E27FC236}">
                  <a16:creationId xmlns:a16="http://schemas.microsoft.com/office/drawing/2014/main" id="{9B6157F1-448C-7B78-FA08-383B6AE44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2" y="3448"/>
              <a:ext cx="543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41314" name="Text Box 49">
              <a:extLst>
                <a:ext uri="{FF2B5EF4-FFF2-40B4-BE49-F238E27FC236}">
                  <a16:creationId xmlns:a16="http://schemas.microsoft.com/office/drawing/2014/main" id="{572465EC-9E1C-9CA6-EA32-8ABE65518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" y="3203"/>
              <a:ext cx="543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1315" name="Text Box 50">
              <a:extLst>
                <a:ext uri="{FF2B5EF4-FFF2-40B4-BE49-F238E27FC236}">
                  <a16:creationId xmlns:a16="http://schemas.microsoft.com/office/drawing/2014/main" id="{FADDFD3F-0942-3251-B7E0-449CA52A14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" y="2977"/>
              <a:ext cx="545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1316" name="Text Box 51">
              <a:extLst>
                <a:ext uri="{FF2B5EF4-FFF2-40B4-BE49-F238E27FC236}">
                  <a16:creationId xmlns:a16="http://schemas.microsoft.com/office/drawing/2014/main" id="{D531822F-CEB7-A67D-8902-C7A5967C2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" y="2795"/>
              <a:ext cx="543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1317" name="Text Box 52">
              <a:extLst>
                <a:ext uri="{FF2B5EF4-FFF2-40B4-BE49-F238E27FC236}">
                  <a16:creationId xmlns:a16="http://schemas.microsoft.com/office/drawing/2014/main" id="{E3DDE6A1-1BBA-7013-1839-48B5A04FD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614"/>
              <a:ext cx="544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1318" name="Text Box 53">
              <a:extLst>
                <a:ext uri="{FF2B5EF4-FFF2-40B4-BE49-F238E27FC236}">
                  <a16:creationId xmlns:a16="http://schemas.microsoft.com/office/drawing/2014/main" id="{A7197E47-9845-B7E1-C3E6-BDC1857C38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432"/>
              <a:ext cx="544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1319" name="Text Box 54">
              <a:extLst>
                <a:ext uri="{FF2B5EF4-FFF2-40B4-BE49-F238E27FC236}">
                  <a16:creationId xmlns:a16="http://schemas.microsoft.com/office/drawing/2014/main" id="{CDFC0FDF-8825-7D84-B064-C492A0F8D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251"/>
              <a:ext cx="544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1320" name="Text Box 55">
              <a:extLst>
                <a:ext uri="{FF2B5EF4-FFF2-40B4-BE49-F238E27FC236}">
                  <a16:creationId xmlns:a16="http://schemas.microsoft.com/office/drawing/2014/main" id="{97DBB3AE-FC35-EF49-B4D6-3B924074F7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113"/>
              <a:ext cx="544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1321" name="Text Box 56">
              <a:extLst>
                <a:ext uri="{FF2B5EF4-FFF2-40B4-BE49-F238E27FC236}">
                  <a16:creationId xmlns:a16="http://schemas.microsoft.com/office/drawing/2014/main" id="{EAD12B67-9594-C874-DFAD-D09251BD3E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1933"/>
              <a:ext cx="544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1322" name="Line 58">
              <a:extLst>
                <a:ext uri="{FF2B5EF4-FFF2-40B4-BE49-F238E27FC236}">
                  <a16:creationId xmlns:a16="http://schemas.microsoft.com/office/drawing/2014/main" id="{59199017-CD7A-28EE-CAA2-FF228F6D8C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9" y="2024"/>
              <a:ext cx="1088" cy="5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23" name="Text Box 59">
              <a:extLst>
                <a:ext uri="{FF2B5EF4-FFF2-40B4-BE49-F238E27FC236}">
                  <a16:creationId xmlns:a16="http://schemas.microsoft.com/office/drawing/2014/main" id="{865C3DEF-A422-9C7A-2BB8-A73895D60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980"/>
              <a:ext cx="544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P6</a:t>
              </a:r>
            </a:p>
          </p:txBody>
        </p:sp>
        <p:sp>
          <p:nvSpPr>
            <p:cNvPr id="41324" name="Text Box 60">
              <a:extLst>
                <a:ext uri="{FF2B5EF4-FFF2-40B4-BE49-F238E27FC236}">
                  <a16:creationId xmlns:a16="http://schemas.microsoft.com/office/drawing/2014/main" id="{678C77D2-9D30-AFDF-99F5-B7A9A9142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" y="1798"/>
              <a:ext cx="546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P4</a:t>
              </a:r>
            </a:p>
          </p:txBody>
        </p:sp>
        <p:sp>
          <p:nvSpPr>
            <p:cNvPr id="41325" name="Text Box 61">
              <a:extLst>
                <a:ext uri="{FF2B5EF4-FFF2-40B4-BE49-F238E27FC236}">
                  <a16:creationId xmlns:a16="http://schemas.microsoft.com/office/drawing/2014/main" id="{D498CE9A-F238-9524-F3B8-D867D16A82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" y="3091"/>
              <a:ext cx="543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P2</a:t>
              </a:r>
            </a:p>
          </p:txBody>
        </p:sp>
        <p:sp>
          <p:nvSpPr>
            <p:cNvPr id="41326" name="Text Box 62">
              <a:extLst>
                <a:ext uri="{FF2B5EF4-FFF2-40B4-BE49-F238E27FC236}">
                  <a16:creationId xmlns:a16="http://schemas.microsoft.com/office/drawing/2014/main" id="{32372DAA-6A5C-F847-4363-910F57B59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2291"/>
              <a:ext cx="545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P5</a:t>
              </a:r>
            </a:p>
          </p:txBody>
        </p:sp>
        <p:sp>
          <p:nvSpPr>
            <p:cNvPr id="41327" name="Text Box 63">
              <a:extLst>
                <a:ext uri="{FF2B5EF4-FFF2-40B4-BE49-F238E27FC236}">
                  <a16:creationId xmlns:a16="http://schemas.microsoft.com/office/drawing/2014/main" id="{59FFD77A-38D6-CC15-1C44-390551C1A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3245"/>
              <a:ext cx="545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P2</a:t>
              </a:r>
            </a:p>
          </p:txBody>
        </p:sp>
        <p:sp>
          <p:nvSpPr>
            <p:cNvPr id="41328" name="Text Box 64">
              <a:extLst>
                <a:ext uri="{FF2B5EF4-FFF2-40B4-BE49-F238E27FC236}">
                  <a16:creationId xmlns:a16="http://schemas.microsoft.com/office/drawing/2014/main" id="{EFC2B705-841B-C463-3EB5-C46E585E6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2836"/>
              <a:ext cx="545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P3</a:t>
              </a:r>
            </a:p>
          </p:txBody>
        </p:sp>
      </p:grpSp>
      <p:grpSp>
        <p:nvGrpSpPr>
          <p:cNvPr id="399555" name="Group 195">
            <a:extLst>
              <a:ext uri="{FF2B5EF4-FFF2-40B4-BE49-F238E27FC236}">
                <a16:creationId xmlns:a16="http://schemas.microsoft.com/office/drawing/2014/main" id="{AA733864-1114-3840-F490-4C03BC638EC8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115888"/>
            <a:ext cx="5686425" cy="2989262"/>
            <a:chOff x="-23" y="2387"/>
            <a:chExt cx="3582" cy="1883"/>
          </a:xfrm>
        </p:grpSpPr>
        <p:grpSp>
          <p:nvGrpSpPr>
            <p:cNvPr id="41202" name="Group 188">
              <a:extLst>
                <a:ext uri="{FF2B5EF4-FFF2-40B4-BE49-F238E27FC236}">
                  <a16:creationId xmlns:a16="http://schemas.microsoft.com/office/drawing/2014/main" id="{C84F0F02-5708-EB34-B55F-56E24C6D2E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3" y="2387"/>
              <a:ext cx="3582" cy="1725"/>
              <a:chOff x="-23" y="2490"/>
              <a:chExt cx="3582" cy="1725"/>
            </a:xfrm>
          </p:grpSpPr>
          <p:grpSp>
            <p:nvGrpSpPr>
              <p:cNvPr id="41209" name="Group 126">
                <a:extLst>
                  <a:ext uri="{FF2B5EF4-FFF2-40B4-BE49-F238E27FC236}">
                    <a16:creationId xmlns:a16="http://schemas.microsoft.com/office/drawing/2014/main" id="{4DCA5D5F-EBE4-6318-B01F-44182FE785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3" y="2490"/>
                <a:ext cx="1270" cy="1725"/>
                <a:chOff x="-23" y="2490"/>
                <a:chExt cx="1270" cy="1725"/>
              </a:xfrm>
            </p:grpSpPr>
            <p:grpSp>
              <p:nvGrpSpPr>
                <p:cNvPr id="41270" name="Group 78">
                  <a:extLst>
                    <a:ext uri="{FF2B5EF4-FFF2-40B4-BE49-F238E27FC236}">
                      <a16:creationId xmlns:a16="http://schemas.microsoft.com/office/drawing/2014/main" id="{84FC1814-AEE3-1B6C-E0B3-8493223BA46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00" y="2518"/>
                  <a:ext cx="647" cy="1661"/>
                  <a:chOff x="567" y="2659"/>
                  <a:chExt cx="998" cy="1661"/>
                </a:xfrm>
              </p:grpSpPr>
              <p:sp>
                <p:nvSpPr>
                  <p:cNvPr id="41286" name="Rectangle 67">
                    <a:extLst>
                      <a:ext uri="{FF2B5EF4-FFF2-40B4-BE49-F238E27FC236}">
                        <a16:creationId xmlns:a16="http://schemas.microsoft.com/office/drawing/2014/main" id="{C397928B-CADE-A6D0-0E65-A15CC12B75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7" y="2659"/>
                    <a:ext cx="998" cy="1661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 cap="sq" algn="ctr">
                    <a:solidFill>
                      <a:srgbClr val="00008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90000"/>
                      <a:buFont typeface="Wingdings" panose="05000000000000000000" pitchFamily="2" charset="2"/>
                      <a:buChar char="Ú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>
                      <a:solidFill>
                        <a:schemeClr val="tx2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1287" name="Line 69">
                    <a:extLst>
                      <a:ext uri="{FF2B5EF4-FFF2-40B4-BE49-F238E27FC236}">
                        <a16:creationId xmlns:a16="http://schemas.microsoft.com/office/drawing/2014/main" id="{9F5BCE43-EE0C-CD8A-8458-92AF3C9D4B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67" y="3965"/>
                    <a:ext cx="998" cy="0"/>
                  </a:xfrm>
                  <a:prstGeom prst="line">
                    <a:avLst/>
                  </a:prstGeom>
                  <a:noFill/>
                  <a:ln w="9525" cap="sq">
                    <a:solidFill>
                      <a:srgbClr val="00008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1288" name="Line 70">
                    <a:extLst>
                      <a:ext uri="{FF2B5EF4-FFF2-40B4-BE49-F238E27FC236}">
                        <a16:creationId xmlns:a16="http://schemas.microsoft.com/office/drawing/2014/main" id="{CFAB4AF8-FC37-2812-F39E-E0CA5803BA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67" y="3784"/>
                    <a:ext cx="998" cy="0"/>
                  </a:xfrm>
                  <a:prstGeom prst="line">
                    <a:avLst/>
                  </a:prstGeom>
                  <a:noFill/>
                  <a:ln w="9525" cap="sq">
                    <a:solidFill>
                      <a:srgbClr val="00008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1289" name="Line 71">
                    <a:extLst>
                      <a:ext uri="{FF2B5EF4-FFF2-40B4-BE49-F238E27FC236}">
                        <a16:creationId xmlns:a16="http://schemas.microsoft.com/office/drawing/2014/main" id="{3069C9EF-1606-637D-6274-22A137DD629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67" y="4147"/>
                    <a:ext cx="998" cy="0"/>
                  </a:xfrm>
                  <a:prstGeom prst="line">
                    <a:avLst/>
                  </a:prstGeom>
                  <a:noFill/>
                  <a:ln w="9525" cap="sq">
                    <a:solidFill>
                      <a:srgbClr val="00008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1290" name="Line 72">
                    <a:extLst>
                      <a:ext uri="{FF2B5EF4-FFF2-40B4-BE49-F238E27FC236}">
                        <a16:creationId xmlns:a16="http://schemas.microsoft.com/office/drawing/2014/main" id="{61332B56-0743-775E-8862-C6097E4AAFD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67" y="3048"/>
                    <a:ext cx="998" cy="0"/>
                  </a:xfrm>
                  <a:prstGeom prst="line">
                    <a:avLst/>
                  </a:prstGeom>
                  <a:noFill/>
                  <a:ln w="9525" cap="sq">
                    <a:solidFill>
                      <a:srgbClr val="00008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1291" name="Line 73">
                    <a:extLst>
                      <a:ext uri="{FF2B5EF4-FFF2-40B4-BE49-F238E27FC236}">
                        <a16:creationId xmlns:a16="http://schemas.microsoft.com/office/drawing/2014/main" id="{51C086EE-3CE5-766B-D48A-84681262BE6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67" y="2858"/>
                    <a:ext cx="998" cy="0"/>
                  </a:xfrm>
                  <a:prstGeom prst="line">
                    <a:avLst/>
                  </a:prstGeom>
                  <a:noFill/>
                  <a:ln w="9525" cap="sq">
                    <a:solidFill>
                      <a:srgbClr val="00008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1292" name="Line 74">
                    <a:extLst>
                      <a:ext uri="{FF2B5EF4-FFF2-40B4-BE49-F238E27FC236}">
                        <a16:creationId xmlns:a16="http://schemas.microsoft.com/office/drawing/2014/main" id="{041D1160-D27C-A3B8-1D6A-9F6925D365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67" y="3221"/>
                    <a:ext cx="998" cy="0"/>
                  </a:xfrm>
                  <a:prstGeom prst="line">
                    <a:avLst/>
                  </a:prstGeom>
                  <a:noFill/>
                  <a:ln w="9525" cap="sq">
                    <a:solidFill>
                      <a:srgbClr val="00008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1293" name="Line 75">
                    <a:extLst>
                      <a:ext uri="{FF2B5EF4-FFF2-40B4-BE49-F238E27FC236}">
                        <a16:creationId xmlns:a16="http://schemas.microsoft.com/office/drawing/2014/main" id="{EC163258-6BD5-68B4-CE20-408ED01A330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67" y="3593"/>
                    <a:ext cx="998" cy="0"/>
                  </a:xfrm>
                  <a:prstGeom prst="line">
                    <a:avLst/>
                  </a:prstGeom>
                  <a:noFill/>
                  <a:ln w="9525" cap="sq">
                    <a:solidFill>
                      <a:srgbClr val="00008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1294" name="Line 76">
                    <a:extLst>
                      <a:ext uri="{FF2B5EF4-FFF2-40B4-BE49-F238E27FC236}">
                        <a16:creationId xmlns:a16="http://schemas.microsoft.com/office/drawing/2014/main" id="{A0A2C0F0-6FF7-E61D-047C-A19844D0606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67" y="3403"/>
                    <a:ext cx="998" cy="0"/>
                  </a:xfrm>
                  <a:prstGeom prst="line">
                    <a:avLst/>
                  </a:prstGeom>
                  <a:noFill/>
                  <a:ln w="9525" cap="sq">
                    <a:solidFill>
                      <a:srgbClr val="00008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1271" name="Text Box 79">
                  <a:extLst>
                    <a:ext uri="{FF2B5EF4-FFF2-40B4-BE49-F238E27FC236}">
                      <a16:creationId xmlns:a16="http://schemas.microsoft.com/office/drawing/2014/main" id="{D690C6C4-6D60-5600-6C28-5DE210765CD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23" y="2744"/>
                  <a:ext cx="318" cy="8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新边表</a:t>
                  </a:r>
                </a:p>
              </p:txBody>
            </p:sp>
            <p:sp>
              <p:nvSpPr>
                <p:cNvPr id="41272" name="Text Box 81">
                  <a:extLst>
                    <a:ext uri="{FF2B5EF4-FFF2-40B4-BE49-F238E27FC236}">
                      <a16:creationId xmlns:a16="http://schemas.microsoft.com/office/drawing/2014/main" id="{A3E9DA92-9EFC-1396-C9FC-C7DC65107A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0" y="2490"/>
                  <a:ext cx="35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8.5</a:t>
                  </a:r>
                </a:p>
              </p:txBody>
            </p:sp>
            <p:sp>
              <p:nvSpPr>
                <p:cNvPr id="41273" name="Text Box 82">
                  <a:extLst>
                    <a:ext uri="{FF2B5EF4-FFF2-40B4-BE49-F238E27FC236}">
                      <a16:creationId xmlns:a16="http://schemas.microsoft.com/office/drawing/2014/main" id="{2ECF9F05-FA5A-B612-C775-C45D380E29E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0" y="2676"/>
                  <a:ext cx="35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7.5</a:t>
                  </a:r>
                </a:p>
              </p:txBody>
            </p:sp>
            <p:sp>
              <p:nvSpPr>
                <p:cNvPr id="41274" name="Text Box 83">
                  <a:extLst>
                    <a:ext uri="{FF2B5EF4-FFF2-40B4-BE49-F238E27FC236}">
                      <a16:creationId xmlns:a16="http://schemas.microsoft.com/office/drawing/2014/main" id="{0528AD8A-0256-1FE2-C443-F3A6A0A62D6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0" y="2871"/>
                  <a:ext cx="35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6.5</a:t>
                  </a:r>
                </a:p>
              </p:txBody>
            </p:sp>
            <p:sp>
              <p:nvSpPr>
                <p:cNvPr id="41275" name="Text Box 84">
                  <a:extLst>
                    <a:ext uri="{FF2B5EF4-FFF2-40B4-BE49-F238E27FC236}">
                      <a16:creationId xmlns:a16="http://schemas.microsoft.com/office/drawing/2014/main" id="{3EE5CA8F-54B2-2648-2D89-E15622BE8A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0" y="3039"/>
                  <a:ext cx="35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5.5</a:t>
                  </a:r>
                </a:p>
              </p:txBody>
            </p:sp>
            <p:sp>
              <p:nvSpPr>
                <p:cNvPr id="41276" name="Text Box 85">
                  <a:extLst>
                    <a:ext uri="{FF2B5EF4-FFF2-40B4-BE49-F238E27FC236}">
                      <a16:creationId xmlns:a16="http://schemas.microsoft.com/office/drawing/2014/main" id="{83D0103E-4F6B-AE91-BCBA-16B99B84A2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0" y="3220"/>
                  <a:ext cx="35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4.5</a:t>
                  </a:r>
                </a:p>
              </p:txBody>
            </p:sp>
            <p:sp>
              <p:nvSpPr>
                <p:cNvPr id="41277" name="Text Box 86">
                  <a:extLst>
                    <a:ext uri="{FF2B5EF4-FFF2-40B4-BE49-F238E27FC236}">
                      <a16:creationId xmlns:a16="http://schemas.microsoft.com/office/drawing/2014/main" id="{8098550F-88A7-2902-0109-53D696E24B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0" y="3425"/>
                  <a:ext cx="35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3.5</a:t>
                  </a:r>
                </a:p>
              </p:txBody>
            </p:sp>
            <p:sp>
              <p:nvSpPr>
                <p:cNvPr id="41278" name="Text Box 87">
                  <a:extLst>
                    <a:ext uri="{FF2B5EF4-FFF2-40B4-BE49-F238E27FC236}">
                      <a16:creationId xmlns:a16="http://schemas.microsoft.com/office/drawing/2014/main" id="{DF0FB5ED-97B5-F0A6-4A43-61B90AA6D9C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0" y="3601"/>
                  <a:ext cx="35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2.5</a:t>
                  </a:r>
                </a:p>
              </p:txBody>
            </p:sp>
            <p:sp>
              <p:nvSpPr>
                <p:cNvPr id="41279" name="Text Box 88">
                  <a:extLst>
                    <a:ext uri="{FF2B5EF4-FFF2-40B4-BE49-F238E27FC236}">
                      <a16:creationId xmlns:a16="http://schemas.microsoft.com/office/drawing/2014/main" id="{68D78AD5-F621-AA17-F282-CC86708CCB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0" y="3792"/>
                  <a:ext cx="35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1.5</a:t>
                  </a:r>
                </a:p>
              </p:txBody>
            </p:sp>
            <p:sp>
              <p:nvSpPr>
                <p:cNvPr id="41280" name="Text Box 89">
                  <a:extLst>
                    <a:ext uri="{FF2B5EF4-FFF2-40B4-BE49-F238E27FC236}">
                      <a16:creationId xmlns:a16="http://schemas.microsoft.com/office/drawing/2014/main" id="{86262CF6-23F4-F6D6-C577-6A2957F7B0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0" y="3951"/>
                  <a:ext cx="35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0.5</a:t>
                  </a:r>
                </a:p>
              </p:txBody>
            </p:sp>
            <p:sp>
              <p:nvSpPr>
                <p:cNvPr id="41281" name="Text Box 90">
                  <a:extLst>
                    <a:ext uri="{FF2B5EF4-FFF2-40B4-BE49-F238E27FC236}">
                      <a16:creationId xmlns:a16="http://schemas.microsoft.com/office/drawing/2014/main" id="{EC6D3D96-4F57-36EE-7C82-BA8CB9B4B1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6" y="2518"/>
                  <a:ext cx="3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chemeClr val="bg2"/>
                      </a:solidFill>
                      <a:ea typeface="宋体" panose="02010600030101010101" pitchFamily="2" charset="-122"/>
                    </a:rPr>
                    <a:t>∧</a:t>
                  </a:r>
                </a:p>
              </p:txBody>
            </p:sp>
            <p:sp>
              <p:nvSpPr>
                <p:cNvPr id="41282" name="Text Box 92">
                  <a:extLst>
                    <a:ext uri="{FF2B5EF4-FFF2-40B4-BE49-F238E27FC236}">
                      <a16:creationId xmlns:a16="http://schemas.microsoft.com/office/drawing/2014/main" id="{CC1010CA-9AE8-C267-6885-DD8EB3D51E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6" y="2714"/>
                  <a:ext cx="3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chemeClr val="bg2"/>
                      </a:solidFill>
                      <a:ea typeface="宋体" panose="02010600030101010101" pitchFamily="2" charset="-122"/>
                    </a:rPr>
                    <a:t>∧</a:t>
                  </a:r>
                </a:p>
              </p:txBody>
            </p:sp>
            <p:sp>
              <p:nvSpPr>
                <p:cNvPr id="41283" name="Text Box 93">
                  <a:extLst>
                    <a:ext uri="{FF2B5EF4-FFF2-40B4-BE49-F238E27FC236}">
                      <a16:creationId xmlns:a16="http://schemas.microsoft.com/office/drawing/2014/main" id="{8ED16936-2E01-25C0-C128-0612B092A0D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2" y="2904"/>
                  <a:ext cx="3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chemeClr val="bg2"/>
                      </a:solidFill>
                      <a:ea typeface="宋体" panose="02010600030101010101" pitchFamily="2" charset="-122"/>
                    </a:rPr>
                    <a:t>∧</a:t>
                  </a:r>
                </a:p>
              </p:txBody>
            </p:sp>
            <p:sp>
              <p:nvSpPr>
                <p:cNvPr id="41284" name="Text Box 94">
                  <a:extLst>
                    <a:ext uri="{FF2B5EF4-FFF2-40B4-BE49-F238E27FC236}">
                      <a16:creationId xmlns:a16="http://schemas.microsoft.com/office/drawing/2014/main" id="{B5B241FE-3F0F-09F2-1345-A352B5443D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9" y="3271"/>
                  <a:ext cx="353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chemeClr val="bg2"/>
                      </a:solidFill>
                      <a:ea typeface="宋体" panose="02010600030101010101" pitchFamily="2" charset="-122"/>
                    </a:rPr>
                    <a:t>∧</a:t>
                  </a:r>
                </a:p>
              </p:txBody>
            </p:sp>
            <p:sp>
              <p:nvSpPr>
                <p:cNvPr id="41285" name="Text Box 95">
                  <a:extLst>
                    <a:ext uri="{FF2B5EF4-FFF2-40B4-BE49-F238E27FC236}">
                      <a16:creationId xmlns:a16="http://schemas.microsoft.com/office/drawing/2014/main" id="{D862E7F8-3E84-3AA7-5746-479C14354E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9" y="3984"/>
                  <a:ext cx="35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bg2"/>
                      </a:solidFill>
                      <a:ea typeface="宋体" panose="02010600030101010101" pitchFamily="2" charset="-122"/>
                    </a:rPr>
                    <a:t>∧</a:t>
                  </a:r>
                </a:p>
              </p:txBody>
            </p:sp>
          </p:grpSp>
          <p:grpSp>
            <p:nvGrpSpPr>
              <p:cNvPr id="41210" name="Group 105">
                <a:extLst>
                  <a:ext uri="{FF2B5EF4-FFF2-40B4-BE49-F238E27FC236}">
                    <a16:creationId xmlns:a16="http://schemas.microsoft.com/office/drawing/2014/main" id="{EA57D0B7-39A6-104A-464B-6624FDF368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2" y="3058"/>
                <a:ext cx="1097" cy="236"/>
                <a:chOff x="2064" y="2967"/>
                <a:chExt cx="1097" cy="236"/>
              </a:xfrm>
            </p:grpSpPr>
            <p:sp>
              <p:nvSpPr>
                <p:cNvPr id="41262" name="Rectangle 97">
                  <a:extLst>
                    <a:ext uri="{FF2B5EF4-FFF2-40B4-BE49-F238E27FC236}">
                      <a16:creationId xmlns:a16="http://schemas.microsoft.com/office/drawing/2014/main" id="{56034CE0-D452-4F04-D8D0-1EB9E4CC44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4" y="2976"/>
                  <a:ext cx="907" cy="227"/>
                </a:xfrm>
                <a:prstGeom prst="rect">
                  <a:avLst/>
                </a:prstGeom>
                <a:solidFill>
                  <a:srgbClr val="000080"/>
                </a:solidFill>
                <a:ln w="9525" cap="sq" algn="ctr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solidFill>
                      <a:schemeClr val="tx2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263" name="Line 98">
                  <a:extLst>
                    <a:ext uri="{FF2B5EF4-FFF2-40B4-BE49-F238E27FC236}">
                      <a16:creationId xmlns:a16="http://schemas.microsoft.com/office/drawing/2014/main" id="{4204538D-4E4C-6915-34AF-DAF968EAF7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08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264" name="Line 99">
                  <a:extLst>
                    <a:ext uri="{FF2B5EF4-FFF2-40B4-BE49-F238E27FC236}">
                      <a16:creationId xmlns:a16="http://schemas.microsoft.com/office/drawing/2014/main" id="{8E05567F-1C35-556B-CCFA-49606DF84D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5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265" name="Line 100">
                  <a:extLst>
                    <a:ext uri="{FF2B5EF4-FFF2-40B4-BE49-F238E27FC236}">
                      <a16:creationId xmlns:a16="http://schemas.microsoft.com/office/drawing/2014/main" id="{F44C26FD-2557-E0E1-CAD0-8E10760E92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1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266" name="Text Box 101">
                  <a:extLst>
                    <a:ext uri="{FF2B5EF4-FFF2-40B4-BE49-F238E27FC236}">
                      <a16:creationId xmlns:a16="http://schemas.microsoft.com/office/drawing/2014/main" id="{5C50FD5A-D617-6ADB-FAC5-6B7D377128C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972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41267" name="Text Box 102">
                  <a:extLst>
                    <a:ext uri="{FF2B5EF4-FFF2-40B4-BE49-F238E27FC236}">
                      <a16:creationId xmlns:a16="http://schemas.microsoft.com/office/drawing/2014/main" id="{4744E0D6-B22A-295E-6007-F9DAB92908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91" y="2967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41268" name="Text Box 103">
                  <a:extLst>
                    <a:ext uri="{FF2B5EF4-FFF2-40B4-BE49-F238E27FC236}">
                      <a16:creationId xmlns:a16="http://schemas.microsoft.com/office/drawing/2014/main" id="{F0E6E9DD-2B05-3189-0F69-2F79F1E179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08" y="2967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8</a:t>
                  </a:r>
                </a:p>
              </p:txBody>
            </p:sp>
            <p:sp>
              <p:nvSpPr>
                <p:cNvPr id="41269" name="Text Box 104">
                  <a:extLst>
                    <a:ext uri="{FF2B5EF4-FFF2-40B4-BE49-F238E27FC236}">
                      <a16:creationId xmlns:a16="http://schemas.microsoft.com/office/drawing/2014/main" id="{E5CDD135-7BB1-9BCA-F24B-A591F2FABD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53" y="2972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.</a:t>
                  </a:r>
                </a:p>
              </p:txBody>
            </p:sp>
          </p:grpSp>
          <p:grpSp>
            <p:nvGrpSpPr>
              <p:cNvPr id="41211" name="Group 106">
                <a:extLst>
                  <a:ext uri="{FF2B5EF4-FFF2-40B4-BE49-F238E27FC236}">
                    <a16:creationId xmlns:a16="http://schemas.microsoft.com/office/drawing/2014/main" id="{D0D66487-7331-917B-DD54-43DDB84A5F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26" y="3058"/>
                <a:ext cx="1233" cy="236"/>
                <a:chOff x="2064" y="2967"/>
                <a:chExt cx="1097" cy="236"/>
              </a:xfrm>
            </p:grpSpPr>
            <p:sp>
              <p:nvSpPr>
                <p:cNvPr id="41254" name="Rectangle 107">
                  <a:extLst>
                    <a:ext uri="{FF2B5EF4-FFF2-40B4-BE49-F238E27FC236}">
                      <a16:creationId xmlns:a16="http://schemas.microsoft.com/office/drawing/2014/main" id="{042FD862-BAA9-1C42-AAB7-EA4DDCD151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4" y="2976"/>
                  <a:ext cx="907" cy="227"/>
                </a:xfrm>
                <a:prstGeom prst="rect">
                  <a:avLst/>
                </a:prstGeom>
                <a:solidFill>
                  <a:srgbClr val="000080"/>
                </a:solidFill>
                <a:ln w="9525" cap="sq" algn="ctr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solidFill>
                      <a:schemeClr val="tx2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255" name="Line 108">
                  <a:extLst>
                    <a:ext uri="{FF2B5EF4-FFF2-40B4-BE49-F238E27FC236}">
                      <a16:creationId xmlns:a16="http://schemas.microsoft.com/office/drawing/2014/main" id="{C5EDFA7B-57B2-AFEB-10F6-24F76D1D81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08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256" name="Line 109">
                  <a:extLst>
                    <a:ext uri="{FF2B5EF4-FFF2-40B4-BE49-F238E27FC236}">
                      <a16:creationId xmlns:a16="http://schemas.microsoft.com/office/drawing/2014/main" id="{FBD074D2-CA05-D88E-C223-CC65563928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5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257" name="Line 110">
                  <a:extLst>
                    <a:ext uri="{FF2B5EF4-FFF2-40B4-BE49-F238E27FC236}">
                      <a16:creationId xmlns:a16="http://schemas.microsoft.com/office/drawing/2014/main" id="{33E0C9E1-D582-B34C-3CA1-02BCFAAD1A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1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258" name="Text Box 111">
                  <a:extLst>
                    <a:ext uri="{FF2B5EF4-FFF2-40B4-BE49-F238E27FC236}">
                      <a16:creationId xmlns:a16="http://schemas.microsoft.com/office/drawing/2014/main" id="{944E44AD-CE62-3AC0-BF3A-A973A3928F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972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4.25</a:t>
                  </a:r>
                </a:p>
              </p:txBody>
            </p:sp>
            <p:sp>
              <p:nvSpPr>
                <p:cNvPr id="41259" name="Text Box 112">
                  <a:extLst>
                    <a:ext uri="{FF2B5EF4-FFF2-40B4-BE49-F238E27FC236}">
                      <a16:creationId xmlns:a16="http://schemas.microsoft.com/office/drawing/2014/main" id="{E594F279-10D4-1EDF-348E-D81C61239D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91" y="2967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-1.5</a:t>
                  </a:r>
                </a:p>
              </p:txBody>
            </p:sp>
            <p:sp>
              <p:nvSpPr>
                <p:cNvPr id="41260" name="Text Box 113">
                  <a:extLst>
                    <a:ext uri="{FF2B5EF4-FFF2-40B4-BE49-F238E27FC236}">
                      <a16:creationId xmlns:a16="http://schemas.microsoft.com/office/drawing/2014/main" id="{07836BE3-BB4B-88ED-E331-C3A2562C9A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08" y="2967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7</a:t>
                  </a:r>
                </a:p>
              </p:txBody>
            </p:sp>
            <p:sp>
              <p:nvSpPr>
                <p:cNvPr id="41261" name="Text Box 114">
                  <a:extLst>
                    <a:ext uri="{FF2B5EF4-FFF2-40B4-BE49-F238E27FC236}">
                      <a16:creationId xmlns:a16="http://schemas.microsoft.com/office/drawing/2014/main" id="{FEA080F9-7BA3-08F7-BC69-8BB762F0EF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53" y="2972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∧</a:t>
                  </a:r>
                </a:p>
              </p:txBody>
            </p:sp>
          </p:grpSp>
          <p:sp>
            <p:nvSpPr>
              <p:cNvPr id="41212" name="Line 115">
                <a:extLst>
                  <a:ext uri="{FF2B5EF4-FFF2-40B4-BE49-F238E27FC236}">
                    <a16:creationId xmlns:a16="http://schemas.microsoft.com/office/drawing/2014/main" id="{076CC13C-45CB-580D-F05B-743DB3E9A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3" y="3176"/>
                <a:ext cx="272" cy="0"/>
              </a:xfrm>
              <a:prstGeom prst="line">
                <a:avLst/>
              </a:prstGeom>
              <a:noFill/>
              <a:ln w="28575" cap="sq">
                <a:solidFill>
                  <a:srgbClr val="FFFF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41213" name="Group 136">
                <a:extLst>
                  <a:ext uri="{FF2B5EF4-FFF2-40B4-BE49-F238E27FC236}">
                    <a16:creationId xmlns:a16="http://schemas.microsoft.com/office/drawing/2014/main" id="{EE441EFC-577B-0B04-481F-E900525C2E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83" y="3349"/>
                <a:ext cx="1098" cy="236"/>
                <a:chOff x="2064" y="2967"/>
                <a:chExt cx="1097" cy="236"/>
              </a:xfrm>
            </p:grpSpPr>
            <p:sp>
              <p:nvSpPr>
                <p:cNvPr id="41246" name="Rectangle 137">
                  <a:extLst>
                    <a:ext uri="{FF2B5EF4-FFF2-40B4-BE49-F238E27FC236}">
                      <a16:creationId xmlns:a16="http://schemas.microsoft.com/office/drawing/2014/main" id="{4C353F7F-71C3-9E9E-45BE-245C7FB396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4" y="2976"/>
                  <a:ext cx="907" cy="227"/>
                </a:xfrm>
                <a:prstGeom prst="rect">
                  <a:avLst/>
                </a:prstGeom>
                <a:solidFill>
                  <a:srgbClr val="000080"/>
                </a:solidFill>
                <a:ln w="9525" cap="sq" algn="ctr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solidFill>
                      <a:schemeClr val="tx2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247" name="Line 138">
                  <a:extLst>
                    <a:ext uri="{FF2B5EF4-FFF2-40B4-BE49-F238E27FC236}">
                      <a16:creationId xmlns:a16="http://schemas.microsoft.com/office/drawing/2014/main" id="{5B72A1B9-6B99-F952-C56F-AD100641B0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08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248" name="Line 139">
                  <a:extLst>
                    <a:ext uri="{FF2B5EF4-FFF2-40B4-BE49-F238E27FC236}">
                      <a16:creationId xmlns:a16="http://schemas.microsoft.com/office/drawing/2014/main" id="{269182E8-6281-8911-6DF1-13234C8F15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5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249" name="Line 140">
                  <a:extLst>
                    <a:ext uri="{FF2B5EF4-FFF2-40B4-BE49-F238E27FC236}">
                      <a16:creationId xmlns:a16="http://schemas.microsoft.com/office/drawing/2014/main" id="{1305AB04-7926-0CAA-CC38-38DE329750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1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250" name="Text Box 141">
                  <a:extLst>
                    <a:ext uri="{FF2B5EF4-FFF2-40B4-BE49-F238E27FC236}">
                      <a16:creationId xmlns:a16="http://schemas.microsoft.com/office/drawing/2014/main" id="{7F1AECC7-1D5C-90DB-8B17-529A9558B6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972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11</a:t>
                  </a:r>
                </a:p>
              </p:txBody>
            </p:sp>
            <p:sp>
              <p:nvSpPr>
                <p:cNvPr id="41251" name="Text Box 142">
                  <a:extLst>
                    <a:ext uri="{FF2B5EF4-FFF2-40B4-BE49-F238E27FC236}">
                      <a16:creationId xmlns:a16="http://schemas.microsoft.com/office/drawing/2014/main" id="{B4ACB4FD-12DF-7548-C976-4F5FB0A53C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91" y="2967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41252" name="Text Box 143">
                  <a:extLst>
                    <a:ext uri="{FF2B5EF4-FFF2-40B4-BE49-F238E27FC236}">
                      <a16:creationId xmlns:a16="http://schemas.microsoft.com/office/drawing/2014/main" id="{E35F836D-CDC3-2F98-F89A-A29AB456B6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08" y="2967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8</a:t>
                  </a:r>
                </a:p>
              </p:txBody>
            </p:sp>
            <p:sp>
              <p:nvSpPr>
                <p:cNvPr id="41253" name="Text Box 144">
                  <a:extLst>
                    <a:ext uri="{FF2B5EF4-FFF2-40B4-BE49-F238E27FC236}">
                      <a16:creationId xmlns:a16="http://schemas.microsoft.com/office/drawing/2014/main" id="{1B105D7A-C578-727B-8865-95FA9281EE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53" y="2972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∧</a:t>
                  </a:r>
                </a:p>
              </p:txBody>
            </p:sp>
          </p:grpSp>
          <p:grpSp>
            <p:nvGrpSpPr>
              <p:cNvPr id="41214" name="Group 155">
                <a:extLst>
                  <a:ext uri="{FF2B5EF4-FFF2-40B4-BE49-F238E27FC236}">
                    <a16:creationId xmlns:a16="http://schemas.microsoft.com/office/drawing/2014/main" id="{0C37713A-FB67-7205-1BA5-8A611A80F4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83" y="3621"/>
                <a:ext cx="1098" cy="236"/>
                <a:chOff x="2064" y="2967"/>
                <a:chExt cx="1097" cy="236"/>
              </a:xfrm>
            </p:grpSpPr>
            <p:sp>
              <p:nvSpPr>
                <p:cNvPr id="41238" name="Rectangle 156">
                  <a:extLst>
                    <a:ext uri="{FF2B5EF4-FFF2-40B4-BE49-F238E27FC236}">
                      <a16:creationId xmlns:a16="http://schemas.microsoft.com/office/drawing/2014/main" id="{99A17343-B189-1428-BA3A-3EC84A581A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4" y="2976"/>
                  <a:ext cx="907" cy="227"/>
                </a:xfrm>
                <a:prstGeom prst="rect">
                  <a:avLst/>
                </a:prstGeom>
                <a:solidFill>
                  <a:srgbClr val="000080"/>
                </a:solidFill>
                <a:ln w="9525" cap="sq" algn="ctr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solidFill>
                      <a:schemeClr val="tx2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239" name="Line 157">
                  <a:extLst>
                    <a:ext uri="{FF2B5EF4-FFF2-40B4-BE49-F238E27FC236}">
                      <a16:creationId xmlns:a16="http://schemas.microsoft.com/office/drawing/2014/main" id="{2B503AD7-5AB5-78D9-01B9-355B49B74F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08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240" name="Line 158">
                  <a:extLst>
                    <a:ext uri="{FF2B5EF4-FFF2-40B4-BE49-F238E27FC236}">
                      <a16:creationId xmlns:a16="http://schemas.microsoft.com/office/drawing/2014/main" id="{EE47B985-1ABF-C02F-A08E-52D4F62CF7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5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241" name="Line 159">
                  <a:extLst>
                    <a:ext uri="{FF2B5EF4-FFF2-40B4-BE49-F238E27FC236}">
                      <a16:creationId xmlns:a16="http://schemas.microsoft.com/office/drawing/2014/main" id="{5F27A70C-C9D0-5CCC-D19F-73C8746FFC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1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242" name="Text Box 160">
                  <a:extLst>
                    <a:ext uri="{FF2B5EF4-FFF2-40B4-BE49-F238E27FC236}">
                      <a16:creationId xmlns:a16="http://schemas.microsoft.com/office/drawing/2014/main" id="{DB7708F1-370F-F979-F0D2-779E817317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972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41243" name="Text Box 161">
                  <a:extLst>
                    <a:ext uri="{FF2B5EF4-FFF2-40B4-BE49-F238E27FC236}">
                      <a16:creationId xmlns:a16="http://schemas.microsoft.com/office/drawing/2014/main" id="{6F94296B-7DF7-3C5F-63E0-157D6D2467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91" y="2967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41244" name="Text Box 162">
                  <a:extLst>
                    <a:ext uri="{FF2B5EF4-FFF2-40B4-BE49-F238E27FC236}">
                      <a16:creationId xmlns:a16="http://schemas.microsoft.com/office/drawing/2014/main" id="{DAB36EAB-9381-802F-DD4A-C3FE6D089F6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08" y="2967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7</a:t>
                  </a:r>
                </a:p>
              </p:txBody>
            </p:sp>
            <p:sp>
              <p:nvSpPr>
                <p:cNvPr id="41245" name="Text Box 163">
                  <a:extLst>
                    <a:ext uri="{FF2B5EF4-FFF2-40B4-BE49-F238E27FC236}">
                      <a16:creationId xmlns:a16="http://schemas.microsoft.com/office/drawing/2014/main" id="{4157682A-2ED6-52A0-8D3E-F36DE73753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53" y="2972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∧</a:t>
                  </a:r>
                </a:p>
              </p:txBody>
            </p:sp>
          </p:grpSp>
          <p:grpSp>
            <p:nvGrpSpPr>
              <p:cNvPr id="41215" name="Group 165">
                <a:extLst>
                  <a:ext uri="{FF2B5EF4-FFF2-40B4-BE49-F238E27FC236}">
                    <a16:creationId xmlns:a16="http://schemas.microsoft.com/office/drawing/2014/main" id="{0CDF7A88-4816-BC89-0FA2-6BBFFAB4E4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2" y="3893"/>
                <a:ext cx="1097" cy="236"/>
                <a:chOff x="2064" y="2967"/>
                <a:chExt cx="1097" cy="236"/>
              </a:xfrm>
            </p:grpSpPr>
            <p:sp>
              <p:nvSpPr>
                <p:cNvPr id="41230" name="Rectangle 166">
                  <a:extLst>
                    <a:ext uri="{FF2B5EF4-FFF2-40B4-BE49-F238E27FC236}">
                      <a16:creationId xmlns:a16="http://schemas.microsoft.com/office/drawing/2014/main" id="{0E0B25EC-0AF2-95BB-B176-6D878884F1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4" y="2976"/>
                  <a:ext cx="907" cy="227"/>
                </a:xfrm>
                <a:prstGeom prst="rect">
                  <a:avLst/>
                </a:prstGeom>
                <a:solidFill>
                  <a:srgbClr val="000080"/>
                </a:solidFill>
                <a:ln w="9525" cap="sq" algn="ctr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solidFill>
                      <a:schemeClr val="tx2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231" name="Line 167">
                  <a:extLst>
                    <a:ext uri="{FF2B5EF4-FFF2-40B4-BE49-F238E27FC236}">
                      <a16:creationId xmlns:a16="http://schemas.microsoft.com/office/drawing/2014/main" id="{97D8F346-4908-7AF9-EF7B-EF1645C37C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08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232" name="Line 168">
                  <a:extLst>
                    <a:ext uri="{FF2B5EF4-FFF2-40B4-BE49-F238E27FC236}">
                      <a16:creationId xmlns:a16="http://schemas.microsoft.com/office/drawing/2014/main" id="{401B8285-BD55-641B-D421-75629E98CF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5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233" name="Line 169">
                  <a:extLst>
                    <a:ext uri="{FF2B5EF4-FFF2-40B4-BE49-F238E27FC236}">
                      <a16:creationId xmlns:a16="http://schemas.microsoft.com/office/drawing/2014/main" id="{577DDFB5-5E9B-C8EE-2383-EC0963F74E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1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234" name="Text Box 170">
                  <a:extLst>
                    <a:ext uri="{FF2B5EF4-FFF2-40B4-BE49-F238E27FC236}">
                      <a16:creationId xmlns:a16="http://schemas.microsoft.com/office/drawing/2014/main" id="{98FCB819-C740-C237-E5BE-E89394B4EE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972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4.5</a:t>
                  </a:r>
                </a:p>
              </p:txBody>
            </p:sp>
            <p:sp>
              <p:nvSpPr>
                <p:cNvPr id="41235" name="Text Box 171">
                  <a:extLst>
                    <a:ext uri="{FF2B5EF4-FFF2-40B4-BE49-F238E27FC236}">
                      <a16:creationId xmlns:a16="http://schemas.microsoft.com/office/drawing/2014/main" id="{528B25A4-EC57-CE1D-D9EB-88B801CA04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91" y="2967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-3</a:t>
                  </a:r>
                </a:p>
              </p:txBody>
            </p:sp>
            <p:sp>
              <p:nvSpPr>
                <p:cNvPr id="41236" name="Text Box 172">
                  <a:extLst>
                    <a:ext uri="{FF2B5EF4-FFF2-40B4-BE49-F238E27FC236}">
                      <a16:creationId xmlns:a16="http://schemas.microsoft.com/office/drawing/2014/main" id="{28C9E029-7534-9B80-AAAA-D6B3EA3809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08" y="2967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41237" name="Text Box 173">
                  <a:extLst>
                    <a:ext uri="{FF2B5EF4-FFF2-40B4-BE49-F238E27FC236}">
                      <a16:creationId xmlns:a16="http://schemas.microsoft.com/office/drawing/2014/main" id="{6E69A2C6-3F34-865F-39AE-09BDF21BE1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53" y="2972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.</a:t>
                  </a:r>
                </a:p>
              </p:txBody>
            </p:sp>
          </p:grpSp>
          <p:grpSp>
            <p:nvGrpSpPr>
              <p:cNvPr id="41216" name="Group 174">
                <a:extLst>
                  <a:ext uri="{FF2B5EF4-FFF2-40B4-BE49-F238E27FC236}">
                    <a16:creationId xmlns:a16="http://schemas.microsoft.com/office/drawing/2014/main" id="{76D77DCC-0E93-A5E3-50D0-09EDBAB770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26" y="3893"/>
                <a:ext cx="1233" cy="236"/>
                <a:chOff x="2064" y="2967"/>
                <a:chExt cx="1097" cy="236"/>
              </a:xfrm>
            </p:grpSpPr>
            <p:sp>
              <p:nvSpPr>
                <p:cNvPr id="41222" name="Rectangle 175">
                  <a:extLst>
                    <a:ext uri="{FF2B5EF4-FFF2-40B4-BE49-F238E27FC236}">
                      <a16:creationId xmlns:a16="http://schemas.microsoft.com/office/drawing/2014/main" id="{9E4EBC82-0831-6032-CB0B-9D1CB42784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4" y="2976"/>
                  <a:ext cx="907" cy="227"/>
                </a:xfrm>
                <a:prstGeom prst="rect">
                  <a:avLst/>
                </a:prstGeom>
                <a:solidFill>
                  <a:srgbClr val="000080"/>
                </a:solidFill>
                <a:ln w="9525" cap="sq" algn="ctr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solidFill>
                      <a:schemeClr val="tx2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223" name="Line 176">
                  <a:extLst>
                    <a:ext uri="{FF2B5EF4-FFF2-40B4-BE49-F238E27FC236}">
                      <a16:creationId xmlns:a16="http://schemas.microsoft.com/office/drawing/2014/main" id="{DB4A95BD-9091-AD7B-CCAD-3DE468C85D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08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224" name="Line 177">
                  <a:extLst>
                    <a:ext uri="{FF2B5EF4-FFF2-40B4-BE49-F238E27FC236}">
                      <a16:creationId xmlns:a16="http://schemas.microsoft.com/office/drawing/2014/main" id="{A7ACEC36-8D74-F1A3-13BE-437EC5404F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5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225" name="Line 178">
                  <a:extLst>
                    <a:ext uri="{FF2B5EF4-FFF2-40B4-BE49-F238E27FC236}">
                      <a16:creationId xmlns:a16="http://schemas.microsoft.com/office/drawing/2014/main" id="{0BF9D40F-C7D4-1532-B8B9-5379C37CE3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1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226" name="Text Box 179">
                  <a:extLst>
                    <a:ext uri="{FF2B5EF4-FFF2-40B4-BE49-F238E27FC236}">
                      <a16:creationId xmlns:a16="http://schemas.microsoft.com/office/drawing/2014/main" id="{05C6173F-BA00-2240-CFAA-896156F430F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972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5.5</a:t>
                  </a:r>
                </a:p>
              </p:txBody>
            </p:sp>
            <p:sp>
              <p:nvSpPr>
                <p:cNvPr id="41227" name="Text Box 180">
                  <a:extLst>
                    <a:ext uri="{FF2B5EF4-FFF2-40B4-BE49-F238E27FC236}">
                      <a16:creationId xmlns:a16="http://schemas.microsoft.com/office/drawing/2014/main" id="{A94F0C2C-5109-22B1-DC5E-A78BD03B0E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91" y="2967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41228" name="Text Box 181">
                  <a:extLst>
                    <a:ext uri="{FF2B5EF4-FFF2-40B4-BE49-F238E27FC236}">
                      <a16:creationId xmlns:a16="http://schemas.microsoft.com/office/drawing/2014/main" id="{E33871BE-5193-2F12-227E-4C75C3807D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08" y="2967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41229" name="Text Box 182">
                  <a:extLst>
                    <a:ext uri="{FF2B5EF4-FFF2-40B4-BE49-F238E27FC236}">
                      <a16:creationId xmlns:a16="http://schemas.microsoft.com/office/drawing/2014/main" id="{D4572080-B774-A8FA-EF0E-E6C4034F4C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53" y="2972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∧</a:t>
                  </a:r>
                </a:p>
              </p:txBody>
            </p:sp>
          </p:grpSp>
          <p:sp>
            <p:nvSpPr>
              <p:cNvPr id="41217" name="Line 183">
                <a:extLst>
                  <a:ext uri="{FF2B5EF4-FFF2-40B4-BE49-F238E27FC236}">
                    <a16:creationId xmlns:a16="http://schemas.microsoft.com/office/drawing/2014/main" id="{0E0A3FEB-0393-5D99-858E-708A00269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3" y="4011"/>
                <a:ext cx="272" cy="0"/>
              </a:xfrm>
              <a:prstGeom prst="line">
                <a:avLst/>
              </a:prstGeom>
              <a:noFill/>
              <a:ln w="28575" cap="sq">
                <a:solidFill>
                  <a:srgbClr val="FFFF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218" name="Line 184">
                <a:extLst>
                  <a:ext uri="{FF2B5EF4-FFF2-40B4-BE49-F238E27FC236}">
                    <a16:creationId xmlns:a16="http://schemas.microsoft.com/office/drawing/2014/main" id="{72019A10-D1F1-8123-381E-7875A2A25A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1" y="3176"/>
                <a:ext cx="272" cy="0"/>
              </a:xfrm>
              <a:prstGeom prst="line">
                <a:avLst/>
              </a:prstGeom>
              <a:noFill/>
              <a:ln w="28575" cap="sq">
                <a:solidFill>
                  <a:srgbClr val="FF00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219" name="Line 185">
                <a:extLst>
                  <a:ext uri="{FF2B5EF4-FFF2-40B4-BE49-F238E27FC236}">
                    <a16:creationId xmlns:a16="http://schemas.microsoft.com/office/drawing/2014/main" id="{E3657F27-4E06-B77B-158A-C3F77FC199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1" y="3521"/>
                <a:ext cx="272" cy="0"/>
              </a:xfrm>
              <a:prstGeom prst="line">
                <a:avLst/>
              </a:prstGeom>
              <a:noFill/>
              <a:ln w="28575" cap="sq">
                <a:solidFill>
                  <a:srgbClr val="FF00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220" name="Line 186">
                <a:extLst>
                  <a:ext uri="{FF2B5EF4-FFF2-40B4-BE49-F238E27FC236}">
                    <a16:creationId xmlns:a16="http://schemas.microsoft.com/office/drawing/2014/main" id="{6E723838-50FD-00E7-D405-4AD6F5AAC6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1" y="3748"/>
                <a:ext cx="272" cy="0"/>
              </a:xfrm>
              <a:prstGeom prst="line">
                <a:avLst/>
              </a:prstGeom>
              <a:noFill/>
              <a:ln w="28575" cap="sq">
                <a:solidFill>
                  <a:srgbClr val="FF00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221" name="Line 187">
                <a:extLst>
                  <a:ext uri="{FF2B5EF4-FFF2-40B4-BE49-F238E27FC236}">
                    <a16:creationId xmlns:a16="http://schemas.microsoft.com/office/drawing/2014/main" id="{5864A2E7-722F-965D-7EFF-11CC2552B1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1" y="3965"/>
                <a:ext cx="272" cy="0"/>
              </a:xfrm>
              <a:prstGeom prst="line">
                <a:avLst/>
              </a:prstGeom>
              <a:noFill/>
              <a:ln w="28575" cap="sq">
                <a:solidFill>
                  <a:srgbClr val="FF00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1203" name="Text Box 189">
              <a:extLst>
                <a:ext uri="{FF2B5EF4-FFF2-40B4-BE49-F238E27FC236}">
                  <a16:creationId xmlns:a16="http://schemas.microsoft.com/office/drawing/2014/main" id="{00F83DC6-A8F7-1C04-1BEE-B5F9E21FDF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2723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P4P5</a:t>
              </a:r>
            </a:p>
          </p:txBody>
        </p:sp>
        <p:sp>
          <p:nvSpPr>
            <p:cNvPr id="41204" name="Text Box 190">
              <a:extLst>
                <a:ext uri="{FF2B5EF4-FFF2-40B4-BE49-F238E27FC236}">
                  <a16:creationId xmlns:a16="http://schemas.microsoft.com/office/drawing/2014/main" id="{3BA2FE03-CE51-143D-7215-BB5B82CF9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2713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P5P6</a:t>
              </a:r>
            </a:p>
          </p:txBody>
        </p:sp>
        <p:sp>
          <p:nvSpPr>
            <p:cNvPr id="41205" name="Text Box 191">
              <a:extLst>
                <a:ext uri="{FF2B5EF4-FFF2-40B4-BE49-F238E27FC236}">
                  <a16:creationId xmlns:a16="http://schemas.microsoft.com/office/drawing/2014/main" id="{245F30BE-2B91-01A0-3BCD-EAE295E0B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3225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P3P4</a:t>
              </a:r>
            </a:p>
          </p:txBody>
        </p:sp>
        <p:sp>
          <p:nvSpPr>
            <p:cNvPr id="41206" name="Text Box 192">
              <a:extLst>
                <a:ext uri="{FF2B5EF4-FFF2-40B4-BE49-F238E27FC236}">
                  <a16:creationId xmlns:a16="http://schemas.microsoft.com/office/drawing/2014/main" id="{7D49B672-438E-0685-CEAE-2D8C0F622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3498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P6P1</a:t>
              </a:r>
            </a:p>
          </p:txBody>
        </p:sp>
        <p:sp>
          <p:nvSpPr>
            <p:cNvPr id="41207" name="Text Box 193">
              <a:extLst>
                <a:ext uri="{FF2B5EF4-FFF2-40B4-BE49-F238E27FC236}">
                  <a16:creationId xmlns:a16="http://schemas.microsoft.com/office/drawing/2014/main" id="{C4D7BCE7-34E0-C615-834A-CE5BD550E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4020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P1P2</a:t>
              </a:r>
            </a:p>
          </p:txBody>
        </p:sp>
        <p:sp>
          <p:nvSpPr>
            <p:cNvPr id="41208" name="Text Box 194">
              <a:extLst>
                <a:ext uri="{FF2B5EF4-FFF2-40B4-BE49-F238E27FC236}">
                  <a16:creationId xmlns:a16="http://schemas.microsoft.com/office/drawing/2014/main" id="{EB3E5300-7534-F46F-BDAE-4326CFE61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8" y="4015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P2P3</a:t>
              </a:r>
            </a:p>
          </p:txBody>
        </p:sp>
      </p:grpSp>
      <p:sp>
        <p:nvSpPr>
          <p:cNvPr id="40964" name="Text Box 210">
            <a:extLst>
              <a:ext uri="{FF2B5EF4-FFF2-40B4-BE49-F238E27FC236}">
                <a16:creationId xmlns:a16="http://schemas.microsoft.com/office/drawing/2014/main" id="{BA30C5AA-B8D4-AEF7-0081-A582C1ACA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921000"/>
            <a:ext cx="2519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 cap="sq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ea typeface="隶书" panose="02010509060101010101" pitchFamily="49" charset="-122"/>
              </a:rPr>
              <a:t>活性边表</a:t>
            </a:r>
          </a:p>
        </p:txBody>
      </p:sp>
      <p:grpSp>
        <p:nvGrpSpPr>
          <p:cNvPr id="400041" name="Group 681">
            <a:extLst>
              <a:ext uri="{FF2B5EF4-FFF2-40B4-BE49-F238E27FC236}">
                <a16:creationId xmlns:a16="http://schemas.microsoft.com/office/drawing/2014/main" id="{A1EE36DC-0C6D-DF79-56C5-B08A1EE92692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3113088"/>
            <a:ext cx="4595813" cy="633412"/>
            <a:chOff x="204" y="1961"/>
            <a:chExt cx="2895" cy="399"/>
          </a:xfrm>
        </p:grpSpPr>
        <p:grpSp>
          <p:nvGrpSpPr>
            <p:cNvPr id="41179" name="Group 572">
              <a:extLst>
                <a:ext uri="{FF2B5EF4-FFF2-40B4-BE49-F238E27FC236}">
                  <a16:creationId xmlns:a16="http://schemas.microsoft.com/office/drawing/2014/main" id="{EDD4DD80-D118-E142-766B-DBA1C55939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1961"/>
              <a:ext cx="2267" cy="392"/>
              <a:chOff x="386" y="2115"/>
              <a:chExt cx="2267" cy="392"/>
            </a:xfrm>
          </p:grpSpPr>
          <p:grpSp>
            <p:nvGrpSpPr>
              <p:cNvPr id="41181" name="Group 493">
                <a:extLst>
                  <a:ext uri="{FF2B5EF4-FFF2-40B4-BE49-F238E27FC236}">
                    <a16:creationId xmlns:a16="http://schemas.microsoft.com/office/drawing/2014/main" id="{AE270C47-C2C9-57DA-0A04-9AD49264DE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" y="2271"/>
                <a:ext cx="1097" cy="236"/>
                <a:chOff x="2064" y="2967"/>
                <a:chExt cx="1097" cy="236"/>
              </a:xfrm>
            </p:grpSpPr>
            <p:sp>
              <p:nvSpPr>
                <p:cNvPr id="41194" name="Rectangle 494">
                  <a:extLst>
                    <a:ext uri="{FF2B5EF4-FFF2-40B4-BE49-F238E27FC236}">
                      <a16:creationId xmlns:a16="http://schemas.microsoft.com/office/drawing/2014/main" id="{3D058DA6-71BE-80E4-A292-BA05BCB176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4" y="2976"/>
                  <a:ext cx="907" cy="227"/>
                </a:xfrm>
                <a:prstGeom prst="rect">
                  <a:avLst/>
                </a:prstGeom>
                <a:solidFill>
                  <a:srgbClr val="000080"/>
                </a:solidFill>
                <a:ln w="9525" cap="sq" algn="ctr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solidFill>
                      <a:schemeClr val="tx2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195" name="Line 495">
                  <a:extLst>
                    <a:ext uri="{FF2B5EF4-FFF2-40B4-BE49-F238E27FC236}">
                      <a16:creationId xmlns:a16="http://schemas.microsoft.com/office/drawing/2014/main" id="{BE111792-211A-7638-EB7E-3EDD34EFA8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08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196" name="Line 496">
                  <a:extLst>
                    <a:ext uri="{FF2B5EF4-FFF2-40B4-BE49-F238E27FC236}">
                      <a16:creationId xmlns:a16="http://schemas.microsoft.com/office/drawing/2014/main" id="{5BC79BDB-072E-76EF-79F3-EB4898594E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5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197" name="Line 497">
                  <a:extLst>
                    <a:ext uri="{FF2B5EF4-FFF2-40B4-BE49-F238E27FC236}">
                      <a16:creationId xmlns:a16="http://schemas.microsoft.com/office/drawing/2014/main" id="{17CF334C-C82A-6C72-1B84-51A6425272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1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198" name="Text Box 498">
                  <a:extLst>
                    <a:ext uri="{FF2B5EF4-FFF2-40B4-BE49-F238E27FC236}">
                      <a16:creationId xmlns:a16="http://schemas.microsoft.com/office/drawing/2014/main" id="{E20DADA6-D744-D7A9-68E6-FECC3E1A19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972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4.5</a:t>
                  </a:r>
                </a:p>
              </p:txBody>
            </p:sp>
            <p:sp>
              <p:nvSpPr>
                <p:cNvPr id="41199" name="Text Box 499">
                  <a:extLst>
                    <a:ext uri="{FF2B5EF4-FFF2-40B4-BE49-F238E27FC236}">
                      <a16:creationId xmlns:a16="http://schemas.microsoft.com/office/drawing/2014/main" id="{F083D42D-5AF4-EF5C-4F8D-09BEB5026E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91" y="2967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-3</a:t>
                  </a:r>
                </a:p>
              </p:txBody>
            </p:sp>
            <p:sp>
              <p:nvSpPr>
                <p:cNvPr id="41200" name="Text Box 500">
                  <a:extLst>
                    <a:ext uri="{FF2B5EF4-FFF2-40B4-BE49-F238E27FC236}">
                      <a16:creationId xmlns:a16="http://schemas.microsoft.com/office/drawing/2014/main" id="{F1154475-59D4-96BA-BDE6-6B45BD7250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08" y="2967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41201" name="Text Box 501">
                  <a:extLst>
                    <a:ext uri="{FF2B5EF4-FFF2-40B4-BE49-F238E27FC236}">
                      <a16:creationId xmlns:a16="http://schemas.microsoft.com/office/drawing/2014/main" id="{A72FEFA5-895E-62E1-288F-F68CCB2053D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53" y="2972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.</a:t>
                  </a:r>
                </a:p>
              </p:txBody>
            </p:sp>
          </p:grpSp>
          <p:grpSp>
            <p:nvGrpSpPr>
              <p:cNvPr id="41182" name="Group 502">
                <a:extLst>
                  <a:ext uri="{FF2B5EF4-FFF2-40B4-BE49-F238E27FC236}">
                    <a16:creationId xmlns:a16="http://schemas.microsoft.com/office/drawing/2014/main" id="{5293E88D-6237-8039-3CB6-597D0BC501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20" y="2271"/>
                <a:ext cx="1233" cy="236"/>
                <a:chOff x="2064" y="2967"/>
                <a:chExt cx="1097" cy="236"/>
              </a:xfrm>
            </p:grpSpPr>
            <p:sp>
              <p:nvSpPr>
                <p:cNvPr id="41186" name="Rectangle 503">
                  <a:extLst>
                    <a:ext uri="{FF2B5EF4-FFF2-40B4-BE49-F238E27FC236}">
                      <a16:creationId xmlns:a16="http://schemas.microsoft.com/office/drawing/2014/main" id="{23F99141-05BA-7741-F762-3E89337FCA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4" y="2976"/>
                  <a:ext cx="907" cy="227"/>
                </a:xfrm>
                <a:prstGeom prst="rect">
                  <a:avLst/>
                </a:prstGeom>
                <a:solidFill>
                  <a:srgbClr val="000080"/>
                </a:solidFill>
                <a:ln w="9525" cap="sq" algn="ctr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solidFill>
                      <a:schemeClr val="tx2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187" name="Line 504">
                  <a:extLst>
                    <a:ext uri="{FF2B5EF4-FFF2-40B4-BE49-F238E27FC236}">
                      <a16:creationId xmlns:a16="http://schemas.microsoft.com/office/drawing/2014/main" id="{89D2FBAE-7101-3CBD-8CD0-D4777D00C1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08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188" name="Line 505">
                  <a:extLst>
                    <a:ext uri="{FF2B5EF4-FFF2-40B4-BE49-F238E27FC236}">
                      <a16:creationId xmlns:a16="http://schemas.microsoft.com/office/drawing/2014/main" id="{C5E61F2E-38C7-8198-E155-2CD063CF58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5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189" name="Line 506">
                  <a:extLst>
                    <a:ext uri="{FF2B5EF4-FFF2-40B4-BE49-F238E27FC236}">
                      <a16:creationId xmlns:a16="http://schemas.microsoft.com/office/drawing/2014/main" id="{9CB5EE9A-62A5-6AE7-AE89-33AE73CC52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1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190" name="Text Box 507">
                  <a:extLst>
                    <a:ext uri="{FF2B5EF4-FFF2-40B4-BE49-F238E27FC236}">
                      <a16:creationId xmlns:a16="http://schemas.microsoft.com/office/drawing/2014/main" id="{D9A58389-74F8-4C1A-5B57-971A0E3630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972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5.5</a:t>
                  </a:r>
                </a:p>
              </p:txBody>
            </p:sp>
            <p:sp>
              <p:nvSpPr>
                <p:cNvPr id="41191" name="Text Box 508">
                  <a:extLst>
                    <a:ext uri="{FF2B5EF4-FFF2-40B4-BE49-F238E27FC236}">
                      <a16:creationId xmlns:a16="http://schemas.microsoft.com/office/drawing/2014/main" id="{410273E6-4944-C891-B185-6B0EFEEBAA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91" y="2967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41192" name="Text Box 509">
                  <a:extLst>
                    <a:ext uri="{FF2B5EF4-FFF2-40B4-BE49-F238E27FC236}">
                      <a16:creationId xmlns:a16="http://schemas.microsoft.com/office/drawing/2014/main" id="{D4AF91D8-1D7B-73C2-6BB7-AB60CC6515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08" y="2967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41193" name="Text Box 510">
                  <a:extLst>
                    <a:ext uri="{FF2B5EF4-FFF2-40B4-BE49-F238E27FC236}">
                      <a16:creationId xmlns:a16="http://schemas.microsoft.com/office/drawing/2014/main" id="{4BA1ED17-E179-D5C1-62EE-7A16E7B9FA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53" y="2972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∧</a:t>
                  </a:r>
                </a:p>
              </p:txBody>
            </p:sp>
          </p:grpSp>
          <p:sp>
            <p:nvSpPr>
              <p:cNvPr id="41183" name="Line 511">
                <a:extLst>
                  <a:ext uri="{FF2B5EF4-FFF2-40B4-BE49-F238E27FC236}">
                    <a16:creationId xmlns:a16="http://schemas.microsoft.com/office/drawing/2014/main" id="{11711428-95AD-204E-F773-8A118F183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389"/>
                <a:ext cx="272" cy="0"/>
              </a:xfrm>
              <a:prstGeom prst="line">
                <a:avLst/>
              </a:prstGeom>
              <a:noFill/>
              <a:ln w="28575" cap="sq">
                <a:solidFill>
                  <a:srgbClr val="FFFF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184" name="Text Box 512">
                <a:extLst>
                  <a:ext uri="{FF2B5EF4-FFF2-40B4-BE49-F238E27FC236}">
                    <a16:creationId xmlns:a16="http://schemas.microsoft.com/office/drawing/2014/main" id="{B4419795-2703-D20A-D90D-83706172F8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2115"/>
                <a:ext cx="8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 algn="ctr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fontAlgn="ctr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chemeClr val="tx2"/>
                    </a:solidFill>
                    <a:ea typeface="宋体" panose="02010600030101010101" pitchFamily="2" charset="-122"/>
                  </a:rPr>
                  <a:t>P1P2</a:t>
                </a:r>
              </a:p>
            </p:txBody>
          </p:sp>
          <p:sp>
            <p:nvSpPr>
              <p:cNvPr id="41185" name="Text Box 513">
                <a:extLst>
                  <a:ext uri="{FF2B5EF4-FFF2-40B4-BE49-F238E27FC236}">
                    <a16:creationId xmlns:a16="http://schemas.microsoft.com/office/drawing/2014/main" id="{91182631-E8C1-20FE-2FE9-3B7F13DEE9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5" y="2115"/>
                <a:ext cx="8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 algn="ctr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fontAlgn="ctr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chemeClr val="tx2"/>
                    </a:solidFill>
                    <a:ea typeface="宋体" panose="02010600030101010101" pitchFamily="2" charset="-122"/>
                  </a:rPr>
                  <a:t>P2P3</a:t>
                </a:r>
              </a:p>
            </p:txBody>
          </p:sp>
        </p:grpSp>
        <p:sp>
          <p:nvSpPr>
            <p:cNvPr id="41180" name="Text Box 674">
              <a:extLst>
                <a:ext uri="{FF2B5EF4-FFF2-40B4-BE49-F238E27FC236}">
                  <a16:creationId xmlns:a16="http://schemas.microsoft.com/office/drawing/2014/main" id="{6DD94419-858C-E712-E39E-265A0A2F8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2129"/>
              <a:ext cx="6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 i="1">
                  <a:solidFill>
                    <a:schemeClr val="tx2"/>
                  </a:solidFill>
                  <a:ea typeface="宋体" panose="02010600030101010101" pitchFamily="2" charset="-122"/>
                </a:rPr>
                <a:t>y=1.5</a:t>
              </a:r>
            </a:p>
          </p:txBody>
        </p:sp>
      </p:grpSp>
      <p:grpSp>
        <p:nvGrpSpPr>
          <p:cNvPr id="400042" name="Group 682">
            <a:extLst>
              <a:ext uri="{FF2B5EF4-FFF2-40B4-BE49-F238E27FC236}">
                <a16:creationId xmlns:a16="http://schemas.microsoft.com/office/drawing/2014/main" id="{656678F1-6FC0-6EB5-002E-AA76808579BF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3683000"/>
            <a:ext cx="4595813" cy="654050"/>
            <a:chOff x="204" y="2320"/>
            <a:chExt cx="2895" cy="412"/>
          </a:xfrm>
        </p:grpSpPr>
        <p:grpSp>
          <p:nvGrpSpPr>
            <p:cNvPr id="41156" name="Group 514">
              <a:extLst>
                <a:ext uri="{FF2B5EF4-FFF2-40B4-BE49-F238E27FC236}">
                  <a16:creationId xmlns:a16="http://schemas.microsoft.com/office/drawing/2014/main" id="{EBA627F0-F610-4CDE-C336-A636166B24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320"/>
              <a:ext cx="2267" cy="412"/>
              <a:chOff x="2700" y="478"/>
              <a:chExt cx="2267" cy="412"/>
            </a:xfrm>
          </p:grpSpPr>
          <p:grpSp>
            <p:nvGrpSpPr>
              <p:cNvPr id="41158" name="Group 515">
                <a:extLst>
                  <a:ext uri="{FF2B5EF4-FFF2-40B4-BE49-F238E27FC236}">
                    <a16:creationId xmlns:a16="http://schemas.microsoft.com/office/drawing/2014/main" id="{9918E1B1-53B5-E3D0-108A-ECD1E684C3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00" y="654"/>
                <a:ext cx="1097" cy="236"/>
                <a:chOff x="2064" y="2967"/>
                <a:chExt cx="1097" cy="236"/>
              </a:xfrm>
            </p:grpSpPr>
            <p:sp>
              <p:nvSpPr>
                <p:cNvPr id="41171" name="Rectangle 516">
                  <a:extLst>
                    <a:ext uri="{FF2B5EF4-FFF2-40B4-BE49-F238E27FC236}">
                      <a16:creationId xmlns:a16="http://schemas.microsoft.com/office/drawing/2014/main" id="{A4F10872-7ECA-6CD5-A5A2-CFA4FFE9AB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4" y="2976"/>
                  <a:ext cx="907" cy="227"/>
                </a:xfrm>
                <a:prstGeom prst="rect">
                  <a:avLst/>
                </a:prstGeom>
                <a:solidFill>
                  <a:srgbClr val="000080"/>
                </a:solidFill>
                <a:ln w="9525" cap="sq" algn="ctr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solidFill>
                      <a:schemeClr val="tx2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172" name="Line 517">
                  <a:extLst>
                    <a:ext uri="{FF2B5EF4-FFF2-40B4-BE49-F238E27FC236}">
                      <a16:creationId xmlns:a16="http://schemas.microsoft.com/office/drawing/2014/main" id="{C360E66A-D394-B546-8FD2-FBE52CE438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08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173" name="Line 518">
                  <a:extLst>
                    <a:ext uri="{FF2B5EF4-FFF2-40B4-BE49-F238E27FC236}">
                      <a16:creationId xmlns:a16="http://schemas.microsoft.com/office/drawing/2014/main" id="{203F958A-63B1-E8AB-8A21-2EEFFA9ECD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5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174" name="Line 519">
                  <a:extLst>
                    <a:ext uri="{FF2B5EF4-FFF2-40B4-BE49-F238E27FC236}">
                      <a16:creationId xmlns:a16="http://schemas.microsoft.com/office/drawing/2014/main" id="{1D8BAEC7-C239-ADB3-3A50-2A59FA8E84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1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175" name="Text Box 520">
                  <a:extLst>
                    <a:ext uri="{FF2B5EF4-FFF2-40B4-BE49-F238E27FC236}">
                      <a16:creationId xmlns:a16="http://schemas.microsoft.com/office/drawing/2014/main" id="{7F255180-D3BE-06EC-5B87-7D8D0E3041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972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41176" name="Text Box 521">
                  <a:extLst>
                    <a:ext uri="{FF2B5EF4-FFF2-40B4-BE49-F238E27FC236}">
                      <a16:creationId xmlns:a16="http://schemas.microsoft.com/office/drawing/2014/main" id="{07545E4D-BFB9-AFD1-F9BA-17562A322C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91" y="2967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41177" name="Text Box 522">
                  <a:extLst>
                    <a:ext uri="{FF2B5EF4-FFF2-40B4-BE49-F238E27FC236}">
                      <a16:creationId xmlns:a16="http://schemas.microsoft.com/office/drawing/2014/main" id="{C46EBCED-7AB4-BE2C-91E6-FE7099A7E2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08" y="2967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7</a:t>
                  </a:r>
                </a:p>
              </p:txBody>
            </p:sp>
            <p:sp>
              <p:nvSpPr>
                <p:cNvPr id="41178" name="Text Box 523">
                  <a:extLst>
                    <a:ext uri="{FF2B5EF4-FFF2-40B4-BE49-F238E27FC236}">
                      <a16:creationId xmlns:a16="http://schemas.microsoft.com/office/drawing/2014/main" id="{46C932F0-8B78-C427-7725-E6E0A123202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53" y="2972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.</a:t>
                  </a:r>
                </a:p>
              </p:txBody>
            </p:sp>
          </p:grpSp>
          <p:grpSp>
            <p:nvGrpSpPr>
              <p:cNvPr id="41159" name="Group 524">
                <a:extLst>
                  <a:ext uri="{FF2B5EF4-FFF2-40B4-BE49-F238E27FC236}">
                    <a16:creationId xmlns:a16="http://schemas.microsoft.com/office/drawing/2014/main" id="{287863E7-857B-6308-B64D-BB318D5FBF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34" y="654"/>
                <a:ext cx="1233" cy="236"/>
                <a:chOff x="2064" y="2967"/>
                <a:chExt cx="1097" cy="236"/>
              </a:xfrm>
            </p:grpSpPr>
            <p:sp>
              <p:nvSpPr>
                <p:cNvPr id="41163" name="Rectangle 525">
                  <a:extLst>
                    <a:ext uri="{FF2B5EF4-FFF2-40B4-BE49-F238E27FC236}">
                      <a16:creationId xmlns:a16="http://schemas.microsoft.com/office/drawing/2014/main" id="{A571B39E-4CEF-9F5E-2BD6-E08497FEC3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4" y="2976"/>
                  <a:ext cx="907" cy="227"/>
                </a:xfrm>
                <a:prstGeom prst="rect">
                  <a:avLst/>
                </a:prstGeom>
                <a:solidFill>
                  <a:srgbClr val="000080"/>
                </a:solidFill>
                <a:ln w="9525" cap="sq" algn="ctr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solidFill>
                      <a:schemeClr val="tx2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164" name="Line 526">
                  <a:extLst>
                    <a:ext uri="{FF2B5EF4-FFF2-40B4-BE49-F238E27FC236}">
                      <a16:creationId xmlns:a16="http://schemas.microsoft.com/office/drawing/2014/main" id="{5494EE5B-DA01-4978-4602-DFDACFD2D7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08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165" name="Line 527">
                  <a:extLst>
                    <a:ext uri="{FF2B5EF4-FFF2-40B4-BE49-F238E27FC236}">
                      <a16:creationId xmlns:a16="http://schemas.microsoft.com/office/drawing/2014/main" id="{804EFC26-73E7-514C-7E61-374B0F5F68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5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166" name="Line 528">
                  <a:extLst>
                    <a:ext uri="{FF2B5EF4-FFF2-40B4-BE49-F238E27FC236}">
                      <a16:creationId xmlns:a16="http://schemas.microsoft.com/office/drawing/2014/main" id="{8390C732-2320-A5BC-FEC2-2CC51AD385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1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167" name="Text Box 529">
                  <a:extLst>
                    <a:ext uri="{FF2B5EF4-FFF2-40B4-BE49-F238E27FC236}">
                      <a16:creationId xmlns:a16="http://schemas.microsoft.com/office/drawing/2014/main" id="{9696EF6B-E149-A9F7-4AB9-D3BBC193517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972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8.5</a:t>
                  </a:r>
                </a:p>
              </p:txBody>
            </p:sp>
            <p:sp>
              <p:nvSpPr>
                <p:cNvPr id="41168" name="Text Box 530">
                  <a:extLst>
                    <a:ext uri="{FF2B5EF4-FFF2-40B4-BE49-F238E27FC236}">
                      <a16:creationId xmlns:a16="http://schemas.microsoft.com/office/drawing/2014/main" id="{DABED76E-3630-F3E0-835A-63EF3C5409C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91" y="2967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41169" name="Text Box 531">
                  <a:extLst>
                    <a:ext uri="{FF2B5EF4-FFF2-40B4-BE49-F238E27FC236}">
                      <a16:creationId xmlns:a16="http://schemas.microsoft.com/office/drawing/2014/main" id="{44251BF4-62A5-2250-0D0F-C7F2513C13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08" y="2967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41170" name="Text Box 532">
                  <a:extLst>
                    <a:ext uri="{FF2B5EF4-FFF2-40B4-BE49-F238E27FC236}">
                      <a16:creationId xmlns:a16="http://schemas.microsoft.com/office/drawing/2014/main" id="{2A7A62D8-36BA-E759-AC86-92D1A3CEAE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53" y="2972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∧</a:t>
                  </a:r>
                </a:p>
              </p:txBody>
            </p:sp>
          </p:grpSp>
          <p:sp>
            <p:nvSpPr>
              <p:cNvPr id="41160" name="Line 533">
                <a:extLst>
                  <a:ext uri="{FF2B5EF4-FFF2-40B4-BE49-F238E27FC236}">
                    <a16:creationId xmlns:a16="http://schemas.microsoft.com/office/drawing/2014/main" id="{BFBCD4AC-BBD9-4DEB-478E-E0CBDCA5A2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1" y="772"/>
                <a:ext cx="272" cy="0"/>
              </a:xfrm>
              <a:prstGeom prst="line">
                <a:avLst/>
              </a:prstGeom>
              <a:noFill/>
              <a:ln w="28575" cap="sq">
                <a:solidFill>
                  <a:srgbClr val="FFFF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161" name="Text Box 534">
                <a:extLst>
                  <a:ext uri="{FF2B5EF4-FFF2-40B4-BE49-F238E27FC236}">
                    <a16:creationId xmlns:a16="http://schemas.microsoft.com/office/drawing/2014/main" id="{715B54F6-21E4-5012-C015-D07C03D767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5" y="478"/>
                <a:ext cx="8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 algn="ctr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fontAlgn="ctr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ea typeface="宋体" panose="02010600030101010101" pitchFamily="2" charset="-122"/>
                  </a:rPr>
                  <a:t>P6P1</a:t>
                </a:r>
              </a:p>
            </p:txBody>
          </p:sp>
          <p:sp>
            <p:nvSpPr>
              <p:cNvPr id="41162" name="Text Box 535">
                <a:extLst>
                  <a:ext uri="{FF2B5EF4-FFF2-40B4-BE49-F238E27FC236}">
                    <a16:creationId xmlns:a16="http://schemas.microsoft.com/office/drawing/2014/main" id="{5908B443-4EB8-7C60-2435-27D8293B8C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9" y="503"/>
                <a:ext cx="8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 algn="ctr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fontAlgn="ctr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chemeClr val="tx2"/>
                    </a:solidFill>
                    <a:ea typeface="宋体" panose="02010600030101010101" pitchFamily="2" charset="-122"/>
                  </a:rPr>
                  <a:t>P2P3</a:t>
                </a:r>
              </a:p>
            </p:txBody>
          </p:sp>
        </p:grpSp>
        <p:sp>
          <p:nvSpPr>
            <p:cNvPr id="41157" name="Text Box 675">
              <a:extLst>
                <a:ext uri="{FF2B5EF4-FFF2-40B4-BE49-F238E27FC236}">
                  <a16:creationId xmlns:a16="http://schemas.microsoft.com/office/drawing/2014/main" id="{9FE7BD42-B3DB-E17C-CB07-8CE07806A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2497"/>
              <a:ext cx="6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>
                  <a:solidFill>
                    <a:schemeClr val="tx2"/>
                  </a:solidFill>
                  <a:ea typeface="宋体" panose="02010600030101010101" pitchFamily="2" charset="-122"/>
                </a:rPr>
                <a:t>y</a:t>
              </a:r>
              <a:r>
                <a:rPr lang="en-US" altLang="zh-CN" sz="1800" b="1" i="1">
                  <a:solidFill>
                    <a:schemeClr val="tx2"/>
                  </a:solidFill>
                  <a:ea typeface="宋体" panose="02010600030101010101" pitchFamily="2" charset="-122"/>
                </a:rPr>
                <a:t>=2.5</a:t>
              </a:r>
            </a:p>
          </p:txBody>
        </p:sp>
      </p:grpSp>
      <p:grpSp>
        <p:nvGrpSpPr>
          <p:cNvPr id="400043" name="Group 683">
            <a:extLst>
              <a:ext uri="{FF2B5EF4-FFF2-40B4-BE49-F238E27FC236}">
                <a16:creationId xmlns:a16="http://schemas.microsoft.com/office/drawing/2014/main" id="{067FD202-BF9D-11D1-7407-FA442AA0ED8F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319588"/>
            <a:ext cx="4595813" cy="658812"/>
            <a:chOff x="204" y="2721"/>
            <a:chExt cx="2895" cy="415"/>
          </a:xfrm>
        </p:grpSpPr>
        <p:grpSp>
          <p:nvGrpSpPr>
            <p:cNvPr id="41133" name="Group 536">
              <a:extLst>
                <a:ext uri="{FF2B5EF4-FFF2-40B4-BE49-F238E27FC236}">
                  <a16:creationId xmlns:a16="http://schemas.microsoft.com/office/drawing/2014/main" id="{8BE3777D-48D4-F0D4-6D4A-0E52E9DFF2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721"/>
              <a:ext cx="2267" cy="394"/>
              <a:chOff x="2700" y="995"/>
              <a:chExt cx="2267" cy="394"/>
            </a:xfrm>
          </p:grpSpPr>
          <p:grpSp>
            <p:nvGrpSpPr>
              <p:cNvPr id="41135" name="Group 537">
                <a:extLst>
                  <a:ext uri="{FF2B5EF4-FFF2-40B4-BE49-F238E27FC236}">
                    <a16:creationId xmlns:a16="http://schemas.microsoft.com/office/drawing/2014/main" id="{D500BD50-DF1C-40B3-D5C0-A17A637134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00" y="1153"/>
                <a:ext cx="1097" cy="236"/>
                <a:chOff x="2064" y="2967"/>
                <a:chExt cx="1097" cy="236"/>
              </a:xfrm>
            </p:grpSpPr>
            <p:sp>
              <p:nvSpPr>
                <p:cNvPr id="41148" name="Rectangle 538">
                  <a:extLst>
                    <a:ext uri="{FF2B5EF4-FFF2-40B4-BE49-F238E27FC236}">
                      <a16:creationId xmlns:a16="http://schemas.microsoft.com/office/drawing/2014/main" id="{A749D284-CE47-90A3-71E5-39E0DC8FC4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4" y="2976"/>
                  <a:ext cx="907" cy="227"/>
                </a:xfrm>
                <a:prstGeom prst="rect">
                  <a:avLst/>
                </a:prstGeom>
                <a:solidFill>
                  <a:srgbClr val="000080"/>
                </a:solidFill>
                <a:ln w="9525" cap="sq" algn="ctr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solidFill>
                      <a:schemeClr val="tx2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149" name="Line 539">
                  <a:extLst>
                    <a:ext uri="{FF2B5EF4-FFF2-40B4-BE49-F238E27FC236}">
                      <a16:creationId xmlns:a16="http://schemas.microsoft.com/office/drawing/2014/main" id="{6B1137EC-A71B-7E1B-D45E-030349F0AA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08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150" name="Line 540">
                  <a:extLst>
                    <a:ext uri="{FF2B5EF4-FFF2-40B4-BE49-F238E27FC236}">
                      <a16:creationId xmlns:a16="http://schemas.microsoft.com/office/drawing/2014/main" id="{2DDA7B1C-3FBA-879E-CED3-4F7020F394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5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151" name="Line 541">
                  <a:extLst>
                    <a:ext uri="{FF2B5EF4-FFF2-40B4-BE49-F238E27FC236}">
                      <a16:creationId xmlns:a16="http://schemas.microsoft.com/office/drawing/2014/main" id="{6C0A137A-545F-0B3D-2B87-F902BB9161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1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152" name="Text Box 542">
                  <a:extLst>
                    <a:ext uri="{FF2B5EF4-FFF2-40B4-BE49-F238E27FC236}">
                      <a16:creationId xmlns:a16="http://schemas.microsoft.com/office/drawing/2014/main" id="{D51A9964-479E-6E07-7A17-6B47416908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972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41153" name="Text Box 543">
                  <a:extLst>
                    <a:ext uri="{FF2B5EF4-FFF2-40B4-BE49-F238E27FC236}">
                      <a16:creationId xmlns:a16="http://schemas.microsoft.com/office/drawing/2014/main" id="{F59C8FD3-6D13-606C-9BBD-0763CF724A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91" y="2967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41154" name="Text Box 544">
                  <a:extLst>
                    <a:ext uri="{FF2B5EF4-FFF2-40B4-BE49-F238E27FC236}">
                      <a16:creationId xmlns:a16="http://schemas.microsoft.com/office/drawing/2014/main" id="{E7C6DC44-D77B-94F4-34BE-715758D368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08" y="2967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7</a:t>
                  </a:r>
                </a:p>
              </p:txBody>
            </p:sp>
            <p:sp>
              <p:nvSpPr>
                <p:cNvPr id="41155" name="Text Box 545">
                  <a:extLst>
                    <a:ext uri="{FF2B5EF4-FFF2-40B4-BE49-F238E27FC236}">
                      <a16:creationId xmlns:a16="http://schemas.microsoft.com/office/drawing/2014/main" id="{833674BD-5E6B-3357-BFC9-AFD73E29AB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53" y="2972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.</a:t>
                  </a:r>
                </a:p>
              </p:txBody>
            </p:sp>
          </p:grpSp>
          <p:grpSp>
            <p:nvGrpSpPr>
              <p:cNvPr id="41136" name="Group 546">
                <a:extLst>
                  <a:ext uri="{FF2B5EF4-FFF2-40B4-BE49-F238E27FC236}">
                    <a16:creationId xmlns:a16="http://schemas.microsoft.com/office/drawing/2014/main" id="{921EF0EC-F8B1-D317-1AC9-1809F83C76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34" y="1153"/>
                <a:ext cx="1233" cy="236"/>
                <a:chOff x="2064" y="2967"/>
                <a:chExt cx="1097" cy="236"/>
              </a:xfrm>
            </p:grpSpPr>
            <p:sp>
              <p:nvSpPr>
                <p:cNvPr id="41140" name="Rectangle 547">
                  <a:extLst>
                    <a:ext uri="{FF2B5EF4-FFF2-40B4-BE49-F238E27FC236}">
                      <a16:creationId xmlns:a16="http://schemas.microsoft.com/office/drawing/2014/main" id="{0A82F24B-D1AC-7A36-19CF-0432085B24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4" y="2976"/>
                  <a:ext cx="907" cy="227"/>
                </a:xfrm>
                <a:prstGeom prst="rect">
                  <a:avLst/>
                </a:prstGeom>
                <a:solidFill>
                  <a:srgbClr val="000080"/>
                </a:solidFill>
                <a:ln w="9525" cap="sq" algn="ctr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solidFill>
                      <a:schemeClr val="tx2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141" name="Line 548">
                  <a:extLst>
                    <a:ext uri="{FF2B5EF4-FFF2-40B4-BE49-F238E27FC236}">
                      <a16:creationId xmlns:a16="http://schemas.microsoft.com/office/drawing/2014/main" id="{DE8F3E1C-787D-0AF3-3ADC-431799FF24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08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142" name="Line 549">
                  <a:extLst>
                    <a:ext uri="{FF2B5EF4-FFF2-40B4-BE49-F238E27FC236}">
                      <a16:creationId xmlns:a16="http://schemas.microsoft.com/office/drawing/2014/main" id="{CF0B164E-47B1-F297-0791-9B7342784A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5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143" name="Line 550">
                  <a:extLst>
                    <a:ext uri="{FF2B5EF4-FFF2-40B4-BE49-F238E27FC236}">
                      <a16:creationId xmlns:a16="http://schemas.microsoft.com/office/drawing/2014/main" id="{913D842E-F22E-4419-C9E7-5F27E91654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1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144" name="Text Box 551">
                  <a:extLst>
                    <a:ext uri="{FF2B5EF4-FFF2-40B4-BE49-F238E27FC236}">
                      <a16:creationId xmlns:a16="http://schemas.microsoft.com/office/drawing/2014/main" id="{EE032323-DFC8-BB05-BD68-8BA4DDF087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972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11</a:t>
                  </a:r>
                </a:p>
              </p:txBody>
            </p:sp>
            <p:sp>
              <p:nvSpPr>
                <p:cNvPr id="41145" name="Text Box 552">
                  <a:extLst>
                    <a:ext uri="{FF2B5EF4-FFF2-40B4-BE49-F238E27FC236}">
                      <a16:creationId xmlns:a16="http://schemas.microsoft.com/office/drawing/2014/main" id="{93F8BB4E-DF71-7309-9471-02D4DCD5054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91" y="2967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41146" name="Text Box 553">
                  <a:extLst>
                    <a:ext uri="{FF2B5EF4-FFF2-40B4-BE49-F238E27FC236}">
                      <a16:creationId xmlns:a16="http://schemas.microsoft.com/office/drawing/2014/main" id="{9EBF1CBA-7793-E6DC-E4E6-AB4E9FAE12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08" y="2967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8</a:t>
                  </a:r>
                </a:p>
              </p:txBody>
            </p:sp>
            <p:sp>
              <p:nvSpPr>
                <p:cNvPr id="41147" name="Text Box 554">
                  <a:extLst>
                    <a:ext uri="{FF2B5EF4-FFF2-40B4-BE49-F238E27FC236}">
                      <a16:creationId xmlns:a16="http://schemas.microsoft.com/office/drawing/2014/main" id="{B9DA1424-E666-C484-F763-251832DC1B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53" y="2972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∧</a:t>
                  </a:r>
                </a:p>
              </p:txBody>
            </p:sp>
          </p:grpSp>
          <p:sp>
            <p:nvSpPr>
              <p:cNvPr id="41137" name="Line 555">
                <a:extLst>
                  <a:ext uri="{FF2B5EF4-FFF2-40B4-BE49-F238E27FC236}">
                    <a16:creationId xmlns:a16="http://schemas.microsoft.com/office/drawing/2014/main" id="{DCAF8194-871A-9218-A156-5F0D496347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1" y="1271"/>
                <a:ext cx="272" cy="0"/>
              </a:xfrm>
              <a:prstGeom prst="line">
                <a:avLst/>
              </a:prstGeom>
              <a:noFill/>
              <a:ln w="28575" cap="sq">
                <a:solidFill>
                  <a:srgbClr val="FFFF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138" name="Text Box 556">
                <a:extLst>
                  <a:ext uri="{FF2B5EF4-FFF2-40B4-BE49-F238E27FC236}">
                    <a16:creationId xmlns:a16="http://schemas.microsoft.com/office/drawing/2014/main" id="{7DF0FDB3-BE0F-229B-C01A-1BAAA2E13A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5" y="995"/>
                <a:ext cx="8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 algn="ctr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fontAlgn="ctr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chemeClr val="tx2"/>
                    </a:solidFill>
                    <a:ea typeface="宋体" panose="02010600030101010101" pitchFamily="2" charset="-122"/>
                  </a:rPr>
                  <a:t>P6P1</a:t>
                </a:r>
              </a:p>
            </p:txBody>
          </p:sp>
          <p:sp>
            <p:nvSpPr>
              <p:cNvPr id="41139" name="Text Box 557">
                <a:extLst>
                  <a:ext uri="{FF2B5EF4-FFF2-40B4-BE49-F238E27FC236}">
                    <a16:creationId xmlns:a16="http://schemas.microsoft.com/office/drawing/2014/main" id="{9FC38A9D-B08D-C673-CC77-1A9142D340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9" y="995"/>
                <a:ext cx="8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 algn="ctr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fontAlgn="ctr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chemeClr val="tx2"/>
                    </a:solidFill>
                    <a:ea typeface="宋体" panose="02010600030101010101" pitchFamily="2" charset="-122"/>
                  </a:rPr>
                  <a:t>P3P4</a:t>
                </a:r>
              </a:p>
            </p:txBody>
          </p:sp>
        </p:grpSp>
        <p:sp>
          <p:nvSpPr>
            <p:cNvPr id="41134" name="Text Box 676">
              <a:extLst>
                <a:ext uri="{FF2B5EF4-FFF2-40B4-BE49-F238E27FC236}">
                  <a16:creationId xmlns:a16="http://schemas.microsoft.com/office/drawing/2014/main" id="{D8A71CFF-A165-C338-6E61-3EC8AA2BE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2905"/>
              <a:ext cx="6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 i="1">
                  <a:solidFill>
                    <a:schemeClr val="tx2"/>
                  </a:solidFill>
                  <a:ea typeface="宋体" panose="02010600030101010101" pitchFamily="2" charset="-122"/>
                </a:rPr>
                <a:t>y=3.5</a:t>
              </a:r>
            </a:p>
          </p:txBody>
        </p:sp>
      </p:grpSp>
      <p:grpSp>
        <p:nvGrpSpPr>
          <p:cNvPr id="400044" name="Group 684">
            <a:extLst>
              <a:ext uri="{FF2B5EF4-FFF2-40B4-BE49-F238E27FC236}">
                <a16:creationId xmlns:a16="http://schemas.microsoft.com/office/drawing/2014/main" id="{57D828E6-7DB3-68C2-7A21-74B84E2CE5BC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903788"/>
            <a:ext cx="8208963" cy="650875"/>
            <a:chOff x="204" y="3089"/>
            <a:chExt cx="5171" cy="410"/>
          </a:xfrm>
        </p:grpSpPr>
        <p:grpSp>
          <p:nvGrpSpPr>
            <p:cNvPr id="41087" name="Group 582">
              <a:extLst>
                <a:ext uri="{FF2B5EF4-FFF2-40B4-BE49-F238E27FC236}">
                  <a16:creationId xmlns:a16="http://schemas.microsoft.com/office/drawing/2014/main" id="{A97825CE-F781-5231-EE3A-BBE0E73B5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4" y="3089"/>
              <a:ext cx="4551" cy="410"/>
              <a:chOff x="824" y="3020"/>
              <a:chExt cx="4551" cy="410"/>
            </a:xfrm>
          </p:grpSpPr>
          <p:grpSp>
            <p:nvGrpSpPr>
              <p:cNvPr id="41089" name="Group 225">
                <a:extLst>
                  <a:ext uri="{FF2B5EF4-FFF2-40B4-BE49-F238E27FC236}">
                    <a16:creationId xmlns:a16="http://schemas.microsoft.com/office/drawing/2014/main" id="{E1A36175-EBD3-A3EC-C89A-BB38CC8773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53" y="3186"/>
                <a:ext cx="1097" cy="236"/>
                <a:chOff x="2064" y="2967"/>
                <a:chExt cx="1097" cy="236"/>
              </a:xfrm>
            </p:grpSpPr>
            <p:sp>
              <p:nvSpPr>
                <p:cNvPr id="41125" name="Rectangle 226">
                  <a:extLst>
                    <a:ext uri="{FF2B5EF4-FFF2-40B4-BE49-F238E27FC236}">
                      <a16:creationId xmlns:a16="http://schemas.microsoft.com/office/drawing/2014/main" id="{30962B12-46B5-653F-DE57-DFE89DED11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4" y="2976"/>
                  <a:ext cx="907" cy="227"/>
                </a:xfrm>
                <a:prstGeom prst="rect">
                  <a:avLst/>
                </a:prstGeom>
                <a:solidFill>
                  <a:srgbClr val="000080"/>
                </a:solidFill>
                <a:ln w="9525" cap="sq" algn="ctr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solidFill>
                      <a:schemeClr val="tx2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126" name="Line 227">
                  <a:extLst>
                    <a:ext uri="{FF2B5EF4-FFF2-40B4-BE49-F238E27FC236}">
                      <a16:creationId xmlns:a16="http://schemas.microsoft.com/office/drawing/2014/main" id="{293E21B5-FD27-C5C7-E638-3FE9838883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08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127" name="Line 228">
                  <a:extLst>
                    <a:ext uri="{FF2B5EF4-FFF2-40B4-BE49-F238E27FC236}">
                      <a16:creationId xmlns:a16="http://schemas.microsoft.com/office/drawing/2014/main" id="{7DAE85D3-7B99-98F4-43EE-1898595B5C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5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128" name="Line 229">
                  <a:extLst>
                    <a:ext uri="{FF2B5EF4-FFF2-40B4-BE49-F238E27FC236}">
                      <a16:creationId xmlns:a16="http://schemas.microsoft.com/office/drawing/2014/main" id="{1707EFA0-8176-0B45-3576-E7DA57698D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1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129" name="Text Box 230">
                  <a:extLst>
                    <a:ext uri="{FF2B5EF4-FFF2-40B4-BE49-F238E27FC236}">
                      <a16:creationId xmlns:a16="http://schemas.microsoft.com/office/drawing/2014/main" id="{33C0DEF3-E823-0E41-EEDE-1462BCD8D6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972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41130" name="Text Box 231">
                  <a:extLst>
                    <a:ext uri="{FF2B5EF4-FFF2-40B4-BE49-F238E27FC236}">
                      <a16:creationId xmlns:a16="http://schemas.microsoft.com/office/drawing/2014/main" id="{49EE26D2-43D8-521F-3FCF-DF72B351F2C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91" y="2967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41131" name="Text Box 232">
                  <a:extLst>
                    <a:ext uri="{FF2B5EF4-FFF2-40B4-BE49-F238E27FC236}">
                      <a16:creationId xmlns:a16="http://schemas.microsoft.com/office/drawing/2014/main" id="{E0872ED3-4D53-1BB1-579C-5C15424B5F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08" y="2967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8</a:t>
                  </a:r>
                </a:p>
              </p:txBody>
            </p:sp>
            <p:sp>
              <p:nvSpPr>
                <p:cNvPr id="41132" name="Text Box 233">
                  <a:extLst>
                    <a:ext uri="{FF2B5EF4-FFF2-40B4-BE49-F238E27FC236}">
                      <a16:creationId xmlns:a16="http://schemas.microsoft.com/office/drawing/2014/main" id="{DCC09C00-DE6F-DFCF-D619-5CFFE170E0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53" y="2972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.</a:t>
                  </a:r>
                </a:p>
              </p:txBody>
            </p:sp>
          </p:grpSp>
          <p:sp>
            <p:nvSpPr>
              <p:cNvPr id="41090" name="Text Box 285">
                <a:extLst>
                  <a:ext uri="{FF2B5EF4-FFF2-40B4-BE49-F238E27FC236}">
                    <a16:creationId xmlns:a16="http://schemas.microsoft.com/office/drawing/2014/main" id="{5BF0FD8C-BC95-7F4A-5172-F34385392A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0" y="3020"/>
                <a:ext cx="8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 algn="ctr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fontAlgn="ctr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chemeClr val="tx2"/>
                    </a:solidFill>
                    <a:ea typeface="宋体" panose="02010600030101010101" pitchFamily="2" charset="-122"/>
                  </a:rPr>
                  <a:t>P4P5</a:t>
                </a:r>
              </a:p>
            </p:txBody>
          </p:sp>
          <p:grpSp>
            <p:nvGrpSpPr>
              <p:cNvPr id="41091" name="Group 570">
                <a:extLst>
                  <a:ext uri="{FF2B5EF4-FFF2-40B4-BE49-F238E27FC236}">
                    <a16:creationId xmlns:a16="http://schemas.microsoft.com/office/drawing/2014/main" id="{319C288A-15C1-F854-FD27-4F1A993ACC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2" y="3026"/>
                <a:ext cx="1233" cy="404"/>
                <a:chOff x="3734" y="3298"/>
                <a:chExt cx="1233" cy="404"/>
              </a:xfrm>
            </p:grpSpPr>
            <p:grpSp>
              <p:nvGrpSpPr>
                <p:cNvPr id="41115" name="Group 465">
                  <a:extLst>
                    <a:ext uri="{FF2B5EF4-FFF2-40B4-BE49-F238E27FC236}">
                      <a16:creationId xmlns:a16="http://schemas.microsoft.com/office/drawing/2014/main" id="{C4F176C1-20D4-64EB-4424-73E31195050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34" y="3466"/>
                  <a:ext cx="1233" cy="236"/>
                  <a:chOff x="2064" y="2967"/>
                  <a:chExt cx="1097" cy="236"/>
                </a:xfrm>
              </p:grpSpPr>
              <p:sp>
                <p:nvSpPr>
                  <p:cNvPr id="41117" name="Rectangle 466">
                    <a:extLst>
                      <a:ext uri="{FF2B5EF4-FFF2-40B4-BE49-F238E27FC236}">
                        <a16:creationId xmlns:a16="http://schemas.microsoft.com/office/drawing/2014/main" id="{701B2696-A24F-C291-3C2E-915A5685B1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54" y="2976"/>
                    <a:ext cx="907" cy="227"/>
                  </a:xfrm>
                  <a:prstGeom prst="rect">
                    <a:avLst/>
                  </a:prstGeom>
                  <a:solidFill>
                    <a:srgbClr val="000080"/>
                  </a:solidFill>
                  <a:ln w="9525" cap="sq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90000"/>
                      <a:buFont typeface="Wingdings" panose="05000000000000000000" pitchFamily="2" charset="2"/>
                      <a:buChar char="Ú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>
                      <a:solidFill>
                        <a:schemeClr val="tx2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1118" name="Line 467">
                    <a:extLst>
                      <a:ext uri="{FF2B5EF4-FFF2-40B4-BE49-F238E27FC236}">
                        <a16:creationId xmlns:a16="http://schemas.microsoft.com/office/drawing/2014/main" id="{11EA1E62-7EC1-23E5-D201-F09CAD9A9B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08" y="2976"/>
                    <a:ext cx="0" cy="227"/>
                  </a:xfrm>
                  <a:prstGeom prst="line">
                    <a:avLst/>
                  </a:prstGeom>
                  <a:noFill/>
                  <a:ln w="9525" cap="sq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1119" name="Line 468">
                    <a:extLst>
                      <a:ext uri="{FF2B5EF4-FFF2-40B4-BE49-F238E27FC236}">
                        <a16:creationId xmlns:a16="http://schemas.microsoft.com/office/drawing/2014/main" id="{FF4AC07A-EA57-673A-F5B3-98C0E58FED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35" y="2976"/>
                    <a:ext cx="0" cy="227"/>
                  </a:xfrm>
                  <a:prstGeom prst="line">
                    <a:avLst/>
                  </a:prstGeom>
                  <a:noFill/>
                  <a:ln w="9525" cap="sq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1120" name="Line 469">
                    <a:extLst>
                      <a:ext uri="{FF2B5EF4-FFF2-40B4-BE49-F238E27FC236}">
                        <a16:creationId xmlns:a16="http://schemas.microsoft.com/office/drawing/2014/main" id="{FCE270F5-D1EB-C91E-D843-A87B6602C1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81" y="2976"/>
                    <a:ext cx="0" cy="227"/>
                  </a:xfrm>
                  <a:prstGeom prst="line">
                    <a:avLst/>
                  </a:prstGeom>
                  <a:noFill/>
                  <a:ln w="9525" cap="sq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1121" name="Text Box 470">
                    <a:extLst>
                      <a:ext uri="{FF2B5EF4-FFF2-40B4-BE49-F238E27FC236}">
                        <a16:creationId xmlns:a16="http://schemas.microsoft.com/office/drawing/2014/main" id="{98ACB89D-EC80-FD72-32E5-C0148ED56A3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2972"/>
                    <a:ext cx="40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CC99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sq" algn="ctr">
                        <a:solidFill>
                          <a:srgbClr val="FFFF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90000"/>
                      <a:buFont typeface="Wingdings" panose="05000000000000000000" pitchFamily="2" charset="2"/>
                      <a:buChar char="Ú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fontAlgn="ctr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>
                        <a:solidFill>
                          <a:schemeClr val="tx2"/>
                        </a:solidFill>
                        <a:ea typeface="宋体" panose="02010600030101010101" pitchFamily="2" charset="-122"/>
                      </a:rPr>
                      <a:t>11</a:t>
                    </a:r>
                  </a:p>
                </p:txBody>
              </p:sp>
              <p:sp>
                <p:nvSpPr>
                  <p:cNvPr id="41122" name="Text Box 471">
                    <a:extLst>
                      <a:ext uri="{FF2B5EF4-FFF2-40B4-BE49-F238E27FC236}">
                        <a16:creationId xmlns:a16="http://schemas.microsoft.com/office/drawing/2014/main" id="{56A4E8E1-171F-5351-077A-C80BCE9B583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91" y="2967"/>
                    <a:ext cx="40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CC99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sq" algn="ctr">
                        <a:solidFill>
                          <a:srgbClr val="FFFF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90000"/>
                      <a:buFont typeface="Wingdings" panose="05000000000000000000" pitchFamily="2" charset="2"/>
                      <a:buChar char="Ú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fontAlgn="ctr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>
                        <a:solidFill>
                          <a:schemeClr val="tx2"/>
                        </a:solidFill>
                        <a:ea typeface="宋体" panose="02010600030101010101" pitchFamily="2" charset="-122"/>
                      </a:rPr>
                      <a:t>0</a:t>
                    </a:r>
                  </a:p>
                </p:txBody>
              </p:sp>
              <p:sp>
                <p:nvSpPr>
                  <p:cNvPr id="41123" name="Text Box 472">
                    <a:extLst>
                      <a:ext uri="{FF2B5EF4-FFF2-40B4-BE49-F238E27FC236}">
                        <a16:creationId xmlns:a16="http://schemas.microsoft.com/office/drawing/2014/main" id="{11E496D6-56B4-943A-5F69-343EEF49F50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8" y="2967"/>
                    <a:ext cx="40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CC99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sq" algn="ctr">
                        <a:solidFill>
                          <a:srgbClr val="FFFF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90000"/>
                      <a:buFont typeface="Wingdings" panose="05000000000000000000" pitchFamily="2" charset="2"/>
                      <a:buChar char="Ú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fontAlgn="ctr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>
                        <a:solidFill>
                          <a:schemeClr val="tx2"/>
                        </a:solidFill>
                        <a:ea typeface="宋体" panose="02010600030101010101" pitchFamily="2" charset="-122"/>
                      </a:rPr>
                      <a:t>8</a:t>
                    </a:r>
                  </a:p>
                </p:txBody>
              </p:sp>
              <p:sp>
                <p:nvSpPr>
                  <p:cNvPr id="41124" name="Text Box 473">
                    <a:extLst>
                      <a:ext uri="{FF2B5EF4-FFF2-40B4-BE49-F238E27FC236}">
                        <a16:creationId xmlns:a16="http://schemas.microsoft.com/office/drawing/2014/main" id="{E3457F25-4536-871C-BF3B-3BCAD9CABEA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53" y="2972"/>
                    <a:ext cx="40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CC99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sq" algn="ctr">
                        <a:solidFill>
                          <a:srgbClr val="FFFF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90000"/>
                      <a:buFont typeface="Wingdings" panose="05000000000000000000" pitchFamily="2" charset="2"/>
                      <a:buChar char="Ú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fontAlgn="ctr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>
                        <a:solidFill>
                          <a:schemeClr val="tx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∧</a:t>
                    </a:r>
                  </a:p>
                </p:txBody>
              </p:sp>
            </p:grpSp>
            <p:sp>
              <p:nvSpPr>
                <p:cNvPr id="41116" name="Text Box 476">
                  <a:extLst>
                    <a:ext uri="{FF2B5EF4-FFF2-40B4-BE49-F238E27FC236}">
                      <a16:creationId xmlns:a16="http://schemas.microsoft.com/office/drawing/2014/main" id="{E03F8D76-0B2C-3CB3-B736-4E048B3186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79" y="3298"/>
                  <a:ext cx="816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P3P4</a:t>
                  </a:r>
                </a:p>
              </p:txBody>
            </p:sp>
          </p:grpSp>
          <p:grpSp>
            <p:nvGrpSpPr>
              <p:cNvPr id="41092" name="Group 482">
                <a:extLst>
                  <a:ext uri="{FF2B5EF4-FFF2-40B4-BE49-F238E27FC236}">
                    <a16:creationId xmlns:a16="http://schemas.microsoft.com/office/drawing/2014/main" id="{EFD24B23-90DD-038D-03F0-43B974F5E9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66" y="3193"/>
                <a:ext cx="1233" cy="236"/>
                <a:chOff x="2064" y="2967"/>
                <a:chExt cx="1097" cy="236"/>
              </a:xfrm>
            </p:grpSpPr>
            <p:sp>
              <p:nvSpPr>
                <p:cNvPr id="41107" name="Rectangle 483">
                  <a:extLst>
                    <a:ext uri="{FF2B5EF4-FFF2-40B4-BE49-F238E27FC236}">
                      <a16:creationId xmlns:a16="http://schemas.microsoft.com/office/drawing/2014/main" id="{0267BC60-EA15-853A-FC9D-FF9A11B36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4" y="2976"/>
                  <a:ext cx="907" cy="227"/>
                </a:xfrm>
                <a:prstGeom prst="rect">
                  <a:avLst/>
                </a:prstGeom>
                <a:solidFill>
                  <a:srgbClr val="000080"/>
                </a:solidFill>
                <a:ln w="9525" cap="sq" algn="ctr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solidFill>
                      <a:schemeClr val="tx2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108" name="Line 484">
                  <a:extLst>
                    <a:ext uri="{FF2B5EF4-FFF2-40B4-BE49-F238E27FC236}">
                      <a16:creationId xmlns:a16="http://schemas.microsoft.com/office/drawing/2014/main" id="{5BB6D58F-47E2-ADFD-1D98-18C43BF2F7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08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109" name="Line 485">
                  <a:extLst>
                    <a:ext uri="{FF2B5EF4-FFF2-40B4-BE49-F238E27FC236}">
                      <a16:creationId xmlns:a16="http://schemas.microsoft.com/office/drawing/2014/main" id="{6ECD6DB8-EA06-A7A2-67C0-EB4DA6AA3A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5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110" name="Line 486">
                  <a:extLst>
                    <a:ext uri="{FF2B5EF4-FFF2-40B4-BE49-F238E27FC236}">
                      <a16:creationId xmlns:a16="http://schemas.microsoft.com/office/drawing/2014/main" id="{A65AD53A-275F-8979-74D2-58DC992869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1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111" name="Text Box 487">
                  <a:extLst>
                    <a:ext uri="{FF2B5EF4-FFF2-40B4-BE49-F238E27FC236}">
                      <a16:creationId xmlns:a16="http://schemas.microsoft.com/office/drawing/2014/main" id="{A2E0C3AA-867B-720F-33B3-C3FD510066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972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4.25</a:t>
                  </a:r>
                </a:p>
              </p:txBody>
            </p:sp>
            <p:sp>
              <p:nvSpPr>
                <p:cNvPr id="41112" name="Text Box 488">
                  <a:extLst>
                    <a:ext uri="{FF2B5EF4-FFF2-40B4-BE49-F238E27FC236}">
                      <a16:creationId xmlns:a16="http://schemas.microsoft.com/office/drawing/2014/main" id="{0E1B110A-1B3E-EEDA-0231-C2648ACA0B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91" y="2967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-1.5</a:t>
                  </a:r>
                </a:p>
              </p:txBody>
            </p:sp>
            <p:sp>
              <p:nvSpPr>
                <p:cNvPr id="41113" name="Text Box 489">
                  <a:extLst>
                    <a:ext uri="{FF2B5EF4-FFF2-40B4-BE49-F238E27FC236}">
                      <a16:creationId xmlns:a16="http://schemas.microsoft.com/office/drawing/2014/main" id="{E01C41FB-4E89-2A05-0907-9DEB254C10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08" y="2967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7</a:t>
                  </a:r>
                </a:p>
              </p:txBody>
            </p:sp>
            <p:sp>
              <p:nvSpPr>
                <p:cNvPr id="41114" name="Text Box 490">
                  <a:extLst>
                    <a:ext uri="{FF2B5EF4-FFF2-40B4-BE49-F238E27FC236}">
                      <a16:creationId xmlns:a16="http://schemas.microsoft.com/office/drawing/2014/main" id="{36EFBBE1-CF6E-5F2D-4CB8-D53074553E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53" y="2972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endParaRPr lang="en-US" altLang="zh-CN" sz="180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1093" name="Text Box 491">
                <a:extLst>
                  <a:ext uri="{FF2B5EF4-FFF2-40B4-BE49-F238E27FC236}">
                    <a16:creationId xmlns:a16="http://schemas.microsoft.com/office/drawing/2014/main" id="{C14C8D64-68F7-5E3D-3D71-7302AEF263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2" y="3037"/>
                <a:ext cx="8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 algn="ctr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fontAlgn="ctr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chemeClr val="tx2"/>
                    </a:solidFill>
                    <a:ea typeface="宋体" panose="02010600030101010101" pitchFamily="2" charset="-122"/>
                  </a:rPr>
                  <a:t>P5P6</a:t>
                </a:r>
              </a:p>
            </p:txBody>
          </p:sp>
          <p:grpSp>
            <p:nvGrpSpPr>
              <p:cNvPr id="41094" name="Group 558">
                <a:extLst>
                  <a:ext uri="{FF2B5EF4-FFF2-40B4-BE49-F238E27FC236}">
                    <a16:creationId xmlns:a16="http://schemas.microsoft.com/office/drawing/2014/main" id="{9CA20651-19B2-526F-F60B-A73D25B42A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4" y="3194"/>
                <a:ext cx="1097" cy="236"/>
                <a:chOff x="2064" y="2967"/>
                <a:chExt cx="1097" cy="236"/>
              </a:xfrm>
            </p:grpSpPr>
            <p:sp>
              <p:nvSpPr>
                <p:cNvPr id="41099" name="Rectangle 559">
                  <a:extLst>
                    <a:ext uri="{FF2B5EF4-FFF2-40B4-BE49-F238E27FC236}">
                      <a16:creationId xmlns:a16="http://schemas.microsoft.com/office/drawing/2014/main" id="{A59C36F3-E43D-4925-B25B-08B8D1CDA6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4" y="2976"/>
                  <a:ext cx="907" cy="227"/>
                </a:xfrm>
                <a:prstGeom prst="rect">
                  <a:avLst/>
                </a:prstGeom>
                <a:solidFill>
                  <a:srgbClr val="000080"/>
                </a:solidFill>
                <a:ln w="9525" cap="sq" algn="ctr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solidFill>
                      <a:schemeClr val="tx2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100" name="Line 560">
                  <a:extLst>
                    <a:ext uri="{FF2B5EF4-FFF2-40B4-BE49-F238E27FC236}">
                      <a16:creationId xmlns:a16="http://schemas.microsoft.com/office/drawing/2014/main" id="{DA31E8F7-0577-D432-B754-C4781943ED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08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101" name="Line 561">
                  <a:extLst>
                    <a:ext uri="{FF2B5EF4-FFF2-40B4-BE49-F238E27FC236}">
                      <a16:creationId xmlns:a16="http://schemas.microsoft.com/office/drawing/2014/main" id="{23DA0B87-F85C-80FD-8EE8-1D12E0CADE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5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102" name="Line 562">
                  <a:extLst>
                    <a:ext uri="{FF2B5EF4-FFF2-40B4-BE49-F238E27FC236}">
                      <a16:creationId xmlns:a16="http://schemas.microsoft.com/office/drawing/2014/main" id="{81BEB003-7768-2CEF-8F33-8CCB3B6322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1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103" name="Text Box 563">
                  <a:extLst>
                    <a:ext uri="{FF2B5EF4-FFF2-40B4-BE49-F238E27FC236}">
                      <a16:creationId xmlns:a16="http://schemas.microsoft.com/office/drawing/2014/main" id="{F17A2690-F971-7250-3B7C-7401356C6F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972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41104" name="Text Box 564">
                  <a:extLst>
                    <a:ext uri="{FF2B5EF4-FFF2-40B4-BE49-F238E27FC236}">
                      <a16:creationId xmlns:a16="http://schemas.microsoft.com/office/drawing/2014/main" id="{A9BCA5EA-C762-6312-424D-12136C6ADA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91" y="2967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41105" name="Text Box 565">
                  <a:extLst>
                    <a:ext uri="{FF2B5EF4-FFF2-40B4-BE49-F238E27FC236}">
                      <a16:creationId xmlns:a16="http://schemas.microsoft.com/office/drawing/2014/main" id="{037AE90E-2E01-39C5-877C-60CD591C9E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08" y="2967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7</a:t>
                  </a:r>
                </a:p>
              </p:txBody>
            </p:sp>
            <p:sp>
              <p:nvSpPr>
                <p:cNvPr id="41106" name="Text Box 566">
                  <a:extLst>
                    <a:ext uri="{FF2B5EF4-FFF2-40B4-BE49-F238E27FC236}">
                      <a16:creationId xmlns:a16="http://schemas.microsoft.com/office/drawing/2014/main" id="{62A47CF9-C3F9-1FAD-280C-FBD67C3FBC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53" y="2972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.</a:t>
                  </a:r>
                </a:p>
              </p:txBody>
            </p:sp>
          </p:grpSp>
          <p:sp>
            <p:nvSpPr>
              <p:cNvPr id="41095" name="Line 567">
                <a:extLst>
                  <a:ext uri="{FF2B5EF4-FFF2-40B4-BE49-F238E27FC236}">
                    <a16:creationId xmlns:a16="http://schemas.microsoft.com/office/drawing/2014/main" id="{06DCBD94-DE10-B5D6-AB7A-C407A6D781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5" y="3312"/>
                <a:ext cx="272" cy="0"/>
              </a:xfrm>
              <a:prstGeom prst="line">
                <a:avLst/>
              </a:prstGeom>
              <a:noFill/>
              <a:ln w="28575" cap="sq">
                <a:solidFill>
                  <a:srgbClr val="FFFF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096" name="Text Box 568">
                <a:extLst>
                  <a:ext uri="{FF2B5EF4-FFF2-40B4-BE49-F238E27FC236}">
                    <a16:creationId xmlns:a16="http://schemas.microsoft.com/office/drawing/2014/main" id="{6FF25F2A-9F2E-C501-518B-03F4843956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9" y="3037"/>
                <a:ext cx="8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 algn="ctr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fontAlgn="ctr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chemeClr val="tx2"/>
                    </a:solidFill>
                    <a:ea typeface="宋体" panose="02010600030101010101" pitchFamily="2" charset="-122"/>
                  </a:rPr>
                  <a:t>P6P1</a:t>
                </a:r>
              </a:p>
            </p:txBody>
          </p:sp>
          <p:sp>
            <p:nvSpPr>
              <p:cNvPr id="41097" name="Line 243">
                <a:extLst>
                  <a:ext uri="{FF2B5EF4-FFF2-40B4-BE49-F238E27FC236}">
                    <a16:creationId xmlns:a16="http://schemas.microsoft.com/office/drawing/2014/main" id="{545F3D23-6709-5083-77F0-1F948A490A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2" y="3316"/>
                <a:ext cx="272" cy="0"/>
              </a:xfrm>
              <a:prstGeom prst="line">
                <a:avLst/>
              </a:prstGeom>
              <a:noFill/>
              <a:ln w="28575" cap="sq">
                <a:solidFill>
                  <a:srgbClr val="FFFF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098" name="Line 571">
                <a:extLst>
                  <a:ext uri="{FF2B5EF4-FFF2-40B4-BE49-F238E27FC236}">
                    <a16:creationId xmlns:a16="http://schemas.microsoft.com/office/drawing/2014/main" id="{6AC4F028-8CF4-F2CA-1CBA-410ED2A378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1" y="3309"/>
                <a:ext cx="272" cy="0"/>
              </a:xfrm>
              <a:prstGeom prst="line">
                <a:avLst/>
              </a:prstGeom>
              <a:noFill/>
              <a:ln w="28575" cap="sq">
                <a:solidFill>
                  <a:srgbClr val="FFFF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1088" name="Text Box 677">
              <a:extLst>
                <a:ext uri="{FF2B5EF4-FFF2-40B4-BE49-F238E27FC236}">
                  <a16:creationId xmlns:a16="http://schemas.microsoft.com/office/drawing/2014/main" id="{F64D509E-D165-C250-896D-05AABA61D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3268"/>
              <a:ext cx="6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 i="1">
                  <a:solidFill>
                    <a:schemeClr val="tx2"/>
                  </a:solidFill>
                  <a:ea typeface="宋体" panose="02010600030101010101" pitchFamily="2" charset="-122"/>
                </a:rPr>
                <a:t>y=5.5</a:t>
              </a:r>
            </a:p>
          </p:txBody>
        </p:sp>
      </p:grpSp>
      <p:grpSp>
        <p:nvGrpSpPr>
          <p:cNvPr id="400045" name="Group 685">
            <a:extLst>
              <a:ext uri="{FF2B5EF4-FFF2-40B4-BE49-F238E27FC236}">
                <a16:creationId xmlns:a16="http://schemas.microsoft.com/office/drawing/2014/main" id="{62FEFB69-AA3E-3A0B-3449-D649A6605C4C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5551488"/>
            <a:ext cx="8208963" cy="650875"/>
            <a:chOff x="204" y="3497"/>
            <a:chExt cx="5171" cy="410"/>
          </a:xfrm>
        </p:grpSpPr>
        <p:grpSp>
          <p:nvGrpSpPr>
            <p:cNvPr id="41041" name="Group 583">
              <a:extLst>
                <a:ext uri="{FF2B5EF4-FFF2-40B4-BE49-F238E27FC236}">
                  <a16:creationId xmlns:a16="http://schemas.microsoft.com/office/drawing/2014/main" id="{CE416146-92BA-ADB5-7BB6-AE85215FB8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4" y="3497"/>
              <a:ext cx="4551" cy="410"/>
              <a:chOff x="824" y="3020"/>
              <a:chExt cx="4551" cy="410"/>
            </a:xfrm>
          </p:grpSpPr>
          <p:grpSp>
            <p:nvGrpSpPr>
              <p:cNvPr id="41043" name="Group 584">
                <a:extLst>
                  <a:ext uri="{FF2B5EF4-FFF2-40B4-BE49-F238E27FC236}">
                    <a16:creationId xmlns:a16="http://schemas.microsoft.com/office/drawing/2014/main" id="{010C3879-3393-F979-2DF3-3FBC3735FD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53" y="3186"/>
                <a:ext cx="1097" cy="236"/>
                <a:chOff x="2064" y="2967"/>
                <a:chExt cx="1097" cy="236"/>
              </a:xfrm>
            </p:grpSpPr>
            <p:sp>
              <p:nvSpPr>
                <p:cNvPr id="41079" name="Rectangle 585">
                  <a:extLst>
                    <a:ext uri="{FF2B5EF4-FFF2-40B4-BE49-F238E27FC236}">
                      <a16:creationId xmlns:a16="http://schemas.microsoft.com/office/drawing/2014/main" id="{18857E9B-BDAC-172D-9C1C-61BBCF85B0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4" y="2976"/>
                  <a:ext cx="907" cy="227"/>
                </a:xfrm>
                <a:prstGeom prst="rect">
                  <a:avLst/>
                </a:prstGeom>
                <a:solidFill>
                  <a:srgbClr val="000080"/>
                </a:solidFill>
                <a:ln w="9525" cap="sq" algn="ctr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solidFill>
                      <a:schemeClr val="tx2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080" name="Line 586">
                  <a:extLst>
                    <a:ext uri="{FF2B5EF4-FFF2-40B4-BE49-F238E27FC236}">
                      <a16:creationId xmlns:a16="http://schemas.microsoft.com/office/drawing/2014/main" id="{41D47888-5179-14D3-5D88-9D962CA7E8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08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081" name="Line 587">
                  <a:extLst>
                    <a:ext uri="{FF2B5EF4-FFF2-40B4-BE49-F238E27FC236}">
                      <a16:creationId xmlns:a16="http://schemas.microsoft.com/office/drawing/2014/main" id="{E6E941AB-5E30-2AAD-B1A6-35F00434EB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5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082" name="Line 588">
                  <a:extLst>
                    <a:ext uri="{FF2B5EF4-FFF2-40B4-BE49-F238E27FC236}">
                      <a16:creationId xmlns:a16="http://schemas.microsoft.com/office/drawing/2014/main" id="{2F6BBD98-9D20-E04E-4795-CD3B661818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1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083" name="Text Box 589">
                  <a:extLst>
                    <a:ext uri="{FF2B5EF4-FFF2-40B4-BE49-F238E27FC236}">
                      <a16:creationId xmlns:a16="http://schemas.microsoft.com/office/drawing/2014/main" id="{A29217D9-7345-BB53-DD6D-801BA2F658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972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8</a:t>
                  </a:r>
                </a:p>
              </p:txBody>
            </p:sp>
            <p:sp>
              <p:nvSpPr>
                <p:cNvPr id="41084" name="Text Box 590">
                  <a:extLst>
                    <a:ext uri="{FF2B5EF4-FFF2-40B4-BE49-F238E27FC236}">
                      <a16:creationId xmlns:a16="http://schemas.microsoft.com/office/drawing/2014/main" id="{4B796A87-B91C-2A62-DB85-19004883CC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91" y="2967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41085" name="Text Box 591">
                  <a:extLst>
                    <a:ext uri="{FF2B5EF4-FFF2-40B4-BE49-F238E27FC236}">
                      <a16:creationId xmlns:a16="http://schemas.microsoft.com/office/drawing/2014/main" id="{8D7B14BD-94CD-C042-B04F-F867F38BF1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08" y="2967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8</a:t>
                  </a:r>
                </a:p>
              </p:txBody>
            </p:sp>
            <p:sp>
              <p:nvSpPr>
                <p:cNvPr id="41086" name="Text Box 592">
                  <a:extLst>
                    <a:ext uri="{FF2B5EF4-FFF2-40B4-BE49-F238E27FC236}">
                      <a16:creationId xmlns:a16="http://schemas.microsoft.com/office/drawing/2014/main" id="{C57EBBD8-0839-4105-844D-B1A1294E85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53" y="2972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.</a:t>
                  </a:r>
                </a:p>
              </p:txBody>
            </p:sp>
          </p:grpSp>
          <p:sp>
            <p:nvSpPr>
              <p:cNvPr id="41044" name="Text Box 593">
                <a:extLst>
                  <a:ext uri="{FF2B5EF4-FFF2-40B4-BE49-F238E27FC236}">
                    <a16:creationId xmlns:a16="http://schemas.microsoft.com/office/drawing/2014/main" id="{5567640B-94AA-417A-3ED7-7AFEEB08C0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0" y="3020"/>
                <a:ext cx="8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 algn="ctr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fontAlgn="ctr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chemeClr val="tx2"/>
                    </a:solidFill>
                    <a:ea typeface="宋体" panose="02010600030101010101" pitchFamily="2" charset="-122"/>
                  </a:rPr>
                  <a:t>P4P5</a:t>
                </a:r>
              </a:p>
            </p:txBody>
          </p:sp>
          <p:grpSp>
            <p:nvGrpSpPr>
              <p:cNvPr id="41045" name="Group 594">
                <a:extLst>
                  <a:ext uri="{FF2B5EF4-FFF2-40B4-BE49-F238E27FC236}">
                    <a16:creationId xmlns:a16="http://schemas.microsoft.com/office/drawing/2014/main" id="{1DD1FE89-F597-D288-0075-8770BA2212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2" y="3026"/>
                <a:ext cx="1233" cy="404"/>
                <a:chOff x="3734" y="3298"/>
                <a:chExt cx="1233" cy="404"/>
              </a:xfrm>
            </p:grpSpPr>
            <p:grpSp>
              <p:nvGrpSpPr>
                <p:cNvPr id="41069" name="Group 595">
                  <a:extLst>
                    <a:ext uri="{FF2B5EF4-FFF2-40B4-BE49-F238E27FC236}">
                      <a16:creationId xmlns:a16="http://schemas.microsoft.com/office/drawing/2014/main" id="{99D7E5BC-1DD6-D726-7393-3AD5287D4E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34" y="3466"/>
                  <a:ext cx="1233" cy="236"/>
                  <a:chOff x="2064" y="2967"/>
                  <a:chExt cx="1097" cy="236"/>
                </a:xfrm>
              </p:grpSpPr>
              <p:sp>
                <p:nvSpPr>
                  <p:cNvPr id="41071" name="Rectangle 596">
                    <a:extLst>
                      <a:ext uri="{FF2B5EF4-FFF2-40B4-BE49-F238E27FC236}">
                        <a16:creationId xmlns:a16="http://schemas.microsoft.com/office/drawing/2014/main" id="{527FCFF3-73D3-33E0-D968-D899700DB4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54" y="2976"/>
                    <a:ext cx="907" cy="227"/>
                  </a:xfrm>
                  <a:prstGeom prst="rect">
                    <a:avLst/>
                  </a:prstGeom>
                  <a:solidFill>
                    <a:srgbClr val="000080"/>
                  </a:solidFill>
                  <a:ln w="9525" cap="sq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90000"/>
                      <a:buFont typeface="Wingdings" panose="05000000000000000000" pitchFamily="2" charset="2"/>
                      <a:buChar char="Ú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>
                      <a:solidFill>
                        <a:schemeClr val="tx2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1072" name="Line 597">
                    <a:extLst>
                      <a:ext uri="{FF2B5EF4-FFF2-40B4-BE49-F238E27FC236}">
                        <a16:creationId xmlns:a16="http://schemas.microsoft.com/office/drawing/2014/main" id="{78C49980-DCBB-1B87-68CD-50C3FAD2C0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08" y="2976"/>
                    <a:ext cx="0" cy="227"/>
                  </a:xfrm>
                  <a:prstGeom prst="line">
                    <a:avLst/>
                  </a:prstGeom>
                  <a:noFill/>
                  <a:ln w="9525" cap="sq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1073" name="Line 598">
                    <a:extLst>
                      <a:ext uri="{FF2B5EF4-FFF2-40B4-BE49-F238E27FC236}">
                        <a16:creationId xmlns:a16="http://schemas.microsoft.com/office/drawing/2014/main" id="{23A9D494-D15C-57C9-F6D1-5DECA2A9BB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35" y="2976"/>
                    <a:ext cx="0" cy="227"/>
                  </a:xfrm>
                  <a:prstGeom prst="line">
                    <a:avLst/>
                  </a:prstGeom>
                  <a:noFill/>
                  <a:ln w="9525" cap="sq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1074" name="Line 599">
                    <a:extLst>
                      <a:ext uri="{FF2B5EF4-FFF2-40B4-BE49-F238E27FC236}">
                        <a16:creationId xmlns:a16="http://schemas.microsoft.com/office/drawing/2014/main" id="{46F04A72-4493-CFBD-81A9-10AEF399808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81" y="2976"/>
                    <a:ext cx="0" cy="227"/>
                  </a:xfrm>
                  <a:prstGeom prst="line">
                    <a:avLst/>
                  </a:prstGeom>
                  <a:noFill/>
                  <a:ln w="9525" cap="sq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1075" name="Text Box 600">
                    <a:extLst>
                      <a:ext uri="{FF2B5EF4-FFF2-40B4-BE49-F238E27FC236}">
                        <a16:creationId xmlns:a16="http://schemas.microsoft.com/office/drawing/2014/main" id="{D7B5304F-277C-D20D-3C28-F4E6DF9881A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2972"/>
                    <a:ext cx="40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CC99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sq" algn="ctr">
                        <a:solidFill>
                          <a:srgbClr val="FFFF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90000"/>
                      <a:buFont typeface="Wingdings" panose="05000000000000000000" pitchFamily="2" charset="2"/>
                      <a:buChar char="Ú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fontAlgn="ctr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>
                        <a:solidFill>
                          <a:schemeClr val="tx2"/>
                        </a:solidFill>
                        <a:ea typeface="宋体" panose="02010600030101010101" pitchFamily="2" charset="-122"/>
                      </a:rPr>
                      <a:t>11</a:t>
                    </a:r>
                  </a:p>
                </p:txBody>
              </p:sp>
              <p:sp>
                <p:nvSpPr>
                  <p:cNvPr id="41076" name="Text Box 601">
                    <a:extLst>
                      <a:ext uri="{FF2B5EF4-FFF2-40B4-BE49-F238E27FC236}">
                        <a16:creationId xmlns:a16="http://schemas.microsoft.com/office/drawing/2014/main" id="{3C1B4977-ACFE-F62B-6480-0DE9BD76E15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91" y="2967"/>
                    <a:ext cx="40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CC99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sq" algn="ctr">
                        <a:solidFill>
                          <a:srgbClr val="FFFF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90000"/>
                      <a:buFont typeface="Wingdings" panose="05000000000000000000" pitchFamily="2" charset="2"/>
                      <a:buChar char="Ú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fontAlgn="ctr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>
                        <a:solidFill>
                          <a:schemeClr val="tx2"/>
                        </a:solidFill>
                        <a:ea typeface="宋体" panose="02010600030101010101" pitchFamily="2" charset="-122"/>
                      </a:rPr>
                      <a:t>0</a:t>
                    </a:r>
                  </a:p>
                </p:txBody>
              </p:sp>
              <p:sp>
                <p:nvSpPr>
                  <p:cNvPr id="41077" name="Text Box 602">
                    <a:extLst>
                      <a:ext uri="{FF2B5EF4-FFF2-40B4-BE49-F238E27FC236}">
                        <a16:creationId xmlns:a16="http://schemas.microsoft.com/office/drawing/2014/main" id="{9EDC3E1D-F18D-F49F-8B8B-9235705078D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8" y="2967"/>
                    <a:ext cx="40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CC99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sq" algn="ctr">
                        <a:solidFill>
                          <a:srgbClr val="FFFF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90000"/>
                      <a:buFont typeface="Wingdings" panose="05000000000000000000" pitchFamily="2" charset="2"/>
                      <a:buChar char="Ú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fontAlgn="ctr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>
                        <a:solidFill>
                          <a:schemeClr val="tx2"/>
                        </a:solidFill>
                        <a:ea typeface="宋体" panose="02010600030101010101" pitchFamily="2" charset="-122"/>
                      </a:rPr>
                      <a:t>8</a:t>
                    </a:r>
                  </a:p>
                </p:txBody>
              </p:sp>
              <p:sp>
                <p:nvSpPr>
                  <p:cNvPr id="41078" name="Text Box 603">
                    <a:extLst>
                      <a:ext uri="{FF2B5EF4-FFF2-40B4-BE49-F238E27FC236}">
                        <a16:creationId xmlns:a16="http://schemas.microsoft.com/office/drawing/2014/main" id="{E52A063F-6E04-29CD-C573-5967F22675F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53" y="2972"/>
                    <a:ext cx="40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CC99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sq" algn="ctr">
                        <a:solidFill>
                          <a:srgbClr val="FFFF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90000"/>
                      <a:buFont typeface="Wingdings" panose="05000000000000000000" pitchFamily="2" charset="2"/>
                      <a:buChar char="Ú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fontAlgn="ctr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>
                        <a:solidFill>
                          <a:schemeClr val="tx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∧</a:t>
                    </a:r>
                  </a:p>
                </p:txBody>
              </p:sp>
            </p:grpSp>
            <p:sp>
              <p:nvSpPr>
                <p:cNvPr id="41070" name="Text Box 604">
                  <a:extLst>
                    <a:ext uri="{FF2B5EF4-FFF2-40B4-BE49-F238E27FC236}">
                      <a16:creationId xmlns:a16="http://schemas.microsoft.com/office/drawing/2014/main" id="{50E13515-8BED-0690-5F84-974495F36C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79" y="3298"/>
                  <a:ext cx="816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P3P4</a:t>
                  </a:r>
                </a:p>
              </p:txBody>
            </p:sp>
          </p:grpSp>
          <p:grpSp>
            <p:nvGrpSpPr>
              <p:cNvPr id="41046" name="Group 605">
                <a:extLst>
                  <a:ext uri="{FF2B5EF4-FFF2-40B4-BE49-F238E27FC236}">
                    <a16:creationId xmlns:a16="http://schemas.microsoft.com/office/drawing/2014/main" id="{1A30D1F7-2164-2588-EC03-F9EF80E6CA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66" y="3193"/>
                <a:ext cx="1233" cy="236"/>
                <a:chOff x="2064" y="2967"/>
                <a:chExt cx="1097" cy="236"/>
              </a:xfrm>
            </p:grpSpPr>
            <p:sp>
              <p:nvSpPr>
                <p:cNvPr id="41061" name="Rectangle 606">
                  <a:extLst>
                    <a:ext uri="{FF2B5EF4-FFF2-40B4-BE49-F238E27FC236}">
                      <a16:creationId xmlns:a16="http://schemas.microsoft.com/office/drawing/2014/main" id="{E8E67EF6-ED0E-68D2-0746-30D22C3770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4" y="2976"/>
                  <a:ext cx="907" cy="227"/>
                </a:xfrm>
                <a:prstGeom prst="rect">
                  <a:avLst/>
                </a:prstGeom>
                <a:solidFill>
                  <a:srgbClr val="000080"/>
                </a:solidFill>
                <a:ln w="9525" cap="sq" algn="ctr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solidFill>
                      <a:schemeClr val="tx2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062" name="Line 607">
                  <a:extLst>
                    <a:ext uri="{FF2B5EF4-FFF2-40B4-BE49-F238E27FC236}">
                      <a16:creationId xmlns:a16="http://schemas.microsoft.com/office/drawing/2014/main" id="{20783F60-3FF7-E335-0700-E3DDAD46C6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08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063" name="Line 608">
                  <a:extLst>
                    <a:ext uri="{FF2B5EF4-FFF2-40B4-BE49-F238E27FC236}">
                      <a16:creationId xmlns:a16="http://schemas.microsoft.com/office/drawing/2014/main" id="{0AAE21D0-065B-20A0-6A73-88DD0BC8C1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5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064" name="Line 609">
                  <a:extLst>
                    <a:ext uri="{FF2B5EF4-FFF2-40B4-BE49-F238E27FC236}">
                      <a16:creationId xmlns:a16="http://schemas.microsoft.com/office/drawing/2014/main" id="{805F2980-8723-0761-52F4-BCBEBD72C4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1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065" name="Text Box 610">
                  <a:extLst>
                    <a:ext uri="{FF2B5EF4-FFF2-40B4-BE49-F238E27FC236}">
                      <a16:creationId xmlns:a16="http://schemas.microsoft.com/office/drawing/2014/main" id="{84AB6EAA-68EC-BD47-CA5C-3A173ECAB9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972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2.75</a:t>
                  </a:r>
                </a:p>
              </p:txBody>
            </p:sp>
            <p:sp>
              <p:nvSpPr>
                <p:cNvPr id="41066" name="Text Box 611">
                  <a:extLst>
                    <a:ext uri="{FF2B5EF4-FFF2-40B4-BE49-F238E27FC236}">
                      <a16:creationId xmlns:a16="http://schemas.microsoft.com/office/drawing/2014/main" id="{20F18630-6F4F-EDEE-431F-0D8E1EFB30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91" y="2967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-1.5</a:t>
                  </a:r>
                </a:p>
              </p:txBody>
            </p:sp>
            <p:sp>
              <p:nvSpPr>
                <p:cNvPr id="41067" name="Text Box 612">
                  <a:extLst>
                    <a:ext uri="{FF2B5EF4-FFF2-40B4-BE49-F238E27FC236}">
                      <a16:creationId xmlns:a16="http://schemas.microsoft.com/office/drawing/2014/main" id="{809644CD-1657-B8CB-F5E9-68A708D4BC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08" y="2967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7</a:t>
                  </a:r>
                </a:p>
              </p:txBody>
            </p:sp>
            <p:sp>
              <p:nvSpPr>
                <p:cNvPr id="41068" name="Text Box 613">
                  <a:extLst>
                    <a:ext uri="{FF2B5EF4-FFF2-40B4-BE49-F238E27FC236}">
                      <a16:creationId xmlns:a16="http://schemas.microsoft.com/office/drawing/2014/main" id="{13B522B6-7D45-DD19-F37F-75AC2D43AF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53" y="2972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endParaRPr lang="en-US" altLang="zh-CN" sz="180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1047" name="Text Box 614">
                <a:extLst>
                  <a:ext uri="{FF2B5EF4-FFF2-40B4-BE49-F238E27FC236}">
                    <a16:creationId xmlns:a16="http://schemas.microsoft.com/office/drawing/2014/main" id="{2B503B27-9CEA-6150-BE20-E190534667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2" y="3037"/>
                <a:ext cx="8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 algn="ctr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fontAlgn="ctr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chemeClr val="tx2"/>
                    </a:solidFill>
                    <a:ea typeface="宋体" panose="02010600030101010101" pitchFamily="2" charset="-122"/>
                  </a:rPr>
                  <a:t>P5P6</a:t>
                </a:r>
              </a:p>
            </p:txBody>
          </p:sp>
          <p:grpSp>
            <p:nvGrpSpPr>
              <p:cNvPr id="41048" name="Group 615">
                <a:extLst>
                  <a:ext uri="{FF2B5EF4-FFF2-40B4-BE49-F238E27FC236}">
                    <a16:creationId xmlns:a16="http://schemas.microsoft.com/office/drawing/2014/main" id="{6BC17749-5418-0E0B-F87F-5EC77440C1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4" y="3194"/>
                <a:ext cx="1097" cy="236"/>
                <a:chOff x="2064" y="2967"/>
                <a:chExt cx="1097" cy="236"/>
              </a:xfrm>
            </p:grpSpPr>
            <p:sp>
              <p:nvSpPr>
                <p:cNvPr id="41053" name="Rectangle 616">
                  <a:extLst>
                    <a:ext uri="{FF2B5EF4-FFF2-40B4-BE49-F238E27FC236}">
                      <a16:creationId xmlns:a16="http://schemas.microsoft.com/office/drawing/2014/main" id="{E8727988-1E26-369B-EAC5-8FAA4AAA6D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4" y="2976"/>
                  <a:ext cx="907" cy="227"/>
                </a:xfrm>
                <a:prstGeom prst="rect">
                  <a:avLst/>
                </a:prstGeom>
                <a:solidFill>
                  <a:srgbClr val="000080"/>
                </a:solidFill>
                <a:ln w="9525" cap="sq" algn="ctr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solidFill>
                      <a:schemeClr val="tx2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054" name="Line 617">
                  <a:extLst>
                    <a:ext uri="{FF2B5EF4-FFF2-40B4-BE49-F238E27FC236}">
                      <a16:creationId xmlns:a16="http://schemas.microsoft.com/office/drawing/2014/main" id="{55B9DEEF-C086-CC66-AFF8-FC06FE0F6D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08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055" name="Line 618">
                  <a:extLst>
                    <a:ext uri="{FF2B5EF4-FFF2-40B4-BE49-F238E27FC236}">
                      <a16:creationId xmlns:a16="http://schemas.microsoft.com/office/drawing/2014/main" id="{901C2799-2B17-B398-C104-DBB0C8788D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5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056" name="Line 619">
                  <a:extLst>
                    <a:ext uri="{FF2B5EF4-FFF2-40B4-BE49-F238E27FC236}">
                      <a16:creationId xmlns:a16="http://schemas.microsoft.com/office/drawing/2014/main" id="{8BBF4983-CE61-6250-B047-688EDDBF49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1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057" name="Text Box 620">
                  <a:extLst>
                    <a:ext uri="{FF2B5EF4-FFF2-40B4-BE49-F238E27FC236}">
                      <a16:creationId xmlns:a16="http://schemas.microsoft.com/office/drawing/2014/main" id="{8C9B9E3F-BDB4-6859-491B-B048E9CBF1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972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41058" name="Text Box 621">
                  <a:extLst>
                    <a:ext uri="{FF2B5EF4-FFF2-40B4-BE49-F238E27FC236}">
                      <a16:creationId xmlns:a16="http://schemas.microsoft.com/office/drawing/2014/main" id="{B8ED31C2-59F1-B1F3-5A40-9D99F0530D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91" y="2967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41059" name="Text Box 622">
                  <a:extLst>
                    <a:ext uri="{FF2B5EF4-FFF2-40B4-BE49-F238E27FC236}">
                      <a16:creationId xmlns:a16="http://schemas.microsoft.com/office/drawing/2014/main" id="{8CA0B056-CA9D-D95D-9095-DA13A8200D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08" y="2967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7</a:t>
                  </a:r>
                </a:p>
              </p:txBody>
            </p:sp>
            <p:sp>
              <p:nvSpPr>
                <p:cNvPr id="41060" name="Text Box 623">
                  <a:extLst>
                    <a:ext uri="{FF2B5EF4-FFF2-40B4-BE49-F238E27FC236}">
                      <a16:creationId xmlns:a16="http://schemas.microsoft.com/office/drawing/2014/main" id="{2524F130-BA74-0AAF-45EC-093F27EED62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53" y="2972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.</a:t>
                  </a:r>
                </a:p>
              </p:txBody>
            </p:sp>
          </p:grpSp>
          <p:sp>
            <p:nvSpPr>
              <p:cNvPr id="41049" name="Line 624">
                <a:extLst>
                  <a:ext uri="{FF2B5EF4-FFF2-40B4-BE49-F238E27FC236}">
                    <a16:creationId xmlns:a16="http://schemas.microsoft.com/office/drawing/2014/main" id="{94BDCAFF-7E0E-A9B3-F8A4-5A4E441EF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5" y="3312"/>
                <a:ext cx="272" cy="0"/>
              </a:xfrm>
              <a:prstGeom prst="line">
                <a:avLst/>
              </a:prstGeom>
              <a:noFill/>
              <a:ln w="28575" cap="sq">
                <a:solidFill>
                  <a:srgbClr val="FFFF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050" name="Text Box 625">
                <a:extLst>
                  <a:ext uri="{FF2B5EF4-FFF2-40B4-BE49-F238E27FC236}">
                    <a16:creationId xmlns:a16="http://schemas.microsoft.com/office/drawing/2014/main" id="{9A8D0074-ED09-E154-827D-55FD50530A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9" y="3037"/>
                <a:ext cx="8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 algn="ctr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fontAlgn="ctr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chemeClr val="tx2"/>
                    </a:solidFill>
                    <a:ea typeface="宋体" panose="02010600030101010101" pitchFamily="2" charset="-122"/>
                  </a:rPr>
                  <a:t>P6P1</a:t>
                </a:r>
              </a:p>
            </p:txBody>
          </p:sp>
          <p:sp>
            <p:nvSpPr>
              <p:cNvPr id="41051" name="Line 626">
                <a:extLst>
                  <a:ext uri="{FF2B5EF4-FFF2-40B4-BE49-F238E27FC236}">
                    <a16:creationId xmlns:a16="http://schemas.microsoft.com/office/drawing/2014/main" id="{E2A77A1F-4F10-C9BB-B6AE-10836FA5A4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2" y="3316"/>
                <a:ext cx="272" cy="0"/>
              </a:xfrm>
              <a:prstGeom prst="line">
                <a:avLst/>
              </a:prstGeom>
              <a:noFill/>
              <a:ln w="28575" cap="sq">
                <a:solidFill>
                  <a:srgbClr val="FFFF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052" name="Line 627">
                <a:extLst>
                  <a:ext uri="{FF2B5EF4-FFF2-40B4-BE49-F238E27FC236}">
                    <a16:creationId xmlns:a16="http://schemas.microsoft.com/office/drawing/2014/main" id="{549797DD-20C0-6E13-C689-76D2F5A495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1" y="3309"/>
                <a:ext cx="272" cy="0"/>
              </a:xfrm>
              <a:prstGeom prst="line">
                <a:avLst/>
              </a:prstGeom>
              <a:noFill/>
              <a:ln w="28575" cap="sq">
                <a:solidFill>
                  <a:srgbClr val="FFFF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1042" name="Text Box 678">
              <a:extLst>
                <a:ext uri="{FF2B5EF4-FFF2-40B4-BE49-F238E27FC236}">
                  <a16:creationId xmlns:a16="http://schemas.microsoft.com/office/drawing/2014/main" id="{6A41F4ED-BDD2-6FE2-D9FF-F78F8027E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3676"/>
              <a:ext cx="6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 i="1">
                  <a:solidFill>
                    <a:schemeClr val="tx2"/>
                  </a:solidFill>
                  <a:ea typeface="宋体" panose="02010600030101010101" pitchFamily="2" charset="-122"/>
                </a:rPr>
                <a:t>y=6.5</a:t>
              </a:r>
            </a:p>
          </p:txBody>
        </p:sp>
      </p:grpSp>
      <p:grpSp>
        <p:nvGrpSpPr>
          <p:cNvPr id="400046" name="Group 686">
            <a:extLst>
              <a:ext uri="{FF2B5EF4-FFF2-40B4-BE49-F238E27FC236}">
                <a16:creationId xmlns:a16="http://schemas.microsoft.com/office/drawing/2014/main" id="{B0BA79C0-6F03-723F-0C72-60B0D60E1AB5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6162675"/>
            <a:ext cx="4694238" cy="650875"/>
            <a:chOff x="204" y="3882"/>
            <a:chExt cx="2957" cy="410"/>
          </a:xfrm>
        </p:grpSpPr>
        <p:grpSp>
          <p:nvGrpSpPr>
            <p:cNvPr id="41017" name="Group 673">
              <a:extLst>
                <a:ext uri="{FF2B5EF4-FFF2-40B4-BE49-F238E27FC236}">
                  <a16:creationId xmlns:a16="http://schemas.microsoft.com/office/drawing/2014/main" id="{F3FD6E89-4BAC-94C3-4D46-99C21AFEDC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" y="3882"/>
              <a:ext cx="2322" cy="410"/>
              <a:chOff x="3057" y="3813"/>
              <a:chExt cx="2322" cy="410"/>
            </a:xfrm>
          </p:grpSpPr>
          <p:grpSp>
            <p:nvGrpSpPr>
              <p:cNvPr id="41019" name="Group 629">
                <a:extLst>
                  <a:ext uri="{FF2B5EF4-FFF2-40B4-BE49-F238E27FC236}">
                    <a16:creationId xmlns:a16="http://schemas.microsoft.com/office/drawing/2014/main" id="{3A4350D5-70B4-86CB-C7B5-0B49A6CE32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57" y="3979"/>
                <a:ext cx="1097" cy="236"/>
                <a:chOff x="2064" y="2967"/>
                <a:chExt cx="1097" cy="236"/>
              </a:xfrm>
            </p:grpSpPr>
            <p:sp>
              <p:nvSpPr>
                <p:cNvPr id="41033" name="Rectangle 630">
                  <a:extLst>
                    <a:ext uri="{FF2B5EF4-FFF2-40B4-BE49-F238E27FC236}">
                      <a16:creationId xmlns:a16="http://schemas.microsoft.com/office/drawing/2014/main" id="{7196F497-DF6E-C4D6-A3A8-FC13B08377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4" y="2976"/>
                  <a:ext cx="907" cy="227"/>
                </a:xfrm>
                <a:prstGeom prst="rect">
                  <a:avLst/>
                </a:prstGeom>
                <a:solidFill>
                  <a:srgbClr val="000080"/>
                </a:solidFill>
                <a:ln w="9525" cap="sq" algn="ctr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solidFill>
                      <a:schemeClr val="tx2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034" name="Line 631">
                  <a:extLst>
                    <a:ext uri="{FF2B5EF4-FFF2-40B4-BE49-F238E27FC236}">
                      <a16:creationId xmlns:a16="http://schemas.microsoft.com/office/drawing/2014/main" id="{991DD0CA-D12B-8944-C4A3-B9A0EE49F2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08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035" name="Line 632">
                  <a:extLst>
                    <a:ext uri="{FF2B5EF4-FFF2-40B4-BE49-F238E27FC236}">
                      <a16:creationId xmlns:a16="http://schemas.microsoft.com/office/drawing/2014/main" id="{D14EC498-64D5-7D03-DC59-D747D2267F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5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036" name="Line 633">
                  <a:extLst>
                    <a:ext uri="{FF2B5EF4-FFF2-40B4-BE49-F238E27FC236}">
                      <a16:creationId xmlns:a16="http://schemas.microsoft.com/office/drawing/2014/main" id="{EE3F47AA-8BFA-67CB-221C-D8AE466BDD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1" y="2976"/>
                  <a:ext cx="0" cy="227"/>
                </a:xfrm>
                <a:prstGeom prst="line">
                  <a:avLst/>
                </a:prstGeom>
                <a:no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037" name="Text Box 634">
                  <a:extLst>
                    <a:ext uri="{FF2B5EF4-FFF2-40B4-BE49-F238E27FC236}">
                      <a16:creationId xmlns:a16="http://schemas.microsoft.com/office/drawing/2014/main" id="{69D93F98-D906-C14B-73B1-451C6E5847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972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10</a:t>
                  </a:r>
                </a:p>
              </p:txBody>
            </p:sp>
            <p:sp>
              <p:nvSpPr>
                <p:cNvPr id="41038" name="Text Box 635">
                  <a:extLst>
                    <a:ext uri="{FF2B5EF4-FFF2-40B4-BE49-F238E27FC236}">
                      <a16:creationId xmlns:a16="http://schemas.microsoft.com/office/drawing/2014/main" id="{D0ACF950-B65C-3618-A192-A27F0E6565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91" y="2967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41039" name="Text Box 636">
                  <a:extLst>
                    <a:ext uri="{FF2B5EF4-FFF2-40B4-BE49-F238E27FC236}">
                      <a16:creationId xmlns:a16="http://schemas.microsoft.com/office/drawing/2014/main" id="{A96547B9-6749-8CD2-C3A1-B4081457C9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08" y="2967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8</a:t>
                  </a:r>
                </a:p>
              </p:txBody>
            </p:sp>
            <p:sp>
              <p:nvSpPr>
                <p:cNvPr id="41040" name="Text Box 637">
                  <a:extLst>
                    <a:ext uri="{FF2B5EF4-FFF2-40B4-BE49-F238E27FC236}">
                      <a16:creationId xmlns:a16="http://schemas.microsoft.com/office/drawing/2014/main" id="{16E5A79F-D4EB-8DB1-855D-A1D5A95981D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53" y="2972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.</a:t>
                  </a:r>
                </a:p>
              </p:txBody>
            </p:sp>
          </p:grpSp>
          <p:sp>
            <p:nvSpPr>
              <p:cNvPr id="41020" name="Text Box 638">
                <a:extLst>
                  <a:ext uri="{FF2B5EF4-FFF2-40B4-BE49-F238E27FC236}">
                    <a16:creationId xmlns:a16="http://schemas.microsoft.com/office/drawing/2014/main" id="{4462F183-6824-5C0E-3C42-632D97D8DF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4" y="3813"/>
                <a:ext cx="8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 algn="ctr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fontAlgn="ctr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chemeClr val="tx2"/>
                    </a:solidFill>
                    <a:ea typeface="宋体" panose="02010600030101010101" pitchFamily="2" charset="-122"/>
                  </a:rPr>
                  <a:t>P4P5</a:t>
                </a:r>
              </a:p>
            </p:txBody>
          </p:sp>
          <p:grpSp>
            <p:nvGrpSpPr>
              <p:cNvPr id="41021" name="Group 639">
                <a:extLst>
                  <a:ext uri="{FF2B5EF4-FFF2-40B4-BE49-F238E27FC236}">
                    <a16:creationId xmlns:a16="http://schemas.microsoft.com/office/drawing/2014/main" id="{551DEEAE-4990-CAF6-935E-DAC03950CF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6" y="3819"/>
                <a:ext cx="1233" cy="404"/>
                <a:chOff x="3734" y="3298"/>
                <a:chExt cx="1233" cy="404"/>
              </a:xfrm>
            </p:grpSpPr>
            <p:grpSp>
              <p:nvGrpSpPr>
                <p:cNvPr id="41023" name="Group 640">
                  <a:extLst>
                    <a:ext uri="{FF2B5EF4-FFF2-40B4-BE49-F238E27FC236}">
                      <a16:creationId xmlns:a16="http://schemas.microsoft.com/office/drawing/2014/main" id="{8CB7FB27-3FEC-BB88-CD2D-1B5CC45E14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34" y="3466"/>
                  <a:ext cx="1233" cy="236"/>
                  <a:chOff x="2064" y="2967"/>
                  <a:chExt cx="1097" cy="236"/>
                </a:xfrm>
              </p:grpSpPr>
              <p:sp>
                <p:nvSpPr>
                  <p:cNvPr id="41025" name="Rectangle 641">
                    <a:extLst>
                      <a:ext uri="{FF2B5EF4-FFF2-40B4-BE49-F238E27FC236}">
                        <a16:creationId xmlns:a16="http://schemas.microsoft.com/office/drawing/2014/main" id="{DC131163-E2E3-CC97-6699-19447FF16AD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54" y="2976"/>
                    <a:ext cx="907" cy="227"/>
                  </a:xfrm>
                  <a:prstGeom prst="rect">
                    <a:avLst/>
                  </a:prstGeom>
                  <a:solidFill>
                    <a:srgbClr val="000080"/>
                  </a:solidFill>
                  <a:ln w="9525" cap="sq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90000"/>
                      <a:buFont typeface="Wingdings" panose="05000000000000000000" pitchFamily="2" charset="2"/>
                      <a:buChar char="Ú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>
                      <a:solidFill>
                        <a:schemeClr val="tx2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1026" name="Line 642">
                    <a:extLst>
                      <a:ext uri="{FF2B5EF4-FFF2-40B4-BE49-F238E27FC236}">
                        <a16:creationId xmlns:a16="http://schemas.microsoft.com/office/drawing/2014/main" id="{D739C563-FCD6-7BEB-8AB2-08D53841967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08" y="2976"/>
                    <a:ext cx="0" cy="227"/>
                  </a:xfrm>
                  <a:prstGeom prst="line">
                    <a:avLst/>
                  </a:prstGeom>
                  <a:noFill/>
                  <a:ln w="9525" cap="sq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1027" name="Line 643">
                    <a:extLst>
                      <a:ext uri="{FF2B5EF4-FFF2-40B4-BE49-F238E27FC236}">
                        <a16:creationId xmlns:a16="http://schemas.microsoft.com/office/drawing/2014/main" id="{BBB8EB1E-7475-DF0E-8DEA-6E51417494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35" y="2976"/>
                    <a:ext cx="0" cy="227"/>
                  </a:xfrm>
                  <a:prstGeom prst="line">
                    <a:avLst/>
                  </a:prstGeom>
                  <a:noFill/>
                  <a:ln w="9525" cap="sq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1028" name="Line 644">
                    <a:extLst>
                      <a:ext uri="{FF2B5EF4-FFF2-40B4-BE49-F238E27FC236}">
                        <a16:creationId xmlns:a16="http://schemas.microsoft.com/office/drawing/2014/main" id="{86F754E4-FEC3-A66B-5533-F23C34F2E3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81" y="2976"/>
                    <a:ext cx="0" cy="227"/>
                  </a:xfrm>
                  <a:prstGeom prst="line">
                    <a:avLst/>
                  </a:prstGeom>
                  <a:noFill/>
                  <a:ln w="9525" cap="sq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1029" name="Text Box 645">
                    <a:extLst>
                      <a:ext uri="{FF2B5EF4-FFF2-40B4-BE49-F238E27FC236}">
                        <a16:creationId xmlns:a16="http://schemas.microsoft.com/office/drawing/2014/main" id="{2BBF90A4-E5AB-C3B3-789D-ED9ACAAA482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2972"/>
                    <a:ext cx="40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CC99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sq" algn="ctr">
                        <a:solidFill>
                          <a:srgbClr val="FFFF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90000"/>
                      <a:buFont typeface="Wingdings" panose="05000000000000000000" pitchFamily="2" charset="2"/>
                      <a:buChar char="Ú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fontAlgn="ctr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>
                        <a:solidFill>
                          <a:schemeClr val="tx2"/>
                        </a:solidFill>
                        <a:ea typeface="宋体" panose="02010600030101010101" pitchFamily="2" charset="-122"/>
                      </a:rPr>
                      <a:t>11</a:t>
                    </a:r>
                  </a:p>
                </p:txBody>
              </p:sp>
              <p:sp>
                <p:nvSpPr>
                  <p:cNvPr id="41030" name="Text Box 646">
                    <a:extLst>
                      <a:ext uri="{FF2B5EF4-FFF2-40B4-BE49-F238E27FC236}">
                        <a16:creationId xmlns:a16="http://schemas.microsoft.com/office/drawing/2014/main" id="{1D0A1009-8CED-9F8A-247A-7AEED449618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91" y="2967"/>
                    <a:ext cx="40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CC99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sq" algn="ctr">
                        <a:solidFill>
                          <a:srgbClr val="FFFF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90000"/>
                      <a:buFont typeface="Wingdings" panose="05000000000000000000" pitchFamily="2" charset="2"/>
                      <a:buChar char="Ú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fontAlgn="ctr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>
                        <a:solidFill>
                          <a:schemeClr val="tx2"/>
                        </a:solidFill>
                        <a:ea typeface="宋体" panose="02010600030101010101" pitchFamily="2" charset="-122"/>
                      </a:rPr>
                      <a:t>0</a:t>
                    </a:r>
                  </a:p>
                </p:txBody>
              </p:sp>
              <p:sp>
                <p:nvSpPr>
                  <p:cNvPr id="41031" name="Text Box 647">
                    <a:extLst>
                      <a:ext uri="{FF2B5EF4-FFF2-40B4-BE49-F238E27FC236}">
                        <a16:creationId xmlns:a16="http://schemas.microsoft.com/office/drawing/2014/main" id="{B190EB42-2972-6C73-1CFF-1B2A6AA1617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8" y="2967"/>
                    <a:ext cx="40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CC99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sq" algn="ctr">
                        <a:solidFill>
                          <a:srgbClr val="FFFF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90000"/>
                      <a:buFont typeface="Wingdings" panose="05000000000000000000" pitchFamily="2" charset="2"/>
                      <a:buChar char="Ú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fontAlgn="ctr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>
                        <a:solidFill>
                          <a:schemeClr val="tx2"/>
                        </a:solidFill>
                        <a:ea typeface="宋体" panose="02010600030101010101" pitchFamily="2" charset="-122"/>
                      </a:rPr>
                      <a:t>8</a:t>
                    </a:r>
                  </a:p>
                </p:txBody>
              </p:sp>
              <p:sp>
                <p:nvSpPr>
                  <p:cNvPr id="41032" name="Text Box 648">
                    <a:extLst>
                      <a:ext uri="{FF2B5EF4-FFF2-40B4-BE49-F238E27FC236}">
                        <a16:creationId xmlns:a16="http://schemas.microsoft.com/office/drawing/2014/main" id="{250C3BE4-8485-A3CB-5D3A-3F3111F8591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53" y="2972"/>
                    <a:ext cx="40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CC99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sq" algn="ctr">
                        <a:solidFill>
                          <a:srgbClr val="FFFF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90000"/>
                      <a:buFont typeface="Wingdings" panose="05000000000000000000" pitchFamily="2" charset="2"/>
                      <a:buChar char="Ú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ctr" eaLnBrk="1" fontAlgn="ctr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>
                        <a:solidFill>
                          <a:schemeClr val="tx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∧</a:t>
                    </a:r>
                  </a:p>
                </p:txBody>
              </p:sp>
            </p:grpSp>
            <p:sp>
              <p:nvSpPr>
                <p:cNvPr id="41024" name="Text Box 649">
                  <a:extLst>
                    <a:ext uri="{FF2B5EF4-FFF2-40B4-BE49-F238E27FC236}">
                      <a16:creationId xmlns:a16="http://schemas.microsoft.com/office/drawing/2014/main" id="{83EAEF0A-E8C8-C24B-86A2-676751F046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79" y="3298"/>
                  <a:ext cx="816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sq" algn="ctr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Wingdings" panose="05000000000000000000" pitchFamily="2" charset="2"/>
                    <a:buChar char="Ú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P3P4</a:t>
                  </a:r>
                </a:p>
              </p:txBody>
            </p:sp>
          </p:grpSp>
          <p:sp>
            <p:nvSpPr>
              <p:cNvPr id="41022" name="Line 672">
                <a:extLst>
                  <a:ext uri="{FF2B5EF4-FFF2-40B4-BE49-F238E27FC236}">
                    <a16:creationId xmlns:a16="http://schemas.microsoft.com/office/drawing/2014/main" id="{5224C812-4C74-C0B3-F706-C42799FD7E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5" y="4102"/>
                <a:ext cx="272" cy="0"/>
              </a:xfrm>
              <a:prstGeom prst="line">
                <a:avLst/>
              </a:prstGeom>
              <a:noFill/>
              <a:ln w="28575" cap="sq">
                <a:solidFill>
                  <a:srgbClr val="FFFF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1018" name="Text Box 679">
              <a:extLst>
                <a:ext uri="{FF2B5EF4-FFF2-40B4-BE49-F238E27FC236}">
                  <a16:creationId xmlns:a16="http://schemas.microsoft.com/office/drawing/2014/main" id="{22AD8D3D-BEC0-A8D3-CB65-30E4771DB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4028"/>
              <a:ext cx="6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 i="1">
                  <a:solidFill>
                    <a:schemeClr val="tx2"/>
                  </a:solidFill>
                  <a:ea typeface="宋体" panose="02010600030101010101" pitchFamily="2" charset="-122"/>
                </a:rPr>
                <a:t>y=7.5</a:t>
              </a:r>
            </a:p>
          </p:txBody>
        </p:sp>
      </p:grpSp>
      <p:grpSp>
        <p:nvGrpSpPr>
          <p:cNvPr id="400093" name="Group 733">
            <a:extLst>
              <a:ext uri="{FF2B5EF4-FFF2-40B4-BE49-F238E27FC236}">
                <a16:creationId xmlns:a16="http://schemas.microsoft.com/office/drawing/2014/main" id="{07555843-A2DE-25E7-7A72-CAE460146593}"/>
              </a:ext>
            </a:extLst>
          </p:cNvPr>
          <p:cNvGrpSpPr>
            <a:grpSpLocks/>
          </p:cNvGrpSpPr>
          <p:nvPr/>
        </p:nvGrpSpPr>
        <p:grpSpPr bwMode="auto">
          <a:xfrm>
            <a:off x="719138" y="2098675"/>
            <a:ext cx="1512887" cy="177800"/>
            <a:chOff x="453" y="1322"/>
            <a:chExt cx="953" cy="112"/>
          </a:xfrm>
        </p:grpSpPr>
        <p:sp>
          <p:nvSpPr>
            <p:cNvPr id="41010" name="Oval 688">
              <a:extLst>
                <a:ext uri="{FF2B5EF4-FFF2-40B4-BE49-F238E27FC236}">
                  <a16:creationId xmlns:a16="http://schemas.microsoft.com/office/drawing/2014/main" id="{50BF74F1-C735-2ACE-37F7-59D9F3F07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" y="1322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011" name="Oval 689">
              <a:extLst>
                <a:ext uri="{FF2B5EF4-FFF2-40B4-BE49-F238E27FC236}">
                  <a16:creationId xmlns:a16="http://schemas.microsoft.com/office/drawing/2014/main" id="{F0549E2B-BE15-0FBB-5FEB-2A32AB481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" y="1322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012" name="Oval 690">
              <a:extLst>
                <a:ext uri="{FF2B5EF4-FFF2-40B4-BE49-F238E27FC236}">
                  <a16:creationId xmlns:a16="http://schemas.microsoft.com/office/drawing/2014/main" id="{FB36EFBE-C99E-1913-ADF8-EF28C6D6E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1322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013" name="Oval 691">
              <a:extLst>
                <a:ext uri="{FF2B5EF4-FFF2-40B4-BE49-F238E27FC236}">
                  <a16:creationId xmlns:a16="http://schemas.microsoft.com/office/drawing/2014/main" id="{9E0633C6-021A-0998-939C-49DE0560D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1322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014" name="Oval 692">
              <a:extLst>
                <a:ext uri="{FF2B5EF4-FFF2-40B4-BE49-F238E27FC236}">
                  <a16:creationId xmlns:a16="http://schemas.microsoft.com/office/drawing/2014/main" id="{8AAC4DBE-01A3-164C-44E8-9AB26459F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322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015" name="Oval 693">
              <a:extLst>
                <a:ext uri="{FF2B5EF4-FFF2-40B4-BE49-F238E27FC236}">
                  <a16:creationId xmlns:a16="http://schemas.microsoft.com/office/drawing/2014/main" id="{08730D72-9E49-7A13-01AE-0F1ED04D4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" y="1322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016" name="Oval 694">
              <a:extLst>
                <a:ext uri="{FF2B5EF4-FFF2-40B4-BE49-F238E27FC236}">
                  <a16:creationId xmlns:a16="http://schemas.microsoft.com/office/drawing/2014/main" id="{76EEA5BF-4DC0-CE35-02F2-E7DB0E0EB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322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00094" name="Group 734">
            <a:extLst>
              <a:ext uri="{FF2B5EF4-FFF2-40B4-BE49-F238E27FC236}">
                <a16:creationId xmlns:a16="http://schemas.microsoft.com/office/drawing/2014/main" id="{C3232394-A6B0-64A4-699B-797E8938919C}"/>
              </a:ext>
            </a:extLst>
          </p:cNvPr>
          <p:cNvGrpSpPr>
            <a:grpSpLocks/>
          </p:cNvGrpSpPr>
          <p:nvPr/>
        </p:nvGrpSpPr>
        <p:grpSpPr bwMode="auto">
          <a:xfrm>
            <a:off x="720725" y="1881188"/>
            <a:ext cx="1944688" cy="177800"/>
            <a:chOff x="454" y="1185"/>
            <a:chExt cx="1225" cy="112"/>
          </a:xfrm>
        </p:grpSpPr>
        <p:sp>
          <p:nvSpPr>
            <p:cNvPr id="41001" name="Oval 695">
              <a:extLst>
                <a:ext uri="{FF2B5EF4-FFF2-40B4-BE49-F238E27FC236}">
                  <a16:creationId xmlns:a16="http://schemas.microsoft.com/office/drawing/2014/main" id="{E67A41AD-B5D2-613B-0250-2CDCEE7D3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1185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002" name="Oval 696">
              <a:extLst>
                <a:ext uri="{FF2B5EF4-FFF2-40B4-BE49-F238E27FC236}">
                  <a16:creationId xmlns:a16="http://schemas.microsoft.com/office/drawing/2014/main" id="{605CBB7E-8CEB-2429-F6C5-8ED80BD08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1185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003" name="Oval 697">
              <a:extLst>
                <a:ext uri="{FF2B5EF4-FFF2-40B4-BE49-F238E27FC236}">
                  <a16:creationId xmlns:a16="http://schemas.microsoft.com/office/drawing/2014/main" id="{C17D601E-7055-EF95-8F00-4A9492DE0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185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004" name="Oval 698">
              <a:extLst>
                <a:ext uri="{FF2B5EF4-FFF2-40B4-BE49-F238E27FC236}">
                  <a16:creationId xmlns:a16="http://schemas.microsoft.com/office/drawing/2014/main" id="{85D78761-C4B2-39C0-9CA0-0717F6B94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" y="1185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005" name="Oval 699">
              <a:extLst>
                <a:ext uri="{FF2B5EF4-FFF2-40B4-BE49-F238E27FC236}">
                  <a16:creationId xmlns:a16="http://schemas.microsoft.com/office/drawing/2014/main" id="{B557BBED-F29B-8F11-7D2A-B4E36B2FC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1185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006" name="Oval 700">
              <a:extLst>
                <a:ext uri="{FF2B5EF4-FFF2-40B4-BE49-F238E27FC236}">
                  <a16:creationId xmlns:a16="http://schemas.microsoft.com/office/drawing/2014/main" id="{5CBB0A7B-B693-95EF-E8B5-117B7C359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" y="1185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007" name="Oval 701">
              <a:extLst>
                <a:ext uri="{FF2B5EF4-FFF2-40B4-BE49-F238E27FC236}">
                  <a16:creationId xmlns:a16="http://schemas.microsoft.com/office/drawing/2014/main" id="{78C34766-64FD-D467-B1E2-D71E7552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" y="1185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008" name="Oval 702">
              <a:extLst>
                <a:ext uri="{FF2B5EF4-FFF2-40B4-BE49-F238E27FC236}">
                  <a16:creationId xmlns:a16="http://schemas.microsoft.com/office/drawing/2014/main" id="{1B0AA007-D976-CDAA-B033-31E1956DE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" y="1185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009" name="Oval 703">
              <a:extLst>
                <a:ext uri="{FF2B5EF4-FFF2-40B4-BE49-F238E27FC236}">
                  <a16:creationId xmlns:a16="http://schemas.microsoft.com/office/drawing/2014/main" id="{85B61B86-F3C6-2957-E2FB-6B33E9595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" y="1185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00095" name="Group 735">
            <a:extLst>
              <a:ext uri="{FF2B5EF4-FFF2-40B4-BE49-F238E27FC236}">
                <a16:creationId xmlns:a16="http://schemas.microsoft.com/office/drawing/2014/main" id="{FD4565B9-A22E-10EF-A959-7C3795753D2B}"/>
              </a:ext>
            </a:extLst>
          </p:cNvPr>
          <p:cNvGrpSpPr>
            <a:grpSpLocks/>
          </p:cNvGrpSpPr>
          <p:nvPr/>
        </p:nvGrpSpPr>
        <p:grpSpPr bwMode="auto">
          <a:xfrm>
            <a:off x="719138" y="1646238"/>
            <a:ext cx="1944687" cy="177800"/>
            <a:chOff x="453" y="1037"/>
            <a:chExt cx="1225" cy="112"/>
          </a:xfrm>
        </p:grpSpPr>
        <p:sp>
          <p:nvSpPr>
            <p:cNvPr id="40992" name="Oval 704">
              <a:extLst>
                <a:ext uri="{FF2B5EF4-FFF2-40B4-BE49-F238E27FC236}">
                  <a16:creationId xmlns:a16="http://schemas.microsoft.com/office/drawing/2014/main" id="{DDF7C745-42D7-0335-B36F-2D15DE108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1037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0993" name="Oval 705">
              <a:extLst>
                <a:ext uri="{FF2B5EF4-FFF2-40B4-BE49-F238E27FC236}">
                  <a16:creationId xmlns:a16="http://schemas.microsoft.com/office/drawing/2014/main" id="{5DB05E4A-56E9-3ED8-313C-D507A08B9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1037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0994" name="Oval 706">
              <a:extLst>
                <a:ext uri="{FF2B5EF4-FFF2-40B4-BE49-F238E27FC236}">
                  <a16:creationId xmlns:a16="http://schemas.microsoft.com/office/drawing/2014/main" id="{CF7BD054-91F9-E972-AA08-3755EF49F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" y="1037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0995" name="Oval 707">
              <a:extLst>
                <a:ext uri="{FF2B5EF4-FFF2-40B4-BE49-F238E27FC236}">
                  <a16:creationId xmlns:a16="http://schemas.microsoft.com/office/drawing/2014/main" id="{730C5CD6-8454-0101-85C1-551183879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" y="1037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0996" name="Oval 708">
              <a:extLst>
                <a:ext uri="{FF2B5EF4-FFF2-40B4-BE49-F238E27FC236}">
                  <a16:creationId xmlns:a16="http://schemas.microsoft.com/office/drawing/2014/main" id="{94057298-98B8-525B-0038-F941F97C3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1037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0997" name="Oval 709">
              <a:extLst>
                <a:ext uri="{FF2B5EF4-FFF2-40B4-BE49-F238E27FC236}">
                  <a16:creationId xmlns:a16="http://schemas.microsoft.com/office/drawing/2014/main" id="{E1944674-6097-24CC-9B52-305014EFD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1037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0998" name="Oval 710">
              <a:extLst>
                <a:ext uri="{FF2B5EF4-FFF2-40B4-BE49-F238E27FC236}">
                  <a16:creationId xmlns:a16="http://schemas.microsoft.com/office/drawing/2014/main" id="{C97D4C38-2FA8-7CBE-8463-B5EA75D6A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037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0999" name="Oval 711">
              <a:extLst>
                <a:ext uri="{FF2B5EF4-FFF2-40B4-BE49-F238E27FC236}">
                  <a16:creationId xmlns:a16="http://schemas.microsoft.com/office/drawing/2014/main" id="{57C4B881-985F-DF56-6C16-3048A189B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" y="1037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000" name="Oval 712">
              <a:extLst>
                <a:ext uri="{FF2B5EF4-FFF2-40B4-BE49-F238E27FC236}">
                  <a16:creationId xmlns:a16="http://schemas.microsoft.com/office/drawing/2014/main" id="{DEE5195E-F74F-8B70-151D-4472633C7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037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00099" name="Group 739">
            <a:extLst>
              <a:ext uri="{FF2B5EF4-FFF2-40B4-BE49-F238E27FC236}">
                <a16:creationId xmlns:a16="http://schemas.microsoft.com/office/drawing/2014/main" id="{749471AC-CF60-C0F3-8F04-2FF99E278299}"/>
              </a:ext>
            </a:extLst>
          </p:cNvPr>
          <p:cNvGrpSpPr>
            <a:grpSpLocks/>
          </p:cNvGrpSpPr>
          <p:nvPr/>
        </p:nvGrpSpPr>
        <p:grpSpPr bwMode="auto">
          <a:xfrm>
            <a:off x="701675" y="1412875"/>
            <a:ext cx="396875" cy="177800"/>
            <a:chOff x="442" y="890"/>
            <a:chExt cx="250" cy="112"/>
          </a:xfrm>
        </p:grpSpPr>
        <p:sp>
          <p:nvSpPr>
            <p:cNvPr id="40990" name="Oval 715">
              <a:extLst>
                <a:ext uri="{FF2B5EF4-FFF2-40B4-BE49-F238E27FC236}">
                  <a16:creationId xmlns:a16="http://schemas.microsoft.com/office/drawing/2014/main" id="{57A755B2-45D2-8698-141A-1331A404B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" y="890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0991" name="Oval 716">
              <a:extLst>
                <a:ext uri="{FF2B5EF4-FFF2-40B4-BE49-F238E27FC236}">
                  <a16:creationId xmlns:a16="http://schemas.microsoft.com/office/drawing/2014/main" id="{F01A598F-D169-DF7B-F6A9-E0647F624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890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00100" name="Group 740">
            <a:extLst>
              <a:ext uri="{FF2B5EF4-FFF2-40B4-BE49-F238E27FC236}">
                <a16:creationId xmlns:a16="http://schemas.microsoft.com/office/drawing/2014/main" id="{183471F6-73CB-7683-3BBD-0B45B56DEA0D}"/>
              </a:ext>
            </a:extLst>
          </p:cNvPr>
          <p:cNvGrpSpPr>
            <a:grpSpLocks/>
          </p:cNvGrpSpPr>
          <p:nvPr/>
        </p:nvGrpSpPr>
        <p:grpSpPr bwMode="auto">
          <a:xfrm>
            <a:off x="1135063" y="2314575"/>
            <a:ext cx="412750" cy="177800"/>
            <a:chOff x="715" y="1458"/>
            <a:chExt cx="260" cy="112"/>
          </a:xfrm>
        </p:grpSpPr>
        <p:sp>
          <p:nvSpPr>
            <p:cNvPr id="40988" name="Oval 687">
              <a:extLst>
                <a:ext uri="{FF2B5EF4-FFF2-40B4-BE49-F238E27FC236}">
                  <a16:creationId xmlns:a16="http://schemas.microsoft.com/office/drawing/2014/main" id="{2FC2662A-9C04-717C-1AF1-87EF5FFAB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" y="1458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0989" name="Oval 717">
              <a:extLst>
                <a:ext uri="{FF2B5EF4-FFF2-40B4-BE49-F238E27FC236}">
                  <a16:creationId xmlns:a16="http://schemas.microsoft.com/office/drawing/2014/main" id="{F40BD06A-A86A-7753-E357-E5E574B01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" y="1458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00097" name="Group 737">
            <a:extLst>
              <a:ext uri="{FF2B5EF4-FFF2-40B4-BE49-F238E27FC236}">
                <a16:creationId xmlns:a16="http://schemas.microsoft.com/office/drawing/2014/main" id="{6385AF38-FB36-242B-329B-C18A86DFC453}"/>
              </a:ext>
            </a:extLst>
          </p:cNvPr>
          <p:cNvGrpSpPr>
            <a:grpSpLocks/>
          </p:cNvGrpSpPr>
          <p:nvPr/>
        </p:nvGrpSpPr>
        <p:grpSpPr bwMode="auto">
          <a:xfrm>
            <a:off x="1582738" y="1412875"/>
            <a:ext cx="1063625" cy="177800"/>
            <a:chOff x="997" y="890"/>
            <a:chExt cx="670" cy="112"/>
          </a:xfrm>
        </p:grpSpPr>
        <p:sp>
          <p:nvSpPr>
            <p:cNvPr id="40983" name="Oval 713">
              <a:extLst>
                <a:ext uri="{FF2B5EF4-FFF2-40B4-BE49-F238E27FC236}">
                  <a16:creationId xmlns:a16="http://schemas.microsoft.com/office/drawing/2014/main" id="{C9B65521-EB03-352D-1D6D-D7304E4F1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7" y="890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0984" name="Oval 714">
              <a:extLst>
                <a:ext uri="{FF2B5EF4-FFF2-40B4-BE49-F238E27FC236}">
                  <a16:creationId xmlns:a16="http://schemas.microsoft.com/office/drawing/2014/main" id="{4DA14E42-2E4F-25A1-81B0-B8354FC8F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890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0985" name="Oval 719">
              <a:extLst>
                <a:ext uri="{FF2B5EF4-FFF2-40B4-BE49-F238E27FC236}">
                  <a16:creationId xmlns:a16="http://schemas.microsoft.com/office/drawing/2014/main" id="{E4DCDC8F-1777-9ADC-F730-D3AE4E726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" y="890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0986" name="Oval 720">
              <a:extLst>
                <a:ext uri="{FF2B5EF4-FFF2-40B4-BE49-F238E27FC236}">
                  <a16:creationId xmlns:a16="http://schemas.microsoft.com/office/drawing/2014/main" id="{D3141ADD-1A75-AA2D-4D73-22C879A4F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890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0987" name="Oval 721">
              <a:extLst>
                <a:ext uri="{FF2B5EF4-FFF2-40B4-BE49-F238E27FC236}">
                  <a16:creationId xmlns:a16="http://schemas.microsoft.com/office/drawing/2014/main" id="{06E9E346-42C7-20A1-006E-A21F080BA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" y="890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00084" name="Oval 724">
            <a:extLst>
              <a:ext uri="{FF2B5EF4-FFF2-40B4-BE49-F238E27FC236}">
                <a16:creationId xmlns:a16="http://schemas.microsoft.com/office/drawing/2014/main" id="{A8251962-ADEE-6702-650D-D1A31877F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1196975"/>
            <a:ext cx="180975" cy="177800"/>
          </a:xfrm>
          <a:prstGeom prst="ellipse">
            <a:avLst/>
          </a:prstGeom>
          <a:solidFill>
            <a:srgbClr val="FFCC99"/>
          </a:solidFill>
          <a:ln w="9525" cap="sq" algn="ctr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grpSp>
        <p:nvGrpSpPr>
          <p:cNvPr id="400098" name="Group 738">
            <a:extLst>
              <a:ext uri="{FF2B5EF4-FFF2-40B4-BE49-F238E27FC236}">
                <a16:creationId xmlns:a16="http://schemas.microsoft.com/office/drawing/2014/main" id="{34AB8FA8-9059-A9DF-E436-81E6E52A8046}"/>
              </a:ext>
            </a:extLst>
          </p:cNvPr>
          <p:cNvGrpSpPr>
            <a:grpSpLocks/>
          </p:cNvGrpSpPr>
          <p:nvPr/>
        </p:nvGrpSpPr>
        <p:grpSpPr bwMode="auto">
          <a:xfrm>
            <a:off x="2033588" y="1196975"/>
            <a:ext cx="612775" cy="177800"/>
            <a:chOff x="1281" y="754"/>
            <a:chExt cx="386" cy="112"/>
          </a:xfrm>
        </p:grpSpPr>
        <p:sp>
          <p:nvSpPr>
            <p:cNvPr id="40980" name="Oval 722">
              <a:extLst>
                <a:ext uri="{FF2B5EF4-FFF2-40B4-BE49-F238E27FC236}">
                  <a16:creationId xmlns:a16="http://schemas.microsoft.com/office/drawing/2014/main" id="{F129F75C-5BD9-AC95-2803-CA1F17D3B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7" y="754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0981" name="Oval 723">
              <a:extLst>
                <a:ext uri="{FF2B5EF4-FFF2-40B4-BE49-F238E27FC236}">
                  <a16:creationId xmlns:a16="http://schemas.microsoft.com/office/drawing/2014/main" id="{896B4190-73BE-E4E7-E15A-39D004E9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754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0982" name="Oval 730">
              <a:extLst>
                <a:ext uri="{FF2B5EF4-FFF2-40B4-BE49-F238E27FC236}">
                  <a16:creationId xmlns:a16="http://schemas.microsoft.com/office/drawing/2014/main" id="{32FA7C22-AD74-DE04-6D2C-13BDA1ECF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" y="754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00092" name="Oval 732">
            <a:extLst>
              <a:ext uri="{FF2B5EF4-FFF2-40B4-BE49-F238E27FC236}">
                <a16:creationId xmlns:a16="http://schemas.microsoft.com/office/drawing/2014/main" id="{1D92D92C-688E-6A1A-9C6A-9805BD4C4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982663"/>
            <a:ext cx="180975" cy="177800"/>
          </a:xfrm>
          <a:prstGeom prst="ellipse">
            <a:avLst/>
          </a:prstGeom>
          <a:solidFill>
            <a:srgbClr val="FFCC99"/>
          </a:solidFill>
          <a:ln w="9525" cap="sq" algn="ctr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9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00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400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400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400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400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400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0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0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0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0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0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00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00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09AB728D-1EC0-1D75-EC15-0A521E86EE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扫描线填充算法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92A8960-6498-ECC7-6232-E32B0EA9C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63713" y="1700213"/>
            <a:ext cx="6670675" cy="28082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/>
              <a:t>称为：有序边表算法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/>
              <a:t>优点：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/>
              <a:t>对每个像素只访问一次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/>
              <a:t>与设备无关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A852E83F-39FD-DFAB-ACDB-F0CC75657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4500563"/>
            <a:ext cx="7380287" cy="231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/>
              <a:t>缺点：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/>
              <a:t>数据结构复杂，表的维护、排序开销大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/>
              <a:t>只适合软件实现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AED947B-F725-CCB4-4C5E-5BDD9E2CFD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边填充算法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7A88B7C-BD56-D71A-DD5F-5AB92A3646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35150" y="1544638"/>
            <a:ext cx="6599238" cy="1308100"/>
          </a:xfrm>
        </p:spPr>
        <p:txBody>
          <a:bodyPr/>
          <a:lstStyle/>
          <a:p>
            <a:pPr eaLnBrk="1" hangingPunct="1"/>
            <a:r>
              <a:rPr lang="zh-CN" altLang="en-US" b="1"/>
              <a:t>优点：</a:t>
            </a:r>
          </a:p>
          <a:p>
            <a:pPr lvl="1" eaLnBrk="1" hangingPunct="1"/>
            <a:r>
              <a:rPr lang="zh-CN" altLang="en-US" b="1"/>
              <a:t>无需复杂的链表结构</a:t>
            </a:r>
          </a:p>
        </p:txBody>
      </p:sp>
      <p:sp>
        <p:nvSpPr>
          <p:cNvPr id="464900" name="Rectangle 4">
            <a:extLst>
              <a:ext uri="{FF2B5EF4-FFF2-40B4-BE49-F238E27FC236}">
                <a16:creationId xmlns:a16="http://schemas.microsoft.com/office/drawing/2014/main" id="{163C0B68-10E7-5AC2-D189-12E66CBE3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924175"/>
            <a:ext cx="6599238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b="1"/>
              <a:t>涉及到屏幕像素的异或写操作</a:t>
            </a:r>
          </a:p>
        </p:txBody>
      </p:sp>
      <p:sp>
        <p:nvSpPr>
          <p:cNvPr id="464901" name="Rectangle 5">
            <a:extLst>
              <a:ext uri="{FF2B5EF4-FFF2-40B4-BE49-F238E27FC236}">
                <a16:creationId xmlns:a16="http://schemas.microsoft.com/office/drawing/2014/main" id="{02EB818A-C7AD-7BDE-A637-02CA04E84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776663"/>
            <a:ext cx="6599238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b="1"/>
              <a:t>异或写操作有什么特点？</a:t>
            </a:r>
          </a:p>
        </p:txBody>
      </p:sp>
      <p:sp>
        <p:nvSpPr>
          <p:cNvPr id="464903" name="Rectangle 7">
            <a:extLst>
              <a:ext uri="{FF2B5EF4-FFF2-40B4-BE49-F238E27FC236}">
                <a16:creationId xmlns:a16="http://schemas.microsoft.com/office/drawing/2014/main" id="{D3514EAA-5D08-9BEB-F7EA-D8EF134E2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4652963"/>
            <a:ext cx="705802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lvl="1" eaLnBrk="1" hangingPunct="1"/>
            <a:r>
              <a:rPr lang="zh-CN" altLang="en-US" b="1"/>
              <a:t>第一次异或写操作，像素被置成前景色</a:t>
            </a:r>
          </a:p>
        </p:txBody>
      </p:sp>
      <p:sp>
        <p:nvSpPr>
          <p:cNvPr id="464904" name="Rectangle 8">
            <a:extLst>
              <a:ext uri="{FF2B5EF4-FFF2-40B4-BE49-F238E27FC236}">
                <a16:creationId xmlns:a16="http://schemas.microsoft.com/office/drawing/2014/main" id="{2C788DED-2D8F-7161-B843-EDD7CF10C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5445125"/>
            <a:ext cx="705802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lvl="1" eaLnBrk="1" hangingPunct="1"/>
            <a:r>
              <a:rPr lang="zh-CN" altLang="en-US" b="1"/>
              <a:t>第二次异或写操作，像素恢复为背景色</a:t>
            </a:r>
          </a:p>
        </p:txBody>
      </p:sp>
      <p:sp>
        <p:nvSpPr>
          <p:cNvPr id="43016" name="Rectangle 9">
            <a:extLst>
              <a:ext uri="{FF2B5EF4-FFF2-40B4-BE49-F238E27FC236}">
                <a16:creationId xmlns:a16="http://schemas.microsoft.com/office/drawing/2014/main" id="{F88CA2E6-94C0-46AE-5F88-A7E7F334C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963" y="692150"/>
            <a:ext cx="3067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 cap="sq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Edge Fill Algorithm</a:t>
            </a:r>
            <a:endParaRPr lang="zh-CN" altLang="en-US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4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4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00" grpId="0"/>
      <p:bldP spid="464901" grpId="0"/>
      <p:bldP spid="464903" grpId="0"/>
      <p:bldP spid="46490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34CBD54B-B797-E0CE-F456-D42E0D983C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3713" y="228600"/>
            <a:ext cx="6551612" cy="1447800"/>
          </a:xfrm>
        </p:spPr>
        <p:txBody>
          <a:bodyPr/>
          <a:lstStyle/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边填充算法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035" name="Rectangle 5">
            <a:extLst>
              <a:ext uri="{FF2B5EF4-FFF2-40B4-BE49-F238E27FC236}">
                <a16:creationId xmlns:a16="http://schemas.microsoft.com/office/drawing/2014/main" id="{24E0C7F4-A000-3127-016D-B9C257915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529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ea typeface="宋体" panose="02010600030101010101" pitchFamily="2" charset="-122"/>
            </a:endParaRPr>
          </a:p>
        </p:txBody>
      </p:sp>
      <p:graphicFrame>
        <p:nvGraphicFramePr>
          <p:cNvPr id="44036" name="Object 4">
            <a:extLst>
              <a:ext uri="{FF2B5EF4-FFF2-40B4-BE49-F238E27FC236}">
                <a16:creationId xmlns:a16="http://schemas.microsoft.com/office/drawing/2014/main" id="{79D01291-1D7E-C5F6-A74D-5897947ADA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284649"/>
              </p:ext>
            </p:extLst>
          </p:nvPr>
        </p:nvGraphicFramePr>
        <p:xfrm>
          <a:off x="1979613" y="3716338"/>
          <a:ext cx="6121400" cy="309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210425" imgH="3362325" progId="Visio.Drawing.6">
                  <p:embed/>
                </p:oleObj>
              </mc:Choice>
              <mc:Fallback>
                <p:oleObj r:id="rId2" imgW="7210425" imgH="3362325" progId="Visio.Drawing.6">
                  <p:embed/>
                  <p:pic>
                    <p:nvPicPr>
                      <p:cNvPr id="44036" name="Object 4">
                        <a:extLst>
                          <a:ext uri="{FF2B5EF4-FFF2-40B4-BE49-F238E27FC236}">
                            <a16:creationId xmlns:a16="http://schemas.microsoft.com/office/drawing/2014/main" id="{79D01291-1D7E-C5F6-A74D-5897947ADA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716338"/>
                        <a:ext cx="6121400" cy="3097212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WordArt 10">
            <a:hlinkClick r:id="rId4" action="ppaction://hlinkfile"/>
            <a:extLst>
              <a:ext uri="{FF2B5EF4-FFF2-40B4-BE49-F238E27FC236}">
                <a16:creationId xmlns:a16="http://schemas.microsoft.com/office/drawing/2014/main" id="{F752B931-0723-7001-2463-B909FD6A90F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96875" y="4725988"/>
            <a:ext cx="1150938" cy="1079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 cap="sq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宋体" panose="02010600030101010101" pitchFamily="2" charset="-122"/>
              </a:rPr>
              <a:t>算法</a:t>
            </a:r>
          </a:p>
          <a:p>
            <a:pPr algn="ctr"/>
            <a:r>
              <a:rPr lang="zh-CN" altLang="en-US" sz="3600" kern="10">
                <a:ln w="12700" cap="sq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宋体" panose="02010600030101010101" pitchFamily="2" charset="-122"/>
              </a:rPr>
              <a:t>演示</a:t>
            </a:r>
          </a:p>
        </p:txBody>
      </p:sp>
      <p:sp>
        <p:nvSpPr>
          <p:cNvPr id="379915" name="Rectangle 11">
            <a:extLst>
              <a:ext uri="{FF2B5EF4-FFF2-40B4-BE49-F238E27FC236}">
                <a16:creationId xmlns:a16="http://schemas.microsoft.com/office/drawing/2014/main" id="{131AF915-924C-BC7E-0D96-1174A7C35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557338"/>
            <a:ext cx="7524750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b="1"/>
              <a:t>基本思想</a:t>
            </a:r>
          </a:p>
          <a:p>
            <a:pPr lvl="1" eaLnBrk="1" hangingPunct="1"/>
            <a:r>
              <a:rPr lang="zh-CN" altLang="en-US" b="1"/>
              <a:t>对每一条与多边形相交的中心扫描线</a:t>
            </a:r>
          </a:p>
          <a:p>
            <a:pPr lvl="1" eaLnBrk="1" hangingPunct="1"/>
            <a:r>
              <a:rPr lang="zh-CN" altLang="en-US" b="1"/>
              <a:t>将像素中心位于交点右方的全部像素取补（异或写）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56A8384-70D8-D602-F844-E530D865A3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      直线的扫描转换</a:t>
            </a:r>
            <a:endParaRPr lang="en-US" altLang="zh-CN"/>
          </a:p>
        </p:txBody>
      </p:sp>
      <p:sp>
        <p:nvSpPr>
          <p:cNvPr id="428048" name="Text Box 16">
            <a:extLst>
              <a:ext uri="{FF2B5EF4-FFF2-40B4-BE49-F238E27FC236}">
                <a16:creationId xmlns:a16="http://schemas.microsoft.com/office/drawing/2014/main" id="{9596699C-3A85-6B5E-C8F7-32ED6D203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5300663"/>
            <a:ext cx="554355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 cap="sq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</a:rPr>
              <a:t>假设坐标原点位于左下角点</a:t>
            </a:r>
            <a:endParaRPr lang="en-US" altLang="zh-CN" sz="2800" b="1">
              <a:solidFill>
                <a:schemeClr val="tx2"/>
              </a:solidFill>
            </a:endParaRPr>
          </a:p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</a:rPr>
              <a:t>则像素由其左下角坐标表示</a:t>
            </a:r>
          </a:p>
        </p:txBody>
      </p:sp>
      <p:pic>
        <p:nvPicPr>
          <p:cNvPr id="8196" name="Picture 17">
            <a:extLst>
              <a:ext uri="{FF2B5EF4-FFF2-40B4-BE49-F238E27FC236}">
                <a16:creationId xmlns:a16="http://schemas.microsoft.com/office/drawing/2014/main" id="{4C8EF35E-9A85-99EC-9FF9-CE723120B1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92488" y="2771775"/>
            <a:ext cx="2476500" cy="1809750"/>
          </a:xfrm>
          <a:noFill/>
          <a:ln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8050" name="Rectangle 18">
            <a:extLst>
              <a:ext uri="{FF2B5EF4-FFF2-40B4-BE49-F238E27FC236}">
                <a16:creationId xmlns:a16="http://schemas.microsoft.com/office/drawing/2014/main" id="{5714B1CF-C3D0-C37A-6311-90EB24590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5400" y="4059238"/>
            <a:ext cx="144463" cy="142875"/>
          </a:xfrm>
          <a:prstGeom prst="rect">
            <a:avLst/>
          </a:prstGeom>
          <a:solidFill>
            <a:srgbClr val="000080"/>
          </a:solidFill>
          <a:ln w="9525" cap="sq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28051" name="Rectangle 19">
            <a:extLst>
              <a:ext uri="{FF2B5EF4-FFF2-40B4-BE49-F238E27FC236}">
                <a16:creationId xmlns:a16="http://schemas.microsoft.com/office/drawing/2014/main" id="{3F21C17D-E4FF-2982-AE13-764F32922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325" y="3913188"/>
            <a:ext cx="144463" cy="142875"/>
          </a:xfrm>
          <a:prstGeom prst="rect">
            <a:avLst/>
          </a:prstGeom>
          <a:solidFill>
            <a:srgbClr val="000080"/>
          </a:solidFill>
          <a:ln w="9525" cap="sq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28052" name="Rectangle 20">
            <a:extLst>
              <a:ext uri="{FF2B5EF4-FFF2-40B4-BE49-F238E27FC236}">
                <a16:creationId xmlns:a16="http://schemas.microsoft.com/office/drawing/2014/main" id="{E6B787D9-9DC0-608A-4C52-0583F882A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913188"/>
            <a:ext cx="144463" cy="142875"/>
          </a:xfrm>
          <a:prstGeom prst="rect">
            <a:avLst/>
          </a:prstGeom>
          <a:solidFill>
            <a:srgbClr val="000080"/>
          </a:solidFill>
          <a:ln w="9525" cap="sq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28053" name="Rectangle 21">
            <a:extLst>
              <a:ext uri="{FF2B5EF4-FFF2-40B4-BE49-F238E27FC236}">
                <a16:creationId xmlns:a16="http://schemas.microsoft.com/office/drawing/2014/main" id="{A6DEF449-4AAB-9D15-DCFE-4D808A248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5" y="3770313"/>
            <a:ext cx="144463" cy="142875"/>
          </a:xfrm>
          <a:prstGeom prst="rect">
            <a:avLst/>
          </a:prstGeom>
          <a:solidFill>
            <a:srgbClr val="000080"/>
          </a:solidFill>
          <a:ln w="9525" cap="sq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28054" name="Rectangle 22">
            <a:extLst>
              <a:ext uri="{FF2B5EF4-FFF2-40B4-BE49-F238E27FC236}">
                <a16:creationId xmlns:a16="http://schemas.microsoft.com/office/drawing/2014/main" id="{ED4C3982-F3E9-5763-3207-FFABE5239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0" y="3770313"/>
            <a:ext cx="144463" cy="142875"/>
          </a:xfrm>
          <a:prstGeom prst="rect">
            <a:avLst/>
          </a:prstGeom>
          <a:solidFill>
            <a:srgbClr val="000080"/>
          </a:solidFill>
          <a:ln w="9525" cap="sq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28055" name="Rectangle 23">
            <a:extLst>
              <a:ext uri="{FF2B5EF4-FFF2-40B4-BE49-F238E27FC236}">
                <a16:creationId xmlns:a16="http://schemas.microsoft.com/office/drawing/2014/main" id="{A8BBB46D-D159-0D41-DA62-9EB145148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6925" y="3606800"/>
            <a:ext cx="144463" cy="142875"/>
          </a:xfrm>
          <a:prstGeom prst="rect">
            <a:avLst/>
          </a:prstGeom>
          <a:solidFill>
            <a:srgbClr val="000080"/>
          </a:solidFill>
          <a:ln w="9525" cap="sq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28056" name="Rectangle 24">
            <a:extLst>
              <a:ext uri="{FF2B5EF4-FFF2-40B4-BE49-F238E27FC236}">
                <a16:creationId xmlns:a16="http://schemas.microsoft.com/office/drawing/2014/main" id="{93ED2B17-A579-7205-EF7C-A3E523792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975" y="3606800"/>
            <a:ext cx="144463" cy="142875"/>
          </a:xfrm>
          <a:prstGeom prst="rect">
            <a:avLst/>
          </a:prstGeom>
          <a:solidFill>
            <a:srgbClr val="000080"/>
          </a:solidFill>
          <a:ln w="9525" cap="sq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28057" name="Rectangle 25">
            <a:extLst>
              <a:ext uri="{FF2B5EF4-FFF2-40B4-BE49-F238E27FC236}">
                <a16:creationId xmlns:a16="http://schemas.microsoft.com/office/drawing/2014/main" id="{97476E50-118F-FD7F-4A0C-3A4F7764F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38" y="3462338"/>
            <a:ext cx="144462" cy="142875"/>
          </a:xfrm>
          <a:prstGeom prst="rect">
            <a:avLst/>
          </a:prstGeom>
          <a:solidFill>
            <a:srgbClr val="000080"/>
          </a:solidFill>
          <a:ln w="9525" cap="sq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28058" name="Rectangle 26">
            <a:extLst>
              <a:ext uri="{FF2B5EF4-FFF2-40B4-BE49-F238E27FC236}">
                <a16:creationId xmlns:a16="http://schemas.microsoft.com/office/drawing/2014/main" id="{A78287F9-DB47-5DB2-A073-BB1DE94FE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363" y="3462338"/>
            <a:ext cx="144462" cy="142875"/>
          </a:xfrm>
          <a:prstGeom prst="rect">
            <a:avLst/>
          </a:prstGeom>
          <a:solidFill>
            <a:srgbClr val="000080"/>
          </a:solidFill>
          <a:ln w="9525" cap="sq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28059" name="Rectangle 27">
            <a:extLst>
              <a:ext uri="{FF2B5EF4-FFF2-40B4-BE49-F238E27FC236}">
                <a16:creationId xmlns:a16="http://schemas.microsoft.com/office/drawing/2014/main" id="{B93D7080-2159-4CD5-006C-DCACF99A6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238" y="3303588"/>
            <a:ext cx="144462" cy="142875"/>
          </a:xfrm>
          <a:prstGeom prst="rect">
            <a:avLst/>
          </a:prstGeom>
          <a:solidFill>
            <a:srgbClr val="000080"/>
          </a:solidFill>
          <a:ln w="9525" cap="sq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28060" name="Rectangle 28">
            <a:extLst>
              <a:ext uri="{FF2B5EF4-FFF2-40B4-BE49-F238E27FC236}">
                <a16:creationId xmlns:a16="http://schemas.microsoft.com/office/drawing/2014/main" id="{4E8CC215-5E42-1AB6-E439-A11B1860A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3300413"/>
            <a:ext cx="144462" cy="142875"/>
          </a:xfrm>
          <a:prstGeom prst="rect">
            <a:avLst/>
          </a:prstGeom>
          <a:solidFill>
            <a:srgbClr val="000080"/>
          </a:solidFill>
          <a:ln w="9525" cap="sq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28061" name="Rectangle 29">
            <a:extLst>
              <a:ext uri="{FF2B5EF4-FFF2-40B4-BE49-F238E27FC236}">
                <a16:creationId xmlns:a16="http://schemas.microsoft.com/office/drawing/2014/main" id="{6DB71E73-A40E-2F2D-D0D7-C8AFCE4C7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088" y="3157538"/>
            <a:ext cx="144462" cy="142875"/>
          </a:xfrm>
          <a:prstGeom prst="rect">
            <a:avLst/>
          </a:prstGeom>
          <a:solidFill>
            <a:srgbClr val="000080"/>
          </a:solidFill>
          <a:ln w="9525" cap="sq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grpSp>
        <p:nvGrpSpPr>
          <p:cNvPr id="8209" name="Group 33">
            <a:extLst>
              <a:ext uri="{FF2B5EF4-FFF2-40B4-BE49-F238E27FC236}">
                <a16:creationId xmlns:a16="http://schemas.microsoft.com/office/drawing/2014/main" id="{B56C9469-19A7-4BD4-37D4-57305F14AE33}"/>
              </a:ext>
            </a:extLst>
          </p:cNvPr>
          <p:cNvGrpSpPr>
            <a:grpSpLocks/>
          </p:cNvGrpSpPr>
          <p:nvPr/>
        </p:nvGrpSpPr>
        <p:grpSpPr bwMode="auto">
          <a:xfrm>
            <a:off x="3348038" y="2636838"/>
            <a:ext cx="2700337" cy="1944687"/>
            <a:chOff x="4059" y="2795"/>
            <a:chExt cx="1701" cy="1225"/>
          </a:xfrm>
        </p:grpSpPr>
        <p:sp>
          <p:nvSpPr>
            <p:cNvPr id="8210" name="Line 30">
              <a:extLst>
                <a:ext uri="{FF2B5EF4-FFF2-40B4-BE49-F238E27FC236}">
                  <a16:creationId xmlns:a16="http://schemas.microsoft.com/office/drawing/2014/main" id="{48EF8CD8-6EA1-D46D-1379-A66E67EBF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2" y="4020"/>
              <a:ext cx="1678" cy="0"/>
            </a:xfrm>
            <a:prstGeom prst="line">
              <a:avLst/>
            </a:prstGeom>
            <a:noFill/>
            <a:ln w="5715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1" name="Line 32">
              <a:extLst>
                <a:ext uri="{FF2B5EF4-FFF2-40B4-BE49-F238E27FC236}">
                  <a16:creationId xmlns:a16="http://schemas.microsoft.com/office/drawing/2014/main" id="{14B2DA4B-DDC1-9138-9730-ACC13EFFFD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9" y="2795"/>
              <a:ext cx="0" cy="1225"/>
            </a:xfrm>
            <a:prstGeom prst="line">
              <a:avLst/>
            </a:prstGeom>
            <a:noFill/>
            <a:ln w="5715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2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42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42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42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2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42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42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42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42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2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428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42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4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30843E7-AF50-133B-D76C-A9F6FF5703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3713" y="228600"/>
            <a:ext cx="6551612" cy="1447800"/>
          </a:xfrm>
        </p:spPr>
        <p:txBody>
          <a:bodyPr/>
          <a:lstStyle/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边填充算法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502BD8C-5FAC-E968-53DF-CA8441FE7C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1913" y="1630363"/>
            <a:ext cx="7343775" cy="511175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黑体" panose="02010609060101010101" pitchFamily="49" charset="-122"/>
              </a:rPr>
              <a:t>优点：</a:t>
            </a:r>
          </a:p>
          <a:p>
            <a:pPr lvl="1" eaLnBrk="1" hangingPunct="1"/>
            <a:r>
              <a:rPr lang="zh-CN" altLang="en-US" b="1">
                <a:latin typeface="黑体" panose="02010609060101010101" pitchFamily="49" charset="-122"/>
              </a:rPr>
              <a:t>最适合于有帧缓存的显示器</a:t>
            </a:r>
          </a:p>
          <a:p>
            <a:pPr lvl="1" eaLnBrk="1" hangingPunct="1"/>
            <a:r>
              <a:rPr lang="zh-CN" altLang="en-US" b="1">
                <a:latin typeface="黑体" panose="02010609060101010101" pitchFamily="49" charset="-122"/>
              </a:rPr>
              <a:t>可按任意顺序处理多边形的边</a:t>
            </a:r>
          </a:p>
          <a:p>
            <a:pPr lvl="1" eaLnBrk="1" hangingPunct="1"/>
            <a:r>
              <a:rPr lang="zh-CN" altLang="en-US" b="1">
                <a:latin typeface="黑体" panose="02010609060101010101" pitchFamily="49" charset="-122"/>
              </a:rPr>
              <a:t>仅访问与该边有交点的扫描线上右方的像素，算法简单</a:t>
            </a:r>
          </a:p>
          <a:p>
            <a:pPr eaLnBrk="1" hangingPunct="1"/>
            <a:r>
              <a:rPr lang="zh-CN" altLang="en-US" b="1">
                <a:latin typeface="黑体" panose="02010609060101010101" pitchFamily="49" charset="-122"/>
              </a:rPr>
              <a:t>缺点：</a:t>
            </a:r>
          </a:p>
          <a:p>
            <a:pPr lvl="1" eaLnBrk="1" hangingPunct="1"/>
            <a:r>
              <a:rPr lang="zh-CN" altLang="en-US" b="1">
                <a:latin typeface="黑体" panose="02010609060101010101" pitchFamily="49" charset="-122"/>
              </a:rPr>
              <a:t>对复杂图形，每一像素可能被访问多次，输入</a:t>
            </a:r>
            <a:r>
              <a:rPr lang="en-US" altLang="zh-CN" b="1">
                <a:latin typeface="黑体" panose="02010609060101010101" pitchFamily="49" charset="-122"/>
              </a:rPr>
              <a:t>/</a:t>
            </a:r>
            <a:r>
              <a:rPr lang="zh-CN" altLang="en-US" b="1">
                <a:latin typeface="黑体" panose="02010609060101010101" pitchFamily="49" charset="-122"/>
              </a:rPr>
              <a:t>输出量大</a:t>
            </a:r>
          </a:p>
          <a:p>
            <a:pPr lvl="1" eaLnBrk="1" hangingPunct="1"/>
            <a:r>
              <a:rPr lang="zh-CN" altLang="en-US" b="1">
                <a:latin typeface="黑体" panose="02010609060101010101" pitchFamily="49" charset="-122"/>
              </a:rPr>
              <a:t>图形输出不能与扫描同步进行，只有全部画完才能打印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74F3C14-42E4-5B1C-7494-AD7A6639C7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228600"/>
            <a:ext cx="5256212" cy="1447800"/>
          </a:xfrm>
        </p:spPr>
        <p:txBody>
          <a:bodyPr/>
          <a:lstStyle/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栅栏填充算法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5027" name="Rectangle 3">
            <a:extLst>
              <a:ext uri="{FF2B5EF4-FFF2-40B4-BE49-F238E27FC236}">
                <a16:creationId xmlns:a16="http://schemas.microsoft.com/office/drawing/2014/main" id="{797616BC-B0C2-09B2-C261-B72F7EC2E1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35150" y="1557338"/>
            <a:ext cx="4391025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600" b="1"/>
              <a:t>算法的改进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 b="1"/>
              <a:t>引入栅栏线</a:t>
            </a:r>
          </a:p>
        </p:txBody>
      </p:sp>
      <p:sp>
        <p:nvSpPr>
          <p:cNvPr id="46084" name="Rectangle 8">
            <a:extLst>
              <a:ext uri="{FF2B5EF4-FFF2-40B4-BE49-F238E27FC236}">
                <a16:creationId xmlns:a16="http://schemas.microsoft.com/office/drawing/2014/main" id="{F62A5498-C8B9-B4ED-791A-1EA64B4F9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692150"/>
            <a:ext cx="3184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 cap="sq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Fence Fill Algorithm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graphicFrame>
        <p:nvGraphicFramePr>
          <p:cNvPr id="46085" name="Object 14">
            <a:extLst>
              <a:ext uri="{FF2B5EF4-FFF2-40B4-BE49-F238E27FC236}">
                <a16:creationId xmlns:a16="http://schemas.microsoft.com/office/drawing/2014/main" id="{4B6F170B-B4E5-C6C7-B623-48C59AB3D3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670419"/>
              </p:ext>
            </p:extLst>
          </p:nvPr>
        </p:nvGraphicFramePr>
        <p:xfrm>
          <a:off x="1800225" y="3255963"/>
          <a:ext cx="6372225" cy="357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210425" imgH="4057650" progId="Visio.Drawing.6">
                  <p:embed/>
                </p:oleObj>
              </mc:Choice>
              <mc:Fallback>
                <p:oleObj r:id="rId2" imgW="7210425" imgH="4057650" progId="Visio.Drawing.6">
                  <p:embed/>
                  <p:pic>
                    <p:nvPicPr>
                      <p:cNvPr id="46085" name="Object 14">
                        <a:extLst>
                          <a:ext uri="{FF2B5EF4-FFF2-40B4-BE49-F238E27FC236}">
                            <a16:creationId xmlns:a16="http://schemas.microsoft.com/office/drawing/2014/main" id="{4B6F170B-B4E5-C6C7-B623-48C59AB3D3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3255963"/>
                        <a:ext cx="6372225" cy="3570287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4A22EEAE-0447-4210-ED76-CC158B1BF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228600"/>
            <a:ext cx="5256212" cy="1447800"/>
          </a:xfrm>
        </p:spPr>
        <p:txBody>
          <a:bodyPr/>
          <a:lstStyle/>
          <a:p>
            <a:pPr eaLnBrk="1" hangingPunct="1"/>
            <a:r>
              <a:rPr lang="zh-CN" altLang="en-US" b="0" dirty="0">
                <a:solidFill>
                  <a:schemeClr val="tx1"/>
                </a:solidFill>
              </a:rPr>
              <a:t>栅栏填充算法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7107" name="Object 4">
            <a:extLst>
              <a:ext uri="{FF2B5EF4-FFF2-40B4-BE49-F238E27FC236}">
                <a16:creationId xmlns:a16="http://schemas.microsoft.com/office/drawing/2014/main" id="{F2283900-F6F2-BD69-CDC7-BFBB3B36AD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315907"/>
              </p:ext>
            </p:extLst>
          </p:nvPr>
        </p:nvGraphicFramePr>
        <p:xfrm>
          <a:off x="1962150" y="3227388"/>
          <a:ext cx="6372225" cy="357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210425" imgH="4057650" progId="Visio.Drawing.6">
                  <p:embed/>
                </p:oleObj>
              </mc:Choice>
              <mc:Fallback>
                <p:oleObj r:id="rId2" imgW="7210425" imgH="4057650" progId="Visio.Drawing.6">
                  <p:embed/>
                  <p:pic>
                    <p:nvPicPr>
                      <p:cNvPr id="47107" name="Object 4">
                        <a:extLst>
                          <a:ext uri="{FF2B5EF4-FFF2-40B4-BE49-F238E27FC236}">
                            <a16:creationId xmlns:a16="http://schemas.microsoft.com/office/drawing/2014/main" id="{F2283900-F6F2-BD69-CDC7-BFBB3B36AD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3227388"/>
                        <a:ext cx="6372225" cy="3570287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25" name="WordArt 5">
            <a:hlinkClick r:id="rId4" action="ppaction://hlinkfile"/>
            <a:extLst>
              <a:ext uri="{FF2B5EF4-FFF2-40B4-BE49-F238E27FC236}">
                <a16:creationId xmlns:a16="http://schemas.microsoft.com/office/drawing/2014/main" id="{DF7AC6BA-FF7B-AA97-DF83-64C44767056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50825" y="3284538"/>
            <a:ext cx="1368425" cy="12239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fontAlgn="ctr" hangingPunct="1">
              <a:defRPr/>
            </a:pPr>
            <a:r>
              <a:rPr lang="zh-CN" altLang="en-US" sz="3600" kern="10" dirty="0">
                <a:ln w="12700" cap="sq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隶书"/>
              </a:rPr>
              <a:t>算法</a:t>
            </a:r>
          </a:p>
          <a:p>
            <a:pPr algn="ctr" eaLnBrk="1" fontAlgn="ctr" hangingPunct="1">
              <a:defRPr/>
            </a:pPr>
            <a:r>
              <a:rPr lang="zh-CN" altLang="en-US" sz="3600" kern="10" dirty="0">
                <a:ln w="12700" cap="sq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隶书"/>
              </a:rPr>
              <a:t>演示</a:t>
            </a:r>
            <a:r>
              <a:rPr lang="en-US" altLang="zh-CN" sz="3600" kern="10" dirty="0">
                <a:ln w="12700" cap="sq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隶书"/>
              </a:rPr>
              <a:t>1</a:t>
            </a:r>
            <a:endParaRPr lang="zh-CN" altLang="en-US" sz="3600" kern="10" dirty="0">
              <a:ln w="12700" cap="sq">
                <a:solidFill>
                  <a:srgbClr val="EAEAEA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隶书"/>
            </a:endParaRPr>
          </a:p>
        </p:txBody>
      </p:sp>
      <p:sp>
        <p:nvSpPr>
          <p:cNvPr id="465927" name="WordArt 7">
            <a:hlinkClick r:id="rId5" action="ppaction://hlinkfile"/>
            <a:extLst>
              <a:ext uri="{FF2B5EF4-FFF2-40B4-BE49-F238E27FC236}">
                <a16:creationId xmlns:a16="http://schemas.microsoft.com/office/drawing/2014/main" id="{67A347D3-27C5-1761-8C45-2031DFB8224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52413" y="5013325"/>
            <a:ext cx="1295400" cy="11525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fontAlgn="ctr" hangingPunct="1">
              <a:defRPr/>
            </a:pPr>
            <a:r>
              <a:rPr lang="zh-CN" altLang="en-US" sz="3600" kern="10">
                <a:ln w="12700" cap="sq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隶书"/>
              </a:rPr>
              <a:t>算法</a:t>
            </a:r>
          </a:p>
          <a:p>
            <a:pPr algn="ctr" eaLnBrk="1" fontAlgn="ctr" hangingPunct="1">
              <a:defRPr/>
            </a:pPr>
            <a:r>
              <a:rPr lang="zh-CN" altLang="en-US" sz="3600" kern="10">
                <a:ln w="12700" cap="sq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隶书"/>
              </a:rPr>
              <a:t>演示</a:t>
            </a:r>
            <a:r>
              <a:rPr lang="en-US" altLang="zh-CN" sz="3600" kern="10">
                <a:ln w="12700" cap="sq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隶书"/>
              </a:rPr>
              <a:t>2</a:t>
            </a:r>
            <a:endParaRPr lang="zh-CN" altLang="en-US" sz="3600" kern="10">
              <a:ln w="12700" cap="sq">
                <a:solidFill>
                  <a:srgbClr val="EAEAEA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隶书"/>
            </a:endParaRPr>
          </a:p>
        </p:txBody>
      </p:sp>
      <p:sp>
        <p:nvSpPr>
          <p:cNvPr id="465929" name="Rectangle 9">
            <a:extLst>
              <a:ext uri="{FF2B5EF4-FFF2-40B4-BE49-F238E27FC236}">
                <a16:creationId xmlns:a16="http://schemas.microsoft.com/office/drawing/2014/main" id="{FF3565D4-EBAD-8490-13A5-0BA81DF17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557338"/>
            <a:ext cx="7524750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b="1"/>
              <a:t>基本思想</a:t>
            </a:r>
          </a:p>
          <a:p>
            <a:pPr lvl="1" eaLnBrk="1" hangingPunct="1"/>
            <a:r>
              <a:rPr lang="zh-CN" altLang="en-US" b="1"/>
              <a:t>将像素中心位于交点和栅栏线之间的全部像素取补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7CBD7CA3-3361-D397-D608-09A3A14A01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/>
              <a:t>种子填充算法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8F59C15D-6300-F87B-F65D-4DC890DA65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1988" y="1905000"/>
            <a:ext cx="7772400" cy="2819400"/>
          </a:xfrm>
        </p:spPr>
        <p:txBody>
          <a:bodyPr/>
          <a:lstStyle/>
          <a:p>
            <a:pPr eaLnBrk="1" hangingPunct="1"/>
            <a:r>
              <a:rPr lang="en-US" altLang="zh-CN" b="1"/>
              <a:t>Seed Fill Algorithm</a:t>
            </a:r>
          </a:p>
          <a:p>
            <a:pPr eaLnBrk="1" hangingPunct="1"/>
            <a:r>
              <a:rPr lang="zh-CN" altLang="en-US" b="1"/>
              <a:t>另外一种思路</a:t>
            </a:r>
            <a:r>
              <a:rPr lang="en-US" altLang="zh-CN" b="1"/>
              <a:t>:</a:t>
            </a:r>
          </a:p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假设多边形区域内至少有一个像素已知</a:t>
            </a:r>
          </a:p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由该像素出发找出区域内部的所有像素</a:t>
            </a:r>
            <a:endParaRPr lang="en-US" altLang="zh-CN" b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占位符 3">
            <a:extLst>
              <a:ext uri="{FF2B5EF4-FFF2-40B4-BE49-F238E27FC236}">
                <a16:creationId xmlns:a16="http://schemas.microsoft.com/office/drawing/2014/main" id="{88238FFF-6C31-95C9-67CE-91E12344D5A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58D240-3F4D-4AD6-A754-0E6F7D6BD64C}" type="datetime1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2023/6/16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49155" name="灯片编号占位符 5">
            <a:extLst>
              <a:ext uri="{FF2B5EF4-FFF2-40B4-BE49-F238E27FC236}">
                <a16:creationId xmlns:a16="http://schemas.microsoft.com/office/drawing/2014/main" id="{2D9974DF-FF5F-16FF-C0B0-CD3C3304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56C4F9-D206-43D0-9F04-22182E0262D2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82D64598-2244-D7B7-618C-5EDECA9F78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/>
              <a:t>种子填充算法</a:t>
            </a: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2413E998-B6CB-ECD4-2BD8-D8716E189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80935" name="Rectangle 7">
            <a:extLst>
              <a:ext uri="{FF2B5EF4-FFF2-40B4-BE49-F238E27FC236}">
                <a16:creationId xmlns:a16="http://schemas.microsoft.com/office/drawing/2014/main" id="{2404D6E1-6E84-4E14-D421-0C6B34BCF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38" y="1844675"/>
            <a:ext cx="5903912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0" lang="zh-CN" altLang="en-US" b="1"/>
              <a:t>假定区</a:t>
            </a:r>
            <a:r>
              <a:rPr lang="zh-CN" altLang="en-US" b="1"/>
              <a:t>域采用边界定义法</a:t>
            </a:r>
            <a:endParaRPr kumimoji="0" lang="en-US" altLang="zh-CN" b="1"/>
          </a:p>
        </p:txBody>
      </p:sp>
      <p:sp>
        <p:nvSpPr>
          <p:cNvPr id="380938" name="Rectangle 10">
            <a:extLst>
              <a:ext uri="{FF2B5EF4-FFF2-40B4-BE49-F238E27FC236}">
                <a16:creationId xmlns:a16="http://schemas.microsoft.com/office/drawing/2014/main" id="{E2ADE816-0556-52DF-B767-5DF4CAA74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113" y="3068638"/>
            <a:ext cx="388937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b="1" dirty="0"/>
              <a:t>区域连通方式：</a:t>
            </a:r>
            <a:endParaRPr kumimoji="0" lang="zh-CN" altLang="en-US" b="1" dirty="0"/>
          </a:p>
        </p:txBody>
      </p:sp>
      <p:pic>
        <p:nvPicPr>
          <p:cNvPr id="380939" name="Picture 11">
            <a:extLst>
              <a:ext uri="{FF2B5EF4-FFF2-40B4-BE49-F238E27FC236}">
                <a16:creationId xmlns:a16="http://schemas.microsoft.com/office/drawing/2014/main" id="{E5D86D6A-8DFF-5326-1699-0E0A9F720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98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365625"/>
            <a:ext cx="1828800" cy="163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0940" name="Picture 12">
            <a:extLst>
              <a:ext uri="{FF2B5EF4-FFF2-40B4-BE49-F238E27FC236}">
                <a16:creationId xmlns:a16="http://schemas.microsoft.com/office/drawing/2014/main" id="{20491C7E-1C13-53E1-C539-C08FFFCBD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394200"/>
            <a:ext cx="1800225" cy="1552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0942" name="Rectangle 14">
            <a:extLst>
              <a:ext uri="{FF2B5EF4-FFF2-40B4-BE49-F238E27FC236}">
                <a16:creationId xmlns:a16="http://schemas.microsoft.com/office/drawing/2014/main" id="{DF39C03D-E46F-9DAC-7009-7686ED54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1557338"/>
            <a:ext cx="1439863" cy="1225550"/>
          </a:xfrm>
          <a:prstGeom prst="rect">
            <a:avLst/>
          </a:prstGeom>
          <a:solidFill>
            <a:srgbClr val="FFCC99"/>
          </a:solidFill>
          <a:ln w="38100" cap="sq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80943" name="Rectangle 15">
            <a:extLst>
              <a:ext uri="{FF2B5EF4-FFF2-40B4-BE49-F238E27FC236}">
                <a16:creationId xmlns:a16="http://schemas.microsoft.com/office/drawing/2014/main" id="{04EF5424-0620-47D3-3D10-DD264DF0E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5876925"/>
            <a:ext cx="3024188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kumimoji="0" lang="en-US" altLang="zh-CN" sz="3200" b="1"/>
              <a:t>8-connected</a:t>
            </a:r>
            <a:endParaRPr kumimoji="0" lang="zh-CN" altLang="en-US" sz="3200" b="1"/>
          </a:p>
        </p:txBody>
      </p:sp>
      <p:sp>
        <p:nvSpPr>
          <p:cNvPr id="380944" name="Rectangle 16">
            <a:extLst>
              <a:ext uri="{FF2B5EF4-FFF2-40B4-BE49-F238E27FC236}">
                <a16:creationId xmlns:a16="http://schemas.microsoft.com/office/drawing/2014/main" id="{7E5260F2-DFD2-B2BC-568D-F660ADF4E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638" y="5878513"/>
            <a:ext cx="2808287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/>
              <a:t>4-connected</a:t>
            </a:r>
            <a:endParaRPr kumimoji="0"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0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0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80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80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5" grpId="0"/>
      <p:bldP spid="380938" grpId="0"/>
      <p:bldP spid="380943" grpId="0"/>
      <p:bldP spid="38094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>
            <a:extLst>
              <a:ext uri="{FF2B5EF4-FFF2-40B4-BE49-F238E27FC236}">
                <a16:creationId xmlns:a16="http://schemas.microsoft.com/office/drawing/2014/main" id="{5233FEFF-630C-0FA5-5B9F-AF7E98DA05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/>
              <a:t>种子填充算法</a:t>
            </a:r>
          </a:p>
        </p:txBody>
      </p:sp>
      <p:pic>
        <p:nvPicPr>
          <p:cNvPr id="50179" name="Picture 4">
            <a:extLst>
              <a:ext uri="{FF2B5EF4-FFF2-40B4-BE49-F238E27FC236}">
                <a16:creationId xmlns:a16="http://schemas.microsoft.com/office/drawing/2014/main" id="{3E366AFE-3A58-F6BA-C8C1-2FC1B0BC57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98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5513" y="3390900"/>
            <a:ext cx="4319587" cy="3351213"/>
          </a:xfrm>
          <a:noFill/>
          <a:ln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80" name="Rectangle 8">
            <a:extLst>
              <a:ext uri="{FF2B5EF4-FFF2-40B4-BE49-F238E27FC236}">
                <a16:creationId xmlns:a16="http://schemas.microsoft.com/office/drawing/2014/main" id="{8CB0D3DD-B787-A3CD-8B08-C39093EEE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1557338"/>
            <a:ext cx="5648325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</a:rPr>
              <a:t>4</a:t>
            </a:r>
            <a:r>
              <a:rPr lang="zh-CN" altLang="en-US" b="1">
                <a:solidFill>
                  <a:schemeClr val="tx2"/>
                </a:solidFill>
              </a:rPr>
              <a:t>连通与</a:t>
            </a:r>
            <a:r>
              <a:rPr lang="en-US" altLang="zh-CN" b="1">
                <a:solidFill>
                  <a:schemeClr val="tx2"/>
                </a:solidFill>
              </a:rPr>
              <a:t>8</a:t>
            </a:r>
            <a:r>
              <a:rPr lang="zh-CN" altLang="en-US" b="1">
                <a:solidFill>
                  <a:schemeClr val="tx2"/>
                </a:solidFill>
              </a:rPr>
              <a:t>连通区域的区别</a:t>
            </a:r>
          </a:p>
          <a:p>
            <a:pPr lvl="1" eaLnBrk="1" hangingPunct="1"/>
            <a:r>
              <a:rPr lang="zh-CN" altLang="en-US" b="1"/>
              <a:t>连通性</a:t>
            </a:r>
          </a:p>
          <a:p>
            <a:pPr lvl="1" eaLnBrk="1" hangingPunct="1"/>
            <a:r>
              <a:rPr lang="zh-CN" altLang="en-US" b="1"/>
              <a:t>对边界的要求</a:t>
            </a:r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5E673D48-606D-60EF-4F4A-8EA174D3CC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/>
              <a:t>种子填充算法</a:t>
            </a:r>
          </a:p>
        </p:txBody>
      </p:sp>
      <p:grpSp>
        <p:nvGrpSpPr>
          <p:cNvPr id="386084" name="Group 36">
            <a:extLst>
              <a:ext uri="{FF2B5EF4-FFF2-40B4-BE49-F238E27FC236}">
                <a16:creationId xmlns:a16="http://schemas.microsoft.com/office/drawing/2014/main" id="{9666E9B6-B07A-E3C4-ECD1-ED6A357EF5D3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2632075"/>
            <a:ext cx="2752725" cy="2289175"/>
            <a:chOff x="1183" y="1353"/>
            <a:chExt cx="1734" cy="1442"/>
          </a:xfrm>
        </p:grpSpPr>
        <p:sp>
          <p:nvSpPr>
            <p:cNvPr id="51248" name="Oval 4">
              <a:extLst>
                <a:ext uri="{FF2B5EF4-FFF2-40B4-BE49-F238E27FC236}">
                  <a16:creationId xmlns:a16="http://schemas.microsoft.com/office/drawing/2014/main" id="{6A623271-788A-B0D7-4B79-D0A5ECF91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2614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49" name="Oval 5">
              <a:extLst>
                <a:ext uri="{FF2B5EF4-FFF2-40B4-BE49-F238E27FC236}">
                  <a16:creationId xmlns:a16="http://schemas.microsoft.com/office/drawing/2014/main" id="{AC4A3005-C1DA-0E2F-0D81-DC04BF7F7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" y="2614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50" name="Oval 6">
              <a:extLst>
                <a:ext uri="{FF2B5EF4-FFF2-40B4-BE49-F238E27FC236}">
                  <a16:creationId xmlns:a16="http://schemas.microsoft.com/office/drawing/2014/main" id="{BB61D125-5AF9-1BC0-13C8-33E8FB61C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" y="2614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51" name="Oval 7">
              <a:extLst>
                <a:ext uri="{FF2B5EF4-FFF2-40B4-BE49-F238E27FC236}">
                  <a16:creationId xmlns:a16="http://schemas.microsoft.com/office/drawing/2014/main" id="{02C8CA4A-D124-C81C-81F0-21B2F8751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" y="2614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52" name="Oval 8">
              <a:extLst>
                <a:ext uri="{FF2B5EF4-FFF2-40B4-BE49-F238E27FC236}">
                  <a16:creationId xmlns:a16="http://schemas.microsoft.com/office/drawing/2014/main" id="{2E570166-D9CD-F146-CC38-908E5158A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2614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53" name="Oval 9">
              <a:extLst>
                <a:ext uri="{FF2B5EF4-FFF2-40B4-BE49-F238E27FC236}">
                  <a16:creationId xmlns:a16="http://schemas.microsoft.com/office/drawing/2014/main" id="{310BE180-5FD5-6937-84E3-D63F1ECCD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2396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54" name="Oval 10">
              <a:extLst>
                <a:ext uri="{FF2B5EF4-FFF2-40B4-BE49-F238E27FC236}">
                  <a16:creationId xmlns:a16="http://schemas.microsoft.com/office/drawing/2014/main" id="{9C91D904-A57F-0F49-B94C-B3D35709F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" y="2396"/>
              <a:ext cx="182" cy="181"/>
            </a:xfrm>
            <a:prstGeom prst="ellipse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55" name="Oval 11">
              <a:extLst>
                <a:ext uri="{FF2B5EF4-FFF2-40B4-BE49-F238E27FC236}">
                  <a16:creationId xmlns:a16="http://schemas.microsoft.com/office/drawing/2014/main" id="{33E0C4BE-1275-F43E-9A89-FE09EF901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" y="2396"/>
              <a:ext cx="182" cy="181"/>
            </a:xfrm>
            <a:prstGeom prst="ellipse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56" name="Oval 12">
              <a:extLst>
                <a:ext uri="{FF2B5EF4-FFF2-40B4-BE49-F238E27FC236}">
                  <a16:creationId xmlns:a16="http://schemas.microsoft.com/office/drawing/2014/main" id="{606FD7F0-3D84-7D56-DFB0-462EDF21A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" y="2396"/>
              <a:ext cx="182" cy="181"/>
            </a:xfrm>
            <a:prstGeom prst="ellipse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57" name="Oval 13">
              <a:extLst>
                <a:ext uri="{FF2B5EF4-FFF2-40B4-BE49-F238E27FC236}">
                  <a16:creationId xmlns:a16="http://schemas.microsoft.com/office/drawing/2014/main" id="{1374E624-F49B-2840-46C1-138981336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2396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58" name="Oval 14">
              <a:extLst>
                <a:ext uri="{FF2B5EF4-FFF2-40B4-BE49-F238E27FC236}">
                  <a16:creationId xmlns:a16="http://schemas.microsoft.com/office/drawing/2014/main" id="{06C51BF3-B3D0-B8FD-3194-50B164505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2187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59" name="Oval 15">
              <a:extLst>
                <a:ext uri="{FF2B5EF4-FFF2-40B4-BE49-F238E27FC236}">
                  <a16:creationId xmlns:a16="http://schemas.microsoft.com/office/drawing/2014/main" id="{39B3ECA2-4143-1B8C-1055-46887D9D8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" y="2187"/>
              <a:ext cx="182" cy="181"/>
            </a:xfrm>
            <a:prstGeom prst="ellipse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60" name="Oval 16">
              <a:extLst>
                <a:ext uri="{FF2B5EF4-FFF2-40B4-BE49-F238E27FC236}">
                  <a16:creationId xmlns:a16="http://schemas.microsoft.com/office/drawing/2014/main" id="{76764827-BBD7-663E-AB8E-068DDCFE9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" y="2187"/>
              <a:ext cx="182" cy="181"/>
            </a:xfrm>
            <a:prstGeom prst="ellipse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61" name="Oval 17">
              <a:extLst>
                <a:ext uri="{FF2B5EF4-FFF2-40B4-BE49-F238E27FC236}">
                  <a16:creationId xmlns:a16="http://schemas.microsoft.com/office/drawing/2014/main" id="{FF0FCFD3-F4CC-A2D9-EC4B-9D7EBB5F2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" y="2187"/>
              <a:ext cx="182" cy="181"/>
            </a:xfrm>
            <a:prstGeom prst="ellipse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62" name="Oval 18">
              <a:extLst>
                <a:ext uri="{FF2B5EF4-FFF2-40B4-BE49-F238E27FC236}">
                  <a16:creationId xmlns:a16="http://schemas.microsoft.com/office/drawing/2014/main" id="{FFF31C7D-9146-559C-6B29-0B4FBA4BC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2187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63" name="Oval 19">
              <a:extLst>
                <a:ext uri="{FF2B5EF4-FFF2-40B4-BE49-F238E27FC236}">
                  <a16:creationId xmlns:a16="http://schemas.microsoft.com/office/drawing/2014/main" id="{2F650C4D-E39D-C572-1DDE-DF674D831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1979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64" name="Oval 20">
              <a:extLst>
                <a:ext uri="{FF2B5EF4-FFF2-40B4-BE49-F238E27FC236}">
                  <a16:creationId xmlns:a16="http://schemas.microsoft.com/office/drawing/2014/main" id="{C4AE51A2-7CC2-CA98-21A6-C445AE1B0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" y="1979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65" name="Oval 21">
              <a:extLst>
                <a:ext uri="{FF2B5EF4-FFF2-40B4-BE49-F238E27FC236}">
                  <a16:creationId xmlns:a16="http://schemas.microsoft.com/office/drawing/2014/main" id="{D945A38C-3E72-3AEF-4311-961DE42CB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" y="1979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66" name="Oval 22">
              <a:extLst>
                <a:ext uri="{FF2B5EF4-FFF2-40B4-BE49-F238E27FC236}">
                  <a16:creationId xmlns:a16="http://schemas.microsoft.com/office/drawing/2014/main" id="{F13204C8-083B-9E6E-59AB-7774068F7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" y="1979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67" name="Oval 23">
              <a:extLst>
                <a:ext uri="{FF2B5EF4-FFF2-40B4-BE49-F238E27FC236}">
                  <a16:creationId xmlns:a16="http://schemas.microsoft.com/office/drawing/2014/main" id="{28BEFEA3-F30F-C4CF-E64E-086469D36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1770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68" name="Oval 24">
              <a:extLst>
                <a:ext uri="{FF2B5EF4-FFF2-40B4-BE49-F238E27FC236}">
                  <a16:creationId xmlns:a16="http://schemas.microsoft.com/office/drawing/2014/main" id="{699889F8-61FC-3093-C290-FDA1B917B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353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69" name="Oval 25">
              <a:extLst>
                <a:ext uri="{FF2B5EF4-FFF2-40B4-BE49-F238E27FC236}">
                  <a16:creationId xmlns:a16="http://schemas.microsoft.com/office/drawing/2014/main" id="{66D3AF4E-9C6E-42B6-5908-EF6AC690E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353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70" name="Oval 26">
              <a:extLst>
                <a:ext uri="{FF2B5EF4-FFF2-40B4-BE49-F238E27FC236}">
                  <a16:creationId xmlns:a16="http://schemas.microsoft.com/office/drawing/2014/main" id="{6EBD2BF2-E76D-D889-B9D5-EE2521003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2" y="1353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71" name="Oval 27">
              <a:extLst>
                <a:ext uri="{FF2B5EF4-FFF2-40B4-BE49-F238E27FC236}">
                  <a16:creationId xmlns:a16="http://schemas.microsoft.com/office/drawing/2014/main" id="{95307125-0B87-2603-A378-D83F0968C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353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72" name="Oval 28">
              <a:extLst>
                <a:ext uri="{FF2B5EF4-FFF2-40B4-BE49-F238E27FC236}">
                  <a16:creationId xmlns:a16="http://schemas.microsoft.com/office/drawing/2014/main" id="{E93ABA42-0CD8-73C3-2CDF-BFEE1BB79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6" y="1353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73" name="Oval 29">
              <a:extLst>
                <a:ext uri="{FF2B5EF4-FFF2-40B4-BE49-F238E27FC236}">
                  <a16:creationId xmlns:a16="http://schemas.microsoft.com/office/drawing/2014/main" id="{C4332A13-C6A6-9E8F-0DF3-41298ABDC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2178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74" name="Oval 30">
              <a:extLst>
                <a:ext uri="{FF2B5EF4-FFF2-40B4-BE49-F238E27FC236}">
                  <a16:creationId xmlns:a16="http://schemas.microsoft.com/office/drawing/2014/main" id="{4F27F9FF-378B-82B6-6645-DEE1F991B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1979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75" name="Oval 31">
              <a:extLst>
                <a:ext uri="{FF2B5EF4-FFF2-40B4-BE49-F238E27FC236}">
                  <a16:creationId xmlns:a16="http://schemas.microsoft.com/office/drawing/2014/main" id="{91F07E02-8053-63FB-4D56-F624B9656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" y="1979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76" name="Oval 32">
              <a:extLst>
                <a:ext uri="{FF2B5EF4-FFF2-40B4-BE49-F238E27FC236}">
                  <a16:creationId xmlns:a16="http://schemas.microsoft.com/office/drawing/2014/main" id="{BAB60C16-357F-4F9F-0A98-49B4DD22F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1979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77" name="Oval 33">
              <a:extLst>
                <a:ext uri="{FF2B5EF4-FFF2-40B4-BE49-F238E27FC236}">
                  <a16:creationId xmlns:a16="http://schemas.microsoft.com/office/drawing/2014/main" id="{04E2DCEA-F5AC-E97A-8A94-0C17A2A8D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1770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78" name="Oval 34">
              <a:extLst>
                <a:ext uri="{FF2B5EF4-FFF2-40B4-BE49-F238E27FC236}">
                  <a16:creationId xmlns:a16="http://schemas.microsoft.com/office/drawing/2014/main" id="{EE9A048C-19A2-F66E-B203-0FB78527E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5" y="1562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79" name="Oval 35">
              <a:extLst>
                <a:ext uri="{FF2B5EF4-FFF2-40B4-BE49-F238E27FC236}">
                  <a16:creationId xmlns:a16="http://schemas.microsoft.com/office/drawing/2014/main" id="{6637B9EC-D168-1C33-7650-4F20AD384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1570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86126" name="Group 78">
            <a:extLst>
              <a:ext uri="{FF2B5EF4-FFF2-40B4-BE49-F238E27FC236}">
                <a16:creationId xmlns:a16="http://schemas.microsoft.com/office/drawing/2014/main" id="{DB734F6E-5368-AF2E-2534-EA164B008FD2}"/>
              </a:ext>
            </a:extLst>
          </p:cNvPr>
          <p:cNvGrpSpPr>
            <a:grpSpLocks/>
          </p:cNvGrpSpPr>
          <p:nvPr/>
        </p:nvGrpSpPr>
        <p:grpSpPr bwMode="auto">
          <a:xfrm>
            <a:off x="5059363" y="2617788"/>
            <a:ext cx="2752725" cy="2289175"/>
            <a:chOff x="3051" y="1344"/>
            <a:chExt cx="1734" cy="1442"/>
          </a:xfrm>
        </p:grpSpPr>
        <p:sp>
          <p:nvSpPr>
            <p:cNvPr id="51209" name="Oval 39">
              <a:extLst>
                <a:ext uri="{FF2B5EF4-FFF2-40B4-BE49-F238E27FC236}">
                  <a16:creationId xmlns:a16="http://schemas.microsoft.com/office/drawing/2014/main" id="{858FA437-01A0-8D4C-1778-4D4DFA12B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2605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10" name="Oval 40">
              <a:extLst>
                <a:ext uri="{FF2B5EF4-FFF2-40B4-BE49-F238E27FC236}">
                  <a16:creationId xmlns:a16="http://schemas.microsoft.com/office/drawing/2014/main" id="{B5707412-4020-49F7-24E9-DA133D5BA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8" y="2605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11" name="Oval 41">
              <a:extLst>
                <a:ext uri="{FF2B5EF4-FFF2-40B4-BE49-F238E27FC236}">
                  <a16:creationId xmlns:a16="http://schemas.microsoft.com/office/drawing/2014/main" id="{2DDF307B-F946-57D6-23B6-D7F36F977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6" y="2605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12" name="Oval 42">
              <a:extLst>
                <a:ext uri="{FF2B5EF4-FFF2-40B4-BE49-F238E27FC236}">
                  <a16:creationId xmlns:a16="http://schemas.microsoft.com/office/drawing/2014/main" id="{63D8EFA8-3FC7-1979-0052-65A8D179B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" y="2605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13" name="Oval 43">
              <a:extLst>
                <a:ext uri="{FF2B5EF4-FFF2-40B4-BE49-F238E27FC236}">
                  <a16:creationId xmlns:a16="http://schemas.microsoft.com/office/drawing/2014/main" id="{FEFCFE46-4CA6-B5EA-A79E-2DC4C0B9F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0" y="2605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14" name="Oval 44">
              <a:extLst>
                <a:ext uri="{FF2B5EF4-FFF2-40B4-BE49-F238E27FC236}">
                  <a16:creationId xmlns:a16="http://schemas.microsoft.com/office/drawing/2014/main" id="{91DB59F0-5EE8-574A-CD65-DBE39D5CE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2387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15" name="Oval 45">
              <a:extLst>
                <a:ext uri="{FF2B5EF4-FFF2-40B4-BE49-F238E27FC236}">
                  <a16:creationId xmlns:a16="http://schemas.microsoft.com/office/drawing/2014/main" id="{CC6F1E2E-55C9-9D8B-AD68-5A7E44FB6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8" y="2387"/>
              <a:ext cx="182" cy="181"/>
            </a:xfrm>
            <a:prstGeom prst="ellipse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16" name="Oval 46">
              <a:extLst>
                <a:ext uri="{FF2B5EF4-FFF2-40B4-BE49-F238E27FC236}">
                  <a16:creationId xmlns:a16="http://schemas.microsoft.com/office/drawing/2014/main" id="{E6A6B63E-DDC3-2277-9E0F-B7C3AD52A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6" y="2387"/>
              <a:ext cx="182" cy="181"/>
            </a:xfrm>
            <a:prstGeom prst="ellipse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17" name="Oval 47">
              <a:extLst>
                <a:ext uri="{FF2B5EF4-FFF2-40B4-BE49-F238E27FC236}">
                  <a16:creationId xmlns:a16="http://schemas.microsoft.com/office/drawing/2014/main" id="{F8A9D369-F0D7-041F-6E2D-F65A0BC04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" y="2387"/>
              <a:ext cx="182" cy="181"/>
            </a:xfrm>
            <a:prstGeom prst="ellipse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18" name="Oval 48">
              <a:extLst>
                <a:ext uri="{FF2B5EF4-FFF2-40B4-BE49-F238E27FC236}">
                  <a16:creationId xmlns:a16="http://schemas.microsoft.com/office/drawing/2014/main" id="{72A90367-284F-3C20-75D9-8B5D35D79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0" y="2387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19" name="Oval 49">
              <a:extLst>
                <a:ext uri="{FF2B5EF4-FFF2-40B4-BE49-F238E27FC236}">
                  <a16:creationId xmlns:a16="http://schemas.microsoft.com/office/drawing/2014/main" id="{B3A33D25-DA8B-96D9-C30A-EC109E4EB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2178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20" name="Oval 50">
              <a:extLst>
                <a:ext uri="{FF2B5EF4-FFF2-40B4-BE49-F238E27FC236}">
                  <a16:creationId xmlns:a16="http://schemas.microsoft.com/office/drawing/2014/main" id="{0D528BF5-45DE-7B59-C55A-878EB4471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8" y="2178"/>
              <a:ext cx="182" cy="181"/>
            </a:xfrm>
            <a:prstGeom prst="ellipse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21" name="Oval 51">
              <a:extLst>
                <a:ext uri="{FF2B5EF4-FFF2-40B4-BE49-F238E27FC236}">
                  <a16:creationId xmlns:a16="http://schemas.microsoft.com/office/drawing/2014/main" id="{3D4D22C1-799E-FB6C-D293-76ABA7AE9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6" y="2178"/>
              <a:ext cx="182" cy="181"/>
            </a:xfrm>
            <a:prstGeom prst="ellipse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22" name="Oval 52">
              <a:extLst>
                <a:ext uri="{FF2B5EF4-FFF2-40B4-BE49-F238E27FC236}">
                  <a16:creationId xmlns:a16="http://schemas.microsoft.com/office/drawing/2014/main" id="{EB1C468C-47EA-DC61-704B-12AB44231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" y="2178"/>
              <a:ext cx="182" cy="181"/>
            </a:xfrm>
            <a:prstGeom prst="ellipse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23" name="Oval 53">
              <a:extLst>
                <a:ext uri="{FF2B5EF4-FFF2-40B4-BE49-F238E27FC236}">
                  <a16:creationId xmlns:a16="http://schemas.microsoft.com/office/drawing/2014/main" id="{89A36F36-54DB-3C22-13F6-FF05EFC3E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0" y="2178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24" name="Oval 54">
              <a:extLst>
                <a:ext uri="{FF2B5EF4-FFF2-40B4-BE49-F238E27FC236}">
                  <a16:creationId xmlns:a16="http://schemas.microsoft.com/office/drawing/2014/main" id="{3B2C9B8C-2266-3392-1A83-1A2A0DF79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1970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25" name="Oval 55">
              <a:extLst>
                <a:ext uri="{FF2B5EF4-FFF2-40B4-BE49-F238E27FC236}">
                  <a16:creationId xmlns:a16="http://schemas.microsoft.com/office/drawing/2014/main" id="{BDBD8E0D-D535-9997-007C-5808F4168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8" y="1970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26" name="Oval 56">
              <a:extLst>
                <a:ext uri="{FF2B5EF4-FFF2-40B4-BE49-F238E27FC236}">
                  <a16:creationId xmlns:a16="http://schemas.microsoft.com/office/drawing/2014/main" id="{666B1C39-CB19-3287-C152-AF5C7661A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6" y="1970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27" name="Oval 57">
              <a:extLst>
                <a:ext uri="{FF2B5EF4-FFF2-40B4-BE49-F238E27FC236}">
                  <a16:creationId xmlns:a16="http://schemas.microsoft.com/office/drawing/2014/main" id="{BB1C8B71-5A7E-E0DA-CB61-86EE9C1AA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" y="1970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28" name="Oval 58">
              <a:extLst>
                <a:ext uri="{FF2B5EF4-FFF2-40B4-BE49-F238E27FC236}">
                  <a16:creationId xmlns:a16="http://schemas.microsoft.com/office/drawing/2014/main" id="{BFE2C148-C8CB-E2FD-AFF1-B38E80C54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1761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29" name="Oval 59">
              <a:extLst>
                <a:ext uri="{FF2B5EF4-FFF2-40B4-BE49-F238E27FC236}">
                  <a16:creationId xmlns:a16="http://schemas.microsoft.com/office/drawing/2014/main" id="{32B96BD3-A435-522E-1980-4B28B2822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" y="1344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30" name="Oval 60">
              <a:extLst>
                <a:ext uri="{FF2B5EF4-FFF2-40B4-BE49-F238E27FC236}">
                  <a16:creationId xmlns:a16="http://schemas.microsoft.com/office/drawing/2014/main" id="{15E71907-D6E1-CD67-85BD-DA67B571B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" y="1344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31" name="Oval 61">
              <a:extLst>
                <a:ext uri="{FF2B5EF4-FFF2-40B4-BE49-F238E27FC236}">
                  <a16:creationId xmlns:a16="http://schemas.microsoft.com/office/drawing/2014/main" id="{4A5DEE56-59EE-9B34-0A0F-0DF713B4A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344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32" name="Oval 62">
              <a:extLst>
                <a:ext uri="{FF2B5EF4-FFF2-40B4-BE49-F238E27FC236}">
                  <a16:creationId xmlns:a16="http://schemas.microsoft.com/office/drawing/2014/main" id="{8F483DF0-8EB5-08B8-BEAD-5D49427EF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1344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33" name="Oval 63">
              <a:extLst>
                <a:ext uri="{FF2B5EF4-FFF2-40B4-BE49-F238E27FC236}">
                  <a16:creationId xmlns:a16="http://schemas.microsoft.com/office/drawing/2014/main" id="{49388AA9-3C72-C312-C24E-ED9EE156F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4" y="1344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34" name="Oval 64">
              <a:extLst>
                <a:ext uri="{FF2B5EF4-FFF2-40B4-BE49-F238E27FC236}">
                  <a16:creationId xmlns:a16="http://schemas.microsoft.com/office/drawing/2014/main" id="{DB1C4970-6B03-5893-A7A3-56951DCF6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" y="2169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35" name="Oval 65">
              <a:extLst>
                <a:ext uri="{FF2B5EF4-FFF2-40B4-BE49-F238E27FC236}">
                  <a16:creationId xmlns:a16="http://schemas.microsoft.com/office/drawing/2014/main" id="{42175B4A-42F9-9DF3-E49C-E625E5FE9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" y="1970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36" name="Oval 66">
              <a:extLst>
                <a:ext uri="{FF2B5EF4-FFF2-40B4-BE49-F238E27FC236}">
                  <a16:creationId xmlns:a16="http://schemas.microsoft.com/office/drawing/2014/main" id="{66B76846-4C29-7486-3A8E-9F29A54C9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1970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37" name="Oval 67">
              <a:extLst>
                <a:ext uri="{FF2B5EF4-FFF2-40B4-BE49-F238E27FC236}">
                  <a16:creationId xmlns:a16="http://schemas.microsoft.com/office/drawing/2014/main" id="{19B8341C-BC9A-E95D-5120-768259E0E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" y="1970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38" name="Oval 68">
              <a:extLst>
                <a:ext uri="{FF2B5EF4-FFF2-40B4-BE49-F238E27FC236}">
                  <a16:creationId xmlns:a16="http://schemas.microsoft.com/office/drawing/2014/main" id="{A442C968-EF08-E2A0-573F-75706EA1B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" y="1761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39" name="Oval 69">
              <a:extLst>
                <a:ext uri="{FF2B5EF4-FFF2-40B4-BE49-F238E27FC236}">
                  <a16:creationId xmlns:a16="http://schemas.microsoft.com/office/drawing/2014/main" id="{4AA119C7-45EC-C43B-C6C4-6CE30559F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1553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40" name="Oval 70">
              <a:extLst>
                <a:ext uri="{FF2B5EF4-FFF2-40B4-BE49-F238E27FC236}">
                  <a16:creationId xmlns:a16="http://schemas.microsoft.com/office/drawing/2014/main" id="{8D07F8A6-B42C-AFED-8747-33FBC082E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1561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41" name="Oval 71">
              <a:extLst>
                <a:ext uri="{FF2B5EF4-FFF2-40B4-BE49-F238E27FC236}">
                  <a16:creationId xmlns:a16="http://schemas.microsoft.com/office/drawing/2014/main" id="{5101DD9E-414D-8E38-3D43-975569F0C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0" y="1779"/>
              <a:ext cx="182" cy="181"/>
            </a:xfrm>
            <a:prstGeom prst="ellipse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42" name="Oval 72">
              <a:extLst>
                <a:ext uri="{FF2B5EF4-FFF2-40B4-BE49-F238E27FC236}">
                  <a16:creationId xmlns:a16="http://schemas.microsoft.com/office/drawing/2014/main" id="{D85C81D7-AA98-0CE2-9B0D-FDBC31FB8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1779"/>
              <a:ext cx="182" cy="181"/>
            </a:xfrm>
            <a:prstGeom prst="ellipse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43" name="Oval 73">
              <a:extLst>
                <a:ext uri="{FF2B5EF4-FFF2-40B4-BE49-F238E27FC236}">
                  <a16:creationId xmlns:a16="http://schemas.microsoft.com/office/drawing/2014/main" id="{EAE4EA46-9805-636A-C853-BEDBFFD2D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779"/>
              <a:ext cx="182" cy="181"/>
            </a:xfrm>
            <a:prstGeom prst="ellipse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44" name="Oval 74">
              <a:extLst>
                <a:ext uri="{FF2B5EF4-FFF2-40B4-BE49-F238E27FC236}">
                  <a16:creationId xmlns:a16="http://schemas.microsoft.com/office/drawing/2014/main" id="{326448CD-7009-150B-51A4-1547D0AB2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0" y="1570"/>
              <a:ext cx="182" cy="181"/>
            </a:xfrm>
            <a:prstGeom prst="ellipse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45" name="Oval 75">
              <a:extLst>
                <a:ext uri="{FF2B5EF4-FFF2-40B4-BE49-F238E27FC236}">
                  <a16:creationId xmlns:a16="http://schemas.microsoft.com/office/drawing/2014/main" id="{20863304-9EB7-2AF9-4C0A-DC9915CC4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1570"/>
              <a:ext cx="182" cy="181"/>
            </a:xfrm>
            <a:prstGeom prst="ellipse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46" name="Oval 76">
              <a:extLst>
                <a:ext uri="{FF2B5EF4-FFF2-40B4-BE49-F238E27FC236}">
                  <a16:creationId xmlns:a16="http://schemas.microsoft.com/office/drawing/2014/main" id="{7866BE03-0966-6B05-7114-D770C20F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570"/>
              <a:ext cx="182" cy="181"/>
            </a:xfrm>
            <a:prstGeom prst="ellipse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47" name="Oval 77">
              <a:extLst>
                <a:ext uri="{FF2B5EF4-FFF2-40B4-BE49-F238E27FC236}">
                  <a16:creationId xmlns:a16="http://schemas.microsoft.com/office/drawing/2014/main" id="{2A34BB2C-A057-F198-0A0F-D1BC4C5BF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2" y="1970"/>
              <a:ext cx="182" cy="181"/>
            </a:xfrm>
            <a:prstGeom prst="ellipse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86127" name="Text Box 79">
            <a:extLst>
              <a:ext uri="{FF2B5EF4-FFF2-40B4-BE49-F238E27FC236}">
                <a16:creationId xmlns:a16="http://schemas.microsoft.com/office/drawing/2014/main" id="{CC9E8866-0BE6-3448-DA8C-7DD8F79F7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362575"/>
            <a:ext cx="30956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800">
                <a:solidFill>
                  <a:schemeClr val="tx2"/>
                </a:solidFill>
                <a:ea typeface="宋体" panose="02010600030101010101" pitchFamily="2" charset="-122"/>
              </a:rPr>
              <a:t>连通区域边界填充算法的填充结果</a:t>
            </a:r>
          </a:p>
        </p:txBody>
      </p:sp>
      <p:sp>
        <p:nvSpPr>
          <p:cNvPr id="386128" name="Text Box 80">
            <a:extLst>
              <a:ext uri="{FF2B5EF4-FFF2-40B4-BE49-F238E27FC236}">
                <a16:creationId xmlns:a16="http://schemas.microsoft.com/office/drawing/2014/main" id="{018914F2-9042-7BE6-5678-D827F58B6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5353050"/>
            <a:ext cx="30956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zh-CN" altLang="en-US" sz="2800">
                <a:solidFill>
                  <a:schemeClr val="tx2"/>
                </a:solidFill>
                <a:ea typeface="宋体" panose="02010600030101010101" pitchFamily="2" charset="-122"/>
              </a:rPr>
              <a:t>连通区域边界填充算法的填充结果</a:t>
            </a:r>
          </a:p>
        </p:txBody>
      </p:sp>
      <p:sp>
        <p:nvSpPr>
          <p:cNvPr id="51207" name="Rectangle 82">
            <a:extLst>
              <a:ext uri="{FF2B5EF4-FFF2-40B4-BE49-F238E27FC236}">
                <a16:creationId xmlns:a16="http://schemas.microsoft.com/office/drawing/2014/main" id="{154CEC0D-8606-1D07-F78D-D68F6AE83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770063"/>
            <a:ext cx="71278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 cap="sq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chemeClr val="tx2"/>
                </a:solidFill>
                <a:ea typeface="宋体" panose="02010600030101010101" pitchFamily="2" charset="-122"/>
              </a:rPr>
              <a:t>区域连通方式对填充结果的影响</a:t>
            </a:r>
          </a:p>
        </p:txBody>
      </p:sp>
      <p:sp>
        <p:nvSpPr>
          <p:cNvPr id="386131" name="Oval 83">
            <a:extLst>
              <a:ext uri="{FF2B5EF4-FFF2-40B4-BE49-F238E27FC236}">
                <a16:creationId xmlns:a16="http://schemas.microsoft.com/office/drawing/2014/main" id="{A554CF31-542B-869D-425C-ED3C8E573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3625850"/>
            <a:ext cx="288925" cy="288925"/>
          </a:xfrm>
          <a:prstGeom prst="ellipse">
            <a:avLst/>
          </a:prstGeom>
          <a:noFill/>
          <a:ln w="9525" cap="sq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861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861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6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6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127" grpId="0"/>
      <p:bldP spid="38612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D5864DF7-BF1A-DE4E-DAAC-786CEC86FE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52413"/>
            <a:ext cx="7086600" cy="1447800"/>
          </a:xfrm>
        </p:spPr>
        <p:txBody>
          <a:bodyPr/>
          <a:lstStyle/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简单的种子填充算法</a:t>
            </a:r>
          </a:p>
        </p:txBody>
      </p:sp>
      <p:sp>
        <p:nvSpPr>
          <p:cNvPr id="387075" name="Rectangle 3">
            <a:extLst>
              <a:ext uri="{FF2B5EF4-FFF2-40B4-BE49-F238E27FC236}">
                <a16:creationId xmlns:a16="http://schemas.microsoft.com/office/drawing/2014/main" id="{DE54A146-1C85-ABC2-7912-A942C81852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905000"/>
            <a:ext cx="8207375" cy="4548188"/>
          </a:xfrm>
        </p:spPr>
        <p:txBody>
          <a:bodyPr/>
          <a:lstStyle/>
          <a:p>
            <a:pPr eaLnBrk="1" hangingPunct="1"/>
            <a:r>
              <a:rPr lang="en-US" altLang="zh-CN" b="1"/>
              <a:t>4</a:t>
            </a:r>
            <a:r>
              <a:rPr lang="zh-CN" altLang="en-US" b="1"/>
              <a:t>连通边界算法步骤：</a:t>
            </a:r>
            <a:endParaRPr lang="en-US" altLang="zh-CN" b="1"/>
          </a:p>
          <a:p>
            <a:pPr eaLnBrk="1" hangingPunct="1"/>
            <a:r>
              <a:rPr lang="zh-CN" altLang="en-US" b="1"/>
              <a:t>种子像素入栈</a:t>
            </a:r>
          </a:p>
          <a:p>
            <a:pPr eaLnBrk="1" hangingPunct="1"/>
            <a:r>
              <a:rPr lang="zh-CN" altLang="en-US" b="1"/>
              <a:t>当栈非空时，重复以下步骤：</a:t>
            </a:r>
          </a:p>
          <a:p>
            <a:pPr lvl="1" eaLnBrk="1" hangingPunct="1"/>
            <a:r>
              <a:rPr lang="zh-CN" altLang="en-US" b="1"/>
              <a:t>栈顶像素出栈</a:t>
            </a:r>
          </a:p>
          <a:p>
            <a:pPr lvl="1" eaLnBrk="1" hangingPunct="1"/>
            <a:r>
              <a:rPr lang="zh-CN" altLang="en-US" b="1"/>
              <a:t>将出栈象素置成填充色</a:t>
            </a:r>
            <a:r>
              <a:rPr lang="zh-CN" altLang="en-US"/>
              <a:t> </a:t>
            </a:r>
          </a:p>
          <a:p>
            <a:pPr lvl="1" eaLnBrk="1" hangingPunct="1"/>
            <a:r>
              <a:rPr lang="zh-CN" altLang="en-US" b="1"/>
              <a:t>按左、上、右、下顺序检查与出栈象素相邻的四象素，若其中某象素不在边界上且未被置成填充色，则将其入栈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8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8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5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FCB3D0E3-B0B1-E0A1-6B88-2E733E890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4392612" cy="55435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 Narrow" panose="020B0606020202030204" pitchFamily="34" charset="0"/>
              </a:rPr>
              <a:t>4-connected boundary-fill</a:t>
            </a:r>
            <a:r>
              <a:rPr kumimoji="0" lang="en-US" altLang="zh-CN" sz="2000" b="1" dirty="0">
                <a:latin typeface="Arial Narrow" panose="020B0606020202030204" pitchFamily="34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 Narrow" panose="020B0606020202030204" pitchFamily="34" charset="0"/>
              </a:rPr>
              <a:t>void BoundaryFill4(int </a:t>
            </a:r>
            <a:r>
              <a:rPr kumimoji="0" lang="en-US" altLang="zh-CN" sz="2000" dirty="0" err="1">
                <a:latin typeface="Arial Narrow" panose="020B0606020202030204" pitchFamily="34" charset="0"/>
              </a:rPr>
              <a:t>x,int</a:t>
            </a:r>
            <a:r>
              <a:rPr kumimoji="0" lang="en-US" altLang="zh-CN" sz="2000" dirty="0">
                <a:latin typeface="Arial Narrow" panose="020B0606020202030204" pitchFamily="34" charset="0"/>
              </a:rPr>
              <a:t> </a:t>
            </a:r>
            <a:r>
              <a:rPr kumimoji="0" lang="en-US" altLang="zh-CN" sz="2000" dirty="0" err="1">
                <a:latin typeface="Arial Narrow" panose="020B0606020202030204" pitchFamily="34" charset="0"/>
              </a:rPr>
              <a:t>y,int</a:t>
            </a:r>
            <a:r>
              <a:rPr kumimoji="0" lang="en-US" altLang="zh-CN" sz="2000" dirty="0">
                <a:latin typeface="Arial Narrow" panose="020B0606020202030204" pitchFamily="34" charset="0"/>
              </a:rPr>
              <a:t> </a:t>
            </a:r>
            <a:r>
              <a:rPr kumimoji="0" lang="en-US" altLang="zh-CN" sz="2000" dirty="0" err="1">
                <a:latin typeface="Arial Narrow" panose="020B0606020202030204" pitchFamily="34" charset="0"/>
              </a:rPr>
              <a:t>fill,int</a:t>
            </a:r>
            <a:r>
              <a:rPr kumimoji="0" lang="en-US" altLang="zh-CN" sz="2000" dirty="0">
                <a:latin typeface="Arial Narrow" panose="020B0606020202030204" pitchFamily="34" charset="0"/>
              </a:rPr>
              <a:t> boundary)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 Narrow" panose="020B0606020202030204" pitchFamily="34" charset="0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 Narrow" panose="020B0606020202030204" pitchFamily="34" charset="0"/>
              </a:rPr>
              <a:t>   int current;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 Narrow" panose="020B0606020202030204" pitchFamily="34" charset="0"/>
              </a:rPr>
              <a:t>   current = </a:t>
            </a:r>
            <a:r>
              <a:rPr kumimoji="0" lang="en-US" altLang="zh-CN" sz="2000" dirty="0" err="1">
                <a:latin typeface="Arial Narrow" panose="020B0606020202030204" pitchFamily="34" charset="0"/>
              </a:rPr>
              <a:t>getpixel</a:t>
            </a:r>
            <a:r>
              <a:rPr kumimoji="0" lang="en-US" altLang="zh-CN" sz="2000" dirty="0">
                <a:latin typeface="Arial Narrow" panose="020B0606020202030204" pitchFamily="34" charset="0"/>
              </a:rPr>
              <a:t>(x, y);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 Narrow" panose="020B0606020202030204" pitchFamily="34" charset="0"/>
              </a:rPr>
              <a:t>   if ((current != boundary) &amp;&amp; (current != fill))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 Narrow" panose="020B0606020202030204" pitchFamily="34" charset="0"/>
              </a:rPr>
              <a:t> 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 Narrow" panose="020B0606020202030204" pitchFamily="34" charset="0"/>
              </a:rPr>
              <a:t>       </a:t>
            </a:r>
            <a:r>
              <a:rPr kumimoji="0" lang="en-US" altLang="zh-CN" sz="2000" dirty="0" err="1">
                <a:latin typeface="Arial Narrow" panose="020B0606020202030204" pitchFamily="34" charset="0"/>
              </a:rPr>
              <a:t>putpixel</a:t>
            </a:r>
            <a:r>
              <a:rPr kumimoji="0" lang="en-US" altLang="zh-CN" sz="2000" dirty="0">
                <a:latin typeface="Arial Narrow" panose="020B0606020202030204" pitchFamily="34" charset="0"/>
              </a:rPr>
              <a:t>(x, y, fill);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sz="2000" dirty="0">
                <a:latin typeface="Arial Narrow" panose="020B0606020202030204" pitchFamily="34" charset="0"/>
              </a:rPr>
              <a:t>       </a:t>
            </a:r>
            <a:r>
              <a:rPr kumimoji="0" lang="en-US" altLang="zh-CN" sz="2000" dirty="0">
                <a:latin typeface="Arial Narrow" panose="020B0606020202030204" pitchFamily="34" charset="0"/>
              </a:rPr>
              <a:t>BoundaryFill4(x+1, y, fill, boundary);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 Narrow" panose="020B0606020202030204" pitchFamily="34" charset="0"/>
              </a:rPr>
              <a:t>       BoundaryFill4(x-1, y, fill, boundary);</a:t>
            </a:r>
            <a:endParaRPr kumimoji="0" lang="zh-CN" altLang="en-US" sz="2000" dirty="0">
              <a:latin typeface="Arial Narrow" panose="020B0606020202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sz="2000" dirty="0">
                <a:latin typeface="Arial Narrow" panose="020B0606020202030204" pitchFamily="34" charset="0"/>
              </a:rPr>
              <a:t>       </a:t>
            </a:r>
            <a:r>
              <a:rPr kumimoji="0" lang="en-US" altLang="zh-CN" sz="2000" dirty="0">
                <a:latin typeface="Arial Narrow" panose="020B0606020202030204" pitchFamily="34" charset="0"/>
              </a:rPr>
              <a:t>BoundaryFill4(x, y+1, fill, boundary);</a:t>
            </a:r>
            <a:endParaRPr kumimoji="0" lang="zh-CN" altLang="en-US" sz="2000" dirty="0">
              <a:latin typeface="Arial Narrow" panose="020B0606020202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sz="2000" dirty="0">
                <a:latin typeface="Arial Narrow" panose="020B0606020202030204" pitchFamily="34" charset="0"/>
              </a:rPr>
              <a:t>       </a:t>
            </a:r>
            <a:r>
              <a:rPr kumimoji="0" lang="en-US" altLang="zh-CN" sz="2000" dirty="0">
                <a:latin typeface="Arial Narrow" panose="020B0606020202030204" pitchFamily="34" charset="0"/>
              </a:rPr>
              <a:t>BoundaryFill4(x, y-1, fill, boundary);</a:t>
            </a:r>
            <a:endParaRPr kumimoji="0" lang="zh-CN" altLang="en-US" sz="2000" dirty="0">
              <a:latin typeface="Arial Narrow" panose="020B0606020202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sz="2000" dirty="0">
                <a:latin typeface="Arial Narrow" panose="020B0606020202030204" pitchFamily="34" charset="0"/>
              </a:rPr>
              <a:t>   </a:t>
            </a:r>
            <a:r>
              <a:rPr kumimoji="0" lang="en-US" altLang="zh-CN" sz="2000" dirty="0">
                <a:latin typeface="Arial Narrow" panose="020B0606020202030204" pitchFamily="34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0977FFA1-1E92-06B2-8AB5-26AC0AFB9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096963"/>
            <a:ext cx="4464050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 Narrow" panose="020B0606020202030204" pitchFamily="34" charset="0"/>
              </a:rPr>
              <a:t>4-connected flood-fill</a:t>
            </a:r>
            <a:r>
              <a:rPr kumimoji="0" lang="en-US" altLang="zh-CN" sz="2000" b="1" dirty="0">
                <a:latin typeface="Arial Narrow" panose="020B0606020202030204" pitchFamily="34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 Narrow" panose="020B0606020202030204" pitchFamily="34" charset="0"/>
              </a:rPr>
              <a:t>void FloodFill4(int </a:t>
            </a:r>
            <a:r>
              <a:rPr kumimoji="0" lang="en-US" altLang="zh-CN" sz="2000" dirty="0" err="1">
                <a:latin typeface="Arial Narrow" panose="020B0606020202030204" pitchFamily="34" charset="0"/>
              </a:rPr>
              <a:t>x,int</a:t>
            </a:r>
            <a:r>
              <a:rPr kumimoji="0" lang="en-US" altLang="zh-CN" sz="2000" dirty="0">
                <a:latin typeface="Arial Narrow" panose="020B0606020202030204" pitchFamily="34" charset="0"/>
              </a:rPr>
              <a:t> </a:t>
            </a:r>
            <a:r>
              <a:rPr kumimoji="0" lang="en-US" altLang="zh-CN" sz="2000" dirty="0" err="1">
                <a:latin typeface="Arial Narrow" panose="020B0606020202030204" pitchFamily="34" charset="0"/>
              </a:rPr>
              <a:t>y,int</a:t>
            </a:r>
            <a:r>
              <a:rPr kumimoji="0" lang="en-US" altLang="zh-CN" sz="2000" dirty="0">
                <a:latin typeface="Arial Narrow" panose="020B0606020202030204" pitchFamily="34" charset="0"/>
              </a:rPr>
              <a:t> </a:t>
            </a:r>
            <a:r>
              <a:rPr kumimoji="0" lang="en-US" altLang="zh-CN" sz="2000" dirty="0" err="1">
                <a:latin typeface="Arial Narrow" panose="020B0606020202030204" pitchFamily="34" charset="0"/>
              </a:rPr>
              <a:t>fillColor,int</a:t>
            </a:r>
            <a:r>
              <a:rPr kumimoji="0" lang="en-US" altLang="zh-CN" sz="2000" dirty="0">
                <a:latin typeface="Arial Narrow" panose="020B0606020202030204" pitchFamily="34" charset="0"/>
              </a:rPr>
              <a:t> </a:t>
            </a:r>
            <a:r>
              <a:rPr kumimoji="0" lang="en-US" altLang="zh-CN" sz="2000" dirty="0" err="1">
                <a:latin typeface="Arial Narrow" panose="020B0606020202030204" pitchFamily="34" charset="0"/>
              </a:rPr>
              <a:t>oldColor</a:t>
            </a:r>
            <a:r>
              <a:rPr kumimoji="0" lang="en-US" altLang="zh-CN" sz="2000" dirty="0">
                <a:latin typeface="Arial Narrow" panose="020B0606020202030204" pitchFamily="34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 Narrow" panose="020B0606020202030204" pitchFamily="34" charset="0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 Narrow" panose="020B0606020202030204" pitchFamily="34" charset="0"/>
              </a:rPr>
              <a:t>   int current;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 Narrow" panose="020B0606020202030204" pitchFamily="34" charset="0"/>
              </a:rPr>
              <a:t>   current = </a:t>
            </a:r>
            <a:r>
              <a:rPr kumimoji="0" lang="en-US" altLang="zh-CN" sz="2000" dirty="0" err="1">
                <a:latin typeface="Arial Narrow" panose="020B0606020202030204" pitchFamily="34" charset="0"/>
              </a:rPr>
              <a:t>getpixel</a:t>
            </a:r>
            <a:r>
              <a:rPr kumimoji="0" lang="en-US" altLang="zh-CN" sz="2000" dirty="0">
                <a:latin typeface="Arial Narrow" panose="020B0606020202030204" pitchFamily="34" charset="0"/>
              </a:rPr>
              <a:t>(x, y);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 Narrow" panose="020B0606020202030204" pitchFamily="34" charset="0"/>
              </a:rPr>
              <a:t>   if (current == </a:t>
            </a:r>
            <a:r>
              <a:rPr kumimoji="0" lang="en-US" altLang="zh-CN" sz="2000" dirty="0" err="1">
                <a:latin typeface="Arial Narrow" panose="020B0606020202030204" pitchFamily="34" charset="0"/>
              </a:rPr>
              <a:t>oldColor</a:t>
            </a:r>
            <a:r>
              <a:rPr kumimoji="0" lang="en-US" altLang="zh-CN" sz="2000" dirty="0">
                <a:latin typeface="Arial Narrow" panose="020B0606020202030204" pitchFamily="34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 Narrow" panose="020B0606020202030204" pitchFamily="34" charset="0"/>
              </a:rPr>
              <a:t> 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 Narrow" panose="020B0606020202030204" pitchFamily="34" charset="0"/>
              </a:rPr>
              <a:t>       </a:t>
            </a:r>
            <a:r>
              <a:rPr kumimoji="0" lang="en-US" altLang="zh-CN" sz="2000" dirty="0" err="1">
                <a:latin typeface="Arial Narrow" panose="020B0606020202030204" pitchFamily="34" charset="0"/>
              </a:rPr>
              <a:t>putpixel</a:t>
            </a:r>
            <a:r>
              <a:rPr kumimoji="0" lang="en-US" altLang="zh-CN" sz="2000" dirty="0">
                <a:latin typeface="Arial Narrow" panose="020B0606020202030204" pitchFamily="34" charset="0"/>
              </a:rPr>
              <a:t>(x, y, </a:t>
            </a:r>
            <a:r>
              <a:rPr kumimoji="0" lang="en-US" altLang="zh-CN" sz="2000" dirty="0" err="1">
                <a:latin typeface="Arial Narrow" panose="020B0606020202030204" pitchFamily="34" charset="0"/>
              </a:rPr>
              <a:t>fillColor</a:t>
            </a:r>
            <a:r>
              <a:rPr kumimoji="0" lang="en-US" altLang="zh-CN" sz="2000" dirty="0">
                <a:latin typeface="Arial Narrow" panose="020B0606020202030204" pitchFamily="34" charset="0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sz="2000" dirty="0">
                <a:latin typeface="Arial Narrow" panose="020B0606020202030204" pitchFamily="34" charset="0"/>
              </a:rPr>
              <a:t>       </a:t>
            </a:r>
            <a:r>
              <a:rPr kumimoji="0" lang="en-US" altLang="zh-CN" sz="2000" dirty="0">
                <a:latin typeface="Arial Narrow" panose="020B0606020202030204" pitchFamily="34" charset="0"/>
              </a:rPr>
              <a:t>BoundaryFill4(x+1, y, </a:t>
            </a:r>
            <a:r>
              <a:rPr kumimoji="0" lang="en-US" altLang="zh-CN" sz="2000" dirty="0" err="1">
                <a:latin typeface="Arial Narrow" panose="020B0606020202030204" pitchFamily="34" charset="0"/>
              </a:rPr>
              <a:t>fillColor</a:t>
            </a:r>
            <a:r>
              <a:rPr kumimoji="0" lang="en-US" altLang="zh-CN" sz="2000" dirty="0">
                <a:latin typeface="Arial Narrow" panose="020B0606020202030204" pitchFamily="34" charset="0"/>
              </a:rPr>
              <a:t>, </a:t>
            </a:r>
            <a:r>
              <a:rPr kumimoji="0" lang="en-US" altLang="zh-CN" sz="2000" dirty="0" err="1">
                <a:latin typeface="Arial Narrow" panose="020B0606020202030204" pitchFamily="34" charset="0"/>
              </a:rPr>
              <a:t>oldColor</a:t>
            </a:r>
            <a:r>
              <a:rPr kumimoji="0" lang="en-US" altLang="zh-CN" sz="2000" dirty="0">
                <a:latin typeface="Arial Narrow" panose="020B0606020202030204" pitchFamily="34" charset="0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 Narrow" panose="020B0606020202030204" pitchFamily="34" charset="0"/>
              </a:rPr>
              <a:t>       BoundaryFill4(x-1, y, </a:t>
            </a:r>
            <a:r>
              <a:rPr kumimoji="0" lang="en-US" altLang="zh-CN" sz="2000" dirty="0" err="1">
                <a:latin typeface="Arial Narrow" panose="020B0606020202030204" pitchFamily="34" charset="0"/>
              </a:rPr>
              <a:t>fillColor</a:t>
            </a:r>
            <a:r>
              <a:rPr kumimoji="0" lang="en-US" altLang="zh-CN" sz="2000" dirty="0">
                <a:latin typeface="Arial Narrow" panose="020B0606020202030204" pitchFamily="34" charset="0"/>
              </a:rPr>
              <a:t>, </a:t>
            </a:r>
            <a:r>
              <a:rPr kumimoji="0" lang="en-US" altLang="zh-CN" sz="2000" dirty="0" err="1">
                <a:latin typeface="Arial Narrow" panose="020B0606020202030204" pitchFamily="34" charset="0"/>
              </a:rPr>
              <a:t>oldColor</a:t>
            </a:r>
            <a:r>
              <a:rPr kumimoji="0" lang="en-US" altLang="zh-CN" sz="2000" dirty="0">
                <a:latin typeface="Arial Narrow" panose="020B0606020202030204" pitchFamily="34" charset="0"/>
              </a:rPr>
              <a:t>);</a:t>
            </a:r>
            <a:endParaRPr kumimoji="0" lang="zh-CN" altLang="en-US" sz="2000" dirty="0">
              <a:latin typeface="Arial Narrow" panose="020B0606020202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sz="2000" dirty="0">
                <a:latin typeface="Arial Narrow" panose="020B0606020202030204" pitchFamily="34" charset="0"/>
              </a:rPr>
              <a:t>       </a:t>
            </a:r>
            <a:r>
              <a:rPr kumimoji="0" lang="en-US" altLang="zh-CN" sz="2000" dirty="0">
                <a:latin typeface="Arial Narrow" panose="020B0606020202030204" pitchFamily="34" charset="0"/>
              </a:rPr>
              <a:t>BoundaryFill4(x, y+1, </a:t>
            </a:r>
            <a:r>
              <a:rPr kumimoji="0" lang="en-US" altLang="zh-CN" sz="2000" dirty="0" err="1">
                <a:latin typeface="Arial Narrow" panose="020B0606020202030204" pitchFamily="34" charset="0"/>
              </a:rPr>
              <a:t>fillColor</a:t>
            </a:r>
            <a:r>
              <a:rPr kumimoji="0" lang="en-US" altLang="zh-CN" sz="2000" dirty="0">
                <a:latin typeface="Arial Narrow" panose="020B0606020202030204" pitchFamily="34" charset="0"/>
              </a:rPr>
              <a:t>, </a:t>
            </a:r>
            <a:r>
              <a:rPr kumimoji="0" lang="en-US" altLang="zh-CN" sz="2000" dirty="0" err="1">
                <a:latin typeface="Arial Narrow" panose="020B0606020202030204" pitchFamily="34" charset="0"/>
              </a:rPr>
              <a:t>oldColor</a:t>
            </a:r>
            <a:r>
              <a:rPr kumimoji="0" lang="en-US" altLang="zh-CN" sz="2000" dirty="0">
                <a:latin typeface="Arial Narrow" panose="020B0606020202030204" pitchFamily="34" charset="0"/>
              </a:rPr>
              <a:t>);</a:t>
            </a:r>
            <a:endParaRPr kumimoji="0" lang="zh-CN" altLang="en-US" sz="2000" dirty="0">
              <a:latin typeface="Arial Narrow" panose="020B0606020202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sz="2000" dirty="0">
                <a:latin typeface="Arial Narrow" panose="020B0606020202030204" pitchFamily="34" charset="0"/>
              </a:rPr>
              <a:t>       </a:t>
            </a:r>
            <a:r>
              <a:rPr kumimoji="0" lang="en-US" altLang="zh-CN" sz="2000" dirty="0">
                <a:latin typeface="Arial Narrow" panose="020B0606020202030204" pitchFamily="34" charset="0"/>
              </a:rPr>
              <a:t>BoundaryFill4(x, y-1, </a:t>
            </a:r>
            <a:r>
              <a:rPr kumimoji="0" lang="en-US" altLang="zh-CN" sz="2000" dirty="0" err="1">
                <a:latin typeface="Arial Narrow" panose="020B0606020202030204" pitchFamily="34" charset="0"/>
              </a:rPr>
              <a:t>fillColor</a:t>
            </a:r>
            <a:r>
              <a:rPr kumimoji="0" lang="en-US" altLang="zh-CN" sz="2000" dirty="0">
                <a:latin typeface="Arial Narrow" panose="020B0606020202030204" pitchFamily="34" charset="0"/>
              </a:rPr>
              <a:t>, </a:t>
            </a:r>
            <a:r>
              <a:rPr kumimoji="0" lang="en-US" altLang="zh-CN" sz="2000" dirty="0" err="1">
                <a:latin typeface="Arial Narrow" panose="020B0606020202030204" pitchFamily="34" charset="0"/>
              </a:rPr>
              <a:t>oldColor</a:t>
            </a:r>
            <a:r>
              <a:rPr kumimoji="0" lang="en-US" altLang="zh-CN" sz="2000" dirty="0">
                <a:latin typeface="Arial Narrow" panose="020B0606020202030204" pitchFamily="34" charset="0"/>
              </a:rPr>
              <a:t>);</a:t>
            </a:r>
            <a:endParaRPr kumimoji="0" lang="zh-CN" altLang="en-US" sz="2000" dirty="0">
              <a:latin typeface="Arial Narrow" panose="020B0606020202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sz="2000" dirty="0">
                <a:latin typeface="Arial Narrow" panose="020B0606020202030204" pitchFamily="34" charset="0"/>
              </a:rPr>
              <a:t>   </a:t>
            </a:r>
            <a:r>
              <a:rPr kumimoji="0" lang="en-US" altLang="zh-CN" sz="2000" dirty="0">
                <a:latin typeface="Arial Narrow" panose="020B0606020202030204" pitchFamily="34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07A54041-BF5E-6182-1200-475B650409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52413"/>
            <a:ext cx="7086600" cy="1447800"/>
          </a:xfrm>
          <a:noFill/>
        </p:spPr>
        <p:txBody>
          <a:bodyPr/>
          <a:lstStyle/>
          <a:p>
            <a:pPr eaLnBrk="1" hangingPunct="1"/>
            <a:r>
              <a:rPr lang="zh-CN" altLang="en-US" b="0"/>
              <a:t>种子填充算法的递归实现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A06BECB5-5912-7F73-7A1C-1ECD994786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44450"/>
            <a:ext cx="7086600" cy="1447800"/>
          </a:xfrm>
        </p:spPr>
        <p:txBody>
          <a:bodyPr/>
          <a:lstStyle/>
          <a:p>
            <a:pPr eaLnBrk="1" hangingPunct="1"/>
            <a:r>
              <a:rPr lang="zh-CN" altLang="en-US" b="0" dirty="0"/>
              <a:t>简单的种子填充算法</a:t>
            </a:r>
          </a:p>
        </p:txBody>
      </p:sp>
      <p:grpSp>
        <p:nvGrpSpPr>
          <p:cNvPr id="388233" name="Group 137">
            <a:extLst>
              <a:ext uri="{FF2B5EF4-FFF2-40B4-BE49-F238E27FC236}">
                <a16:creationId xmlns:a16="http://schemas.microsoft.com/office/drawing/2014/main" id="{F320C4C1-6A46-532A-E7A0-661B47B166E1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557338"/>
            <a:ext cx="2044700" cy="1641475"/>
            <a:chOff x="113" y="709"/>
            <a:chExt cx="1288" cy="1034"/>
          </a:xfrm>
        </p:grpSpPr>
        <p:sp>
          <p:nvSpPr>
            <p:cNvPr id="54394" name="Oval 5">
              <a:extLst>
                <a:ext uri="{FF2B5EF4-FFF2-40B4-BE49-F238E27FC236}">
                  <a16:creationId xmlns:a16="http://schemas.microsoft.com/office/drawing/2014/main" id="{D2592314-2FCD-BA0C-5CF8-1FF066F00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1144"/>
              <a:ext cx="182" cy="181"/>
            </a:xfrm>
            <a:prstGeom prst="ellipse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95" name="Oval 6">
              <a:extLst>
                <a:ext uri="{FF2B5EF4-FFF2-40B4-BE49-F238E27FC236}">
                  <a16:creationId xmlns:a16="http://schemas.microsoft.com/office/drawing/2014/main" id="{636BB07F-A83D-28B1-FF9F-562629676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" y="1562"/>
              <a:ext cx="182" cy="181"/>
            </a:xfrm>
            <a:prstGeom prst="ellipse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96" name="Oval 7">
              <a:extLst>
                <a:ext uri="{FF2B5EF4-FFF2-40B4-BE49-F238E27FC236}">
                  <a16:creationId xmlns:a16="http://schemas.microsoft.com/office/drawing/2014/main" id="{08B874F0-CEE4-56E4-70E1-128EC5602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" y="1562"/>
              <a:ext cx="182" cy="181"/>
            </a:xfrm>
            <a:prstGeom prst="ellipse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97" name="Oval 8">
              <a:extLst>
                <a:ext uri="{FF2B5EF4-FFF2-40B4-BE49-F238E27FC236}">
                  <a16:creationId xmlns:a16="http://schemas.microsoft.com/office/drawing/2014/main" id="{375E69B3-597B-F0E7-A119-B7853D298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" y="1562"/>
              <a:ext cx="182" cy="181"/>
            </a:xfrm>
            <a:prstGeom prst="ellipse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98" name="Oval 9">
              <a:extLst>
                <a:ext uri="{FF2B5EF4-FFF2-40B4-BE49-F238E27FC236}">
                  <a16:creationId xmlns:a16="http://schemas.microsoft.com/office/drawing/2014/main" id="{F8B1EAF7-90CF-A493-2AA4-09D0D9BDB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" y="727"/>
              <a:ext cx="182" cy="181"/>
            </a:xfrm>
            <a:prstGeom prst="ellipse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99" name="Oval 10">
              <a:extLst>
                <a:ext uri="{FF2B5EF4-FFF2-40B4-BE49-F238E27FC236}">
                  <a16:creationId xmlns:a16="http://schemas.microsoft.com/office/drawing/2014/main" id="{6CD737E3-A6A8-61DB-90D3-395111A3A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" y="1344"/>
              <a:ext cx="182" cy="181"/>
            </a:xfrm>
            <a:prstGeom prst="ellipse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400" name="Oval 11">
              <a:extLst>
                <a:ext uri="{FF2B5EF4-FFF2-40B4-BE49-F238E27FC236}">
                  <a16:creationId xmlns:a16="http://schemas.microsoft.com/office/drawing/2014/main" id="{7B1F9C15-9C9E-1CE5-9178-EB79DF579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" y="1344"/>
              <a:ext cx="182" cy="181"/>
            </a:xfrm>
            <a:prstGeom prst="ellipse">
              <a:avLst/>
            </a:prstGeom>
            <a:noFill/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401" name="Oval 12">
              <a:extLst>
                <a:ext uri="{FF2B5EF4-FFF2-40B4-BE49-F238E27FC236}">
                  <a16:creationId xmlns:a16="http://schemas.microsoft.com/office/drawing/2014/main" id="{C5BDDA01-DFE5-E90E-AE8A-E7DD9C887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" y="1344"/>
              <a:ext cx="182" cy="181"/>
            </a:xfrm>
            <a:prstGeom prst="ellipse">
              <a:avLst/>
            </a:prstGeom>
            <a:noFill/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402" name="Oval 13">
              <a:extLst>
                <a:ext uri="{FF2B5EF4-FFF2-40B4-BE49-F238E27FC236}">
                  <a16:creationId xmlns:a16="http://schemas.microsoft.com/office/drawing/2014/main" id="{E47B8F93-A56C-A502-11BD-30FCA03AD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" y="1344"/>
              <a:ext cx="182" cy="181"/>
            </a:xfrm>
            <a:prstGeom prst="ellipse">
              <a:avLst/>
            </a:prstGeom>
            <a:noFill/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403" name="Oval 14">
              <a:extLst>
                <a:ext uri="{FF2B5EF4-FFF2-40B4-BE49-F238E27FC236}">
                  <a16:creationId xmlns:a16="http://schemas.microsoft.com/office/drawing/2014/main" id="{738809BA-3BF1-AD9E-E48D-E9FB72961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" y="1344"/>
              <a:ext cx="182" cy="181"/>
            </a:xfrm>
            <a:prstGeom prst="ellipse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404" name="Oval 15">
              <a:extLst>
                <a:ext uri="{FF2B5EF4-FFF2-40B4-BE49-F238E27FC236}">
                  <a16:creationId xmlns:a16="http://schemas.microsoft.com/office/drawing/2014/main" id="{C5B456B5-188E-F8CE-C7D4-A7F1EE59B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" y="1135"/>
              <a:ext cx="182" cy="181"/>
            </a:xfrm>
            <a:prstGeom prst="ellipse">
              <a:avLst/>
            </a:prstGeom>
            <a:noFill/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405" name="Oval 16">
              <a:extLst>
                <a:ext uri="{FF2B5EF4-FFF2-40B4-BE49-F238E27FC236}">
                  <a16:creationId xmlns:a16="http://schemas.microsoft.com/office/drawing/2014/main" id="{60B2FAF5-81D4-7C4A-6E9C-0F1992DEF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" y="1135"/>
              <a:ext cx="182" cy="181"/>
            </a:xfrm>
            <a:prstGeom prst="ellipse">
              <a:avLst/>
            </a:prstGeom>
            <a:noFill/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406" name="Oval 17">
              <a:extLst>
                <a:ext uri="{FF2B5EF4-FFF2-40B4-BE49-F238E27FC236}">
                  <a16:creationId xmlns:a16="http://schemas.microsoft.com/office/drawing/2014/main" id="{A73F1AEA-F622-3D8E-B538-40402B940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" y="1135"/>
              <a:ext cx="182" cy="181"/>
            </a:xfrm>
            <a:prstGeom prst="ellipse">
              <a:avLst/>
            </a:prstGeom>
            <a:noFill/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407" name="Oval 18">
              <a:extLst>
                <a:ext uri="{FF2B5EF4-FFF2-40B4-BE49-F238E27FC236}">
                  <a16:creationId xmlns:a16="http://schemas.microsoft.com/office/drawing/2014/main" id="{6591E7C9-7040-EC2E-8D25-65A56245E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" y="1135"/>
              <a:ext cx="182" cy="181"/>
            </a:xfrm>
            <a:prstGeom prst="ellipse">
              <a:avLst/>
            </a:prstGeom>
            <a:noFill/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408" name="Oval 19">
              <a:extLst>
                <a:ext uri="{FF2B5EF4-FFF2-40B4-BE49-F238E27FC236}">
                  <a16:creationId xmlns:a16="http://schemas.microsoft.com/office/drawing/2014/main" id="{9B866B56-239B-B522-2AFC-D846CCF7A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" y="1135"/>
              <a:ext cx="182" cy="181"/>
            </a:xfrm>
            <a:prstGeom prst="ellipse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409" name="Oval 20">
              <a:extLst>
                <a:ext uri="{FF2B5EF4-FFF2-40B4-BE49-F238E27FC236}">
                  <a16:creationId xmlns:a16="http://schemas.microsoft.com/office/drawing/2014/main" id="{44763486-EEBB-7AB8-68B0-016F6DDAE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" y="927"/>
              <a:ext cx="182" cy="181"/>
            </a:xfrm>
            <a:prstGeom prst="ellipse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410" name="Oval 21">
              <a:extLst>
                <a:ext uri="{FF2B5EF4-FFF2-40B4-BE49-F238E27FC236}">
                  <a16:creationId xmlns:a16="http://schemas.microsoft.com/office/drawing/2014/main" id="{635D5D57-893E-6D5C-B29C-AE283995F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" y="927"/>
              <a:ext cx="182" cy="181"/>
            </a:xfrm>
            <a:prstGeom prst="ellipse">
              <a:avLst/>
            </a:prstGeom>
            <a:noFill/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411" name="Oval 22">
              <a:extLst>
                <a:ext uri="{FF2B5EF4-FFF2-40B4-BE49-F238E27FC236}">
                  <a16:creationId xmlns:a16="http://schemas.microsoft.com/office/drawing/2014/main" id="{B4C6A0F6-C9B6-A965-E6CF-0084E81C6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" y="927"/>
              <a:ext cx="182" cy="181"/>
            </a:xfrm>
            <a:prstGeom prst="ellipse">
              <a:avLst/>
            </a:prstGeom>
            <a:noFill/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412" name="Oval 23">
              <a:extLst>
                <a:ext uri="{FF2B5EF4-FFF2-40B4-BE49-F238E27FC236}">
                  <a16:creationId xmlns:a16="http://schemas.microsoft.com/office/drawing/2014/main" id="{77D167A8-E08C-A36C-C08E-79EFDFD1A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" y="927"/>
              <a:ext cx="182" cy="181"/>
            </a:xfrm>
            <a:prstGeom prst="ellipse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413" name="Oval 24">
              <a:extLst>
                <a:ext uri="{FF2B5EF4-FFF2-40B4-BE49-F238E27FC236}">
                  <a16:creationId xmlns:a16="http://schemas.microsoft.com/office/drawing/2014/main" id="{525B2DB1-E52A-0BE3-F5EE-A0091AE59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" y="709"/>
              <a:ext cx="182" cy="181"/>
            </a:xfrm>
            <a:prstGeom prst="ellipse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414" name="Text Box 25">
              <a:extLst>
                <a:ext uri="{FF2B5EF4-FFF2-40B4-BE49-F238E27FC236}">
                  <a16:creationId xmlns:a16="http://schemas.microsoft.com/office/drawing/2014/main" id="{00292C8E-0467-1843-515D-9F7E9DADF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" y="899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FF00"/>
                  </a:solidFill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4415" name="Text Box 26">
              <a:extLst>
                <a:ext uri="{FF2B5EF4-FFF2-40B4-BE49-F238E27FC236}">
                  <a16:creationId xmlns:a16="http://schemas.microsoft.com/office/drawing/2014/main" id="{BF677B2F-106B-698C-92F2-84789DCA7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" y="908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FF00"/>
                  </a:solidFill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4416" name="Text Box 27">
              <a:extLst>
                <a:ext uri="{FF2B5EF4-FFF2-40B4-BE49-F238E27FC236}">
                  <a16:creationId xmlns:a16="http://schemas.microsoft.com/office/drawing/2014/main" id="{556174B3-15A8-FCC5-9EBD-5B7C6F3A92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" y="1104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FF00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4417" name="Text Box 28">
              <a:extLst>
                <a:ext uri="{FF2B5EF4-FFF2-40B4-BE49-F238E27FC236}">
                  <a16:creationId xmlns:a16="http://schemas.microsoft.com/office/drawing/2014/main" id="{8DF18C8A-76E2-88AA-418D-1A6F728A07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" y="1104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FF00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4418" name="Text Box 29">
              <a:extLst>
                <a:ext uri="{FF2B5EF4-FFF2-40B4-BE49-F238E27FC236}">
                  <a16:creationId xmlns:a16="http://schemas.microsoft.com/office/drawing/2014/main" id="{4F180EF4-5BEB-6F7A-9024-94AC5733E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" y="1104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FF00"/>
                  </a:solidFill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54419" name="Text Box 30">
              <a:extLst>
                <a:ext uri="{FF2B5EF4-FFF2-40B4-BE49-F238E27FC236}">
                  <a16:creationId xmlns:a16="http://schemas.microsoft.com/office/drawing/2014/main" id="{9481125C-ECD0-4821-51D1-66CEAFFBE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5" y="1104"/>
              <a:ext cx="2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FF00"/>
                  </a:solidFill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4420" name="Text Box 31">
              <a:extLst>
                <a:ext uri="{FF2B5EF4-FFF2-40B4-BE49-F238E27FC236}">
                  <a16:creationId xmlns:a16="http://schemas.microsoft.com/office/drawing/2014/main" id="{133B581A-94F9-E14A-4A1B-B361A8A3A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" y="1312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FF00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4421" name="Text Box 32">
              <a:extLst>
                <a:ext uri="{FF2B5EF4-FFF2-40B4-BE49-F238E27FC236}">
                  <a16:creationId xmlns:a16="http://schemas.microsoft.com/office/drawing/2014/main" id="{E3AD21A5-FD0A-55FD-898B-4F8B23783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" y="1312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FF00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4422" name="Text Box 33">
              <a:extLst>
                <a:ext uri="{FF2B5EF4-FFF2-40B4-BE49-F238E27FC236}">
                  <a16:creationId xmlns:a16="http://schemas.microsoft.com/office/drawing/2014/main" id="{EC2F8AA9-B4AF-8332-F9B9-C7BC7D312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4" y="1312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FF00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</p:grpSp>
      <p:grpSp>
        <p:nvGrpSpPr>
          <p:cNvPr id="388171" name="Group 75">
            <a:extLst>
              <a:ext uri="{FF2B5EF4-FFF2-40B4-BE49-F238E27FC236}">
                <a16:creationId xmlns:a16="http://schemas.microsoft.com/office/drawing/2014/main" id="{B8CAA7BA-E86D-94BB-25E4-FCB9C83B8A34}"/>
              </a:ext>
            </a:extLst>
          </p:cNvPr>
          <p:cNvGrpSpPr>
            <a:grpSpLocks/>
          </p:cNvGrpSpPr>
          <p:nvPr/>
        </p:nvGrpSpPr>
        <p:grpSpPr bwMode="auto">
          <a:xfrm>
            <a:off x="106363" y="3573463"/>
            <a:ext cx="576262" cy="3097212"/>
            <a:chOff x="113" y="1979"/>
            <a:chExt cx="462" cy="1951"/>
          </a:xfrm>
        </p:grpSpPr>
        <p:sp>
          <p:nvSpPr>
            <p:cNvPr id="54390" name="Line 34">
              <a:extLst>
                <a:ext uri="{FF2B5EF4-FFF2-40B4-BE49-F238E27FC236}">
                  <a16:creationId xmlns:a16="http://schemas.microsoft.com/office/drawing/2014/main" id="{C144D288-2BD9-459D-9A70-F767504E02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" y="1979"/>
              <a:ext cx="0" cy="1951"/>
            </a:xfrm>
            <a:prstGeom prst="line">
              <a:avLst/>
            </a:prstGeom>
            <a:noFill/>
            <a:ln w="1587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91" name="Line 35">
              <a:extLst>
                <a:ext uri="{FF2B5EF4-FFF2-40B4-BE49-F238E27FC236}">
                  <a16:creationId xmlns:a16="http://schemas.microsoft.com/office/drawing/2014/main" id="{1737561C-EA0F-BBD3-8D7C-0F0D3ABEF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5" y="1979"/>
              <a:ext cx="0" cy="1951"/>
            </a:xfrm>
            <a:prstGeom prst="line">
              <a:avLst/>
            </a:prstGeom>
            <a:noFill/>
            <a:ln w="1587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92" name="Line 36">
              <a:extLst>
                <a:ext uri="{FF2B5EF4-FFF2-40B4-BE49-F238E27FC236}">
                  <a16:creationId xmlns:a16="http://schemas.microsoft.com/office/drawing/2014/main" id="{B3A68952-1F71-3204-7B62-5219187D24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" y="3930"/>
              <a:ext cx="453" cy="0"/>
            </a:xfrm>
            <a:prstGeom prst="line">
              <a:avLst/>
            </a:prstGeom>
            <a:noFill/>
            <a:ln w="1587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93" name="Text Box 37">
              <a:extLst>
                <a:ext uri="{FF2B5EF4-FFF2-40B4-BE49-F238E27FC236}">
                  <a16:creationId xmlns:a16="http://schemas.microsoft.com/office/drawing/2014/main" id="{10AE64AC-EC19-B68C-93C8-2FAF263BB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3679"/>
              <a:ext cx="3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S</a:t>
              </a:r>
            </a:p>
          </p:txBody>
        </p:sp>
      </p:grpSp>
      <p:grpSp>
        <p:nvGrpSpPr>
          <p:cNvPr id="388244" name="Group 148">
            <a:extLst>
              <a:ext uri="{FF2B5EF4-FFF2-40B4-BE49-F238E27FC236}">
                <a16:creationId xmlns:a16="http://schemas.microsoft.com/office/drawing/2014/main" id="{502924C8-9457-087C-16E0-2ACECD0D142E}"/>
              </a:ext>
            </a:extLst>
          </p:cNvPr>
          <p:cNvGrpSpPr>
            <a:grpSpLocks/>
          </p:cNvGrpSpPr>
          <p:nvPr/>
        </p:nvGrpSpPr>
        <p:grpSpPr bwMode="auto">
          <a:xfrm>
            <a:off x="898525" y="3573463"/>
            <a:ext cx="577850" cy="3097212"/>
            <a:chOff x="694" y="1979"/>
            <a:chExt cx="463" cy="1951"/>
          </a:xfrm>
        </p:grpSpPr>
        <p:sp>
          <p:nvSpPr>
            <p:cNvPr id="54386" name="Line 38">
              <a:extLst>
                <a:ext uri="{FF2B5EF4-FFF2-40B4-BE49-F238E27FC236}">
                  <a16:creationId xmlns:a16="http://schemas.microsoft.com/office/drawing/2014/main" id="{23F6DE0A-6D86-F4B0-D459-F1352D908F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4" y="1979"/>
              <a:ext cx="0" cy="1951"/>
            </a:xfrm>
            <a:prstGeom prst="line">
              <a:avLst/>
            </a:prstGeom>
            <a:noFill/>
            <a:ln w="1587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87" name="Line 39">
              <a:extLst>
                <a:ext uri="{FF2B5EF4-FFF2-40B4-BE49-F238E27FC236}">
                  <a16:creationId xmlns:a16="http://schemas.microsoft.com/office/drawing/2014/main" id="{A8D2C639-1CF3-A83C-9CB0-31B017C901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1979"/>
              <a:ext cx="0" cy="1951"/>
            </a:xfrm>
            <a:prstGeom prst="line">
              <a:avLst/>
            </a:prstGeom>
            <a:noFill/>
            <a:ln w="1587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88" name="Line 40">
              <a:extLst>
                <a:ext uri="{FF2B5EF4-FFF2-40B4-BE49-F238E27FC236}">
                  <a16:creationId xmlns:a16="http://schemas.microsoft.com/office/drawing/2014/main" id="{91F155CD-0569-8F6D-C848-6FBAE6A52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4" y="3930"/>
              <a:ext cx="453" cy="0"/>
            </a:xfrm>
            <a:prstGeom prst="line">
              <a:avLst/>
            </a:prstGeom>
            <a:noFill/>
            <a:ln w="1587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89" name="Text Box 41">
              <a:extLst>
                <a:ext uri="{FF2B5EF4-FFF2-40B4-BE49-F238E27FC236}">
                  <a16:creationId xmlns:a16="http://schemas.microsoft.com/office/drawing/2014/main" id="{7ED6BC25-C553-A29E-32EF-7D3D5A706C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" y="2815"/>
              <a:ext cx="363" cy="1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2</a:t>
              </a: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4</a:t>
              </a: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7</a:t>
              </a: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9</a:t>
              </a:r>
            </a:p>
          </p:txBody>
        </p:sp>
      </p:grpSp>
      <p:grpSp>
        <p:nvGrpSpPr>
          <p:cNvPr id="388245" name="Group 149">
            <a:extLst>
              <a:ext uri="{FF2B5EF4-FFF2-40B4-BE49-F238E27FC236}">
                <a16:creationId xmlns:a16="http://schemas.microsoft.com/office/drawing/2014/main" id="{276F4CFE-D9CA-850D-A1D6-BA13D5131A32}"/>
              </a:ext>
            </a:extLst>
          </p:cNvPr>
          <p:cNvGrpSpPr>
            <a:grpSpLocks/>
          </p:cNvGrpSpPr>
          <p:nvPr/>
        </p:nvGrpSpPr>
        <p:grpSpPr bwMode="auto">
          <a:xfrm>
            <a:off x="1690688" y="3573463"/>
            <a:ext cx="576262" cy="3097212"/>
            <a:chOff x="1239" y="1979"/>
            <a:chExt cx="462" cy="1951"/>
          </a:xfrm>
        </p:grpSpPr>
        <p:sp>
          <p:nvSpPr>
            <p:cNvPr id="54382" name="Line 42">
              <a:extLst>
                <a:ext uri="{FF2B5EF4-FFF2-40B4-BE49-F238E27FC236}">
                  <a16:creationId xmlns:a16="http://schemas.microsoft.com/office/drawing/2014/main" id="{98F0FA14-92DF-6AD4-208A-59AAF3143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9" y="1979"/>
              <a:ext cx="0" cy="1951"/>
            </a:xfrm>
            <a:prstGeom prst="line">
              <a:avLst/>
            </a:prstGeom>
            <a:noFill/>
            <a:ln w="1587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83" name="Line 43">
              <a:extLst>
                <a:ext uri="{FF2B5EF4-FFF2-40B4-BE49-F238E27FC236}">
                  <a16:creationId xmlns:a16="http://schemas.microsoft.com/office/drawing/2014/main" id="{57C1711E-D841-68C0-4761-1A2379835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1979"/>
              <a:ext cx="0" cy="1951"/>
            </a:xfrm>
            <a:prstGeom prst="line">
              <a:avLst/>
            </a:prstGeom>
            <a:noFill/>
            <a:ln w="1587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84" name="Line 44">
              <a:extLst>
                <a:ext uri="{FF2B5EF4-FFF2-40B4-BE49-F238E27FC236}">
                  <a16:creationId xmlns:a16="http://schemas.microsoft.com/office/drawing/2014/main" id="{D67DCB55-EE16-D521-1F31-3EB2CF6E5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9" y="3930"/>
              <a:ext cx="453" cy="0"/>
            </a:xfrm>
            <a:prstGeom prst="line">
              <a:avLst/>
            </a:prstGeom>
            <a:noFill/>
            <a:ln w="1587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85" name="Text Box 45">
              <a:extLst>
                <a:ext uri="{FF2B5EF4-FFF2-40B4-BE49-F238E27FC236}">
                  <a16:creationId xmlns:a16="http://schemas.microsoft.com/office/drawing/2014/main" id="{2DD8CE31-2249-9707-F2B2-82B25E9B0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2527"/>
              <a:ext cx="363" cy="1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3</a:t>
              </a: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8</a:t>
              </a: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4</a:t>
              </a: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7</a:t>
              </a: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9</a:t>
              </a:r>
            </a:p>
          </p:txBody>
        </p:sp>
      </p:grpSp>
      <p:grpSp>
        <p:nvGrpSpPr>
          <p:cNvPr id="388246" name="Group 150">
            <a:extLst>
              <a:ext uri="{FF2B5EF4-FFF2-40B4-BE49-F238E27FC236}">
                <a16:creationId xmlns:a16="http://schemas.microsoft.com/office/drawing/2014/main" id="{74B3B0A5-C2C0-F07A-1A0F-1939DE232D0E}"/>
              </a:ext>
            </a:extLst>
          </p:cNvPr>
          <p:cNvGrpSpPr>
            <a:grpSpLocks/>
          </p:cNvGrpSpPr>
          <p:nvPr/>
        </p:nvGrpSpPr>
        <p:grpSpPr bwMode="auto">
          <a:xfrm>
            <a:off x="2482850" y="3573463"/>
            <a:ext cx="576263" cy="3097212"/>
            <a:chOff x="1783" y="1979"/>
            <a:chExt cx="462" cy="1951"/>
          </a:xfrm>
        </p:grpSpPr>
        <p:sp>
          <p:nvSpPr>
            <p:cNvPr id="54378" name="Line 46">
              <a:extLst>
                <a:ext uri="{FF2B5EF4-FFF2-40B4-BE49-F238E27FC236}">
                  <a16:creationId xmlns:a16="http://schemas.microsoft.com/office/drawing/2014/main" id="{B8D2C34A-0B25-C2BA-7696-0A67B71D2B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3" y="1979"/>
              <a:ext cx="0" cy="1951"/>
            </a:xfrm>
            <a:prstGeom prst="line">
              <a:avLst/>
            </a:prstGeom>
            <a:noFill/>
            <a:ln w="1587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79" name="Line 47">
              <a:extLst>
                <a:ext uri="{FF2B5EF4-FFF2-40B4-BE49-F238E27FC236}">
                  <a16:creationId xmlns:a16="http://schemas.microsoft.com/office/drawing/2014/main" id="{7197C1B6-C084-5FDC-0570-A43654736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1979"/>
              <a:ext cx="0" cy="1951"/>
            </a:xfrm>
            <a:prstGeom prst="line">
              <a:avLst/>
            </a:prstGeom>
            <a:noFill/>
            <a:ln w="1587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80" name="Line 48">
              <a:extLst>
                <a:ext uri="{FF2B5EF4-FFF2-40B4-BE49-F238E27FC236}">
                  <a16:creationId xmlns:a16="http://schemas.microsoft.com/office/drawing/2014/main" id="{3150C3AC-A199-B384-87B9-7A77137A5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3" y="3930"/>
              <a:ext cx="453" cy="0"/>
            </a:xfrm>
            <a:prstGeom prst="line">
              <a:avLst/>
            </a:prstGeom>
            <a:noFill/>
            <a:ln w="1587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81" name="Text Box 49">
              <a:extLst>
                <a:ext uri="{FF2B5EF4-FFF2-40B4-BE49-F238E27FC236}">
                  <a16:creationId xmlns:a16="http://schemas.microsoft.com/office/drawing/2014/main" id="{2D23B205-C321-0AEB-211E-B853D7769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2523"/>
              <a:ext cx="363" cy="1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4</a:t>
              </a: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8</a:t>
              </a: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4</a:t>
              </a: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7</a:t>
              </a: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9</a:t>
              </a:r>
            </a:p>
          </p:txBody>
        </p:sp>
      </p:grpSp>
      <p:grpSp>
        <p:nvGrpSpPr>
          <p:cNvPr id="388247" name="Group 151">
            <a:extLst>
              <a:ext uri="{FF2B5EF4-FFF2-40B4-BE49-F238E27FC236}">
                <a16:creationId xmlns:a16="http://schemas.microsoft.com/office/drawing/2014/main" id="{5B90C0CA-382B-574E-B4B3-5E5B5EF30992}"/>
              </a:ext>
            </a:extLst>
          </p:cNvPr>
          <p:cNvGrpSpPr>
            <a:grpSpLocks/>
          </p:cNvGrpSpPr>
          <p:nvPr/>
        </p:nvGrpSpPr>
        <p:grpSpPr bwMode="auto">
          <a:xfrm>
            <a:off x="3275013" y="3573463"/>
            <a:ext cx="576262" cy="3097212"/>
            <a:chOff x="2328" y="1979"/>
            <a:chExt cx="462" cy="1951"/>
          </a:xfrm>
        </p:grpSpPr>
        <p:sp>
          <p:nvSpPr>
            <p:cNvPr id="54374" name="Line 50">
              <a:extLst>
                <a:ext uri="{FF2B5EF4-FFF2-40B4-BE49-F238E27FC236}">
                  <a16:creationId xmlns:a16="http://schemas.microsoft.com/office/drawing/2014/main" id="{5E29734B-9FF5-3DB4-F17B-52F687266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8" y="1979"/>
              <a:ext cx="0" cy="1951"/>
            </a:xfrm>
            <a:prstGeom prst="line">
              <a:avLst/>
            </a:prstGeom>
            <a:noFill/>
            <a:ln w="1587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75" name="Line 51">
              <a:extLst>
                <a:ext uri="{FF2B5EF4-FFF2-40B4-BE49-F238E27FC236}">
                  <a16:creationId xmlns:a16="http://schemas.microsoft.com/office/drawing/2014/main" id="{D41AFC18-6B08-4793-F2A8-5C3C36BB9E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0" y="1979"/>
              <a:ext cx="0" cy="1951"/>
            </a:xfrm>
            <a:prstGeom prst="line">
              <a:avLst/>
            </a:prstGeom>
            <a:noFill/>
            <a:ln w="1587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76" name="Line 52">
              <a:extLst>
                <a:ext uri="{FF2B5EF4-FFF2-40B4-BE49-F238E27FC236}">
                  <a16:creationId xmlns:a16="http://schemas.microsoft.com/office/drawing/2014/main" id="{E232CFED-FA16-AFA7-1BAB-D18B0DA107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8" y="3930"/>
              <a:ext cx="453" cy="0"/>
            </a:xfrm>
            <a:prstGeom prst="line">
              <a:avLst/>
            </a:prstGeom>
            <a:noFill/>
            <a:ln w="1587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77" name="Text Box 53">
              <a:extLst>
                <a:ext uri="{FF2B5EF4-FFF2-40B4-BE49-F238E27FC236}">
                  <a16:creationId xmlns:a16="http://schemas.microsoft.com/office/drawing/2014/main" id="{84C6F45E-8FD0-3875-5DDA-868C3C74AC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" y="2206"/>
              <a:ext cx="363" cy="1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5</a:t>
              </a: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6</a:t>
              </a: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8</a:t>
              </a: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4</a:t>
              </a: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7</a:t>
              </a: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9</a:t>
              </a:r>
            </a:p>
          </p:txBody>
        </p:sp>
      </p:grpSp>
      <p:grpSp>
        <p:nvGrpSpPr>
          <p:cNvPr id="388248" name="Group 152">
            <a:extLst>
              <a:ext uri="{FF2B5EF4-FFF2-40B4-BE49-F238E27FC236}">
                <a16:creationId xmlns:a16="http://schemas.microsoft.com/office/drawing/2014/main" id="{0665C966-2BDA-15BB-0C37-46004FA8CF62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3573463"/>
            <a:ext cx="576263" cy="3097212"/>
            <a:chOff x="2872" y="1979"/>
            <a:chExt cx="462" cy="1951"/>
          </a:xfrm>
        </p:grpSpPr>
        <p:sp>
          <p:nvSpPr>
            <p:cNvPr id="54370" name="Line 54">
              <a:extLst>
                <a:ext uri="{FF2B5EF4-FFF2-40B4-BE49-F238E27FC236}">
                  <a16:creationId xmlns:a16="http://schemas.microsoft.com/office/drawing/2014/main" id="{54438A20-D5C8-78FA-1FF4-D2D77C262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2" y="1979"/>
              <a:ext cx="0" cy="1951"/>
            </a:xfrm>
            <a:prstGeom prst="line">
              <a:avLst/>
            </a:prstGeom>
            <a:noFill/>
            <a:ln w="1587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71" name="Line 55">
              <a:extLst>
                <a:ext uri="{FF2B5EF4-FFF2-40B4-BE49-F238E27FC236}">
                  <a16:creationId xmlns:a16="http://schemas.microsoft.com/office/drawing/2014/main" id="{84669BAA-9EDE-74B3-F188-A7D0136EB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979"/>
              <a:ext cx="0" cy="1951"/>
            </a:xfrm>
            <a:prstGeom prst="line">
              <a:avLst/>
            </a:prstGeom>
            <a:noFill/>
            <a:ln w="1587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72" name="Line 56">
              <a:extLst>
                <a:ext uri="{FF2B5EF4-FFF2-40B4-BE49-F238E27FC236}">
                  <a16:creationId xmlns:a16="http://schemas.microsoft.com/office/drawing/2014/main" id="{54192952-7615-6C06-D11D-D68B5C8B3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2" y="3930"/>
              <a:ext cx="453" cy="0"/>
            </a:xfrm>
            <a:prstGeom prst="line">
              <a:avLst/>
            </a:prstGeom>
            <a:noFill/>
            <a:ln w="1587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73" name="Text Box 57">
              <a:extLst>
                <a:ext uri="{FF2B5EF4-FFF2-40B4-BE49-F238E27FC236}">
                  <a16:creationId xmlns:a16="http://schemas.microsoft.com/office/drawing/2014/main" id="{5466CD7F-14E8-DA64-7D25-7C1C1B734A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2206"/>
              <a:ext cx="363" cy="1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2000">
                <a:solidFill>
                  <a:schemeClr val="tx2"/>
                </a:solidFill>
                <a:ea typeface="宋体" panose="02010600030101010101" pitchFamily="2" charset="-122"/>
              </a:endParaRP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6</a:t>
              </a: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8</a:t>
              </a: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4</a:t>
              </a: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7</a:t>
              </a: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9</a:t>
              </a:r>
            </a:p>
          </p:txBody>
        </p:sp>
      </p:grpSp>
      <p:grpSp>
        <p:nvGrpSpPr>
          <p:cNvPr id="388249" name="Group 153">
            <a:extLst>
              <a:ext uri="{FF2B5EF4-FFF2-40B4-BE49-F238E27FC236}">
                <a16:creationId xmlns:a16="http://schemas.microsoft.com/office/drawing/2014/main" id="{8233CC69-E264-2FE4-DF45-F4936A55DE2C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3573463"/>
            <a:ext cx="576262" cy="3097212"/>
            <a:chOff x="3416" y="1979"/>
            <a:chExt cx="462" cy="1951"/>
          </a:xfrm>
        </p:grpSpPr>
        <p:sp>
          <p:nvSpPr>
            <p:cNvPr id="54366" name="Line 59">
              <a:extLst>
                <a:ext uri="{FF2B5EF4-FFF2-40B4-BE49-F238E27FC236}">
                  <a16:creationId xmlns:a16="http://schemas.microsoft.com/office/drawing/2014/main" id="{7EA5FF55-F745-6965-E2C3-0B93389818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6" y="1979"/>
              <a:ext cx="0" cy="1951"/>
            </a:xfrm>
            <a:prstGeom prst="line">
              <a:avLst/>
            </a:prstGeom>
            <a:noFill/>
            <a:ln w="1587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67" name="Line 60">
              <a:extLst>
                <a:ext uri="{FF2B5EF4-FFF2-40B4-BE49-F238E27FC236}">
                  <a16:creationId xmlns:a16="http://schemas.microsoft.com/office/drawing/2014/main" id="{208F0D2C-F3C7-A39E-812F-3DE25415A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1979"/>
              <a:ext cx="0" cy="1951"/>
            </a:xfrm>
            <a:prstGeom prst="line">
              <a:avLst/>
            </a:prstGeom>
            <a:noFill/>
            <a:ln w="1587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68" name="Text Box 61">
              <a:extLst>
                <a:ext uri="{FF2B5EF4-FFF2-40B4-BE49-F238E27FC236}">
                  <a16:creationId xmlns:a16="http://schemas.microsoft.com/office/drawing/2014/main" id="{FD1B1925-9C10-DBFE-9A69-38720AFC6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2206"/>
              <a:ext cx="363" cy="1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2000">
                <a:solidFill>
                  <a:schemeClr val="tx2"/>
                </a:solidFill>
                <a:ea typeface="宋体" panose="02010600030101010101" pitchFamily="2" charset="-122"/>
              </a:endParaRP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7</a:t>
              </a: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8</a:t>
              </a: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4</a:t>
              </a: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7</a:t>
              </a: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4369" name="Line 62">
              <a:extLst>
                <a:ext uri="{FF2B5EF4-FFF2-40B4-BE49-F238E27FC236}">
                  <a16:creationId xmlns:a16="http://schemas.microsoft.com/office/drawing/2014/main" id="{910F3AAF-F7B8-CF36-62D5-8A66367D2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6" y="3929"/>
              <a:ext cx="453" cy="0"/>
            </a:xfrm>
            <a:prstGeom prst="line">
              <a:avLst/>
            </a:prstGeom>
            <a:noFill/>
            <a:ln w="1587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88250" name="Group 154">
            <a:extLst>
              <a:ext uri="{FF2B5EF4-FFF2-40B4-BE49-F238E27FC236}">
                <a16:creationId xmlns:a16="http://schemas.microsoft.com/office/drawing/2014/main" id="{73210A95-E8DC-C7B6-34BE-08BEDE8E9035}"/>
              </a:ext>
            </a:extLst>
          </p:cNvPr>
          <p:cNvGrpSpPr>
            <a:grpSpLocks/>
          </p:cNvGrpSpPr>
          <p:nvPr/>
        </p:nvGrpSpPr>
        <p:grpSpPr bwMode="auto">
          <a:xfrm>
            <a:off x="5651500" y="3571875"/>
            <a:ext cx="576263" cy="3097213"/>
            <a:chOff x="3960" y="1978"/>
            <a:chExt cx="462" cy="1951"/>
          </a:xfrm>
        </p:grpSpPr>
        <p:sp>
          <p:nvSpPr>
            <p:cNvPr id="54362" name="Line 63">
              <a:extLst>
                <a:ext uri="{FF2B5EF4-FFF2-40B4-BE49-F238E27FC236}">
                  <a16:creationId xmlns:a16="http://schemas.microsoft.com/office/drawing/2014/main" id="{5F3525D0-8CA4-B9E1-B6F9-DFE53AA3B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1978"/>
              <a:ext cx="0" cy="1951"/>
            </a:xfrm>
            <a:prstGeom prst="line">
              <a:avLst/>
            </a:prstGeom>
            <a:noFill/>
            <a:ln w="1587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63" name="Line 64">
              <a:extLst>
                <a:ext uri="{FF2B5EF4-FFF2-40B4-BE49-F238E27FC236}">
                  <a16:creationId xmlns:a16="http://schemas.microsoft.com/office/drawing/2014/main" id="{4EC8F93A-EBA7-F126-6CBE-D11AE48D79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1978"/>
              <a:ext cx="0" cy="1951"/>
            </a:xfrm>
            <a:prstGeom prst="line">
              <a:avLst/>
            </a:prstGeom>
            <a:noFill/>
            <a:ln w="1587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64" name="Text Box 65">
              <a:extLst>
                <a:ext uri="{FF2B5EF4-FFF2-40B4-BE49-F238E27FC236}">
                  <a16:creationId xmlns:a16="http://schemas.microsoft.com/office/drawing/2014/main" id="{FB175AAC-D69F-550B-829E-81305A4EAE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2205"/>
              <a:ext cx="363" cy="1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2000">
                <a:solidFill>
                  <a:schemeClr val="tx2"/>
                </a:solidFill>
                <a:ea typeface="宋体" panose="02010600030101010101" pitchFamily="2" charset="-122"/>
              </a:endParaRP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2000">
                <a:solidFill>
                  <a:schemeClr val="tx2"/>
                </a:solidFill>
                <a:ea typeface="宋体" panose="02010600030101010101" pitchFamily="2" charset="-122"/>
              </a:endParaRP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8</a:t>
              </a: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4</a:t>
              </a: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7</a:t>
              </a: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4365" name="Line 66">
              <a:extLst>
                <a:ext uri="{FF2B5EF4-FFF2-40B4-BE49-F238E27FC236}">
                  <a16:creationId xmlns:a16="http://schemas.microsoft.com/office/drawing/2014/main" id="{6E4F993C-FE7D-849C-0191-05BE21C703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3928"/>
              <a:ext cx="453" cy="0"/>
            </a:xfrm>
            <a:prstGeom prst="line">
              <a:avLst/>
            </a:prstGeom>
            <a:noFill/>
            <a:ln w="1587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88251" name="Group 155">
            <a:extLst>
              <a:ext uri="{FF2B5EF4-FFF2-40B4-BE49-F238E27FC236}">
                <a16:creationId xmlns:a16="http://schemas.microsoft.com/office/drawing/2014/main" id="{957E0E1F-07E9-3800-B3A7-B300A12DA266}"/>
              </a:ext>
            </a:extLst>
          </p:cNvPr>
          <p:cNvGrpSpPr>
            <a:grpSpLocks/>
          </p:cNvGrpSpPr>
          <p:nvPr/>
        </p:nvGrpSpPr>
        <p:grpSpPr bwMode="auto">
          <a:xfrm>
            <a:off x="6443663" y="3573463"/>
            <a:ext cx="576262" cy="3097212"/>
            <a:chOff x="4550" y="1979"/>
            <a:chExt cx="462" cy="1951"/>
          </a:xfrm>
        </p:grpSpPr>
        <p:sp>
          <p:nvSpPr>
            <p:cNvPr id="54358" name="Line 67">
              <a:extLst>
                <a:ext uri="{FF2B5EF4-FFF2-40B4-BE49-F238E27FC236}">
                  <a16:creationId xmlns:a16="http://schemas.microsoft.com/office/drawing/2014/main" id="{56198713-7D8B-DAD0-46E3-774FC7E7C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0" y="1979"/>
              <a:ext cx="0" cy="1951"/>
            </a:xfrm>
            <a:prstGeom prst="line">
              <a:avLst/>
            </a:prstGeom>
            <a:noFill/>
            <a:ln w="1587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59" name="Line 68">
              <a:extLst>
                <a:ext uri="{FF2B5EF4-FFF2-40B4-BE49-F238E27FC236}">
                  <a16:creationId xmlns:a16="http://schemas.microsoft.com/office/drawing/2014/main" id="{AEC2433C-ECFE-BC56-2782-CBF78A432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1979"/>
              <a:ext cx="0" cy="1951"/>
            </a:xfrm>
            <a:prstGeom prst="line">
              <a:avLst/>
            </a:prstGeom>
            <a:noFill/>
            <a:ln w="1587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60" name="Text Box 69">
              <a:extLst>
                <a:ext uri="{FF2B5EF4-FFF2-40B4-BE49-F238E27FC236}">
                  <a16:creationId xmlns:a16="http://schemas.microsoft.com/office/drawing/2014/main" id="{0D117D99-B0C8-5F53-F634-89D9D9AF4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" y="2206"/>
              <a:ext cx="363" cy="1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2000">
                <a:solidFill>
                  <a:schemeClr val="tx2"/>
                </a:solidFill>
                <a:ea typeface="宋体" panose="02010600030101010101" pitchFamily="2" charset="-122"/>
              </a:endParaRP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2000">
                <a:solidFill>
                  <a:schemeClr val="tx2"/>
                </a:solidFill>
                <a:ea typeface="宋体" panose="02010600030101010101" pitchFamily="2" charset="-122"/>
              </a:endParaRP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9</a:t>
              </a: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4</a:t>
              </a: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7</a:t>
              </a: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4361" name="Line 70">
              <a:extLst>
                <a:ext uri="{FF2B5EF4-FFF2-40B4-BE49-F238E27FC236}">
                  <a16:creationId xmlns:a16="http://schemas.microsoft.com/office/drawing/2014/main" id="{B79B64AD-AB9D-7809-1000-67B20A0DD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0" y="3929"/>
              <a:ext cx="453" cy="0"/>
            </a:xfrm>
            <a:prstGeom prst="line">
              <a:avLst/>
            </a:prstGeom>
            <a:noFill/>
            <a:ln w="1587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88252" name="Group 156">
            <a:extLst>
              <a:ext uri="{FF2B5EF4-FFF2-40B4-BE49-F238E27FC236}">
                <a16:creationId xmlns:a16="http://schemas.microsoft.com/office/drawing/2014/main" id="{ED342C58-1DB0-F64F-78BF-403F05B03C73}"/>
              </a:ext>
            </a:extLst>
          </p:cNvPr>
          <p:cNvGrpSpPr>
            <a:grpSpLocks/>
          </p:cNvGrpSpPr>
          <p:nvPr/>
        </p:nvGrpSpPr>
        <p:grpSpPr bwMode="auto">
          <a:xfrm>
            <a:off x="7235825" y="3571875"/>
            <a:ext cx="576263" cy="3097213"/>
            <a:chOff x="5094" y="1978"/>
            <a:chExt cx="462" cy="1951"/>
          </a:xfrm>
        </p:grpSpPr>
        <p:sp>
          <p:nvSpPr>
            <p:cNvPr id="54354" name="Line 71">
              <a:extLst>
                <a:ext uri="{FF2B5EF4-FFF2-40B4-BE49-F238E27FC236}">
                  <a16:creationId xmlns:a16="http://schemas.microsoft.com/office/drawing/2014/main" id="{A440F93F-A3B9-BC91-63AB-6315DA2353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4" y="1978"/>
              <a:ext cx="0" cy="1951"/>
            </a:xfrm>
            <a:prstGeom prst="line">
              <a:avLst/>
            </a:prstGeom>
            <a:noFill/>
            <a:ln w="1587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55" name="Line 72">
              <a:extLst>
                <a:ext uri="{FF2B5EF4-FFF2-40B4-BE49-F238E27FC236}">
                  <a16:creationId xmlns:a16="http://schemas.microsoft.com/office/drawing/2014/main" id="{06A604CB-F47A-5F4D-D4F3-4AC652164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6" y="1978"/>
              <a:ext cx="0" cy="1951"/>
            </a:xfrm>
            <a:prstGeom prst="line">
              <a:avLst/>
            </a:prstGeom>
            <a:noFill/>
            <a:ln w="1587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56" name="Text Box 73">
              <a:extLst>
                <a:ext uri="{FF2B5EF4-FFF2-40B4-BE49-F238E27FC236}">
                  <a16:creationId xmlns:a16="http://schemas.microsoft.com/office/drawing/2014/main" id="{D6EFC0EC-0071-1A08-9257-9ADD90594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3" y="2205"/>
              <a:ext cx="363" cy="1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2000">
                <a:solidFill>
                  <a:schemeClr val="tx2"/>
                </a:solidFill>
                <a:ea typeface="宋体" panose="02010600030101010101" pitchFamily="2" charset="-122"/>
              </a:endParaRP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2000">
                <a:solidFill>
                  <a:schemeClr val="tx2"/>
                </a:solidFill>
                <a:ea typeface="宋体" panose="02010600030101010101" pitchFamily="2" charset="-122"/>
              </a:endParaRP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2000">
                <a:solidFill>
                  <a:schemeClr val="tx2"/>
                </a:solidFill>
                <a:ea typeface="宋体" panose="02010600030101010101" pitchFamily="2" charset="-122"/>
              </a:endParaRP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4</a:t>
              </a: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7</a:t>
              </a: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4357" name="Line 74">
              <a:extLst>
                <a:ext uri="{FF2B5EF4-FFF2-40B4-BE49-F238E27FC236}">
                  <a16:creationId xmlns:a16="http://schemas.microsoft.com/office/drawing/2014/main" id="{50CFE067-4468-9368-E339-B568E84AE7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4" y="3928"/>
              <a:ext cx="453" cy="0"/>
            </a:xfrm>
            <a:prstGeom prst="line">
              <a:avLst/>
            </a:prstGeom>
            <a:noFill/>
            <a:ln w="1587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88240" name="Group 144">
            <a:extLst>
              <a:ext uri="{FF2B5EF4-FFF2-40B4-BE49-F238E27FC236}">
                <a16:creationId xmlns:a16="http://schemas.microsoft.com/office/drawing/2014/main" id="{5A73710E-1BBA-E841-30FD-A90C7BF5A0B1}"/>
              </a:ext>
            </a:extLst>
          </p:cNvPr>
          <p:cNvGrpSpPr>
            <a:grpSpLocks/>
          </p:cNvGrpSpPr>
          <p:nvPr/>
        </p:nvGrpSpPr>
        <p:grpSpPr bwMode="auto">
          <a:xfrm>
            <a:off x="885825" y="1858963"/>
            <a:ext cx="504825" cy="366712"/>
            <a:chOff x="2036" y="899"/>
            <a:chExt cx="318" cy="231"/>
          </a:xfrm>
        </p:grpSpPr>
        <p:sp>
          <p:nvSpPr>
            <p:cNvPr id="54352" name="Oval 93">
              <a:extLst>
                <a:ext uri="{FF2B5EF4-FFF2-40B4-BE49-F238E27FC236}">
                  <a16:creationId xmlns:a16="http://schemas.microsoft.com/office/drawing/2014/main" id="{3770BE72-71DB-BC29-0D11-6FB029522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6" y="927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53" name="Text Box 97">
              <a:extLst>
                <a:ext uri="{FF2B5EF4-FFF2-40B4-BE49-F238E27FC236}">
                  <a16:creationId xmlns:a16="http://schemas.microsoft.com/office/drawing/2014/main" id="{548D35FC-FD3D-B7F7-64A1-F45808D18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7" y="899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FF00"/>
                  </a:solidFill>
                  <a:ea typeface="宋体" panose="02010600030101010101" pitchFamily="2" charset="-122"/>
                </a:rPr>
                <a:t>6</a:t>
              </a:r>
            </a:p>
          </p:txBody>
        </p:sp>
      </p:grpSp>
      <p:grpSp>
        <p:nvGrpSpPr>
          <p:cNvPr id="388241" name="Group 145">
            <a:extLst>
              <a:ext uri="{FF2B5EF4-FFF2-40B4-BE49-F238E27FC236}">
                <a16:creationId xmlns:a16="http://schemas.microsoft.com/office/drawing/2014/main" id="{C6629724-2F0B-0A09-F1EC-DB350A14A8AB}"/>
              </a:ext>
            </a:extLst>
          </p:cNvPr>
          <p:cNvGrpSpPr>
            <a:grpSpLocks/>
          </p:cNvGrpSpPr>
          <p:nvPr/>
        </p:nvGrpSpPr>
        <p:grpSpPr bwMode="auto">
          <a:xfrm>
            <a:off x="1216025" y="1873250"/>
            <a:ext cx="503238" cy="366713"/>
            <a:chOff x="2246" y="908"/>
            <a:chExt cx="317" cy="231"/>
          </a:xfrm>
        </p:grpSpPr>
        <p:sp>
          <p:nvSpPr>
            <p:cNvPr id="54350" name="Oval 94">
              <a:extLst>
                <a:ext uri="{FF2B5EF4-FFF2-40B4-BE49-F238E27FC236}">
                  <a16:creationId xmlns:a16="http://schemas.microsoft.com/office/drawing/2014/main" id="{BE875740-5E75-A05E-EB6E-90807E3B7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4" y="927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51" name="Text Box 98">
              <a:extLst>
                <a:ext uri="{FF2B5EF4-FFF2-40B4-BE49-F238E27FC236}">
                  <a16:creationId xmlns:a16="http://schemas.microsoft.com/office/drawing/2014/main" id="{7F6683EA-119E-F651-8979-3055724468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" y="908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FF00"/>
                  </a:solidFill>
                  <a:ea typeface="宋体" panose="02010600030101010101" pitchFamily="2" charset="-122"/>
                </a:rPr>
                <a:t>7</a:t>
              </a:r>
            </a:p>
          </p:txBody>
        </p:sp>
      </p:grpSp>
      <p:grpSp>
        <p:nvGrpSpPr>
          <p:cNvPr id="388239" name="Group 143">
            <a:extLst>
              <a:ext uri="{FF2B5EF4-FFF2-40B4-BE49-F238E27FC236}">
                <a16:creationId xmlns:a16="http://schemas.microsoft.com/office/drawing/2014/main" id="{611B4ED8-E490-02E2-DCA2-13FBDAB834DB}"/>
              </a:ext>
            </a:extLst>
          </p:cNvPr>
          <p:cNvGrpSpPr>
            <a:grpSpLocks/>
          </p:cNvGrpSpPr>
          <p:nvPr/>
        </p:nvGrpSpPr>
        <p:grpSpPr bwMode="auto">
          <a:xfrm>
            <a:off x="525463" y="2184400"/>
            <a:ext cx="504825" cy="366713"/>
            <a:chOff x="1809" y="1104"/>
            <a:chExt cx="318" cy="231"/>
          </a:xfrm>
        </p:grpSpPr>
        <p:sp>
          <p:nvSpPr>
            <p:cNvPr id="54348" name="Oval 87">
              <a:extLst>
                <a:ext uri="{FF2B5EF4-FFF2-40B4-BE49-F238E27FC236}">
                  <a16:creationId xmlns:a16="http://schemas.microsoft.com/office/drawing/2014/main" id="{CE16BEC1-9D14-D9D2-275F-2038351C0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" y="1135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49" name="Text Box 99">
              <a:extLst>
                <a:ext uri="{FF2B5EF4-FFF2-40B4-BE49-F238E27FC236}">
                  <a16:creationId xmlns:a16="http://schemas.microsoft.com/office/drawing/2014/main" id="{A72EFB7E-F16C-5894-E04C-E0A6FC1174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0" y="1104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FF00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</p:grpSp>
      <p:grpSp>
        <p:nvGrpSpPr>
          <p:cNvPr id="388238" name="Group 142">
            <a:extLst>
              <a:ext uri="{FF2B5EF4-FFF2-40B4-BE49-F238E27FC236}">
                <a16:creationId xmlns:a16="http://schemas.microsoft.com/office/drawing/2014/main" id="{097D7DF3-36B2-1B07-9004-33346F516340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184400"/>
            <a:ext cx="504825" cy="366713"/>
            <a:chOff x="2036" y="1104"/>
            <a:chExt cx="318" cy="231"/>
          </a:xfrm>
        </p:grpSpPr>
        <p:sp>
          <p:nvSpPr>
            <p:cNvPr id="54346" name="Oval 88">
              <a:extLst>
                <a:ext uri="{FF2B5EF4-FFF2-40B4-BE49-F238E27FC236}">
                  <a16:creationId xmlns:a16="http://schemas.microsoft.com/office/drawing/2014/main" id="{E6363DB4-4668-294E-852E-E8DA9B143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6" y="1135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47" name="Text Box 100">
              <a:extLst>
                <a:ext uri="{FF2B5EF4-FFF2-40B4-BE49-F238E27FC236}">
                  <a16:creationId xmlns:a16="http://schemas.microsoft.com/office/drawing/2014/main" id="{A4498B8F-0C4B-33AC-F900-5EF828999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7" y="1104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FF00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388234" name="Group 138">
            <a:extLst>
              <a:ext uri="{FF2B5EF4-FFF2-40B4-BE49-F238E27FC236}">
                <a16:creationId xmlns:a16="http://schemas.microsoft.com/office/drawing/2014/main" id="{6741CBAD-C2AB-7568-41AC-12F3775F5FC2}"/>
              </a:ext>
            </a:extLst>
          </p:cNvPr>
          <p:cNvGrpSpPr>
            <a:grpSpLocks/>
          </p:cNvGrpSpPr>
          <p:nvPr/>
        </p:nvGrpSpPr>
        <p:grpSpPr bwMode="auto">
          <a:xfrm>
            <a:off x="1216025" y="2190750"/>
            <a:ext cx="503238" cy="366713"/>
            <a:chOff x="3470" y="1117"/>
            <a:chExt cx="317" cy="231"/>
          </a:xfrm>
        </p:grpSpPr>
        <p:sp>
          <p:nvSpPr>
            <p:cNvPr id="54344" name="Oval 89">
              <a:extLst>
                <a:ext uri="{FF2B5EF4-FFF2-40B4-BE49-F238E27FC236}">
                  <a16:creationId xmlns:a16="http://schemas.microsoft.com/office/drawing/2014/main" id="{0E8AF736-B525-AD65-F9AA-ED3751914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9" y="1144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45" name="Text Box 101">
              <a:extLst>
                <a:ext uri="{FF2B5EF4-FFF2-40B4-BE49-F238E27FC236}">
                  <a16:creationId xmlns:a16="http://schemas.microsoft.com/office/drawing/2014/main" id="{9329D404-F32D-5B5A-B778-4DBE53A9F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1117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FF00"/>
                  </a:solidFill>
                  <a:ea typeface="宋体" panose="02010600030101010101" pitchFamily="2" charset="-122"/>
                </a:rPr>
                <a:t>S</a:t>
              </a:r>
            </a:p>
          </p:txBody>
        </p:sp>
      </p:grpSp>
      <p:grpSp>
        <p:nvGrpSpPr>
          <p:cNvPr id="388243" name="Group 147">
            <a:extLst>
              <a:ext uri="{FF2B5EF4-FFF2-40B4-BE49-F238E27FC236}">
                <a16:creationId xmlns:a16="http://schemas.microsoft.com/office/drawing/2014/main" id="{EE09D3FD-87A7-75B7-0DD3-68C9BC6D27FE}"/>
              </a:ext>
            </a:extLst>
          </p:cNvPr>
          <p:cNvGrpSpPr>
            <a:grpSpLocks/>
          </p:cNvGrpSpPr>
          <p:nvPr/>
        </p:nvGrpSpPr>
        <p:grpSpPr bwMode="auto">
          <a:xfrm>
            <a:off x="1562100" y="2184400"/>
            <a:ext cx="503238" cy="366713"/>
            <a:chOff x="2464" y="1104"/>
            <a:chExt cx="317" cy="231"/>
          </a:xfrm>
        </p:grpSpPr>
        <p:sp>
          <p:nvSpPr>
            <p:cNvPr id="54342" name="Oval 90">
              <a:extLst>
                <a:ext uri="{FF2B5EF4-FFF2-40B4-BE49-F238E27FC236}">
                  <a16:creationId xmlns:a16="http://schemas.microsoft.com/office/drawing/2014/main" id="{EFE9B4B1-8222-DB23-E7B7-300E5A498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1135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43" name="Text Box 102">
              <a:extLst>
                <a:ext uri="{FF2B5EF4-FFF2-40B4-BE49-F238E27FC236}">
                  <a16:creationId xmlns:a16="http://schemas.microsoft.com/office/drawing/2014/main" id="{188AD87D-B177-A19B-1BF4-216B07BD0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4" y="1104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FF00"/>
                  </a:solidFill>
                  <a:ea typeface="宋体" panose="02010600030101010101" pitchFamily="2" charset="-122"/>
                </a:rPr>
                <a:t>9</a:t>
              </a:r>
            </a:p>
          </p:txBody>
        </p:sp>
      </p:grpSp>
      <p:grpSp>
        <p:nvGrpSpPr>
          <p:cNvPr id="388237" name="Group 141">
            <a:extLst>
              <a:ext uri="{FF2B5EF4-FFF2-40B4-BE49-F238E27FC236}">
                <a16:creationId xmlns:a16="http://schemas.microsoft.com/office/drawing/2014/main" id="{F580F413-5532-2DBB-64F7-4F191889386A}"/>
              </a:ext>
            </a:extLst>
          </p:cNvPr>
          <p:cNvGrpSpPr>
            <a:grpSpLocks/>
          </p:cNvGrpSpPr>
          <p:nvPr/>
        </p:nvGrpSpPr>
        <p:grpSpPr bwMode="auto">
          <a:xfrm>
            <a:off x="869950" y="2506663"/>
            <a:ext cx="503238" cy="366712"/>
            <a:chOff x="2028" y="1312"/>
            <a:chExt cx="317" cy="231"/>
          </a:xfrm>
        </p:grpSpPr>
        <p:sp>
          <p:nvSpPr>
            <p:cNvPr id="54340" name="Oval 83">
              <a:extLst>
                <a:ext uri="{FF2B5EF4-FFF2-40B4-BE49-F238E27FC236}">
                  <a16:creationId xmlns:a16="http://schemas.microsoft.com/office/drawing/2014/main" id="{5B3D58D4-0E2A-4335-9411-CB57D6727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6" y="1344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41" name="Text Box 103">
              <a:extLst>
                <a:ext uri="{FF2B5EF4-FFF2-40B4-BE49-F238E27FC236}">
                  <a16:creationId xmlns:a16="http://schemas.microsoft.com/office/drawing/2014/main" id="{15BD082A-02D0-1E50-993E-D699A15B4A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8" y="1312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FF00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388236" name="Group 140">
            <a:extLst>
              <a:ext uri="{FF2B5EF4-FFF2-40B4-BE49-F238E27FC236}">
                <a16:creationId xmlns:a16="http://schemas.microsoft.com/office/drawing/2014/main" id="{C3889FCA-EC7A-025D-C5FD-AB35BBE32067}"/>
              </a:ext>
            </a:extLst>
          </p:cNvPr>
          <p:cNvGrpSpPr>
            <a:grpSpLocks/>
          </p:cNvGrpSpPr>
          <p:nvPr/>
        </p:nvGrpSpPr>
        <p:grpSpPr bwMode="auto">
          <a:xfrm>
            <a:off x="1230313" y="2492375"/>
            <a:ext cx="503237" cy="366713"/>
            <a:chOff x="3288" y="1298"/>
            <a:chExt cx="317" cy="231"/>
          </a:xfrm>
        </p:grpSpPr>
        <p:sp>
          <p:nvSpPr>
            <p:cNvPr id="54338" name="Oval 139">
              <a:extLst>
                <a:ext uri="{FF2B5EF4-FFF2-40B4-BE49-F238E27FC236}">
                  <a16:creationId xmlns:a16="http://schemas.microsoft.com/office/drawing/2014/main" id="{4FB405E7-D4AD-602E-4021-CD11C09B5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344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39" name="Text Box 104">
              <a:extLst>
                <a:ext uri="{FF2B5EF4-FFF2-40B4-BE49-F238E27FC236}">
                  <a16:creationId xmlns:a16="http://schemas.microsoft.com/office/drawing/2014/main" id="{D465BACD-CC33-9E15-8553-32A7815A5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298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FF00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388242" name="Group 146">
            <a:extLst>
              <a:ext uri="{FF2B5EF4-FFF2-40B4-BE49-F238E27FC236}">
                <a16:creationId xmlns:a16="http://schemas.microsoft.com/office/drawing/2014/main" id="{004E2B2B-64BF-7137-2E30-7A555F30190B}"/>
              </a:ext>
            </a:extLst>
          </p:cNvPr>
          <p:cNvGrpSpPr>
            <a:grpSpLocks/>
          </p:cNvGrpSpPr>
          <p:nvPr/>
        </p:nvGrpSpPr>
        <p:grpSpPr bwMode="auto">
          <a:xfrm>
            <a:off x="1576388" y="2514600"/>
            <a:ext cx="503237" cy="366713"/>
            <a:chOff x="2473" y="1312"/>
            <a:chExt cx="317" cy="231"/>
          </a:xfrm>
        </p:grpSpPr>
        <p:sp>
          <p:nvSpPr>
            <p:cNvPr id="54336" name="Oval 85">
              <a:extLst>
                <a:ext uri="{FF2B5EF4-FFF2-40B4-BE49-F238E27FC236}">
                  <a16:creationId xmlns:a16="http://schemas.microsoft.com/office/drawing/2014/main" id="{DE892FDE-D45E-F73D-8FB9-F7796D386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1344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37" name="Text Box 105">
              <a:extLst>
                <a:ext uri="{FF2B5EF4-FFF2-40B4-BE49-F238E27FC236}">
                  <a16:creationId xmlns:a16="http://schemas.microsoft.com/office/drawing/2014/main" id="{3F84B612-AB81-18C9-D4D3-8AA09F301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3" y="1312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FF00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</p:grpSp>
      <p:grpSp>
        <p:nvGrpSpPr>
          <p:cNvPr id="54295" name="Group 106">
            <a:extLst>
              <a:ext uri="{FF2B5EF4-FFF2-40B4-BE49-F238E27FC236}">
                <a16:creationId xmlns:a16="http://schemas.microsoft.com/office/drawing/2014/main" id="{2A4A1525-E7C4-3BC5-03CB-C430C3D6B588}"/>
              </a:ext>
            </a:extLst>
          </p:cNvPr>
          <p:cNvGrpSpPr>
            <a:grpSpLocks/>
          </p:cNvGrpSpPr>
          <p:nvPr/>
        </p:nvGrpSpPr>
        <p:grpSpPr bwMode="auto">
          <a:xfrm>
            <a:off x="6630988" y="1557338"/>
            <a:ext cx="2044700" cy="1641475"/>
            <a:chOff x="2925" y="1761"/>
            <a:chExt cx="1288" cy="1034"/>
          </a:xfrm>
        </p:grpSpPr>
        <p:sp>
          <p:nvSpPr>
            <p:cNvPr id="54307" name="Oval 107">
              <a:extLst>
                <a:ext uri="{FF2B5EF4-FFF2-40B4-BE49-F238E27FC236}">
                  <a16:creationId xmlns:a16="http://schemas.microsoft.com/office/drawing/2014/main" id="{839F6E7D-306E-88F0-08B2-18514E707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196"/>
              <a:ext cx="182" cy="181"/>
            </a:xfrm>
            <a:prstGeom prst="ellipse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08" name="Oval 108">
              <a:extLst>
                <a:ext uri="{FF2B5EF4-FFF2-40B4-BE49-F238E27FC236}">
                  <a16:creationId xmlns:a16="http://schemas.microsoft.com/office/drawing/2014/main" id="{91D960F5-8E07-8E8E-C5FF-D8985C0F2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" y="2614"/>
              <a:ext cx="182" cy="181"/>
            </a:xfrm>
            <a:prstGeom prst="ellipse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09" name="Oval 109">
              <a:extLst>
                <a:ext uri="{FF2B5EF4-FFF2-40B4-BE49-F238E27FC236}">
                  <a16:creationId xmlns:a16="http://schemas.microsoft.com/office/drawing/2014/main" id="{E473831C-F03E-9D47-7F17-648FBBBB9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7" y="2614"/>
              <a:ext cx="182" cy="181"/>
            </a:xfrm>
            <a:prstGeom prst="ellipse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10" name="Oval 110">
              <a:extLst>
                <a:ext uri="{FF2B5EF4-FFF2-40B4-BE49-F238E27FC236}">
                  <a16:creationId xmlns:a16="http://schemas.microsoft.com/office/drawing/2014/main" id="{874C630B-7B7C-7E03-A8EE-6985CDEA8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3" y="2614"/>
              <a:ext cx="182" cy="181"/>
            </a:xfrm>
            <a:prstGeom prst="ellipse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11" name="Oval 111">
              <a:extLst>
                <a:ext uri="{FF2B5EF4-FFF2-40B4-BE49-F238E27FC236}">
                  <a16:creationId xmlns:a16="http://schemas.microsoft.com/office/drawing/2014/main" id="{63BF80F9-5699-117F-26B1-B2D8C8EA7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" y="1779"/>
              <a:ext cx="182" cy="181"/>
            </a:xfrm>
            <a:prstGeom prst="ellipse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12" name="Oval 112">
              <a:extLst>
                <a:ext uri="{FF2B5EF4-FFF2-40B4-BE49-F238E27FC236}">
                  <a16:creationId xmlns:a16="http://schemas.microsoft.com/office/drawing/2014/main" id="{CFB99976-6769-654F-FF16-47C297302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" y="2396"/>
              <a:ext cx="182" cy="181"/>
            </a:xfrm>
            <a:prstGeom prst="ellipse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13" name="Oval 113">
              <a:extLst>
                <a:ext uri="{FF2B5EF4-FFF2-40B4-BE49-F238E27FC236}">
                  <a16:creationId xmlns:a16="http://schemas.microsoft.com/office/drawing/2014/main" id="{1B6634A1-07C7-EFAB-CBE4-6FF7F17B7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" y="2396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14" name="Oval 114">
              <a:extLst>
                <a:ext uri="{FF2B5EF4-FFF2-40B4-BE49-F238E27FC236}">
                  <a16:creationId xmlns:a16="http://schemas.microsoft.com/office/drawing/2014/main" id="{F23E6CD7-593A-C6E2-17F4-FFB71F272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7" y="2396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15" name="Oval 115">
              <a:extLst>
                <a:ext uri="{FF2B5EF4-FFF2-40B4-BE49-F238E27FC236}">
                  <a16:creationId xmlns:a16="http://schemas.microsoft.com/office/drawing/2014/main" id="{AC9269C6-8363-0F46-9777-AF18C34A5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3" y="2396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16" name="Oval 116">
              <a:extLst>
                <a:ext uri="{FF2B5EF4-FFF2-40B4-BE49-F238E27FC236}">
                  <a16:creationId xmlns:a16="http://schemas.microsoft.com/office/drawing/2014/main" id="{1616BF5C-7DA1-991E-E6FE-9E78199EE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" y="2396"/>
              <a:ext cx="182" cy="181"/>
            </a:xfrm>
            <a:prstGeom prst="ellipse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17" name="Oval 117">
              <a:extLst>
                <a:ext uri="{FF2B5EF4-FFF2-40B4-BE49-F238E27FC236}">
                  <a16:creationId xmlns:a16="http://schemas.microsoft.com/office/drawing/2014/main" id="{7F88F795-2F1C-5E7A-6DE2-F60B421AF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" y="2187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18" name="Oval 118">
              <a:extLst>
                <a:ext uri="{FF2B5EF4-FFF2-40B4-BE49-F238E27FC236}">
                  <a16:creationId xmlns:a16="http://schemas.microsoft.com/office/drawing/2014/main" id="{22C8EA32-19CB-365D-8517-E5AE7EE1C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" y="2187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19" name="Oval 119">
              <a:extLst>
                <a:ext uri="{FF2B5EF4-FFF2-40B4-BE49-F238E27FC236}">
                  <a16:creationId xmlns:a16="http://schemas.microsoft.com/office/drawing/2014/main" id="{FF43C703-72DF-7CDC-0B33-1BDDAB93E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7" y="2187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20" name="Oval 120">
              <a:extLst>
                <a:ext uri="{FF2B5EF4-FFF2-40B4-BE49-F238E27FC236}">
                  <a16:creationId xmlns:a16="http://schemas.microsoft.com/office/drawing/2014/main" id="{1C980EB4-E50A-9648-54AB-C36E46469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3" y="2187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21" name="Oval 121">
              <a:extLst>
                <a:ext uri="{FF2B5EF4-FFF2-40B4-BE49-F238E27FC236}">
                  <a16:creationId xmlns:a16="http://schemas.microsoft.com/office/drawing/2014/main" id="{2ADA0857-0B42-406D-A46B-C54BFF622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" y="2187"/>
              <a:ext cx="182" cy="181"/>
            </a:xfrm>
            <a:prstGeom prst="ellipse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22" name="Oval 122">
              <a:extLst>
                <a:ext uri="{FF2B5EF4-FFF2-40B4-BE49-F238E27FC236}">
                  <a16:creationId xmlns:a16="http://schemas.microsoft.com/office/drawing/2014/main" id="{935A4DA3-F9C8-E71F-6906-0F9EFA595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" y="1979"/>
              <a:ext cx="182" cy="181"/>
            </a:xfrm>
            <a:prstGeom prst="ellipse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23" name="Oval 123">
              <a:extLst>
                <a:ext uri="{FF2B5EF4-FFF2-40B4-BE49-F238E27FC236}">
                  <a16:creationId xmlns:a16="http://schemas.microsoft.com/office/drawing/2014/main" id="{663B4FE5-FC54-B509-95BA-1298E29CC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" y="1979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24" name="Oval 124">
              <a:extLst>
                <a:ext uri="{FF2B5EF4-FFF2-40B4-BE49-F238E27FC236}">
                  <a16:creationId xmlns:a16="http://schemas.microsoft.com/office/drawing/2014/main" id="{93A158AD-D047-A3AB-4C5E-DD0EF758F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7" y="1979"/>
              <a:ext cx="182" cy="181"/>
            </a:xfrm>
            <a:prstGeom prst="ellipse">
              <a:avLst/>
            </a:prstGeom>
            <a:solidFill>
              <a:srgbClr val="00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25" name="Oval 125">
              <a:extLst>
                <a:ext uri="{FF2B5EF4-FFF2-40B4-BE49-F238E27FC236}">
                  <a16:creationId xmlns:a16="http://schemas.microsoft.com/office/drawing/2014/main" id="{9B5CE836-D772-CA6D-237A-8B7FB9147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3" y="1979"/>
              <a:ext cx="182" cy="181"/>
            </a:xfrm>
            <a:prstGeom prst="ellipse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26" name="Oval 126">
              <a:extLst>
                <a:ext uri="{FF2B5EF4-FFF2-40B4-BE49-F238E27FC236}">
                  <a16:creationId xmlns:a16="http://schemas.microsoft.com/office/drawing/2014/main" id="{C3936BB6-DA92-800F-8D48-0D3AED690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8" y="1761"/>
              <a:ext cx="182" cy="181"/>
            </a:xfrm>
            <a:prstGeom prst="ellipse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27" name="Text Box 127">
              <a:extLst>
                <a:ext uri="{FF2B5EF4-FFF2-40B4-BE49-F238E27FC236}">
                  <a16:creationId xmlns:a16="http://schemas.microsoft.com/office/drawing/2014/main" id="{91E96D2F-8072-31C9-14E9-2D41CE21C8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0" y="1951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1800" b="1">
                <a:solidFill>
                  <a:srgbClr val="FFFF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28" name="Text Box 128">
              <a:extLst>
                <a:ext uri="{FF2B5EF4-FFF2-40B4-BE49-F238E27FC236}">
                  <a16:creationId xmlns:a16="http://schemas.microsoft.com/office/drawing/2014/main" id="{7C09E86E-CC1F-46BB-90B4-AB9F8E451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9" y="1960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1800" b="1">
                <a:solidFill>
                  <a:srgbClr val="FFFF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29" name="Text Box 129">
              <a:extLst>
                <a:ext uri="{FF2B5EF4-FFF2-40B4-BE49-F238E27FC236}">
                  <a16:creationId xmlns:a16="http://schemas.microsoft.com/office/drawing/2014/main" id="{57C0820E-E6FA-97ED-ED63-9A0C2F0FF7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3" y="2156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1800" b="1">
                <a:solidFill>
                  <a:srgbClr val="FFFF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30" name="Text Box 130">
              <a:extLst>
                <a:ext uri="{FF2B5EF4-FFF2-40B4-BE49-F238E27FC236}">
                  <a16:creationId xmlns:a16="http://schemas.microsoft.com/office/drawing/2014/main" id="{0A761FA0-5EF5-430A-13A1-3C1F66A7D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0" y="2156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1800" b="1">
                <a:solidFill>
                  <a:srgbClr val="FFFF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31" name="Text Box 131">
              <a:extLst>
                <a:ext uri="{FF2B5EF4-FFF2-40B4-BE49-F238E27FC236}">
                  <a16:creationId xmlns:a16="http://schemas.microsoft.com/office/drawing/2014/main" id="{C9C6E929-8D4D-2D4B-97BF-4875EE923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9" y="2156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FF00"/>
                  </a:solidFill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54332" name="Text Box 132">
              <a:extLst>
                <a:ext uri="{FF2B5EF4-FFF2-40B4-BE49-F238E27FC236}">
                  <a16:creationId xmlns:a16="http://schemas.microsoft.com/office/drawing/2014/main" id="{CF7BF24F-D828-6154-83EC-69319F3F8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" y="2156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1800" b="1">
                <a:solidFill>
                  <a:srgbClr val="FFFF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33" name="Text Box 133">
              <a:extLst>
                <a:ext uri="{FF2B5EF4-FFF2-40B4-BE49-F238E27FC236}">
                  <a16:creationId xmlns:a16="http://schemas.microsoft.com/office/drawing/2014/main" id="{A17242BB-E78E-1543-7B39-AB4699773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1" y="2364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1800" b="1">
                <a:solidFill>
                  <a:srgbClr val="FFFF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34" name="Text Box 134">
              <a:extLst>
                <a:ext uri="{FF2B5EF4-FFF2-40B4-BE49-F238E27FC236}">
                  <a16:creationId xmlns:a16="http://schemas.microsoft.com/office/drawing/2014/main" id="{86FA3203-7382-2C32-BF2F-1A048C353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9" y="2364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1800" b="1">
                <a:solidFill>
                  <a:srgbClr val="FFFF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35" name="Text Box 135">
              <a:extLst>
                <a:ext uri="{FF2B5EF4-FFF2-40B4-BE49-F238E27FC236}">
                  <a16:creationId xmlns:a16="http://schemas.microsoft.com/office/drawing/2014/main" id="{CEB24993-2336-FE64-B907-BF8F4E8ED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6" y="2364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1800" b="1">
                <a:solidFill>
                  <a:srgbClr val="FFFF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88253" name="Group 157">
            <a:extLst>
              <a:ext uri="{FF2B5EF4-FFF2-40B4-BE49-F238E27FC236}">
                <a16:creationId xmlns:a16="http://schemas.microsoft.com/office/drawing/2014/main" id="{E121B52A-D8BB-E383-9F01-06440005905B}"/>
              </a:ext>
            </a:extLst>
          </p:cNvPr>
          <p:cNvGrpSpPr>
            <a:grpSpLocks/>
          </p:cNvGrpSpPr>
          <p:nvPr/>
        </p:nvGrpSpPr>
        <p:grpSpPr bwMode="auto">
          <a:xfrm>
            <a:off x="8027988" y="3573463"/>
            <a:ext cx="576262" cy="3097212"/>
            <a:chOff x="5094" y="1978"/>
            <a:chExt cx="462" cy="1951"/>
          </a:xfrm>
        </p:grpSpPr>
        <p:sp>
          <p:nvSpPr>
            <p:cNvPr id="54303" name="Line 158">
              <a:extLst>
                <a:ext uri="{FF2B5EF4-FFF2-40B4-BE49-F238E27FC236}">
                  <a16:creationId xmlns:a16="http://schemas.microsoft.com/office/drawing/2014/main" id="{8839A846-0BC0-8389-1149-487A0D1E6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4" y="1978"/>
              <a:ext cx="0" cy="1951"/>
            </a:xfrm>
            <a:prstGeom prst="line">
              <a:avLst/>
            </a:prstGeom>
            <a:noFill/>
            <a:ln w="1587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04" name="Line 159">
              <a:extLst>
                <a:ext uri="{FF2B5EF4-FFF2-40B4-BE49-F238E27FC236}">
                  <a16:creationId xmlns:a16="http://schemas.microsoft.com/office/drawing/2014/main" id="{98F6ABBC-BEDC-900F-B5D3-29FA5B7EE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6" y="1978"/>
              <a:ext cx="0" cy="1951"/>
            </a:xfrm>
            <a:prstGeom prst="line">
              <a:avLst/>
            </a:prstGeom>
            <a:noFill/>
            <a:ln w="1587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05" name="Text Box 160">
              <a:extLst>
                <a:ext uri="{FF2B5EF4-FFF2-40B4-BE49-F238E27FC236}">
                  <a16:creationId xmlns:a16="http://schemas.microsoft.com/office/drawing/2014/main" id="{4FDADC95-8118-1F42-7FD2-6FD859238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3" y="2205"/>
              <a:ext cx="363" cy="1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2000">
                <a:solidFill>
                  <a:schemeClr val="tx2"/>
                </a:solidFill>
                <a:ea typeface="宋体" panose="02010600030101010101" pitchFamily="2" charset="-122"/>
              </a:endParaRP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2000">
                <a:solidFill>
                  <a:schemeClr val="tx2"/>
                </a:solidFill>
                <a:ea typeface="宋体" panose="02010600030101010101" pitchFamily="2" charset="-122"/>
              </a:endParaRP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2000">
                <a:solidFill>
                  <a:schemeClr val="tx2"/>
                </a:solidFill>
                <a:ea typeface="宋体" panose="02010600030101010101" pitchFamily="2" charset="-122"/>
              </a:endParaRP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2000">
                <a:solidFill>
                  <a:schemeClr val="tx2"/>
                </a:solidFill>
                <a:ea typeface="宋体" panose="02010600030101010101" pitchFamily="2" charset="-122"/>
              </a:endParaRP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7</a:t>
              </a: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4306" name="Line 161">
              <a:extLst>
                <a:ext uri="{FF2B5EF4-FFF2-40B4-BE49-F238E27FC236}">
                  <a16:creationId xmlns:a16="http://schemas.microsoft.com/office/drawing/2014/main" id="{242CF49A-7098-B43C-FFF7-9C72593F9D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4" y="3928"/>
              <a:ext cx="453" cy="0"/>
            </a:xfrm>
            <a:prstGeom prst="line">
              <a:avLst/>
            </a:prstGeom>
            <a:noFill/>
            <a:ln w="1587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88258" name="Group 162">
            <a:extLst>
              <a:ext uri="{FF2B5EF4-FFF2-40B4-BE49-F238E27FC236}">
                <a16:creationId xmlns:a16="http://schemas.microsoft.com/office/drawing/2014/main" id="{86D7FF6C-4924-CDDC-0DBE-E6BAEFEE42FC}"/>
              </a:ext>
            </a:extLst>
          </p:cNvPr>
          <p:cNvGrpSpPr>
            <a:grpSpLocks/>
          </p:cNvGrpSpPr>
          <p:nvPr/>
        </p:nvGrpSpPr>
        <p:grpSpPr bwMode="auto">
          <a:xfrm>
            <a:off x="8531225" y="3573463"/>
            <a:ext cx="612775" cy="3097212"/>
            <a:chOff x="5094" y="1978"/>
            <a:chExt cx="462" cy="1951"/>
          </a:xfrm>
        </p:grpSpPr>
        <p:sp>
          <p:nvSpPr>
            <p:cNvPr id="54299" name="Line 163">
              <a:extLst>
                <a:ext uri="{FF2B5EF4-FFF2-40B4-BE49-F238E27FC236}">
                  <a16:creationId xmlns:a16="http://schemas.microsoft.com/office/drawing/2014/main" id="{8F8723FD-DEC8-9AB7-F5E8-235B2132F9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4" y="1978"/>
              <a:ext cx="0" cy="1951"/>
            </a:xfrm>
            <a:prstGeom prst="line">
              <a:avLst/>
            </a:prstGeom>
            <a:noFill/>
            <a:ln w="1587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00" name="Line 164">
              <a:extLst>
                <a:ext uri="{FF2B5EF4-FFF2-40B4-BE49-F238E27FC236}">
                  <a16:creationId xmlns:a16="http://schemas.microsoft.com/office/drawing/2014/main" id="{715F450C-DE7A-545C-6F10-8A4CBB498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6" y="1978"/>
              <a:ext cx="0" cy="1951"/>
            </a:xfrm>
            <a:prstGeom prst="line">
              <a:avLst/>
            </a:prstGeom>
            <a:noFill/>
            <a:ln w="1587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01" name="Text Box 165">
              <a:extLst>
                <a:ext uri="{FF2B5EF4-FFF2-40B4-BE49-F238E27FC236}">
                  <a16:creationId xmlns:a16="http://schemas.microsoft.com/office/drawing/2014/main" id="{4CBE0131-3C5F-79E8-6E42-4E53A4A4B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3" y="2205"/>
              <a:ext cx="363" cy="1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2000">
                <a:solidFill>
                  <a:schemeClr val="tx2"/>
                </a:solidFill>
                <a:ea typeface="宋体" panose="02010600030101010101" pitchFamily="2" charset="-122"/>
              </a:endParaRP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2000">
                <a:solidFill>
                  <a:schemeClr val="tx2"/>
                </a:solidFill>
                <a:ea typeface="宋体" panose="02010600030101010101" pitchFamily="2" charset="-122"/>
              </a:endParaRP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2000">
                <a:solidFill>
                  <a:schemeClr val="tx2"/>
                </a:solidFill>
                <a:ea typeface="宋体" panose="02010600030101010101" pitchFamily="2" charset="-122"/>
              </a:endParaRP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2000">
                <a:solidFill>
                  <a:schemeClr val="tx2"/>
                </a:solidFill>
                <a:ea typeface="宋体" panose="02010600030101010101" pitchFamily="2" charset="-122"/>
              </a:endParaRP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2000">
                <a:solidFill>
                  <a:schemeClr val="tx2"/>
                </a:solidFill>
                <a:ea typeface="宋体" panose="02010600030101010101" pitchFamily="2" charset="-122"/>
              </a:endParaRPr>
            </a:p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4302" name="Line 166">
              <a:extLst>
                <a:ext uri="{FF2B5EF4-FFF2-40B4-BE49-F238E27FC236}">
                  <a16:creationId xmlns:a16="http://schemas.microsoft.com/office/drawing/2014/main" id="{0D357055-E0C0-207B-8338-3D6AFC494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4" y="3928"/>
              <a:ext cx="453" cy="0"/>
            </a:xfrm>
            <a:prstGeom prst="line">
              <a:avLst/>
            </a:prstGeom>
            <a:noFill/>
            <a:ln w="15875" cap="sq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88263" name="AutoShape 167">
            <a:extLst>
              <a:ext uri="{FF2B5EF4-FFF2-40B4-BE49-F238E27FC236}">
                <a16:creationId xmlns:a16="http://schemas.microsoft.com/office/drawing/2014/main" id="{8CBA133F-84A0-43AC-F8A8-827661175493}"/>
              </a:ext>
            </a:extLst>
          </p:cNvPr>
          <p:cNvSpPr>
            <a:spLocks/>
          </p:cNvSpPr>
          <p:nvPr/>
        </p:nvSpPr>
        <p:spPr bwMode="auto">
          <a:xfrm>
            <a:off x="4356100" y="1801813"/>
            <a:ext cx="1295400" cy="546100"/>
          </a:xfrm>
          <a:prstGeom prst="borderCallout2">
            <a:avLst>
              <a:gd name="adj1" fmla="val 20931"/>
              <a:gd name="adj2" fmla="val -5884"/>
              <a:gd name="adj3" fmla="val 20931"/>
              <a:gd name="adj4" fmla="val -34806"/>
              <a:gd name="adj5" fmla="val 276745"/>
              <a:gd name="adj6" fmla="val -64704"/>
            </a:avLst>
          </a:prstGeom>
          <a:noFill/>
          <a:ln w="9525" cap="sq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2"/>
                </a:solidFill>
                <a:ea typeface="宋体" panose="02010600030101010101" pitchFamily="2" charset="-122"/>
              </a:rPr>
              <a:t>缺点？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88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8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8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8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8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8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8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8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8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8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8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88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88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8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2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40BBE77-7162-861D-26D0-69B527BB3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3.5  </a:t>
            </a:r>
            <a:r>
              <a:rPr lang="zh-CN" altLang="en-US"/>
              <a:t>实区域填充算法</a:t>
            </a:r>
          </a:p>
        </p:txBody>
      </p:sp>
      <p:sp>
        <p:nvSpPr>
          <p:cNvPr id="365571" name="Rectangle 3">
            <a:extLst>
              <a:ext uri="{FF2B5EF4-FFF2-40B4-BE49-F238E27FC236}">
                <a16:creationId xmlns:a16="http://schemas.microsoft.com/office/drawing/2014/main" id="{A9CFB37D-F77B-5EDD-BABD-9DA2B8E942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79613" y="2195513"/>
            <a:ext cx="5688012" cy="1809750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</a:pPr>
            <a:r>
              <a:rPr lang="zh-CN" altLang="en-US" b="1"/>
              <a:t>确定待填充的象素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/>
              <a:t>即检查光栅屏幕上的每一像素是否位于多边形区域内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FEA6B101-3834-A880-588B-AE3BC032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1628775"/>
            <a:ext cx="723582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accent1">
                    <a:lumMod val="10000"/>
                  </a:schemeClr>
                </a:solidFill>
              </a:rPr>
              <a:t>解决的主要问题是什么？</a:t>
            </a:r>
          </a:p>
        </p:txBody>
      </p:sp>
      <p:grpSp>
        <p:nvGrpSpPr>
          <p:cNvPr id="9221" name="Group 7">
            <a:extLst>
              <a:ext uri="{FF2B5EF4-FFF2-40B4-BE49-F238E27FC236}">
                <a16:creationId xmlns:a16="http://schemas.microsoft.com/office/drawing/2014/main" id="{F20A36AF-C6CD-756C-9570-579488642276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3716338"/>
            <a:ext cx="4032250" cy="3173412"/>
            <a:chOff x="158" y="1107"/>
            <a:chExt cx="3312" cy="2647"/>
          </a:xfrm>
        </p:grpSpPr>
        <p:sp>
          <p:nvSpPr>
            <p:cNvPr id="9268" name="Line 8">
              <a:extLst>
                <a:ext uri="{FF2B5EF4-FFF2-40B4-BE49-F238E27FC236}">
                  <a16:creationId xmlns:a16="http://schemas.microsoft.com/office/drawing/2014/main" id="{15910AAD-23BA-BDBF-DAC0-52A961DCA8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4" y="2205"/>
              <a:ext cx="0" cy="90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69" name="Line 9">
              <a:extLst>
                <a:ext uri="{FF2B5EF4-FFF2-40B4-BE49-F238E27FC236}">
                  <a16:creationId xmlns:a16="http://schemas.microsoft.com/office/drawing/2014/main" id="{82C8B6AF-3B03-775F-D935-53CD6B094B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3113"/>
              <a:ext cx="545" cy="18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70" name="Line 10">
              <a:extLst>
                <a:ext uri="{FF2B5EF4-FFF2-40B4-BE49-F238E27FC236}">
                  <a16:creationId xmlns:a16="http://schemas.microsoft.com/office/drawing/2014/main" id="{9923EF74-A38D-21AE-778B-AE27E4D04C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2205"/>
              <a:ext cx="545" cy="36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71" name="Line 11">
              <a:extLst>
                <a:ext uri="{FF2B5EF4-FFF2-40B4-BE49-F238E27FC236}">
                  <a16:creationId xmlns:a16="http://schemas.microsoft.com/office/drawing/2014/main" id="{0B076757-C5D9-D46E-2DCF-AF9044685E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9" y="2931"/>
              <a:ext cx="1088" cy="36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72" name="Line 12">
              <a:extLst>
                <a:ext uri="{FF2B5EF4-FFF2-40B4-BE49-F238E27FC236}">
                  <a16:creationId xmlns:a16="http://schemas.microsoft.com/office/drawing/2014/main" id="{E832D04B-55A6-0A85-8708-6C14CCD5094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063" y="2478"/>
              <a:ext cx="90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9273" name="Group 13">
              <a:extLst>
                <a:ext uri="{FF2B5EF4-FFF2-40B4-BE49-F238E27FC236}">
                  <a16:creationId xmlns:a16="http://schemas.microsoft.com/office/drawing/2014/main" id="{DD17B321-A1A5-B2A3-9520-B95063644F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" y="1107"/>
              <a:ext cx="2839" cy="2369"/>
              <a:chOff x="268" y="1107"/>
              <a:chExt cx="2839" cy="2369"/>
            </a:xfrm>
          </p:grpSpPr>
          <p:sp>
            <p:nvSpPr>
              <p:cNvPr id="9302" name="Line 14">
                <a:extLst>
                  <a:ext uri="{FF2B5EF4-FFF2-40B4-BE49-F238E27FC236}">
                    <a16:creationId xmlns:a16="http://schemas.microsoft.com/office/drawing/2014/main" id="{75257DF3-0AD2-88AD-E04B-A32BC4611E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3475"/>
                <a:ext cx="2586" cy="0"/>
              </a:xfrm>
              <a:prstGeom prst="line">
                <a:avLst/>
              </a:prstGeom>
              <a:noFill/>
              <a:ln w="28575" cap="sq">
                <a:solidFill>
                  <a:srgbClr val="FFFF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03" name="Line 15">
                <a:extLst>
                  <a:ext uri="{FF2B5EF4-FFF2-40B4-BE49-F238E27FC236}">
                    <a16:creationId xmlns:a16="http://schemas.microsoft.com/office/drawing/2014/main" id="{EA7209D1-8B8E-E4B3-446E-AE089C3B9D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-477" y="2478"/>
                <a:ext cx="1996" cy="0"/>
              </a:xfrm>
              <a:prstGeom prst="line">
                <a:avLst/>
              </a:prstGeom>
              <a:noFill/>
              <a:ln w="28575" cap="sq">
                <a:solidFill>
                  <a:srgbClr val="FFFF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9304" name="Line 16">
                <a:extLst>
                  <a:ext uri="{FF2B5EF4-FFF2-40B4-BE49-F238E27FC236}">
                    <a16:creationId xmlns:a16="http://schemas.microsoft.com/office/drawing/2014/main" id="{596ECCF1-A61F-E475-6A0C-68F7011EAA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" y="3294"/>
                <a:ext cx="2404" cy="0"/>
              </a:xfrm>
              <a:prstGeom prst="line">
                <a:avLst/>
              </a:prstGeom>
              <a:noFill/>
              <a:ln w="3175" cap="rnd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05" name="Line 17">
                <a:extLst>
                  <a:ext uri="{FF2B5EF4-FFF2-40B4-BE49-F238E27FC236}">
                    <a16:creationId xmlns:a16="http://schemas.microsoft.com/office/drawing/2014/main" id="{FF44BBEB-362C-B94E-ED0E-8A56D82D6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3113"/>
                <a:ext cx="2404" cy="0"/>
              </a:xfrm>
              <a:prstGeom prst="line">
                <a:avLst/>
              </a:prstGeom>
              <a:noFill/>
              <a:ln w="3175" cap="rnd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06" name="Line 18">
                <a:extLst>
                  <a:ext uri="{FF2B5EF4-FFF2-40B4-BE49-F238E27FC236}">
                    <a16:creationId xmlns:a16="http://schemas.microsoft.com/office/drawing/2014/main" id="{799C2D1E-82BE-7A3E-0660-A696F42654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2931"/>
                <a:ext cx="2404" cy="0"/>
              </a:xfrm>
              <a:prstGeom prst="line">
                <a:avLst/>
              </a:prstGeom>
              <a:noFill/>
              <a:ln w="3175" cap="rnd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07" name="Line 19">
                <a:extLst>
                  <a:ext uri="{FF2B5EF4-FFF2-40B4-BE49-F238E27FC236}">
                    <a16:creationId xmlns:a16="http://schemas.microsoft.com/office/drawing/2014/main" id="{5A8C657C-64C6-D92A-7469-DBE8846126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2750"/>
                <a:ext cx="2404" cy="0"/>
              </a:xfrm>
              <a:prstGeom prst="line">
                <a:avLst/>
              </a:prstGeom>
              <a:noFill/>
              <a:ln w="3175" cap="rnd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08" name="Line 20">
                <a:extLst>
                  <a:ext uri="{FF2B5EF4-FFF2-40B4-BE49-F238E27FC236}">
                    <a16:creationId xmlns:a16="http://schemas.microsoft.com/office/drawing/2014/main" id="{B8E62E17-8BEA-7291-A9FE-10CC7D0FAF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2569"/>
                <a:ext cx="2404" cy="0"/>
              </a:xfrm>
              <a:prstGeom prst="line">
                <a:avLst/>
              </a:prstGeom>
              <a:noFill/>
              <a:ln w="3175" cap="rnd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09" name="Line 21">
                <a:extLst>
                  <a:ext uri="{FF2B5EF4-FFF2-40B4-BE49-F238E27FC236}">
                    <a16:creationId xmlns:a16="http://schemas.microsoft.com/office/drawing/2014/main" id="{421C071D-AC2B-C616-0F03-83B6E0920B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2378"/>
                <a:ext cx="2404" cy="0"/>
              </a:xfrm>
              <a:prstGeom prst="line">
                <a:avLst/>
              </a:prstGeom>
              <a:noFill/>
              <a:ln w="3175" cap="rnd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10" name="Line 22">
                <a:extLst>
                  <a:ext uri="{FF2B5EF4-FFF2-40B4-BE49-F238E27FC236}">
                    <a16:creationId xmlns:a16="http://schemas.microsoft.com/office/drawing/2014/main" id="{EFE6DDDE-204C-6F81-4E60-EB9165E83E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2206"/>
                <a:ext cx="2404" cy="0"/>
              </a:xfrm>
              <a:prstGeom prst="line">
                <a:avLst/>
              </a:prstGeom>
              <a:noFill/>
              <a:ln w="3175" cap="rnd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11" name="Line 23">
                <a:extLst>
                  <a:ext uri="{FF2B5EF4-FFF2-40B4-BE49-F238E27FC236}">
                    <a16:creationId xmlns:a16="http://schemas.microsoft.com/office/drawing/2014/main" id="{DEF686EA-CB4B-6514-8D59-B86436581E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2404" cy="0"/>
              </a:xfrm>
              <a:prstGeom prst="line">
                <a:avLst/>
              </a:prstGeom>
              <a:noFill/>
              <a:ln w="3175" cap="rnd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12" name="Line 24">
                <a:extLst>
                  <a:ext uri="{FF2B5EF4-FFF2-40B4-BE49-F238E27FC236}">
                    <a16:creationId xmlns:a16="http://schemas.microsoft.com/office/drawing/2014/main" id="{66FC94F1-624D-7086-EFBE-75118A0082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1843"/>
                <a:ext cx="2404" cy="0"/>
              </a:xfrm>
              <a:prstGeom prst="line">
                <a:avLst/>
              </a:prstGeom>
              <a:noFill/>
              <a:ln w="3175" cap="rnd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13" name="Line 25">
                <a:extLst>
                  <a:ext uri="{FF2B5EF4-FFF2-40B4-BE49-F238E27FC236}">
                    <a16:creationId xmlns:a16="http://schemas.microsoft.com/office/drawing/2014/main" id="{2D8186C4-DDCE-71F0-5F65-874E2519D9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1661"/>
                <a:ext cx="2404" cy="0"/>
              </a:xfrm>
              <a:prstGeom prst="line">
                <a:avLst/>
              </a:prstGeom>
              <a:noFill/>
              <a:ln w="3175" cap="rnd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14" name="Line 26">
                <a:extLst>
                  <a:ext uri="{FF2B5EF4-FFF2-40B4-BE49-F238E27FC236}">
                    <a16:creationId xmlns:a16="http://schemas.microsoft.com/office/drawing/2014/main" id="{3EA26FC5-6E1C-22D1-E994-88479C24B4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-204" y="2568"/>
                <a:ext cx="1814" cy="0"/>
              </a:xfrm>
              <a:prstGeom prst="line">
                <a:avLst/>
              </a:prstGeom>
              <a:noFill/>
              <a:ln w="3175" cap="rnd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15" name="Line 27">
                <a:extLst>
                  <a:ext uri="{FF2B5EF4-FFF2-40B4-BE49-F238E27FC236}">
                    <a16:creationId xmlns:a16="http://schemas.microsoft.com/office/drawing/2014/main" id="{26F832C5-0081-ABB3-D889-61D3F6AE48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-23" y="2559"/>
                <a:ext cx="1814" cy="0"/>
              </a:xfrm>
              <a:prstGeom prst="line">
                <a:avLst/>
              </a:prstGeom>
              <a:noFill/>
              <a:ln w="3175" cap="rnd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16" name="Line 28">
                <a:extLst>
                  <a:ext uri="{FF2B5EF4-FFF2-40B4-BE49-F238E27FC236}">
                    <a16:creationId xmlns:a16="http://schemas.microsoft.com/office/drawing/2014/main" id="{72BC404F-AA7E-D9C8-0683-6EE312AF9E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59" y="2568"/>
                <a:ext cx="1814" cy="0"/>
              </a:xfrm>
              <a:prstGeom prst="line">
                <a:avLst/>
              </a:prstGeom>
              <a:noFill/>
              <a:ln w="3175" cap="rnd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17" name="Line 29">
                <a:extLst>
                  <a:ext uri="{FF2B5EF4-FFF2-40B4-BE49-F238E27FC236}">
                    <a16:creationId xmlns:a16="http://schemas.microsoft.com/office/drawing/2014/main" id="{2133D302-5C74-BB34-B7BC-23C39D98E1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40" y="2568"/>
                <a:ext cx="1814" cy="0"/>
              </a:xfrm>
              <a:prstGeom prst="line">
                <a:avLst/>
              </a:prstGeom>
              <a:noFill/>
              <a:ln w="3175" cap="rnd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18" name="Line 30">
                <a:extLst>
                  <a:ext uri="{FF2B5EF4-FFF2-40B4-BE49-F238E27FC236}">
                    <a16:creationId xmlns:a16="http://schemas.microsoft.com/office/drawing/2014/main" id="{9ECC9B31-554F-9C38-5549-599BB73A81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22" y="2568"/>
                <a:ext cx="1814" cy="0"/>
              </a:xfrm>
              <a:prstGeom prst="line">
                <a:avLst/>
              </a:prstGeom>
              <a:noFill/>
              <a:ln w="3175" cap="rnd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19" name="Line 31">
                <a:extLst>
                  <a:ext uri="{FF2B5EF4-FFF2-40B4-BE49-F238E27FC236}">
                    <a16:creationId xmlns:a16="http://schemas.microsoft.com/office/drawing/2014/main" id="{A8FE136A-C73C-66CF-4A8A-3A38725BFD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703" y="2568"/>
                <a:ext cx="1814" cy="0"/>
              </a:xfrm>
              <a:prstGeom prst="line">
                <a:avLst/>
              </a:prstGeom>
              <a:noFill/>
              <a:ln w="3175" cap="rnd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20" name="Line 32">
                <a:extLst>
                  <a:ext uri="{FF2B5EF4-FFF2-40B4-BE49-F238E27FC236}">
                    <a16:creationId xmlns:a16="http://schemas.microsoft.com/office/drawing/2014/main" id="{C595ABF0-6324-19C5-3AC5-A159C27D5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884" y="2568"/>
                <a:ext cx="1814" cy="0"/>
              </a:xfrm>
              <a:prstGeom prst="line">
                <a:avLst/>
              </a:prstGeom>
              <a:noFill/>
              <a:ln w="3175" cap="rnd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21" name="Line 33">
                <a:extLst>
                  <a:ext uri="{FF2B5EF4-FFF2-40B4-BE49-F238E27FC236}">
                    <a16:creationId xmlns:a16="http://schemas.microsoft.com/office/drawing/2014/main" id="{C703643A-8366-E3C6-FBCD-9B115AFFE6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066" y="2568"/>
                <a:ext cx="1814" cy="0"/>
              </a:xfrm>
              <a:prstGeom prst="line">
                <a:avLst/>
              </a:prstGeom>
              <a:noFill/>
              <a:ln w="3175" cap="rnd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22" name="Line 34">
                <a:extLst>
                  <a:ext uri="{FF2B5EF4-FFF2-40B4-BE49-F238E27FC236}">
                    <a16:creationId xmlns:a16="http://schemas.microsoft.com/office/drawing/2014/main" id="{C81734DE-E818-5021-6129-60B3A4DC7C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247" y="2568"/>
                <a:ext cx="1814" cy="0"/>
              </a:xfrm>
              <a:prstGeom prst="line">
                <a:avLst/>
              </a:prstGeom>
              <a:noFill/>
              <a:ln w="3175" cap="rnd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23" name="Line 35">
                <a:extLst>
                  <a:ext uri="{FF2B5EF4-FFF2-40B4-BE49-F238E27FC236}">
                    <a16:creationId xmlns:a16="http://schemas.microsoft.com/office/drawing/2014/main" id="{FA46D71C-9D38-2AC3-1143-3DADAC0D6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38" y="2559"/>
                <a:ext cx="1814" cy="0"/>
              </a:xfrm>
              <a:prstGeom prst="line">
                <a:avLst/>
              </a:prstGeom>
              <a:noFill/>
              <a:ln w="3175" cap="rnd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24" name="Line 36">
                <a:extLst>
                  <a:ext uri="{FF2B5EF4-FFF2-40B4-BE49-F238E27FC236}">
                    <a16:creationId xmlns:a16="http://schemas.microsoft.com/office/drawing/2014/main" id="{1FAC65B0-7425-395B-1CAF-46B00F462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619" y="2559"/>
                <a:ext cx="1814" cy="0"/>
              </a:xfrm>
              <a:prstGeom prst="line">
                <a:avLst/>
              </a:prstGeom>
              <a:noFill/>
              <a:ln w="3175" cap="rnd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25" name="Line 37">
                <a:extLst>
                  <a:ext uri="{FF2B5EF4-FFF2-40B4-BE49-F238E27FC236}">
                    <a16:creationId xmlns:a16="http://schemas.microsoft.com/office/drawing/2014/main" id="{B68870E7-E97D-C25B-E638-92871383EA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810" y="2568"/>
                <a:ext cx="1814" cy="0"/>
              </a:xfrm>
              <a:prstGeom prst="line">
                <a:avLst/>
              </a:prstGeom>
              <a:noFill/>
              <a:ln w="3175" cap="rnd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26" name="Line 38">
                <a:extLst>
                  <a:ext uri="{FF2B5EF4-FFF2-40B4-BE49-F238E27FC236}">
                    <a16:creationId xmlns:a16="http://schemas.microsoft.com/office/drawing/2014/main" id="{283CDF02-C724-FE87-A660-AFEDA34F6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009" y="2568"/>
                <a:ext cx="1814" cy="0"/>
              </a:xfrm>
              <a:prstGeom prst="line">
                <a:avLst/>
              </a:prstGeom>
              <a:noFill/>
              <a:ln w="3175" cap="rnd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27" name="Text Box 39">
                <a:extLst>
                  <a:ext uri="{FF2B5EF4-FFF2-40B4-BE49-F238E27FC236}">
                    <a16:creationId xmlns:a16="http://schemas.microsoft.com/office/drawing/2014/main" id="{7CED9A15-1A0E-FD7B-B792-1B4E28FD99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" y="1107"/>
                <a:ext cx="544" cy="4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 algn="ctr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fontAlgn="ctr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i="1">
                    <a:solidFill>
                      <a:schemeClr val="tx2"/>
                    </a:solidFill>
                    <a:ea typeface="宋体" panose="02010600030101010101" pitchFamily="2" charset="-122"/>
                  </a:rPr>
                  <a:t>y</a:t>
                </a:r>
              </a:p>
            </p:txBody>
          </p:sp>
        </p:grpSp>
        <p:sp>
          <p:nvSpPr>
            <p:cNvPr id="9274" name="Text Box 40">
              <a:extLst>
                <a:ext uri="{FF2B5EF4-FFF2-40B4-BE49-F238E27FC236}">
                  <a16:creationId xmlns:a16="http://schemas.microsoft.com/office/drawing/2014/main" id="{EF340FCF-179C-DE0A-906C-C6BA6ACEA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6" y="3249"/>
              <a:ext cx="544" cy="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solidFill>
                    <a:schemeClr val="tx2"/>
                  </a:solidFill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9275" name="Text Box 41">
              <a:extLst>
                <a:ext uri="{FF2B5EF4-FFF2-40B4-BE49-F238E27FC236}">
                  <a16:creationId xmlns:a16="http://schemas.microsoft.com/office/drawing/2014/main" id="{629F59FA-8C3A-9DBB-D817-55631AFCD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" y="3448"/>
              <a:ext cx="545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9276" name="Text Box 42">
              <a:extLst>
                <a:ext uri="{FF2B5EF4-FFF2-40B4-BE49-F238E27FC236}">
                  <a16:creationId xmlns:a16="http://schemas.microsoft.com/office/drawing/2014/main" id="{BF5EA288-D620-1AF8-1B8F-987E80E82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" y="3444"/>
              <a:ext cx="543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9277" name="Text Box 43">
              <a:extLst>
                <a:ext uri="{FF2B5EF4-FFF2-40B4-BE49-F238E27FC236}">
                  <a16:creationId xmlns:a16="http://schemas.microsoft.com/office/drawing/2014/main" id="{5068D902-0A9E-D987-46EC-44BBBE56D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" y="3448"/>
              <a:ext cx="543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9278" name="Text Box 44">
              <a:extLst>
                <a:ext uri="{FF2B5EF4-FFF2-40B4-BE49-F238E27FC236}">
                  <a16:creationId xmlns:a16="http://schemas.microsoft.com/office/drawing/2014/main" id="{474C16FB-0294-69E9-B64E-D8561CF83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448"/>
              <a:ext cx="544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9279" name="Text Box 45">
              <a:extLst>
                <a:ext uri="{FF2B5EF4-FFF2-40B4-BE49-F238E27FC236}">
                  <a16:creationId xmlns:a16="http://schemas.microsoft.com/office/drawing/2014/main" id="{059D3BB8-9DCF-E4F4-FED9-A52115290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" y="3448"/>
              <a:ext cx="543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9280" name="Text Box 46">
              <a:extLst>
                <a:ext uri="{FF2B5EF4-FFF2-40B4-BE49-F238E27FC236}">
                  <a16:creationId xmlns:a16="http://schemas.microsoft.com/office/drawing/2014/main" id="{8EDD5DF4-06BE-D5B8-DA54-C3B7781198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6" y="3448"/>
              <a:ext cx="545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281" name="Text Box 47">
              <a:extLst>
                <a:ext uri="{FF2B5EF4-FFF2-40B4-BE49-F238E27FC236}">
                  <a16:creationId xmlns:a16="http://schemas.microsoft.com/office/drawing/2014/main" id="{FB6735DD-9117-C072-BC80-A4E2A7703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7" y="3448"/>
              <a:ext cx="544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9282" name="Text Box 48">
              <a:extLst>
                <a:ext uri="{FF2B5EF4-FFF2-40B4-BE49-F238E27FC236}">
                  <a16:creationId xmlns:a16="http://schemas.microsoft.com/office/drawing/2014/main" id="{941DF4EE-8A51-9667-11F8-0CC736D31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3448"/>
              <a:ext cx="545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9283" name="Text Box 49">
              <a:extLst>
                <a:ext uri="{FF2B5EF4-FFF2-40B4-BE49-F238E27FC236}">
                  <a16:creationId xmlns:a16="http://schemas.microsoft.com/office/drawing/2014/main" id="{4C1911EF-3116-110E-DB14-79EC2D1D8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3448"/>
              <a:ext cx="545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284" name="Text Box 50">
              <a:extLst>
                <a:ext uri="{FF2B5EF4-FFF2-40B4-BE49-F238E27FC236}">
                  <a16:creationId xmlns:a16="http://schemas.microsoft.com/office/drawing/2014/main" id="{C9467D1C-FE21-903A-0106-33B7A6F84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1" y="3448"/>
              <a:ext cx="546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9285" name="Text Box 51">
              <a:extLst>
                <a:ext uri="{FF2B5EF4-FFF2-40B4-BE49-F238E27FC236}">
                  <a16:creationId xmlns:a16="http://schemas.microsoft.com/office/drawing/2014/main" id="{1E7E1283-26F6-7D93-D2CC-A26CAA6063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448"/>
              <a:ext cx="544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9286" name="Text Box 52">
              <a:extLst>
                <a:ext uri="{FF2B5EF4-FFF2-40B4-BE49-F238E27FC236}">
                  <a16:creationId xmlns:a16="http://schemas.microsoft.com/office/drawing/2014/main" id="{8E6C9A40-2FFB-D907-D686-399EF9EC6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2" y="3448"/>
              <a:ext cx="543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9287" name="Text Box 53">
              <a:extLst>
                <a:ext uri="{FF2B5EF4-FFF2-40B4-BE49-F238E27FC236}">
                  <a16:creationId xmlns:a16="http://schemas.microsoft.com/office/drawing/2014/main" id="{50CD0996-AE3A-A017-025A-D59794755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" y="3203"/>
              <a:ext cx="543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9288" name="Text Box 54">
              <a:extLst>
                <a:ext uri="{FF2B5EF4-FFF2-40B4-BE49-F238E27FC236}">
                  <a16:creationId xmlns:a16="http://schemas.microsoft.com/office/drawing/2014/main" id="{0A244336-A248-4274-4F95-133B7A531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" y="2977"/>
              <a:ext cx="545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9289" name="Text Box 55">
              <a:extLst>
                <a:ext uri="{FF2B5EF4-FFF2-40B4-BE49-F238E27FC236}">
                  <a16:creationId xmlns:a16="http://schemas.microsoft.com/office/drawing/2014/main" id="{4C6758A0-4E60-0781-F0B3-539118376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" y="2795"/>
              <a:ext cx="543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9290" name="Text Box 56">
              <a:extLst>
                <a:ext uri="{FF2B5EF4-FFF2-40B4-BE49-F238E27FC236}">
                  <a16:creationId xmlns:a16="http://schemas.microsoft.com/office/drawing/2014/main" id="{BE8CFFC3-C85F-C375-2EBA-05BE601F6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614"/>
              <a:ext cx="544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9291" name="Text Box 57">
              <a:extLst>
                <a:ext uri="{FF2B5EF4-FFF2-40B4-BE49-F238E27FC236}">
                  <a16:creationId xmlns:a16="http://schemas.microsoft.com/office/drawing/2014/main" id="{B49733EF-BF25-0ED5-F6BB-0AD84CB1F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432"/>
              <a:ext cx="544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292" name="Text Box 58">
              <a:extLst>
                <a:ext uri="{FF2B5EF4-FFF2-40B4-BE49-F238E27FC236}">
                  <a16:creationId xmlns:a16="http://schemas.microsoft.com/office/drawing/2014/main" id="{54FDE555-67EE-38CE-8E0A-E76A37190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251"/>
              <a:ext cx="544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9293" name="Text Box 59">
              <a:extLst>
                <a:ext uri="{FF2B5EF4-FFF2-40B4-BE49-F238E27FC236}">
                  <a16:creationId xmlns:a16="http://schemas.microsoft.com/office/drawing/2014/main" id="{E0C63E69-FDCD-3932-3541-27946BC3D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113"/>
              <a:ext cx="544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9294" name="Text Box 60">
              <a:extLst>
                <a:ext uri="{FF2B5EF4-FFF2-40B4-BE49-F238E27FC236}">
                  <a16:creationId xmlns:a16="http://schemas.microsoft.com/office/drawing/2014/main" id="{7C92930E-B531-A84A-8153-23FE77197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1933"/>
              <a:ext cx="544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295" name="Line 61">
              <a:extLst>
                <a:ext uri="{FF2B5EF4-FFF2-40B4-BE49-F238E27FC236}">
                  <a16:creationId xmlns:a16="http://schemas.microsoft.com/office/drawing/2014/main" id="{1414E8F8-9713-25D5-F027-71C1B43121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9" y="2024"/>
              <a:ext cx="1088" cy="5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6" name="Text Box 62">
              <a:extLst>
                <a:ext uri="{FF2B5EF4-FFF2-40B4-BE49-F238E27FC236}">
                  <a16:creationId xmlns:a16="http://schemas.microsoft.com/office/drawing/2014/main" id="{25B74D7B-D0A8-0F9E-706E-BCA726935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980"/>
              <a:ext cx="544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P6</a:t>
              </a:r>
            </a:p>
          </p:txBody>
        </p:sp>
        <p:sp>
          <p:nvSpPr>
            <p:cNvPr id="9297" name="Text Box 63">
              <a:extLst>
                <a:ext uri="{FF2B5EF4-FFF2-40B4-BE49-F238E27FC236}">
                  <a16:creationId xmlns:a16="http://schemas.microsoft.com/office/drawing/2014/main" id="{944483FB-D413-940B-9B40-C34BF5FB9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" y="1798"/>
              <a:ext cx="546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P4</a:t>
              </a:r>
            </a:p>
          </p:txBody>
        </p:sp>
        <p:sp>
          <p:nvSpPr>
            <p:cNvPr id="9298" name="Text Box 64">
              <a:extLst>
                <a:ext uri="{FF2B5EF4-FFF2-40B4-BE49-F238E27FC236}">
                  <a16:creationId xmlns:a16="http://schemas.microsoft.com/office/drawing/2014/main" id="{D70C8E76-9DBF-32ED-87E9-9E23708D8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" y="3091"/>
              <a:ext cx="543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P2</a:t>
              </a:r>
            </a:p>
          </p:txBody>
        </p:sp>
        <p:sp>
          <p:nvSpPr>
            <p:cNvPr id="9299" name="Text Box 65">
              <a:extLst>
                <a:ext uri="{FF2B5EF4-FFF2-40B4-BE49-F238E27FC236}">
                  <a16:creationId xmlns:a16="http://schemas.microsoft.com/office/drawing/2014/main" id="{C3388888-21FF-EFD6-E213-682643884B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2291"/>
              <a:ext cx="545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P5</a:t>
              </a:r>
            </a:p>
          </p:txBody>
        </p:sp>
        <p:sp>
          <p:nvSpPr>
            <p:cNvPr id="9300" name="Text Box 66">
              <a:extLst>
                <a:ext uri="{FF2B5EF4-FFF2-40B4-BE49-F238E27FC236}">
                  <a16:creationId xmlns:a16="http://schemas.microsoft.com/office/drawing/2014/main" id="{1EAC2030-B93C-F6A0-D03D-77C992863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3245"/>
              <a:ext cx="545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P2</a:t>
              </a:r>
            </a:p>
          </p:txBody>
        </p:sp>
        <p:sp>
          <p:nvSpPr>
            <p:cNvPr id="9301" name="Text Box 67">
              <a:extLst>
                <a:ext uri="{FF2B5EF4-FFF2-40B4-BE49-F238E27FC236}">
                  <a16:creationId xmlns:a16="http://schemas.microsoft.com/office/drawing/2014/main" id="{946FB61C-5C01-E31D-BC83-D704F42939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2836"/>
              <a:ext cx="545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P3</a:t>
              </a:r>
            </a:p>
          </p:txBody>
        </p:sp>
      </p:grpSp>
      <p:grpSp>
        <p:nvGrpSpPr>
          <p:cNvPr id="365636" name="Group 68">
            <a:extLst>
              <a:ext uri="{FF2B5EF4-FFF2-40B4-BE49-F238E27FC236}">
                <a16:creationId xmlns:a16="http://schemas.microsoft.com/office/drawing/2014/main" id="{1E32022F-D5A6-323F-75EA-D5754FB538B8}"/>
              </a:ext>
            </a:extLst>
          </p:cNvPr>
          <p:cNvGrpSpPr>
            <a:grpSpLocks/>
          </p:cNvGrpSpPr>
          <p:nvPr/>
        </p:nvGrpSpPr>
        <p:grpSpPr bwMode="auto">
          <a:xfrm>
            <a:off x="3311525" y="5915025"/>
            <a:ext cx="1512888" cy="177800"/>
            <a:chOff x="453" y="1322"/>
            <a:chExt cx="953" cy="112"/>
          </a:xfrm>
        </p:grpSpPr>
        <p:sp>
          <p:nvSpPr>
            <p:cNvPr id="9261" name="Oval 69">
              <a:extLst>
                <a:ext uri="{FF2B5EF4-FFF2-40B4-BE49-F238E27FC236}">
                  <a16:creationId xmlns:a16="http://schemas.microsoft.com/office/drawing/2014/main" id="{84C46D5B-7862-BECD-9532-8BDE4E904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" y="1322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62" name="Oval 70">
              <a:extLst>
                <a:ext uri="{FF2B5EF4-FFF2-40B4-BE49-F238E27FC236}">
                  <a16:creationId xmlns:a16="http://schemas.microsoft.com/office/drawing/2014/main" id="{86D2CAFF-D2FB-C285-69E2-F8050D31E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" y="1322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63" name="Oval 71">
              <a:extLst>
                <a:ext uri="{FF2B5EF4-FFF2-40B4-BE49-F238E27FC236}">
                  <a16:creationId xmlns:a16="http://schemas.microsoft.com/office/drawing/2014/main" id="{7758CB05-DC34-777A-90E9-40567E65F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1322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64" name="Oval 72">
              <a:extLst>
                <a:ext uri="{FF2B5EF4-FFF2-40B4-BE49-F238E27FC236}">
                  <a16:creationId xmlns:a16="http://schemas.microsoft.com/office/drawing/2014/main" id="{9D562AAE-BCA0-8106-8BC8-388ABB48D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1322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65" name="Oval 73">
              <a:extLst>
                <a:ext uri="{FF2B5EF4-FFF2-40B4-BE49-F238E27FC236}">
                  <a16:creationId xmlns:a16="http://schemas.microsoft.com/office/drawing/2014/main" id="{D3E99393-90B6-93A1-C4F2-52F5ABD50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322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66" name="Oval 74">
              <a:extLst>
                <a:ext uri="{FF2B5EF4-FFF2-40B4-BE49-F238E27FC236}">
                  <a16:creationId xmlns:a16="http://schemas.microsoft.com/office/drawing/2014/main" id="{31C07BF9-D9F8-6E48-8B9C-5FDD0E042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" y="1322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67" name="Oval 75">
              <a:extLst>
                <a:ext uri="{FF2B5EF4-FFF2-40B4-BE49-F238E27FC236}">
                  <a16:creationId xmlns:a16="http://schemas.microsoft.com/office/drawing/2014/main" id="{42DD4E46-5D0F-9638-5BDF-CE8C82EC0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322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65644" name="Group 76">
            <a:extLst>
              <a:ext uri="{FF2B5EF4-FFF2-40B4-BE49-F238E27FC236}">
                <a16:creationId xmlns:a16="http://schemas.microsoft.com/office/drawing/2014/main" id="{759919F0-C080-41AB-0773-9F12F6202704}"/>
              </a:ext>
            </a:extLst>
          </p:cNvPr>
          <p:cNvGrpSpPr>
            <a:grpSpLocks/>
          </p:cNvGrpSpPr>
          <p:nvPr/>
        </p:nvGrpSpPr>
        <p:grpSpPr bwMode="auto">
          <a:xfrm>
            <a:off x="3313113" y="5697538"/>
            <a:ext cx="1944687" cy="177800"/>
            <a:chOff x="454" y="1185"/>
            <a:chExt cx="1225" cy="112"/>
          </a:xfrm>
        </p:grpSpPr>
        <p:sp>
          <p:nvSpPr>
            <p:cNvPr id="9252" name="Oval 77">
              <a:extLst>
                <a:ext uri="{FF2B5EF4-FFF2-40B4-BE49-F238E27FC236}">
                  <a16:creationId xmlns:a16="http://schemas.microsoft.com/office/drawing/2014/main" id="{00C61E2C-10E0-010B-6D04-274FE78E2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1185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53" name="Oval 78">
              <a:extLst>
                <a:ext uri="{FF2B5EF4-FFF2-40B4-BE49-F238E27FC236}">
                  <a16:creationId xmlns:a16="http://schemas.microsoft.com/office/drawing/2014/main" id="{F1880DC3-A5D3-FA25-3A3E-40F8ECDAA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1185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54" name="Oval 79">
              <a:extLst>
                <a:ext uri="{FF2B5EF4-FFF2-40B4-BE49-F238E27FC236}">
                  <a16:creationId xmlns:a16="http://schemas.microsoft.com/office/drawing/2014/main" id="{DEC5C72C-740B-4AB8-9587-6685A6A0E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185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55" name="Oval 80">
              <a:extLst>
                <a:ext uri="{FF2B5EF4-FFF2-40B4-BE49-F238E27FC236}">
                  <a16:creationId xmlns:a16="http://schemas.microsoft.com/office/drawing/2014/main" id="{DD378C5B-930A-4BB2-C418-0ACECB07A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" y="1185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56" name="Oval 81">
              <a:extLst>
                <a:ext uri="{FF2B5EF4-FFF2-40B4-BE49-F238E27FC236}">
                  <a16:creationId xmlns:a16="http://schemas.microsoft.com/office/drawing/2014/main" id="{EFDAEB6A-43F3-F3DE-BD2C-FFD4ED9FB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1185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57" name="Oval 82">
              <a:extLst>
                <a:ext uri="{FF2B5EF4-FFF2-40B4-BE49-F238E27FC236}">
                  <a16:creationId xmlns:a16="http://schemas.microsoft.com/office/drawing/2014/main" id="{2D81BFD5-3729-9C7F-F892-6315DF3B6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" y="1185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58" name="Oval 83">
              <a:extLst>
                <a:ext uri="{FF2B5EF4-FFF2-40B4-BE49-F238E27FC236}">
                  <a16:creationId xmlns:a16="http://schemas.microsoft.com/office/drawing/2014/main" id="{7129CE60-EC07-8F78-E3F1-F985740C8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" y="1185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59" name="Oval 84">
              <a:extLst>
                <a:ext uri="{FF2B5EF4-FFF2-40B4-BE49-F238E27FC236}">
                  <a16:creationId xmlns:a16="http://schemas.microsoft.com/office/drawing/2014/main" id="{0920D156-E02C-BDF4-0246-5A8034F73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" y="1185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60" name="Oval 85">
              <a:extLst>
                <a:ext uri="{FF2B5EF4-FFF2-40B4-BE49-F238E27FC236}">
                  <a16:creationId xmlns:a16="http://schemas.microsoft.com/office/drawing/2014/main" id="{9B1EBB57-A358-D7F3-98C4-C897E2F57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" y="1185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65654" name="Group 86">
            <a:extLst>
              <a:ext uri="{FF2B5EF4-FFF2-40B4-BE49-F238E27FC236}">
                <a16:creationId xmlns:a16="http://schemas.microsoft.com/office/drawing/2014/main" id="{F4F9AF83-FDB3-933F-5A3E-8D20515D305A}"/>
              </a:ext>
            </a:extLst>
          </p:cNvPr>
          <p:cNvGrpSpPr>
            <a:grpSpLocks/>
          </p:cNvGrpSpPr>
          <p:nvPr/>
        </p:nvGrpSpPr>
        <p:grpSpPr bwMode="auto">
          <a:xfrm>
            <a:off x="3311525" y="5462588"/>
            <a:ext cx="1944688" cy="177800"/>
            <a:chOff x="453" y="1037"/>
            <a:chExt cx="1225" cy="112"/>
          </a:xfrm>
        </p:grpSpPr>
        <p:sp>
          <p:nvSpPr>
            <p:cNvPr id="9243" name="Oval 87">
              <a:extLst>
                <a:ext uri="{FF2B5EF4-FFF2-40B4-BE49-F238E27FC236}">
                  <a16:creationId xmlns:a16="http://schemas.microsoft.com/office/drawing/2014/main" id="{35FE7800-5165-2E80-8017-8947AEA0E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1037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44" name="Oval 88">
              <a:extLst>
                <a:ext uri="{FF2B5EF4-FFF2-40B4-BE49-F238E27FC236}">
                  <a16:creationId xmlns:a16="http://schemas.microsoft.com/office/drawing/2014/main" id="{27FDD8E5-6D95-DD45-2F05-8AC859200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1037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45" name="Oval 89">
              <a:extLst>
                <a:ext uri="{FF2B5EF4-FFF2-40B4-BE49-F238E27FC236}">
                  <a16:creationId xmlns:a16="http://schemas.microsoft.com/office/drawing/2014/main" id="{D2F57240-C910-F964-316A-BC10415F7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" y="1037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46" name="Oval 90">
              <a:extLst>
                <a:ext uri="{FF2B5EF4-FFF2-40B4-BE49-F238E27FC236}">
                  <a16:creationId xmlns:a16="http://schemas.microsoft.com/office/drawing/2014/main" id="{240D444B-2D14-6458-5813-22ACEB0A1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" y="1037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47" name="Oval 91">
              <a:extLst>
                <a:ext uri="{FF2B5EF4-FFF2-40B4-BE49-F238E27FC236}">
                  <a16:creationId xmlns:a16="http://schemas.microsoft.com/office/drawing/2014/main" id="{EE94E297-C457-D217-C706-754EAD48F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1037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48" name="Oval 92">
              <a:extLst>
                <a:ext uri="{FF2B5EF4-FFF2-40B4-BE49-F238E27FC236}">
                  <a16:creationId xmlns:a16="http://schemas.microsoft.com/office/drawing/2014/main" id="{EC104A82-9223-120D-ED46-A5D0EFD57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1037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49" name="Oval 93">
              <a:extLst>
                <a:ext uri="{FF2B5EF4-FFF2-40B4-BE49-F238E27FC236}">
                  <a16:creationId xmlns:a16="http://schemas.microsoft.com/office/drawing/2014/main" id="{A704129C-86B9-A8F7-1FE7-15AEC90EF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037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50" name="Oval 94">
              <a:extLst>
                <a:ext uri="{FF2B5EF4-FFF2-40B4-BE49-F238E27FC236}">
                  <a16:creationId xmlns:a16="http://schemas.microsoft.com/office/drawing/2014/main" id="{8F235F5B-2932-DF50-9D72-793823F73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" y="1037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51" name="Oval 95">
              <a:extLst>
                <a:ext uri="{FF2B5EF4-FFF2-40B4-BE49-F238E27FC236}">
                  <a16:creationId xmlns:a16="http://schemas.microsoft.com/office/drawing/2014/main" id="{36125151-4F5E-7DA7-5F2A-0BEB9BAD9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037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65664" name="Group 96">
            <a:extLst>
              <a:ext uri="{FF2B5EF4-FFF2-40B4-BE49-F238E27FC236}">
                <a16:creationId xmlns:a16="http://schemas.microsoft.com/office/drawing/2014/main" id="{1BF7BF26-D5EF-DA3A-FEDD-148CCEE9B14A}"/>
              </a:ext>
            </a:extLst>
          </p:cNvPr>
          <p:cNvGrpSpPr>
            <a:grpSpLocks/>
          </p:cNvGrpSpPr>
          <p:nvPr/>
        </p:nvGrpSpPr>
        <p:grpSpPr bwMode="auto">
          <a:xfrm>
            <a:off x="3294063" y="5229225"/>
            <a:ext cx="396875" cy="177800"/>
            <a:chOff x="442" y="890"/>
            <a:chExt cx="250" cy="112"/>
          </a:xfrm>
        </p:grpSpPr>
        <p:sp>
          <p:nvSpPr>
            <p:cNvPr id="9241" name="Oval 97">
              <a:extLst>
                <a:ext uri="{FF2B5EF4-FFF2-40B4-BE49-F238E27FC236}">
                  <a16:creationId xmlns:a16="http://schemas.microsoft.com/office/drawing/2014/main" id="{1D4B2F7C-C9AC-8E82-CFEB-AB7B3CC7C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" y="890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42" name="Oval 98">
              <a:extLst>
                <a:ext uri="{FF2B5EF4-FFF2-40B4-BE49-F238E27FC236}">
                  <a16:creationId xmlns:a16="http://schemas.microsoft.com/office/drawing/2014/main" id="{12EAED85-3D06-3290-F1F1-0B0AB763B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890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65667" name="Group 99">
            <a:extLst>
              <a:ext uri="{FF2B5EF4-FFF2-40B4-BE49-F238E27FC236}">
                <a16:creationId xmlns:a16="http://schemas.microsoft.com/office/drawing/2014/main" id="{5D929E6C-CB79-37ED-E54B-E39AAFA4A311}"/>
              </a:ext>
            </a:extLst>
          </p:cNvPr>
          <p:cNvGrpSpPr>
            <a:grpSpLocks/>
          </p:cNvGrpSpPr>
          <p:nvPr/>
        </p:nvGrpSpPr>
        <p:grpSpPr bwMode="auto">
          <a:xfrm>
            <a:off x="3727450" y="6130925"/>
            <a:ext cx="412750" cy="177800"/>
            <a:chOff x="715" y="1458"/>
            <a:chExt cx="260" cy="112"/>
          </a:xfrm>
        </p:grpSpPr>
        <p:sp>
          <p:nvSpPr>
            <p:cNvPr id="9239" name="Oval 100">
              <a:extLst>
                <a:ext uri="{FF2B5EF4-FFF2-40B4-BE49-F238E27FC236}">
                  <a16:creationId xmlns:a16="http://schemas.microsoft.com/office/drawing/2014/main" id="{12B93604-8B4F-9290-789A-FFDAAC909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" y="1458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40" name="Oval 101">
              <a:extLst>
                <a:ext uri="{FF2B5EF4-FFF2-40B4-BE49-F238E27FC236}">
                  <a16:creationId xmlns:a16="http://schemas.microsoft.com/office/drawing/2014/main" id="{8B30D6EA-C566-3A35-ED5B-AB70D1FF6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" y="1458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65670" name="Group 102">
            <a:extLst>
              <a:ext uri="{FF2B5EF4-FFF2-40B4-BE49-F238E27FC236}">
                <a16:creationId xmlns:a16="http://schemas.microsoft.com/office/drawing/2014/main" id="{68348295-A28F-1EC6-53BB-6978C6F69F14}"/>
              </a:ext>
            </a:extLst>
          </p:cNvPr>
          <p:cNvGrpSpPr>
            <a:grpSpLocks/>
          </p:cNvGrpSpPr>
          <p:nvPr/>
        </p:nvGrpSpPr>
        <p:grpSpPr bwMode="auto">
          <a:xfrm>
            <a:off x="4175125" y="5229225"/>
            <a:ext cx="1063625" cy="177800"/>
            <a:chOff x="997" y="890"/>
            <a:chExt cx="670" cy="112"/>
          </a:xfrm>
        </p:grpSpPr>
        <p:sp>
          <p:nvSpPr>
            <p:cNvPr id="9234" name="Oval 103">
              <a:extLst>
                <a:ext uri="{FF2B5EF4-FFF2-40B4-BE49-F238E27FC236}">
                  <a16:creationId xmlns:a16="http://schemas.microsoft.com/office/drawing/2014/main" id="{E4CC0791-C4AB-908D-1D1F-7B67F7D54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7" y="890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35" name="Oval 104">
              <a:extLst>
                <a:ext uri="{FF2B5EF4-FFF2-40B4-BE49-F238E27FC236}">
                  <a16:creationId xmlns:a16="http://schemas.microsoft.com/office/drawing/2014/main" id="{2B82305B-03ED-8E91-E822-F1E9394F2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890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36" name="Oval 105">
              <a:extLst>
                <a:ext uri="{FF2B5EF4-FFF2-40B4-BE49-F238E27FC236}">
                  <a16:creationId xmlns:a16="http://schemas.microsoft.com/office/drawing/2014/main" id="{E853D81F-5E6C-F9A7-9FE0-A26E57973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" y="890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37" name="Oval 106">
              <a:extLst>
                <a:ext uri="{FF2B5EF4-FFF2-40B4-BE49-F238E27FC236}">
                  <a16:creationId xmlns:a16="http://schemas.microsoft.com/office/drawing/2014/main" id="{6D450386-9E66-9773-E9BE-CAC5ED641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890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38" name="Oval 107">
              <a:extLst>
                <a:ext uri="{FF2B5EF4-FFF2-40B4-BE49-F238E27FC236}">
                  <a16:creationId xmlns:a16="http://schemas.microsoft.com/office/drawing/2014/main" id="{E232ECBE-9732-D07D-A83F-4A507BB47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" y="890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65676" name="Oval 108">
            <a:extLst>
              <a:ext uri="{FF2B5EF4-FFF2-40B4-BE49-F238E27FC236}">
                <a16:creationId xmlns:a16="http://schemas.microsoft.com/office/drawing/2014/main" id="{CE130679-F395-063C-81D5-60AE45809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4063" y="5013325"/>
            <a:ext cx="180975" cy="177800"/>
          </a:xfrm>
          <a:prstGeom prst="ellipse">
            <a:avLst/>
          </a:prstGeom>
          <a:solidFill>
            <a:srgbClr val="FFCC99"/>
          </a:solidFill>
          <a:ln w="9525" cap="sq" algn="ctr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grpSp>
        <p:nvGrpSpPr>
          <p:cNvPr id="365677" name="Group 109">
            <a:extLst>
              <a:ext uri="{FF2B5EF4-FFF2-40B4-BE49-F238E27FC236}">
                <a16:creationId xmlns:a16="http://schemas.microsoft.com/office/drawing/2014/main" id="{BAD6B6B1-FE19-BAA6-4B6F-65599629520B}"/>
              </a:ext>
            </a:extLst>
          </p:cNvPr>
          <p:cNvGrpSpPr>
            <a:grpSpLocks/>
          </p:cNvGrpSpPr>
          <p:nvPr/>
        </p:nvGrpSpPr>
        <p:grpSpPr bwMode="auto">
          <a:xfrm>
            <a:off x="4625975" y="5013325"/>
            <a:ext cx="612775" cy="177800"/>
            <a:chOff x="1281" y="754"/>
            <a:chExt cx="386" cy="112"/>
          </a:xfrm>
        </p:grpSpPr>
        <p:sp>
          <p:nvSpPr>
            <p:cNvPr id="9231" name="Oval 110">
              <a:extLst>
                <a:ext uri="{FF2B5EF4-FFF2-40B4-BE49-F238E27FC236}">
                  <a16:creationId xmlns:a16="http://schemas.microsoft.com/office/drawing/2014/main" id="{E2ED4CC6-8E48-CED4-360C-851BEDEF4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7" y="754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32" name="Oval 111">
              <a:extLst>
                <a:ext uri="{FF2B5EF4-FFF2-40B4-BE49-F238E27FC236}">
                  <a16:creationId xmlns:a16="http://schemas.microsoft.com/office/drawing/2014/main" id="{3BF13321-304E-80E6-0B70-CBC55AF70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754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33" name="Oval 112">
              <a:extLst>
                <a:ext uri="{FF2B5EF4-FFF2-40B4-BE49-F238E27FC236}">
                  <a16:creationId xmlns:a16="http://schemas.microsoft.com/office/drawing/2014/main" id="{96495E02-6E82-27AC-525C-139BA2F14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" y="754"/>
              <a:ext cx="114" cy="112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65681" name="Oval 113">
            <a:extLst>
              <a:ext uri="{FF2B5EF4-FFF2-40B4-BE49-F238E27FC236}">
                <a16:creationId xmlns:a16="http://schemas.microsoft.com/office/drawing/2014/main" id="{3EF10267-7ACB-444D-69A6-DB475C78A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799013"/>
            <a:ext cx="180975" cy="177800"/>
          </a:xfrm>
          <a:prstGeom prst="ellipse">
            <a:avLst/>
          </a:prstGeom>
          <a:solidFill>
            <a:srgbClr val="FFCC99"/>
          </a:solidFill>
          <a:ln w="9525" cap="sq" algn="ctr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5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5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5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619E5F7C-FADA-DD6A-83C9-BCBBFB99A9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扫描线种子填充算法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7A268358-8230-9A28-133A-2F2693ABC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92275" y="1905000"/>
            <a:ext cx="5832475" cy="41163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3600" b="1"/>
              <a:t>基本思想：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3200" b="1"/>
              <a:t>利用扫描线的连贯性，每次填充一行像素</a:t>
            </a:r>
            <a:endParaRPr lang="en-US" altLang="zh-CN" sz="3200" b="1"/>
          </a:p>
          <a:p>
            <a:pPr lvl="1" eaLnBrk="1" hangingPunct="1">
              <a:lnSpc>
                <a:spcPct val="120000"/>
              </a:lnSpc>
            </a:pPr>
            <a:r>
              <a:rPr lang="zh-CN" altLang="en-US" sz="3200" b="1"/>
              <a:t>减少压入堆栈的像素数目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E8D87617-BA1A-F2B9-B341-30055F1451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扫描线种子填充算法</a:t>
            </a:r>
          </a:p>
        </p:txBody>
      </p:sp>
      <p:sp>
        <p:nvSpPr>
          <p:cNvPr id="382979" name="Rectangle 3">
            <a:extLst>
              <a:ext uri="{FF2B5EF4-FFF2-40B4-BE49-F238E27FC236}">
                <a16:creationId xmlns:a16="http://schemas.microsoft.com/office/drawing/2014/main" id="{589175C2-8AF9-CEAA-8B29-C6CF3A0590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7388" y="1628775"/>
            <a:ext cx="7772400" cy="4953000"/>
          </a:xfrm>
        </p:spPr>
        <p:txBody>
          <a:bodyPr/>
          <a:lstStyle/>
          <a:p>
            <a:pPr eaLnBrk="1" hangingPunct="1"/>
            <a:r>
              <a:rPr lang="zh-CN" altLang="en-US" b="1"/>
              <a:t>种子像素入栈</a:t>
            </a:r>
          </a:p>
          <a:p>
            <a:pPr eaLnBrk="1" hangingPunct="1"/>
            <a:r>
              <a:rPr lang="zh-CN" altLang="en-US" b="1"/>
              <a:t>当栈非空时，重复以下步骤：</a:t>
            </a:r>
          </a:p>
          <a:p>
            <a:pPr lvl="1" eaLnBrk="1" hangingPunct="1"/>
            <a:r>
              <a:rPr lang="zh-CN" altLang="en-US" b="1"/>
              <a:t>栈顶像素出栈</a:t>
            </a:r>
          </a:p>
          <a:p>
            <a:pPr lvl="1" eaLnBrk="1" hangingPunct="1"/>
            <a:r>
              <a:rPr lang="zh-CN" altLang="en-US" b="1"/>
              <a:t>沿扫描线对出栈像素的左右像素进行填充，直到遇到边界像素为止</a:t>
            </a:r>
          </a:p>
          <a:p>
            <a:pPr lvl="1" eaLnBrk="1" hangingPunct="1"/>
            <a:r>
              <a:rPr lang="zh-CN" altLang="en-US" b="1"/>
              <a:t>将上述区间内最左、最右像素记为</a:t>
            </a:r>
            <a:r>
              <a:rPr lang="en-US" altLang="zh-CN" b="1" i="1"/>
              <a:t>x</a:t>
            </a:r>
            <a:r>
              <a:rPr lang="en-US" altLang="zh-CN" b="1" i="1" baseline="-25000"/>
              <a:t>l</a:t>
            </a:r>
            <a:r>
              <a:rPr lang="zh-CN" altLang="en-US" b="1"/>
              <a:t>和</a:t>
            </a:r>
            <a:r>
              <a:rPr lang="en-US" altLang="zh-CN" b="1" i="1"/>
              <a:t>x</a:t>
            </a:r>
            <a:r>
              <a:rPr lang="en-US" altLang="zh-CN" b="1" i="1" baseline="-25000"/>
              <a:t>r</a:t>
            </a:r>
            <a:r>
              <a:rPr lang="en-US" altLang="zh-CN"/>
              <a:t> </a:t>
            </a:r>
          </a:p>
          <a:p>
            <a:pPr lvl="1" eaLnBrk="1" hangingPunct="1"/>
            <a:r>
              <a:rPr lang="zh-CN" altLang="en-US" b="1"/>
              <a:t>在区间</a:t>
            </a:r>
            <a:r>
              <a:rPr lang="en-US" altLang="zh-CN" b="1"/>
              <a:t>[</a:t>
            </a:r>
            <a:r>
              <a:rPr lang="en-US" altLang="zh-CN" b="1" i="1"/>
              <a:t>x</a:t>
            </a:r>
            <a:r>
              <a:rPr lang="en-US" altLang="zh-CN" b="1" i="1" baseline="-25000"/>
              <a:t>l</a:t>
            </a:r>
            <a:r>
              <a:rPr lang="en-US" altLang="zh-CN" b="1"/>
              <a:t>,</a:t>
            </a:r>
            <a:r>
              <a:rPr lang="en-US" altLang="zh-CN" b="1" i="1"/>
              <a:t>x</a:t>
            </a:r>
            <a:r>
              <a:rPr lang="en-US" altLang="zh-CN" b="1" i="1" baseline="-25000"/>
              <a:t>r</a:t>
            </a:r>
            <a:r>
              <a:rPr lang="en-US" altLang="zh-CN" b="1"/>
              <a:t>]</a:t>
            </a:r>
            <a:r>
              <a:rPr lang="zh-CN" altLang="en-US" b="1"/>
              <a:t>中检查与当前扫描线相邻的上下两条扫描线是否全为边界像素、或已填充的像素，若为非边界、未填充的像素，则把每一区间的最右像素取为种子像素入栈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350C68CD-1B9E-3EE6-6A6C-B96ED0F058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扫描线种子填充算法</a:t>
            </a:r>
          </a:p>
        </p:txBody>
      </p:sp>
      <p:grpSp>
        <p:nvGrpSpPr>
          <p:cNvPr id="391467" name="Group 299">
            <a:extLst>
              <a:ext uri="{FF2B5EF4-FFF2-40B4-BE49-F238E27FC236}">
                <a16:creationId xmlns:a16="http://schemas.microsoft.com/office/drawing/2014/main" id="{524AD12F-22FD-836E-D896-12DCEFF5294B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2190750"/>
            <a:ext cx="4302125" cy="3614738"/>
            <a:chOff x="113" y="1117"/>
            <a:chExt cx="2710" cy="2277"/>
          </a:xfrm>
        </p:grpSpPr>
        <p:sp>
          <p:nvSpPr>
            <p:cNvPr id="57600" name="Rectangle 18">
              <a:extLst>
                <a:ext uri="{FF2B5EF4-FFF2-40B4-BE49-F238E27FC236}">
                  <a16:creationId xmlns:a16="http://schemas.microsoft.com/office/drawing/2014/main" id="{D4FE4A05-5A99-FC32-4A1E-884005D13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" y="2487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01" name="Rectangle 19">
              <a:extLst>
                <a:ext uri="{FF2B5EF4-FFF2-40B4-BE49-F238E27FC236}">
                  <a16:creationId xmlns:a16="http://schemas.microsoft.com/office/drawing/2014/main" id="{E11F25EC-F79E-BF8B-1BF1-17878A26D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2487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02" name="Rectangle 20">
              <a:extLst>
                <a:ext uri="{FF2B5EF4-FFF2-40B4-BE49-F238E27FC236}">
                  <a16:creationId xmlns:a16="http://schemas.microsoft.com/office/drawing/2014/main" id="{AFAF15E3-7157-0CD0-E635-6375A7693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2487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03" name="Rectangle 21">
              <a:extLst>
                <a:ext uri="{FF2B5EF4-FFF2-40B4-BE49-F238E27FC236}">
                  <a16:creationId xmlns:a16="http://schemas.microsoft.com/office/drawing/2014/main" id="{74400FA4-9D17-87C4-8105-A13AF1268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" y="2487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04" name="Rectangle 22">
              <a:extLst>
                <a:ext uri="{FF2B5EF4-FFF2-40B4-BE49-F238E27FC236}">
                  <a16:creationId xmlns:a16="http://schemas.microsoft.com/office/drawing/2014/main" id="{CDE7AE39-70DE-85E1-EDE2-753EDA089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" y="2487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05" name="Rectangle 23">
              <a:extLst>
                <a:ext uri="{FF2B5EF4-FFF2-40B4-BE49-F238E27FC236}">
                  <a16:creationId xmlns:a16="http://schemas.microsoft.com/office/drawing/2014/main" id="{4496884D-AD8B-9F62-2CDC-06BFF9F32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2487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06" name="Rectangle 24">
              <a:extLst>
                <a:ext uri="{FF2B5EF4-FFF2-40B4-BE49-F238E27FC236}">
                  <a16:creationId xmlns:a16="http://schemas.microsoft.com/office/drawing/2014/main" id="{1B05AA9C-E271-A4FD-3614-1BABAADA0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" y="2487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07" name="Rectangle 25">
              <a:extLst>
                <a:ext uri="{FF2B5EF4-FFF2-40B4-BE49-F238E27FC236}">
                  <a16:creationId xmlns:a16="http://schemas.microsoft.com/office/drawing/2014/main" id="{590F7620-10AA-F989-E902-F11E28259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" y="2487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08" name="Rectangle 26">
              <a:extLst>
                <a:ext uri="{FF2B5EF4-FFF2-40B4-BE49-F238E27FC236}">
                  <a16:creationId xmlns:a16="http://schemas.microsoft.com/office/drawing/2014/main" id="{A57FAE0B-3AC8-A6D8-FBE6-E464B7289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" y="2487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09" name="Rectangle 27">
              <a:extLst>
                <a:ext uri="{FF2B5EF4-FFF2-40B4-BE49-F238E27FC236}">
                  <a16:creationId xmlns:a16="http://schemas.microsoft.com/office/drawing/2014/main" id="{CF7DDE8A-A58D-F253-2ADB-026FA26C2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2487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10" name="Rectangle 28">
              <a:extLst>
                <a:ext uri="{FF2B5EF4-FFF2-40B4-BE49-F238E27FC236}">
                  <a16:creationId xmlns:a16="http://schemas.microsoft.com/office/drawing/2014/main" id="{AB5F37B9-0D5D-BF00-DD70-62C3C3D51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" y="2487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11" name="Rectangle 29">
              <a:extLst>
                <a:ext uri="{FF2B5EF4-FFF2-40B4-BE49-F238E27FC236}">
                  <a16:creationId xmlns:a16="http://schemas.microsoft.com/office/drawing/2014/main" id="{650C9450-1141-B7B2-C98C-B9DF9F8AC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" y="2487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12" name="Rectangle 31">
              <a:extLst>
                <a:ext uri="{FF2B5EF4-FFF2-40B4-BE49-F238E27FC236}">
                  <a16:creationId xmlns:a16="http://schemas.microsoft.com/office/drawing/2014/main" id="{AA65B9BF-E626-0B17-C531-2C84188BE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" y="2252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13" name="Rectangle 32">
              <a:extLst>
                <a:ext uri="{FF2B5EF4-FFF2-40B4-BE49-F238E27FC236}">
                  <a16:creationId xmlns:a16="http://schemas.microsoft.com/office/drawing/2014/main" id="{7E69DF38-2132-25A1-24CE-974669717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2252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14" name="Rectangle 33">
              <a:extLst>
                <a:ext uri="{FF2B5EF4-FFF2-40B4-BE49-F238E27FC236}">
                  <a16:creationId xmlns:a16="http://schemas.microsoft.com/office/drawing/2014/main" id="{01E773E2-E4D7-8727-CA51-005106D1F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2252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15" name="Rectangle 34">
              <a:extLst>
                <a:ext uri="{FF2B5EF4-FFF2-40B4-BE49-F238E27FC236}">
                  <a16:creationId xmlns:a16="http://schemas.microsoft.com/office/drawing/2014/main" id="{06DFFF3B-914F-FD38-254C-7B923C353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" y="2252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16" name="Rectangle 35">
              <a:extLst>
                <a:ext uri="{FF2B5EF4-FFF2-40B4-BE49-F238E27FC236}">
                  <a16:creationId xmlns:a16="http://schemas.microsoft.com/office/drawing/2014/main" id="{F5EA9D53-1752-CB84-F337-3CFD83F45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" y="2252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17" name="Rectangle 36">
              <a:extLst>
                <a:ext uri="{FF2B5EF4-FFF2-40B4-BE49-F238E27FC236}">
                  <a16:creationId xmlns:a16="http://schemas.microsoft.com/office/drawing/2014/main" id="{A4B0F169-A931-C23C-136F-B8CA4DF22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2252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18" name="Rectangle 37">
              <a:extLst>
                <a:ext uri="{FF2B5EF4-FFF2-40B4-BE49-F238E27FC236}">
                  <a16:creationId xmlns:a16="http://schemas.microsoft.com/office/drawing/2014/main" id="{C5928535-5D33-D7D9-5A2D-00C588470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" y="2252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19" name="Rectangle 38">
              <a:extLst>
                <a:ext uri="{FF2B5EF4-FFF2-40B4-BE49-F238E27FC236}">
                  <a16:creationId xmlns:a16="http://schemas.microsoft.com/office/drawing/2014/main" id="{FC42E858-F932-BCD4-E4A8-83C6A40EF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" y="2252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20" name="Rectangle 39">
              <a:extLst>
                <a:ext uri="{FF2B5EF4-FFF2-40B4-BE49-F238E27FC236}">
                  <a16:creationId xmlns:a16="http://schemas.microsoft.com/office/drawing/2014/main" id="{1E576CB9-A611-EB6F-6EE9-AEDF51F2E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" y="2252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21" name="Rectangle 40">
              <a:extLst>
                <a:ext uri="{FF2B5EF4-FFF2-40B4-BE49-F238E27FC236}">
                  <a16:creationId xmlns:a16="http://schemas.microsoft.com/office/drawing/2014/main" id="{8E83215B-E063-777D-1096-CCC44D112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2252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22" name="Rectangle 41">
              <a:extLst>
                <a:ext uri="{FF2B5EF4-FFF2-40B4-BE49-F238E27FC236}">
                  <a16:creationId xmlns:a16="http://schemas.microsoft.com/office/drawing/2014/main" id="{CA7D885D-C307-1F91-A360-FB1CC411A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" y="2252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23" name="Rectangle 42">
              <a:extLst>
                <a:ext uri="{FF2B5EF4-FFF2-40B4-BE49-F238E27FC236}">
                  <a16:creationId xmlns:a16="http://schemas.microsoft.com/office/drawing/2014/main" id="{047EB2B1-5744-253B-262B-44FA01857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" y="2252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24" name="Rectangle 44">
              <a:extLst>
                <a:ext uri="{FF2B5EF4-FFF2-40B4-BE49-F238E27FC236}">
                  <a16:creationId xmlns:a16="http://schemas.microsoft.com/office/drawing/2014/main" id="{925D10A2-F9AD-32ED-8E0C-82FEA48F9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" y="2025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25" name="Rectangle 45">
              <a:extLst>
                <a:ext uri="{FF2B5EF4-FFF2-40B4-BE49-F238E27FC236}">
                  <a16:creationId xmlns:a16="http://schemas.microsoft.com/office/drawing/2014/main" id="{7AFFB9B6-4745-30E2-B6AE-2E0838878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2025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26" name="Rectangle 46">
              <a:extLst>
                <a:ext uri="{FF2B5EF4-FFF2-40B4-BE49-F238E27FC236}">
                  <a16:creationId xmlns:a16="http://schemas.microsoft.com/office/drawing/2014/main" id="{7E0FEB79-1CC5-1B3F-B5FE-3CE9EE74E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2025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27" name="Rectangle 47">
              <a:extLst>
                <a:ext uri="{FF2B5EF4-FFF2-40B4-BE49-F238E27FC236}">
                  <a16:creationId xmlns:a16="http://schemas.microsoft.com/office/drawing/2014/main" id="{F4554530-DF37-CFCA-FD2A-1FDFF6A97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" y="2025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28" name="Rectangle 48">
              <a:extLst>
                <a:ext uri="{FF2B5EF4-FFF2-40B4-BE49-F238E27FC236}">
                  <a16:creationId xmlns:a16="http://schemas.microsoft.com/office/drawing/2014/main" id="{82471F88-AB8A-1F7F-B2DB-ED10F2A83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" y="2025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29" name="Rectangle 49">
              <a:extLst>
                <a:ext uri="{FF2B5EF4-FFF2-40B4-BE49-F238E27FC236}">
                  <a16:creationId xmlns:a16="http://schemas.microsoft.com/office/drawing/2014/main" id="{BAC3F0FA-31FC-472F-2310-3755E0891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2025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30" name="Rectangle 50">
              <a:extLst>
                <a:ext uri="{FF2B5EF4-FFF2-40B4-BE49-F238E27FC236}">
                  <a16:creationId xmlns:a16="http://schemas.microsoft.com/office/drawing/2014/main" id="{FC7CFEF3-1B88-2B2F-2238-1A0781399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" y="2025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31" name="Rectangle 51">
              <a:extLst>
                <a:ext uri="{FF2B5EF4-FFF2-40B4-BE49-F238E27FC236}">
                  <a16:creationId xmlns:a16="http://schemas.microsoft.com/office/drawing/2014/main" id="{E5FB0DEB-A9EC-7C5E-B3B2-5E046C695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" y="2025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32" name="Rectangle 52">
              <a:extLst>
                <a:ext uri="{FF2B5EF4-FFF2-40B4-BE49-F238E27FC236}">
                  <a16:creationId xmlns:a16="http://schemas.microsoft.com/office/drawing/2014/main" id="{A548AE19-1450-EF75-A7DE-0235FB23F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" y="2025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33" name="Rectangle 53">
              <a:extLst>
                <a:ext uri="{FF2B5EF4-FFF2-40B4-BE49-F238E27FC236}">
                  <a16:creationId xmlns:a16="http://schemas.microsoft.com/office/drawing/2014/main" id="{7FB24D4C-A922-98B6-FA2B-F9431F82A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2025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34" name="Rectangle 54">
              <a:extLst>
                <a:ext uri="{FF2B5EF4-FFF2-40B4-BE49-F238E27FC236}">
                  <a16:creationId xmlns:a16="http://schemas.microsoft.com/office/drawing/2014/main" id="{13A6413D-BCBA-CD8E-49FD-59C654367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" y="2025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35" name="Rectangle 55">
              <a:extLst>
                <a:ext uri="{FF2B5EF4-FFF2-40B4-BE49-F238E27FC236}">
                  <a16:creationId xmlns:a16="http://schemas.microsoft.com/office/drawing/2014/main" id="{B94B49C8-A39B-26C4-B641-856BACA1D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" y="2025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36" name="Rectangle 57">
              <a:extLst>
                <a:ext uri="{FF2B5EF4-FFF2-40B4-BE49-F238E27FC236}">
                  <a16:creationId xmlns:a16="http://schemas.microsoft.com/office/drawing/2014/main" id="{E89451F6-9376-20D9-ACAA-62EB01B82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" y="1797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37" name="Rectangle 58">
              <a:extLst>
                <a:ext uri="{FF2B5EF4-FFF2-40B4-BE49-F238E27FC236}">
                  <a16:creationId xmlns:a16="http://schemas.microsoft.com/office/drawing/2014/main" id="{CE984920-348A-1B08-431E-55CF014F6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1797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38" name="Rectangle 59">
              <a:extLst>
                <a:ext uri="{FF2B5EF4-FFF2-40B4-BE49-F238E27FC236}">
                  <a16:creationId xmlns:a16="http://schemas.microsoft.com/office/drawing/2014/main" id="{707B6BBA-DE09-690D-3174-BDE9DE150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1797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39" name="Rectangle 60">
              <a:extLst>
                <a:ext uri="{FF2B5EF4-FFF2-40B4-BE49-F238E27FC236}">
                  <a16:creationId xmlns:a16="http://schemas.microsoft.com/office/drawing/2014/main" id="{DBBCD886-F54A-3C44-3006-F75D35DF6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" y="1797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40" name="Rectangle 61">
              <a:extLst>
                <a:ext uri="{FF2B5EF4-FFF2-40B4-BE49-F238E27FC236}">
                  <a16:creationId xmlns:a16="http://schemas.microsoft.com/office/drawing/2014/main" id="{BE7B285A-B7DB-7C34-0D51-9BC1BA8F0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" y="1797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41" name="Rectangle 62">
              <a:extLst>
                <a:ext uri="{FF2B5EF4-FFF2-40B4-BE49-F238E27FC236}">
                  <a16:creationId xmlns:a16="http://schemas.microsoft.com/office/drawing/2014/main" id="{CCF685A6-E1C2-F388-4D21-4983441F8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1797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42" name="Rectangle 63">
              <a:extLst>
                <a:ext uri="{FF2B5EF4-FFF2-40B4-BE49-F238E27FC236}">
                  <a16:creationId xmlns:a16="http://schemas.microsoft.com/office/drawing/2014/main" id="{24B88FD0-39C3-18CB-8774-C34C5B9D1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" y="1797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43" name="Rectangle 64">
              <a:extLst>
                <a:ext uri="{FF2B5EF4-FFF2-40B4-BE49-F238E27FC236}">
                  <a16:creationId xmlns:a16="http://schemas.microsoft.com/office/drawing/2014/main" id="{6473038D-8579-D320-4162-12A7E7396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" y="1797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44" name="Rectangle 65">
              <a:extLst>
                <a:ext uri="{FF2B5EF4-FFF2-40B4-BE49-F238E27FC236}">
                  <a16:creationId xmlns:a16="http://schemas.microsoft.com/office/drawing/2014/main" id="{309F6632-CECB-14CB-47B1-D2E6C3A76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" y="1797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45" name="Rectangle 66">
              <a:extLst>
                <a:ext uri="{FF2B5EF4-FFF2-40B4-BE49-F238E27FC236}">
                  <a16:creationId xmlns:a16="http://schemas.microsoft.com/office/drawing/2014/main" id="{58AB88DB-B364-0A38-8A36-F27711E09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1797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46" name="Rectangle 67">
              <a:extLst>
                <a:ext uri="{FF2B5EF4-FFF2-40B4-BE49-F238E27FC236}">
                  <a16:creationId xmlns:a16="http://schemas.microsoft.com/office/drawing/2014/main" id="{7B570F27-BA48-6B32-A487-C6E2A4544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" y="1797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47" name="Rectangle 68">
              <a:extLst>
                <a:ext uri="{FF2B5EF4-FFF2-40B4-BE49-F238E27FC236}">
                  <a16:creationId xmlns:a16="http://schemas.microsoft.com/office/drawing/2014/main" id="{FF896B15-4528-42C6-DDF7-6A2AC5117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" y="1797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48" name="Rectangle 70">
              <a:extLst>
                <a:ext uri="{FF2B5EF4-FFF2-40B4-BE49-F238E27FC236}">
                  <a16:creationId xmlns:a16="http://schemas.microsoft.com/office/drawing/2014/main" id="{AFAF37E2-9298-6361-5F1E-D07DD8DBA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" y="1571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49" name="Rectangle 71">
              <a:extLst>
                <a:ext uri="{FF2B5EF4-FFF2-40B4-BE49-F238E27FC236}">
                  <a16:creationId xmlns:a16="http://schemas.microsoft.com/office/drawing/2014/main" id="{677552DC-EBEE-B4F6-EC18-B15B690B6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1571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50" name="Rectangle 72">
              <a:extLst>
                <a:ext uri="{FF2B5EF4-FFF2-40B4-BE49-F238E27FC236}">
                  <a16:creationId xmlns:a16="http://schemas.microsoft.com/office/drawing/2014/main" id="{AE8C77B6-229E-B044-78CC-7F5E83EF2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1571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51" name="Rectangle 73">
              <a:extLst>
                <a:ext uri="{FF2B5EF4-FFF2-40B4-BE49-F238E27FC236}">
                  <a16:creationId xmlns:a16="http://schemas.microsoft.com/office/drawing/2014/main" id="{9D84D528-0447-0566-ABA7-E76824925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" y="1571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52" name="Rectangle 74">
              <a:extLst>
                <a:ext uri="{FF2B5EF4-FFF2-40B4-BE49-F238E27FC236}">
                  <a16:creationId xmlns:a16="http://schemas.microsoft.com/office/drawing/2014/main" id="{444F4871-C13C-443A-9E66-5F0423299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" y="1571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53" name="Rectangle 75">
              <a:extLst>
                <a:ext uri="{FF2B5EF4-FFF2-40B4-BE49-F238E27FC236}">
                  <a16:creationId xmlns:a16="http://schemas.microsoft.com/office/drawing/2014/main" id="{8CC40969-B56D-BCB6-6ED4-E3757436B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1571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54" name="Rectangle 76">
              <a:extLst>
                <a:ext uri="{FF2B5EF4-FFF2-40B4-BE49-F238E27FC236}">
                  <a16:creationId xmlns:a16="http://schemas.microsoft.com/office/drawing/2014/main" id="{4FD10A64-0A9D-04D4-5C07-069C64E64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" y="1571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55" name="Rectangle 77">
              <a:extLst>
                <a:ext uri="{FF2B5EF4-FFF2-40B4-BE49-F238E27FC236}">
                  <a16:creationId xmlns:a16="http://schemas.microsoft.com/office/drawing/2014/main" id="{7A6C5EAA-CA25-E6F7-78FF-A73D5AEE8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" y="1571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56" name="Rectangle 78">
              <a:extLst>
                <a:ext uri="{FF2B5EF4-FFF2-40B4-BE49-F238E27FC236}">
                  <a16:creationId xmlns:a16="http://schemas.microsoft.com/office/drawing/2014/main" id="{C91E2F18-50D9-D919-C949-B85B2866C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" y="1571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57" name="Rectangle 79">
              <a:extLst>
                <a:ext uri="{FF2B5EF4-FFF2-40B4-BE49-F238E27FC236}">
                  <a16:creationId xmlns:a16="http://schemas.microsoft.com/office/drawing/2014/main" id="{9A937C5A-C557-96BD-07D5-995B44C51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1571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58" name="Rectangle 80">
              <a:extLst>
                <a:ext uri="{FF2B5EF4-FFF2-40B4-BE49-F238E27FC236}">
                  <a16:creationId xmlns:a16="http://schemas.microsoft.com/office/drawing/2014/main" id="{CFFD395D-D245-46DF-446A-FDED094D1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" y="1571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59" name="Rectangle 81">
              <a:extLst>
                <a:ext uri="{FF2B5EF4-FFF2-40B4-BE49-F238E27FC236}">
                  <a16:creationId xmlns:a16="http://schemas.microsoft.com/office/drawing/2014/main" id="{C6AE8637-8F7C-90A7-B7B7-032027A11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" y="1571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60" name="Rectangle 83">
              <a:extLst>
                <a:ext uri="{FF2B5EF4-FFF2-40B4-BE49-F238E27FC236}">
                  <a16:creationId xmlns:a16="http://schemas.microsoft.com/office/drawing/2014/main" id="{33F9526D-E0DF-8E53-66F1-B434743E3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" y="1344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61" name="Rectangle 84">
              <a:extLst>
                <a:ext uri="{FF2B5EF4-FFF2-40B4-BE49-F238E27FC236}">
                  <a16:creationId xmlns:a16="http://schemas.microsoft.com/office/drawing/2014/main" id="{F385857A-A610-CC9B-7F8C-DC8650A94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1344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62" name="Rectangle 85">
              <a:extLst>
                <a:ext uri="{FF2B5EF4-FFF2-40B4-BE49-F238E27FC236}">
                  <a16:creationId xmlns:a16="http://schemas.microsoft.com/office/drawing/2014/main" id="{69B82F20-8CF4-CBC6-3126-7B32547D2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1344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63" name="Rectangle 86">
              <a:extLst>
                <a:ext uri="{FF2B5EF4-FFF2-40B4-BE49-F238E27FC236}">
                  <a16:creationId xmlns:a16="http://schemas.microsoft.com/office/drawing/2014/main" id="{E01E30FF-0CAE-54F3-714E-732285CFE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" y="1344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64" name="Rectangle 87">
              <a:extLst>
                <a:ext uri="{FF2B5EF4-FFF2-40B4-BE49-F238E27FC236}">
                  <a16:creationId xmlns:a16="http://schemas.microsoft.com/office/drawing/2014/main" id="{490D7FC7-600D-BE4D-79F7-AD99A2062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" y="1344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65" name="Rectangle 88">
              <a:extLst>
                <a:ext uri="{FF2B5EF4-FFF2-40B4-BE49-F238E27FC236}">
                  <a16:creationId xmlns:a16="http://schemas.microsoft.com/office/drawing/2014/main" id="{EC3AFD40-958A-D79C-0DDE-DD72AF00F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1344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66" name="Rectangle 89">
              <a:extLst>
                <a:ext uri="{FF2B5EF4-FFF2-40B4-BE49-F238E27FC236}">
                  <a16:creationId xmlns:a16="http://schemas.microsoft.com/office/drawing/2014/main" id="{B6885C9E-FB06-400F-4B52-A89A96004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" y="1344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67" name="Rectangle 90">
              <a:extLst>
                <a:ext uri="{FF2B5EF4-FFF2-40B4-BE49-F238E27FC236}">
                  <a16:creationId xmlns:a16="http://schemas.microsoft.com/office/drawing/2014/main" id="{4FF1B7EA-1C92-EE85-C3CE-2DB387863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" y="1344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68" name="Rectangle 91">
              <a:extLst>
                <a:ext uri="{FF2B5EF4-FFF2-40B4-BE49-F238E27FC236}">
                  <a16:creationId xmlns:a16="http://schemas.microsoft.com/office/drawing/2014/main" id="{CD8894C7-305C-4EEF-BFB6-BE069BA44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" y="1344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69" name="Rectangle 92">
              <a:extLst>
                <a:ext uri="{FF2B5EF4-FFF2-40B4-BE49-F238E27FC236}">
                  <a16:creationId xmlns:a16="http://schemas.microsoft.com/office/drawing/2014/main" id="{A4E6B1A8-F551-6A94-7A02-2373B3F24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1344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70" name="Rectangle 93">
              <a:extLst>
                <a:ext uri="{FF2B5EF4-FFF2-40B4-BE49-F238E27FC236}">
                  <a16:creationId xmlns:a16="http://schemas.microsoft.com/office/drawing/2014/main" id="{1D22F2C6-3BF9-0ED7-0E69-EA0456602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" y="1344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71" name="Rectangle 94">
              <a:extLst>
                <a:ext uri="{FF2B5EF4-FFF2-40B4-BE49-F238E27FC236}">
                  <a16:creationId xmlns:a16="http://schemas.microsoft.com/office/drawing/2014/main" id="{F47C4E11-5976-CE2B-74DA-788EEC23D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" y="1344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72" name="Rectangle 96">
              <a:extLst>
                <a:ext uri="{FF2B5EF4-FFF2-40B4-BE49-F238E27FC236}">
                  <a16:creationId xmlns:a16="http://schemas.microsoft.com/office/drawing/2014/main" id="{D355ED4A-2968-D05C-C007-BD720ECA0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" y="3167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73" name="Rectangle 97">
              <a:extLst>
                <a:ext uri="{FF2B5EF4-FFF2-40B4-BE49-F238E27FC236}">
                  <a16:creationId xmlns:a16="http://schemas.microsoft.com/office/drawing/2014/main" id="{6A03287C-9E78-6941-B13A-E0D64D8A9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3167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74" name="Rectangle 98">
              <a:extLst>
                <a:ext uri="{FF2B5EF4-FFF2-40B4-BE49-F238E27FC236}">
                  <a16:creationId xmlns:a16="http://schemas.microsoft.com/office/drawing/2014/main" id="{5B5C090F-48CB-8A54-3272-F043FBEB5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3167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75" name="Rectangle 99">
              <a:extLst>
                <a:ext uri="{FF2B5EF4-FFF2-40B4-BE49-F238E27FC236}">
                  <a16:creationId xmlns:a16="http://schemas.microsoft.com/office/drawing/2014/main" id="{76B3EB43-8DB2-E367-348F-53F47D882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" y="3167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76" name="Rectangle 100">
              <a:extLst>
                <a:ext uri="{FF2B5EF4-FFF2-40B4-BE49-F238E27FC236}">
                  <a16:creationId xmlns:a16="http://schemas.microsoft.com/office/drawing/2014/main" id="{05A93260-2E7B-81A7-AC27-B22556C43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" y="3167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77" name="Rectangle 101">
              <a:extLst>
                <a:ext uri="{FF2B5EF4-FFF2-40B4-BE49-F238E27FC236}">
                  <a16:creationId xmlns:a16="http://schemas.microsoft.com/office/drawing/2014/main" id="{DDC8E9A5-0A85-6EBE-DFF2-27C78F81D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3167"/>
              <a:ext cx="226" cy="227"/>
            </a:xfrm>
            <a:prstGeom prst="rect">
              <a:avLst/>
            </a:prstGeom>
            <a:solidFill>
              <a:schemeClr val="tx2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78" name="Rectangle 102">
              <a:extLst>
                <a:ext uri="{FF2B5EF4-FFF2-40B4-BE49-F238E27FC236}">
                  <a16:creationId xmlns:a16="http://schemas.microsoft.com/office/drawing/2014/main" id="{3301BB40-A538-67D7-512D-662FE4069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" y="3167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79" name="Rectangle 103">
              <a:extLst>
                <a:ext uri="{FF2B5EF4-FFF2-40B4-BE49-F238E27FC236}">
                  <a16:creationId xmlns:a16="http://schemas.microsoft.com/office/drawing/2014/main" id="{756674D8-A285-3852-BC1D-FC59D4514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" y="3167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80" name="Rectangle 104">
              <a:extLst>
                <a:ext uri="{FF2B5EF4-FFF2-40B4-BE49-F238E27FC236}">
                  <a16:creationId xmlns:a16="http://schemas.microsoft.com/office/drawing/2014/main" id="{93149588-8F85-8AD0-6903-BCEB69161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" y="3167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81" name="Rectangle 105">
              <a:extLst>
                <a:ext uri="{FF2B5EF4-FFF2-40B4-BE49-F238E27FC236}">
                  <a16:creationId xmlns:a16="http://schemas.microsoft.com/office/drawing/2014/main" id="{69297645-5A53-E63E-F164-76859DD28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3167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82" name="Rectangle 106">
              <a:extLst>
                <a:ext uri="{FF2B5EF4-FFF2-40B4-BE49-F238E27FC236}">
                  <a16:creationId xmlns:a16="http://schemas.microsoft.com/office/drawing/2014/main" id="{4FE69BC0-8DBA-D3E5-0738-AE4AFB248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" y="3167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83" name="Rectangle 107">
              <a:extLst>
                <a:ext uri="{FF2B5EF4-FFF2-40B4-BE49-F238E27FC236}">
                  <a16:creationId xmlns:a16="http://schemas.microsoft.com/office/drawing/2014/main" id="{E999DA56-51A0-8446-D3F7-E474C3F62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" y="3167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84" name="Rectangle 109">
              <a:extLst>
                <a:ext uri="{FF2B5EF4-FFF2-40B4-BE49-F238E27FC236}">
                  <a16:creationId xmlns:a16="http://schemas.microsoft.com/office/drawing/2014/main" id="{6A175084-0F3E-FD52-7DCC-CF31F0D6D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" y="2941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85" name="Rectangle 110">
              <a:extLst>
                <a:ext uri="{FF2B5EF4-FFF2-40B4-BE49-F238E27FC236}">
                  <a16:creationId xmlns:a16="http://schemas.microsoft.com/office/drawing/2014/main" id="{00DF2483-5845-ECB8-B386-DE00A909C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2941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86" name="Rectangle 111">
              <a:extLst>
                <a:ext uri="{FF2B5EF4-FFF2-40B4-BE49-F238E27FC236}">
                  <a16:creationId xmlns:a16="http://schemas.microsoft.com/office/drawing/2014/main" id="{FEE6BD79-10A2-8AF4-2125-A633E3231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2941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87" name="Rectangle 112">
              <a:extLst>
                <a:ext uri="{FF2B5EF4-FFF2-40B4-BE49-F238E27FC236}">
                  <a16:creationId xmlns:a16="http://schemas.microsoft.com/office/drawing/2014/main" id="{146DA97D-85C5-5E2F-C0D1-0611EADAB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" y="2941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88" name="Rectangle 113">
              <a:extLst>
                <a:ext uri="{FF2B5EF4-FFF2-40B4-BE49-F238E27FC236}">
                  <a16:creationId xmlns:a16="http://schemas.microsoft.com/office/drawing/2014/main" id="{1078CCC5-DD6F-AB6E-069E-957836F3F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" y="2941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89" name="Rectangle 114">
              <a:extLst>
                <a:ext uri="{FF2B5EF4-FFF2-40B4-BE49-F238E27FC236}">
                  <a16:creationId xmlns:a16="http://schemas.microsoft.com/office/drawing/2014/main" id="{0C51F9BF-B0D1-AEB0-4245-AD2E78694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2941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90" name="Rectangle 115">
              <a:extLst>
                <a:ext uri="{FF2B5EF4-FFF2-40B4-BE49-F238E27FC236}">
                  <a16:creationId xmlns:a16="http://schemas.microsoft.com/office/drawing/2014/main" id="{75B46F3B-C724-FA4F-4077-D5519FB59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" y="2941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91" name="Rectangle 116">
              <a:extLst>
                <a:ext uri="{FF2B5EF4-FFF2-40B4-BE49-F238E27FC236}">
                  <a16:creationId xmlns:a16="http://schemas.microsoft.com/office/drawing/2014/main" id="{8295890F-4ABE-32FF-7609-D85252006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" y="2941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92" name="Rectangle 117">
              <a:extLst>
                <a:ext uri="{FF2B5EF4-FFF2-40B4-BE49-F238E27FC236}">
                  <a16:creationId xmlns:a16="http://schemas.microsoft.com/office/drawing/2014/main" id="{2E781182-F81D-C55B-B4D3-21E6491B9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" y="2941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93" name="Rectangle 118">
              <a:extLst>
                <a:ext uri="{FF2B5EF4-FFF2-40B4-BE49-F238E27FC236}">
                  <a16:creationId xmlns:a16="http://schemas.microsoft.com/office/drawing/2014/main" id="{F2FDE545-5B74-2E8D-8A59-FA5BAFEA8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2941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94" name="Rectangle 119">
              <a:extLst>
                <a:ext uri="{FF2B5EF4-FFF2-40B4-BE49-F238E27FC236}">
                  <a16:creationId xmlns:a16="http://schemas.microsoft.com/office/drawing/2014/main" id="{7A53F58C-9C46-2ED4-052D-8262A6DA7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" y="2941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95" name="Rectangle 120">
              <a:extLst>
                <a:ext uri="{FF2B5EF4-FFF2-40B4-BE49-F238E27FC236}">
                  <a16:creationId xmlns:a16="http://schemas.microsoft.com/office/drawing/2014/main" id="{D72A8403-C48B-F050-55E3-F5804437B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" y="2941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96" name="Rectangle 122">
              <a:extLst>
                <a:ext uri="{FF2B5EF4-FFF2-40B4-BE49-F238E27FC236}">
                  <a16:creationId xmlns:a16="http://schemas.microsoft.com/office/drawing/2014/main" id="{00594C66-128E-3159-36D9-98E72ADCD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" y="2714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97" name="Rectangle 123">
              <a:extLst>
                <a:ext uri="{FF2B5EF4-FFF2-40B4-BE49-F238E27FC236}">
                  <a16:creationId xmlns:a16="http://schemas.microsoft.com/office/drawing/2014/main" id="{0323329B-40A9-D7D8-7838-878C302A0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2714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98" name="Rectangle 124">
              <a:extLst>
                <a:ext uri="{FF2B5EF4-FFF2-40B4-BE49-F238E27FC236}">
                  <a16:creationId xmlns:a16="http://schemas.microsoft.com/office/drawing/2014/main" id="{A9DEA9A5-D97F-0544-3773-9C02D5D95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2714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699" name="Rectangle 125">
              <a:extLst>
                <a:ext uri="{FF2B5EF4-FFF2-40B4-BE49-F238E27FC236}">
                  <a16:creationId xmlns:a16="http://schemas.microsoft.com/office/drawing/2014/main" id="{FBDE8C70-6116-9F38-EDC5-597166FA3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" y="2714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700" name="Rectangle 126">
              <a:extLst>
                <a:ext uri="{FF2B5EF4-FFF2-40B4-BE49-F238E27FC236}">
                  <a16:creationId xmlns:a16="http://schemas.microsoft.com/office/drawing/2014/main" id="{C83187E4-57DD-B9B8-BC1A-892D7338B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" y="2714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701" name="Rectangle 127">
              <a:extLst>
                <a:ext uri="{FF2B5EF4-FFF2-40B4-BE49-F238E27FC236}">
                  <a16:creationId xmlns:a16="http://schemas.microsoft.com/office/drawing/2014/main" id="{EFB3ED94-20FC-D24A-14D1-E0D13373E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2714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702" name="Rectangle 128">
              <a:extLst>
                <a:ext uri="{FF2B5EF4-FFF2-40B4-BE49-F238E27FC236}">
                  <a16:creationId xmlns:a16="http://schemas.microsoft.com/office/drawing/2014/main" id="{D3A2809A-67B1-14E3-C6B1-1DAE65CB8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" y="2714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703" name="Rectangle 129">
              <a:extLst>
                <a:ext uri="{FF2B5EF4-FFF2-40B4-BE49-F238E27FC236}">
                  <a16:creationId xmlns:a16="http://schemas.microsoft.com/office/drawing/2014/main" id="{B4CBAD80-8151-E48B-A2D5-FB9CD39DF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" y="2714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704" name="Rectangle 130">
              <a:extLst>
                <a:ext uri="{FF2B5EF4-FFF2-40B4-BE49-F238E27FC236}">
                  <a16:creationId xmlns:a16="http://schemas.microsoft.com/office/drawing/2014/main" id="{8393EB28-FF7D-4AC4-A705-0B84C994E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" y="2714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705" name="Rectangle 131">
              <a:extLst>
                <a:ext uri="{FF2B5EF4-FFF2-40B4-BE49-F238E27FC236}">
                  <a16:creationId xmlns:a16="http://schemas.microsoft.com/office/drawing/2014/main" id="{A2E519FD-F9CB-AEB7-06B7-118275D44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2714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706" name="Rectangle 132">
              <a:extLst>
                <a:ext uri="{FF2B5EF4-FFF2-40B4-BE49-F238E27FC236}">
                  <a16:creationId xmlns:a16="http://schemas.microsoft.com/office/drawing/2014/main" id="{2738CFD8-A158-E5D0-52F0-9C6D1DC9A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" y="2714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707" name="Rectangle 133">
              <a:extLst>
                <a:ext uri="{FF2B5EF4-FFF2-40B4-BE49-F238E27FC236}">
                  <a16:creationId xmlns:a16="http://schemas.microsoft.com/office/drawing/2014/main" id="{E960B7E6-40A1-9213-0892-F2DCCD3DC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" y="2714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708" name="Rectangle 135">
              <a:extLst>
                <a:ext uri="{FF2B5EF4-FFF2-40B4-BE49-F238E27FC236}">
                  <a16:creationId xmlns:a16="http://schemas.microsoft.com/office/drawing/2014/main" id="{9A9B5F43-7FAD-3A3C-01B1-144CAB905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" y="1117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709" name="Rectangle 136">
              <a:extLst>
                <a:ext uri="{FF2B5EF4-FFF2-40B4-BE49-F238E27FC236}">
                  <a16:creationId xmlns:a16="http://schemas.microsoft.com/office/drawing/2014/main" id="{9D200A9D-A186-69E8-B897-729316354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1117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710" name="Rectangle 137">
              <a:extLst>
                <a:ext uri="{FF2B5EF4-FFF2-40B4-BE49-F238E27FC236}">
                  <a16:creationId xmlns:a16="http://schemas.microsoft.com/office/drawing/2014/main" id="{CB88F385-D1DE-E47F-DC93-85025F9CC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1117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711" name="Rectangle 138">
              <a:extLst>
                <a:ext uri="{FF2B5EF4-FFF2-40B4-BE49-F238E27FC236}">
                  <a16:creationId xmlns:a16="http://schemas.microsoft.com/office/drawing/2014/main" id="{6C1C3BDA-9738-7BA3-3A01-27A322ECA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" y="1117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712" name="Rectangle 139">
              <a:extLst>
                <a:ext uri="{FF2B5EF4-FFF2-40B4-BE49-F238E27FC236}">
                  <a16:creationId xmlns:a16="http://schemas.microsoft.com/office/drawing/2014/main" id="{D95391A8-3F7E-BCE3-D37A-FE080CADD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" y="1117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713" name="Rectangle 140">
              <a:extLst>
                <a:ext uri="{FF2B5EF4-FFF2-40B4-BE49-F238E27FC236}">
                  <a16:creationId xmlns:a16="http://schemas.microsoft.com/office/drawing/2014/main" id="{2CD67B7B-E922-AAF5-69B9-5A4FE5511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1117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714" name="Rectangle 141">
              <a:extLst>
                <a:ext uri="{FF2B5EF4-FFF2-40B4-BE49-F238E27FC236}">
                  <a16:creationId xmlns:a16="http://schemas.microsoft.com/office/drawing/2014/main" id="{181C1E16-290B-226A-545B-E057B0D65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" y="1117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715" name="Rectangle 142">
              <a:extLst>
                <a:ext uri="{FF2B5EF4-FFF2-40B4-BE49-F238E27FC236}">
                  <a16:creationId xmlns:a16="http://schemas.microsoft.com/office/drawing/2014/main" id="{13286723-CFC4-7DEC-ADBA-A6F115903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" y="1117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716" name="Rectangle 143">
              <a:extLst>
                <a:ext uri="{FF2B5EF4-FFF2-40B4-BE49-F238E27FC236}">
                  <a16:creationId xmlns:a16="http://schemas.microsoft.com/office/drawing/2014/main" id="{E2179C8C-2BE7-06A5-F0BF-FB032C0CB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" y="1117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717" name="Rectangle 144">
              <a:extLst>
                <a:ext uri="{FF2B5EF4-FFF2-40B4-BE49-F238E27FC236}">
                  <a16:creationId xmlns:a16="http://schemas.microsoft.com/office/drawing/2014/main" id="{B45AB52C-6CB3-AE44-EB86-039492A2A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1117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718" name="Rectangle 145">
              <a:extLst>
                <a:ext uri="{FF2B5EF4-FFF2-40B4-BE49-F238E27FC236}">
                  <a16:creationId xmlns:a16="http://schemas.microsoft.com/office/drawing/2014/main" id="{B5DA2455-3360-F3D7-234D-FDDEA7B85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" y="1117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719" name="Rectangle 146">
              <a:extLst>
                <a:ext uri="{FF2B5EF4-FFF2-40B4-BE49-F238E27FC236}">
                  <a16:creationId xmlns:a16="http://schemas.microsoft.com/office/drawing/2014/main" id="{FC843979-6C37-BFB4-F5EA-0251A2DB3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" y="1117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720" name="Line 148">
              <a:extLst>
                <a:ext uri="{FF2B5EF4-FFF2-40B4-BE49-F238E27FC236}">
                  <a16:creationId xmlns:a16="http://schemas.microsoft.com/office/drawing/2014/main" id="{9B338D86-BB80-D9B4-8285-1FE1EA6979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1354"/>
              <a:ext cx="0" cy="1814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7721" name="Line 149">
              <a:extLst>
                <a:ext uri="{FF2B5EF4-FFF2-40B4-BE49-F238E27FC236}">
                  <a16:creationId xmlns:a16="http://schemas.microsoft.com/office/drawing/2014/main" id="{C88ECFCB-B7E4-F128-B8D7-8B4F130C7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1" y="1798"/>
              <a:ext cx="0" cy="69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7722" name="Line 150">
              <a:extLst>
                <a:ext uri="{FF2B5EF4-FFF2-40B4-BE49-F238E27FC236}">
                  <a16:creationId xmlns:a16="http://schemas.microsoft.com/office/drawing/2014/main" id="{1877C6AD-CE57-56D6-97A9-C5199D3BF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" y="3168"/>
              <a:ext cx="635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7723" name="Line 151">
              <a:extLst>
                <a:ext uri="{FF2B5EF4-FFF2-40B4-BE49-F238E27FC236}">
                  <a16:creationId xmlns:a16="http://schemas.microsoft.com/office/drawing/2014/main" id="{9E0389C7-56D1-DB1E-FEE2-255D4D0B0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1" y="2714"/>
              <a:ext cx="0" cy="454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7724" name="Line 152">
              <a:extLst>
                <a:ext uri="{FF2B5EF4-FFF2-40B4-BE49-F238E27FC236}">
                  <a16:creationId xmlns:a16="http://schemas.microsoft.com/office/drawing/2014/main" id="{B7529AE1-F276-C435-B5D3-DB38F1400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" y="2705"/>
              <a:ext cx="0" cy="454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7725" name="Line 153">
              <a:extLst>
                <a:ext uri="{FF2B5EF4-FFF2-40B4-BE49-F238E27FC236}">
                  <a16:creationId xmlns:a16="http://schemas.microsoft.com/office/drawing/2014/main" id="{5B03E7CB-4E9E-EFEC-25F4-0264A56D3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2" y="2714"/>
              <a:ext cx="1134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7726" name="Line 154">
              <a:extLst>
                <a:ext uri="{FF2B5EF4-FFF2-40B4-BE49-F238E27FC236}">
                  <a16:creationId xmlns:a16="http://schemas.microsoft.com/office/drawing/2014/main" id="{14FC06A0-5BE7-49F2-A05F-EED150CB9E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1" y="2488"/>
              <a:ext cx="1134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7727" name="Line 155">
              <a:extLst>
                <a:ext uri="{FF2B5EF4-FFF2-40B4-BE49-F238E27FC236}">
                  <a16:creationId xmlns:a16="http://schemas.microsoft.com/office/drawing/2014/main" id="{919C3C69-E0E7-633C-F093-A5ADE2812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9" y="1807"/>
              <a:ext cx="0" cy="1361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7728" name="Line 156">
              <a:extLst>
                <a:ext uri="{FF2B5EF4-FFF2-40B4-BE49-F238E27FC236}">
                  <a16:creationId xmlns:a16="http://schemas.microsoft.com/office/drawing/2014/main" id="{63E6D55C-4028-FBF3-4C66-66AC674EF2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" y="1354"/>
              <a:ext cx="1588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7729" name="Line 157">
              <a:extLst>
                <a:ext uri="{FF2B5EF4-FFF2-40B4-BE49-F238E27FC236}">
                  <a16:creationId xmlns:a16="http://schemas.microsoft.com/office/drawing/2014/main" id="{66F61275-D00C-0FE2-81E9-3978E18D79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9" y="1354"/>
              <a:ext cx="680" cy="453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7730" name="Line 158">
              <a:extLst>
                <a:ext uri="{FF2B5EF4-FFF2-40B4-BE49-F238E27FC236}">
                  <a16:creationId xmlns:a16="http://schemas.microsoft.com/office/drawing/2014/main" id="{4956305A-7D29-F565-2241-91B07180B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2" y="1798"/>
              <a:ext cx="681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7731" name="Line 159">
              <a:extLst>
                <a:ext uri="{FF2B5EF4-FFF2-40B4-BE49-F238E27FC236}">
                  <a16:creationId xmlns:a16="http://schemas.microsoft.com/office/drawing/2014/main" id="{31191384-D32E-BC4E-F32C-DE6F49560F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6" y="3168"/>
              <a:ext cx="454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7732" name="Line 160">
              <a:extLst>
                <a:ext uri="{FF2B5EF4-FFF2-40B4-BE49-F238E27FC236}">
                  <a16:creationId xmlns:a16="http://schemas.microsoft.com/office/drawing/2014/main" id="{4798FFEB-5B5A-6826-D992-9CBACD6A6B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45" y="2261"/>
              <a:ext cx="0" cy="227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7733" name="Line 161">
              <a:extLst>
                <a:ext uri="{FF2B5EF4-FFF2-40B4-BE49-F238E27FC236}">
                  <a16:creationId xmlns:a16="http://schemas.microsoft.com/office/drawing/2014/main" id="{3FD1A313-D4CF-51B4-3699-254346AB6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2" y="1807"/>
              <a:ext cx="453" cy="454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1469" name="Group 301">
            <a:extLst>
              <a:ext uri="{FF2B5EF4-FFF2-40B4-BE49-F238E27FC236}">
                <a16:creationId xmlns:a16="http://schemas.microsoft.com/office/drawing/2014/main" id="{A0C4BDDA-294C-B744-194B-7F45BB5E3C2F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2838450"/>
            <a:ext cx="720725" cy="457200"/>
            <a:chOff x="1256" y="3485"/>
            <a:chExt cx="454" cy="288"/>
          </a:xfrm>
        </p:grpSpPr>
        <p:sp>
          <p:nvSpPr>
            <p:cNvPr id="57598" name="Rectangle 298">
              <a:extLst>
                <a:ext uri="{FF2B5EF4-FFF2-40B4-BE49-F238E27FC236}">
                  <a16:creationId xmlns:a16="http://schemas.microsoft.com/office/drawing/2014/main" id="{6ACA9263-154E-6019-FE87-173CDD977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3521"/>
              <a:ext cx="226" cy="227"/>
            </a:xfrm>
            <a:prstGeom prst="rect">
              <a:avLst/>
            </a:prstGeom>
            <a:solidFill>
              <a:srgbClr val="00800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599" name="Text Box 300">
              <a:extLst>
                <a:ext uri="{FF2B5EF4-FFF2-40B4-BE49-F238E27FC236}">
                  <a16:creationId xmlns:a16="http://schemas.microsoft.com/office/drawing/2014/main" id="{75629671-0D65-1C53-B122-526F46CBA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6" y="3485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ea typeface="宋体" panose="02010600030101010101" pitchFamily="2" charset="-122"/>
                </a:rPr>
                <a:t>S</a:t>
              </a:r>
            </a:p>
          </p:txBody>
        </p:sp>
      </p:grpSp>
      <p:grpSp>
        <p:nvGrpSpPr>
          <p:cNvPr id="391473" name="Group 305">
            <a:extLst>
              <a:ext uri="{FF2B5EF4-FFF2-40B4-BE49-F238E27FC236}">
                <a16:creationId xmlns:a16="http://schemas.microsoft.com/office/drawing/2014/main" id="{F590A877-4882-CFAA-C78E-D383DBB89C89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2493963"/>
            <a:ext cx="720725" cy="457200"/>
            <a:chOff x="1256" y="3485"/>
            <a:chExt cx="454" cy="288"/>
          </a:xfrm>
        </p:grpSpPr>
        <p:sp>
          <p:nvSpPr>
            <p:cNvPr id="57596" name="Rectangle 306">
              <a:extLst>
                <a:ext uri="{FF2B5EF4-FFF2-40B4-BE49-F238E27FC236}">
                  <a16:creationId xmlns:a16="http://schemas.microsoft.com/office/drawing/2014/main" id="{9DB692E0-D479-283C-8BAB-AE23049DE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3521"/>
              <a:ext cx="226" cy="227"/>
            </a:xfrm>
            <a:prstGeom prst="rect">
              <a:avLst/>
            </a:prstGeom>
            <a:solidFill>
              <a:srgbClr val="00800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597" name="Text Box 307">
              <a:extLst>
                <a:ext uri="{FF2B5EF4-FFF2-40B4-BE49-F238E27FC236}">
                  <a16:creationId xmlns:a16="http://schemas.microsoft.com/office/drawing/2014/main" id="{215AF7B4-7967-E25C-82AF-87139D8146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6" y="3485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391476" name="Group 308">
            <a:extLst>
              <a:ext uri="{FF2B5EF4-FFF2-40B4-BE49-F238E27FC236}">
                <a16:creationId xmlns:a16="http://schemas.microsoft.com/office/drawing/2014/main" id="{D6C92451-7C9C-1B56-75F9-1BE970310330}"/>
              </a:ext>
            </a:extLst>
          </p:cNvPr>
          <p:cNvGrpSpPr>
            <a:grpSpLocks/>
          </p:cNvGrpSpPr>
          <p:nvPr/>
        </p:nvGrpSpPr>
        <p:grpSpPr bwMode="auto">
          <a:xfrm>
            <a:off x="1028700" y="3201988"/>
            <a:ext cx="720725" cy="457200"/>
            <a:chOff x="1256" y="3485"/>
            <a:chExt cx="454" cy="288"/>
          </a:xfrm>
        </p:grpSpPr>
        <p:sp>
          <p:nvSpPr>
            <p:cNvPr id="57594" name="Rectangle 309">
              <a:extLst>
                <a:ext uri="{FF2B5EF4-FFF2-40B4-BE49-F238E27FC236}">
                  <a16:creationId xmlns:a16="http://schemas.microsoft.com/office/drawing/2014/main" id="{9163DD66-446F-5EBF-D8CC-7597A162A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3521"/>
              <a:ext cx="226" cy="227"/>
            </a:xfrm>
            <a:prstGeom prst="rect">
              <a:avLst/>
            </a:prstGeom>
            <a:solidFill>
              <a:srgbClr val="00800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595" name="Text Box 310">
              <a:extLst>
                <a:ext uri="{FF2B5EF4-FFF2-40B4-BE49-F238E27FC236}">
                  <a16:creationId xmlns:a16="http://schemas.microsoft.com/office/drawing/2014/main" id="{4BC0C005-2148-7E8C-39DD-F629B0029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6" y="3485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57351" name="Group 434">
            <a:extLst>
              <a:ext uri="{FF2B5EF4-FFF2-40B4-BE49-F238E27FC236}">
                <a16:creationId xmlns:a16="http://schemas.microsoft.com/office/drawing/2014/main" id="{755E2B13-53BA-E923-4190-2A6C5C9D8670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2190750"/>
            <a:ext cx="4302125" cy="3614738"/>
            <a:chOff x="3050" y="1117"/>
            <a:chExt cx="2710" cy="2277"/>
          </a:xfrm>
        </p:grpSpPr>
        <p:sp>
          <p:nvSpPr>
            <p:cNvPr id="57453" name="Rectangle 169">
              <a:extLst>
                <a:ext uri="{FF2B5EF4-FFF2-40B4-BE49-F238E27FC236}">
                  <a16:creationId xmlns:a16="http://schemas.microsoft.com/office/drawing/2014/main" id="{9C7E4C08-2403-9A66-5810-CF73D095A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0" y="2487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54" name="Rectangle 174">
              <a:extLst>
                <a:ext uri="{FF2B5EF4-FFF2-40B4-BE49-F238E27FC236}">
                  <a16:creationId xmlns:a16="http://schemas.microsoft.com/office/drawing/2014/main" id="{5B78AC4F-E859-C967-8079-A27FB29C9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4" y="2487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57455" name="Group 360">
              <a:extLst>
                <a:ext uri="{FF2B5EF4-FFF2-40B4-BE49-F238E27FC236}">
                  <a16:creationId xmlns:a16="http://schemas.microsoft.com/office/drawing/2014/main" id="{595B8D0F-E4CE-0143-1873-929C02D256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6" y="2487"/>
              <a:ext cx="2257" cy="227"/>
              <a:chOff x="3276" y="2487"/>
              <a:chExt cx="2257" cy="227"/>
            </a:xfrm>
          </p:grpSpPr>
          <p:sp>
            <p:nvSpPr>
              <p:cNvPr id="57584" name="Rectangle 164">
                <a:extLst>
                  <a:ext uri="{FF2B5EF4-FFF2-40B4-BE49-F238E27FC236}">
                    <a16:creationId xmlns:a16="http://schemas.microsoft.com/office/drawing/2014/main" id="{9E103DE9-29B0-1CDE-ACB2-78CD1A8C2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" y="2487"/>
                <a:ext cx="226" cy="227"/>
              </a:xfrm>
              <a:prstGeom prst="rect">
                <a:avLst/>
              </a:prstGeom>
              <a:solidFill>
                <a:srgbClr val="000080"/>
              </a:solidFill>
              <a:ln w="9525" cap="sq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7585" name="Rectangle 165">
                <a:extLst>
                  <a:ext uri="{FF2B5EF4-FFF2-40B4-BE49-F238E27FC236}">
                    <a16:creationId xmlns:a16="http://schemas.microsoft.com/office/drawing/2014/main" id="{72072F5F-22A7-8549-1197-FE00331B5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2" y="2487"/>
                <a:ext cx="226" cy="227"/>
              </a:xfrm>
              <a:prstGeom prst="rect">
                <a:avLst/>
              </a:prstGeom>
              <a:solidFill>
                <a:srgbClr val="000080"/>
              </a:solidFill>
              <a:ln w="9525" cap="sq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7586" name="Rectangle 166">
                <a:extLst>
                  <a:ext uri="{FF2B5EF4-FFF2-40B4-BE49-F238E27FC236}">
                    <a16:creationId xmlns:a16="http://schemas.microsoft.com/office/drawing/2014/main" id="{3F8387F0-37E0-966F-243A-68689BA0B1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9" y="2487"/>
                <a:ext cx="226" cy="227"/>
              </a:xfrm>
              <a:prstGeom prst="rect">
                <a:avLst/>
              </a:prstGeom>
              <a:solidFill>
                <a:srgbClr val="000080"/>
              </a:solidFill>
              <a:ln w="9525" cap="sq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7587" name="Rectangle 167">
                <a:extLst>
                  <a:ext uri="{FF2B5EF4-FFF2-40B4-BE49-F238E27FC236}">
                    <a16:creationId xmlns:a16="http://schemas.microsoft.com/office/drawing/2014/main" id="{FAC08FD0-B1F6-0E3C-A9F8-9C1A28291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" y="2487"/>
                <a:ext cx="226" cy="227"/>
              </a:xfrm>
              <a:prstGeom prst="rect">
                <a:avLst/>
              </a:prstGeom>
              <a:solidFill>
                <a:srgbClr val="000080"/>
              </a:solidFill>
              <a:ln w="9525" cap="sq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7588" name="Rectangle 168">
                <a:extLst>
                  <a:ext uri="{FF2B5EF4-FFF2-40B4-BE49-F238E27FC236}">
                    <a16:creationId xmlns:a16="http://schemas.microsoft.com/office/drawing/2014/main" id="{7D57DA59-FC62-2DCF-7999-951A5F39A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2487"/>
                <a:ext cx="226" cy="227"/>
              </a:xfrm>
              <a:prstGeom prst="rect">
                <a:avLst/>
              </a:prstGeom>
              <a:solidFill>
                <a:srgbClr val="000080"/>
              </a:solidFill>
              <a:ln w="9525" cap="sq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7589" name="Rectangle 170">
                <a:extLst>
                  <a:ext uri="{FF2B5EF4-FFF2-40B4-BE49-F238E27FC236}">
                    <a16:creationId xmlns:a16="http://schemas.microsoft.com/office/drawing/2014/main" id="{1E07CC8C-73A8-D96E-D16B-7B46F64E19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7" y="2487"/>
                <a:ext cx="226" cy="227"/>
              </a:xfrm>
              <a:prstGeom prst="rect">
                <a:avLst/>
              </a:prstGeom>
              <a:solidFill>
                <a:srgbClr val="000080"/>
              </a:solidFill>
              <a:ln w="9525" cap="sq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7590" name="Rectangle 171">
                <a:extLst>
                  <a:ext uri="{FF2B5EF4-FFF2-40B4-BE49-F238E27FC236}">
                    <a16:creationId xmlns:a16="http://schemas.microsoft.com/office/drawing/2014/main" id="{DC33F291-1F9E-8A1C-8860-DA472EF61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2487"/>
                <a:ext cx="226" cy="227"/>
              </a:xfrm>
              <a:prstGeom prst="rect">
                <a:avLst/>
              </a:prstGeom>
              <a:solidFill>
                <a:srgbClr val="000080"/>
              </a:solidFill>
              <a:ln w="9525" cap="sq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7591" name="Rectangle 172">
                <a:extLst>
                  <a:ext uri="{FF2B5EF4-FFF2-40B4-BE49-F238E27FC236}">
                    <a16:creationId xmlns:a16="http://schemas.microsoft.com/office/drawing/2014/main" id="{7B83C37A-933B-68FB-2298-B3DD0A442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" y="2487"/>
                <a:ext cx="226" cy="227"/>
              </a:xfrm>
              <a:prstGeom prst="rect">
                <a:avLst/>
              </a:prstGeom>
              <a:solidFill>
                <a:srgbClr val="000080"/>
              </a:solidFill>
              <a:ln w="9525" cap="sq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7592" name="Rectangle 173">
                <a:extLst>
                  <a:ext uri="{FF2B5EF4-FFF2-40B4-BE49-F238E27FC236}">
                    <a16:creationId xmlns:a16="http://schemas.microsoft.com/office/drawing/2014/main" id="{A40D5FDC-2E46-37E5-EA8E-032F37019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7" y="2487"/>
                <a:ext cx="226" cy="227"/>
              </a:xfrm>
              <a:prstGeom prst="rect">
                <a:avLst/>
              </a:prstGeom>
              <a:solidFill>
                <a:srgbClr val="000080"/>
              </a:solidFill>
              <a:ln w="9525" cap="sq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7593" name="Rectangle 175">
                <a:extLst>
                  <a:ext uri="{FF2B5EF4-FFF2-40B4-BE49-F238E27FC236}">
                    <a16:creationId xmlns:a16="http://schemas.microsoft.com/office/drawing/2014/main" id="{306B2E48-28D4-4B8B-2BA1-BC64306D4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1" y="2487"/>
                <a:ext cx="226" cy="227"/>
              </a:xfrm>
              <a:prstGeom prst="rect">
                <a:avLst/>
              </a:prstGeom>
              <a:solidFill>
                <a:srgbClr val="000080"/>
              </a:solidFill>
              <a:ln w="9525" cap="sq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7456" name="Rectangle 176">
              <a:extLst>
                <a:ext uri="{FF2B5EF4-FFF2-40B4-BE49-F238E27FC236}">
                  <a16:creationId xmlns:a16="http://schemas.microsoft.com/office/drawing/2014/main" id="{FC610D59-316A-A251-64AC-02C470394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2252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57" name="Rectangle 177">
              <a:extLst>
                <a:ext uri="{FF2B5EF4-FFF2-40B4-BE49-F238E27FC236}">
                  <a16:creationId xmlns:a16="http://schemas.microsoft.com/office/drawing/2014/main" id="{405E59F1-6EE8-B465-F60B-75733CB34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2252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58" name="Rectangle 178">
              <a:extLst>
                <a:ext uri="{FF2B5EF4-FFF2-40B4-BE49-F238E27FC236}">
                  <a16:creationId xmlns:a16="http://schemas.microsoft.com/office/drawing/2014/main" id="{15AF1727-AC3F-EB15-80E5-409482B04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9" y="2252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59" name="Rectangle 179">
              <a:extLst>
                <a:ext uri="{FF2B5EF4-FFF2-40B4-BE49-F238E27FC236}">
                  <a16:creationId xmlns:a16="http://schemas.microsoft.com/office/drawing/2014/main" id="{DBA16D75-D497-B67D-CB20-4D0488412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6" y="2252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60" name="Rectangle 180">
              <a:extLst>
                <a:ext uri="{FF2B5EF4-FFF2-40B4-BE49-F238E27FC236}">
                  <a16:creationId xmlns:a16="http://schemas.microsoft.com/office/drawing/2014/main" id="{EC2B5CDC-AC3D-B87F-7194-06681F8E7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" y="2252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61" name="Rectangle 181">
              <a:extLst>
                <a:ext uri="{FF2B5EF4-FFF2-40B4-BE49-F238E27FC236}">
                  <a16:creationId xmlns:a16="http://schemas.microsoft.com/office/drawing/2014/main" id="{17D4A96D-3958-D174-A288-98E2272E7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0" y="2252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62" name="Rectangle 182">
              <a:extLst>
                <a:ext uri="{FF2B5EF4-FFF2-40B4-BE49-F238E27FC236}">
                  <a16:creationId xmlns:a16="http://schemas.microsoft.com/office/drawing/2014/main" id="{A8430A96-0B2D-3349-A530-F9A8B34FA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" y="2252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63" name="Rectangle 183">
              <a:extLst>
                <a:ext uri="{FF2B5EF4-FFF2-40B4-BE49-F238E27FC236}">
                  <a16:creationId xmlns:a16="http://schemas.microsoft.com/office/drawing/2014/main" id="{36BAA6E8-12C3-5A86-A014-FCDA732B1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3" y="2252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57464" name="Group 353">
              <a:extLst>
                <a:ext uri="{FF2B5EF4-FFF2-40B4-BE49-F238E27FC236}">
                  <a16:creationId xmlns:a16="http://schemas.microsoft.com/office/drawing/2014/main" id="{EA0342CB-DDEE-49AC-DE29-E3E8E2C187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0" y="2252"/>
              <a:ext cx="453" cy="227"/>
              <a:chOff x="5080" y="2252"/>
              <a:chExt cx="453" cy="227"/>
            </a:xfrm>
          </p:grpSpPr>
          <p:sp>
            <p:nvSpPr>
              <p:cNvPr id="57582" name="Rectangle 184">
                <a:extLst>
                  <a:ext uri="{FF2B5EF4-FFF2-40B4-BE49-F238E27FC236}">
                    <a16:creationId xmlns:a16="http://schemas.microsoft.com/office/drawing/2014/main" id="{C3E372CE-3D88-6292-4840-935EE30EF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" y="2252"/>
                <a:ext cx="226" cy="227"/>
              </a:xfrm>
              <a:prstGeom prst="rect">
                <a:avLst/>
              </a:prstGeom>
              <a:solidFill>
                <a:srgbClr val="000080"/>
              </a:solidFill>
              <a:ln w="9525" cap="sq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7583" name="Rectangle 185">
                <a:extLst>
                  <a:ext uri="{FF2B5EF4-FFF2-40B4-BE49-F238E27FC236}">
                    <a16:creationId xmlns:a16="http://schemas.microsoft.com/office/drawing/2014/main" id="{5C7D8BED-08CC-8086-1CD5-9E6CF59B4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7" y="2252"/>
                <a:ext cx="226" cy="227"/>
              </a:xfrm>
              <a:prstGeom prst="rect">
                <a:avLst/>
              </a:prstGeom>
              <a:solidFill>
                <a:srgbClr val="000080"/>
              </a:solidFill>
              <a:ln w="9525" cap="sq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7465" name="Rectangle 186">
              <a:extLst>
                <a:ext uri="{FF2B5EF4-FFF2-40B4-BE49-F238E27FC236}">
                  <a16:creationId xmlns:a16="http://schemas.microsoft.com/office/drawing/2014/main" id="{E395809A-4399-C880-A3E0-CFEDF4F10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4" y="2252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66" name="Rectangle 187">
              <a:extLst>
                <a:ext uri="{FF2B5EF4-FFF2-40B4-BE49-F238E27FC236}">
                  <a16:creationId xmlns:a16="http://schemas.microsoft.com/office/drawing/2014/main" id="{279CD92D-7AC3-EB3D-2A3C-3E392DBA1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52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67" name="Rectangle 188">
              <a:extLst>
                <a:ext uri="{FF2B5EF4-FFF2-40B4-BE49-F238E27FC236}">
                  <a16:creationId xmlns:a16="http://schemas.microsoft.com/office/drawing/2014/main" id="{263D024A-1E36-16B6-C9B8-615548889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2025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68" name="Rectangle 189">
              <a:extLst>
                <a:ext uri="{FF2B5EF4-FFF2-40B4-BE49-F238E27FC236}">
                  <a16:creationId xmlns:a16="http://schemas.microsoft.com/office/drawing/2014/main" id="{A9EBF79E-B7BF-B9F4-9022-993CD8188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2025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69" name="Rectangle 190">
              <a:extLst>
                <a:ext uri="{FF2B5EF4-FFF2-40B4-BE49-F238E27FC236}">
                  <a16:creationId xmlns:a16="http://schemas.microsoft.com/office/drawing/2014/main" id="{70B197D0-ED0E-F36E-562E-61A6F2248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9" y="2025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70" name="Rectangle 191">
              <a:extLst>
                <a:ext uri="{FF2B5EF4-FFF2-40B4-BE49-F238E27FC236}">
                  <a16:creationId xmlns:a16="http://schemas.microsoft.com/office/drawing/2014/main" id="{49B46ECB-13D1-A13B-BE70-C7F9D27B7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6" y="2025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71" name="Rectangle 192">
              <a:extLst>
                <a:ext uri="{FF2B5EF4-FFF2-40B4-BE49-F238E27FC236}">
                  <a16:creationId xmlns:a16="http://schemas.microsoft.com/office/drawing/2014/main" id="{60356434-434C-3EBA-01D9-0C4910DD2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" y="2025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72" name="Rectangle 193">
              <a:extLst>
                <a:ext uri="{FF2B5EF4-FFF2-40B4-BE49-F238E27FC236}">
                  <a16:creationId xmlns:a16="http://schemas.microsoft.com/office/drawing/2014/main" id="{1172632F-234F-AF49-BB87-B6EE25E4C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0" y="2025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73" name="Rectangle 194">
              <a:extLst>
                <a:ext uri="{FF2B5EF4-FFF2-40B4-BE49-F238E27FC236}">
                  <a16:creationId xmlns:a16="http://schemas.microsoft.com/office/drawing/2014/main" id="{7F60CFB1-A422-3E1E-1B39-09199AE88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" y="2025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57474" name="Group 342">
              <a:extLst>
                <a:ext uri="{FF2B5EF4-FFF2-40B4-BE49-F238E27FC236}">
                  <a16:creationId xmlns:a16="http://schemas.microsoft.com/office/drawing/2014/main" id="{F14FA346-36D0-BB36-A893-9AC847AFE3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53" y="2025"/>
              <a:ext cx="680" cy="227"/>
              <a:chOff x="4853" y="2025"/>
              <a:chExt cx="680" cy="227"/>
            </a:xfrm>
          </p:grpSpPr>
          <p:sp>
            <p:nvSpPr>
              <p:cNvPr id="57579" name="Rectangle 195">
                <a:extLst>
                  <a:ext uri="{FF2B5EF4-FFF2-40B4-BE49-F238E27FC236}">
                    <a16:creationId xmlns:a16="http://schemas.microsoft.com/office/drawing/2014/main" id="{9E868CE7-DB12-BBC2-1D95-A8264D37A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2025"/>
                <a:ext cx="226" cy="227"/>
              </a:xfrm>
              <a:prstGeom prst="rect">
                <a:avLst/>
              </a:prstGeom>
              <a:solidFill>
                <a:srgbClr val="000080"/>
              </a:solidFill>
              <a:ln w="9525" cap="sq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7580" name="Rectangle 196">
                <a:extLst>
                  <a:ext uri="{FF2B5EF4-FFF2-40B4-BE49-F238E27FC236}">
                    <a16:creationId xmlns:a16="http://schemas.microsoft.com/office/drawing/2014/main" id="{3EF21A8B-EB06-F7D3-2C6E-4641331B4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" y="2025"/>
                <a:ext cx="226" cy="227"/>
              </a:xfrm>
              <a:prstGeom prst="rect">
                <a:avLst/>
              </a:prstGeom>
              <a:solidFill>
                <a:srgbClr val="000080"/>
              </a:solidFill>
              <a:ln w="9525" cap="sq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7581" name="Rectangle 197">
                <a:extLst>
                  <a:ext uri="{FF2B5EF4-FFF2-40B4-BE49-F238E27FC236}">
                    <a16:creationId xmlns:a16="http://schemas.microsoft.com/office/drawing/2014/main" id="{BE677062-59DF-8076-954D-5272175F1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7" y="2025"/>
                <a:ext cx="226" cy="227"/>
              </a:xfrm>
              <a:prstGeom prst="rect">
                <a:avLst/>
              </a:prstGeom>
              <a:solidFill>
                <a:srgbClr val="000080"/>
              </a:solidFill>
              <a:ln w="9525" cap="sq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7475" name="Rectangle 198">
              <a:extLst>
                <a:ext uri="{FF2B5EF4-FFF2-40B4-BE49-F238E27FC236}">
                  <a16:creationId xmlns:a16="http://schemas.microsoft.com/office/drawing/2014/main" id="{FE96A5F0-D5D4-2FD9-FD1D-6B89D63DD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4" y="2025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76" name="Rectangle 199">
              <a:extLst>
                <a:ext uri="{FF2B5EF4-FFF2-40B4-BE49-F238E27FC236}">
                  <a16:creationId xmlns:a16="http://schemas.microsoft.com/office/drawing/2014/main" id="{BDC2C9F1-FB6E-2CF1-1E8A-09CAE2D65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025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77" name="Rectangle 200">
              <a:extLst>
                <a:ext uri="{FF2B5EF4-FFF2-40B4-BE49-F238E27FC236}">
                  <a16:creationId xmlns:a16="http://schemas.microsoft.com/office/drawing/2014/main" id="{8D042D46-19F1-913E-BE1E-F0549B420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797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78" name="Rectangle 201">
              <a:extLst>
                <a:ext uri="{FF2B5EF4-FFF2-40B4-BE49-F238E27FC236}">
                  <a16:creationId xmlns:a16="http://schemas.microsoft.com/office/drawing/2014/main" id="{6591E461-8E65-9289-A4BD-E52AA7C7D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1797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79" name="Rectangle 202">
              <a:extLst>
                <a:ext uri="{FF2B5EF4-FFF2-40B4-BE49-F238E27FC236}">
                  <a16:creationId xmlns:a16="http://schemas.microsoft.com/office/drawing/2014/main" id="{0AC34929-6D3B-AA6E-4D6C-4DE0AE943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9" y="1797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80" name="Rectangle 203">
              <a:extLst>
                <a:ext uri="{FF2B5EF4-FFF2-40B4-BE49-F238E27FC236}">
                  <a16:creationId xmlns:a16="http://schemas.microsoft.com/office/drawing/2014/main" id="{BD299015-35D9-F14B-2EE5-48149A822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6" y="1797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81" name="Rectangle 204">
              <a:extLst>
                <a:ext uri="{FF2B5EF4-FFF2-40B4-BE49-F238E27FC236}">
                  <a16:creationId xmlns:a16="http://schemas.microsoft.com/office/drawing/2014/main" id="{F0748D49-4DC3-C561-338A-F61E40EE0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" y="1797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82" name="Rectangle 205">
              <a:extLst>
                <a:ext uri="{FF2B5EF4-FFF2-40B4-BE49-F238E27FC236}">
                  <a16:creationId xmlns:a16="http://schemas.microsoft.com/office/drawing/2014/main" id="{DEA143F3-0807-5052-04B0-85F6F670C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0" y="1797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57483" name="Group 336">
              <a:extLst>
                <a:ext uri="{FF2B5EF4-FFF2-40B4-BE49-F238E27FC236}">
                  <a16:creationId xmlns:a16="http://schemas.microsoft.com/office/drawing/2014/main" id="{028CDA7F-E254-C921-1317-A0B93597A5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7" y="1797"/>
              <a:ext cx="906" cy="227"/>
              <a:chOff x="4627" y="1797"/>
              <a:chExt cx="906" cy="227"/>
            </a:xfrm>
          </p:grpSpPr>
          <p:sp>
            <p:nvSpPr>
              <p:cNvPr id="57575" name="Rectangle 206">
                <a:extLst>
                  <a:ext uri="{FF2B5EF4-FFF2-40B4-BE49-F238E27FC236}">
                    <a16:creationId xmlns:a16="http://schemas.microsoft.com/office/drawing/2014/main" id="{C3A35A29-3725-B1FE-EBDC-3E8B48E4C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7" y="1797"/>
                <a:ext cx="226" cy="227"/>
              </a:xfrm>
              <a:prstGeom prst="rect">
                <a:avLst/>
              </a:prstGeom>
              <a:solidFill>
                <a:srgbClr val="000080"/>
              </a:solidFill>
              <a:ln w="9525" cap="sq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7576" name="Rectangle 207">
                <a:extLst>
                  <a:ext uri="{FF2B5EF4-FFF2-40B4-BE49-F238E27FC236}">
                    <a16:creationId xmlns:a16="http://schemas.microsoft.com/office/drawing/2014/main" id="{33448FCB-1BD9-A9D8-C780-5BAA2CB19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1797"/>
                <a:ext cx="226" cy="227"/>
              </a:xfrm>
              <a:prstGeom prst="rect">
                <a:avLst/>
              </a:prstGeom>
              <a:solidFill>
                <a:srgbClr val="000080"/>
              </a:solidFill>
              <a:ln w="9525" cap="sq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7577" name="Rectangle 208">
                <a:extLst>
                  <a:ext uri="{FF2B5EF4-FFF2-40B4-BE49-F238E27FC236}">
                    <a16:creationId xmlns:a16="http://schemas.microsoft.com/office/drawing/2014/main" id="{B0AF542B-81A6-20A3-6739-CA3C05677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" y="1797"/>
                <a:ext cx="226" cy="227"/>
              </a:xfrm>
              <a:prstGeom prst="rect">
                <a:avLst/>
              </a:prstGeom>
              <a:solidFill>
                <a:srgbClr val="000080"/>
              </a:solidFill>
              <a:ln w="9525" cap="sq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7578" name="Rectangle 209">
                <a:extLst>
                  <a:ext uri="{FF2B5EF4-FFF2-40B4-BE49-F238E27FC236}">
                    <a16:creationId xmlns:a16="http://schemas.microsoft.com/office/drawing/2014/main" id="{3291CAE2-F095-915E-99D5-693674B1A2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7" y="1797"/>
                <a:ext cx="226" cy="227"/>
              </a:xfrm>
              <a:prstGeom prst="rect">
                <a:avLst/>
              </a:prstGeom>
              <a:solidFill>
                <a:srgbClr val="000080"/>
              </a:solidFill>
              <a:ln w="9525" cap="sq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7484" name="Rectangle 210">
              <a:extLst>
                <a:ext uri="{FF2B5EF4-FFF2-40B4-BE49-F238E27FC236}">
                  <a16:creationId xmlns:a16="http://schemas.microsoft.com/office/drawing/2014/main" id="{854D103C-88B3-618C-81D5-9CF45B917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4" y="1797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85" name="Rectangle 211">
              <a:extLst>
                <a:ext uri="{FF2B5EF4-FFF2-40B4-BE49-F238E27FC236}">
                  <a16:creationId xmlns:a16="http://schemas.microsoft.com/office/drawing/2014/main" id="{17B5AA24-C4C2-CCC7-F7EA-E5ED6D123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1797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86" name="Rectangle 217">
              <a:extLst>
                <a:ext uri="{FF2B5EF4-FFF2-40B4-BE49-F238E27FC236}">
                  <a16:creationId xmlns:a16="http://schemas.microsoft.com/office/drawing/2014/main" id="{031B970D-F190-E18D-3C97-6961A9A0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0" y="1571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87" name="Rectangle 221">
              <a:extLst>
                <a:ext uri="{FF2B5EF4-FFF2-40B4-BE49-F238E27FC236}">
                  <a16:creationId xmlns:a16="http://schemas.microsoft.com/office/drawing/2014/main" id="{3E969437-A28F-0E77-ED07-754D7CE6B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7" y="1571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88" name="Rectangle 222">
              <a:extLst>
                <a:ext uri="{FF2B5EF4-FFF2-40B4-BE49-F238E27FC236}">
                  <a16:creationId xmlns:a16="http://schemas.microsoft.com/office/drawing/2014/main" id="{CD1F7816-E702-C3F7-3354-333E1DF99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4" y="1571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89" name="Rectangle 229">
              <a:extLst>
                <a:ext uri="{FF2B5EF4-FFF2-40B4-BE49-F238E27FC236}">
                  <a16:creationId xmlns:a16="http://schemas.microsoft.com/office/drawing/2014/main" id="{49C431C8-4753-5BF1-B0B9-AC540E68A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0" y="1344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90" name="Rectangle 232">
              <a:extLst>
                <a:ext uri="{FF2B5EF4-FFF2-40B4-BE49-F238E27FC236}">
                  <a16:creationId xmlns:a16="http://schemas.microsoft.com/office/drawing/2014/main" id="{A341AAD5-4A2B-4B56-5D23-1D40B5B72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" y="1344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91" name="Rectangle 233">
              <a:extLst>
                <a:ext uri="{FF2B5EF4-FFF2-40B4-BE49-F238E27FC236}">
                  <a16:creationId xmlns:a16="http://schemas.microsoft.com/office/drawing/2014/main" id="{FEE157D3-14A7-72B4-A27A-580611F13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7" y="1344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92" name="Rectangle 234">
              <a:extLst>
                <a:ext uri="{FF2B5EF4-FFF2-40B4-BE49-F238E27FC236}">
                  <a16:creationId xmlns:a16="http://schemas.microsoft.com/office/drawing/2014/main" id="{A607FA68-1E4B-4F83-4A72-6CFD69487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4" y="1344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57493" name="Group 424">
              <a:extLst>
                <a:ext uri="{FF2B5EF4-FFF2-40B4-BE49-F238E27FC236}">
                  <a16:creationId xmlns:a16="http://schemas.microsoft.com/office/drawing/2014/main" id="{7BE7AA1D-9A08-2DB5-FE7C-FBEDC6EDDF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6" y="1344"/>
              <a:ext cx="1803" cy="227"/>
              <a:chOff x="3276" y="1344"/>
              <a:chExt cx="1803" cy="227"/>
            </a:xfrm>
          </p:grpSpPr>
          <p:sp>
            <p:nvSpPr>
              <p:cNvPr id="57567" name="Rectangle 224">
                <a:extLst>
                  <a:ext uri="{FF2B5EF4-FFF2-40B4-BE49-F238E27FC236}">
                    <a16:creationId xmlns:a16="http://schemas.microsoft.com/office/drawing/2014/main" id="{C5ACDE41-D9F9-3C9B-4B73-CE3E8B62B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" y="1344"/>
                <a:ext cx="226" cy="227"/>
              </a:xfrm>
              <a:prstGeom prst="rect">
                <a:avLst/>
              </a:prstGeom>
              <a:solidFill>
                <a:srgbClr val="000080"/>
              </a:solidFill>
              <a:ln w="9525" cap="sq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7568" name="Rectangle 225">
                <a:extLst>
                  <a:ext uri="{FF2B5EF4-FFF2-40B4-BE49-F238E27FC236}">
                    <a16:creationId xmlns:a16="http://schemas.microsoft.com/office/drawing/2014/main" id="{B88E23ED-611C-00B9-D196-0492FC6A4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2" y="1344"/>
                <a:ext cx="226" cy="227"/>
              </a:xfrm>
              <a:prstGeom prst="rect">
                <a:avLst/>
              </a:prstGeom>
              <a:solidFill>
                <a:srgbClr val="000080"/>
              </a:solidFill>
              <a:ln w="9525" cap="sq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7569" name="Rectangle 226">
                <a:extLst>
                  <a:ext uri="{FF2B5EF4-FFF2-40B4-BE49-F238E27FC236}">
                    <a16:creationId xmlns:a16="http://schemas.microsoft.com/office/drawing/2014/main" id="{6C493084-0FFD-88D6-9D59-CC9A1E815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9" y="1344"/>
                <a:ext cx="226" cy="227"/>
              </a:xfrm>
              <a:prstGeom prst="rect">
                <a:avLst/>
              </a:prstGeom>
              <a:solidFill>
                <a:srgbClr val="000080"/>
              </a:solidFill>
              <a:ln w="9525" cap="sq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7570" name="Rectangle 227">
                <a:extLst>
                  <a:ext uri="{FF2B5EF4-FFF2-40B4-BE49-F238E27FC236}">
                    <a16:creationId xmlns:a16="http://schemas.microsoft.com/office/drawing/2014/main" id="{5B2D65BE-3A5A-CFCF-2F9C-FAD67DD9B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" y="1344"/>
                <a:ext cx="226" cy="227"/>
              </a:xfrm>
              <a:prstGeom prst="rect">
                <a:avLst/>
              </a:prstGeom>
              <a:solidFill>
                <a:srgbClr val="000080"/>
              </a:solidFill>
              <a:ln w="9525" cap="sq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7571" name="Rectangle 228">
                <a:extLst>
                  <a:ext uri="{FF2B5EF4-FFF2-40B4-BE49-F238E27FC236}">
                    <a16:creationId xmlns:a16="http://schemas.microsoft.com/office/drawing/2014/main" id="{B90BE97A-1E65-06A8-D10E-9699C3C9C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1344"/>
                <a:ext cx="226" cy="227"/>
              </a:xfrm>
              <a:prstGeom prst="rect">
                <a:avLst/>
              </a:prstGeom>
              <a:solidFill>
                <a:srgbClr val="000080"/>
              </a:solidFill>
              <a:ln w="9525" cap="sq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7572" name="Rectangle 230">
                <a:extLst>
                  <a:ext uri="{FF2B5EF4-FFF2-40B4-BE49-F238E27FC236}">
                    <a16:creationId xmlns:a16="http://schemas.microsoft.com/office/drawing/2014/main" id="{CBA25DE4-A6D7-2994-9F35-EABB2A3C8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7" y="1344"/>
                <a:ext cx="226" cy="227"/>
              </a:xfrm>
              <a:prstGeom prst="rect">
                <a:avLst/>
              </a:prstGeom>
              <a:solidFill>
                <a:srgbClr val="000080"/>
              </a:solidFill>
              <a:ln w="9525" cap="sq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7573" name="Rectangle 231">
                <a:extLst>
                  <a:ext uri="{FF2B5EF4-FFF2-40B4-BE49-F238E27FC236}">
                    <a16:creationId xmlns:a16="http://schemas.microsoft.com/office/drawing/2014/main" id="{8D7485BC-F97A-08B3-4699-37E362C53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1344"/>
                <a:ext cx="226" cy="227"/>
              </a:xfrm>
              <a:prstGeom prst="rect">
                <a:avLst/>
              </a:prstGeom>
              <a:solidFill>
                <a:srgbClr val="000080"/>
              </a:solidFill>
              <a:ln w="9525" cap="sq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7574" name="Rectangle 235">
                <a:extLst>
                  <a:ext uri="{FF2B5EF4-FFF2-40B4-BE49-F238E27FC236}">
                    <a16:creationId xmlns:a16="http://schemas.microsoft.com/office/drawing/2014/main" id="{BC7AE229-C97B-F833-BA7B-B2527972D0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1" y="1344"/>
                <a:ext cx="226" cy="227"/>
              </a:xfrm>
              <a:prstGeom prst="rect">
                <a:avLst/>
              </a:prstGeom>
              <a:solidFill>
                <a:srgbClr val="000080"/>
              </a:solidFill>
              <a:ln w="9525" cap="sq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7494" name="Rectangle 236">
              <a:extLst>
                <a:ext uri="{FF2B5EF4-FFF2-40B4-BE49-F238E27FC236}">
                  <a16:creationId xmlns:a16="http://schemas.microsoft.com/office/drawing/2014/main" id="{D42D78DF-37B9-0CDF-A63C-B898023B7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3167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95" name="Rectangle 237">
              <a:extLst>
                <a:ext uri="{FF2B5EF4-FFF2-40B4-BE49-F238E27FC236}">
                  <a16:creationId xmlns:a16="http://schemas.microsoft.com/office/drawing/2014/main" id="{35BF05AD-41A1-F688-21E6-C03A95FCB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3167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96" name="Rectangle 238">
              <a:extLst>
                <a:ext uri="{FF2B5EF4-FFF2-40B4-BE49-F238E27FC236}">
                  <a16:creationId xmlns:a16="http://schemas.microsoft.com/office/drawing/2014/main" id="{EA98DC95-C8CA-FFF3-AAFD-3B141252B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9" y="3167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97" name="Rectangle 239">
              <a:extLst>
                <a:ext uri="{FF2B5EF4-FFF2-40B4-BE49-F238E27FC236}">
                  <a16:creationId xmlns:a16="http://schemas.microsoft.com/office/drawing/2014/main" id="{77CC1CFB-8C3F-EB9B-06B3-15CB5A334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6" y="3167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98" name="Rectangle 240">
              <a:extLst>
                <a:ext uri="{FF2B5EF4-FFF2-40B4-BE49-F238E27FC236}">
                  <a16:creationId xmlns:a16="http://schemas.microsoft.com/office/drawing/2014/main" id="{036CCD12-9B96-F47F-EF45-BB991F4C5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" y="3167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99" name="Rectangle 241">
              <a:extLst>
                <a:ext uri="{FF2B5EF4-FFF2-40B4-BE49-F238E27FC236}">
                  <a16:creationId xmlns:a16="http://schemas.microsoft.com/office/drawing/2014/main" id="{B6B87F5D-3CD1-30A9-E898-1A3F8D1EA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0" y="3167"/>
              <a:ext cx="226" cy="227"/>
            </a:xfrm>
            <a:prstGeom prst="rect">
              <a:avLst/>
            </a:prstGeom>
            <a:solidFill>
              <a:schemeClr val="tx2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500" name="Rectangle 242">
              <a:extLst>
                <a:ext uri="{FF2B5EF4-FFF2-40B4-BE49-F238E27FC236}">
                  <a16:creationId xmlns:a16="http://schemas.microsoft.com/office/drawing/2014/main" id="{06EDD693-14FC-C654-434A-7D04DE1B7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" y="3167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501" name="Rectangle 243">
              <a:extLst>
                <a:ext uri="{FF2B5EF4-FFF2-40B4-BE49-F238E27FC236}">
                  <a16:creationId xmlns:a16="http://schemas.microsoft.com/office/drawing/2014/main" id="{63BF7B0E-4C7D-17F6-E6DC-44CC667A3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3" y="3167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502" name="Rectangle 244">
              <a:extLst>
                <a:ext uri="{FF2B5EF4-FFF2-40B4-BE49-F238E27FC236}">
                  <a16:creationId xmlns:a16="http://schemas.microsoft.com/office/drawing/2014/main" id="{DB223700-580F-3569-5945-4323F80CF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" y="3167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503" name="Rectangle 245">
              <a:extLst>
                <a:ext uri="{FF2B5EF4-FFF2-40B4-BE49-F238E27FC236}">
                  <a16:creationId xmlns:a16="http://schemas.microsoft.com/office/drawing/2014/main" id="{5E4E08A7-09C6-75CD-EA21-ED9290AEF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7" y="3167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504" name="Rectangle 246">
              <a:extLst>
                <a:ext uri="{FF2B5EF4-FFF2-40B4-BE49-F238E27FC236}">
                  <a16:creationId xmlns:a16="http://schemas.microsoft.com/office/drawing/2014/main" id="{5ACA0345-154D-D1DC-38C9-EDF8B1C18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4" y="3167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505" name="Rectangle 247">
              <a:extLst>
                <a:ext uri="{FF2B5EF4-FFF2-40B4-BE49-F238E27FC236}">
                  <a16:creationId xmlns:a16="http://schemas.microsoft.com/office/drawing/2014/main" id="{8D4B25F4-886D-D510-AEE9-309892547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3167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506" name="Rectangle 248">
              <a:extLst>
                <a:ext uri="{FF2B5EF4-FFF2-40B4-BE49-F238E27FC236}">
                  <a16:creationId xmlns:a16="http://schemas.microsoft.com/office/drawing/2014/main" id="{10F1C574-C1B5-0724-33C5-449B1B243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2941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507" name="Rectangle 249">
              <a:extLst>
                <a:ext uri="{FF2B5EF4-FFF2-40B4-BE49-F238E27FC236}">
                  <a16:creationId xmlns:a16="http://schemas.microsoft.com/office/drawing/2014/main" id="{47899DB2-16B0-E88D-D076-AB1D0892B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2941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508" name="Rectangle 250">
              <a:extLst>
                <a:ext uri="{FF2B5EF4-FFF2-40B4-BE49-F238E27FC236}">
                  <a16:creationId xmlns:a16="http://schemas.microsoft.com/office/drawing/2014/main" id="{EB58FB0C-D21F-5203-3D49-6CE3E32C7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9" y="2941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509" name="Rectangle 251">
              <a:extLst>
                <a:ext uri="{FF2B5EF4-FFF2-40B4-BE49-F238E27FC236}">
                  <a16:creationId xmlns:a16="http://schemas.microsoft.com/office/drawing/2014/main" id="{DF904B5F-5A97-C4C2-2493-6C4936F2B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6" y="2941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510" name="Rectangle 252">
              <a:extLst>
                <a:ext uri="{FF2B5EF4-FFF2-40B4-BE49-F238E27FC236}">
                  <a16:creationId xmlns:a16="http://schemas.microsoft.com/office/drawing/2014/main" id="{535D6FBA-07CD-397C-5FB4-95F9B271E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" y="2941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511" name="Rectangle 253">
              <a:extLst>
                <a:ext uri="{FF2B5EF4-FFF2-40B4-BE49-F238E27FC236}">
                  <a16:creationId xmlns:a16="http://schemas.microsoft.com/office/drawing/2014/main" id="{07D5F7A7-74E3-B440-460E-CB3A34306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0" y="2941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512" name="Rectangle 254">
              <a:extLst>
                <a:ext uri="{FF2B5EF4-FFF2-40B4-BE49-F238E27FC236}">
                  <a16:creationId xmlns:a16="http://schemas.microsoft.com/office/drawing/2014/main" id="{535C8E21-ADA7-6592-927D-54CF90BB8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" y="2941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513" name="Rectangle 255">
              <a:extLst>
                <a:ext uri="{FF2B5EF4-FFF2-40B4-BE49-F238E27FC236}">
                  <a16:creationId xmlns:a16="http://schemas.microsoft.com/office/drawing/2014/main" id="{79454AF7-E30B-17B7-61F8-B2324D1F5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3" y="2941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514" name="Rectangle 256">
              <a:extLst>
                <a:ext uri="{FF2B5EF4-FFF2-40B4-BE49-F238E27FC236}">
                  <a16:creationId xmlns:a16="http://schemas.microsoft.com/office/drawing/2014/main" id="{8D98BE5E-A35D-DDB4-894D-A55767997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" y="2941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515" name="Rectangle 257">
              <a:extLst>
                <a:ext uri="{FF2B5EF4-FFF2-40B4-BE49-F238E27FC236}">
                  <a16:creationId xmlns:a16="http://schemas.microsoft.com/office/drawing/2014/main" id="{3918F483-1D5B-5865-C942-187658C01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7" y="2941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516" name="Rectangle 258">
              <a:extLst>
                <a:ext uri="{FF2B5EF4-FFF2-40B4-BE49-F238E27FC236}">
                  <a16:creationId xmlns:a16="http://schemas.microsoft.com/office/drawing/2014/main" id="{711A043F-2C91-5C7A-491F-473973F78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4" y="2941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517" name="Rectangle 259">
              <a:extLst>
                <a:ext uri="{FF2B5EF4-FFF2-40B4-BE49-F238E27FC236}">
                  <a16:creationId xmlns:a16="http://schemas.microsoft.com/office/drawing/2014/main" id="{8C593F81-A170-9241-5DDA-98563CAC0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941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518" name="Rectangle 260">
              <a:extLst>
                <a:ext uri="{FF2B5EF4-FFF2-40B4-BE49-F238E27FC236}">
                  <a16:creationId xmlns:a16="http://schemas.microsoft.com/office/drawing/2014/main" id="{8FB5DF13-DB3C-8A7C-47E3-8B511B2EC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2714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519" name="Rectangle 261">
              <a:extLst>
                <a:ext uri="{FF2B5EF4-FFF2-40B4-BE49-F238E27FC236}">
                  <a16:creationId xmlns:a16="http://schemas.microsoft.com/office/drawing/2014/main" id="{F7DC98E5-DED7-759F-2E01-740CF8ECB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2714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520" name="Rectangle 262">
              <a:extLst>
                <a:ext uri="{FF2B5EF4-FFF2-40B4-BE49-F238E27FC236}">
                  <a16:creationId xmlns:a16="http://schemas.microsoft.com/office/drawing/2014/main" id="{5497C30A-1AAD-2163-0390-B10C64221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9" y="2714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521" name="Rectangle 263">
              <a:extLst>
                <a:ext uri="{FF2B5EF4-FFF2-40B4-BE49-F238E27FC236}">
                  <a16:creationId xmlns:a16="http://schemas.microsoft.com/office/drawing/2014/main" id="{8A2B7F8A-96E7-FD9F-13E6-ADE6B4F81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6" y="2714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522" name="Rectangle 264">
              <a:extLst>
                <a:ext uri="{FF2B5EF4-FFF2-40B4-BE49-F238E27FC236}">
                  <a16:creationId xmlns:a16="http://schemas.microsoft.com/office/drawing/2014/main" id="{D62DA497-8446-2C5B-2226-431FBA734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" y="2714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523" name="Rectangle 265">
              <a:extLst>
                <a:ext uri="{FF2B5EF4-FFF2-40B4-BE49-F238E27FC236}">
                  <a16:creationId xmlns:a16="http://schemas.microsoft.com/office/drawing/2014/main" id="{4B3F36C8-0D99-DFF1-E477-B4CBF4B6B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0" y="2714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524" name="Rectangle 266">
              <a:extLst>
                <a:ext uri="{FF2B5EF4-FFF2-40B4-BE49-F238E27FC236}">
                  <a16:creationId xmlns:a16="http://schemas.microsoft.com/office/drawing/2014/main" id="{C342D0A8-8435-7376-4330-458FA63DC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" y="2714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525" name="Rectangle 267">
              <a:extLst>
                <a:ext uri="{FF2B5EF4-FFF2-40B4-BE49-F238E27FC236}">
                  <a16:creationId xmlns:a16="http://schemas.microsoft.com/office/drawing/2014/main" id="{CE4D6DEE-C453-9737-8AF4-39756BD2F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3" y="2714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57526" name="Group 378">
              <a:extLst>
                <a:ext uri="{FF2B5EF4-FFF2-40B4-BE49-F238E27FC236}">
                  <a16:creationId xmlns:a16="http://schemas.microsoft.com/office/drawing/2014/main" id="{15E1F456-91B8-9E0B-2C31-727FCDE63C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0" y="2714"/>
              <a:ext cx="453" cy="227"/>
              <a:chOff x="5080" y="2714"/>
              <a:chExt cx="453" cy="227"/>
            </a:xfrm>
          </p:grpSpPr>
          <p:sp>
            <p:nvSpPr>
              <p:cNvPr id="57565" name="Rectangle 268">
                <a:extLst>
                  <a:ext uri="{FF2B5EF4-FFF2-40B4-BE49-F238E27FC236}">
                    <a16:creationId xmlns:a16="http://schemas.microsoft.com/office/drawing/2014/main" id="{728E8919-3DBD-01BB-16E0-956583381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" y="2714"/>
                <a:ext cx="226" cy="227"/>
              </a:xfrm>
              <a:prstGeom prst="rect">
                <a:avLst/>
              </a:prstGeom>
              <a:solidFill>
                <a:srgbClr val="000080"/>
              </a:solidFill>
              <a:ln w="9525" cap="sq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7566" name="Rectangle 269">
                <a:extLst>
                  <a:ext uri="{FF2B5EF4-FFF2-40B4-BE49-F238E27FC236}">
                    <a16:creationId xmlns:a16="http://schemas.microsoft.com/office/drawing/2014/main" id="{1AF6408F-82E5-EA29-E22B-B1E1B137E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7" y="2714"/>
                <a:ext cx="226" cy="227"/>
              </a:xfrm>
              <a:prstGeom prst="rect">
                <a:avLst/>
              </a:prstGeom>
              <a:solidFill>
                <a:srgbClr val="000080"/>
              </a:solidFill>
              <a:ln w="9525" cap="sq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7527" name="Rectangle 270">
              <a:extLst>
                <a:ext uri="{FF2B5EF4-FFF2-40B4-BE49-F238E27FC236}">
                  <a16:creationId xmlns:a16="http://schemas.microsoft.com/office/drawing/2014/main" id="{375D76F3-8E86-E917-F608-32591A446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4" y="2714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528" name="Rectangle 271">
              <a:extLst>
                <a:ext uri="{FF2B5EF4-FFF2-40B4-BE49-F238E27FC236}">
                  <a16:creationId xmlns:a16="http://schemas.microsoft.com/office/drawing/2014/main" id="{E3412770-274D-6448-2FDE-45094D68C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714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529" name="Rectangle 272">
              <a:extLst>
                <a:ext uri="{FF2B5EF4-FFF2-40B4-BE49-F238E27FC236}">
                  <a16:creationId xmlns:a16="http://schemas.microsoft.com/office/drawing/2014/main" id="{A5CEBEFF-4B26-2277-8386-9099AF8F9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117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530" name="Rectangle 273">
              <a:extLst>
                <a:ext uri="{FF2B5EF4-FFF2-40B4-BE49-F238E27FC236}">
                  <a16:creationId xmlns:a16="http://schemas.microsoft.com/office/drawing/2014/main" id="{51E392E6-9032-01C0-0328-A05B7155A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1117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531" name="Rectangle 274">
              <a:extLst>
                <a:ext uri="{FF2B5EF4-FFF2-40B4-BE49-F238E27FC236}">
                  <a16:creationId xmlns:a16="http://schemas.microsoft.com/office/drawing/2014/main" id="{F782AF2F-3FB4-C20A-6ED8-1E8939BE8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9" y="1117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532" name="Rectangle 275">
              <a:extLst>
                <a:ext uri="{FF2B5EF4-FFF2-40B4-BE49-F238E27FC236}">
                  <a16:creationId xmlns:a16="http://schemas.microsoft.com/office/drawing/2014/main" id="{A2D752FD-2135-BF3C-3455-1F722F31C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6" y="1117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533" name="Rectangle 276">
              <a:extLst>
                <a:ext uri="{FF2B5EF4-FFF2-40B4-BE49-F238E27FC236}">
                  <a16:creationId xmlns:a16="http://schemas.microsoft.com/office/drawing/2014/main" id="{758E8A82-C7CE-A518-06A1-224725F2B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" y="1117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534" name="Rectangle 277">
              <a:extLst>
                <a:ext uri="{FF2B5EF4-FFF2-40B4-BE49-F238E27FC236}">
                  <a16:creationId xmlns:a16="http://schemas.microsoft.com/office/drawing/2014/main" id="{5F36FB63-30B3-1D4A-306F-BC1CA6A08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0" y="1117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535" name="Rectangle 278">
              <a:extLst>
                <a:ext uri="{FF2B5EF4-FFF2-40B4-BE49-F238E27FC236}">
                  <a16:creationId xmlns:a16="http://schemas.microsoft.com/office/drawing/2014/main" id="{775BA499-76EA-51A3-8C1F-58FF740B9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" y="1117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536" name="Rectangle 279">
              <a:extLst>
                <a:ext uri="{FF2B5EF4-FFF2-40B4-BE49-F238E27FC236}">
                  <a16:creationId xmlns:a16="http://schemas.microsoft.com/office/drawing/2014/main" id="{49F1A02C-29FE-2DE6-6B06-9498B9C6B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3" y="1117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537" name="Rectangle 280">
              <a:extLst>
                <a:ext uri="{FF2B5EF4-FFF2-40B4-BE49-F238E27FC236}">
                  <a16:creationId xmlns:a16="http://schemas.microsoft.com/office/drawing/2014/main" id="{7BE10301-2C5B-3A7C-BB12-D8EA408B9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" y="1117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538" name="Rectangle 281">
              <a:extLst>
                <a:ext uri="{FF2B5EF4-FFF2-40B4-BE49-F238E27FC236}">
                  <a16:creationId xmlns:a16="http://schemas.microsoft.com/office/drawing/2014/main" id="{D321BBBC-D925-13D0-CBB3-1B3A74EED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7" y="1117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539" name="Rectangle 282">
              <a:extLst>
                <a:ext uri="{FF2B5EF4-FFF2-40B4-BE49-F238E27FC236}">
                  <a16:creationId xmlns:a16="http://schemas.microsoft.com/office/drawing/2014/main" id="{5E7DD499-5A58-682D-EA85-32A4CC123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4" y="1117"/>
              <a:ext cx="226" cy="227"/>
            </a:xfrm>
            <a:prstGeom prst="rect">
              <a:avLst/>
            </a:prstGeom>
            <a:solidFill>
              <a:schemeClr val="tx1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540" name="Rectangle 283">
              <a:extLst>
                <a:ext uri="{FF2B5EF4-FFF2-40B4-BE49-F238E27FC236}">
                  <a16:creationId xmlns:a16="http://schemas.microsoft.com/office/drawing/2014/main" id="{52A37F3A-25D7-5F27-3B80-481A76A82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1117"/>
              <a:ext cx="226" cy="227"/>
            </a:xfrm>
            <a:prstGeom prst="rect">
              <a:avLst/>
            </a:prstGeom>
            <a:solidFill>
              <a:srgbClr val="FF00FF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541" name="Line 284">
              <a:extLst>
                <a:ext uri="{FF2B5EF4-FFF2-40B4-BE49-F238E27FC236}">
                  <a16:creationId xmlns:a16="http://schemas.microsoft.com/office/drawing/2014/main" id="{F7990E0C-403B-6551-397A-1CC3C7B48F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7" y="1354"/>
              <a:ext cx="0" cy="1814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7542" name="Line 285">
              <a:extLst>
                <a:ext uri="{FF2B5EF4-FFF2-40B4-BE49-F238E27FC236}">
                  <a16:creationId xmlns:a16="http://schemas.microsoft.com/office/drawing/2014/main" id="{C76A034F-F112-F551-9E3A-0E7D42D8CA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8" y="1798"/>
              <a:ext cx="0" cy="69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7543" name="Line 286">
              <a:extLst>
                <a:ext uri="{FF2B5EF4-FFF2-40B4-BE49-F238E27FC236}">
                  <a16:creationId xmlns:a16="http://schemas.microsoft.com/office/drawing/2014/main" id="{402F3036-A8DF-D50C-2DD2-81BF54A1DC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5" y="3168"/>
              <a:ext cx="635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7544" name="Line 287">
              <a:extLst>
                <a:ext uri="{FF2B5EF4-FFF2-40B4-BE49-F238E27FC236}">
                  <a16:creationId xmlns:a16="http://schemas.microsoft.com/office/drawing/2014/main" id="{06007082-4FA5-C517-5F9F-3EDF8FF1EE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8" y="2714"/>
              <a:ext cx="0" cy="454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7545" name="Line 288">
              <a:extLst>
                <a:ext uri="{FF2B5EF4-FFF2-40B4-BE49-F238E27FC236}">
                  <a16:creationId xmlns:a16="http://schemas.microsoft.com/office/drawing/2014/main" id="{848A0251-6B37-6D6C-FC46-D0F4C72D9E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2" y="2705"/>
              <a:ext cx="0" cy="454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7546" name="Line 289">
              <a:extLst>
                <a:ext uri="{FF2B5EF4-FFF2-40B4-BE49-F238E27FC236}">
                  <a16:creationId xmlns:a16="http://schemas.microsoft.com/office/drawing/2014/main" id="{82C20942-4019-4C54-2390-6AB86C614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9" y="2714"/>
              <a:ext cx="1134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7547" name="Line 290">
              <a:extLst>
                <a:ext uri="{FF2B5EF4-FFF2-40B4-BE49-F238E27FC236}">
                  <a16:creationId xmlns:a16="http://schemas.microsoft.com/office/drawing/2014/main" id="{DDBD2043-DAF2-8A3B-2594-9C012A7941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8" y="2488"/>
              <a:ext cx="1134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7548" name="Line 291">
              <a:extLst>
                <a:ext uri="{FF2B5EF4-FFF2-40B4-BE49-F238E27FC236}">
                  <a16:creationId xmlns:a16="http://schemas.microsoft.com/office/drawing/2014/main" id="{C1A1D3A5-0DA8-D22C-E300-220204A60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6" y="1807"/>
              <a:ext cx="0" cy="1361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7549" name="Line 292">
              <a:extLst>
                <a:ext uri="{FF2B5EF4-FFF2-40B4-BE49-F238E27FC236}">
                  <a16:creationId xmlns:a16="http://schemas.microsoft.com/office/drawing/2014/main" id="{1025F0B4-A3FA-5DFC-4189-10F1C5093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8" y="1354"/>
              <a:ext cx="1588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7550" name="Line 293">
              <a:extLst>
                <a:ext uri="{FF2B5EF4-FFF2-40B4-BE49-F238E27FC236}">
                  <a16:creationId xmlns:a16="http://schemas.microsoft.com/office/drawing/2014/main" id="{809089E8-FD37-5BDE-54C0-304713AFB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6" y="1354"/>
              <a:ext cx="680" cy="453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7551" name="Line 294">
              <a:extLst>
                <a:ext uri="{FF2B5EF4-FFF2-40B4-BE49-F238E27FC236}">
                  <a16:creationId xmlns:a16="http://schemas.microsoft.com/office/drawing/2014/main" id="{1F4DF0C0-331E-EDC9-F86E-04D12A687A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9" y="1798"/>
              <a:ext cx="681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7552" name="Line 295">
              <a:extLst>
                <a:ext uri="{FF2B5EF4-FFF2-40B4-BE49-F238E27FC236}">
                  <a16:creationId xmlns:a16="http://schemas.microsoft.com/office/drawing/2014/main" id="{4E342E3F-032B-51E5-7A0C-BB5B35EC38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3" y="3168"/>
              <a:ext cx="454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7553" name="Line 296">
              <a:extLst>
                <a:ext uri="{FF2B5EF4-FFF2-40B4-BE49-F238E27FC236}">
                  <a16:creationId xmlns:a16="http://schemas.microsoft.com/office/drawing/2014/main" id="{FBE01FC3-FE16-A35F-972F-0F387A5A9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2" y="2261"/>
              <a:ext cx="0" cy="227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7554" name="Line 297">
              <a:extLst>
                <a:ext uri="{FF2B5EF4-FFF2-40B4-BE49-F238E27FC236}">
                  <a16:creationId xmlns:a16="http://schemas.microsoft.com/office/drawing/2014/main" id="{9CB2AF28-9A91-CA42-527A-FDDAD3F4A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9" y="1807"/>
              <a:ext cx="453" cy="454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7555" name="Group 312">
              <a:extLst>
                <a:ext uri="{FF2B5EF4-FFF2-40B4-BE49-F238E27FC236}">
                  <a16:creationId xmlns:a16="http://schemas.microsoft.com/office/drawing/2014/main" id="{FE84C458-6B08-A506-A824-92849686F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1" y="1570"/>
              <a:ext cx="2030" cy="227"/>
              <a:chOff x="3276" y="1571"/>
              <a:chExt cx="2030" cy="227"/>
            </a:xfrm>
          </p:grpSpPr>
          <p:sp>
            <p:nvSpPr>
              <p:cNvPr id="57556" name="Rectangle 313">
                <a:extLst>
                  <a:ext uri="{FF2B5EF4-FFF2-40B4-BE49-F238E27FC236}">
                    <a16:creationId xmlns:a16="http://schemas.microsoft.com/office/drawing/2014/main" id="{AC459C04-A8FB-87FE-1F3F-C1B90E55D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" y="1571"/>
                <a:ext cx="226" cy="227"/>
              </a:xfrm>
              <a:prstGeom prst="rect">
                <a:avLst/>
              </a:prstGeom>
              <a:solidFill>
                <a:srgbClr val="000080"/>
              </a:solidFill>
              <a:ln w="9525" cap="sq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7557" name="Rectangle 314">
                <a:extLst>
                  <a:ext uri="{FF2B5EF4-FFF2-40B4-BE49-F238E27FC236}">
                    <a16:creationId xmlns:a16="http://schemas.microsoft.com/office/drawing/2014/main" id="{D50C26B9-625D-1B63-A88D-A605DB058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2" y="1571"/>
                <a:ext cx="226" cy="227"/>
              </a:xfrm>
              <a:prstGeom prst="rect">
                <a:avLst/>
              </a:prstGeom>
              <a:solidFill>
                <a:srgbClr val="000080"/>
              </a:solidFill>
              <a:ln w="9525" cap="sq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7558" name="Rectangle 315">
                <a:extLst>
                  <a:ext uri="{FF2B5EF4-FFF2-40B4-BE49-F238E27FC236}">
                    <a16:creationId xmlns:a16="http://schemas.microsoft.com/office/drawing/2014/main" id="{BF144F9F-3628-0CD6-787A-8EAA667E1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9" y="1571"/>
                <a:ext cx="226" cy="227"/>
              </a:xfrm>
              <a:prstGeom prst="rect">
                <a:avLst/>
              </a:prstGeom>
              <a:solidFill>
                <a:srgbClr val="000080"/>
              </a:solidFill>
              <a:ln w="9525" cap="sq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7559" name="Rectangle 316">
                <a:extLst>
                  <a:ext uri="{FF2B5EF4-FFF2-40B4-BE49-F238E27FC236}">
                    <a16:creationId xmlns:a16="http://schemas.microsoft.com/office/drawing/2014/main" id="{F04E6CE4-2266-B384-FCBB-7AAE499787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" y="1571"/>
                <a:ext cx="226" cy="227"/>
              </a:xfrm>
              <a:prstGeom prst="rect">
                <a:avLst/>
              </a:prstGeom>
              <a:solidFill>
                <a:srgbClr val="000080"/>
              </a:solidFill>
              <a:ln w="9525" cap="sq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7560" name="Rectangle 317">
                <a:extLst>
                  <a:ext uri="{FF2B5EF4-FFF2-40B4-BE49-F238E27FC236}">
                    <a16:creationId xmlns:a16="http://schemas.microsoft.com/office/drawing/2014/main" id="{BF4E70F1-0C72-DF4A-D293-B0B137AA9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1571"/>
                <a:ext cx="226" cy="227"/>
              </a:xfrm>
              <a:prstGeom prst="rect">
                <a:avLst/>
              </a:prstGeom>
              <a:solidFill>
                <a:srgbClr val="000080"/>
              </a:solidFill>
              <a:ln w="9525" cap="sq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7561" name="Rectangle 318">
                <a:extLst>
                  <a:ext uri="{FF2B5EF4-FFF2-40B4-BE49-F238E27FC236}">
                    <a16:creationId xmlns:a16="http://schemas.microsoft.com/office/drawing/2014/main" id="{C710BA2E-B31C-6B5B-CF4F-A4441545F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7" y="1571"/>
                <a:ext cx="226" cy="227"/>
              </a:xfrm>
              <a:prstGeom prst="rect">
                <a:avLst/>
              </a:prstGeom>
              <a:solidFill>
                <a:srgbClr val="000080"/>
              </a:solidFill>
              <a:ln w="9525" cap="sq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7562" name="Rectangle 319">
                <a:extLst>
                  <a:ext uri="{FF2B5EF4-FFF2-40B4-BE49-F238E27FC236}">
                    <a16:creationId xmlns:a16="http://schemas.microsoft.com/office/drawing/2014/main" id="{F57E4ED6-71D2-D128-22A6-6B7E7CAEC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1571"/>
                <a:ext cx="226" cy="227"/>
              </a:xfrm>
              <a:prstGeom prst="rect">
                <a:avLst/>
              </a:prstGeom>
              <a:solidFill>
                <a:srgbClr val="000080"/>
              </a:solidFill>
              <a:ln w="9525" cap="sq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7563" name="Rectangle 320">
                <a:extLst>
                  <a:ext uri="{FF2B5EF4-FFF2-40B4-BE49-F238E27FC236}">
                    <a16:creationId xmlns:a16="http://schemas.microsoft.com/office/drawing/2014/main" id="{BE1BA895-FB14-E617-D757-F1877B8B6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" y="1571"/>
                <a:ext cx="226" cy="227"/>
              </a:xfrm>
              <a:prstGeom prst="rect">
                <a:avLst/>
              </a:prstGeom>
              <a:solidFill>
                <a:srgbClr val="000080"/>
              </a:solidFill>
              <a:ln w="9525" cap="sq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7564" name="Rectangle 321">
                <a:extLst>
                  <a:ext uri="{FF2B5EF4-FFF2-40B4-BE49-F238E27FC236}">
                    <a16:creationId xmlns:a16="http://schemas.microsoft.com/office/drawing/2014/main" id="{667D9D9C-3DDA-939C-5FB2-69903F9D1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1" y="1571"/>
                <a:ext cx="226" cy="227"/>
              </a:xfrm>
              <a:prstGeom prst="rect">
                <a:avLst/>
              </a:prstGeom>
              <a:solidFill>
                <a:srgbClr val="000080"/>
              </a:solidFill>
              <a:ln w="9525" cap="sq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91479" name="Group 311">
            <a:extLst>
              <a:ext uri="{FF2B5EF4-FFF2-40B4-BE49-F238E27FC236}">
                <a16:creationId xmlns:a16="http://schemas.microsoft.com/office/drawing/2014/main" id="{60261FE9-B561-C8DD-503A-3DEDD7005961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911475"/>
            <a:ext cx="3222625" cy="360363"/>
            <a:chOff x="3276" y="1571"/>
            <a:chExt cx="2030" cy="227"/>
          </a:xfrm>
        </p:grpSpPr>
        <p:sp>
          <p:nvSpPr>
            <p:cNvPr id="57444" name="Rectangle 212">
              <a:extLst>
                <a:ext uri="{FF2B5EF4-FFF2-40B4-BE49-F238E27FC236}">
                  <a16:creationId xmlns:a16="http://schemas.microsoft.com/office/drawing/2014/main" id="{D2C44A38-3425-3149-67FE-AAAF596EC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571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45" name="Rectangle 213">
              <a:extLst>
                <a:ext uri="{FF2B5EF4-FFF2-40B4-BE49-F238E27FC236}">
                  <a16:creationId xmlns:a16="http://schemas.microsoft.com/office/drawing/2014/main" id="{5531C360-30A3-2701-C2ED-2FC13DB8E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1571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46" name="Rectangle 214">
              <a:extLst>
                <a:ext uri="{FF2B5EF4-FFF2-40B4-BE49-F238E27FC236}">
                  <a16:creationId xmlns:a16="http://schemas.microsoft.com/office/drawing/2014/main" id="{03635AB8-97E4-FB58-805E-BEE52FBEF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9" y="1571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47" name="Rectangle 215">
              <a:extLst>
                <a:ext uri="{FF2B5EF4-FFF2-40B4-BE49-F238E27FC236}">
                  <a16:creationId xmlns:a16="http://schemas.microsoft.com/office/drawing/2014/main" id="{0A29CC7E-35AB-7C6D-D8B5-EA31EC2A0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6" y="1571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48" name="Rectangle 216">
              <a:extLst>
                <a:ext uri="{FF2B5EF4-FFF2-40B4-BE49-F238E27FC236}">
                  <a16:creationId xmlns:a16="http://schemas.microsoft.com/office/drawing/2014/main" id="{6730C14E-F48A-F69B-CEAA-C190B3E7B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" y="1571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49" name="Rectangle 218">
              <a:extLst>
                <a:ext uri="{FF2B5EF4-FFF2-40B4-BE49-F238E27FC236}">
                  <a16:creationId xmlns:a16="http://schemas.microsoft.com/office/drawing/2014/main" id="{AFF102B8-457D-2C68-9D9B-AC6E3DE1D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" y="1571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50" name="Rectangle 219">
              <a:extLst>
                <a:ext uri="{FF2B5EF4-FFF2-40B4-BE49-F238E27FC236}">
                  <a16:creationId xmlns:a16="http://schemas.microsoft.com/office/drawing/2014/main" id="{6192E484-64E5-F71D-C5BB-9E2911C66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3" y="1571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51" name="Rectangle 220">
              <a:extLst>
                <a:ext uri="{FF2B5EF4-FFF2-40B4-BE49-F238E27FC236}">
                  <a16:creationId xmlns:a16="http://schemas.microsoft.com/office/drawing/2014/main" id="{485CFAE6-5EDD-DE67-1B4B-3FADE3FFE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" y="1571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52" name="Rectangle 223">
              <a:extLst>
                <a:ext uri="{FF2B5EF4-FFF2-40B4-BE49-F238E27FC236}">
                  <a16:creationId xmlns:a16="http://schemas.microsoft.com/office/drawing/2014/main" id="{30EF610D-CDCC-C2FC-6D1C-B72F72ACA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1571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91501" name="Group 333">
            <a:extLst>
              <a:ext uri="{FF2B5EF4-FFF2-40B4-BE49-F238E27FC236}">
                <a16:creationId xmlns:a16="http://schemas.microsoft.com/office/drawing/2014/main" id="{22A1CDF9-E485-7BBA-C5C5-0DEB1D153D8C}"/>
              </a:ext>
            </a:extLst>
          </p:cNvPr>
          <p:cNvGrpSpPr>
            <a:grpSpLocks/>
          </p:cNvGrpSpPr>
          <p:nvPr/>
        </p:nvGrpSpPr>
        <p:grpSpPr bwMode="auto">
          <a:xfrm>
            <a:off x="3549650" y="3533775"/>
            <a:ext cx="720725" cy="457200"/>
            <a:chOff x="1256" y="3485"/>
            <a:chExt cx="454" cy="288"/>
          </a:xfrm>
        </p:grpSpPr>
        <p:sp>
          <p:nvSpPr>
            <p:cNvPr id="57442" name="Rectangle 334">
              <a:extLst>
                <a:ext uri="{FF2B5EF4-FFF2-40B4-BE49-F238E27FC236}">
                  <a16:creationId xmlns:a16="http://schemas.microsoft.com/office/drawing/2014/main" id="{D6D66442-F0B4-AF00-1AE6-2FFFFB8BC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3521"/>
              <a:ext cx="226" cy="227"/>
            </a:xfrm>
            <a:prstGeom prst="rect">
              <a:avLst/>
            </a:prstGeom>
            <a:solidFill>
              <a:srgbClr val="00800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43" name="Text Box 335">
              <a:extLst>
                <a:ext uri="{FF2B5EF4-FFF2-40B4-BE49-F238E27FC236}">
                  <a16:creationId xmlns:a16="http://schemas.microsoft.com/office/drawing/2014/main" id="{9FBDB976-28A6-C905-6579-774A3CAFD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6" y="3485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391511" name="Group 343">
            <a:extLst>
              <a:ext uri="{FF2B5EF4-FFF2-40B4-BE49-F238E27FC236}">
                <a16:creationId xmlns:a16="http://schemas.microsoft.com/office/drawing/2014/main" id="{58780164-0A5B-AC52-56A0-F2038FF4EB45}"/>
              </a:ext>
            </a:extLst>
          </p:cNvPr>
          <p:cNvGrpSpPr>
            <a:grpSpLocks/>
          </p:cNvGrpSpPr>
          <p:nvPr/>
        </p:nvGrpSpPr>
        <p:grpSpPr bwMode="auto">
          <a:xfrm>
            <a:off x="3030538" y="3630613"/>
            <a:ext cx="1079500" cy="360362"/>
            <a:chOff x="4853" y="2025"/>
            <a:chExt cx="680" cy="227"/>
          </a:xfrm>
        </p:grpSpPr>
        <p:sp>
          <p:nvSpPr>
            <p:cNvPr id="57439" name="Rectangle 344">
              <a:extLst>
                <a:ext uri="{FF2B5EF4-FFF2-40B4-BE49-F238E27FC236}">
                  <a16:creationId xmlns:a16="http://schemas.microsoft.com/office/drawing/2014/main" id="{07D9CA1F-AAAA-F773-18BA-13921CE3E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3" y="2025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40" name="Rectangle 345">
              <a:extLst>
                <a:ext uri="{FF2B5EF4-FFF2-40B4-BE49-F238E27FC236}">
                  <a16:creationId xmlns:a16="http://schemas.microsoft.com/office/drawing/2014/main" id="{8C673BB3-28EA-BDBD-84B7-9CA95DE57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" y="2025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41" name="Rectangle 346">
              <a:extLst>
                <a:ext uri="{FF2B5EF4-FFF2-40B4-BE49-F238E27FC236}">
                  <a16:creationId xmlns:a16="http://schemas.microsoft.com/office/drawing/2014/main" id="{13A7A1C2-B4CB-7DCA-B5AB-5285566D9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7" y="2025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91515" name="Group 347">
            <a:extLst>
              <a:ext uri="{FF2B5EF4-FFF2-40B4-BE49-F238E27FC236}">
                <a16:creationId xmlns:a16="http://schemas.microsoft.com/office/drawing/2014/main" id="{9EA935B7-58B2-DDC2-08D6-FB096C53601E}"/>
              </a:ext>
            </a:extLst>
          </p:cNvPr>
          <p:cNvGrpSpPr>
            <a:grpSpLocks/>
          </p:cNvGrpSpPr>
          <p:nvPr/>
        </p:nvGrpSpPr>
        <p:grpSpPr bwMode="auto">
          <a:xfrm>
            <a:off x="3549650" y="3937000"/>
            <a:ext cx="720725" cy="457200"/>
            <a:chOff x="1256" y="3485"/>
            <a:chExt cx="454" cy="288"/>
          </a:xfrm>
        </p:grpSpPr>
        <p:sp>
          <p:nvSpPr>
            <p:cNvPr id="57437" name="Rectangle 348">
              <a:extLst>
                <a:ext uri="{FF2B5EF4-FFF2-40B4-BE49-F238E27FC236}">
                  <a16:creationId xmlns:a16="http://schemas.microsoft.com/office/drawing/2014/main" id="{4A516FD5-6A36-FCDA-5756-141B21715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3521"/>
              <a:ext cx="226" cy="227"/>
            </a:xfrm>
            <a:prstGeom prst="rect">
              <a:avLst/>
            </a:prstGeom>
            <a:solidFill>
              <a:srgbClr val="00800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38" name="Text Box 349">
              <a:extLst>
                <a:ext uri="{FF2B5EF4-FFF2-40B4-BE49-F238E27FC236}">
                  <a16:creationId xmlns:a16="http://schemas.microsoft.com/office/drawing/2014/main" id="{47349474-827E-D8E7-8940-792FC2041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6" y="3485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391518" name="Group 350">
            <a:extLst>
              <a:ext uri="{FF2B5EF4-FFF2-40B4-BE49-F238E27FC236}">
                <a16:creationId xmlns:a16="http://schemas.microsoft.com/office/drawing/2014/main" id="{06B1166F-0F78-778E-8A42-298EE69CA3B2}"/>
              </a:ext>
            </a:extLst>
          </p:cNvPr>
          <p:cNvGrpSpPr>
            <a:grpSpLocks/>
          </p:cNvGrpSpPr>
          <p:nvPr/>
        </p:nvGrpSpPr>
        <p:grpSpPr bwMode="auto">
          <a:xfrm>
            <a:off x="3549650" y="4281488"/>
            <a:ext cx="720725" cy="457200"/>
            <a:chOff x="1256" y="3485"/>
            <a:chExt cx="454" cy="288"/>
          </a:xfrm>
        </p:grpSpPr>
        <p:sp>
          <p:nvSpPr>
            <p:cNvPr id="57435" name="Rectangle 351">
              <a:extLst>
                <a:ext uri="{FF2B5EF4-FFF2-40B4-BE49-F238E27FC236}">
                  <a16:creationId xmlns:a16="http://schemas.microsoft.com/office/drawing/2014/main" id="{FB9B50C3-35E4-D52A-4243-8BFFEB3C6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3521"/>
              <a:ext cx="226" cy="227"/>
            </a:xfrm>
            <a:prstGeom prst="rect">
              <a:avLst/>
            </a:prstGeom>
            <a:solidFill>
              <a:srgbClr val="00800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36" name="Text Box 352">
              <a:extLst>
                <a:ext uri="{FF2B5EF4-FFF2-40B4-BE49-F238E27FC236}">
                  <a16:creationId xmlns:a16="http://schemas.microsoft.com/office/drawing/2014/main" id="{0CC127FE-D117-DD4E-AE3B-11CAA77FA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6" y="3485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391522" name="Group 354">
            <a:extLst>
              <a:ext uri="{FF2B5EF4-FFF2-40B4-BE49-F238E27FC236}">
                <a16:creationId xmlns:a16="http://schemas.microsoft.com/office/drawing/2014/main" id="{E412B600-E232-CC71-1A50-684EE529A7FD}"/>
              </a:ext>
            </a:extLst>
          </p:cNvPr>
          <p:cNvGrpSpPr>
            <a:grpSpLocks/>
          </p:cNvGrpSpPr>
          <p:nvPr/>
        </p:nvGrpSpPr>
        <p:grpSpPr bwMode="auto">
          <a:xfrm>
            <a:off x="3390900" y="3990975"/>
            <a:ext cx="719138" cy="360363"/>
            <a:chOff x="5080" y="2252"/>
            <a:chExt cx="453" cy="227"/>
          </a:xfrm>
        </p:grpSpPr>
        <p:sp>
          <p:nvSpPr>
            <p:cNvPr id="57433" name="Rectangle 355">
              <a:extLst>
                <a:ext uri="{FF2B5EF4-FFF2-40B4-BE49-F238E27FC236}">
                  <a16:creationId xmlns:a16="http://schemas.microsoft.com/office/drawing/2014/main" id="{002E249B-047A-E423-8D5C-8EFD00278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" y="2252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34" name="Rectangle 356">
              <a:extLst>
                <a:ext uri="{FF2B5EF4-FFF2-40B4-BE49-F238E27FC236}">
                  <a16:creationId xmlns:a16="http://schemas.microsoft.com/office/drawing/2014/main" id="{6B61BE2F-AAD1-F16D-A130-E733FC1CD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7" y="2252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91525" name="Group 357">
            <a:extLst>
              <a:ext uri="{FF2B5EF4-FFF2-40B4-BE49-F238E27FC236}">
                <a16:creationId xmlns:a16="http://schemas.microsoft.com/office/drawing/2014/main" id="{2043C8B1-FF4A-14B1-DF98-D110C93708E5}"/>
              </a:ext>
            </a:extLst>
          </p:cNvPr>
          <p:cNvGrpSpPr>
            <a:grpSpLocks/>
          </p:cNvGrpSpPr>
          <p:nvPr/>
        </p:nvGrpSpPr>
        <p:grpSpPr bwMode="auto">
          <a:xfrm>
            <a:off x="1014413" y="3946525"/>
            <a:ext cx="720725" cy="457200"/>
            <a:chOff x="1256" y="3485"/>
            <a:chExt cx="454" cy="288"/>
          </a:xfrm>
        </p:grpSpPr>
        <p:sp>
          <p:nvSpPr>
            <p:cNvPr id="57431" name="Rectangle 358">
              <a:extLst>
                <a:ext uri="{FF2B5EF4-FFF2-40B4-BE49-F238E27FC236}">
                  <a16:creationId xmlns:a16="http://schemas.microsoft.com/office/drawing/2014/main" id="{748E66B3-C92C-8284-17A7-897FFFAA5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3521"/>
              <a:ext cx="226" cy="227"/>
            </a:xfrm>
            <a:prstGeom prst="rect">
              <a:avLst/>
            </a:prstGeom>
            <a:solidFill>
              <a:srgbClr val="00800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32" name="Text Box 359">
              <a:extLst>
                <a:ext uri="{FF2B5EF4-FFF2-40B4-BE49-F238E27FC236}">
                  <a16:creationId xmlns:a16="http://schemas.microsoft.com/office/drawing/2014/main" id="{83271D1D-FAF7-A632-1B93-F8C6E32E45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6" y="3485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391529" name="Group 361">
            <a:extLst>
              <a:ext uri="{FF2B5EF4-FFF2-40B4-BE49-F238E27FC236}">
                <a16:creationId xmlns:a16="http://schemas.microsoft.com/office/drawing/2014/main" id="{C66550C8-AF8F-2436-15E4-68E9455E39D6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351338"/>
            <a:ext cx="3582988" cy="360362"/>
            <a:chOff x="3276" y="2487"/>
            <a:chExt cx="2257" cy="227"/>
          </a:xfrm>
        </p:grpSpPr>
        <p:sp>
          <p:nvSpPr>
            <p:cNvPr id="57421" name="Rectangle 362">
              <a:extLst>
                <a:ext uri="{FF2B5EF4-FFF2-40B4-BE49-F238E27FC236}">
                  <a16:creationId xmlns:a16="http://schemas.microsoft.com/office/drawing/2014/main" id="{40EEA0D5-2206-081E-50CA-936C91A88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2487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22" name="Rectangle 363">
              <a:extLst>
                <a:ext uri="{FF2B5EF4-FFF2-40B4-BE49-F238E27FC236}">
                  <a16:creationId xmlns:a16="http://schemas.microsoft.com/office/drawing/2014/main" id="{68619A67-2F2E-BE3A-A7F0-906CD705E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2487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23" name="Rectangle 364">
              <a:extLst>
                <a:ext uri="{FF2B5EF4-FFF2-40B4-BE49-F238E27FC236}">
                  <a16:creationId xmlns:a16="http://schemas.microsoft.com/office/drawing/2014/main" id="{28BF545B-A478-B3FE-9B40-42DAC0070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9" y="2487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24" name="Rectangle 365">
              <a:extLst>
                <a:ext uri="{FF2B5EF4-FFF2-40B4-BE49-F238E27FC236}">
                  <a16:creationId xmlns:a16="http://schemas.microsoft.com/office/drawing/2014/main" id="{9EE25056-BA68-B0DC-BE55-C009A7D8D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6" y="2487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25" name="Rectangle 366">
              <a:extLst>
                <a:ext uri="{FF2B5EF4-FFF2-40B4-BE49-F238E27FC236}">
                  <a16:creationId xmlns:a16="http://schemas.microsoft.com/office/drawing/2014/main" id="{D111EBD6-D3E3-36D4-6DA9-646C62388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" y="2487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26" name="Rectangle 367">
              <a:extLst>
                <a:ext uri="{FF2B5EF4-FFF2-40B4-BE49-F238E27FC236}">
                  <a16:creationId xmlns:a16="http://schemas.microsoft.com/office/drawing/2014/main" id="{DD831400-A255-69A1-6814-DF1E6080E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" y="2487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27" name="Rectangle 368">
              <a:extLst>
                <a:ext uri="{FF2B5EF4-FFF2-40B4-BE49-F238E27FC236}">
                  <a16:creationId xmlns:a16="http://schemas.microsoft.com/office/drawing/2014/main" id="{68E26EB5-C257-5BFF-C547-09EB9EC49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3" y="2487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28" name="Rectangle 369">
              <a:extLst>
                <a:ext uri="{FF2B5EF4-FFF2-40B4-BE49-F238E27FC236}">
                  <a16:creationId xmlns:a16="http://schemas.microsoft.com/office/drawing/2014/main" id="{054F5580-0E56-BFE4-F99C-A29028CE9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" y="2487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29" name="Rectangle 370">
              <a:extLst>
                <a:ext uri="{FF2B5EF4-FFF2-40B4-BE49-F238E27FC236}">
                  <a16:creationId xmlns:a16="http://schemas.microsoft.com/office/drawing/2014/main" id="{4F91EA90-46D3-10D7-5536-6CB5E9A29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7" y="2487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30" name="Rectangle 371">
              <a:extLst>
                <a:ext uri="{FF2B5EF4-FFF2-40B4-BE49-F238E27FC236}">
                  <a16:creationId xmlns:a16="http://schemas.microsoft.com/office/drawing/2014/main" id="{BAE12AA7-19CE-4670-6C8A-ED692701B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487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91540" name="Group 372">
            <a:extLst>
              <a:ext uri="{FF2B5EF4-FFF2-40B4-BE49-F238E27FC236}">
                <a16:creationId xmlns:a16="http://schemas.microsoft.com/office/drawing/2014/main" id="{AB5D0666-2AFE-065E-A2D5-1E611B0BBCF2}"/>
              </a:ext>
            </a:extLst>
          </p:cNvPr>
          <p:cNvGrpSpPr>
            <a:grpSpLocks/>
          </p:cNvGrpSpPr>
          <p:nvPr/>
        </p:nvGrpSpPr>
        <p:grpSpPr bwMode="auto">
          <a:xfrm>
            <a:off x="1014413" y="4656138"/>
            <a:ext cx="720725" cy="457200"/>
            <a:chOff x="1256" y="3485"/>
            <a:chExt cx="454" cy="288"/>
          </a:xfrm>
        </p:grpSpPr>
        <p:sp>
          <p:nvSpPr>
            <p:cNvPr id="57419" name="Rectangle 373">
              <a:extLst>
                <a:ext uri="{FF2B5EF4-FFF2-40B4-BE49-F238E27FC236}">
                  <a16:creationId xmlns:a16="http://schemas.microsoft.com/office/drawing/2014/main" id="{60CF53A4-48EB-110F-44F1-D1E339EEF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3521"/>
              <a:ext cx="226" cy="227"/>
            </a:xfrm>
            <a:prstGeom prst="rect">
              <a:avLst/>
            </a:prstGeom>
            <a:solidFill>
              <a:srgbClr val="00800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20" name="Text Box 374">
              <a:extLst>
                <a:ext uri="{FF2B5EF4-FFF2-40B4-BE49-F238E27FC236}">
                  <a16:creationId xmlns:a16="http://schemas.microsoft.com/office/drawing/2014/main" id="{25D4B481-B583-7754-47DC-CF35E559E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6" y="3485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391543" name="Group 375">
            <a:extLst>
              <a:ext uri="{FF2B5EF4-FFF2-40B4-BE49-F238E27FC236}">
                <a16:creationId xmlns:a16="http://schemas.microsoft.com/office/drawing/2014/main" id="{F422E7F0-339E-48CA-8BD8-125364D2534E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4656138"/>
            <a:ext cx="720725" cy="457200"/>
            <a:chOff x="1256" y="3485"/>
            <a:chExt cx="454" cy="288"/>
          </a:xfrm>
        </p:grpSpPr>
        <p:sp>
          <p:nvSpPr>
            <p:cNvPr id="57417" name="Rectangle 376">
              <a:extLst>
                <a:ext uri="{FF2B5EF4-FFF2-40B4-BE49-F238E27FC236}">
                  <a16:creationId xmlns:a16="http://schemas.microsoft.com/office/drawing/2014/main" id="{83A02681-FF89-E734-478D-BD99EAFFE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3521"/>
              <a:ext cx="226" cy="227"/>
            </a:xfrm>
            <a:prstGeom prst="rect">
              <a:avLst/>
            </a:prstGeom>
            <a:solidFill>
              <a:srgbClr val="00800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18" name="Text Box 377">
              <a:extLst>
                <a:ext uri="{FF2B5EF4-FFF2-40B4-BE49-F238E27FC236}">
                  <a16:creationId xmlns:a16="http://schemas.microsoft.com/office/drawing/2014/main" id="{60AB7A0A-C7C4-1B3F-3BFC-436540ECBC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6" y="3485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</p:grpSp>
      <p:grpSp>
        <p:nvGrpSpPr>
          <p:cNvPr id="391547" name="Group 379">
            <a:extLst>
              <a:ext uri="{FF2B5EF4-FFF2-40B4-BE49-F238E27FC236}">
                <a16:creationId xmlns:a16="http://schemas.microsoft.com/office/drawing/2014/main" id="{8121DB5C-FCEA-9E0F-EF0A-94201DFA906F}"/>
              </a:ext>
            </a:extLst>
          </p:cNvPr>
          <p:cNvGrpSpPr>
            <a:grpSpLocks/>
          </p:cNvGrpSpPr>
          <p:nvPr/>
        </p:nvGrpSpPr>
        <p:grpSpPr bwMode="auto">
          <a:xfrm>
            <a:off x="3405188" y="4710113"/>
            <a:ext cx="719137" cy="360362"/>
            <a:chOff x="5080" y="2714"/>
            <a:chExt cx="453" cy="227"/>
          </a:xfrm>
        </p:grpSpPr>
        <p:sp>
          <p:nvSpPr>
            <p:cNvPr id="57415" name="Rectangle 380">
              <a:extLst>
                <a:ext uri="{FF2B5EF4-FFF2-40B4-BE49-F238E27FC236}">
                  <a16:creationId xmlns:a16="http://schemas.microsoft.com/office/drawing/2014/main" id="{9024429A-F7F0-0DA8-71B7-2988C529D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" y="2714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16" name="Rectangle 381">
              <a:extLst>
                <a:ext uri="{FF2B5EF4-FFF2-40B4-BE49-F238E27FC236}">
                  <a16:creationId xmlns:a16="http://schemas.microsoft.com/office/drawing/2014/main" id="{57BEE13B-1F0F-D8A9-A203-8A59A6FAF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7" y="2714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91550" name="Group 382">
            <a:extLst>
              <a:ext uri="{FF2B5EF4-FFF2-40B4-BE49-F238E27FC236}">
                <a16:creationId xmlns:a16="http://schemas.microsoft.com/office/drawing/2014/main" id="{2418768F-940D-46C1-13C0-EBDE304D810F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4999038"/>
            <a:ext cx="720725" cy="457200"/>
            <a:chOff x="1256" y="3485"/>
            <a:chExt cx="454" cy="288"/>
          </a:xfrm>
        </p:grpSpPr>
        <p:sp>
          <p:nvSpPr>
            <p:cNvPr id="57413" name="Rectangle 383">
              <a:extLst>
                <a:ext uri="{FF2B5EF4-FFF2-40B4-BE49-F238E27FC236}">
                  <a16:creationId xmlns:a16="http://schemas.microsoft.com/office/drawing/2014/main" id="{99EB58A4-AA87-1024-8774-BDB68F691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3521"/>
              <a:ext cx="226" cy="227"/>
            </a:xfrm>
            <a:prstGeom prst="rect">
              <a:avLst/>
            </a:prstGeom>
            <a:solidFill>
              <a:srgbClr val="00800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14" name="Text Box 384">
              <a:extLst>
                <a:ext uri="{FF2B5EF4-FFF2-40B4-BE49-F238E27FC236}">
                  <a16:creationId xmlns:a16="http://schemas.microsoft.com/office/drawing/2014/main" id="{23AB1C6B-3571-83FD-34EE-4D634707F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6" y="3485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</p:grpSp>
      <p:grpSp>
        <p:nvGrpSpPr>
          <p:cNvPr id="391553" name="Group 385">
            <a:extLst>
              <a:ext uri="{FF2B5EF4-FFF2-40B4-BE49-F238E27FC236}">
                <a16:creationId xmlns:a16="http://schemas.microsoft.com/office/drawing/2014/main" id="{3B090077-C3A8-2678-8BA7-93E10A00A04B}"/>
              </a:ext>
            </a:extLst>
          </p:cNvPr>
          <p:cNvGrpSpPr>
            <a:grpSpLocks/>
          </p:cNvGrpSpPr>
          <p:nvPr/>
        </p:nvGrpSpPr>
        <p:grpSpPr bwMode="auto">
          <a:xfrm>
            <a:off x="3405188" y="5056188"/>
            <a:ext cx="719137" cy="360362"/>
            <a:chOff x="5080" y="2714"/>
            <a:chExt cx="453" cy="227"/>
          </a:xfrm>
        </p:grpSpPr>
        <p:sp>
          <p:nvSpPr>
            <p:cNvPr id="57411" name="Rectangle 386">
              <a:extLst>
                <a:ext uri="{FF2B5EF4-FFF2-40B4-BE49-F238E27FC236}">
                  <a16:creationId xmlns:a16="http://schemas.microsoft.com/office/drawing/2014/main" id="{D71E5C1B-8285-7381-46BF-BAEF3C30E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" y="2714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12" name="Rectangle 387">
              <a:extLst>
                <a:ext uri="{FF2B5EF4-FFF2-40B4-BE49-F238E27FC236}">
                  <a16:creationId xmlns:a16="http://schemas.microsoft.com/office/drawing/2014/main" id="{DC7D9D9B-FECD-8C24-A067-3F486A859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7" y="2714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91559" name="Group 391">
            <a:extLst>
              <a:ext uri="{FF2B5EF4-FFF2-40B4-BE49-F238E27FC236}">
                <a16:creationId xmlns:a16="http://schemas.microsoft.com/office/drawing/2014/main" id="{141C7310-E41F-8C71-4315-B90FF8E5723F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710113"/>
            <a:ext cx="1077913" cy="360362"/>
            <a:chOff x="3412" y="2850"/>
            <a:chExt cx="679" cy="227"/>
          </a:xfrm>
        </p:grpSpPr>
        <p:sp>
          <p:nvSpPr>
            <p:cNvPr id="57408" name="Rectangle 388">
              <a:extLst>
                <a:ext uri="{FF2B5EF4-FFF2-40B4-BE49-F238E27FC236}">
                  <a16:creationId xmlns:a16="http://schemas.microsoft.com/office/drawing/2014/main" id="{EA669460-3964-5417-07B4-16359AA7B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" y="2850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09" name="Rectangle 389">
              <a:extLst>
                <a:ext uri="{FF2B5EF4-FFF2-40B4-BE49-F238E27FC236}">
                  <a16:creationId xmlns:a16="http://schemas.microsoft.com/office/drawing/2014/main" id="{614EEE5D-BD9A-A6FF-0DF0-FF403B9D5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" y="2850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10" name="Rectangle 390">
              <a:extLst>
                <a:ext uri="{FF2B5EF4-FFF2-40B4-BE49-F238E27FC236}">
                  <a16:creationId xmlns:a16="http://schemas.microsoft.com/office/drawing/2014/main" id="{9EF3AC84-87B4-6597-88A5-A1C163808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5" y="2850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91560" name="Group 392">
            <a:extLst>
              <a:ext uri="{FF2B5EF4-FFF2-40B4-BE49-F238E27FC236}">
                <a16:creationId xmlns:a16="http://schemas.microsoft.com/office/drawing/2014/main" id="{6A01ABD1-9977-09C6-8BDA-9E42C0FCD732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5013325"/>
            <a:ext cx="720725" cy="457200"/>
            <a:chOff x="1256" y="3485"/>
            <a:chExt cx="454" cy="288"/>
          </a:xfrm>
        </p:grpSpPr>
        <p:sp>
          <p:nvSpPr>
            <p:cNvPr id="57406" name="Rectangle 393">
              <a:extLst>
                <a:ext uri="{FF2B5EF4-FFF2-40B4-BE49-F238E27FC236}">
                  <a16:creationId xmlns:a16="http://schemas.microsoft.com/office/drawing/2014/main" id="{64320F28-B917-2E28-0C17-78CAC471B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3521"/>
              <a:ext cx="226" cy="227"/>
            </a:xfrm>
            <a:prstGeom prst="rect">
              <a:avLst/>
            </a:prstGeom>
            <a:solidFill>
              <a:srgbClr val="00800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07" name="Text Box 394">
              <a:extLst>
                <a:ext uri="{FF2B5EF4-FFF2-40B4-BE49-F238E27FC236}">
                  <a16:creationId xmlns:a16="http://schemas.microsoft.com/office/drawing/2014/main" id="{0C668A45-E695-7B8E-83D1-2B04ED478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6" y="3485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391563" name="Group 395">
            <a:extLst>
              <a:ext uri="{FF2B5EF4-FFF2-40B4-BE49-F238E27FC236}">
                <a16:creationId xmlns:a16="http://schemas.microsoft.com/office/drawing/2014/main" id="{F4CFD326-29B2-0737-28E7-20D62D0A01AF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5070475"/>
            <a:ext cx="1077913" cy="360363"/>
            <a:chOff x="3412" y="2850"/>
            <a:chExt cx="679" cy="227"/>
          </a:xfrm>
        </p:grpSpPr>
        <p:sp>
          <p:nvSpPr>
            <p:cNvPr id="57403" name="Rectangle 396">
              <a:extLst>
                <a:ext uri="{FF2B5EF4-FFF2-40B4-BE49-F238E27FC236}">
                  <a16:creationId xmlns:a16="http://schemas.microsoft.com/office/drawing/2014/main" id="{F6746B72-C2FB-5BD5-A79E-66F546014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" y="2850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04" name="Rectangle 397">
              <a:extLst>
                <a:ext uri="{FF2B5EF4-FFF2-40B4-BE49-F238E27FC236}">
                  <a16:creationId xmlns:a16="http://schemas.microsoft.com/office/drawing/2014/main" id="{A7DB1B18-863F-A1B8-19BB-7F9A7A93C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" y="2850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05" name="Rectangle 398">
              <a:extLst>
                <a:ext uri="{FF2B5EF4-FFF2-40B4-BE49-F238E27FC236}">
                  <a16:creationId xmlns:a16="http://schemas.microsoft.com/office/drawing/2014/main" id="{9AE46726-D20D-792F-5693-94DC90485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5" y="2850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91567" name="Group 399">
            <a:extLst>
              <a:ext uri="{FF2B5EF4-FFF2-40B4-BE49-F238E27FC236}">
                <a16:creationId xmlns:a16="http://schemas.microsoft.com/office/drawing/2014/main" id="{BA3FE231-5B2E-7F90-34E3-B112914DC02E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990975"/>
            <a:ext cx="1077913" cy="360363"/>
            <a:chOff x="3412" y="2850"/>
            <a:chExt cx="679" cy="227"/>
          </a:xfrm>
        </p:grpSpPr>
        <p:sp>
          <p:nvSpPr>
            <p:cNvPr id="57400" name="Rectangle 400">
              <a:extLst>
                <a:ext uri="{FF2B5EF4-FFF2-40B4-BE49-F238E27FC236}">
                  <a16:creationId xmlns:a16="http://schemas.microsoft.com/office/drawing/2014/main" id="{B84E88DC-6DCB-3E96-8CEC-9C8A346B3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" y="2850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01" name="Rectangle 401">
              <a:extLst>
                <a:ext uri="{FF2B5EF4-FFF2-40B4-BE49-F238E27FC236}">
                  <a16:creationId xmlns:a16="http://schemas.microsoft.com/office/drawing/2014/main" id="{4ACB931A-9176-A894-D880-90E862FD9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" y="2850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02" name="Rectangle 402">
              <a:extLst>
                <a:ext uri="{FF2B5EF4-FFF2-40B4-BE49-F238E27FC236}">
                  <a16:creationId xmlns:a16="http://schemas.microsoft.com/office/drawing/2014/main" id="{D06963FF-EFAB-16B4-6D3B-E40AE36B9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5" y="2850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91571" name="Group 403">
            <a:extLst>
              <a:ext uri="{FF2B5EF4-FFF2-40B4-BE49-F238E27FC236}">
                <a16:creationId xmlns:a16="http://schemas.microsoft.com/office/drawing/2014/main" id="{F9CAB342-DC70-68F8-A1EC-E2CE1C9BBB1E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3576638"/>
            <a:ext cx="720725" cy="457200"/>
            <a:chOff x="1256" y="3485"/>
            <a:chExt cx="454" cy="288"/>
          </a:xfrm>
        </p:grpSpPr>
        <p:sp>
          <p:nvSpPr>
            <p:cNvPr id="57398" name="Rectangle 404">
              <a:extLst>
                <a:ext uri="{FF2B5EF4-FFF2-40B4-BE49-F238E27FC236}">
                  <a16:creationId xmlns:a16="http://schemas.microsoft.com/office/drawing/2014/main" id="{91065BE4-22C6-6636-AD3C-E75FB6259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3521"/>
              <a:ext cx="226" cy="227"/>
            </a:xfrm>
            <a:prstGeom prst="rect">
              <a:avLst/>
            </a:prstGeom>
            <a:solidFill>
              <a:srgbClr val="00800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399" name="Text Box 405">
              <a:extLst>
                <a:ext uri="{FF2B5EF4-FFF2-40B4-BE49-F238E27FC236}">
                  <a16:creationId xmlns:a16="http://schemas.microsoft.com/office/drawing/2014/main" id="{A1F53ACB-EFAD-0B14-BE4E-8EEAE3E54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6" y="3485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391574" name="Group 406">
            <a:extLst>
              <a:ext uri="{FF2B5EF4-FFF2-40B4-BE49-F238E27FC236}">
                <a16:creationId xmlns:a16="http://schemas.microsoft.com/office/drawing/2014/main" id="{7B7CCE93-1F3C-E6D5-731B-00FDA9DE3165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616325"/>
            <a:ext cx="1077913" cy="360363"/>
            <a:chOff x="3412" y="2850"/>
            <a:chExt cx="679" cy="227"/>
          </a:xfrm>
        </p:grpSpPr>
        <p:sp>
          <p:nvSpPr>
            <p:cNvPr id="57395" name="Rectangle 407">
              <a:extLst>
                <a:ext uri="{FF2B5EF4-FFF2-40B4-BE49-F238E27FC236}">
                  <a16:creationId xmlns:a16="http://schemas.microsoft.com/office/drawing/2014/main" id="{931B6EC8-2C35-CFD9-CDA9-A4CD60D5B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" y="2850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396" name="Rectangle 408">
              <a:extLst>
                <a:ext uri="{FF2B5EF4-FFF2-40B4-BE49-F238E27FC236}">
                  <a16:creationId xmlns:a16="http://schemas.microsoft.com/office/drawing/2014/main" id="{2F63C4D2-3899-26DF-9342-6D59E9A9C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" y="2850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397" name="Rectangle 409">
              <a:extLst>
                <a:ext uri="{FF2B5EF4-FFF2-40B4-BE49-F238E27FC236}">
                  <a16:creationId xmlns:a16="http://schemas.microsoft.com/office/drawing/2014/main" id="{C5538A5E-9F71-D8BC-1470-2F236A67E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5" y="2850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91578" name="Group 410">
            <a:extLst>
              <a:ext uri="{FF2B5EF4-FFF2-40B4-BE49-F238E27FC236}">
                <a16:creationId xmlns:a16="http://schemas.microsoft.com/office/drawing/2014/main" id="{56312E31-3A13-8A54-89D9-536AC3CE4FF2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270250"/>
            <a:ext cx="1077913" cy="360363"/>
            <a:chOff x="3412" y="2850"/>
            <a:chExt cx="679" cy="227"/>
          </a:xfrm>
        </p:grpSpPr>
        <p:sp>
          <p:nvSpPr>
            <p:cNvPr id="57392" name="Rectangle 411">
              <a:extLst>
                <a:ext uri="{FF2B5EF4-FFF2-40B4-BE49-F238E27FC236}">
                  <a16:creationId xmlns:a16="http://schemas.microsoft.com/office/drawing/2014/main" id="{0BA7F515-9CFF-CFD5-7F89-6E9B6AA6E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" y="2850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393" name="Rectangle 412">
              <a:extLst>
                <a:ext uri="{FF2B5EF4-FFF2-40B4-BE49-F238E27FC236}">
                  <a16:creationId xmlns:a16="http://schemas.microsoft.com/office/drawing/2014/main" id="{C2F0022A-FFE4-684F-72E3-B7BE3C77F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" y="2850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394" name="Rectangle 413">
              <a:extLst>
                <a:ext uri="{FF2B5EF4-FFF2-40B4-BE49-F238E27FC236}">
                  <a16:creationId xmlns:a16="http://schemas.microsoft.com/office/drawing/2014/main" id="{0F3FF789-8E8B-C333-1A78-8155DB4A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5" y="2850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91470" name="Group 302">
            <a:extLst>
              <a:ext uri="{FF2B5EF4-FFF2-40B4-BE49-F238E27FC236}">
                <a16:creationId xmlns:a16="http://schemas.microsoft.com/office/drawing/2014/main" id="{F31EE0A9-B4EE-5C59-B836-234472FA975A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3213100"/>
            <a:ext cx="720725" cy="457200"/>
            <a:chOff x="1256" y="3485"/>
            <a:chExt cx="454" cy="288"/>
          </a:xfrm>
        </p:grpSpPr>
        <p:sp>
          <p:nvSpPr>
            <p:cNvPr id="57390" name="Rectangle 303">
              <a:extLst>
                <a:ext uri="{FF2B5EF4-FFF2-40B4-BE49-F238E27FC236}">
                  <a16:creationId xmlns:a16="http://schemas.microsoft.com/office/drawing/2014/main" id="{1F2135AE-554B-1CB7-E75D-7AB88B9F7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3521"/>
              <a:ext cx="226" cy="227"/>
            </a:xfrm>
            <a:prstGeom prst="rect">
              <a:avLst/>
            </a:prstGeom>
            <a:solidFill>
              <a:srgbClr val="00800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391" name="Text Box 304">
              <a:extLst>
                <a:ext uri="{FF2B5EF4-FFF2-40B4-BE49-F238E27FC236}">
                  <a16:creationId xmlns:a16="http://schemas.microsoft.com/office/drawing/2014/main" id="{74211E71-4897-176E-5549-2A2A4F7660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6" y="3485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391593" name="Group 425">
            <a:extLst>
              <a:ext uri="{FF2B5EF4-FFF2-40B4-BE49-F238E27FC236}">
                <a16:creationId xmlns:a16="http://schemas.microsoft.com/office/drawing/2014/main" id="{B49A0CA4-8152-3938-DE7E-F9292D20D46C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551113"/>
            <a:ext cx="2862263" cy="360362"/>
            <a:chOff x="3276" y="1344"/>
            <a:chExt cx="1803" cy="227"/>
          </a:xfrm>
        </p:grpSpPr>
        <p:sp>
          <p:nvSpPr>
            <p:cNvPr id="57382" name="Rectangle 426">
              <a:extLst>
                <a:ext uri="{FF2B5EF4-FFF2-40B4-BE49-F238E27FC236}">
                  <a16:creationId xmlns:a16="http://schemas.microsoft.com/office/drawing/2014/main" id="{FF2506C4-2F31-DEB1-532D-D4033A82D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344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383" name="Rectangle 427">
              <a:extLst>
                <a:ext uri="{FF2B5EF4-FFF2-40B4-BE49-F238E27FC236}">
                  <a16:creationId xmlns:a16="http://schemas.microsoft.com/office/drawing/2014/main" id="{FC887C7F-5B4B-418A-8E87-6F0BD2270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1344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384" name="Rectangle 428">
              <a:extLst>
                <a:ext uri="{FF2B5EF4-FFF2-40B4-BE49-F238E27FC236}">
                  <a16:creationId xmlns:a16="http://schemas.microsoft.com/office/drawing/2014/main" id="{F30EECD4-1D27-EF2A-D262-DB66062E1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9" y="1344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385" name="Rectangle 429">
              <a:extLst>
                <a:ext uri="{FF2B5EF4-FFF2-40B4-BE49-F238E27FC236}">
                  <a16:creationId xmlns:a16="http://schemas.microsoft.com/office/drawing/2014/main" id="{A98F1FD1-0F15-CD6D-B68F-B3C138F67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6" y="1344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386" name="Rectangle 430">
              <a:extLst>
                <a:ext uri="{FF2B5EF4-FFF2-40B4-BE49-F238E27FC236}">
                  <a16:creationId xmlns:a16="http://schemas.microsoft.com/office/drawing/2014/main" id="{EF399D1C-D12F-4737-22F9-13D38225F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" y="1344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387" name="Rectangle 431">
              <a:extLst>
                <a:ext uri="{FF2B5EF4-FFF2-40B4-BE49-F238E27FC236}">
                  <a16:creationId xmlns:a16="http://schemas.microsoft.com/office/drawing/2014/main" id="{AA613044-08A6-7A42-D9BD-43CFAA240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" y="1344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388" name="Rectangle 432">
              <a:extLst>
                <a:ext uri="{FF2B5EF4-FFF2-40B4-BE49-F238E27FC236}">
                  <a16:creationId xmlns:a16="http://schemas.microsoft.com/office/drawing/2014/main" id="{9A78E985-04BC-BED5-6862-ABA8DE27B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3" y="1344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389" name="Rectangle 433">
              <a:extLst>
                <a:ext uri="{FF2B5EF4-FFF2-40B4-BE49-F238E27FC236}">
                  <a16:creationId xmlns:a16="http://schemas.microsoft.com/office/drawing/2014/main" id="{C2D79639-D181-B51E-91CD-DB4078C22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1344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91505" name="Group 337">
            <a:extLst>
              <a:ext uri="{FF2B5EF4-FFF2-40B4-BE49-F238E27FC236}">
                <a16:creationId xmlns:a16="http://schemas.microsoft.com/office/drawing/2014/main" id="{0AA5F9AB-31D3-8DAC-57F9-B498CE9DA88E}"/>
              </a:ext>
            </a:extLst>
          </p:cNvPr>
          <p:cNvGrpSpPr>
            <a:grpSpLocks/>
          </p:cNvGrpSpPr>
          <p:nvPr/>
        </p:nvGrpSpPr>
        <p:grpSpPr bwMode="auto">
          <a:xfrm>
            <a:off x="2671763" y="3270250"/>
            <a:ext cx="1438275" cy="360363"/>
            <a:chOff x="4627" y="1797"/>
            <a:chExt cx="906" cy="227"/>
          </a:xfrm>
        </p:grpSpPr>
        <p:sp>
          <p:nvSpPr>
            <p:cNvPr id="57378" name="Rectangle 338">
              <a:extLst>
                <a:ext uri="{FF2B5EF4-FFF2-40B4-BE49-F238E27FC236}">
                  <a16:creationId xmlns:a16="http://schemas.microsoft.com/office/drawing/2014/main" id="{EDEAF9FF-81D6-B2AC-1FB2-1FF16867A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" y="1797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379" name="Rectangle 339">
              <a:extLst>
                <a:ext uri="{FF2B5EF4-FFF2-40B4-BE49-F238E27FC236}">
                  <a16:creationId xmlns:a16="http://schemas.microsoft.com/office/drawing/2014/main" id="{7B8CF429-55BB-8B56-F90B-60D02C9AA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3" y="1797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380" name="Rectangle 340">
              <a:extLst>
                <a:ext uri="{FF2B5EF4-FFF2-40B4-BE49-F238E27FC236}">
                  <a16:creationId xmlns:a16="http://schemas.microsoft.com/office/drawing/2014/main" id="{32E53CAE-6029-247A-6187-28A7C7946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" y="1797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381" name="Rectangle 341">
              <a:extLst>
                <a:ext uri="{FF2B5EF4-FFF2-40B4-BE49-F238E27FC236}">
                  <a16:creationId xmlns:a16="http://schemas.microsoft.com/office/drawing/2014/main" id="{103A5896-1D1D-C889-8466-01B88DBC3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7" y="1797"/>
              <a:ext cx="226" cy="227"/>
            </a:xfrm>
            <a:prstGeom prst="rect">
              <a:avLst/>
            </a:prstGeom>
            <a:solidFill>
              <a:srgbClr val="000080"/>
            </a:solidFill>
            <a:ln w="9525" cap="sq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91603" name="Text Box 435">
            <a:extLst>
              <a:ext uri="{FF2B5EF4-FFF2-40B4-BE49-F238E27FC236}">
                <a16:creationId xmlns:a16="http://schemas.microsoft.com/office/drawing/2014/main" id="{4BFADB02-C8D9-8D1C-A709-6EBBD76BC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5862638"/>
            <a:ext cx="29162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 cap="sq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</a:rPr>
              <a:t>优点是什么？</a:t>
            </a:r>
          </a:p>
        </p:txBody>
      </p:sp>
      <p:sp>
        <p:nvSpPr>
          <p:cNvPr id="57376" name="Text Box 436">
            <a:extLst>
              <a:ext uri="{FF2B5EF4-FFF2-40B4-BE49-F238E27FC236}">
                <a16:creationId xmlns:a16="http://schemas.microsoft.com/office/drawing/2014/main" id="{09A4055A-8C1F-6B3E-B215-6AF19A7A2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1419225"/>
            <a:ext cx="6480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 cap="sq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dirty="0">
                <a:ea typeface="隶书" panose="02010509060101010101" pitchFamily="49" charset="-122"/>
              </a:rPr>
              <a:t>如何填充这个有孔的多边形？</a:t>
            </a:r>
          </a:p>
        </p:txBody>
      </p:sp>
      <p:sp>
        <p:nvSpPr>
          <p:cNvPr id="57377" name="WordArt 437">
            <a:hlinkClick r:id="rId2" action="ppaction://hlinkfile"/>
            <a:extLst>
              <a:ext uri="{FF2B5EF4-FFF2-40B4-BE49-F238E27FC236}">
                <a16:creationId xmlns:a16="http://schemas.microsoft.com/office/drawing/2014/main" id="{339C6835-6C1B-5A9C-ADBC-3931E7D0AEA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492500" y="5876925"/>
            <a:ext cx="23050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 cap="sq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宋体" panose="02010600030101010101" pitchFamily="2" charset="-122"/>
              </a:rPr>
              <a:t>算法演示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9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39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39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39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39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39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39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1" dur="500"/>
                                        <p:tgtEl>
                                          <p:spTgt spid="39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0" dur="500"/>
                                        <p:tgtEl>
                                          <p:spTgt spid="39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5" dur="500"/>
                                        <p:tgtEl>
                                          <p:spTgt spid="39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4" dur="500"/>
                                        <p:tgtEl>
                                          <p:spTgt spid="39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9" dur="500"/>
                                        <p:tgtEl>
                                          <p:spTgt spid="39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4" dur="500"/>
                                        <p:tgtEl>
                                          <p:spTgt spid="39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91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91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60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1EBD1F30-DA53-59C5-2966-F7432B60C8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扫描线种子填充算法</a:t>
            </a:r>
          </a:p>
        </p:txBody>
      </p:sp>
      <p:sp>
        <p:nvSpPr>
          <p:cNvPr id="58371" name="WordArt 3">
            <a:hlinkClick r:id="rId2" action="ppaction://hlinkfile"/>
            <a:extLst>
              <a:ext uri="{FF2B5EF4-FFF2-40B4-BE49-F238E27FC236}">
                <a16:creationId xmlns:a16="http://schemas.microsoft.com/office/drawing/2014/main" id="{2E997326-D7D5-11B9-B306-2ED829A24FD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203575" y="5940425"/>
            <a:ext cx="2500313" cy="584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 cap="sq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宋体" panose="02010600030101010101" pitchFamily="2" charset="-122"/>
              </a:rPr>
              <a:t>程序演示</a:t>
            </a:r>
          </a:p>
        </p:txBody>
      </p:sp>
      <p:pic>
        <p:nvPicPr>
          <p:cNvPr id="58372" name="Picture 4">
            <a:extLst>
              <a:ext uri="{FF2B5EF4-FFF2-40B4-BE49-F238E27FC236}">
                <a16:creationId xmlns:a16="http://schemas.microsoft.com/office/drawing/2014/main" id="{5F6AAEFE-EA3B-58C1-6F13-2C322BA6E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700213"/>
            <a:ext cx="5473700" cy="394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251056B-E196-0C11-B88D-452A584BB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chemeClr val="tx1"/>
                </a:solidFill>
              </a:rPr>
              <a:t>3.5  </a:t>
            </a:r>
            <a:r>
              <a:rPr lang="zh-CN" altLang="en-US">
                <a:solidFill>
                  <a:schemeClr val="tx1"/>
                </a:solidFill>
              </a:rPr>
              <a:t>实区域填充算法</a:t>
            </a:r>
          </a:p>
        </p:txBody>
      </p:sp>
      <p:sp>
        <p:nvSpPr>
          <p:cNvPr id="430085" name="Rectangle 5">
            <a:extLst>
              <a:ext uri="{FF2B5EF4-FFF2-40B4-BE49-F238E27FC236}">
                <a16:creationId xmlns:a16="http://schemas.microsoft.com/office/drawing/2014/main" id="{06CB3C45-7F1B-924A-7B8A-2E2EED058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4294188"/>
            <a:ext cx="6985000" cy="237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/>
              <a:t>图案填充还有一个什么象素填什么颜色的问题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/>
              <a:t>曲线围成的区域，可用多边形逼近 </a:t>
            </a:r>
          </a:p>
        </p:txBody>
      </p:sp>
      <p:pic>
        <p:nvPicPr>
          <p:cNvPr id="10244" name="Picture 7">
            <a:extLst>
              <a:ext uri="{FF2B5EF4-FFF2-40B4-BE49-F238E27FC236}">
                <a16:creationId xmlns:a16="http://schemas.microsoft.com/office/drawing/2014/main" id="{ED6B2738-DF48-1C71-B9DD-03C86FAD5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773238"/>
            <a:ext cx="2952750" cy="25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8">
            <a:extLst>
              <a:ext uri="{FF2B5EF4-FFF2-40B4-BE49-F238E27FC236}">
                <a16:creationId xmlns:a16="http://schemas.microsoft.com/office/drawing/2014/main" id="{A5BDD3F1-B15A-EEE9-A305-2345F1DFE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773238"/>
            <a:ext cx="316865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5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7C67E7C-BA9E-A4C5-8CF1-C402B38B5A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实区域填充算法</a:t>
            </a:r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5FD4DE9F-646C-5F10-C1D7-BBFED2586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19250" y="1905000"/>
            <a:ext cx="7129463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3600" b="1">
                <a:solidFill>
                  <a:schemeClr val="tx2"/>
                </a:solidFill>
              </a:rPr>
              <a:t>如何判断一个点是否位于多边形区域内？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b="1">
              <a:solidFill>
                <a:schemeClr val="tx2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3600" b="1">
                <a:solidFill>
                  <a:schemeClr val="tx2"/>
                </a:solidFill>
              </a:rPr>
              <a:t>点在多边形内的包含性检验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3200" b="1"/>
              <a:t>检验夹角之和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3200" b="1"/>
              <a:t>射线法检验交点数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6925AB7-38D9-9362-B4FE-4A3CB1E471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实区域填充算法</a:t>
            </a:r>
          </a:p>
        </p:txBody>
      </p:sp>
      <p:sp>
        <p:nvSpPr>
          <p:cNvPr id="370691" name="Rectangle 3">
            <a:extLst>
              <a:ext uri="{FF2B5EF4-FFF2-40B4-BE49-F238E27FC236}">
                <a16:creationId xmlns:a16="http://schemas.microsoft.com/office/drawing/2014/main" id="{0C6889F3-2040-71A3-FF5A-76AD28C00A0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76263" y="5589588"/>
            <a:ext cx="3924300" cy="10080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/>
              <a:t>若夹角和为</a:t>
            </a:r>
            <a:r>
              <a:rPr lang="en-US" altLang="zh-CN" sz="2800" b="1"/>
              <a:t>0</a:t>
            </a:r>
            <a:r>
              <a:rPr lang="zh-CN" altLang="en-US" sz="2800" b="1"/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/>
              <a:t>则点</a:t>
            </a:r>
            <a:r>
              <a:rPr lang="en-US" altLang="zh-CN" sz="2800" b="1"/>
              <a:t>p</a:t>
            </a:r>
            <a:r>
              <a:rPr lang="zh-CN" altLang="en-US" sz="2800" b="1"/>
              <a:t>在多边形外</a:t>
            </a:r>
          </a:p>
        </p:txBody>
      </p:sp>
      <p:sp>
        <p:nvSpPr>
          <p:cNvPr id="370695" name="Rectangle 7">
            <a:extLst>
              <a:ext uri="{FF2B5EF4-FFF2-40B4-BE49-F238E27FC236}">
                <a16:creationId xmlns:a16="http://schemas.microsoft.com/office/drawing/2014/main" id="{19F9F728-62AD-BBD9-5620-EECE4AAB2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589588"/>
            <a:ext cx="446405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/>
              <a:t>若夹角和为</a:t>
            </a:r>
            <a:r>
              <a:rPr lang="en-US" altLang="zh-CN" sz="2800" b="1" dirty="0"/>
              <a:t>360</a:t>
            </a:r>
            <a:r>
              <a:rPr lang="en-US" altLang="zh-CN" sz="2800" b="1" dirty="0">
                <a:latin typeface="宋体" panose="02010600030101010101" pitchFamily="2" charset="-122"/>
              </a:rPr>
              <a:t>°</a:t>
            </a:r>
            <a:r>
              <a:rPr lang="zh-CN" altLang="en-US" sz="2800" b="1" dirty="0"/>
              <a:t>，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/>
              <a:t>则点</a:t>
            </a:r>
            <a:r>
              <a:rPr lang="en-US" altLang="zh-CN" sz="2800" b="1" dirty="0"/>
              <a:t>p</a:t>
            </a:r>
            <a:r>
              <a:rPr lang="zh-CN" altLang="en-US" sz="2800" b="1" dirty="0"/>
              <a:t>在多边形内</a:t>
            </a:r>
          </a:p>
        </p:txBody>
      </p:sp>
      <p:grpSp>
        <p:nvGrpSpPr>
          <p:cNvPr id="12293" name="Group 68">
            <a:extLst>
              <a:ext uri="{FF2B5EF4-FFF2-40B4-BE49-F238E27FC236}">
                <a16:creationId xmlns:a16="http://schemas.microsoft.com/office/drawing/2014/main" id="{0679AE59-760F-FF61-16CB-7C563BF721C4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541588"/>
            <a:ext cx="3240087" cy="2736850"/>
            <a:chOff x="385" y="1601"/>
            <a:chExt cx="2041" cy="1724"/>
          </a:xfrm>
        </p:grpSpPr>
        <p:sp>
          <p:nvSpPr>
            <p:cNvPr id="12334" name="Line 8">
              <a:extLst>
                <a:ext uri="{FF2B5EF4-FFF2-40B4-BE49-F238E27FC236}">
                  <a16:creationId xmlns:a16="http://schemas.microsoft.com/office/drawing/2014/main" id="{CD950D34-08DB-D872-6777-7ECAB2E7BE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" y="1601"/>
              <a:ext cx="953" cy="907"/>
            </a:xfrm>
            <a:prstGeom prst="line">
              <a:avLst/>
            </a:prstGeom>
            <a:noFill/>
            <a:ln w="76200" cap="sq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335" name="Line 9">
              <a:extLst>
                <a:ext uri="{FF2B5EF4-FFF2-40B4-BE49-F238E27FC236}">
                  <a16:creationId xmlns:a16="http://schemas.microsoft.com/office/drawing/2014/main" id="{163E6626-D02B-818E-A0B3-07E5CE1E2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508"/>
              <a:ext cx="998" cy="817"/>
            </a:xfrm>
            <a:prstGeom prst="line">
              <a:avLst/>
            </a:prstGeom>
            <a:noFill/>
            <a:ln w="76200" cap="sq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336" name="Line 10">
              <a:extLst>
                <a:ext uri="{FF2B5EF4-FFF2-40B4-BE49-F238E27FC236}">
                  <a16:creationId xmlns:a16="http://schemas.microsoft.com/office/drawing/2014/main" id="{3B69D3DA-36A9-AB5B-7F87-485C5AD910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3" y="2781"/>
              <a:ext cx="1043" cy="544"/>
            </a:xfrm>
            <a:prstGeom prst="line">
              <a:avLst/>
            </a:prstGeom>
            <a:noFill/>
            <a:ln w="76200" cap="sq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337" name="Line 11">
              <a:extLst>
                <a:ext uri="{FF2B5EF4-FFF2-40B4-BE49-F238E27FC236}">
                  <a16:creationId xmlns:a16="http://schemas.microsoft.com/office/drawing/2014/main" id="{827B4FE3-D553-7320-F65B-3CC28DB956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64" y="2508"/>
              <a:ext cx="862" cy="273"/>
            </a:xfrm>
            <a:prstGeom prst="line">
              <a:avLst/>
            </a:prstGeom>
            <a:noFill/>
            <a:ln w="76200" cap="sq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338" name="Line 12">
              <a:extLst>
                <a:ext uri="{FF2B5EF4-FFF2-40B4-BE49-F238E27FC236}">
                  <a16:creationId xmlns:a16="http://schemas.microsoft.com/office/drawing/2014/main" id="{9707AC64-AAB0-27DC-1A97-D475289D0A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38" y="1601"/>
              <a:ext cx="226" cy="907"/>
            </a:xfrm>
            <a:prstGeom prst="line">
              <a:avLst/>
            </a:prstGeom>
            <a:noFill/>
            <a:ln w="76200" cap="sq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294" name="Oval 20">
            <a:extLst>
              <a:ext uri="{FF2B5EF4-FFF2-40B4-BE49-F238E27FC236}">
                <a16:creationId xmlns:a16="http://schemas.microsoft.com/office/drawing/2014/main" id="{A7200B07-B03A-ABDD-569F-9E25504D2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2686050"/>
            <a:ext cx="144462" cy="144463"/>
          </a:xfrm>
          <a:prstGeom prst="ellipse">
            <a:avLst/>
          </a:prstGeom>
          <a:solidFill>
            <a:srgbClr val="FFFFFF"/>
          </a:solidFill>
          <a:ln w="9525" cap="sq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70709" name="Line 21">
            <a:extLst>
              <a:ext uri="{FF2B5EF4-FFF2-40B4-BE49-F238E27FC236}">
                <a16:creationId xmlns:a16="http://schemas.microsoft.com/office/drawing/2014/main" id="{FAD1530A-62CC-0117-F3E6-199A047D14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24075" y="2541588"/>
            <a:ext cx="1008063" cy="215900"/>
          </a:xfrm>
          <a:prstGeom prst="line">
            <a:avLst/>
          </a:prstGeom>
          <a:noFill/>
          <a:ln w="38100" cap="sq">
            <a:solidFill>
              <a:srgbClr val="FF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0710" name="Line 22">
            <a:extLst>
              <a:ext uri="{FF2B5EF4-FFF2-40B4-BE49-F238E27FC236}">
                <a16:creationId xmlns:a16="http://schemas.microsoft.com/office/drawing/2014/main" id="{1C8751C9-199B-092C-1E6A-7FC8104D22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4438" y="2757488"/>
            <a:ext cx="647700" cy="1223962"/>
          </a:xfrm>
          <a:prstGeom prst="line">
            <a:avLst/>
          </a:prstGeom>
          <a:noFill/>
          <a:ln w="38100" cap="sq">
            <a:solidFill>
              <a:srgbClr val="FF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0711" name="Line 23">
            <a:extLst>
              <a:ext uri="{FF2B5EF4-FFF2-40B4-BE49-F238E27FC236}">
                <a16:creationId xmlns:a16="http://schemas.microsoft.com/office/drawing/2014/main" id="{032137AD-8278-5412-ACAA-2C01494137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2757488"/>
            <a:ext cx="719137" cy="1657350"/>
          </a:xfrm>
          <a:prstGeom prst="line">
            <a:avLst/>
          </a:prstGeom>
          <a:noFill/>
          <a:ln w="38100" cap="sq">
            <a:solidFill>
              <a:srgbClr val="FF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0712" name="Line 24">
            <a:extLst>
              <a:ext uri="{FF2B5EF4-FFF2-40B4-BE49-F238E27FC236}">
                <a16:creationId xmlns:a16="http://schemas.microsoft.com/office/drawing/2014/main" id="{7BD891F0-99D1-A6AF-5BD4-B4BB3A61AD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1188" y="2757488"/>
            <a:ext cx="2520950" cy="1223962"/>
          </a:xfrm>
          <a:prstGeom prst="line">
            <a:avLst/>
          </a:prstGeom>
          <a:noFill/>
          <a:ln w="38100" cap="sq">
            <a:solidFill>
              <a:srgbClr val="FF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0713" name="Line 25">
            <a:extLst>
              <a:ext uri="{FF2B5EF4-FFF2-40B4-BE49-F238E27FC236}">
                <a16:creationId xmlns:a16="http://schemas.microsoft.com/office/drawing/2014/main" id="{8188682C-6C22-B537-382F-FE2550E6CF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5513" y="2830513"/>
            <a:ext cx="936625" cy="2447925"/>
          </a:xfrm>
          <a:prstGeom prst="line">
            <a:avLst/>
          </a:prstGeom>
          <a:noFill/>
          <a:ln w="38100">
            <a:solidFill>
              <a:srgbClr val="FF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0715" name="Arc 27">
            <a:extLst>
              <a:ext uri="{FF2B5EF4-FFF2-40B4-BE49-F238E27FC236}">
                <a16:creationId xmlns:a16="http://schemas.microsoft.com/office/drawing/2014/main" id="{6C82E762-3893-F862-E91E-5D2691F797F8}"/>
              </a:ext>
            </a:extLst>
          </p:cNvPr>
          <p:cNvSpPr>
            <a:spLocks/>
          </p:cNvSpPr>
          <p:nvPr/>
        </p:nvSpPr>
        <p:spPr bwMode="auto">
          <a:xfrm flipH="1">
            <a:off x="2455863" y="2643188"/>
            <a:ext cx="142875" cy="373062"/>
          </a:xfrm>
          <a:custGeom>
            <a:avLst/>
            <a:gdLst>
              <a:gd name="T0" fmla="*/ 0 w 21600"/>
              <a:gd name="T1" fmla="*/ 0 h 37318"/>
              <a:gd name="T2" fmla="*/ 648242 w 21600"/>
              <a:gd name="T3" fmla="*/ 3729440 h 37318"/>
              <a:gd name="T4" fmla="*/ 0 w 21600"/>
              <a:gd name="T5" fmla="*/ 2158637 h 373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7318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550"/>
                  <a:pt x="19145" y="33236"/>
                  <a:pt x="14815" y="37317"/>
                </a:cubicBezTo>
              </a:path>
              <a:path w="21600" h="37318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550"/>
                  <a:pt x="19145" y="33236"/>
                  <a:pt x="14815" y="37317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 cap="sq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70716" name="Arc 28">
            <a:extLst>
              <a:ext uri="{FF2B5EF4-FFF2-40B4-BE49-F238E27FC236}">
                <a16:creationId xmlns:a16="http://schemas.microsoft.com/office/drawing/2014/main" id="{149CF8A4-1838-8197-B61B-800BE5E5F736}"/>
              </a:ext>
            </a:extLst>
          </p:cNvPr>
          <p:cNvSpPr>
            <a:spLocks/>
          </p:cNvSpPr>
          <p:nvPr/>
        </p:nvSpPr>
        <p:spPr bwMode="auto">
          <a:xfrm rot="18600000" flipH="1">
            <a:off x="2622550" y="2995613"/>
            <a:ext cx="244475" cy="520700"/>
          </a:xfrm>
          <a:custGeom>
            <a:avLst/>
            <a:gdLst>
              <a:gd name="T0" fmla="*/ 0 w 21600"/>
              <a:gd name="T1" fmla="*/ 0 h 36622"/>
              <a:gd name="T2" fmla="*/ 1988295 w 21600"/>
              <a:gd name="T3" fmla="*/ 7403432 h 36622"/>
              <a:gd name="T4" fmla="*/ 0 w 21600"/>
              <a:gd name="T5" fmla="*/ 4366617 h 366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6622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206"/>
                  <a:pt x="19420" y="32593"/>
                  <a:pt x="15520" y="36621"/>
                </a:cubicBezTo>
              </a:path>
              <a:path w="21600" h="36622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206"/>
                  <a:pt x="19420" y="32593"/>
                  <a:pt x="15520" y="36621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 cap="sq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70718" name="Arc 30">
            <a:extLst>
              <a:ext uri="{FF2B5EF4-FFF2-40B4-BE49-F238E27FC236}">
                <a16:creationId xmlns:a16="http://schemas.microsoft.com/office/drawing/2014/main" id="{EC8939DA-5A23-5224-18A5-D4EC9990DDAA}"/>
              </a:ext>
            </a:extLst>
          </p:cNvPr>
          <p:cNvSpPr>
            <a:spLocks/>
          </p:cNvSpPr>
          <p:nvPr/>
        </p:nvSpPr>
        <p:spPr bwMode="auto">
          <a:xfrm rot="15000000" flipH="1">
            <a:off x="3089275" y="3292475"/>
            <a:ext cx="215900" cy="444500"/>
          </a:xfrm>
          <a:custGeom>
            <a:avLst/>
            <a:gdLst>
              <a:gd name="T0" fmla="*/ 0 w 21600"/>
              <a:gd name="T1" fmla="*/ 0 h 37318"/>
              <a:gd name="T2" fmla="*/ 1480224 w 21600"/>
              <a:gd name="T3" fmla="*/ 5294503 h 37318"/>
              <a:gd name="T4" fmla="*/ 0 w 21600"/>
              <a:gd name="T5" fmla="*/ 3064511 h 373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7318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550"/>
                  <a:pt x="19145" y="33236"/>
                  <a:pt x="14815" y="37317"/>
                </a:cubicBezTo>
              </a:path>
              <a:path w="21600" h="37318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550"/>
                  <a:pt x="19145" y="33236"/>
                  <a:pt x="14815" y="37317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 cap="sq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70721" name="Arc 33">
            <a:extLst>
              <a:ext uri="{FF2B5EF4-FFF2-40B4-BE49-F238E27FC236}">
                <a16:creationId xmlns:a16="http://schemas.microsoft.com/office/drawing/2014/main" id="{90E84DB9-0DD0-2A40-CAB5-EB1C3D7BD926}"/>
              </a:ext>
            </a:extLst>
          </p:cNvPr>
          <p:cNvSpPr>
            <a:spLocks/>
          </p:cNvSpPr>
          <p:nvPr/>
        </p:nvSpPr>
        <p:spPr bwMode="auto">
          <a:xfrm rot="15000000" flipH="1">
            <a:off x="3009901" y="2952750"/>
            <a:ext cx="144462" cy="331787"/>
          </a:xfrm>
          <a:custGeom>
            <a:avLst/>
            <a:gdLst>
              <a:gd name="T0" fmla="*/ 0 w 21600"/>
              <a:gd name="T1" fmla="*/ 0 h 37318"/>
              <a:gd name="T2" fmla="*/ 662719 w 21600"/>
              <a:gd name="T3" fmla="*/ 2949853 h 37318"/>
              <a:gd name="T4" fmla="*/ 0 w 21600"/>
              <a:gd name="T5" fmla="*/ 1707399 h 373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7318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550"/>
                  <a:pt x="19145" y="33236"/>
                  <a:pt x="14815" y="37317"/>
                </a:cubicBezTo>
              </a:path>
              <a:path w="21600" h="37318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550"/>
                  <a:pt x="19145" y="33236"/>
                  <a:pt x="14815" y="37317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 cap="sq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70722" name="Arc 34">
            <a:extLst>
              <a:ext uri="{FF2B5EF4-FFF2-40B4-BE49-F238E27FC236}">
                <a16:creationId xmlns:a16="http://schemas.microsoft.com/office/drawing/2014/main" id="{4B90DE8C-6385-7706-3EFD-337B03D83EF5}"/>
              </a:ext>
            </a:extLst>
          </p:cNvPr>
          <p:cNvSpPr>
            <a:spLocks/>
          </p:cNvSpPr>
          <p:nvPr/>
        </p:nvSpPr>
        <p:spPr bwMode="auto">
          <a:xfrm rot="18600000" flipH="1">
            <a:off x="2734469" y="2672556"/>
            <a:ext cx="171450" cy="376238"/>
          </a:xfrm>
          <a:custGeom>
            <a:avLst/>
            <a:gdLst>
              <a:gd name="T0" fmla="*/ 0 w 21600"/>
              <a:gd name="T1" fmla="*/ 0 h 36622"/>
              <a:gd name="T2" fmla="*/ 977884 w 21600"/>
              <a:gd name="T3" fmla="*/ 3865300 h 36622"/>
              <a:gd name="T4" fmla="*/ 0 w 21600"/>
              <a:gd name="T5" fmla="*/ 2279794 h 366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6622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206"/>
                  <a:pt x="19420" y="32593"/>
                  <a:pt x="15520" y="36621"/>
                </a:cubicBezTo>
              </a:path>
              <a:path w="21600" h="36622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206"/>
                  <a:pt x="19420" y="32593"/>
                  <a:pt x="15520" y="36621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 cap="sq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05" name="Text Box 35">
            <a:extLst>
              <a:ext uri="{FF2B5EF4-FFF2-40B4-BE49-F238E27FC236}">
                <a16:creationId xmlns:a16="http://schemas.microsoft.com/office/drawing/2014/main" id="{0EE4DD6A-4693-69AC-E6CB-D310C8DEA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205038"/>
            <a:ext cx="649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2306" name="Text Box 36">
            <a:extLst>
              <a:ext uri="{FF2B5EF4-FFF2-40B4-BE49-F238E27FC236}">
                <a16:creationId xmlns:a16="http://schemas.microsoft.com/office/drawing/2014/main" id="{A275E4F5-B3D2-D479-846D-CE3748DCE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789363"/>
            <a:ext cx="649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2307" name="Text Box 37">
            <a:extLst>
              <a:ext uri="{FF2B5EF4-FFF2-40B4-BE49-F238E27FC236}">
                <a16:creationId xmlns:a16="http://schemas.microsoft.com/office/drawing/2014/main" id="{FAAD29FD-C6C2-3237-A66A-B56285541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229225"/>
            <a:ext cx="649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12308" name="Text Box 38">
            <a:extLst>
              <a:ext uri="{FF2B5EF4-FFF2-40B4-BE49-F238E27FC236}">
                <a16:creationId xmlns:a16="http://schemas.microsoft.com/office/drawing/2014/main" id="{D0BDD409-477F-B4AA-59E3-C0273A286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4270375"/>
            <a:ext cx="649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12309" name="Text Box 39">
            <a:extLst>
              <a:ext uri="{FF2B5EF4-FFF2-40B4-BE49-F238E27FC236}">
                <a16:creationId xmlns:a16="http://schemas.microsoft.com/office/drawing/2014/main" id="{D28DF8EA-0E3A-4D85-849D-F3532A6C7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3862388"/>
            <a:ext cx="649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12310" name="Text Box 63">
            <a:extLst>
              <a:ext uri="{FF2B5EF4-FFF2-40B4-BE49-F238E27FC236}">
                <a16:creationId xmlns:a16="http://schemas.microsoft.com/office/drawing/2014/main" id="{65FF2423-029C-A708-D9E4-B0A7ECA45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2527300"/>
            <a:ext cx="649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2"/>
                </a:solidFill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12311" name="Line 42">
            <a:extLst>
              <a:ext uri="{FF2B5EF4-FFF2-40B4-BE49-F238E27FC236}">
                <a16:creationId xmlns:a16="http://schemas.microsoft.com/office/drawing/2014/main" id="{87CDA2ED-258A-3CCF-6EE9-F40060B527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87900" y="2541588"/>
            <a:ext cx="1512888" cy="1439862"/>
          </a:xfrm>
          <a:prstGeom prst="line">
            <a:avLst/>
          </a:prstGeom>
          <a:noFill/>
          <a:ln w="76200" cap="sq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12" name="Line 43">
            <a:extLst>
              <a:ext uri="{FF2B5EF4-FFF2-40B4-BE49-F238E27FC236}">
                <a16:creationId xmlns:a16="http://schemas.microsoft.com/office/drawing/2014/main" id="{7ECD1B81-74A7-02FD-2AE7-0B022017D0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3981450"/>
            <a:ext cx="1584325" cy="1296988"/>
          </a:xfrm>
          <a:prstGeom prst="line">
            <a:avLst/>
          </a:prstGeom>
          <a:noFill/>
          <a:ln w="76200" cap="sq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13" name="Line 44">
            <a:extLst>
              <a:ext uri="{FF2B5EF4-FFF2-40B4-BE49-F238E27FC236}">
                <a16:creationId xmlns:a16="http://schemas.microsoft.com/office/drawing/2014/main" id="{3136CD75-07DC-8CB5-B32E-765530B078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72225" y="4414838"/>
            <a:ext cx="1655763" cy="863600"/>
          </a:xfrm>
          <a:prstGeom prst="line">
            <a:avLst/>
          </a:prstGeom>
          <a:noFill/>
          <a:ln w="76200" cap="sq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14" name="Line 45">
            <a:extLst>
              <a:ext uri="{FF2B5EF4-FFF2-40B4-BE49-F238E27FC236}">
                <a16:creationId xmlns:a16="http://schemas.microsoft.com/office/drawing/2014/main" id="{52F06623-54D4-E179-06D0-4DA02CE98CE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59563" y="3981450"/>
            <a:ext cx="1368425" cy="433388"/>
          </a:xfrm>
          <a:prstGeom prst="line">
            <a:avLst/>
          </a:prstGeom>
          <a:noFill/>
          <a:ln w="76200" cap="sq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15" name="Line 46">
            <a:extLst>
              <a:ext uri="{FF2B5EF4-FFF2-40B4-BE49-F238E27FC236}">
                <a16:creationId xmlns:a16="http://schemas.microsoft.com/office/drawing/2014/main" id="{8EEE0DF5-C970-75DA-43A4-2099B4273AC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00788" y="2541588"/>
            <a:ext cx="358775" cy="1439862"/>
          </a:xfrm>
          <a:prstGeom prst="line">
            <a:avLst/>
          </a:prstGeom>
          <a:noFill/>
          <a:ln w="76200" cap="sq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16" name="Oval 47">
            <a:extLst>
              <a:ext uri="{FF2B5EF4-FFF2-40B4-BE49-F238E27FC236}">
                <a16:creationId xmlns:a16="http://schemas.microsoft.com/office/drawing/2014/main" id="{9B053714-4ADC-7EE5-6628-7193C5E73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4078288"/>
            <a:ext cx="144463" cy="144462"/>
          </a:xfrm>
          <a:prstGeom prst="ellipse">
            <a:avLst/>
          </a:prstGeom>
          <a:solidFill>
            <a:srgbClr val="FFFFFF"/>
          </a:solidFill>
          <a:ln w="9525" cap="sq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70736" name="Line 48">
            <a:extLst>
              <a:ext uri="{FF2B5EF4-FFF2-40B4-BE49-F238E27FC236}">
                <a16:creationId xmlns:a16="http://schemas.microsoft.com/office/drawing/2014/main" id="{7477AEF0-1CDC-F830-3C37-CAFF9D3D01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1863" y="2541588"/>
            <a:ext cx="288925" cy="1608137"/>
          </a:xfrm>
          <a:prstGeom prst="line">
            <a:avLst/>
          </a:prstGeom>
          <a:noFill/>
          <a:ln w="38100" cap="sq">
            <a:solidFill>
              <a:srgbClr val="FF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0737" name="Line 49">
            <a:extLst>
              <a:ext uri="{FF2B5EF4-FFF2-40B4-BE49-F238E27FC236}">
                <a16:creationId xmlns:a16="http://schemas.microsoft.com/office/drawing/2014/main" id="{8A7932EC-1A90-78E8-F2BE-CB302A3FD6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1863" y="3981450"/>
            <a:ext cx="649287" cy="168275"/>
          </a:xfrm>
          <a:prstGeom prst="line">
            <a:avLst/>
          </a:prstGeom>
          <a:noFill/>
          <a:ln w="38100" cap="sq">
            <a:solidFill>
              <a:srgbClr val="FF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0738" name="Line 50">
            <a:extLst>
              <a:ext uri="{FF2B5EF4-FFF2-40B4-BE49-F238E27FC236}">
                <a16:creationId xmlns:a16="http://schemas.microsoft.com/office/drawing/2014/main" id="{83EDE154-7174-D7C7-AF58-44316E3084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1863" y="4149725"/>
            <a:ext cx="2016125" cy="265113"/>
          </a:xfrm>
          <a:prstGeom prst="line">
            <a:avLst/>
          </a:prstGeom>
          <a:noFill/>
          <a:ln w="38100" cap="sq">
            <a:solidFill>
              <a:srgbClr val="FF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0739" name="Line 51">
            <a:extLst>
              <a:ext uri="{FF2B5EF4-FFF2-40B4-BE49-F238E27FC236}">
                <a16:creationId xmlns:a16="http://schemas.microsoft.com/office/drawing/2014/main" id="{15912F62-8E12-2EDE-BAB1-9465A1568B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87900" y="3981450"/>
            <a:ext cx="1223963" cy="168275"/>
          </a:xfrm>
          <a:prstGeom prst="line">
            <a:avLst/>
          </a:prstGeom>
          <a:noFill/>
          <a:ln w="38100" cap="sq">
            <a:solidFill>
              <a:srgbClr val="FF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0740" name="Line 52">
            <a:extLst>
              <a:ext uri="{FF2B5EF4-FFF2-40B4-BE49-F238E27FC236}">
                <a16:creationId xmlns:a16="http://schemas.microsoft.com/office/drawing/2014/main" id="{CEACAAFF-2039-DD89-AF83-7F33BD116A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1863" y="4149725"/>
            <a:ext cx="360362" cy="1128713"/>
          </a:xfrm>
          <a:prstGeom prst="line">
            <a:avLst/>
          </a:prstGeom>
          <a:noFill/>
          <a:ln w="38100">
            <a:solidFill>
              <a:srgbClr val="FF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0741" name="Arc 53">
            <a:extLst>
              <a:ext uri="{FF2B5EF4-FFF2-40B4-BE49-F238E27FC236}">
                <a16:creationId xmlns:a16="http://schemas.microsoft.com/office/drawing/2014/main" id="{353E6059-9272-CCB7-692A-69F79BD49EAD}"/>
              </a:ext>
            </a:extLst>
          </p:cNvPr>
          <p:cNvSpPr>
            <a:spLocks/>
          </p:cNvSpPr>
          <p:nvPr/>
        </p:nvSpPr>
        <p:spPr bwMode="auto">
          <a:xfrm rot="90099" flipH="1">
            <a:off x="5794375" y="3717925"/>
            <a:ext cx="293688" cy="360363"/>
          </a:xfrm>
          <a:custGeom>
            <a:avLst/>
            <a:gdLst>
              <a:gd name="T0" fmla="*/ 0 w 27440"/>
              <a:gd name="T1" fmla="*/ 74973 h 37318"/>
              <a:gd name="T2" fmla="*/ 2366190 w 27440"/>
              <a:gd name="T3" fmla="*/ 3479862 h 37318"/>
              <a:gd name="T4" fmla="*/ 668986 w 27440"/>
              <a:gd name="T5" fmla="*/ 2014172 h 373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440" h="37318" fill="none" extrusionOk="0">
                <a:moveTo>
                  <a:pt x="0" y="804"/>
                </a:moveTo>
                <a:cubicBezTo>
                  <a:pt x="1900" y="270"/>
                  <a:pt x="3865" y="0"/>
                  <a:pt x="5840" y="0"/>
                </a:cubicBezTo>
                <a:cubicBezTo>
                  <a:pt x="17769" y="0"/>
                  <a:pt x="27440" y="9670"/>
                  <a:pt x="27440" y="21600"/>
                </a:cubicBezTo>
                <a:cubicBezTo>
                  <a:pt x="27440" y="27550"/>
                  <a:pt x="24985" y="33236"/>
                  <a:pt x="20655" y="37317"/>
                </a:cubicBezTo>
              </a:path>
              <a:path w="27440" h="37318" stroke="0" extrusionOk="0">
                <a:moveTo>
                  <a:pt x="0" y="804"/>
                </a:moveTo>
                <a:cubicBezTo>
                  <a:pt x="1900" y="270"/>
                  <a:pt x="3865" y="0"/>
                  <a:pt x="5840" y="0"/>
                </a:cubicBezTo>
                <a:cubicBezTo>
                  <a:pt x="17769" y="0"/>
                  <a:pt x="27440" y="9670"/>
                  <a:pt x="27440" y="21600"/>
                </a:cubicBezTo>
                <a:cubicBezTo>
                  <a:pt x="27440" y="27550"/>
                  <a:pt x="24985" y="33236"/>
                  <a:pt x="20655" y="37317"/>
                </a:cubicBezTo>
                <a:lnTo>
                  <a:pt x="5840" y="21600"/>
                </a:lnTo>
                <a:lnTo>
                  <a:pt x="0" y="804"/>
                </a:lnTo>
                <a:close/>
              </a:path>
            </a:pathLst>
          </a:custGeom>
          <a:noFill/>
          <a:ln w="38100" cap="sq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70742" name="Arc 54">
            <a:extLst>
              <a:ext uri="{FF2B5EF4-FFF2-40B4-BE49-F238E27FC236}">
                <a16:creationId xmlns:a16="http://schemas.microsoft.com/office/drawing/2014/main" id="{ACE66418-FF11-C775-4F4B-886FDC388FAC}"/>
              </a:ext>
            </a:extLst>
          </p:cNvPr>
          <p:cNvSpPr>
            <a:spLocks/>
          </p:cNvSpPr>
          <p:nvPr/>
        </p:nvSpPr>
        <p:spPr bwMode="auto">
          <a:xfrm rot="18600000" flipH="1">
            <a:off x="5869781" y="4117182"/>
            <a:ext cx="144463" cy="520700"/>
          </a:xfrm>
          <a:custGeom>
            <a:avLst/>
            <a:gdLst>
              <a:gd name="T0" fmla="*/ 0 w 21600"/>
              <a:gd name="T1" fmla="*/ 0 h 36622"/>
              <a:gd name="T2" fmla="*/ 694265 w 21600"/>
              <a:gd name="T3" fmla="*/ 7403432 h 36622"/>
              <a:gd name="T4" fmla="*/ 0 w 21600"/>
              <a:gd name="T5" fmla="*/ 4366617 h 366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6622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206"/>
                  <a:pt x="19420" y="32593"/>
                  <a:pt x="15520" y="36621"/>
                </a:cubicBezTo>
              </a:path>
              <a:path w="21600" h="36622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206"/>
                  <a:pt x="19420" y="32593"/>
                  <a:pt x="15520" y="36621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 cap="sq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70743" name="Arc 55">
            <a:extLst>
              <a:ext uri="{FF2B5EF4-FFF2-40B4-BE49-F238E27FC236}">
                <a16:creationId xmlns:a16="http://schemas.microsoft.com/office/drawing/2014/main" id="{A896FE89-12B1-37D5-2434-A298B719E1A4}"/>
              </a:ext>
            </a:extLst>
          </p:cNvPr>
          <p:cNvSpPr>
            <a:spLocks/>
          </p:cNvSpPr>
          <p:nvPr/>
        </p:nvSpPr>
        <p:spPr bwMode="auto">
          <a:xfrm rot="11641748" flipH="1">
            <a:off x="6300788" y="4233863"/>
            <a:ext cx="215900" cy="304800"/>
          </a:xfrm>
          <a:custGeom>
            <a:avLst/>
            <a:gdLst>
              <a:gd name="T0" fmla="*/ 0 w 21600"/>
              <a:gd name="T1" fmla="*/ 0 h 37318"/>
              <a:gd name="T2" fmla="*/ 1480224 w 21600"/>
              <a:gd name="T3" fmla="*/ 2489497 h 37318"/>
              <a:gd name="T4" fmla="*/ 0 w 21600"/>
              <a:gd name="T5" fmla="*/ 1440943 h 373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7318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550"/>
                  <a:pt x="19145" y="33236"/>
                  <a:pt x="14815" y="37317"/>
                </a:cubicBezTo>
              </a:path>
              <a:path w="21600" h="37318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550"/>
                  <a:pt x="19145" y="33236"/>
                  <a:pt x="14815" y="37317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 cap="sq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70744" name="Arc 56">
            <a:extLst>
              <a:ext uri="{FF2B5EF4-FFF2-40B4-BE49-F238E27FC236}">
                <a16:creationId xmlns:a16="http://schemas.microsoft.com/office/drawing/2014/main" id="{A1210208-7E66-8993-871F-18BE72360EFD}"/>
              </a:ext>
            </a:extLst>
          </p:cNvPr>
          <p:cNvSpPr>
            <a:spLocks/>
          </p:cNvSpPr>
          <p:nvPr/>
        </p:nvSpPr>
        <p:spPr bwMode="auto">
          <a:xfrm rot="8976558" flipH="1">
            <a:off x="6446838" y="4062413"/>
            <a:ext cx="209550" cy="207962"/>
          </a:xfrm>
          <a:custGeom>
            <a:avLst/>
            <a:gdLst>
              <a:gd name="T0" fmla="*/ 1122344 w 21600"/>
              <a:gd name="T1" fmla="*/ 0 h 33728"/>
              <a:gd name="T2" fmla="*/ 1394439 w 21600"/>
              <a:gd name="T3" fmla="*/ 1282264 h 33728"/>
              <a:gd name="T4" fmla="*/ 0 w 21600"/>
              <a:gd name="T5" fmla="*/ 684700 h 337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3728" fill="none" extrusionOk="0">
                <a:moveTo>
                  <a:pt x="11924" y="0"/>
                </a:moveTo>
                <a:cubicBezTo>
                  <a:pt x="17966" y="4000"/>
                  <a:pt x="21600" y="10763"/>
                  <a:pt x="21600" y="18010"/>
                </a:cubicBezTo>
                <a:cubicBezTo>
                  <a:pt x="21600" y="23960"/>
                  <a:pt x="19145" y="29646"/>
                  <a:pt x="14815" y="33727"/>
                </a:cubicBezTo>
              </a:path>
              <a:path w="21600" h="33728" stroke="0" extrusionOk="0">
                <a:moveTo>
                  <a:pt x="11924" y="0"/>
                </a:moveTo>
                <a:cubicBezTo>
                  <a:pt x="17966" y="4000"/>
                  <a:pt x="21600" y="10763"/>
                  <a:pt x="21600" y="18010"/>
                </a:cubicBezTo>
                <a:cubicBezTo>
                  <a:pt x="21600" y="23960"/>
                  <a:pt x="19145" y="29646"/>
                  <a:pt x="14815" y="33727"/>
                </a:cubicBezTo>
                <a:lnTo>
                  <a:pt x="0" y="18010"/>
                </a:lnTo>
                <a:lnTo>
                  <a:pt x="11924" y="0"/>
                </a:lnTo>
                <a:close/>
              </a:path>
            </a:pathLst>
          </a:custGeom>
          <a:noFill/>
          <a:ln w="38100" cap="sq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70745" name="Arc 57">
            <a:extLst>
              <a:ext uri="{FF2B5EF4-FFF2-40B4-BE49-F238E27FC236}">
                <a16:creationId xmlns:a16="http://schemas.microsoft.com/office/drawing/2014/main" id="{28385389-9758-35BD-3BED-E8BDFF78BADE}"/>
              </a:ext>
            </a:extLst>
          </p:cNvPr>
          <p:cNvSpPr>
            <a:spLocks/>
          </p:cNvSpPr>
          <p:nvPr/>
        </p:nvSpPr>
        <p:spPr bwMode="auto">
          <a:xfrm rot="5853614" flipH="1">
            <a:off x="6100763" y="3684588"/>
            <a:ext cx="236537" cy="287337"/>
          </a:xfrm>
          <a:custGeom>
            <a:avLst/>
            <a:gdLst>
              <a:gd name="T0" fmla="*/ 0 w 21600"/>
              <a:gd name="T1" fmla="*/ 0 h 36622"/>
              <a:gd name="T2" fmla="*/ 1861272 w 21600"/>
              <a:gd name="T3" fmla="*/ 2254452 h 36622"/>
              <a:gd name="T4" fmla="*/ 0 w 21600"/>
              <a:gd name="T5" fmla="*/ 1329697 h 366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6622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206"/>
                  <a:pt x="19420" y="32593"/>
                  <a:pt x="15520" y="36621"/>
                </a:cubicBezTo>
              </a:path>
              <a:path w="21600" h="36622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206"/>
                  <a:pt x="19420" y="32593"/>
                  <a:pt x="15520" y="36621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 cap="sq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27" name="Text Box 58">
            <a:extLst>
              <a:ext uri="{FF2B5EF4-FFF2-40B4-BE49-F238E27FC236}">
                <a16:creationId xmlns:a16="http://schemas.microsoft.com/office/drawing/2014/main" id="{D0B38B07-C1BC-8481-364C-71F7DB11D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2205038"/>
            <a:ext cx="649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2328" name="Text Box 59">
            <a:extLst>
              <a:ext uri="{FF2B5EF4-FFF2-40B4-BE49-F238E27FC236}">
                <a16:creationId xmlns:a16="http://schemas.microsoft.com/office/drawing/2014/main" id="{AF5C5B05-FC3B-B8B1-B35D-5B27DE416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789363"/>
            <a:ext cx="649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2329" name="Text Box 60">
            <a:extLst>
              <a:ext uri="{FF2B5EF4-FFF2-40B4-BE49-F238E27FC236}">
                <a16:creationId xmlns:a16="http://schemas.microsoft.com/office/drawing/2014/main" id="{7B41E35B-845C-831D-330D-DDD02DF16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5229225"/>
            <a:ext cx="649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12330" name="Text Box 61">
            <a:extLst>
              <a:ext uri="{FF2B5EF4-FFF2-40B4-BE49-F238E27FC236}">
                <a16:creationId xmlns:a16="http://schemas.microsoft.com/office/drawing/2014/main" id="{B81E6E6F-A806-D5C0-E1E6-7A7D9A40D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4963" y="4270375"/>
            <a:ext cx="649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12331" name="Text Box 62">
            <a:extLst>
              <a:ext uri="{FF2B5EF4-FFF2-40B4-BE49-F238E27FC236}">
                <a16:creationId xmlns:a16="http://schemas.microsoft.com/office/drawing/2014/main" id="{FBBBA20E-2CC1-8CEE-20E4-7F3BA2B2C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3646488"/>
            <a:ext cx="649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12332" name="Text Box 65">
            <a:extLst>
              <a:ext uri="{FF2B5EF4-FFF2-40B4-BE49-F238E27FC236}">
                <a16:creationId xmlns:a16="http://schemas.microsoft.com/office/drawing/2014/main" id="{B5B22E5D-D3D8-168F-C66F-A6884CF11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7588" y="4149725"/>
            <a:ext cx="649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2"/>
                </a:solidFill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12333" name="Rectangle 67">
            <a:extLst>
              <a:ext uri="{FF2B5EF4-FFF2-40B4-BE49-F238E27FC236}">
                <a16:creationId xmlns:a16="http://schemas.microsoft.com/office/drawing/2014/main" id="{4B92C6FA-632A-4012-AF0C-A53060708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5" y="1524000"/>
            <a:ext cx="425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 cap="sq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/>
              <a:t>检验夹角之和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7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7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7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7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7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0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7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7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7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7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7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7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7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7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7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7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7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uiExpand="1" build="p"/>
      <p:bldP spid="3706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1AC39D1-A19E-5227-8B5E-3E7A76D30D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实区域填充算法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6D0585B-D02B-8DDA-4B7D-A05A8537C5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7772400" cy="1152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</a:rPr>
              <a:t>夹角如何计算？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大小：利用余弦定理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方向：令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A1AE76EF-B367-AA4D-2FF1-A30A1CFF8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3317" name="Object 5">
            <a:extLst>
              <a:ext uri="{FF2B5EF4-FFF2-40B4-BE49-F238E27FC236}">
                <a16:creationId xmlns:a16="http://schemas.microsoft.com/office/drawing/2014/main" id="{C6BE3E7F-3061-EF68-E6AA-ABAD9E9123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6350" y="3068638"/>
          <a:ext cx="747236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505200" imgH="444500" progId="Equation.3">
                  <p:embed/>
                </p:oleObj>
              </mc:Choice>
              <mc:Fallback>
                <p:oleObj name="公式" r:id="rId2" imgW="3505200" imgH="444500" progId="Equation.3">
                  <p:embed/>
                  <p:pic>
                    <p:nvPicPr>
                      <p:cNvPr id="13317" name="Object 5">
                        <a:extLst>
                          <a:ext uri="{FF2B5EF4-FFF2-40B4-BE49-F238E27FC236}">
                            <a16:creationId xmlns:a16="http://schemas.microsoft.com/office/drawing/2014/main" id="{C6BE3E7F-3061-EF68-E6AA-ABAD9E9123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3068638"/>
                        <a:ext cx="7472363" cy="9525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Rectangle 6">
            <a:extLst>
              <a:ext uri="{FF2B5EF4-FFF2-40B4-BE49-F238E27FC236}">
                <a16:creationId xmlns:a16="http://schemas.microsoft.com/office/drawing/2014/main" id="{B65E9D11-E46A-B295-B3B3-C01255232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165850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当</a:t>
            </a:r>
            <a:r>
              <a:rPr lang="en-US" altLang="zh-CN" sz="1800" i="1">
                <a:ea typeface="宋体" panose="02010600030101010101" pitchFamily="2" charset="-122"/>
              </a:rPr>
              <a:t>T</a:t>
            </a:r>
            <a:r>
              <a:rPr lang="en-US" altLang="zh-CN" sz="1800">
                <a:ea typeface="宋体" panose="02010600030101010101" pitchFamily="2" charset="-122"/>
              </a:rPr>
              <a:t>&lt;0</a:t>
            </a:r>
            <a:r>
              <a:rPr lang="zh-CN" altLang="en-US" sz="1800">
                <a:ea typeface="宋体" panose="02010600030101010101" pitchFamily="2" charset="-122"/>
              </a:rPr>
              <a:t>时，</a:t>
            </a:r>
            <a:r>
              <a:rPr lang="en-US" altLang="zh-CN" sz="1800">
                <a:ea typeface="宋体" panose="02010600030101010101" pitchFamily="2" charset="-122"/>
              </a:rPr>
              <a:t>AP</a:t>
            </a:r>
            <a:r>
              <a:rPr lang="zh-CN" altLang="en-US" sz="1800">
                <a:ea typeface="宋体" panose="02010600030101010101" pitchFamily="2" charset="-122"/>
              </a:rPr>
              <a:t>斜率</a:t>
            </a:r>
            <a:r>
              <a:rPr lang="en-US" altLang="zh-CN" sz="1800">
                <a:ea typeface="宋体" panose="02010600030101010101" pitchFamily="2" charset="-122"/>
              </a:rPr>
              <a:t>&gt;BP</a:t>
            </a:r>
            <a:r>
              <a:rPr lang="zh-CN" altLang="en-US" sz="1800">
                <a:ea typeface="宋体" panose="02010600030101010101" pitchFamily="2" charset="-122"/>
              </a:rPr>
              <a:t>斜率，为顺时针角</a:t>
            </a:r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B38E9D2C-F9C0-7580-4A52-8D86A260A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6165850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当</a:t>
            </a:r>
            <a:r>
              <a:rPr lang="en-US" altLang="zh-CN" sz="1800" i="1">
                <a:ea typeface="宋体" panose="02010600030101010101" pitchFamily="2" charset="-122"/>
              </a:rPr>
              <a:t>T</a:t>
            </a:r>
            <a:r>
              <a:rPr lang="en-US" altLang="zh-CN" sz="1800">
                <a:ea typeface="宋体" panose="02010600030101010101" pitchFamily="2" charset="-122"/>
              </a:rPr>
              <a:t>&gt;0</a:t>
            </a:r>
            <a:r>
              <a:rPr lang="zh-CN" altLang="en-US" sz="1800">
                <a:ea typeface="宋体" panose="02010600030101010101" pitchFamily="2" charset="-122"/>
              </a:rPr>
              <a:t>时，</a:t>
            </a:r>
            <a:r>
              <a:rPr lang="en-US" altLang="zh-CN" sz="1800">
                <a:ea typeface="宋体" panose="02010600030101010101" pitchFamily="2" charset="-122"/>
              </a:rPr>
              <a:t>AP</a:t>
            </a:r>
            <a:r>
              <a:rPr lang="zh-CN" altLang="en-US" sz="1800">
                <a:ea typeface="宋体" panose="02010600030101010101" pitchFamily="2" charset="-122"/>
              </a:rPr>
              <a:t>斜率</a:t>
            </a:r>
            <a:r>
              <a:rPr lang="en-US" altLang="zh-CN" sz="1800">
                <a:ea typeface="宋体" panose="02010600030101010101" pitchFamily="2" charset="-122"/>
              </a:rPr>
              <a:t>&lt;BP</a:t>
            </a:r>
            <a:r>
              <a:rPr lang="zh-CN" altLang="en-US" sz="1800">
                <a:ea typeface="宋体" panose="02010600030101010101" pitchFamily="2" charset="-122"/>
              </a:rPr>
              <a:t>斜率，为逆时针角</a:t>
            </a:r>
          </a:p>
        </p:txBody>
      </p:sp>
      <p:grpSp>
        <p:nvGrpSpPr>
          <p:cNvPr id="13320" name="Group 8">
            <a:extLst>
              <a:ext uri="{FF2B5EF4-FFF2-40B4-BE49-F238E27FC236}">
                <a16:creationId xmlns:a16="http://schemas.microsoft.com/office/drawing/2014/main" id="{6D885571-3E13-B386-EB96-56EAA47806EA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3932238"/>
            <a:ext cx="2433638" cy="2449512"/>
            <a:chOff x="349" y="2341"/>
            <a:chExt cx="1533" cy="1543"/>
          </a:xfrm>
        </p:grpSpPr>
        <p:grpSp>
          <p:nvGrpSpPr>
            <p:cNvPr id="13333" name="Group 9">
              <a:extLst>
                <a:ext uri="{FF2B5EF4-FFF2-40B4-BE49-F238E27FC236}">
                  <a16:creationId xmlns:a16="http://schemas.microsoft.com/office/drawing/2014/main" id="{85F6272B-7BF3-E253-7138-8524E7446B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" y="2614"/>
              <a:ext cx="1134" cy="1134"/>
              <a:chOff x="4422" y="935"/>
              <a:chExt cx="1134" cy="1134"/>
            </a:xfrm>
          </p:grpSpPr>
          <p:sp>
            <p:nvSpPr>
              <p:cNvPr id="13339" name="Line 10">
                <a:extLst>
                  <a:ext uri="{FF2B5EF4-FFF2-40B4-BE49-F238E27FC236}">
                    <a16:creationId xmlns:a16="http://schemas.microsoft.com/office/drawing/2014/main" id="{E23A131C-D407-F70F-AD0A-6834F0A9D3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2069"/>
                <a:ext cx="1134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40" name="Line 11">
                <a:extLst>
                  <a:ext uri="{FF2B5EF4-FFF2-40B4-BE49-F238E27FC236}">
                    <a16:creationId xmlns:a16="http://schemas.microsoft.com/office/drawing/2014/main" id="{B4B5FB9A-2C52-1C5D-DFBB-F48C8B9ADF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855" y="1502"/>
                <a:ext cx="1134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13341" name="Line 12">
                <a:extLst>
                  <a:ext uri="{FF2B5EF4-FFF2-40B4-BE49-F238E27FC236}">
                    <a16:creationId xmlns:a16="http://schemas.microsoft.com/office/drawing/2014/main" id="{E475F698-1818-F21F-7898-861B6E786D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94" y="1253"/>
                <a:ext cx="408" cy="499"/>
              </a:xfrm>
              <a:prstGeom prst="line">
                <a:avLst/>
              </a:prstGeom>
              <a:noFill/>
              <a:ln w="25400" cap="sq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42" name="Line 13">
                <a:extLst>
                  <a:ext uri="{FF2B5EF4-FFF2-40B4-BE49-F238E27FC236}">
                    <a16:creationId xmlns:a16="http://schemas.microsoft.com/office/drawing/2014/main" id="{D372A1F2-2A53-D7C2-BA68-BDB6BC1D79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00000" flipV="1">
                <a:off x="4767" y="1454"/>
                <a:ext cx="499" cy="454"/>
              </a:xfrm>
              <a:prstGeom prst="line">
                <a:avLst/>
              </a:prstGeom>
              <a:noFill/>
              <a:ln w="25400" cap="sq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43" name="Arc 14">
                <a:extLst>
                  <a:ext uri="{FF2B5EF4-FFF2-40B4-BE49-F238E27FC236}">
                    <a16:creationId xmlns:a16="http://schemas.microsoft.com/office/drawing/2014/main" id="{DC1CF5BC-454D-A7DF-EB2A-848B88FEB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2" y="1450"/>
                <a:ext cx="182" cy="211"/>
              </a:xfrm>
              <a:custGeom>
                <a:avLst/>
                <a:gdLst>
                  <a:gd name="T0" fmla="*/ 1 w 21600"/>
                  <a:gd name="T1" fmla="*/ 0 h 20047"/>
                  <a:gd name="T2" fmla="*/ 2 w 21600"/>
                  <a:gd name="T3" fmla="*/ 2 h 20047"/>
                  <a:gd name="T4" fmla="*/ 0 w 21600"/>
                  <a:gd name="T5" fmla="*/ 2 h 2004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0047" fill="none" extrusionOk="0">
                    <a:moveTo>
                      <a:pt x="8041" y="-1"/>
                    </a:moveTo>
                    <a:cubicBezTo>
                      <a:pt x="16231" y="3284"/>
                      <a:pt x="21600" y="11222"/>
                      <a:pt x="21600" y="20047"/>
                    </a:cubicBezTo>
                  </a:path>
                  <a:path w="21600" h="20047" stroke="0" extrusionOk="0">
                    <a:moveTo>
                      <a:pt x="8041" y="-1"/>
                    </a:moveTo>
                    <a:cubicBezTo>
                      <a:pt x="16231" y="3284"/>
                      <a:pt x="21600" y="11222"/>
                      <a:pt x="21600" y="20047"/>
                    </a:cubicBezTo>
                    <a:lnTo>
                      <a:pt x="0" y="20047"/>
                    </a:lnTo>
                    <a:lnTo>
                      <a:pt x="8041" y="-1"/>
                    </a:lnTo>
                    <a:close/>
                  </a:path>
                </a:pathLst>
              </a:cu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334" name="Text Box 15">
              <a:extLst>
                <a:ext uri="{FF2B5EF4-FFF2-40B4-BE49-F238E27FC236}">
                  <a16:creationId xmlns:a16="http://schemas.microsoft.com/office/drawing/2014/main" id="{1572D876-5FA7-9733-7697-3701CAC418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" y="2341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solidFill>
                    <a:schemeClr val="tx2"/>
                  </a:solidFill>
                  <a:ea typeface="宋体" panose="02010600030101010101" pitchFamily="2" charset="-122"/>
                </a:rPr>
                <a:t>z</a:t>
              </a:r>
            </a:p>
          </p:txBody>
        </p:sp>
        <p:sp>
          <p:nvSpPr>
            <p:cNvPr id="13335" name="Text Box 16">
              <a:extLst>
                <a:ext uri="{FF2B5EF4-FFF2-40B4-BE49-F238E27FC236}">
                  <a16:creationId xmlns:a16="http://schemas.microsoft.com/office/drawing/2014/main" id="{3DB1322D-F7A2-F6D6-B470-D45C1408AD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3557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solidFill>
                    <a:schemeClr val="tx2"/>
                  </a:solidFill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3336" name="Text Box 17">
              <a:extLst>
                <a:ext uri="{FF2B5EF4-FFF2-40B4-BE49-F238E27FC236}">
                  <a16:creationId xmlns:a16="http://schemas.microsoft.com/office/drawing/2014/main" id="{D35A55BA-BBDA-D674-F3F7-167BEE7D5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649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3337" name="Text Box 18">
              <a:extLst>
                <a:ext uri="{FF2B5EF4-FFF2-40B4-BE49-F238E27FC236}">
                  <a16:creationId xmlns:a16="http://schemas.microsoft.com/office/drawing/2014/main" id="{F18ACBB1-B259-640B-9E0A-2741475AE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4" y="3113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3338" name="Text Box 19">
              <a:extLst>
                <a:ext uri="{FF2B5EF4-FFF2-40B4-BE49-F238E27FC236}">
                  <a16:creationId xmlns:a16="http://schemas.microsoft.com/office/drawing/2014/main" id="{BDD6A6BB-50D6-199D-25EA-DE8207ABE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" y="3339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ea typeface="宋体" panose="02010600030101010101" pitchFamily="2" charset="-122"/>
                </a:rPr>
                <a:t>P</a:t>
              </a:r>
            </a:p>
          </p:txBody>
        </p:sp>
      </p:grpSp>
      <p:grpSp>
        <p:nvGrpSpPr>
          <p:cNvPr id="13321" name="Group 20">
            <a:extLst>
              <a:ext uri="{FF2B5EF4-FFF2-40B4-BE49-F238E27FC236}">
                <a16:creationId xmlns:a16="http://schemas.microsoft.com/office/drawing/2014/main" id="{7DAC475D-2A1D-6868-E13F-F96696F2D33D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3932238"/>
            <a:ext cx="2433638" cy="2449512"/>
            <a:chOff x="349" y="2341"/>
            <a:chExt cx="1533" cy="1543"/>
          </a:xfrm>
        </p:grpSpPr>
        <p:grpSp>
          <p:nvGrpSpPr>
            <p:cNvPr id="13322" name="Group 21">
              <a:extLst>
                <a:ext uri="{FF2B5EF4-FFF2-40B4-BE49-F238E27FC236}">
                  <a16:creationId xmlns:a16="http://schemas.microsoft.com/office/drawing/2014/main" id="{E103A026-E91B-CE70-26EA-AB496FB56D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" y="2614"/>
              <a:ext cx="1134" cy="1134"/>
              <a:chOff x="4422" y="935"/>
              <a:chExt cx="1134" cy="1134"/>
            </a:xfrm>
          </p:grpSpPr>
          <p:sp>
            <p:nvSpPr>
              <p:cNvPr id="13328" name="Line 22">
                <a:extLst>
                  <a:ext uri="{FF2B5EF4-FFF2-40B4-BE49-F238E27FC236}">
                    <a16:creationId xmlns:a16="http://schemas.microsoft.com/office/drawing/2014/main" id="{44829FE1-7749-5658-1C61-5F2CAE0A0F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2069"/>
                <a:ext cx="1134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29" name="Line 23">
                <a:extLst>
                  <a:ext uri="{FF2B5EF4-FFF2-40B4-BE49-F238E27FC236}">
                    <a16:creationId xmlns:a16="http://schemas.microsoft.com/office/drawing/2014/main" id="{FFD51B74-8EE4-897B-579B-859F3ABBA6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855" y="1502"/>
                <a:ext cx="1134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30" name="Line 24">
                <a:extLst>
                  <a:ext uri="{FF2B5EF4-FFF2-40B4-BE49-F238E27FC236}">
                    <a16:creationId xmlns:a16="http://schemas.microsoft.com/office/drawing/2014/main" id="{1ACDAE33-EB40-C0D1-4A9A-F4F0E11B17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94" y="1253"/>
                <a:ext cx="408" cy="499"/>
              </a:xfrm>
              <a:prstGeom prst="line">
                <a:avLst/>
              </a:prstGeom>
              <a:noFill/>
              <a:ln w="25400" cap="sq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31" name="Line 25">
                <a:extLst>
                  <a:ext uri="{FF2B5EF4-FFF2-40B4-BE49-F238E27FC236}">
                    <a16:creationId xmlns:a16="http://schemas.microsoft.com/office/drawing/2014/main" id="{5AFDEFF3-1870-1E31-2FCC-15B924A74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00000" flipV="1">
                <a:off x="4767" y="1454"/>
                <a:ext cx="499" cy="454"/>
              </a:xfrm>
              <a:prstGeom prst="line">
                <a:avLst/>
              </a:prstGeom>
              <a:noFill/>
              <a:ln w="25400" cap="sq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32" name="Arc 26">
                <a:extLst>
                  <a:ext uri="{FF2B5EF4-FFF2-40B4-BE49-F238E27FC236}">
                    <a16:creationId xmlns:a16="http://schemas.microsoft.com/office/drawing/2014/main" id="{AF10D606-2782-D7F1-4B0F-47508C766E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2" y="1450"/>
                <a:ext cx="182" cy="211"/>
              </a:xfrm>
              <a:custGeom>
                <a:avLst/>
                <a:gdLst>
                  <a:gd name="T0" fmla="*/ 1 w 21600"/>
                  <a:gd name="T1" fmla="*/ 0 h 20047"/>
                  <a:gd name="T2" fmla="*/ 2 w 21600"/>
                  <a:gd name="T3" fmla="*/ 2 h 20047"/>
                  <a:gd name="T4" fmla="*/ 0 w 21600"/>
                  <a:gd name="T5" fmla="*/ 2 h 2004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0047" fill="none" extrusionOk="0">
                    <a:moveTo>
                      <a:pt x="8041" y="-1"/>
                    </a:moveTo>
                    <a:cubicBezTo>
                      <a:pt x="16231" y="3284"/>
                      <a:pt x="21600" y="11222"/>
                      <a:pt x="21600" y="20047"/>
                    </a:cubicBezTo>
                  </a:path>
                  <a:path w="21600" h="20047" stroke="0" extrusionOk="0">
                    <a:moveTo>
                      <a:pt x="8041" y="-1"/>
                    </a:moveTo>
                    <a:cubicBezTo>
                      <a:pt x="16231" y="3284"/>
                      <a:pt x="21600" y="11222"/>
                      <a:pt x="21600" y="20047"/>
                    </a:cubicBezTo>
                    <a:lnTo>
                      <a:pt x="0" y="20047"/>
                    </a:lnTo>
                    <a:lnTo>
                      <a:pt x="8041" y="-1"/>
                    </a:lnTo>
                    <a:close/>
                  </a:path>
                </a:pathLst>
              </a:custGeom>
              <a:noFill/>
              <a:ln w="25400" cap="sq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323" name="Text Box 27">
              <a:extLst>
                <a:ext uri="{FF2B5EF4-FFF2-40B4-BE49-F238E27FC236}">
                  <a16:creationId xmlns:a16="http://schemas.microsoft.com/office/drawing/2014/main" id="{19D34F83-DB67-01D3-5F38-925BFC31C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" y="2341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solidFill>
                    <a:schemeClr val="tx2"/>
                  </a:solidFill>
                  <a:ea typeface="宋体" panose="02010600030101010101" pitchFamily="2" charset="-122"/>
                </a:rPr>
                <a:t>z</a:t>
              </a:r>
            </a:p>
          </p:txBody>
        </p:sp>
        <p:sp>
          <p:nvSpPr>
            <p:cNvPr id="13324" name="Text Box 28">
              <a:extLst>
                <a:ext uri="{FF2B5EF4-FFF2-40B4-BE49-F238E27FC236}">
                  <a16:creationId xmlns:a16="http://schemas.microsoft.com/office/drawing/2014/main" id="{59981D8C-9CE2-D588-C042-7D88D6B3F9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3557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solidFill>
                    <a:schemeClr val="tx2"/>
                  </a:solidFill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3325" name="Text Box 29">
              <a:extLst>
                <a:ext uri="{FF2B5EF4-FFF2-40B4-BE49-F238E27FC236}">
                  <a16:creationId xmlns:a16="http://schemas.microsoft.com/office/drawing/2014/main" id="{22841271-EF1E-22AB-C59C-BA2BD2505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649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3326" name="Text Box 30">
              <a:extLst>
                <a:ext uri="{FF2B5EF4-FFF2-40B4-BE49-F238E27FC236}">
                  <a16:creationId xmlns:a16="http://schemas.microsoft.com/office/drawing/2014/main" id="{D8628EE3-5A76-1FE6-C2B3-3834E474B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4" y="3113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3327" name="Text Box 31">
              <a:extLst>
                <a:ext uri="{FF2B5EF4-FFF2-40B4-BE49-F238E27FC236}">
                  <a16:creationId xmlns:a16="http://schemas.microsoft.com/office/drawing/2014/main" id="{3F45202A-3729-AA9A-B9EC-1A9C51900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" y="3339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ea typeface="宋体" panose="02010600030101010101" pitchFamily="2" charset="-122"/>
                </a:rPr>
                <a:t>P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商务计划">
  <a:themeElements>
    <a:clrScheme name="商务计划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4D4D4D"/>
      </a:hlink>
      <a:folHlink>
        <a:srgbClr val="EAEAEA"/>
      </a:folHlink>
    </a:clrScheme>
    <a:fontScheme name="商务计划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9525" cap="sq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9525" cap="sq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商务计划 1">
        <a:dk1>
          <a:srgbClr val="000000"/>
        </a:dk1>
        <a:lt1>
          <a:srgbClr val="EAEAEA"/>
        </a:lt1>
        <a:dk2>
          <a:srgbClr val="00763B"/>
        </a:dk2>
        <a:lt2>
          <a:srgbClr val="FFFFCC"/>
        </a:lt2>
        <a:accent1>
          <a:srgbClr val="CC6600"/>
        </a:accent1>
        <a:accent2>
          <a:srgbClr val="FF9900"/>
        </a:accent2>
        <a:accent3>
          <a:srgbClr val="AABDAF"/>
        </a:accent3>
        <a:accent4>
          <a:srgbClr val="C8C8C8"/>
        </a:accent4>
        <a:accent5>
          <a:srgbClr val="E2B8AA"/>
        </a:accent5>
        <a:accent6>
          <a:srgbClr val="E78A00"/>
        </a:accent6>
        <a:hlink>
          <a:srgbClr val="CC3300"/>
        </a:hlink>
        <a:folHlink>
          <a:srgbClr val="71BB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商务计划 2">
        <a:dk1>
          <a:srgbClr val="000000"/>
        </a:dk1>
        <a:lt1>
          <a:srgbClr val="FFFFFF"/>
        </a:lt1>
        <a:dk2>
          <a:srgbClr val="006633"/>
        </a:dk2>
        <a:lt2>
          <a:srgbClr val="FFFFFF"/>
        </a:lt2>
        <a:accent1>
          <a:srgbClr val="009999"/>
        </a:accent1>
        <a:accent2>
          <a:srgbClr val="8263A2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755992"/>
        </a:accent6>
        <a:hlink>
          <a:srgbClr val="0665C6"/>
        </a:hlink>
        <a:folHlink>
          <a:srgbClr val="71BB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计划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计划 4">
        <a:dk1>
          <a:srgbClr val="271A0D"/>
        </a:dk1>
        <a:lt1>
          <a:srgbClr val="EAEAEA"/>
        </a:lt1>
        <a:dk2>
          <a:srgbClr val="996633"/>
        </a:dk2>
        <a:lt2>
          <a:srgbClr val="FFFFCC"/>
        </a:lt2>
        <a:accent1>
          <a:srgbClr val="CC6600"/>
        </a:accent1>
        <a:accent2>
          <a:srgbClr val="FF9900"/>
        </a:accent2>
        <a:accent3>
          <a:srgbClr val="CAB8AD"/>
        </a:accent3>
        <a:accent4>
          <a:srgbClr val="C8C8C8"/>
        </a:accent4>
        <a:accent5>
          <a:srgbClr val="E2B8AA"/>
        </a:accent5>
        <a:accent6>
          <a:srgbClr val="E78A00"/>
        </a:accent6>
        <a:hlink>
          <a:srgbClr val="CC3300"/>
        </a:hlink>
        <a:folHlink>
          <a:srgbClr val="CA956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商务计划 5">
        <a:dk1>
          <a:srgbClr val="001428"/>
        </a:dk1>
        <a:lt1>
          <a:srgbClr val="DDDDDD"/>
        </a:lt1>
        <a:dk2>
          <a:srgbClr val="336699"/>
        </a:dk2>
        <a:lt2>
          <a:srgbClr val="CCFFCC"/>
        </a:lt2>
        <a:accent1>
          <a:srgbClr val="009999"/>
        </a:accent1>
        <a:accent2>
          <a:srgbClr val="8263A2"/>
        </a:accent2>
        <a:accent3>
          <a:srgbClr val="ADB8CA"/>
        </a:accent3>
        <a:accent4>
          <a:srgbClr val="BDBDBD"/>
        </a:accent4>
        <a:accent5>
          <a:srgbClr val="AACACA"/>
        </a:accent5>
        <a:accent6>
          <a:srgbClr val="755992"/>
        </a:accent6>
        <a:hlink>
          <a:srgbClr val="0665C6"/>
        </a:hlink>
        <a:folHlink>
          <a:srgbClr val="699BC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Office\Templates\2052\商务计划.pot</Template>
  <TotalTime>2950</TotalTime>
  <Words>2397</Words>
  <Application>Microsoft Office PowerPoint</Application>
  <PresentationFormat>全屏显示(4:3)</PresentationFormat>
  <Paragraphs>756</Paragraphs>
  <Slides>53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63" baseType="lpstr">
      <vt:lpstr>宋体</vt:lpstr>
      <vt:lpstr>隶书</vt:lpstr>
      <vt:lpstr>黑体</vt:lpstr>
      <vt:lpstr>Arial</vt:lpstr>
      <vt:lpstr>Arial Narrow</vt:lpstr>
      <vt:lpstr>Times New Roman</vt:lpstr>
      <vt:lpstr>Wingdings</vt:lpstr>
      <vt:lpstr>商务计划</vt:lpstr>
      <vt:lpstr>公式</vt:lpstr>
      <vt:lpstr>Visio.Drawing.6</vt:lpstr>
      <vt:lpstr>第三章 基本图形生成算法 </vt:lpstr>
      <vt:lpstr>内容提要</vt:lpstr>
      <vt:lpstr>PowerPoint 演示文稿</vt:lpstr>
      <vt:lpstr>      直线的扫描转换</vt:lpstr>
      <vt:lpstr>3.5  实区域填充算法</vt:lpstr>
      <vt:lpstr>3.5  实区域填充算法</vt:lpstr>
      <vt:lpstr>实区域填充算法</vt:lpstr>
      <vt:lpstr>实区域填充算法</vt:lpstr>
      <vt:lpstr>实区域填充算法</vt:lpstr>
      <vt:lpstr>实区域填充算法</vt:lpstr>
      <vt:lpstr>实区域填充算法</vt:lpstr>
      <vt:lpstr>实区域填充算法</vt:lpstr>
      <vt:lpstr>实区域填充算法</vt:lpstr>
      <vt:lpstr>扫描线填充算法</vt:lpstr>
      <vt:lpstr>扫描线填充算法</vt:lpstr>
      <vt:lpstr>扫描线填充算法</vt:lpstr>
      <vt:lpstr>扫描线填充算法</vt:lpstr>
      <vt:lpstr>扫描线填充算法</vt:lpstr>
      <vt:lpstr>扫描线填充算法</vt:lpstr>
      <vt:lpstr>扫描线填充算法</vt:lpstr>
      <vt:lpstr>扫描线填充算法</vt:lpstr>
      <vt:lpstr>扫描线填充算法</vt:lpstr>
      <vt:lpstr>扫描线填充算法</vt:lpstr>
      <vt:lpstr>扫描线填充算法</vt:lpstr>
      <vt:lpstr>扫描线填充算法</vt:lpstr>
      <vt:lpstr>扫描线填充算法</vt:lpstr>
      <vt:lpstr>扫描线填充算法</vt:lpstr>
      <vt:lpstr>扫描线填充算法</vt:lpstr>
      <vt:lpstr>扫描线填充算法</vt:lpstr>
      <vt:lpstr>扫描线填充算法</vt:lpstr>
      <vt:lpstr>扫描线填充算法</vt:lpstr>
      <vt:lpstr>扫描线填充算法</vt:lpstr>
      <vt:lpstr>扫描线填充算法</vt:lpstr>
      <vt:lpstr>扫描线填充算法</vt:lpstr>
      <vt:lpstr>扫描线填充算法</vt:lpstr>
      <vt:lpstr>PowerPoint 演示文稿</vt:lpstr>
      <vt:lpstr>扫描线填充算法</vt:lpstr>
      <vt:lpstr>边填充算法</vt:lpstr>
      <vt:lpstr>边填充算法</vt:lpstr>
      <vt:lpstr>边填充算法</vt:lpstr>
      <vt:lpstr>栅栏填充算法</vt:lpstr>
      <vt:lpstr>栅栏填充算法</vt:lpstr>
      <vt:lpstr>种子填充算法</vt:lpstr>
      <vt:lpstr>种子填充算法</vt:lpstr>
      <vt:lpstr>种子填充算法</vt:lpstr>
      <vt:lpstr>种子填充算法</vt:lpstr>
      <vt:lpstr>简单的种子填充算法</vt:lpstr>
      <vt:lpstr>种子填充算法的递归实现 </vt:lpstr>
      <vt:lpstr>简单的种子填充算法</vt:lpstr>
      <vt:lpstr>扫描线种子填充算法</vt:lpstr>
      <vt:lpstr>扫描线种子填充算法</vt:lpstr>
      <vt:lpstr>扫描线种子填充算法</vt:lpstr>
      <vt:lpstr>扫描线种子填充算法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实区域填充</dc:title>
  <dc:creator>苏小红</dc:creator>
  <cp:lastModifiedBy>墨</cp:lastModifiedBy>
  <cp:revision>155</cp:revision>
  <dcterms:created xsi:type="dcterms:W3CDTF">1601-01-01T00:00:00Z</dcterms:created>
  <dcterms:modified xsi:type="dcterms:W3CDTF">2023-06-16T09:26:02Z</dcterms:modified>
</cp:coreProperties>
</file>