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3" r:id="rId1"/>
  </p:sldMasterIdLst>
  <p:notesMasterIdLst>
    <p:notesMasterId r:id="rId34"/>
  </p:notesMasterIdLst>
  <p:handoutMasterIdLst>
    <p:handoutMasterId r:id="rId35"/>
  </p:handoutMasterIdLst>
  <p:sldIdLst>
    <p:sldId id="256" r:id="rId2"/>
    <p:sldId id="257" r:id="rId3"/>
    <p:sldId id="525" r:id="rId4"/>
    <p:sldId id="554" r:id="rId5"/>
    <p:sldId id="527" r:id="rId6"/>
    <p:sldId id="528" r:id="rId7"/>
    <p:sldId id="529" r:id="rId8"/>
    <p:sldId id="556" r:id="rId9"/>
    <p:sldId id="558" r:id="rId10"/>
    <p:sldId id="557" r:id="rId11"/>
    <p:sldId id="563" r:id="rId12"/>
    <p:sldId id="559" r:id="rId13"/>
    <p:sldId id="560" r:id="rId14"/>
    <p:sldId id="566" r:id="rId15"/>
    <p:sldId id="561" r:id="rId16"/>
    <p:sldId id="562" r:id="rId17"/>
    <p:sldId id="533" r:id="rId18"/>
    <p:sldId id="565" r:id="rId19"/>
    <p:sldId id="534" r:id="rId20"/>
    <p:sldId id="535" r:id="rId21"/>
    <p:sldId id="536" r:id="rId22"/>
    <p:sldId id="537" r:id="rId23"/>
    <p:sldId id="570" r:id="rId24"/>
    <p:sldId id="564" r:id="rId25"/>
    <p:sldId id="567" r:id="rId26"/>
    <p:sldId id="568" r:id="rId27"/>
    <p:sldId id="569" r:id="rId28"/>
    <p:sldId id="538" r:id="rId29"/>
    <p:sldId id="540" r:id="rId30"/>
    <p:sldId id="547" r:id="rId31"/>
    <p:sldId id="543" r:id="rId32"/>
    <p:sldId id="549" r:id="rId33"/>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00"/>
    <a:srgbClr val="FF6600"/>
    <a:srgbClr val="FFCC00"/>
    <a:srgbClr val="CCFF33"/>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6" autoAdjust="0"/>
    <p:restoredTop sz="94660"/>
  </p:normalViewPr>
  <p:slideViewPr>
    <p:cSldViewPr>
      <p:cViewPr varScale="1">
        <p:scale>
          <a:sx n="77" d="100"/>
          <a:sy n="77" d="100"/>
        </p:scale>
        <p:origin x="165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52"/>
    </p:cViewPr>
  </p:sorterViewPr>
  <p:notesViewPr>
    <p:cSldViewPr>
      <p:cViewPr varScale="1">
        <p:scale>
          <a:sx n="54" d="100"/>
          <a:sy n="54" d="100"/>
        </p:scale>
        <p:origin x="-126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A1B8C602-1A43-2089-8760-18C3031ECE6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72035" name="Rectangle 3">
            <a:extLst>
              <a:ext uri="{FF2B5EF4-FFF2-40B4-BE49-F238E27FC236}">
                <a16:creationId xmlns:a16="http://schemas.microsoft.com/office/drawing/2014/main" id="{57CB7C55-83B3-2BB5-2F59-2AC5A1F101C2}"/>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172036" name="Rectangle 4">
            <a:extLst>
              <a:ext uri="{FF2B5EF4-FFF2-40B4-BE49-F238E27FC236}">
                <a16:creationId xmlns:a16="http://schemas.microsoft.com/office/drawing/2014/main" id="{1B8299FB-A023-3E3F-BCCE-7C775F4D0EE9}"/>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72037" name="Rectangle 5">
            <a:extLst>
              <a:ext uri="{FF2B5EF4-FFF2-40B4-BE49-F238E27FC236}">
                <a16:creationId xmlns:a16="http://schemas.microsoft.com/office/drawing/2014/main" id="{69DC8B97-2CBA-CA8F-4C59-63E711FAAC8D}"/>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Arial" panose="020B0604020202020204" pitchFamily="34" charset="0"/>
              </a:defRPr>
            </a:lvl1pPr>
          </a:lstStyle>
          <a:p>
            <a:pPr>
              <a:defRPr/>
            </a:pPr>
            <a:fld id="{72B19DFA-957B-4ABC-BAA1-5AF5DDE6A98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94DF2171-CE42-3B34-B7C2-1B0C7D75859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24931" name="Rectangle 3">
            <a:extLst>
              <a:ext uri="{FF2B5EF4-FFF2-40B4-BE49-F238E27FC236}">
                <a16:creationId xmlns:a16="http://schemas.microsoft.com/office/drawing/2014/main" id="{1B96DC3C-FA21-065B-7B19-D7F0781B6B6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3076" name="Rectangle 4">
            <a:extLst>
              <a:ext uri="{FF2B5EF4-FFF2-40B4-BE49-F238E27FC236}">
                <a16:creationId xmlns:a16="http://schemas.microsoft.com/office/drawing/2014/main" id="{C68AF6A7-9674-28E9-F728-1EFF2C1E51B5}"/>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a:extLst>
              <a:ext uri="{FF2B5EF4-FFF2-40B4-BE49-F238E27FC236}">
                <a16:creationId xmlns:a16="http://schemas.microsoft.com/office/drawing/2014/main" id="{99636D3D-9778-C63B-C3D5-A641D6F2587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4934" name="Rectangle 6">
            <a:extLst>
              <a:ext uri="{FF2B5EF4-FFF2-40B4-BE49-F238E27FC236}">
                <a16:creationId xmlns:a16="http://schemas.microsoft.com/office/drawing/2014/main" id="{91F347C8-C34F-BE29-6208-03C7D0355E0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24935" name="Rectangle 7">
            <a:extLst>
              <a:ext uri="{FF2B5EF4-FFF2-40B4-BE49-F238E27FC236}">
                <a16:creationId xmlns:a16="http://schemas.microsoft.com/office/drawing/2014/main" id="{6AE14844-3B03-D497-6CB9-915BC37D36B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Arial" panose="020B0604020202020204" pitchFamily="34" charset="0"/>
              </a:defRPr>
            </a:lvl1pPr>
          </a:lstStyle>
          <a:p>
            <a:pPr>
              <a:defRPr/>
            </a:pPr>
            <a:fld id="{6D4D6405-698C-4514-BA6E-9B6CDCD978C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8432" name="Rectangle 16"/>
          <p:cNvSpPr>
            <a:spLocks noGrp="1" noChangeArrowheads="1"/>
          </p:cNvSpPr>
          <p:nvPr>
            <p:ph type="ctrTitle" sz="quarter"/>
          </p:nvPr>
        </p:nvSpPr>
        <p:spPr>
          <a:xfrm>
            <a:off x="1066800" y="1997075"/>
            <a:ext cx="7086600" cy="1431925"/>
          </a:xfrm>
        </p:spPr>
        <p:txBody>
          <a:bodyPr anchor="b"/>
          <a:lstStyle>
            <a:lvl1pPr>
              <a:defRPr/>
            </a:lvl1pPr>
          </a:lstStyle>
          <a:p>
            <a:r>
              <a:rPr lang="zh-CN" altLang="en-US"/>
              <a:t>单击此处编辑母版标题样式</a:t>
            </a:r>
          </a:p>
        </p:txBody>
      </p:sp>
      <p:sp>
        <p:nvSpPr>
          <p:cNvPr id="188433" name="Rectangle 17"/>
          <p:cNvSpPr>
            <a:spLocks noGrp="1" noChangeArrowheads="1"/>
          </p:cNvSpPr>
          <p:nvPr>
            <p:ph type="subTitle" sz="quarter" idx="1"/>
          </p:nvPr>
        </p:nvSpPr>
        <p:spPr>
          <a:xfrm>
            <a:off x="1066800" y="3886200"/>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16" name="Rectangle 18">
            <a:extLst>
              <a:ext uri="{FF2B5EF4-FFF2-40B4-BE49-F238E27FC236}">
                <a16:creationId xmlns:a16="http://schemas.microsoft.com/office/drawing/2014/main" id="{F3E750EA-EA1D-1308-6EAA-93D8DC54B3E2}"/>
              </a:ext>
            </a:extLst>
          </p:cNvPr>
          <p:cNvSpPr>
            <a:spLocks noGrp="1" noChangeArrowheads="1"/>
          </p:cNvSpPr>
          <p:nvPr>
            <p:ph type="dt" sz="quarter" idx="10"/>
          </p:nvPr>
        </p:nvSpPr>
        <p:spPr/>
        <p:txBody>
          <a:bodyPr/>
          <a:lstStyle>
            <a:lvl1pPr>
              <a:defRPr/>
            </a:lvl1pPr>
          </a:lstStyle>
          <a:p>
            <a:pPr>
              <a:defRPr/>
            </a:pPr>
            <a:endParaRPr lang="en-US" altLang="zh-CN"/>
          </a:p>
        </p:txBody>
      </p:sp>
      <p:sp>
        <p:nvSpPr>
          <p:cNvPr id="17" name="Rectangle 19">
            <a:extLst>
              <a:ext uri="{FF2B5EF4-FFF2-40B4-BE49-F238E27FC236}">
                <a16:creationId xmlns:a16="http://schemas.microsoft.com/office/drawing/2014/main" id="{C9CEAAE6-8922-B7E4-AC0E-5897B85EBDDA}"/>
              </a:ext>
            </a:extLst>
          </p:cNvPr>
          <p:cNvSpPr>
            <a:spLocks noGrp="1" noChangeArrowheads="1"/>
          </p:cNvSpPr>
          <p:nvPr>
            <p:ph type="ftr" sz="quarter" idx="11"/>
          </p:nvPr>
        </p:nvSpPr>
        <p:spPr>
          <a:xfrm>
            <a:off x="3352800" y="6248400"/>
            <a:ext cx="2895600" cy="457200"/>
          </a:xfrm>
        </p:spPr>
        <p:txBody>
          <a:bodyPr/>
          <a:lstStyle>
            <a:lvl1pPr>
              <a:defRPr/>
            </a:lvl1pPr>
          </a:lstStyle>
          <a:p>
            <a:pPr>
              <a:defRPr/>
            </a:pPr>
            <a:endParaRPr lang="en-US" altLang="zh-CN"/>
          </a:p>
        </p:txBody>
      </p:sp>
      <p:sp>
        <p:nvSpPr>
          <p:cNvPr id="18" name="Rectangle 20">
            <a:extLst>
              <a:ext uri="{FF2B5EF4-FFF2-40B4-BE49-F238E27FC236}">
                <a16:creationId xmlns:a16="http://schemas.microsoft.com/office/drawing/2014/main" id="{DE7660E1-8054-60B9-7C32-E2C8B1C75865}"/>
              </a:ext>
            </a:extLst>
          </p:cNvPr>
          <p:cNvSpPr>
            <a:spLocks noGrp="1" noChangeArrowheads="1"/>
          </p:cNvSpPr>
          <p:nvPr>
            <p:ph type="sldNum" sz="quarter" idx="12"/>
          </p:nvPr>
        </p:nvSpPr>
        <p:spPr/>
        <p:txBody>
          <a:bodyPr/>
          <a:lstStyle>
            <a:lvl1pPr>
              <a:defRPr smtClean="0"/>
            </a:lvl1pPr>
          </a:lstStyle>
          <a:p>
            <a:pPr>
              <a:defRPr/>
            </a:pPr>
            <a:fld id="{DFAB2A87-95E6-4064-A084-6ABBE10B4E62}" type="slidenum">
              <a:rPr lang="en-US" altLang="zh-CN"/>
              <a:pPr>
                <a:defRPr/>
              </a:pPr>
              <a:t>‹#›</a:t>
            </a:fld>
            <a:endParaRPr lang="en-US" altLang="zh-CN"/>
          </a:p>
        </p:txBody>
      </p:sp>
    </p:spTree>
    <p:extLst>
      <p:ext uri="{BB962C8B-B14F-4D97-AF65-F5344CB8AC3E}">
        <p14:creationId xmlns:p14="http://schemas.microsoft.com/office/powerpoint/2010/main" val="342445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a:extLst>
              <a:ext uri="{FF2B5EF4-FFF2-40B4-BE49-F238E27FC236}">
                <a16:creationId xmlns:a16="http://schemas.microsoft.com/office/drawing/2014/main" id="{5977265D-6CE6-EFB3-13B1-0C6F45B233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a:extLst>
              <a:ext uri="{FF2B5EF4-FFF2-40B4-BE49-F238E27FC236}">
                <a16:creationId xmlns:a16="http://schemas.microsoft.com/office/drawing/2014/main" id="{8AEBE4BD-7C8F-4A6D-642B-B782C3454C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a:extLst>
              <a:ext uri="{FF2B5EF4-FFF2-40B4-BE49-F238E27FC236}">
                <a16:creationId xmlns:a16="http://schemas.microsoft.com/office/drawing/2014/main" id="{196A11A0-ACFD-83E5-BA45-89E718EF7662}"/>
              </a:ext>
            </a:extLst>
          </p:cNvPr>
          <p:cNvSpPr>
            <a:spLocks noGrp="1" noChangeArrowheads="1"/>
          </p:cNvSpPr>
          <p:nvPr>
            <p:ph type="sldNum" sz="quarter" idx="12"/>
          </p:nvPr>
        </p:nvSpPr>
        <p:spPr>
          <a:ln/>
        </p:spPr>
        <p:txBody>
          <a:bodyPr/>
          <a:lstStyle>
            <a:lvl1pPr>
              <a:defRPr/>
            </a:lvl1pPr>
          </a:lstStyle>
          <a:p>
            <a:pPr>
              <a:defRPr/>
            </a:pPr>
            <a:fld id="{A6581A7D-E112-4896-B5B0-03A58DDE5E79}" type="slidenum">
              <a:rPr lang="en-US" altLang="zh-CN"/>
              <a:pPr>
                <a:defRPr/>
              </a:pPr>
              <a:t>‹#›</a:t>
            </a:fld>
            <a:endParaRPr lang="en-US" altLang="zh-CN"/>
          </a:p>
        </p:txBody>
      </p:sp>
    </p:spTree>
    <p:extLst>
      <p:ext uri="{BB962C8B-B14F-4D97-AF65-F5344CB8AC3E}">
        <p14:creationId xmlns:p14="http://schemas.microsoft.com/office/powerpoint/2010/main" val="126156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18859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04800"/>
            <a:ext cx="55054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a:extLst>
              <a:ext uri="{FF2B5EF4-FFF2-40B4-BE49-F238E27FC236}">
                <a16:creationId xmlns:a16="http://schemas.microsoft.com/office/drawing/2014/main" id="{70FEDD9B-6B81-D44D-85A9-0B9D0DCB1A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a:extLst>
              <a:ext uri="{FF2B5EF4-FFF2-40B4-BE49-F238E27FC236}">
                <a16:creationId xmlns:a16="http://schemas.microsoft.com/office/drawing/2014/main" id="{5AF5F5DB-0A3D-8E6B-574B-774DA2B9BDF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a:extLst>
              <a:ext uri="{FF2B5EF4-FFF2-40B4-BE49-F238E27FC236}">
                <a16:creationId xmlns:a16="http://schemas.microsoft.com/office/drawing/2014/main" id="{183182CC-B581-3385-1415-17A444D1D941}"/>
              </a:ext>
            </a:extLst>
          </p:cNvPr>
          <p:cNvSpPr>
            <a:spLocks noGrp="1" noChangeArrowheads="1"/>
          </p:cNvSpPr>
          <p:nvPr>
            <p:ph type="sldNum" sz="quarter" idx="12"/>
          </p:nvPr>
        </p:nvSpPr>
        <p:spPr>
          <a:ln/>
        </p:spPr>
        <p:txBody>
          <a:bodyPr/>
          <a:lstStyle>
            <a:lvl1pPr>
              <a:defRPr/>
            </a:lvl1pPr>
          </a:lstStyle>
          <a:p>
            <a:pPr>
              <a:defRPr/>
            </a:pPr>
            <a:fld id="{59E8FE7D-D390-4C76-A101-BB4B6D58E481}" type="slidenum">
              <a:rPr lang="en-US" altLang="zh-CN"/>
              <a:pPr>
                <a:defRPr/>
              </a:pPr>
              <a:t>‹#›</a:t>
            </a:fld>
            <a:endParaRPr lang="en-US" altLang="zh-CN"/>
          </a:p>
        </p:txBody>
      </p:sp>
    </p:spTree>
    <p:extLst>
      <p:ext uri="{BB962C8B-B14F-4D97-AF65-F5344CB8AC3E}">
        <p14:creationId xmlns:p14="http://schemas.microsoft.com/office/powerpoint/2010/main" val="603265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543800" cy="1431925"/>
          </a:xfrm>
        </p:spPr>
        <p:txBody>
          <a:bodyPr/>
          <a:lstStyle/>
          <a:p>
            <a:r>
              <a:rPr lang="zh-CN" altLang="en-US"/>
              <a:t>单击此处编辑母版标题样式</a:t>
            </a:r>
          </a:p>
        </p:txBody>
      </p:sp>
      <p:sp>
        <p:nvSpPr>
          <p:cNvPr id="3" name="文本占位符 2"/>
          <p:cNvSpPr>
            <a:spLocks noGrp="1"/>
          </p:cNvSpPr>
          <p:nvPr>
            <p:ph type="body" sz="half" idx="1"/>
          </p:nvPr>
        </p:nvSpPr>
        <p:spPr>
          <a:xfrm>
            <a:off x="1066800" y="1981200"/>
            <a:ext cx="36957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14900" y="1981200"/>
            <a:ext cx="36957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7">
            <a:extLst>
              <a:ext uri="{FF2B5EF4-FFF2-40B4-BE49-F238E27FC236}">
                <a16:creationId xmlns:a16="http://schemas.microsoft.com/office/drawing/2014/main" id="{DE7FEE85-FEF6-1472-EA44-7680B35DC3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a:extLst>
              <a:ext uri="{FF2B5EF4-FFF2-40B4-BE49-F238E27FC236}">
                <a16:creationId xmlns:a16="http://schemas.microsoft.com/office/drawing/2014/main" id="{057E72F6-0A91-8645-91D2-9361CF5AEFD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a:extLst>
              <a:ext uri="{FF2B5EF4-FFF2-40B4-BE49-F238E27FC236}">
                <a16:creationId xmlns:a16="http://schemas.microsoft.com/office/drawing/2014/main" id="{2CFBD3CA-170D-FE73-E39F-52B049192591}"/>
              </a:ext>
            </a:extLst>
          </p:cNvPr>
          <p:cNvSpPr>
            <a:spLocks noGrp="1" noChangeArrowheads="1"/>
          </p:cNvSpPr>
          <p:nvPr>
            <p:ph type="sldNum" sz="quarter" idx="12"/>
          </p:nvPr>
        </p:nvSpPr>
        <p:spPr>
          <a:ln/>
        </p:spPr>
        <p:txBody>
          <a:bodyPr/>
          <a:lstStyle>
            <a:lvl1pPr>
              <a:defRPr/>
            </a:lvl1pPr>
          </a:lstStyle>
          <a:p>
            <a:pPr>
              <a:defRPr/>
            </a:pPr>
            <a:fld id="{F6CF36C2-877A-4AC9-9228-29CBFE513D42}" type="slidenum">
              <a:rPr lang="en-US" altLang="zh-CN"/>
              <a:pPr>
                <a:defRPr/>
              </a:pPr>
              <a:t>‹#›</a:t>
            </a:fld>
            <a:endParaRPr lang="en-US" altLang="zh-CN"/>
          </a:p>
        </p:txBody>
      </p:sp>
    </p:spTree>
    <p:extLst>
      <p:ext uri="{BB962C8B-B14F-4D97-AF65-F5344CB8AC3E}">
        <p14:creationId xmlns:p14="http://schemas.microsoft.com/office/powerpoint/2010/main" val="3785965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543800" cy="1431925"/>
          </a:xfrm>
        </p:spPr>
        <p:txBody>
          <a:bodyPr/>
          <a:lstStyle/>
          <a:p>
            <a:r>
              <a:rPr lang="zh-CN" altLang="en-US"/>
              <a:t>单击此处编辑母版标题样式</a:t>
            </a:r>
          </a:p>
        </p:txBody>
      </p:sp>
      <p:sp>
        <p:nvSpPr>
          <p:cNvPr id="3" name="文本占位符 2"/>
          <p:cNvSpPr>
            <a:spLocks noGrp="1"/>
          </p:cNvSpPr>
          <p:nvPr>
            <p:ph type="body" sz="half" idx="1"/>
          </p:nvPr>
        </p:nvSpPr>
        <p:spPr>
          <a:xfrm>
            <a:off x="1066800" y="1981200"/>
            <a:ext cx="36957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14900" y="1981200"/>
            <a:ext cx="36957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914900" y="4114800"/>
            <a:ext cx="36957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7">
            <a:extLst>
              <a:ext uri="{FF2B5EF4-FFF2-40B4-BE49-F238E27FC236}">
                <a16:creationId xmlns:a16="http://schemas.microsoft.com/office/drawing/2014/main" id="{8B7D482E-4A52-4685-AD20-DB263FEB01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8">
            <a:extLst>
              <a:ext uri="{FF2B5EF4-FFF2-40B4-BE49-F238E27FC236}">
                <a16:creationId xmlns:a16="http://schemas.microsoft.com/office/drawing/2014/main" id="{8BDA1F45-DC11-DA1F-E97B-3A3349E64BF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9">
            <a:extLst>
              <a:ext uri="{FF2B5EF4-FFF2-40B4-BE49-F238E27FC236}">
                <a16:creationId xmlns:a16="http://schemas.microsoft.com/office/drawing/2014/main" id="{044F3018-5B7A-6425-9F2A-06A54E20280B}"/>
              </a:ext>
            </a:extLst>
          </p:cNvPr>
          <p:cNvSpPr>
            <a:spLocks noGrp="1" noChangeArrowheads="1"/>
          </p:cNvSpPr>
          <p:nvPr>
            <p:ph type="sldNum" sz="quarter" idx="12"/>
          </p:nvPr>
        </p:nvSpPr>
        <p:spPr>
          <a:ln/>
        </p:spPr>
        <p:txBody>
          <a:bodyPr/>
          <a:lstStyle>
            <a:lvl1pPr>
              <a:defRPr/>
            </a:lvl1pPr>
          </a:lstStyle>
          <a:p>
            <a:pPr>
              <a:defRPr/>
            </a:pPr>
            <a:fld id="{627B977F-A3D6-461E-A040-AB0CBC4AFBF0}" type="slidenum">
              <a:rPr lang="en-US" altLang="zh-CN"/>
              <a:pPr>
                <a:defRPr/>
              </a:pPr>
              <a:t>‹#›</a:t>
            </a:fld>
            <a:endParaRPr lang="en-US" altLang="zh-CN"/>
          </a:p>
        </p:txBody>
      </p:sp>
    </p:spTree>
    <p:extLst>
      <p:ext uri="{BB962C8B-B14F-4D97-AF65-F5344CB8AC3E}">
        <p14:creationId xmlns:p14="http://schemas.microsoft.com/office/powerpoint/2010/main" val="33961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a:extLst>
              <a:ext uri="{FF2B5EF4-FFF2-40B4-BE49-F238E27FC236}">
                <a16:creationId xmlns:a16="http://schemas.microsoft.com/office/drawing/2014/main" id="{852EC67E-A049-2EA9-B261-9653C82669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a:extLst>
              <a:ext uri="{FF2B5EF4-FFF2-40B4-BE49-F238E27FC236}">
                <a16:creationId xmlns:a16="http://schemas.microsoft.com/office/drawing/2014/main" id="{BB63C0B8-AC76-ED55-3109-0DFCA37CEA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a:extLst>
              <a:ext uri="{FF2B5EF4-FFF2-40B4-BE49-F238E27FC236}">
                <a16:creationId xmlns:a16="http://schemas.microsoft.com/office/drawing/2014/main" id="{FBCB383E-C346-8B42-5952-A68F0BE89C75}"/>
              </a:ext>
            </a:extLst>
          </p:cNvPr>
          <p:cNvSpPr>
            <a:spLocks noGrp="1" noChangeArrowheads="1"/>
          </p:cNvSpPr>
          <p:nvPr>
            <p:ph type="sldNum" sz="quarter" idx="12"/>
          </p:nvPr>
        </p:nvSpPr>
        <p:spPr>
          <a:ln/>
        </p:spPr>
        <p:txBody>
          <a:bodyPr/>
          <a:lstStyle>
            <a:lvl1pPr>
              <a:defRPr/>
            </a:lvl1pPr>
          </a:lstStyle>
          <a:p>
            <a:pPr>
              <a:defRPr/>
            </a:pPr>
            <a:fld id="{70DA79E7-8ECA-44C5-A819-834D3EC5679F}" type="slidenum">
              <a:rPr lang="en-US" altLang="zh-CN"/>
              <a:pPr>
                <a:defRPr/>
              </a:pPr>
              <a:t>‹#›</a:t>
            </a:fld>
            <a:endParaRPr lang="en-US" altLang="zh-CN"/>
          </a:p>
        </p:txBody>
      </p:sp>
    </p:spTree>
    <p:extLst>
      <p:ext uri="{BB962C8B-B14F-4D97-AF65-F5344CB8AC3E}">
        <p14:creationId xmlns:p14="http://schemas.microsoft.com/office/powerpoint/2010/main" val="136517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7">
            <a:extLst>
              <a:ext uri="{FF2B5EF4-FFF2-40B4-BE49-F238E27FC236}">
                <a16:creationId xmlns:a16="http://schemas.microsoft.com/office/drawing/2014/main" id="{A26B0F12-629F-2CF5-02BE-EFB20F229E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a:extLst>
              <a:ext uri="{FF2B5EF4-FFF2-40B4-BE49-F238E27FC236}">
                <a16:creationId xmlns:a16="http://schemas.microsoft.com/office/drawing/2014/main" id="{6EA15156-747E-360C-605F-7443A63368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a:extLst>
              <a:ext uri="{FF2B5EF4-FFF2-40B4-BE49-F238E27FC236}">
                <a16:creationId xmlns:a16="http://schemas.microsoft.com/office/drawing/2014/main" id="{AE7F31CE-2521-CD7B-6129-B4061E7B6F0F}"/>
              </a:ext>
            </a:extLst>
          </p:cNvPr>
          <p:cNvSpPr>
            <a:spLocks noGrp="1" noChangeArrowheads="1"/>
          </p:cNvSpPr>
          <p:nvPr>
            <p:ph type="sldNum" sz="quarter" idx="12"/>
          </p:nvPr>
        </p:nvSpPr>
        <p:spPr>
          <a:ln/>
        </p:spPr>
        <p:txBody>
          <a:bodyPr/>
          <a:lstStyle>
            <a:lvl1pPr>
              <a:defRPr/>
            </a:lvl1pPr>
          </a:lstStyle>
          <a:p>
            <a:pPr>
              <a:defRPr/>
            </a:pPr>
            <a:fld id="{8442BF46-9569-4B26-AAF2-6DC7108BB85F}" type="slidenum">
              <a:rPr lang="en-US" altLang="zh-CN"/>
              <a:pPr>
                <a:defRPr/>
              </a:pPr>
              <a:t>‹#›</a:t>
            </a:fld>
            <a:endParaRPr lang="en-US" altLang="zh-CN"/>
          </a:p>
        </p:txBody>
      </p:sp>
    </p:spTree>
    <p:extLst>
      <p:ext uri="{BB962C8B-B14F-4D97-AF65-F5344CB8AC3E}">
        <p14:creationId xmlns:p14="http://schemas.microsoft.com/office/powerpoint/2010/main" val="1092217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7">
            <a:extLst>
              <a:ext uri="{FF2B5EF4-FFF2-40B4-BE49-F238E27FC236}">
                <a16:creationId xmlns:a16="http://schemas.microsoft.com/office/drawing/2014/main" id="{CC8CCFAA-5D09-CBAA-AE92-2F002286F70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a:extLst>
              <a:ext uri="{FF2B5EF4-FFF2-40B4-BE49-F238E27FC236}">
                <a16:creationId xmlns:a16="http://schemas.microsoft.com/office/drawing/2014/main" id="{46A46E95-0157-C210-2AFD-E1B0F80AF0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a:extLst>
              <a:ext uri="{FF2B5EF4-FFF2-40B4-BE49-F238E27FC236}">
                <a16:creationId xmlns:a16="http://schemas.microsoft.com/office/drawing/2014/main" id="{9945A8A4-5FCE-B960-5D65-2F520C88B731}"/>
              </a:ext>
            </a:extLst>
          </p:cNvPr>
          <p:cNvSpPr>
            <a:spLocks noGrp="1" noChangeArrowheads="1"/>
          </p:cNvSpPr>
          <p:nvPr>
            <p:ph type="sldNum" sz="quarter" idx="12"/>
          </p:nvPr>
        </p:nvSpPr>
        <p:spPr>
          <a:ln/>
        </p:spPr>
        <p:txBody>
          <a:bodyPr/>
          <a:lstStyle>
            <a:lvl1pPr>
              <a:defRPr/>
            </a:lvl1pPr>
          </a:lstStyle>
          <a:p>
            <a:pPr>
              <a:defRPr/>
            </a:pPr>
            <a:fld id="{BAF7E387-5E88-4C5B-BB54-23B69D1391E8}" type="slidenum">
              <a:rPr lang="en-US" altLang="zh-CN"/>
              <a:pPr>
                <a:defRPr/>
              </a:pPr>
              <a:t>‹#›</a:t>
            </a:fld>
            <a:endParaRPr lang="en-US" altLang="zh-CN"/>
          </a:p>
        </p:txBody>
      </p:sp>
    </p:spTree>
    <p:extLst>
      <p:ext uri="{BB962C8B-B14F-4D97-AF65-F5344CB8AC3E}">
        <p14:creationId xmlns:p14="http://schemas.microsoft.com/office/powerpoint/2010/main" val="94283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7">
            <a:extLst>
              <a:ext uri="{FF2B5EF4-FFF2-40B4-BE49-F238E27FC236}">
                <a16:creationId xmlns:a16="http://schemas.microsoft.com/office/drawing/2014/main" id="{B074131F-F7E3-BD1C-F5A6-72F7AD8AE5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8">
            <a:extLst>
              <a:ext uri="{FF2B5EF4-FFF2-40B4-BE49-F238E27FC236}">
                <a16:creationId xmlns:a16="http://schemas.microsoft.com/office/drawing/2014/main" id="{42C7E95A-DFAD-4FA1-13FB-F963F78E8F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9">
            <a:extLst>
              <a:ext uri="{FF2B5EF4-FFF2-40B4-BE49-F238E27FC236}">
                <a16:creationId xmlns:a16="http://schemas.microsoft.com/office/drawing/2014/main" id="{CA2F9E75-BDB5-B7AD-B452-B9806470E24D}"/>
              </a:ext>
            </a:extLst>
          </p:cNvPr>
          <p:cNvSpPr>
            <a:spLocks noGrp="1" noChangeArrowheads="1"/>
          </p:cNvSpPr>
          <p:nvPr>
            <p:ph type="sldNum" sz="quarter" idx="12"/>
          </p:nvPr>
        </p:nvSpPr>
        <p:spPr>
          <a:ln/>
        </p:spPr>
        <p:txBody>
          <a:bodyPr/>
          <a:lstStyle>
            <a:lvl1pPr>
              <a:defRPr/>
            </a:lvl1pPr>
          </a:lstStyle>
          <a:p>
            <a:pPr>
              <a:defRPr/>
            </a:pPr>
            <a:fld id="{253467CE-66CB-49FA-AFD0-2E94ED3A2CBE}" type="slidenum">
              <a:rPr lang="en-US" altLang="zh-CN"/>
              <a:pPr>
                <a:defRPr/>
              </a:pPr>
              <a:t>‹#›</a:t>
            </a:fld>
            <a:endParaRPr lang="en-US" altLang="zh-CN"/>
          </a:p>
        </p:txBody>
      </p:sp>
    </p:spTree>
    <p:extLst>
      <p:ext uri="{BB962C8B-B14F-4D97-AF65-F5344CB8AC3E}">
        <p14:creationId xmlns:p14="http://schemas.microsoft.com/office/powerpoint/2010/main" val="111421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7">
            <a:extLst>
              <a:ext uri="{FF2B5EF4-FFF2-40B4-BE49-F238E27FC236}">
                <a16:creationId xmlns:a16="http://schemas.microsoft.com/office/drawing/2014/main" id="{9DB089E4-5200-487A-7D92-C3EA64B4527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a:extLst>
              <a:ext uri="{FF2B5EF4-FFF2-40B4-BE49-F238E27FC236}">
                <a16:creationId xmlns:a16="http://schemas.microsoft.com/office/drawing/2014/main" id="{DCA78FA7-39B1-4B97-23A6-62DBC63574A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a:extLst>
              <a:ext uri="{FF2B5EF4-FFF2-40B4-BE49-F238E27FC236}">
                <a16:creationId xmlns:a16="http://schemas.microsoft.com/office/drawing/2014/main" id="{BC0FDEEB-3995-0536-B103-9C11FA70141D}"/>
              </a:ext>
            </a:extLst>
          </p:cNvPr>
          <p:cNvSpPr>
            <a:spLocks noGrp="1" noChangeArrowheads="1"/>
          </p:cNvSpPr>
          <p:nvPr>
            <p:ph type="sldNum" sz="quarter" idx="12"/>
          </p:nvPr>
        </p:nvSpPr>
        <p:spPr>
          <a:ln/>
        </p:spPr>
        <p:txBody>
          <a:bodyPr/>
          <a:lstStyle>
            <a:lvl1pPr>
              <a:defRPr/>
            </a:lvl1pPr>
          </a:lstStyle>
          <a:p>
            <a:pPr>
              <a:defRPr/>
            </a:pPr>
            <a:fld id="{77F9044C-B81A-487E-8BA2-32C8E2397DD7}" type="slidenum">
              <a:rPr lang="en-US" altLang="zh-CN"/>
              <a:pPr>
                <a:defRPr/>
              </a:pPr>
              <a:t>‹#›</a:t>
            </a:fld>
            <a:endParaRPr lang="en-US" altLang="zh-CN"/>
          </a:p>
        </p:txBody>
      </p:sp>
    </p:spTree>
    <p:extLst>
      <p:ext uri="{BB962C8B-B14F-4D97-AF65-F5344CB8AC3E}">
        <p14:creationId xmlns:p14="http://schemas.microsoft.com/office/powerpoint/2010/main" val="347667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0AC32BD1-5C9B-F144-AAE0-DBCCE142E6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8">
            <a:extLst>
              <a:ext uri="{FF2B5EF4-FFF2-40B4-BE49-F238E27FC236}">
                <a16:creationId xmlns:a16="http://schemas.microsoft.com/office/drawing/2014/main" id="{B5EFEBC7-C183-31A9-E79A-406E144522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9">
            <a:extLst>
              <a:ext uri="{FF2B5EF4-FFF2-40B4-BE49-F238E27FC236}">
                <a16:creationId xmlns:a16="http://schemas.microsoft.com/office/drawing/2014/main" id="{CFEAA446-3900-FA88-1F95-BDF61464B37E}"/>
              </a:ext>
            </a:extLst>
          </p:cNvPr>
          <p:cNvSpPr>
            <a:spLocks noGrp="1" noChangeArrowheads="1"/>
          </p:cNvSpPr>
          <p:nvPr>
            <p:ph type="sldNum" sz="quarter" idx="12"/>
          </p:nvPr>
        </p:nvSpPr>
        <p:spPr>
          <a:ln/>
        </p:spPr>
        <p:txBody>
          <a:bodyPr/>
          <a:lstStyle>
            <a:lvl1pPr>
              <a:defRPr/>
            </a:lvl1pPr>
          </a:lstStyle>
          <a:p>
            <a:pPr>
              <a:defRPr/>
            </a:pPr>
            <a:fld id="{0A387716-69F9-48EC-BB05-1CB6B0A0BFA7}" type="slidenum">
              <a:rPr lang="en-US" altLang="zh-CN"/>
              <a:pPr>
                <a:defRPr/>
              </a:pPr>
              <a:t>‹#›</a:t>
            </a:fld>
            <a:endParaRPr lang="en-US" altLang="zh-CN"/>
          </a:p>
        </p:txBody>
      </p:sp>
    </p:spTree>
    <p:extLst>
      <p:ext uri="{BB962C8B-B14F-4D97-AF65-F5344CB8AC3E}">
        <p14:creationId xmlns:p14="http://schemas.microsoft.com/office/powerpoint/2010/main" val="122636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7">
            <a:extLst>
              <a:ext uri="{FF2B5EF4-FFF2-40B4-BE49-F238E27FC236}">
                <a16:creationId xmlns:a16="http://schemas.microsoft.com/office/drawing/2014/main" id="{979CB64E-C9B2-E3E5-4E0E-7A0998199A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a:extLst>
              <a:ext uri="{FF2B5EF4-FFF2-40B4-BE49-F238E27FC236}">
                <a16:creationId xmlns:a16="http://schemas.microsoft.com/office/drawing/2014/main" id="{4F0AF63F-7491-EF56-E9E3-F94C7280AC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a:extLst>
              <a:ext uri="{FF2B5EF4-FFF2-40B4-BE49-F238E27FC236}">
                <a16:creationId xmlns:a16="http://schemas.microsoft.com/office/drawing/2014/main" id="{1332B0EC-91CA-784C-AF56-836925E6768F}"/>
              </a:ext>
            </a:extLst>
          </p:cNvPr>
          <p:cNvSpPr>
            <a:spLocks noGrp="1" noChangeArrowheads="1"/>
          </p:cNvSpPr>
          <p:nvPr>
            <p:ph type="sldNum" sz="quarter" idx="12"/>
          </p:nvPr>
        </p:nvSpPr>
        <p:spPr>
          <a:ln/>
        </p:spPr>
        <p:txBody>
          <a:bodyPr/>
          <a:lstStyle>
            <a:lvl1pPr>
              <a:defRPr/>
            </a:lvl1pPr>
          </a:lstStyle>
          <a:p>
            <a:pPr>
              <a:defRPr/>
            </a:pPr>
            <a:fld id="{8137A1B9-BF44-43C6-B23B-9AABD3AB54A3}" type="slidenum">
              <a:rPr lang="en-US" altLang="zh-CN"/>
              <a:pPr>
                <a:defRPr/>
              </a:pPr>
              <a:t>‹#›</a:t>
            </a:fld>
            <a:endParaRPr lang="en-US" altLang="zh-CN"/>
          </a:p>
        </p:txBody>
      </p:sp>
    </p:spTree>
    <p:extLst>
      <p:ext uri="{BB962C8B-B14F-4D97-AF65-F5344CB8AC3E}">
        <p14:creationId xmlns:p14="http://schemas.microsoft.com/office/powerpoint/2010/main" val="120754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7">
            <a:extLst>
              <a:ext uri="{FF2B5EF4-FFF2-40B4-BE49-F238E27FC236}">
                <a16:creationId xmlns:a16="http://schemas.microsoft.com/office/drawing/2014/main" id="{1C60A8F2-24CE-C7C3-202B-E30D810777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a:extLst>
              <a:ext uri="{FF2B5EF4-FFF2-40B4-BE49-F238E27FC236}">
                <a16:creationId xmlns:a16="http://schemas.microsoft.com/office/drawing/2014/main" id="{80D243C7-D209-641D-CA7E-E24E712A10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a:extLst>
              <a:ext uri="{FF2B5EF4-FFF2-40B4-BE49-F238E27FC236}">
                <a16:creationId xmlns:a16="http://schemas.microsoft.com/office/drawing/2014/main" id="{2127F32F-5BF2-95CB-8B07-59F81F5F5F30}"/>
              </a:ext>
            </a:extLst>
          </p:cNvPr>
          <p:cNvSpPr>
            <a:spLocks noGrp="1" noChangeArrowheads="1"/>
          </p:cNvSpPr>
          <p:nvPr>
            <p:ph type="sldNum" sz="quarter" idx="12"/>
          </p:nvPr>
        </p:nvSpPr>
        <p:spPr>
          <a:ln/>
        </p:spPr>
        <p:txBody>
          <a:bodyPr/>
          <a:lstStyle>
            <a:lvl1pPr>
              <a:defRPr/>
            </a:lvl1pPr>
          </a:lstStyle>
          <a:p>
            <a:pPr>
              <a:defRPr/>
            </a:pPr>
            <a:fld id="{0E9DC836-C3E9-41A4-9775-9A1952F2A5CB}" type="slidenum">
              <a:rPr lang="en-US" altLang="zh-CN"/>
              <a:pPr>
                <a:defRPr/>
              </a:pPr>
              <a:t>‹#›</a:t>
            </a:fld>
            <a:endParaRPr lang="en-US" altLang="zh-CN"/>
          </a:p>
        </p:txBody>
      </p:sp>
    </p:spTree>
    <p:extLst>
      <p:ext uri="{BB962C8B-B14F-4D97-AF65-F5344CB8AC3E}">
        <p14:creationId xmlns:p14="http://schemas.microsoft.com/office/powerpoint/2010/main" val="11378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B901179-644F-758F-4496-163E61D0BDA8}"/>
              </a:ext>
            </a:extLst>
          </p:cNvPr>
          <p:cNvGrpSpPr>
            <a:grpSpLocks/>
          </p:cNvGrpSpPr>
          <p:nvPr/>
        </p:nvGrpSpPr>
        <p:grpSpPr bwMode="auto">
          <a:xfrm>
            <a:off x="0" y="6350"/>
            <a:ext cx="9140825" cy="6851650"/>
            <a:chOff x="0" y="4"/>
            <a:chExt cx="5758" cy="4316"/>
          </a:xfrm>
        </p:grpSpPr>
        <p:sp>
          <p:nvSpPr>
            <p:cNvPr id="1032" name="Freeform 3">
              <a:extLst>
                <a:ext uri="{FF2B5EF4-FFF2-40B4-BE49-F238E27FC236}">
                  <a16:creationId xmlns:a16="http://schemas.microsoft.com/office/drawing/2014/main" id="{72D15A1C-8FA5-8236-D5FE-576BB8770D6E}"/>
                </a:ext>
              </a:extLst>
            </p:cNvPr>
            <p:cNvSpPr>
              <a:spLocks/>
            </p:cNvSpPr>
            <p:nvPr/>
          </p:nvSpPr>
          <p:spPr bwMode="hidden">
            <a:xfrm>
              <a:off x="558" y="1161"/>
              <a:ext cx="5200" cy="3159"/>
            </a:xfrm>
            <a:custGeom>
              <a:avLst/>
              <a:gdLst>
                <a:gd name="T0" fmla="*/ 0 w 5184"/>
                <a:gd name="T1" fmla="*/ 3159 h 3159"/>
                <a:gd name="T2" fmla="*/ 5184 w 5184"/>
                <a:gd name="T3" fmla="*/ 3159 h 3159"/>
                <a:gd name="T4" fmla="*/ 5184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 name="Freeform 4">
              <a:extLst>
                <a:ext uri="{FF2B5EF4-FFF2-40B4-BE49-F238E27FC236}">
                  <a16:creationId xmlns:a16="http://schemas.microsoft.com/office/drawing/2014/main" id="{884C0F84-C1E3-2D19-BDBD-A7FE1F9A59D6}"/>
                </a:ext>
              </a:extLst>
            </p:cNvPr>
            <p:cNvSpPr>
              <a:spLocks/>
            </p:cNvSpPr>
            <p:nvPr/>
          </p:nvSpPr>
          <p:spPr bwMode="hidden">
            <a:xfrm>
              <a:off x="0" y="1161"/>
              <a:ext cx="558" cy="3159"/>
            </a:xfrm>
            <a:custGeom>
              <a:avLst/>
              <a:gdLst>
                <a:gd name="T0" fmla="*/ 0 w 556"/>
                <a:gd name="T1" fmla="*/ 0 h 3159"/>
                <a:gd name="T2" fmla="*/ 0 w 556"/>
                <a:gd name="T3" fmla="*/ 3159 h 3159"/>
                <a:gd name="T4" fmla="*/ 556 w 556"/>
                <a:gd name="T5" fmla="*/ 3159 h 3159"/>
                <a:gd name="T6" fmla="*/ 556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4" name="Group 5">
              <a:extLst>
                <a:ext uri="{FF2B5EF4-FFF2-40B4-BE49-F238E27FC236}">
                  <a16:creationId xmlns:a16="http://schemas.microsoft.com/office/drawing/2014/main" id="{D0767B56-71D0-6E85-419A-19F14F574854}"/>
                </a:ext>
              </a:extLst>
            </p:cNvPr>
            <p:cNvGrpSpPr>
              <a:grpSpLocks/>
            </p:cNvGrpSpPr>
            <p:nvPr userDrawn="1"/>
          </p:nvGrpSpPr>
          <p:grpSpPr bwMode="auto">
            <a:xfrm>
              <a:off x="0" y="4"/>
              <a:ext cx="5758" cy="4316"/>
              <a:chOff x="0" y="4"/>
              <a:chExt cx="5758" cy="4316"/>
            </a:xfrm>
          </p:grpSpPr>
          <p:sp>
            <p:nvSpPr>
              <p:cNvPr id="1035" name="Freeform 6">
                <a:extLst>
                  <a:ext uri="{FF2B5EF4-FFF2-40B4-BE49-F238E27FC236}">
                    <a16:creationId xmlns:a16="http://schemas.microsoft.com/office/drawing/2014/main" id="{C59D6111-5FB5-D7DF-B337-B9F037164332}"/>
                  </a:ext>
                </a:extLst>
              </p:cNvPr>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7">
                <a:extLst>
                  <a:ext uri="{FF2B5EF4-FFF2-40B4-BE49-F238E27FC236}">
                    <a16:creationId xmlns:a16="http://schemas.microsoft.com/office/drawing/2014/main" id="{C37F1A63-ADC9-D9D5-898C-81F1AC9BE574}"/>
                  </a:ext>
                </a:extLst>
              </p:cNvPr>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8">
                <a:extLst>
                  <a:ext uri="{FF2B5EF4-FFF2-40B4-BE49-F238E27FC236}">
                    <a16:creationId xmlns:a16="http://schemas.microsoft.com/office/drawing/2014/main" id="{35701BA5-6FB8-92ED-C3F0-D568F4F929B8}"/>
                  </a:ext>
                </a:extLst>
              </p:cNvPr>
              <p:cNvSpPr>
                <a:spLocks/>
              </p:cNvSpPr>
              <p:nvPr/>
            </p:nvSpPr>
            <p:spPr bwMode="ltGray">
              <a:xfrm>
                <a:off x="1019" y="1155"/>
                <a:ext cx="4739" cy="12"/>
              </a:xfrm>
              <a:custGeom>
                <a:avLst/>
                <a:gdLst>
                  <a:gd name="T0" fmla="*/ 4724 w 4724"/>
                  <a:gd name="T1" fmla="*/ 0 h 12"/>
                  <a:gd name="T2" fmla="*/ 0 w 4724"/>
                  <a:gd name="T3" fmla="*/ 0 h 12"/>
                  <a:gd name="T4" fmla="*/ 0 w 4724"/>
                  <a:gd name="T5" fmla="*/ 12 h 12"/>
                  <a:gd name="T6" fmla="*/ 4724 w 4724"/>
                  <a:gd name="T7" fmla="*/ 12 h 12"/>
                  <a:gd name="T8" fmla="*/ 4724 w 4724"/>
                  <a:gd name="T9" fmla="*/ 0 h 12"/>
                  <a:gd name="T10" fmla="*/ 4724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9">
                <a:extLst>
                  <a:ext uri="{FF2B5EF4-FFF2-40B4-BE49-F238E27FC236}">
                    <a16:creationId xmlns:a16="http://schemas.microsoft.com/office/drawing/2014/main" id="{33F2319D-38A2-01E4-BA4E-D891902C1919}"/>
                  </a:ext>
                </a:extLst>
              </p:cNvPr>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0">
                <a:extLst>
                  <a:ext uri="{FF2B5EF4-FFF2-40B4-BE49-F238E27FC236}">
                    <a16:creationId xmlns:a16="http://schemas.microsoft.com/office/drawing/2014/main" id="{3B5669E5-D533-0025-7AAD-82EAF88DE681}"/>
                  </a:ext>
                </a:extLst>
              </p:cNvPr>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403" name="Freeform 11">
                <a:extLst>
                  <a:ext uri="{FF2B5EF4-FFF2-40B4-BE49-F238E27FC236}">
                    <a16:creationId xmlns:a16="http://schemas.microsoft.com/office/drawing/2014/main" id="{C907F666-6D33-633D-05E4-AA1C3D451DDE}"/>
                  </a:ext>
                </a:extLst>
              </p:cNvPr>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eaLnBrk="1" hangingPunct="1">
                  <a:defRPr/>
                </a:pPr>
                <a:endParaRPr lang="zh-CN" altLang="en-US"/>
              </a:p>
            </p:txBody>
          </p:sp>
          <p:sp>
            <p:nvSpPr>
              <p:cNvPr id="1041" name="Freeform 12">
                <a:extLst>
                  <a:ext uri="{FF2B5EF4-FFF2-40B4-BE49-F238E27FC236}">
                    <a16:creationId xmlns:a16="http://schemas.microsoft.com/office/drawing/2014/main" id="{641ED6A5-800D-663F-A374-1DA9A71A7DAD}"/>
                  </a:ext>
                </a:extLst>
              </p:cNvPr>
              <p:cNvSpPr>
                <a:spLocks/>
              </p:cNvSpPr>
              <p:nvPr/>
            </p:nvSpPr>
            <p:spPr bwMode="ltGray">
              <a:xfrm>
                <a:off x="0" y="1155"/>
                <a:ext cx="351" cy="12"/>
              </a:xfrm>
              <a:custGeom>
                <a:avLst/>
                <a:gdLst>
                  <a:gd name="T0" fmla="*/ 0 w 251"/>
                  <a:gd name="T1" fmla="*/ 0 h 12"/>
                  <a:gd name="T2" fmla="*/ 0 w 251"/>
                  <a:gd name="T3" fmla="*/ 12 h 12"/>
                  <a:gd name="T4" fmla="*/ 251 w 251"/>
                  <a:gd name="T5" fmla="*/ 12 h 12"/>
                  <a:gd name="T6" fmla="*/ 251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3">
                <a:extLst>
                  <a:ext uri="{FF2B5EF4-FFF2-40B4-BE49-F238E27FC236}">
                    <a16:creationId xmlns:a16="http://schemas.microsoft.com/office/drawing/2014/main" id="{D1F1C99A-F85A-BAAE-53B1-5883B14D394B}"/>
                  </a:ext>
                </a:extLst>
              </p:cNvPr>
              <p:cNvSpPr>
                <a:spLocks/>
              </p:cNvSpPr>
              <p:nvPr/>
            </p:nvSpPr>
            <p:spPr bwMode="ltGray">
              <a:xfrm>
                <a:off x="767" y="1155"/>
                <a:ext cx="252" cy="12"/>
              </a:xfrm>
              <a:custGeom>
                <a:avLst/>
                <a:gdLst>
                  <a:gd name="T0" fmla="*/ 251 w 251"/>
                  <a:gd name="T1" fmla="*/ 0 h 12"/>
                  <a:gd name="T2" fmla="*/ 0 w 251"/>
                  <a:gd name="T3" fmla="*/ 0 h 12"/>
                  <a:gd name="T4" fmla="*/ 0 w 251"/>
                  <a:gd name="T5" fmla="*/ 12 h 12"/>
                  <a:gd name="T6" fmla="*/ 251 w 251"/>
                  <a:gd name="T7" fmla="*/ 12 h 12"/>
                  <a:gd name="T8" fmla="*/ 251 w 251"/>
                  <a:gd name="T9" fmla="*/ 0 h 12"/>
                  <a:gd name="T10" fmla="*/ 251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7406" name="Freeform 14">
                <a:extLst>
                  <a:ext uri="{FF2B5EF4-FFF2-40B4-BE49-F238E27FC236}">
                    <a16:creationId xmlns:a16="http://schemas.microsoft.com/office/drawing/2014/main" id="{82D52D86-4352-A7E2-ABA0-AE71DD109A3F}"/>
                  </a:ext>
                </a:extLst>
              </p:cNvPr>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eaLnBrk="1" hangingPunct="1">
                  <a:defRPr/>
                </a:pPr>
                <a:endParaRPr lang="zh-CN" altLang="en-US"/>
              </a:p>
            </p:txBody>
          </p:sp>
        </p:grpSp>
      </p:grpSp>
      <p:sp>
        <p:nvSpPr>
          <p:cNvPr id="187407" name="Rectangle 15">
            <a:extLst>
              <a:ext uri="{FF2B5EF4-FFF2-40B4-BE49-F238E27FC236}">
                <a16:creationId xmlns:a16="http://schemas.microsoft.com/office/drawing/2014/main" id="{49FD3FDB-D572-41B5-4ACB-A21C3D0733B6}"/>
              </a:ext>
            </a:extLst>
          </p:cNvPr>
          <p:cNvSpPr>
            <a:spLocks noGrp="1" noChangeArrowheads="1"/>
          </p:cNvSpPr>
          <p:nvPr>
            <p:ph type="title"/>
          </p:nvPr>
        </p:nvSpPr>
        <p:spPr bwMode="auto">
          <a:xfrm>
            <a:off x="1066800" y="304800"/>
            <a:ext cx="7543800"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7408" name="Rectangle 16">
            <a:extLst>
              <a:ext uri="{FF2B5EF4-FFF2-40B4-BE49-F238E27FC236}">
                <a16:creationId xmlns:a16="http://schemas.microsoft.com/office/drawing/2014/main" id="{98E4BE1F-5FE4-6549-2EC8-D933CD89C605}"/>
              </a:ext>
            </a:extLst>
          </p:cNvPr>
          <p:cNvSpPr>
            <a:spLocks noGrp="1" noChangeArrowheads="1"/>
          </p:cNvSpPr>
          <p:nvPr>
            <p:ph type="body" idx="1"/>
          </p:nvPr>
        </p:nvSpPr>
        <p:spPr bwMode="auto">
          <a:xfrm>
            <a:off x="1066800" y="1981200"/>
            <a:ext cx="75438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7409" name="Rectangle 17">
            <a:extLst>
              <a:ext uri="{FF2B5EF4-FFF2-40B4-BE49-F238E27FC236}">
                <a16:creationId xmlns:a16="http://schemas.microsoft.com/office/drawing/2014/main" id="{E6B9B953-45CB-6A3E-F8B2-6B0099176A17}"/>
              </a:ext>
            </a:extLst>
          </p:cNvPr>
          <p:cNvSpPr>
            <a:spLocks noGrp="1" noChangeArrowheads="1"/>
          </p:cNvSpPr>
          <p:nvPr>
            <p:ph type="dt" sz="half" idx="2"/>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effectLst>
                  <a:outerShdw blurRad="38100" dist="38100" dir="2700000" algn="tl">
                    <a:srgbClr val="000000"/>
                  </a:outerShdw>
                </a:effectLst>
              </a:defRPr>
            </a:lvl1pPr>
          </a:lstStyle>
          <a:p>
            <a:pPr>
              <a:defRPr/>
            </a:pPr>
            <a:endParaRPr lang="en-US" altLang="zh-CN"/>
          </a:p>
        </p:txBody>
      </p:sp>
      <p:sp>
        <p:nvSpPr>
          <p:cNvPr id="187410" name="Rectangle 18">
            <a:extLst>
              <a:ext uri="{FF2B5EF4-FFF2-40B4-BE49-F238E27FC236}">
                <a16:creationId xmlns:a16="http://schemas.microsoft.com/office/drawing/2014/main" id="{5223D098-2BE9-ADB1-1280-406AB3EDE9F6}"/>
              </a:ext>
            </a:extLst>
          </p:cNvPr>
          <p:cNvSpPr>
            <a:spLocks noGrp="1" noChangeArrowheads="1"/>
          </p:cNvSpPr>
          <p:nvPr>
            <p:ph type="ftr" sz="quarter" idx="3"/>
          </p:nvPr>
        </p:nvSpPr>
        <p:spPr bwMode="auto">
          <a:xfrm>
            <a:off x="34290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effectLst>
                  <a:outerShdw blurRad="38100" dist="38100" dir="2700000" algn="tl">
                    <a:srgbClr val="000000"/>
                  </a:outerShdw>
                </a:effectLst>
              </a:defRPr>
            </a:lvl1pPr>
          </a:lstStyle>
          <a:p>
            <a:pPr>
              <a:defRPr/>
            </a:pPr>
            <a:endParaRPr lang="en-US" altLang="zh-CN"/>
          </a:p>
        </p:txBody>
      </p:sp>
      <p:sp>
        <p:nvSpPr>
          <p:cNvPr id="187411" name="Rectangle 19">
            <a:extLst>
              <a:ext uri="{FF2B5EF4-FFF2-40B4-BE49-F238E27FC236}">
                <a16:creationId xmlns:a16="http://schemas.microsoft.com/office/drawing/2014/main" id="{1201EF08-7194-417B-3D37-BB84B524F718}"/>
              </a:ext>
            </a:extLst>
          </p:cNvPr>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effectLst>
                  <a:outerShdw blurRad="38100" dist="38100" dir="2700000" algn="tl">
                    <a:srgbClr val="000000"/>
                  </a:outerShdw>
                </a:effectLst>
              </a:defRPr>
            </a:lvl1pPr>
          </a:lstStyle>
          <a:p>
            <a:pPr>
              <a:defRPr/>
            </a:pPr>
            <a:fld id="{AAA1D676-8F92-4F76-BB3B-64A4028AC7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8"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p:hf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image" Target="../media/image33.png"/><Relationship Id="rId1" Type="http://schemas.openxmlformats.org/officeDocument/2006/relationships/slideLayout" Target="../slideLayouts/slideLayout12.xml"/><Relationship Id="rId4" Type="http://schemas.openxmlformats.org/officeDocument/2006/relationships/image" Target="../media/image3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image" Target="../media/image35.png"/><Relationship Id="rId1" Type="http://schemas.openxmlformats.org/officeDocument/2006/relationships/slideLayout" Target="../slideLayouts/slideLayout12.xml"/><Relationship Id="rId4" Type="http://schemas.openxmlformats.org/officeDocument/2006/relationships/image" Target="../media/image36.wmf"/></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0.emf"/><Relationship Id="rId7" Type="http://schemas.openxmlformats.org/officeDocument/2006/relationships/image" Target="../media/image42.e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41.emf"/><Relationship Id="rId10" Type="http://schemas.openxmlformats.org/officeDocument/2006/relationships/image" Target="../media/image39.png"/><Relationship Id="rId4" Type="http://schemas.openxmlformats.org/officeDocument/2006/relationships/oleObject" Target="../embeddings/oleObject23.bin"/><Relationship Id="rId9"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image" Target="../media/image45.png"/><Relationship Id="rId1" Type="http://schemas.openxmlformats.org/officeDocument/2006/relationships/slideLayout" Target="../slideLayouts/slideLayout12.xml"/><Relationship Id="rId4" Type="http://schemas.openxmlformats.org/officeDocument/2006/relationships/image" Target="../media/image46.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47.emf"/><Relationship Id="rId7" Type="http://schemas.openxmlformats.org/officeDocument/2006/relationships/image" Target="../media/image49.emf"/><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oleObject" Target="../embeddings/oleObject28.bin"/><Relationship Id="rId5" Type="http://schemas.openxmlformats.org/officeDocument/2006/relationships/image" Target="../media/image48.emf"/><Relationship Id="rId10" Type="http://schemas.openxmlformats.org/officeDocument/2006/relationships/image" Target="../media/image51.png"/><Relationship Id="rId4" Type="http://schemas.openxmlformats.org/officeDocument/2006/relationships/oleObject" Target="../embeddings/oleObject27.bin"/><Relationship Id="rId9" Type="http://schemas.openxmlformats.org/officeDocument/2006/relationships/image" Target="../media/image5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52.emf"/><Relationship Id="rId7" Type="http://schemas.openxmlformats.org/officeDocument/2006/relationships/image" Target="../media/image54.emf"/><Relationship Id="rId2" Type="http://schemas.openxmlformats.org/officeDocument/2006/relationships/oleObject" Target="../embeddings/oleObject30.bin"/><Relationship Id="rId1" Type="http://schemas.openxmlformats.org/officeDocument/2006/relationships/slideLayout" Target="../slideLayouts/slideLayout2.xml"/><Relationship Id="rId6" Type="http://schemas.openxmlformats.org/officeDocument/2006/relationships/oleObject" Target="../embeddings/oleObject32.bin"/><Relationship Id="rId5" Type="http://schemas.openxmlformats.org/officeDocument/2006/relationships/image" Target="../media/image53.emf"/><Relationship Id="rId10" Type="http://schemas.openxmlformats.org/officeDocument/2006/relationships/image" Target="../media/image51.png"/><Relationship Id="rId4" Type="http://schemas.openxmlformats.org/officeDocument/2006/relationships/oleObject" Target="../embeddings/oleObject31.bin"/><Relationship Id="rId9" Type="http://schemas.openxmlformats.org/officeDocument/2006/relationships/image" Target="../media/image55.emf"/></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4.wmf"/><Relationship Id="rId5" Type="http://schemas.openxmlformats.org/officeDocument/2006/relationships/oleObject" Target="../embeddings/oleObject35.bin"/><Relationship Id="rId4" Type="http://schemas.openxmlformats.org/officeDocument/2006/relationships/image" Target="../media/image6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7.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68.wmf"/><Relationship Id="rId7" Type="http://schemas.openxmlformats.org/officeDocument/2006/relationships/image" Target="../media/image70.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5" Type="http://schemas.openxmlformats.org/officeDocument/2006/relationships/image" Target="../media/image69.wmf"/><Relationship Id="rId4" Type="http://schemas.openxmlformats.org/officeDocument/2006/relationships/oleObject" Target="../embeddings/oleObject39.bin"/><Relationship Id="rId9" Type="http://schemas.openxmlformats.org/officeDocument/2006/relationships/image" Target="../media/image71.wmf"/></Relationships>
</file>

<file path=ppt/slides/_rels/slide28.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73.emf"/><Relationship Id="rId5" Type="http://schemas.openxmlformats.org/officeDocument/2006/relationships/oleObject" Target="../embeddings/oleObject43.bin"/><Relationship Id="rId10" Type="http://schemas.openxmlformats.org/officeDocument/2006/relationships/image" Target="../media/image75.emf"/><Relationship Id="rId4" Type="http://schemas.openxmlformats.org/officeDocument/2006/relationships/image" Target="../media/image72.emf"/><Relationship Id="rId9" Type="http://schemas.openxmlformats.org/officeDocument/2006/relationships/oleObject" Target="../embeddings/oleObject45.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76.emf"/><Relationship Id="rId7" Type="http://schemas.openxmlformats.org/officeDocument/2006/relationships/image" Target="../media/image79.wmf"/><Relationship Id="rId2" Type="http://schemas.openxmlformats.org/officeDocument/2006/relationships/oleObject" Target="../embeddings/oleObject46.bin"/><Relationship Id="rId1" Type="http://schemas.openxmlformats.org/officeDocument/2006/relationships/slideLayout" Target="../slideLayouts/slideLayout13.xml"/><Relationship Id="rId6" Type="http://schemas.openxmlformats.org/officeDocument/2006/relationships/oleObject" Target="../embeddings/oleObject47.bin"/><Relationship Id="rId5" Type="http://schemas.openxmlformats.org/officeDocument/2006/relationships/image" Target="../media/image78.png"/><Relationship Id="rId4" Type="http://schemas.openxmlformats.org/officeDocument/2006/relationships/image" Target="../media/image77.png"/><Relationship Id="rId9" Type="http://schemas.openxmlformats.org/officeDocument/2006/relationships/image" Target="../media/image80.wmf"/></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81.emf"/><Relationship Id="rId7" Type="http://schemas.openxmlformats.org/officeDocument/2006/relationships/image" Target="../media/image80.wmf"/><Relationship Id="rId2" Type="http://schemas.openxmlformats.org/officeDocument/2006/relationships/oleObject" Target="../embeddings/oleObject49.bin"/><Relationship Id="rId1" Type="http://schemas.openxmlformats.org/officeDocument/2006/relationships/slideLayout" Target="../slideLayouts/slideLayout13.xml"/><Relationship Id="rId6" Type="http://schemas.openxmlformats.org/officeDocument/2006/relationships/oleObject" Target="../embeddings/oleObject51.bin"/><Relationship Id="rId5" Type="http://schemas.openxmlformats.org/officeDocument/2006/relationships/image" Target="../media/image82.wmf"/><Relationship Id="rId4" Type="http://schemas.openxmlformats.org/officeDocument/2006/relationships/oleObject" Target="../embeddings/oleObject50.bin"/><Relationship Id="rId9" Type="http://schemas.openxmlformats.org/officeDocument/2006/relationships/image" Target="../media/image77.png"/></Relationships>
</file>

<file path=ppt/slides/_rels/slide3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5.png"/><Relationship Id="rId7" Type="http://schemas.openxmlformats.org/officeDocument/2006/relationships/oleObject" Target="../embeddings/oleObject5.bin"/><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png"/><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9.emf"/><Relationship Id="rId2" Type="http://schemas.openxmlformats.org/officeDocument/2006/relationships/audio" Target="../media/audio1.wav"/><Relationship Id="rId1" Type="http://schemas.openxmlformats.org/officeDocument/2006/relationships/slideLayout" Target="../slideLayouts/slideLayout12.xml"/><Relationship Id="rId6" Type="http://schemas.openxmlformats.org/officeDocument/2006/relationships/image" Target="../media/image16.e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14.bin"/><Relationship Id="rId14" Type="http://schemas.openxmlformats.org/officeDocument/2006/relationships/image" Target="../media/image20.emf"/></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7.bin"/><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17A56F88-4F00-0624-EBFF-33DA415D29B2}"/>
              </a:ext>
            </a:extLst>
          </p:cNvPr>
          <p:cNvSpPr>
            <a:spLocks noGrp="1" noChangeArrowheads="1"/>
          </p:cNvSpPr>
          <p:nvPr>
            <p:ph type="subTitle" idx="1"/>
          </p:nvPr>
        </p:nvSpPr>
        <p:spPr>
          <a:xfrm>
            <a:off x="1043608" y="2780928"/>
            <a:ext cx="6696744" cy="1822450"/>
          </a:xfrm>
        </p:spPr>
        <p:txBody>
          <a:bodyPr/>
          <a:lstStyle/>
          <a:p>
            <a:pPr algn="ctr" eaLnBrk="1" hangingPunct="1">
              <a:defRPr/>
            </a:pPr>
            <a:r>
              <a:rPr lang="zh-CN" altLang="en-US" sz="4800" b="1" dirty="0">
                <a:effectLst/>
                <a:latin typeface="+mn-ea"/>
              </a:rPr>
              <a:t>第</a:t>
            </a:r>
            <a:r>
              <a:rPr lang="en-US" altLang="zh-CN" sz="4800" b="1" dirty="0">
                <a:effectLst/>
                <a:latin typeface="+mn-ea"/>
              </a:rPr>
              <a:t>4</a:t>
            </a:r>
            <a:r>
              <a:rPr lang="zh-CN" altLang="en-US" sz="4800" b="1" dirty="0">
                <a:effectLst/>
                <a:latin typeface="+mn-ea"/>
              </a:rPr>
              <a:t>章  自由曲线与曲面</a:t>
            </a:r>
          </a:p>
          <a:p>
            <a:pPr algn="ctr" eaLnBrk="1" hangingPunct="1">
              <a:defRPr/>
            </a:pPr>
            <a:endParaRPr lang="zh-CN" altLang="en-US" sz="4800" b="1" dirty="0">
              <a:effectLst/>
              <a:latin typeface="+mn-e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A2EBC61F-6505-AF19-5AA0-B97A4D315B83}"/>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A22DF740-5387-4488-BD1A-C4093C5C7001}" type="slidenum">
              <a:rPr lang="en-US" altLang="zh-CN" b="0" smtClean="0">
                <a:effectLst/>
              </a:rPr>
              <a:pPr eaLnBrk="1" hangingPunct="1">
                <a:defRPr/>
              </a:pPr>
              <a:t>10</a:t>
            </a:fld>
            <a:endParaRPr lang="en-US" altLang="zh-CN" b="0">
              <a:effectLst/>
            </a:endParaRPr>
          </a:p>
        </p:txBody>
      </p:sp>
      <p:pic>
        <p:nvPicPr>
          <p:cNvPr id="14339" name="Picture 8" descr="CG_Gif_3_058">
            <a:extLst>
              <a:ext uri="{FF2B5EF4-FFF2-40B4-BE49-F238E27FC236}">
                <a16:creationId xmlns:a16="http://schemas.microsoft.com/office/drawing/2014/main" id="{9A89DABC-C219-8B95-ED46-98952A023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508500"/>
            <a:ext cx="5472112" cy="2159000"/>
          </a:xfrm>
          <a:prstGeom prst="rect">
            <a:avLst/>
          </a:prstGeom>
          <a:noFill/>
          <a:ln>
            <a:noFill/>
          </a:ln>
        </p:spPr>
      </p:pic>
      <p:sp>
        <p:nvSpPr>
          <p:cNvPr id="530434" name="Rectangle 2">
            <a:extLst>
              <a:ext uri="{FF2B5EF4-FFF2-40B4-BE49-F238E27FC236}">
                <a16:creationId xmlns:a16="http://schemas.microsoft.com/office/drawing/2014/main" id="{C3985B90-D8F4-CB63-CAF8-DC208FAD85C9}"/>
              </a:ext>
            </a:extLst>
          </p:cNvPr>
          <p:cNvSpPr>
            <a:spLocks noGrp="1" noChangeArrowheads="1"/>
          </p:cNvSpPr>
          <p:nvPr>
            <p:ph type="title"/>
          </p:nvPr>
        </p:nvSpPr>
        <p:spPr/>
        <p:txBody>
          <a:bodyPr/>
          <a:lstStyle/>
          <a:p>
            <a:pPr eaLnBrk="1" hangingPunct="1">
              <a:defRPr/>
            </a:pPr>
            <a:r>
              <a:rPr lang="zh-CN" altLang="en-US" b="0">
                <a:solidFill>
                  <a:schemeClr val="tx1"/>
                </a:solidFill>
                <a:effectLst/>
              </a:rPr>
              <a:t>参数多项式曲面</a:t>
            </a:r>
            <a:r>
              <a:rPr lang="en-US" altLang="zh-CN" b="0">
                <a:solidFill>
                  <a:schemeClr val="tx1"/>
                </a:solidFill>
                <a:effectLst/>
              </a:rPr>
              <a:t>(5/5)</a:t>
            </a:r>
          </a:p>
        </p:txBody>
      </p:sp>
      <p:sp>
        <p:nvSpPr>
          <p:cNvPr id="530435" name="Rectangle 3">
            <a:extLst>
              <a:ext uri="{FF2B5EF4-FFF2-40B4-BE49-F238E27FC236}">
                <a16:creationId xmlns:a16="http://schemas.microsoft.com/office/drawing/2014/main" id="{C67B2605-2271-D2BA-C455-36C59CB4DC7E}"/>
              </a:ext>
            </a:extLst>
          </p:cNvPr>
          <p:cNvSpPr>
            <a:spLocks noGrp="1" noChangeArrowheads="1"/>
          </p:cNvSpPr>
          <p:nvPr>
            <p:ph type="body" idx="1"/>
          </p:nvPr>
        </p:nvSpPr>
        <p:spPr/>
        <p:txBody>
          <a:bodyPr/>
          <a:lstStyle/>
          <a:p>
            <a:pPr eaLnBrk="1" hangingPunct="1">
              <a:defRPr/>
            </a:pPr>
            <a:r>
              <a:rPr lang="zh-CN" altLang="en-US">
                <a:effectLst/>
              </a:rPr>
              <a:t>单线性曲面</a:t>
            </a:r>
            <a:r>
              <a:rPr lang="en-US" altLang="zh-CN">
                <a:effectLst/>
                <a:latin typeface="Arial"/>
              </a:rPr>
              <a:t>——</a:t>
            </a:r>
            <a:r>
              <a:rPr lang="zh-CN" altLang="en-US">
                <a:effectLst/>
              </a:rPr>
              <a:t>直纹面</a:t>
            </a:r>
          </a:p>
        </p:txBody>
      </p:sp>
      <p:pic>
        <p:nvPicPr>
          <p:cNvPr id="14342" name="Picture 4">
            <a:extLst>
              <a:ext uri="{FF2B5EF4-FFF2-40B4-BE49-F238E27FC236}">
                <a16:creationId xmlns:a16="http://schemas.microsoft.com/office/drawing/2014/main" id="{B7E6EF33-D0D9-B710-4E23-4CB67BB3A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852738"/>
            <a:ext cx="8064500"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5">
            <a:extLst>
              <a:ext uri="{FF2B5EF4-FFF2-40B4-BE49-F238E27FC236}">
                <a16:creationId xmlns:a16="http://schemas.microsoft.com/office/drawing/2014/main" id="{07041FE0-FDBB-6A74-7D00-1C937AC588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4560888"/>
            <a:ext cx="2305050"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D8672633-8DB1-B679-3D44-66DA41E1654F}"/>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3B71D4DE-6043-4CC9-9898-D7B24305EA7A}" type="slidenum">
              <a:rPr lang="en-US" altLang="zh-CN" b="0" smtClean="0">
                <a:effectLst/>
              </a:rPr>
              <a:pPr eaLnBrk="1" hangingPunct="1">
                <a:defRPr/>
              </a:pPr>
              <a:t>11</a:t>
            </a:fld>
            <a:endParaRPr lang="en-US" altLang="zh-CN" b="0">
              <a:effectLst/>
            </a:endParaRPr>
          </a:p>
        </p:txBody>
      </p:sp>
      <p:sp>
        <p:nvSpPr>
          <p:cNvPr id="536578" name="Rectangle 2">
            <a:extLst>
              <a:ext uri="{FF2B5EF4-FFF2-40B4-BE49-F238E27FC236}">
                <a16:creationId xmlns:a16="http://schemas.microsoft.com/office/drawing/2014/main" id="{81B78DE2-5D5D-607C-A3E1-218AA847EEF7}"/>
              </a:ext>
            </a:extLst>
          </p:cNvPr>
          <p:cNvSpPr>
            <a:spLocks noGrp="1" noChangeArrowheads="1"/>
          </p:cNvSpPr>
          <p:nvPr>
            <p:ph type="title"/>
          </p:nvPr>
        </p:nvSpPr>
        <p:spPr/>
        <p:txBody>
          <a:bodyPr/>
          <a:lstStyle/>
          <a:p>
            <a:pPr eaLnBrk="1" hangingPunct="1">
              <a:defRPr/>
            </a:pPr>
            <a:r>
              <a:rPr lang="zh-CN" altLang="en-US" b="0">
                <a:solidFill>
                  <a:schemeClr val="tx1"/>
                </a:solidFill>
                <a:effectLst/>
              </a:rPr>
              <a:t>参数多项式曲面</a:t>
            </a:r>
            <a:r>
              <a:rPr lang="en-US" altLang="zh-CN" b="0">
                <a:solidFill>
                  <a:schemeClr val="tx1"/>
                </a:solidFill>
                <a:effectLst/>
              </a:rPr>
              <a:t>(5/5)</a:t>
            </a:r>
          </a:p>
        </p:txBody>
      </p:sp>
      <p:sp>
        <p:nvSpPr>
          <p:cNvPr id="536579" name="Rectangle 3">
            <a:extLst>
              <a:ext uri="{FF2B5EF4-FFF2-40B4-BE49-F238E27FC236}">
                <a16:creationId xmlns:a16="http://schemas.microsoft.com/office/drawing/2014/main" id="{B986BE54-D437-E5BA-A0DC-4C9574413FE6}"/>
              </a:ext>
            </a:extLst>
          </p:cNvPr>
          <p:cNvSpPr>
            <a:spLocks noGrp="1" noChangeArrowheads="1"/>
          </p:cNvSpPr>
          <p:nvPr>
            <p:ph type="body" idx="1"/>
          </p:nvPr>
        </p:nvSpPr>
        <p:spPr/>
        <p:txBody>
          <a:bodyPr/>
          <a:lstStyle/>
          <a:p>
            <a:pPr eaLnBrk="1" hangingPunct="1">
              <a:defRPr/>
            </a:pPr>
            <a:r>
              <a:rPr lang="zh-CN" altLang="en-US" b="1">
                <a:effectLst/>
              </a:rPr>
              <a:t>双三次参数曲面片</a:t>
            </a:r>
          </a:p>
          <a:p>
            <a:pPr lvl="1" eaLnBrk="1" hangingPunct="1">
              <a:defRPr/>
            </a:pPr>
            <a:r>
              <a:rPr lang="zh-CN" altLang="en-US" b="1">
                <a:effectLst/>
              </a:rPr>
              <a:t>由两个三次参数变量（</a:t>
            </a:r>
            <a:r>
              <a:rPr lang="en-US" altLang="zh-CN" b="1">
                <a:effectLst/>
              </a:rPr>
              <a:t>u,w</a:t>
            </a:r>
            <a:r>
              <a:rPr lang="zh-CN" altLang="en-US" b="1">
                <a:effectLst/>
              </a:rPr>
              <a:t>）定义的曲面</a:t>
            </a:r>
          </a:p>
        </p:txBody>
      </p:sp>
      <p:pic>
        <p:nvPicPr>
          <p:cNvPr id="15365" name="Picture 4">
            <a:extLst>
              <a:ext uri="{FF2B5EF4-FFF2-40B4-BE49-F238E27FC236}">
                <a16:creationId xmlns:a16="http://schemas.microsoft.com/office/drawing/2014/main" id="{6F51DBB7-D191-E488-EA06-6D7572CEA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213100"/>
            <a:ext cx="446405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5">
            <a:extLst>
              <a:ext uri="{FF2B5EF4-FFF2-40B4-BE49-F238E27FC236}">
                <a16:creationId xmlns:a16="http://schemas.microsoft.com/office/drawing/2014/main" id="{682339B7-66EA-F783-C64A-DD6564369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437063"/>
            <a:ext cx="32416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6" descr="411">
            <a:extLst>
              <a:ext uri="{FF2B5EF4-FFF2-40B4-BE49-F238E27FC236}">
                <a16:creationId xmlns:a16="http://schemas.microsoft.com/office/drawing/2014/main" id="{C865B4C3-1A52-82FD-5DA4-963B67C1E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538" t="4060" r="7382" b="28943"/>
          <a:stretch>
            <a:fillRect/>
          </a:stretch>
        </p:blipFill>
        <p:spPr bwMode="auto">
          <a:xfrm>
            <a:off x="5168900" y="3789363"/>
            <a:ext cx="3975100"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灯片编号占位符 5">
            <a:extLst>
              <a:ext uri="{FF2B5EF4-FFF2-40B4-BE49-F238E27FC236}">
                <a16:creationId xmlns:a16="http://schemas.microsoft.com/office/drawing/2014/main" id="{9DA12887-D9A5-32BB-3BEF-1F70D7E53AB8}"/>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F335F0FD-09FF-4BAE-A625-C555F41670A7}" type="slidenum">
              <a:rPr lang="en-US" altLang="zh-CN" b="0" smtClean="0">
                <a:effectLst/>
              </a:rPr>
              <a:pPr eaLnBrk="1" hangingPunct="1">
                <a:defRPr/>
              </a:pPr>
              <a:t>12</a:t>
            </a:fld>
            <a:endParaRPr lang="en-US" altLang="zh-CN" b="0">
              <a:effectLst/>
            </a:endParaRPr>
          </a:p>
        </p:txBody>
      </p:sp>
      <p:sp>
        <p:nvSpPr>
          <p:cNvPr id="532482" name="Rectangle 2">
            <a:extLst>
              <a:ext uri="{FF2B5EF4-FFF2-40B4-BE49-F238E27FC236}">
                <a16:creationId xmlns:a16="http://schemas.microsoft.com/office/drawing/2014/main" id="{9C8F7CF2-4C8E-316C-A24F-DD9EB3988BD1}"/>
              </a:ext>
            </a:extLst>
          </p:cNvPr>
          <p:cNvSpPr>
            <a:spLocks noGrp="1" noChangeArrowheads="1"/>
          </p:cNvSpPr>
          <p:nvPr>
            <p:ph type="title"/>
          </p:nvPr>
        </p:nvSpPr>
        <p:spPr/>
        <p:txBody>
          <a:bodyPr/>
          <a:lstStyle/>
          <a:p>
            <a:pPr eaLnBrk="1" hangingPunct="1">
              <a:defRPr/>
            </a:pPr>
            <a:r>
              <a:rPr lang="zh-CN" altLang="en-US">
                <a:solidFill>
                  <a:schemeClr val="tx1"/>
                </a:solidFill>
                <a:effectLst/>
              </a:rPr>
              <a:t>孔斯（</a:t>
            </a:r>
            <a:r>
              <a:rPr lang="en-US" altLang="zh-CN">
                <a:solidFill>
                  <a:schemeClr val="tx1"/>
                </a:solidFill>
                <a:effectLst/>
              </a:rPr>
              <a:t>Coons</a:t>
            </a:r>
            <a:r>
              <a:rPr lang="zh-CN" altLang="en-US">
                <a:solidFill>
                  <a:schemeClr val="tx1"/>
                </a:solidFill>
                <a:effectLst/>
              </a:rPr>
              <a:t>）曲面</a:t>
            </a:r>
          </a:p>
        </p:txBody>
      </p:sp>
      <p:sp>
        <p:nvSpPr>
          <p:cNvPr id="532483" name="Rectangle 3">
            <a:extLst>
              <a:ext uri="{FF2B5EF4-FFF2-40B4-BE49-F238E27FC236}">
                <a16:creationId xmlns:a16="http://schemas.microsoft.com/office/drawing/2014/main" id="{E5D52826-6FD0-0D63-4138-5D75608B04A6}"/>
              </a:ext>
            </a:extLst>
          </p:cNvPr>
          <p:cNvSpPr>
            <a:spLocks noGrp="1" noChangeArrowheads="1"/>
          </p:cNvSpPr>
          <p:nvPr>
            <p:ph type="body" idx="1"/>
          </p:nvPr>
        </p:nvSpPr>
        <p:spPr>
          <a:xfrm>
            <a:off x="323850" y="1773238"/>
            <a:ext cx="8286750" cy="2303462"/>
          </a:xfrm>
        </p:spPr>
        <p:txBody>
          <a:bodyPr/>
          <a:lstStyle/>
          <a:p>
            <a:pPr eaLnBrk="1" hangingPunct="1">
              <a:lnSpc>
                <a:spcPct val="90000"/>
              </a:lnSpc>
              <a:defRPr/>
            </a:pPr>
            <a:r>
              <a:rPr lang="en-US" altLang="zh-CN" sz="2400">
                <a:effectLst/>
              </a:rPr>
              <a:t>1964</a:t>
            </a:r>
            <a:r>
              <a:rPr lang="zh-CN" altLang="en-US" sz="2400">
                <a:effectLst/>
              </a:rPr>
              <a:t>年于</a:t>
            </a:r>
            <a:r>
              <a:rPr lang="en-US" altLang="zh-CN" sz="2400">
                <a:effectLst/>
              </a:rPr>
              <a:t>MIT</a:t>
            </a:r>
            <a:r>
              <a:rPr lang="zh-CN" altLang="en-US" sz="2400">
                <a:effectLst/>
              </a:rPr>
              <a:t>提出</a:t>
            </a:r>
          </a:p>
          <a:p>
            <a:pPr eaLnBrk="1" hangingPunct="1">
              <a:lnSpc>
                <a:spcPct val="90000"/>
              </a:lnSpc>
              <a:defRPr/>
            </a:pPr>
            <a:r>
              <a:rPr kumimoji="1" lang="zh-CN" altLang="en-US" sz="2400">
                <a:effectLst/>
              </a:rPr>
              <a:t>使用曲面片角点和角点处的偏导数（角点信息矩阵）来决定曲面。</a:t>
            </a:r>
          </a:p>
          <a:p>
            <a:pPr eaLnBrk="1" hangingPunct="1">
              <a:lnSpc>
                <a:spcPct val="90000"/>
              </a:lnSpc>
              <a:defRPr/>
            </a:pPr>
            <a:r>
              <a:rPr kumimoji="1" lang="zh-CN" altLang="en-US" sz="2400">
                <a:effectLst/>
              </a:rPr>
              <a:t>使用</a:t>
            </a:r>
            <a:r>
              <a:rPr kumimoji="1" lang="en-US" altLang="zh-CN" sz="2400">
                <a:effectLst/>
              </a:rPr>
              <a:t>Hermite</a:t>
            </a:r>
            <a:r>
              <a:rPr kumimoji="1" lang="zh-CN" altLang="en-US" sz="2400">
                <a:effectLst/>
              </a:rPr>
              <a:t>样条调和函数对角点信息矩阵进行调合生成曲面。</a:t>
            </a:r>
            <a:endParaRPr lang="zh-CN" altLang="en-US" sz="2400">
              <a:effectLst/>
            </a:endParaRPr>
          </a:p>
          <a:p>
            <a:pPr eaLnBrk="1" hangingPunct="1">
              <a:lnSpc>
                <a:spcPct val="90000"/>
              </a:lnSpc>
              <a:defRPr/>
            </a:pPr>
            <a:r>
              <a:rPr lang="zh-CN" altLang="en-US" sz="2400">
                <a:effectLst/>
              </a:rPr>
              <a:t>属于双三次曲面片</a:t>
            </a:r>
          </a:p>
        </p:txBody>
      </p:sp>
      <p:pic>
        <p:nvPicPr>
          <p:cNvPr id="16389" name="Picture 4">
            <a:extLst>
              <a:ext uri="{FF2B5EF4-FFF2-40B4-BE49-F238E27FC236}">
                <a16:creationId xmlns:a16="http://schemas.microsoft.com/office/drawing/2014/main" id="{704A3A6F-F160-6AEB-0DDD-367DBBE63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076700"/>
            <a:ext cx="8569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AutoShape 5">
            <a:extLst>
              <a:ext uri="{FF2B5EF4-FFF2-40B4-BE49-F238E27FC236}">
                <a16:creationId xmlns:a16="http://schemas.microsoft.com/office/drawing/2014/main" id="{36E8561C-4A25-E6D8-BC16-6FA4B9D016BF}"/>
              </a:ext>
            </a:extLst>
          </p:cNvPr>
          <p:cNvSpPr>
            <a:spLocks noChangeArrowheads="1"/>
          </p:cNvSpPr>
          <p:nvPr/>
        </p:nvSpPr>
        <p:spPr bwMode="auto">
          <a:xfrm>
            <a:off x="5867400" y="3357563"/>
            <a:ext cx="2233613" cy="358775"/>
          </a:xfrm>
          <a:prstGeom prst="wedgeRectCallout">
            <a:avLst>
              <a:gd name="adj1" fmla="val -49431"/>
              <a:gd name="adj2" fmla="val 118144"/>
            </a:avLst>
          </a:prstGeom>
          <a:solidFill>
            <a:srgbClr val="FFCC99"/>
          </a:solidFill>
          <a:ln w="9525">
            <a:solidFill>
              <a:schemeClr val="tx1"/>
            </a:solidFill>
            <a:miter lim="800000"/>
            <a:headEnd/>
            <a:tailEnd/>
          </a:ln>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4</a:t>
            </a:r>
            <a:r>
              <a:rPr lang="zh-CN" altLang="en-US" sz="1800"/>
              <a:t>个角点位置向量</a:t>
            </a:r>
          </a:p>
        </p:txBody>
      </p:sp>
      <p:sp>
        <p:nvSpPr>
          <p:cNvPr id="16391" name="Rectangle 6">
            <a:extLst>
              <a:ext uri="{FF2B5EF4-FFF2-40B4-BE49-F238E27FC236}">
                <a16:creationId xmlns:a16="http://schemas.microsoft.com/office/drawing/2014/main" id="{E54CD33A-E96E-F068-6AD8-3D5ED9474DEB}"/>
              </a:ext>
            </a:extLst>
          </p:cNvPr>
          <p:cNvSpPr>
            <a:spLocks noChangeArrowheads="1"/>
          </p:cNvSpPr>
          <p:nvPr/>
        </p:nvSpPr>
        <p:spPr bwMode="auto">
          <a:xfrm>
            <a:off x="5435600" y="4149725"/>
            <a:ext cx="1081088" cy="6619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392" name="Rectangle 7">
            <a:extLst>
              <a:ext uri="{FF2B5EF4-FFF2-40B4-BE49-F238E27FC236}">
                <a16:creationId xmlns:a16="http://schemas.microsoft.com/office/drawing/2014/main" id="{66C7D03A-58FD-0413-9B6B-72AE3DAB4967}"/>
              </a:ext>
            </a:extLst>
          </p:cNvPr>
          <p:cNvSpPr>
            <a:spLocks noChangeArrowheads="1"/>
          </p:cNvSpPr>
          <p:nvPr/>
        </p:nvSpPr>
        <p:spPr bwMode="auto">
          <a:xfrm>
            <a:off x="5435600" y="4984750"/>
            <a:ext cx="1081088" cy="590550"/>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393" name="Rectangle 8">
            <a:extLst>
              <a:ext uri="{FF2B5EF4-FFF2-40B4-BE49-F238E27FC236}">
                <a16:creationId xmlns:a16="http://schemas.microsoft.com/office/drawing/2014/main" id="{D1C42D89-B163-4549-C9BA-EFF60975024F}"/>
              </a:ext>
            </a:extLst>
          </p:cNvPr>
          <p:cNvSpPr>
            <a:spLocks noChangeArrowheads="1"/>
          </p:cNvSpPr>
          <p:nvPr/>
        </p:nvSpPr>
        <p:spPr bwMode="auto">
          <a:xfrm>
            <a:off x="6659563" y="4149725"/>
            <a:ext cx="936625" cy="661988"/>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394" name="Rectangle 9">
            <a:extLst>
              <a:ext uri="{FF2B5EF4-FFF2-40B4-BE49-F238E27FC236}">
                <a16:creationId xmlns:a16="http://schemas.microsoft.com/office/drawing/2014/main" id="{CF78E1AE-92B8-FE3D-A611-79466E515B4A}"/>
              </a:ext>
            </a:extLst>
          </p:cNvPr>
          <p:cNvSpPr>
            <a:spLocks noChangeArrowheads="1"/>
          </p:cNvSpPr>
          <p:nvPr/>
        </p:nvSpPr>
        <p:spPr bwMode="auto">
          <a:xfrm>
            <a:off x="6630988" y="4984750"/>
            <a:ext cx="993775" cy="590550"/>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395" name="AutoShape 10">
            <a:extLst>
              <a:ext uri="{FF2B5EF4-FFF2-40B4-BE49-F238E27FC236}">
                <a16:creationId xmlns:a16="http://schemas.microsoft.com/office/drawing/2014/main" id="{6EA441A6-50D4-4FF0-8AD1-B0BD4D37FA4E}"/>
              </a:ext>
            </a:extLst>
          </p:cNvPr>
          <p:cNvSpPr>
            <a:spLocks noChangeArrowheads="1"/>
          </p:cNvSpPr>
          <p:nvPr/>
        </p:nvSpPr>
        <p:spPr bwMode="auto">
          <a:xfrm>
            <a:off x="2700338" y="5876925"/>
            <a:ext cx="2735262" cy="647700"/>
          </a:xfrm>
          <a:prstGeom prst="wedgeRectCallout">
            <a:avLst>
              <a:gd name="adj1" fmla="val 54583"/>
              <a:gd name="adj2" fmla="val -95833"/>
            </a:avLst>
          </a:prstGeom>
          <a:solidFill>
            <a:srgbClr val="FFCC99"/>
          </a:solidFill>
          <a:ln w="9525">
            <a:solidFill>
              <a:schemeClr val="tx1"/>
            </a:solidFill>
            <a:miter lim="800000"/>
            <a:headEnd/>
            <a:tailEnd/>
          </a:ln>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边界曲线在</a:t>
            </a:r>
            <a:r>
              <a:rPr lang="en-US" altLang="zh-CN" sz="1800"/>
              <a:t>4</a:t>
            </a:r>
            <a:r>
              <a:rPr lang="zh-CN" altLang="en-US" sz="1800"/>
              <a:t>个角点处的</a:t>
            </a:r>
            <a:r>
              <a:rPr lang="en-US" altLang="zh-CN" sz="1800"/>
              <a:t>u</a:t>
            </a:r>
            <a:r>
              <a:rPr lang="zh-CN" altLang="en-US" sz="1800"/>
              <a:t>向和</a:t>
            </a:r>
            <a:r>
              <a:rPr lang="en-US" altLang="zh-CN" sz="1800"/>
              <a:t>w</a:t>
            </a:r>
            <a:r>
              <a:rPr lang="zh-CN" altLang="en-US" sz="1800"/>
              <a:t>向两组切线矢量</a:t>
            </a:r>
          </a:p>
        </p:txBody>
      </p:sp>
      <p:sp>
        <p:nvSpPr>
          <p:cNvPr id="16396" name="AutoShape 11">
            <a:extLst>
              <a:ext uri="{FF2B5EF4-FFF2-40B4-BE49-F238E27FC236}">
                <a16:creationId xmlns:a16="http://schemas.microsoft.com/office/drawing/2014/main" id="{BA849E3B-B348-0A9F-AFCC-3D62A183AC9C}"/>
              </a:ext>
            </a:extLst>
          </p:cNvPr>
          <p:cNvSpPr>
            <a:spLocks noChangeArrowheads="1"/>
          </p:cNvSpPr>
          <p:nvPr/>
        </p:nvSpPr>
        <p:spPr bwMode="auto">
          <a:xfrm>
            <a:off x="6011863" y="6022975"/>
            <a:ext cx="2376487" cy="646113"/>
          </a:xfrm>
          <a:prstGeom prst="wedgeRectCallout">
            <a:avLst>
              <a:gd name="adj1" fmla="val -1236"/>
              <a:gd name="adj2" fmla="val -113634"/>
            </a:avLst>
          </a:prstGeom>
          <a:solidFill>
            <a:srgbClr val="FFCC99"/>
          </a:solidFill>
          <a:ln w="9525">
            <a:solidFill>
              <a:schemeClr val="tx1"/>
            </a:solidFill>
            <a:miter lim="800000"/>
            <a:headEnd/>
            <a:tailEnd/>
          </a:ln>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a:t>角点处的混合偏导，也称</a:t>
            </a:r>
            <a:r>
              <a:rPr lang="zh-CN" altLang="en-US" sz="1800"/>
              <a:t>角点</a:t>
            </a:r>
            <a:r>
              <a:rPr kumimoji="1" lang="zh-CN" altLang="en-US" sz="1800"/>
              <a:t>扭矢量</a:t>
            </a:r>
            <a:endParaRPr lang="zh-CN" altLang="en-US" sz="1800"/>
          </a:p>
        </p:txBody>
      </p:sp>
      <p:graphicFrame>
        <p:nvGraphicFramePr>
          <p:cNvPr id="2" name="对象 1">
            <a:extLst>
              <a:ext uri="{FF2B5EF4-FFF2-40B4-BE49-F238E27FC236}">
                <a16:creationId xmlns:a16="http://schemas.microsoft.com/office/drawing/2014/main" id="{2896E7DC-507D-729A-202B-EB49F1C29184}"/>
              </a:ext>
            </a:extLst>
          </p:cNvPr>
          <p:cNvGraphicFramePr>
            <a:graphicFrameLocks noChangeAspect="1"/>
          </p:cNvGraphicFramePr>
          <p:nvPr>
            <p:extLst>
              <p:ext uri="{D42A27DB-BD31-4B8C-83A1-F6EECF244321}">
                <p14:modId xmlns:p14="http://schemas.microsoft.com/office/powerpoint/2010/main" val="1433529586"/>
              </p:ext>
            </p:extLst>
          </p:nvPr>
        </p:nvGraphicFramePr>
        <p:xfrm>
          <a:off x="367027" y="5459066"/>
          <a:ext cx="2131142" cy="917575"/>
        </p:xfrm>
        <a:graphic>
          <a:graphicData uri="http://schemas.openxmlformats.org/presentationml/2006/ole">
            <mc:AlternateContent xmlns:mc="http://schemas.openxmlformats.org/markup-compatibility/2006">
              <mc:Choice xmlns:v="urn:schemas-microsoft-com:vml" Requires="v">
                <p:oleObj name="Equation" r:id="rId3" imgW="914400" imgH="393480" progId="Equation.DSMT4">
                  <p:embed/>
                </p:oleObj>
              </mc:Choice>
              <mc:Fallback>
                <p:oleObj name="Equation" r:id="rId3" imgW="914400" imgH="393480" progId="Equation.DSMT4">
                  <p:embed/>
                  <p:pic>
                    <p:nvPicPr>
                      <p:cNvPr id="0" name=""/>
                      <p:cNvPicPr/>
                      <p:nvPr/>
                    </p:nvPicPr>
                    <p:blipFill>
                      <a:blip r:embed="rId4"/>
                      <a:stretch>
                        <a:fillRect/>
                      </a:stretch>
                    </p:blipFill>
                    <p:spPr>
                      <a:xfrm>
                        <a:off x="367027" y="5459066"/>
                        <a:ext cx="2131142" cy="91757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6">
            <a:extLst>
              <a:ext uri="{FF2B5EF4-FFF2-40B4-BE49-F238E27FC236}">
                <a16:creationId xmlns:a16="http://schemas.microsoft.com/office/drawing/2014/main" id="{73CC4031-12AD-D895-2D6A-6F0A55B4F8A0}"/>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4490F681-6EC8-4131-95FD-03F36F067A75}" type="slidenum">
              <a:rPr lang="en-US" altLang="zh-CN" b="0" smtClean="0">
                <a:effectLst/>
              </a:rPr>
              <a:pPr eaLnBrk="1" hangingPunct="1">
                <a:defRPr/>
              </a:pPr>
              <a:t>13</a:t>
            </a:fld>
            <a:endParaRPr lang="en-US" altLang="zh-CN" b="0">
              <a:effectLst/>
            </a:endParaRPr>
          </a:p>
        </p:txBody>
      </p:sp>
      <p:sp>
        <p:nvSpPr>
          <p:cNvPr id="533506" name="Rectangle 2">
            <a:extLst>
              <a:ext uri="{FF2B5EF4-FFF2-40B4-BE49-F238E27FC236}">
                <a16:creationId xmlns:a16="http://schemas.microsoft.com/office/drawing/2014/main" id="{0E27797A-00B1-3CD4-B58A-F89D2732F869}"/>
              </a:ext>
            </a:extLst>
          </p:cNvPr>
          <p:cNvSpPr>
            <a:spLocks noGrp="1" noChangeArrowheads="1"/>
          </p:cNvSpPr>
          <p:nvPr>
            <p:ph type="title"/>
          </p:nvPr>
        </p:nvSpPr>
        <p:spPr/>
        <p:txBody>
          <a:bodyPr/>
          <a:lstStyle/>
          <a:p>
            <a:pPr eaLnBrk="1" hangingPunct="1">
              <a:defRPr/>
            </a:pPr>
            <a:r>
              <a:rPr lang="zh-CN" altLang="en-US">
                <a:solidFill>
                  <a:schemeClr val="tx1"/>
                </a:solidFill>
                <a:effectLst/>
              </a:rPr>
              <a:t>孔斯（</a:t>
            </a:r>
            <a:r>
              <a:rPr lang="en-US" altLang="zh-CN">
                <a:solidFill>
                  <a:schemeClr val="tx1"/>
                </a:solidFill>
                <a:effectLst/>
              </a:rPr>
              <a:t>Coons</a:t>
            </a:r>
            <a:r>
              <a:rPr lang="zh-CN" altLang="en-US">
                <a:solidFill>
                  <a:schemeClr val="tx1"/>
                </a:solidFill>
                <a:effectLst/>
              </a:rPr>
              <a:t>）曲面</a:t>
            </a:r>
          </a:p>
        </p:txBody>
      </p:sp>
      <p:sp>
        <p:nvSpPr>
          <p:cNvPr id="17412" name="Rectangle 3">
            <a:extLst>
              <a:ext uri="{FF2B5EF4-FFF2-40B4-BE49-F238E27FC236}">
                <a16:creationId xmlns:a16="http://schemas.microsoft.com/office/drawing/2014/main" id="{1D49E4C0-E5DB-8AB2-B054-0793A7466BA0}"/>
              </a:ext>
            </a:extLst>
          </p:cNvPr>
          <p:cNvSpPr>
            <a:spLocks noGrp="1" noChangeArrowheads="1"/>
          </p:cNvSpPr>
          <p:nvPr>
            <p:ph type="body" sz="half" idx="1"/>
          </p:nvPr>
        </p:nvSpPr>
        <p:spPr>
          <a:xfrm>
            <a:off x="539750" y="2133600"/>
            <a:ext cx="3744913" cy="4248150"/>
          </a:xfrm>
        </p:spPr>
        <p:txBody>
          <a:bodyPr/>
          <a:lstStyle/>
          <a:p>
            <a:pPr eaLnBrk="1" hangingPunct="1"/>
            <a:r>
              <a:rPr kumimoji="1" lang="zh-CN" altLang="en-US" sz="2800" b="1">
                <a:effectLst/>
              </a:rPr>
              <a:t>前三组信息</a:t>
            </a:r>
          </a:p>
          <a:p>
            <a:pPr lvl="1" eaLnBrk="1" hangingPunct="1"/>
            <a:r>
              <a:rPr kumimoji="1" lang="zh-CN" altLang="en-US" sz="2400" b="1">
                <a:effectLst/>
              </a:rPr>
              <a:t>完全决定了四条边界曲线的位置和形状</a:t>
            </a:r>
          </a:p>
          <a:p>
            <a:pPr eaLnBrk="1" hangingPunct="1"/>
            <a:r>
              <a:rPr kumimoji="1" lang="zh-CN" altLang="en-US" sz="2800" b="1">
                <a:effectLst/>
              </a:rPr>
              <a:t>第四组角点扭矢量</a:t>
            </a:r>
          </a:p>
          <a:p>
            <a:pPr lvl="1" eaLnBrk="1" hangingPunct="1"/>
            <a:r>
              <a:rPr kumimoji="1" lang="zh-CN" altLang="en-US" sz="2400" b="1">
                <a:effectLst/>
              </a:rPr>
              <a:t>与边界形状没有关系</a:t>
            </a:r>
          </a:p>
          <a:p>
            <a:pPr lvl="1" eaLnBrk="1" hangingPunct="1"/>
            <a:r>
              <a:rPr kumimoji="1" lang="zh-CN" altLang="en-US" sz="2400" b="1">
                <a:effectLst/>
              </a:rPr>
              <a:t>但却影响边界曲线上中间各点的切线向量，从而影响整个曲面片形状</a:t>
            </a:r>
          </a:p>
        </p:txBody>
      </p:sp>
      <p:pic>
        <p:nvPicPr>
          <p:cNvPr id="17414" name="Picture 10">
            <a:extLst>
              <a:ext uri="{FF2B5EF4-FFF2-40B4-BE49-F238E27FC236}">
                <a16:creationId xmlns:a16="http://schemas.microsoft.com/office/drawing/2014/main" id="{59C8CC8A-840E-26FE-6311-D02404633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2781300"/>
            <a:ext cx="44481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AutoShape 6">
            <a:extLst>
              <a:ext uri="{FF2B5EF4-FFF2-40B4-BE49-F238E27FC236}">
                <a16:creationId xmlns:a16="http://schemas.microsoft.com/office/drawing/2014/main" id="{D412FC22-72A2-C577-ACCB-C57DFCCA03EC}"/>
              </a:ext>
            </a:extLst>
          </p:cNvPr>
          <p:cNvSpPr>
            <a:spLocks noChangeArrowheads="1"/>
          </p:cNvSpPr>
          <p:nvPr/>
        </p:nvSpPr>
        <p:spPr bwMode="auto">
          <a:xfrm>
            <a:off x="7451725" y="6381750"/>
            <a:ext cx="1279525" cy="476250"/>
          </a:xfrm>
          <a:prstGeom prst="wedgeRectCallout">
            <a:avLst>
              <a:gd name="adj1" fmla="val -33745"/>
              <a:gd name="adj2" fmla="val -123000"/>
            </a:avLst>
          </a:prstGeom>
          <a:solidFill>
            <a:srgbClr val="FFCC99"/>
          </a:solidFill>
          <a:ln w="9525">
            <a:solidFill>
              <a:schemeClr val="tx1"/>
            </a:solidFill>
            <a:miter lim="800000"/>
            <a:headEnd/>
            <a:tailEnd/>
          </a:ln>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角点扭矢</a:t>
            </a:r>
          </a:p>
        </p:txBody>
      </p:sp>
      <p:sp>
        <p:nvSpPr>
          <p:cNvPr id="17416" name="AutoShape 5">
            <a:extLst>
              <a:ext uri="{FF2B5EF4-FFF2-40B4-BE49-F238E27FC236}">
                <a16:creationId xmlns:a16="http://schemas.microsoft.com/office/drawing/2014/main" id="{EE7BC5F4-48C4-F338-821F-ED0B89543891}"/>
              </a:ext>
            </a:extLst>
          </p:cNvPr>
          <p:cNvSpPr>
            <a:spLocks noChangeArrowheads="1"/>
          </p:cNvSpPr>
          <p:nvPr/>
        </p:nvSpPr>
        <p:spPr bwMode="auto">
          <a:xfrm>
            <a:off x="4211638" y="6383338"/>
            <a:ext cx="1211262" cy="474662"/>
          </a:xfrm>
          <a:prstGeom prst="wedgeRectCallout">
            <a:avLst>
              <a:gd name="adj1" fmla="val 329"/>
              <a:gd name="adj2" fmla="val -345319"/>
            </a:avLst>
          </a:prstGeom>
          <a:solidFill>
            <a:srgbClr val="FFCC99"/>
          </a:solidFill>
          <a:ln w="9525">
            <a:solidFill>
              <a:schemeClr val="tx1"/>
            </a:solidFill>
            <a:miter lim="800000"/>
            <a:headEnd/>
            <a:tailEnd/>
          </a:ln>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角点切矢</a:t>
            </a:r>
          </a:p>
        </p:txBody>
      </p:sp>
      <p:graphicFrame>
        <p:nvGraphicFramePr>
          <p:cNvPr id="4" name="对象 3">
            <a:extLst>
              <a:ext uri="{FF2B5EF4-FFF2-40B4-BE49-F238E27FC236}">
                <a16:creationId xmlns:a16="http://schemas.microsoft.com/office/drawing/2014/main" id="{740A5A06-2942-25E6-8E35-887FFBBC57EF}"/>
              </a:ext>
            </a:extLst>
          </p:cNvPr>
          <p:cNvGraphicFramePr>
            <a:graphicFrameLocks noChangeAspect="1"/>
          </p:cNvGraphicFramePr>
          <p:nvPr>
            <p:extLst>
              <p:ext uri="{D42A27DB-BD31-4B8C-83A1-F6EECF244321}">
                <p14:modId xmlns:p14="http://schemas.microsoft.com/office/powerpoint/2010/main" val="3756849803"/>
              </p:ext>
            </p:extLst>
          </p:nvPr>
        </p:nvGraphicFramePr>
        <p:xfrm>
          <a:off x="6211838" y="277417"/>
          <a:ext cx="2892524" cy="1551064"/>
        </p:xfrm>
        <a:graphic>
          <a:graphicData uri="http://schemas.openxmlformats.org/presentationml/2006/ole">
            <mc:AlternateContent xmlns:mc="http://schemas.openxmlformats.org/markup-compatibility/2006">
              <mc:Choice xmlns:v="urn:schemas-microsoft-com:vml" Requires="v">
                <p:oleObj name="Equation" r:id="rId3" imgW="1752480" imgH="939600" progId="Equation.DSMT4">
                  <p:embed/>
                </p:oleObj>
              </mc:Choice>
              <mc:Fallback>
                <p:oleObj name="Equation" r:id="rId3" imgW="1752480" imgH="939600" progId="Equation.DSMT4">
                  <p:embed/>
                  <p:pic>
                    <p:nvPicPr>
                      <p:cNvPr id="0" name=""/>
                      <p:cNvPicPr/>
                      <p:nvPr/>
                    </p:nvPicPr>
                    <p:blipFill>
                      <a:blip r:embed="rId4"/>
                      <a:stretch>
                        <a:fillRect/>
                      </a:stretch>
                    </p:blipFill>
                    <p:spPr>
                      <a:xfrm>
                        <a:off x="6211838" y="277417"/>
                        <a:ext cx="2892524" cy="1551064"/>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6">
            <a:extLst>
              <a:ext uri="{FF2B5EF4-FFF2-40B4-BE49-F238E27FC236}">
                <a16:creationId xmlns:a16="http://schemas.microsoft.com/office/drawing/2014/main" id="{D37D3927-FBEC-7A24-3BFF-4385D3A9C44F}"/>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C531D882-CF0C-444E-BB1B-D352FC6DA318}" type="slidenum">
              <a:rPr lang="en-US" altLang="zh-CN" b="0" smtClean="0">
                <a:effectLst/>
              </a:rPr>
              <a:pPr eaLnBrk="1" hangingPunct="1">
                <a:defRPr/>
              </a:pPr>
              <a:t>14</a:t>
            </a:fld>
            <a:endParaRPr lang="en-US" altLang="zh-CN" b="0">
              <a:effectLst/>
            </a:endParaRPr>
          </a:p>
        </p:txBody>
      </p:sp>
      <p:sp>
        <p:nvSpPr>
          <p:cNvPr id="545794" name="Rectangle 2">
            <a:extLst>
              <a:ext uri="{FF2B5EF4-FFF2-40B4-BE49-F238E27FC236}">
                <a16:creationId xmlns:a16="http://schemas.microsoft.com/office/drawing/2014/main" id="{C99C2B73-8E91-C6D4-04CE-5FFB1E91D3BD}"/>
              </a:ext>
            </a:extLst>
          </p:cNvPr>
          <p:cNvSpPr>
            <a:spLocks noGrp="1" noChangeArrowheads="1"/>
          </p:cNvSpPr>
          <p:nvPr>
            <p:ph type="title"/>
          </p:nvPr>
        </p:nvSpPr>
        <p:spPr/>
        <p:txBody>
          <a:bodyPr/>
          <a:lstStyle/>
          <a:p>
            <a:pPr eaLnBrk="1" hangingPunct="1">
              <a:defRPr/>
            </a:pPr>
            <a:r>
              <a:rPr lang="zh-CN" altLang="en-US">
                <a:solidFill>
                  <a:schemeClr val="tx1"/>
                </a:solidFill>
                <a:effectLst/>
              </a:rPr>
              <a:t>孔斯（</a:t>
            </a:r>
            <a:r>
              <a:rPr lang="en-US" altLang="zh-CN">
                <a:solidFill>
                  <a:schemeClr val="tx1"/>
                </a:solidFill>
                <a:effectLst/>
              </a:rPr>
              <a:t>Coons</a:t>
            </a:r>
            <a:r>
              <a:rPr lang="zh-CN" altLang="en-US">
                <a:solidFill>
                  <a:schemeClr val="tx1"/>
                </a:solidFill>
                <a:effectLst/>
              </a:rPr>
              <a:t>）曲面</a:t>
            </a:r>
          </a:p>
        </p:txBody>
      </p:sp>
      <p:sp>
        <p:nvSpPr>
          <p:cNvPr id="18436" name="Rectangle 3">
            <a:extLst>
              <a:ext uri="{FF2B5EF4-FFF2-40B4-BE49-F238E27FC236}">
                <a16:creationId xmlns:a16="http://schemas.microsoft.com/office/drawing/2014/main" id="{661C95CD-0E9A-0838-CCE7-C6D091644D0F}"/>
              </a:ext>
            </a:extLst>
          </p:cNvPr>
          <p:cNvSpPr>
            <a:spLocks noGrp="1" noChangeArrowheads="1"/>
          </p:cNvSpPr>
          <p:nvPr>
            <p:ph type="body" sz="half" idx="1"/>
          </p:nvPr>
        </p:nvSpPr>
        <p:spPr>
          <a:xfrm>
            <a:off x="468313" y="1773238"/>
            <a:ext cx="4752975" cy="4464050"/>
          </a:xfrm>
        </p:spPr>
        <p:txBody>
          <a:bodyPr/>
          <a:lstStyle/>
          <a:p>
            <a:pPr eaLnBrk="1" hangingPunct="1"/>
            <a:r>
              <a:rPr kumimoji="1" lang="zh-CN" altLang="en-US" sz="2800" b="1">
                <a:effectLst/>
              </a:rPr>
              <a:t>缺点：</a:t>
            </a:r>
          </a:p>
          <a:p>
            <a:pPr lvl="1" eaLnBrk="1" hangingPunct="1"/>
            <a:r>
              <a:rPr kumimoji="1" lang="zh-CN" altLang="en-US" sz="2400" b="1">
                <a:effectLst/>
              </a:rPr>
              <a:t>使用起来不太方便</a:t>
            </a:r>
          </a:p>
          <a:p>
            <a:pPr lvl="2" eaLnBrk="1" hangingPunct="1"/>
            <a:r>
              <a:rPr kumimoji="1" lang="zh-CN" altLang="en-US" sz="2000" b="1">
                <a:effectLst/>
              </a:rPr>
              <a:t>必须给定矩阵</a:t>
            </a:r>
            <a:r>
              <a:rPr kumimoji="1" lang="en-US" altLang="zh-CN" sz="2000" b="1">
                <a:effectLst/>
              </a:rPr>
              <a:t>[C]</a:t>
            </a:r>
            <a:r>
              <a:rPr kumimoji="1" lang="zh-CN" altLang="en-US" sz="2000" b="1">
                <a:effectLst/>
              </a:rPr>
              <a:t>中的</a:t>
            </a:r>
            <a:r>
              <a:rPr kumimoji="1" lang="en-US" altLang="zh-CN" sz="2000" b="1">
                <a:effectLst/>
              </a:rPr>
              <a:t>16</a:t>
            </a:r>
            <a:r>
              <a:rPr kumimoji="1" lang="zh-CN" altLang="en-US" sz="2000" b="1">
                <a:effectLst/>
              </a:rPr>
              <a:t>个向量，才能唯一确定曲面片的位置和形状，而要给定扭矢量是相当困难的</a:t>
            </a:r>
          </a:p>
          <a:p>
            <a:pPr lvl="1" eaLnBrk="1" hangingPunct="1"/>
            <a:r>
              <a:rPr kumimoji="1" lang="zh-CN" altLang="en-US" sz="2400" b="1">
                <a:effectLst/>
              </a:rPr>
              <a:t>两个曲面片之间的光滑连接需要两个角点信息矩阵中相应偏导和混合偏导满足一定的条件</a:t>
            </a:r>
          </a:p>
        </p:txBody>
      </p:sp>
      <p:pic>
        <p:nvPicPr>
          <p:cNvPr id="18438" name="Picture 8">
            <a:extLst>
              <a:ext uri="{FF2B5EF4-FFF2-40B4-BE49-F238E27FC236}">
                <a16:creationId xmlns:a16="http://schemas.microsoft.com/office/drawing/2014/main" id="{502FE8AF-8154-C9B9-EB22-6AE8FE80A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3573463"/>
            <a:ext cx="334327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a:extLst>
              <a:ext uri="{FF2B5EF4-FFF2-40B4-BE49-F238E27FC236}">
                <a16:creationId xmlns:a16="http://schemas.microsoft.com/office/drawing/2014/main" id="{44DD883B-75EF-1858-C7B0-C1070DF8E672}"/>
              </a:ext>
            </a:extLst>
          </p:cNvPr>
          <p:cNvGraphicFramePr>
            <a:graphicFrameLocks noChangeAspect="1"/>
          </p:cNvGraphicFramePr>
          <p:nvPr>
            <p:extLst>
              <p:ext uri="{D42A27DB-BD31-4B8C-83A1-F6EECF244321}">
                <p14:modId xmlns:p14="http://schemas.microsoft.com/office/powerpoint/2010/main" val="4206900573"/>
              </p:ext>
            </p:extLst>
          </p:nvPr>
        </p:nvGraphicFramePr>
        <p:xfrm>
          <a:off x="5255316" y="1556792"/>
          <a:ext cx="3024863" cy="1622028"/>
        </p:xfrm>
        <a:graphic>
          <a:graphicData uri="http://schemas.openxmlformats.org/presentationml/2006/ole">
            <mc:AlternateContent xmlns:mc="http://schemas.openxmlformats.org/markup-compatibility/2006">
              <mc:Choice xmlns:v="urn:schemas-microsoft-com:vml" Requires="v">
                <p:oleObj name="Equation" r:id="rId3" imgW="1752480" imgH="939600" progId="Equation.DSMT4">
                  <p:embed/>
                </p:oleObj>
              </mc:Choice>
              <mc:Fallback>
                <p:oleObj name="Equation" r:id="rId3" imgW="1752480" imgH="939600" progId="Equation.DSMT4">
                  <p:embed/>
                  <p:pic>
                    <p:nvPicPr>
                      <p:cNvPr id="0" name=""/>
                      <p:cNvPicPr/>
                      <p:nvPr/>
                    </p:nvPicPr>
                    <p:blipFill>
                      <a:blip r:embed="rId4"/>
                      <a:stretch>
                        <a:fillRect/>
                      </a:stretch>
                    </p:blipFill>
                    <p:spPr>
                      <a:xfrm>
                        <a:off x="5255316" y="1556792"/>
                        <a:ext cx="3024863" cy="1622028"/>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B37CF8E1-0E98-17B1-347A-644C9EE551AA}"/>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CC90FD8A-97F1-4E4C-9A09-6B8B74E73CBC}" type="slidenum">
              <a:rPr lang="en-US" altLang="zh-CN" b="0" smtClean="0">
                <a:effectLst/>
              </a:rPr>
              <a:pPr eaLnBrk="1" hangingPunct="1">
                <a:defRPr/>
              </a:pPr>
              <a:t>15</a:t>
            </a:fld>
            <a:endParaRPr lang="en-US" altLang="zh-CN" b="0">
              <a:effectLst/>
            </a:endParaRPr>
          </a:p>
        </p:txBody>
      </p:sp>
      <p:sp>
        <p:nvSpPr>
          <p:cNvPr id="534530" name="Rectangle 2">
            <a:extLst>
              <a:ext uri="{FF2B5EF4-FFF2-40B4-BE49-F238E27FC236}">
                <a16:creationId xmlns:a16="http://schemas.microsoft.com/office/drawing/2014/main" id="{486167ED-FF24-1ACA-078F-6BFFEF54F8C2}"/>
              </a:ext>
            </a:extLst>
          </p:cNvPr>
          <p:cNvSpPr>
            <a:spLocks noGrp="1" noChangeArrowheads="1"/>
          </p:cNvSpPr>
          <p:nvPr>
            <p:ph type="title"/>
          </p:nvPr>
        </p:nvSpPr>
        <p:spPr/>
        <p:txBody>
          <a:bodyPr/>
          <a:lstStyle/>
          <a:p>
            <a:pPr eaLnBrk="1" hangingPunct="1">
              <a:defRPr/>
            </a:pPr>
            <a:r>
              <a:rPr lang="zh-CN" altLang="en-US">
                <a:solidFill>
                  <a:schemeClr val="tx1"/>
                </a:solidFill>
                <a:effectLst/>
              </a:rPr>
              <a:t>孔斯（</a:t>
            </a:r>
            <a:r>
              <a:rPr lang="en-US" altLang="zh-CN">
                <a:solidFill>
                  <a:schemeClr val="tx1"/>
                </a:solidFill>
                <a:effectLst/>
              </a:rPr>
              <a:t>Coons</a:t>
            </a:r>
            <a:r>
              <a:rPr lang="zh-CN" altLang="en-US">
                <a:solidFill>
                  <a:schemeClr val="tx1"/>
                </a:solidFill>
                <a:effectLst/>
              </a:rPr>
              <a:t>）曲面</a:t>
            </a:r>
          </a:p>
        </p:txBody>
      </p:sp>
      <p:pic>
        <p:nvPicPr>
          <p:cNvPr id="19460" name="Picture 3">
            <a:extLst>
              <a:ext uri="{FF2B5EF4-FFF2-40B4-BE49-F238E27FC236}">
                <a16:creationId xmlns:a16="http://schemas.microsoft.com/office/drawing/2014/main" id="{8AE7CD92-7344-1BB3-B5E7-3B8655E62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412875"/>
            <a:ext cx="4191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4">
            <a:extLst>
              <a:ext uri="{FF2B5EF4-FFF2-40B4-BE49-F238E27FC236}">
                <a16:creationId xmlns:a16="http://schemas.microsoft.com/office/drawing/2014/main" id="{E8E7D5E3-C842-B849-28FD-AB4515C5D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3716338"/>
            <a:ext cx="43434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AutoShape 5">
            <a:extLst>
              <a:ext uri="{FF2B5EF4-FFF2-40B4-BE49-F238E27FC236}">
                <a16:creationId xmlns:a16="http://schemas.microsoft.com/office/drawing/2014/main" id="{7FC399E7-0A51-765B-9BF9-1BCDDF0FDFA2}"/>
              </a:ext>
            </a:extLst>
          </p:cNvPr>
          <p:cNvSpPr>
            <a:spLocks noChangeArrowheads="1"/>
          </p:cNvSpPr>
          <p:nvPr/>
        </p:nvSpPr>
        <p:spPr bwMode="auto">
          <a:xfrm>
            <a:off x="250825" y="5300663"/>
            <a:ext cx="1441450" cy="1296987"/>
          </a:xfrm>
          <a:prstGeom prst="wedgeRectCallout">
            <a:avLst>
              <a:gd name="adj1" fmla="val 61343"/>
              <a:gd name="adj2" fmla="val -133968"/>
            </a:avLst>
          </a:prstGeom>
          <a:solidFill>
            <a:srgbClr val="FFCC99"/>
          </a:solidFill>
          <a:ln w="9525">
            <a:solidFill>
              <a:schemeClr val="tx1"/>
            </a:solidFill>
            <a:miter lim="800000"/>
            <a:headEnd/>
            <a:tailEnd/>
          </a:ln>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三次</a:t>
            </a:r>
            <a:r>
              <a:rPr lang="en-US" altLang="zh-CN" sz="1800"/>
              <a:t>B</a:t>
            </a:r>
            <a:r>
              <a:rPr lang="zh-CN" altLang="en-US" sz="1800"/>
              <a:t>样条曲线拟合得到的车身框架模型</a:t>
            </a:r>
          </a:p>
        </p:txBody>
      </p:sp>
      <p:sp>
        <p:nvSpPr>
          <p:cNvPr id="19463" name="AutoShape 6">
            <a:extLst>
              <a:ext uri="{FF2B5EF4-FFF2-40B4-BE49-F238E27FC236}">
                <a16:creationId xmlns:a16="http://schemas.microsoft.com/office/drawing/2014/main" id="{1A2ECA93-B8F7-EA51-C3A8-5DBA041DBB39}"/>
              </a:ext>
            </a:extLst>
          </p:cNvPr>
          <p:cNvSpPr>
            <a:spLocks noChangeArrowheads="1"/>
          </p:cNvSpPr>
          <p:nvPr/>
        </p:nvSpPr>
        <p:spPr bwMode="auto">
          <a:xfrm>
            <a:off x="2482850" y="5300663"/>
            <a:ext cx="1441450" cy="1296987"/>
          </a:xfrm>
          <a:prstGeom prst="wedgeRectCallout">
            <a:avLst>
              <a:gd name="adj1" fmla="val 96037"/>
              <a:gd name="adj2" fmla="val -85495"/>
            </a:avLst>
          </a:prstGeom>
          <a:solidFill>
            <a:srgbClr val="FFCC99"/>
          </a:solidFill>
          <a:ln w="9525">
            <a:solidFill>
              <a:schemeClr val="tx1"/>
            </a:solidFill>
            <a:miter lim="800000"/>
            <a:headEnd/>
            <a:tailEnd/>
          </a:ln>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t>孔斯曲面生成和拼接得到的车身模型</a:t>
            </a:r>
          </a:p>
        </p:txBody>
      </p:sp>
      <p:sp>
        <p:nvSpPr>
          <p:cNvPr id="534535" name="Rectangle 7">
            <a:extLst>
              <a:ext uri="{FF2B5EF4-FFF2-40B4-BE49-F238E27FC236}">
                <a16:creationId xmlns:a16="http://schemas.microsoft.com/office/drawing/2014/main" id="{AF55875C-F2C2-5D47-4381-996B6FEDFCCC}"/>
              </a:ext>
            </a:extLst>
          </p:cNvPr>
          <p:cNvSpPr>
            <a:spLocks noGrp="1" noChangeArrowheads="1"/>
          </p:cNvSpPr>
          <p:nvPr>
            <p:ph type="body" idx="1"/>
          </p:nvPr>
        </p:nvSpPr>
        <p:spPr>
          <a:xfrm>
            <a:off x="4643438" y="1981200"/>
            <a:ext cx="3967162" cy="1519238"/>
          </a:xfrm>
        </p:spPr>
        <p:txBody>
          <a:bodyPr/>
          <a:lstStyle/>
          <a:p>
            <a:pPr eaLnBrk="1" hangingPunct="1">
              <a:defRPr/>
            </a:pPr>
            <a:r>
              <a:rPr lang="en-US" altLang="zh-CN" sz="2800">
                <a:effectLst/>
              </a:rPr>
              <a:t>Coons</a:t>
            </a:r>
            <a:r>
              <a:rPr lang="zh-CN" altLang="en-US" sz="2800">
                <a:effectLst/>
              </a:rPr>
              <a:t>曲面的形状控制困难，几何造型系统中已较少使用</a:t>
            </a:r>
          </a:p>
          <a:p>
            <a:pPr eaLnBrk="1" hangingPunct="1">
              <a:defRPr/>
            </a:pPr>
            <a:endParaRPr lang="en-US" altLang="zh-CN" sz="2800">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65CE4B38-2467-D76B-EE24-DC0E0EB91A80}"/>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E9BAA364-DB6A-491E-A5AE-41F31F2D1304}" type="slidenum">
              <a:rPr lang="en-US" altLang="zh-CN" b="0" smtClean="0">
                <a:effectLst/>
              </a:rPr>
              <a:pPr eaLnBrk="1" hangingPunct="1">
                <a:defRPr/>
              </a:pPr>
              <a:t>16</a:t>
            </a:fld>
            <a:endParaRPr lang="en-US" altLang="zh-CN" b="0">
              <a:effectLst/>
            </a:endParaRPr>
          </a:p>
        </p:txBody>
      </p:sp>
      <p:sp>
        <p:nvSpPr>
          <p:cNvPr id="535554" name="Rectangle 2">
            <a:extLst>
              <a:ext uri="{FF2B5EF4-FFF2-40B4-BE49-F238E27FC236}">
                <a16:creationId xmlns:a16="http://schemas.microsoft.com/office/drawing/2014/main" id="{81FE14CD-E526-3CAA-9926-0F312BCE40DC}"/>
              </a:ext>
            </a:extLst>
          </p:cNvPr>
          <p:cNvSpPr>
            <a:spLocks noGrp="1" noChangeArrowheads="1"/>
          </p:cNvSpPr>
          <p:nvPr>
            <p:ph type="title"/>
          </p:nvPr>
        </p:nvSpPr>
        <p:spPr/>
        <p:txBody>
          <a:bodyPr/>
          <a:lstStyle/>
          <a:p>
            <a:pPr eaLnBrk="1" hangingPunct="1">
              <a:defRPr/>
            </a:pPr>
            <a:r>
              <a:rPr lang="zh-CN" altLang="en-US">
                <a:solidFill>
                  <a:schemeClr val="tx1"/>
                </a:solidFill>
                <a:effectLst/>
              </a:rPr>
              <a:t>孔斯（</a:t>
            </a:r>
            <a:r>
              <a:rPr lang="en-US" altLang="zh-CN">
                <a:solidFill>
                  <a:schemeClr val="tx1"/>
                </a:solidFill>
                <a:effectLst/>
              </a:rPr>
              <a:t>Coons</a:t>
            </a:r>
            <a:r>
              <a:rPr lang="zh-CN" altLang="en-US">
                <a:solidFill>
                  <a:schemeClr val="tx1"/>
                </a:solidFill>
                <a:effectLst/>
              </a:rPr>
              <a:t>）曲面</a:t>
            </a:r>
          </a:p>
        </p:txBody>
      </p:sp>
      <p:sp>
        <p:nvSpPr>
          <p:cNvPr id="535555" name="Rectangle 3">
            <a:extLst>
              <a:ext uri="{FF2B5EF4-FFF2-40B4-BE49-F238E27FC236}">
                <a16:creationId xmlns:a16="http://schemas.microsoft.com/office/drawing/2014/main" id="{AD91461F-B792-FA2C-7F71-A0206A5BCF2E}"/>
              </a:ext>
            </a:extLst>
          </p:cNvPr>
          <p:cNvSpPr>
            <a:spLocks noGrp="1" noChangeArrowheads="1"/>
          </p:cNvSpPr>
          <p:nvPr>
            <p:ph type="body" idx="1"/>
          </p:nvPr>
        </p:nvSpPr>
        <p:spPr>
          <a:xfrm>
            <a:off x="539750" y="1981200"/>
            <a:ext cx="4032250" cy="4114800"/>
          </a:xfrm>
        </p:spPr>
        <p:txBody>
          <a:bodyPr/>
          <a:lstStyle/>
          <a:p>
            <a:pPr eaLnBrk="1" hangingPunct="1">
              <a:lnSpc>
                <a:spcPct val="90000"/>
              </a:lnSpc>
              <a:defRPr/>
            </a:pPr>
            <a:r>
              <a:rPr lang="en-US" altLang="zh-CN">
                <a:effectLst/>
              </a:rPr>
              <a:t>Coons</a:t>
            </a:r>
            <a:r>
              <a:rPr lang="zh-CN" altLang="en-US">
                <a:effectLst/>
              </a:rPr>
              <a:t>曲面特点</a:t>
            </a:r>
          </a:p>
          <a:p>
            <a:pPr lvl="1" eaLnBrk="1" hangingPunct="1">
              <a:lnSpc>
                <a:spcPct val="90000"/>
              </a:lnSpc>
              <a:defRPr/>
            </a:pPr>
            <a:r>
              <a:rPr lang="zh-CN" altLang="en-US">
                <a:effectLst/>
                <a:latin typeface="Arial"/>
              </a:rPr>
              <a:t>“</a:t>
            </a:r>
            <a:r>
              <a:rPr lang="zh-CN" altLang="en-US">
                <a:effectLst/>
              </a:rPr>
              <a:t>插值边界线</a:t>
            </a:r>
            <a:r>
              <a:rPr lang="zh-CN" altLang="en-US">
                <a:effectLst/>
                <a:latin typeface="Arial"/>
              </a:rPr>
              <a:t>”</a:t>
            </a:r>
            <a:r>
              <a:rPr lang="zh-CN" altLang="en-US">
                <a:effectLst/>
              </a:rPr>
              <a:t> </a:t>
            </a:r>
          </a:p>
          <a:p>
            <a:pPr eaLnBrk="1" hangingPunct="1">
              <a:lnSpc>
                <a:spcPct val="90000"/>
              </a:lnSpc>
              <a:defRPr/>
            </a:pPr>
            <a:r>
              <a:rPr lang="en-US" altLang="zh-CN">
                <a:effectLst/>
              </a:rPr>
              <a:t>Bezier</a:t>
            </a:r>
            <a:r>
              <a:rPr lang="zh-CN" altLang="en-US">
                <a:effectLst/>
              </a:rPr>
              <a:t>曲面特点</a:t>
            </a:r>
          </a:p>
          <a:p>
            <a:pPr lvl="1" eaLnBrk="1" hangingPunct="1">
              <a:lnSpc>
                <a:spcPct val="90000"/>
              </a:lnSpc>
              <a:defRPr/>
            </a:pPr>
            <a:r>
              <a:rPr lang="zh-CN" altLang="en-US">
                <a:effectLst/>
              </a:rPr>
              <a:t>曲面逼近控制网格 </a:t>
            </a:r>
          </a:p>
          <a:p>
            <a:pPr eaLnBrk="1" hangingPunct="1">
              <a:lnSpc>
                <a:spcPct val="90000"/>
              </a:lnSpc>
              <a:defRPr/>
            </a:pPr>
            <a:r>
              <a:rPr lang="en-US" altLang="zh-CN">
                <a:effectLst/>
              </a:rPr>
              <a:t>Coons</a:t>
            </a:r>
            <a:r>
              <a:rPr lang="zh-CN" altLang="en-US">
                <a:effectLst/>
              </a:rPr>
              <a:t>和</a:t>
            </a:r>
            <a:r>
              <a:rPr lang="en-US" altLang="zh-CN">
                <a:effectLst/>
              </a:rPr>
              <a:t>Bezier</a:t>
            </a:r>
            <a:r>
              <a:rPr lang="zh-CN" altLang="en-US">
                <a:effectLst/>
              </a:rPr>
              <a:t>并列被称为现代计算机辅助几何设计技术的奠基人 </a:t>
            </a:r>
          </a:p>
        </p:txBody>
      </p:sp>
      <p:pic>
        <p:nvPicPr>
          <p:cNvPr id="20485" name="Picture 4" descr="Bezier曲面3">
            <a:extLst>
              <a:ext uri="{FF2B5EF4-FFF2-40B4-BE49-F238E27FC236}">
                <a16:creationId xmlns:a16="http://schemas.microsoft.com/office/drawing/2014/main" id="{41716275-8569-F661-7560-B1642636D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781300"/>
            <a:ext cx="412115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14E2E119-85DF-6CFD-4EDA-2F2F80D60AE4}"/>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950DA4A0-4BCD-4EBA-BA40-E7AC266B5BF6}" type="slidenum">
              <a:rPr lang="en-US" altLang="zh-CN" b="0" smtClean="0">
                <a:effectLst/>
              </a:rPr>
              <a:pPr eaLnBrk="1" hangingPunct="1">
                <a:defRPr/>
              </a:pPr>
              <a:t>17</a:t>
            </a:fld>
            <a:endParaRPr lang="en-US" altLang="zh-CN" b="0">
              <a:effectLst/>
            </a:endParaRPr>
          </a:p>
        </p:txBody>
      </p:sp>
      <p:sp>
        <p:nvSpPr>
          <p:cNvPr id="500738" name="Rectangle 2">
            <a:extLst>
              <a:ext uri="{FF2B5EF4-FFF2-40B4-BE49-F238E27FC236}">
                <a16:creationId xmlns:a16="http://schemas.microsoft.com/office/drawing/2014/main" id="{4CF7D9B6-C358-B6E4-3855-3DA3C8D6D3F8}"/>
              </a:ext>
            </a:extLst>
          </p:cNvPr>
          <p:cNvSpPr>
            <a:spLocks noGrp="1" noChangeArrowheads="1"/>
          </p:cNvSpPr>
          <p:nvPr>
            <p:ph type="title"/>
          </p:nvPr>
        </p:nvSpPr>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500739" name="Rectangle 3">
            <a:extLst>
              <a:ext uri="{FF2B5EF4-FFF2-40B4-BE49-F238E27FC236}">
                <a16:creationId xmlns:a16="http://schemas.microsoft.com/office/drawing/2014/main" id="{6246D6EB-65E4-2970-DDC0-4312516D1066}"/>
              </a:ext>
            </a:extLst>
          </p:cNvPr>
          <p:cNvSpPr>
            <a:spLocks noGrp="1" noChangeArrowheads="1"/>
          </p:cNvSpPr>
          <p:nvPr>
            <p:ph type="body" idx="1"/>
          </p:nvPr>
        </p:nvSpPr>
        <p:spPr>
          <a:xfrm>
            <a:off x="-36513" y="1285875"/>
            <a:ext cx="7543801" cy="5572125"/>
          </a:xfrm>
        </p:spPr>
        <p:txBody>
          <a:bodyPr/>
          <a:lstStyle/>
          <a:p>
            <a:pPr eaLnBrk="1" hangingPunct="1">
              <a:defRPr/>
            </a:pPr>
            <a:r>
              <a:rPr lang="en-US" altLang="zh-CN" sz="2800" b="1">
                <a:effectLst/>
              </a:rPr>
              <a:t>Bezier</a:t>
            </a:r>
            <a:r>
              <a:rPr lang="zh-CN" altLang="en-US" sz="2800" b="1">
                <a:effectLst/>
              </a:rPr>
              <a:t>曲面的定义</a:t>
            </a:r>
          </a:p>
          <a:p>
            <a:pPr lvl="1" eaLnBrk="1" hangingPunct="1">
              <a:defRPr/>
            </a:pPr>
            <a:r>
              <a:rPr lang="en-US" altLang="zh-CN" sz="2400" b="1">
                <a:effectLst/>
                <a:latin typeface="Times New Roman" pitchFamily="18" charset="0"/>
              </a:rPr>
              <a:t>Bezier</a:t>
            </a:r>
            <a:r>
              <a:rPr lang="zh-CN" altLang="en-US" sz="2400" b="1">
                <a:effectLst/>
                <a:latin typeface="Times New Roman" pitchFamily="18" charset="0"/>
              </a:rPr>
              <a:t>曲线从一个参数</a:t>
            </a:r>
            <a:r>
              <a:rPr lang="en-US" altLang="zh-CN" sz="2400" b="1">
                <a:effectLst/>
                <a:latin typeface="Times New Roman" pitchFamily="18" charset="0"/>
              </a:rPr>
              <a:t>t</a:t>
            </a:r>
            <a:r>
              <a:rPr lang="zh-CN" altLang="en-US" sz="2400" b="1">
                <a:effectLst/>
                <a:latin typeface="Times New Roman" pitchFamily="18" charset="0"/>
              </a:rPr>
              <a:t>扩展到两个参数</a:t>
            </a:r>
            <a:r>
              <a:rPr lang="en-US" altLang="zh-CN" sz="2400" b="1">
                <a:effectLst/>
                <a:latin typeface="Times New Roman" pitchFamily="18" charset="0"/>
              </a:rPr>
              <a:t>(u,v)</a:t>
            </a:r>
          </a:p>
          <a:p>
            <a:pPr eaLnBrk="1" hangingPunct="1">
              <a:defRPr/>
            </a:pPr>
            <a:endParaRPr lang="en-US" altLang="zh-CN" sz="2800" b="1">
              <a:effectLst/>
            </a:endParaRPr>
          </a:p>
          <a:p>
            <a:pPr eaLnBrk="1" hangingPunct="1">
              <a:defRPr/>
            </a:pPr>
            <a:endParaRPr lang="en-US" altLang="zh-CN" sz="2800" b="1">
              <a:effectLst/>
            </a:endParaRPr>
          </a:p>
          <a:p>
            <a:pPr lvl="1" eaLnBrk="1" hangingPunct="1">
              <a:defRPr/>
            </a:pPr>
            <a:r>
              <a:rPr lang="en-US" altLang="zh-CN" sz="2400" b="1">
                <a:effectLst/>
                <a:latin typeface="Times New Roman" pitchFamily="18" charset="0"/>
              </a:rPr>
              <a:t>Bernstein</a:t>
            </a:r>
            <a:r>
              <a:rPr lang="zh-CN" altLang="en-US" sz="2400" b="1">
                <a:effectLst/>
                <a:latin typeface="Times New Roman" pitchFamily="18" charset="0"/>
              </a:rPr>
              <a:t>基函数</a:t>
            </a:r>
            <a:endParaRPr lang="zh-CN" altLang="en-US" sz="2400" b="1">
              <a:effectLst/>
            </a:endParaRPr>
          </a:p>
          <a:p>
            <a:pPr lvl="1" eaLnBrk="1" hangingPunct="1">
              <a:defRPr/>
            </a:pPr>
            <a:r>
              <a:rPr lang="zh-CN" altLang="en-US" sz="2400" b="1">
                <a:effectLst/>
              </a:rPr>
              <a:t>控制顶点</a:t>
            </a:r>
          </a:p>
          <a:p>
            <a:pPr lvl="1" eaLnBrk="1" hangingPunct="1">
              <a:defRPr/>
            </a:pPr>
            <a:endParaRPr lang="zh-CN" altLang="en-US" sz="2400" b="1">
              <a:effectLst/>
            </a:endParaRPr>
          </a:p>
          <a:p>
            <a:pPr lvl="1" eaLnBrk="1" hangingPunct="1">
              <a:defRPr/>
            </a:pPr>
            <a:r>
              <a:rPr lang="zh-CN" altLang="en-US" sz="2400" b="1">
                <a:effectLst/>
              </a:rPr>
              <a:t>控制网格</a:t>
            </a:r>
          </a:p>
          <a:p>
            <a:pPr lvl="2" eaLnBrk="1" hangingPunct="1">
              <a:defRPr/>
            </a:pPr>
            <a:r>
              <a:rPr lang="zh-CN" altLang="en-US" sz="2000" b="1">
                <a:effectLst/>
              </a:rPr>
              <a:t>特征网格</a:t>
            </a:r>
          </a:p>
          <a:p>
            <a:pPr lvl="2" eaLnBrk="1" hangingPunct="1">
              <a:defRPr/>
            </a:pPr>
            <a:r>
              <a:rPr lang="zh-CN" altLang="en-US" sz="2000" b="1">
                <a:effectLst/>
              </a:rPr>
              <a:t>控制顶点沿</a:t>
            </a:r>
            <a:r>
              <a:rPr lang="en-US" altLang="zh-CN" sz="2000" b="1">
                <a:effectLst/>
              </a:rPr>
              <a:t>v</a:t>
            </a:r>
            <a:r>
              <a:rPr lang="zh-CN" altLang="en-US" sz="2000" b="1">
                <a:effectLst/>
              </a:rPr>
              <a:t>向和</a:t>
            </a:r>
            <a:r>
              <a:rPr lang="en-US" altLang="zh-CN" sz="2000" b="1">
                <a:effectLst/>
              </a:rPr>
              <a:t>u</a:t>
            </a:r>
            <a:r>
              <a:rPr lang="zh-CN" altLang="en-US" sz="2000" b="1">
                <a:effectLst/>
              </a:rPr>
              <a:t>向</a:t>
            </a:r>
          </a:p>
          <a:p>
            <a:pPr lvl="2" eaLnBrk="1" hangingPunct="1">
              <a:buFont typeface="Wingdings" panose="05000000000000000000" pitchFamily="2" charset="2"/>
              <a:buNone/>
              <a:defRPr/>
            </a:pPr>
            <a:r>
              <a:rPr lang="zh-CN" altLang="en-US" sz="2000" b="1">
                <a:effectLst/>
              </a:rPr>
              <a:t>分别构成</a:t>
            </a:r>
            <a:r>
              <a:rPr lang="en-US" altLang="zh-CN" sz="2000" b="1">
                <a:effectLst/>
              </a:rPr>
              <a:t>m+1</a:t>
            </a:r>
            <a:r>
              <a:rPr lang="zh-CN" altLang="en-US" sz="2000" b="1">
                <a:effectLst/>
              </a:rPr>
              <a:t>和</a:t>
            </a:r>
            <a:r>
              <a:rPr lang="en-US" altLang="zh-CN" sz="2000" b="1">
                <a:effectLst/>
              </a:rPr>
              <a:t>n+1</a:t>
            </a:r>
            <a:r>
              <a:rPr lang="zh-CN" altLang="en-US" sz="2000" b="1">
                <a:effectLst/>
              </a:rPr>
              <a:t>个</a:t>
            </a:r>
          </a:p>
          <a:p>
            <a:pPr lvl="2" eaLnBrk="1" hangingPunct="1">
              <a:buFont typeface="Wingdings" panose="05000000000000000000" pitchFamily="2" charset="2"/>
              <a:buNone/>
              <a:defRPr/>
            </a:pPr>
            <a:r>
              <a:rPr lang="zh-CN" altLang="en-US" sz="2000" b="1">
                <a:effectLst/>
              </a:rPr>
              <a:t>控制多边形共同组成</a:t>
            </a:r>
          </a:p>
          <a:p>
            <a:pPr lvl="2" eaLnBrk="1" hangingPunct="1">
              <a:buFont typeface="Wingdings" panose="05000000000000000000" pitchFamily="2" charset="2"/>
              <a:buNone/>
              <a:defRPr/>
            </a:pPr>
            <a:r>
              <a:rPr lang="zh-CN" altLang="en-US" sz="2000" b="1">
                <a:effectLst/>
              </a:rPr>
              <a:t>曲面的控制网格</a:t>
            </a:r>
          </a:p>
        </p:txBody>
      </p:sp>
      <p:graphicFrame>
        <p:nvGraphicFramePr>
          <p:cNvPr id="21509" name="Object 4">
            <a:extLst>
              <a:ext uri="{FF2B5EF4-FFF2-40B4-BE49-F238E27FC236}">
                <a16:creationId xmlns:a16="http://schemas.microsoft.com/office/drawing/2014/main" id="{45ECA737-FABD-2A9F-C7D1-7FF52B5E84BD}"/>
              </a:ext>
            </a:extLst>
          </p:cNvPr>
          <p:cNvGraphicFramePr>
            <a:graphicFrameLocks noChangeAspect="1"/>
          </p:cNvGraphicFramePr>
          <p:nvPr>
            <p:extLst>
              <p:ext uri="{D42A27DB-BD31-4B8C-83A1-F6EECF244321}">
                <p14:modId xmlns:p14="http://schemas.microsoft.com/office/powerpoint/2010/main" val="2410802921"/>
              </p:ext>
            </p:extLst>
          </p:nvPr>
        </p:nvGraphicFramePr>
        <p:xfrm>
          <a:off x="1116013" y="2276475"/>
          <a:ext cx="6480175" cy="952500"/>
        </p:xfrm>
        <a:graphic>
          <a:graphicData uri="http://schemas.openxmlformats.org/presentationml/2006/ole">
            <mc:AlternateContent xmlns:mc="http://schemas.openxmlformats.org/markup-compatibility/2006">
              <mc:Choice xmlns:v="urn:schemas-microsoft-com:vml" Requires="v">
                <p:oleObj name="公式" r:id="rId2" imgW="3457575" imgH="495440" progId="Equation.3">
                  <p:embed/>
                </p:oleObj>
              </mc:Choice>
              <mc:Fallback>
                <p:oleObj name="公式" r:id="rId2" imgW="3457575" imgH="49544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76475"/>
                        <a:ext cx="6480175" cy="9525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5">
            <a:extLst>
              <a:ext uri="{FF2B5EF4-FFF2-40B4-BE49-F238E27FC236}">
                <a16:creationId xmlns:a16="http://schemas.microsoft.com/office/drawing/2014/main" id="{0986BE9F-A6EF-901A-812D-BE6D6DAD7F0F}"/>
              </a:ext>
            </a:extLst>
          </p:cNvPr>
          <p:cNvGraphicFramePr>
            <a:graphicFrameLocks noChangeAspect="1"/>
          </p:cNvGraphicFramePr>
          <p:nvPr>
            <p:extLst>
              <p:ext uri="{D42A27DB-BD31-4B8C-83A1-F6EECF244321}">
                <p14:modId xmlns:p14="http://schemas.microsoft.com/office/powerpoint/2010/main" val="2571047937"/>
              </p:ext>
            </p:extLst>
          </p:nvPr>
        </p:nvGraphicFramePr>
        <p:xfrm>
          <a:off x="2484438" y="4437063"/>
          <a:ext cx="914400" cy="514350"/>
        </p:xfrm>
        <a:graphic>
          <a:graphicData uri="http://schemas.openxmlformats.org/presentationml/2006/ole">
            <mc:AlternateContent xmlns:mc="http://schemas.openxmlformats.org/markup-compatibility/2006">
              <mc:Choice xmlns:v="urn:schemas-microsoft-com:vml" Requires="v">
                <p:oleObj name="公式" r:id="rId4" imgW="514350" imgH="285910" progId="Equation.3">
                  <p:embed/>
                </p:oleObj>
              </mc:Choice>
              <mc:Fallback>
                <p:oleObj name="公式" r:id="rId4" imgW="514350" imgH="28591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4437063"/>
                        <a:ext cx="914400" cy="51435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6">
            <a:extLst>
              <a:ext uri="{FF2B5EF4-FFF2-40B4-BE49-F238E27FC236}">
                <a16:creationId xmlns:a16="http://schemas.microsoft.com/office/drawing/2014/main" id="{1180D515-C22D-0C12-2442-EA2D025A62E2}"/>
              </a:ext>
            </a:extLst>
          </p:cNvPr>
          <p:cNvGraphicFramePr>
            <a:graphicFrameLocks noChangeAspect="1"/>
          </p:cNvGraphicFramePr>
          <p:nvPr>
            <p:extLst>
              <p:ext uri="{D42A27DB-BD31-4B8C-83A1-F6EECF244321}">
                <p14:modId xmlns:p14="http://schemas.microsoft.com/office/powerpoint/2010/main" val="1739139271"/>
              </p:ext>
            </p:extLst>
          </p:nvPr>
        </p:nvGraphicFramePr>
        <p:xfrm>
          <a:off x="2627313" y="3716338"/>
          <a:ext cx="430212" cy="457200"/>
        </p:xfrm>
        <a:graphic>
          <a:graphicData uri="http://schemas.openxmlformats.org/presentationml/2006/ole">
            <mc:AlternateContent xmlns:mc="http://schemas.openxmlformats.org/markup-compatibility/2006">
              <mc:Choice xmlns:v="urn:schemas-microsoft-com:vml" Requires="v">
                <p:oleObj name="公式" r:id="rId6" imgW="219211" imgH="228728" progId="Equation.3">
                  <p:embed/>
                </p:oleObj>
              </mc:Choice>
              <mc:Fallback>
                <p:oleObj name="公式" r:id="rId6" imgW="219211" imgH="228728"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3716338"/>
                        <a:ext cx="430212" cy="4572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12" name="Picture 11">
            <a:extLst>
              <a:ext uri="{FF2B5EF4-FFF2-40B4-BE49-F238E27FC236}">
                <a16:creationId xmlns:a16="http://schemas.microsoft.com/office/drawing/2014/main" id="{C39ADA9A-C264-D234-A1F0-010BC2A836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3371850"/>
            <a:ext cx="33845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12" descr="413">
            <a:extLst>
              <a:ext uri="{FF2B5EF4-FFF2-40B4-BE49-F238E27FC236}">
                <a16:creationId xmlns:a16="http://schemas.microsoft.com/office/drawing/2014/main" id="{83EA58C8-0E94-5191-CF04-6EA325C4AA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6349" t="12077" r="9833" b="5806"/>
          <a:stretch>
            <a:fillRect/>
          </a:stretch>
        </p:blipFill>
        <p:spPr bwMode="auto">
          <a:xfrm>
            <a:off x="6553200" y="0"/>
            <a:ext cx="2627313"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14" descr="Bezier曲面3">
            <a:extLst>
              <a:ext uri="{FF2B5EF4-FFF2-40B4-BE49-F238E27FC236}">
                <a16:creationId xmlns:a16="http://schemas.microsoft.com/office/drawing/2014/main" id="{486CCCA1-509F-D4FA-2794-29A9414886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4149725"/>
            <a:ext cx="412115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6">
            <a:extLst>
              <a:ext uri="{FF2B5EF4-FFF2-40B4-BE49-F238E27FC236}">
                <a16:creationId xmlns:a16="http://schemas.microsoft.com/office/drawing/2014/main" id="{6238B06E-E7D0-22D8-5785-FD9AD075390B}"/>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474D6A06-24E0-44C4-8D58-054FDAD747A3}" type="slidenum">
              <a:rPr lang="en-US" altLang="zh-CN" b="0" smtClean="0">
                <a:effectLst>
                  <a:outerShdw blurRad="38100" dist="38100" dir="2700000" algn="tl">
                    <a:srgbClr val="000000">
                      <a:alpha val="43137"/>
                    </a:srgbClr>
                  </a:outerShdw>
                </a:effectLst>
              </a:rPr>
              <a:pPr eaLnBrk="1" hangingPunct="1">
                <a:defRPr/>
              </a:pPr>
              <a:t>18</a:t>
            </a:fld>
            <a:endParaRPr lang="en-US" altLang="zh-CN" b="0">
              <a:effectLst>
                <a:outerShdw blurRad="38100" dist="38100" dir="2700000" algn="tl">
                  <a:srgbClr val="000000">
                    <a:alpha val="43137"/>
                  </a:srgbClr>
                </a:outerShdw>
              </a:effectLst>
            </a:endParaRPr>
          </a:p>
        </p:txBody>
      </p:sp>
      <p:sp>
        <p:nvSpPr>
          <p:cNvPr id="540674" name="Rectangle 2">
            <a:extLst>
              <a:ext uri="{FF2B5EF4-FFF2-40B4-BE49-F238E27FC236}">
                <a16:creationId xmlns:a16="http://schemas.microsoft.com/office/drawing/2014/main" id="{30100847-E170-2A34-BA41-B96E2076316F}"/>
              </a:ext>
            </a:extLst>
          </p:cNvPr>
          <p:cNvSpPr>
            <a:spLocks noGrp="1" noChangeArrowheads="1"/>
          </p:cNvSpPr>
          <p:nvPr>
            <p:ph type="title"/>
          </p:nvPr>
        </p:nvSpPr>
        <p:spPr/>
        <p:txBody>
          <a:bodyPr/>
          <a:lstStyle/>
          <a:p>
            <a:pPr eaLnBrk="1" hangingPunct="1">
              <a:defRPr/>
            </a:pPr>
            <a:r>
              <a:rPr lang="en-US" altLang="zh-CN" b="0">
                <a:solidFill>
                  <a:schemeClr val="tx1"/>
                </a:solidFill>
                <a:effectLst>
                  <a:outerShdw blurRad="38100" dist="38100" dir="2700000" algn="tl">
                    <a:srgbClr val="000000">
                      <a:alpha val="43137"/>
                    </a:srgbClr>
                  </a:outerShdw>
                </a:effectLst>
              </a:rPr>
              <a:t>Bezier</a:t>
            </a:r>
            <a:r>
              <a:rPr lang="zh-CN" altLang="en-US" b="0">
                <a:solidFill>
                  <a:schemeClr val="tx1"/>
                </a:solidFill>
                <a:effectLst>
                  <a:outerShdw blurRad="38100" dist="38100" dir="2700000" algn="tl">
                    <a:srgbClr val="000000">
                      <a:alpha val="43137"/>
                    </a:srgbClr>
                  </a:outerShdw>
                </a:effectLst>
              </a:rPr>
              <a:t>曲面</a:t>
            </a:r>
          </a:p>
        </p:txBody>
      </p:sp>
      <p:sp>
        <p:nvSpPr>
          <p:cNvPr id="540675" name="Rectangle 3">
            <a:extLst>
              <a:ext uri="{FF2B5EF4-FFF2-40B4-BE49-F238E27FC236}">
                <a16:creationId xmlns:a16="http://schemas.microsoft.com/office/drawing/2014/main" id="{9D502D7A-F568-1F0A-9C65-8C46A8EC5A26}"/>
              </a:ext>
            </a:extLst>
          </p:cNvPr>
          <p:cNvSpPr>
            <a:spLocks noGrp="1" noChangeArrowheads="1"/>
          </p:cNvSpPr>
          <p:nvPr>
            <p:ph type="body" sz="half" idx="1"/>
          </p:nvPr>
        </p:nvSpPr>
        <p:spPr>
          <a:xfrm>
            <a:off x="1163638" y="3357563"/>
            <a:ext cx="3695700" cy="720725"/>
          </a:xfrm>
        </p:spPr>
        <p:txBody>
          <a:bodyPr/>
          <a:lstStyle/>
          <a:p>
            <a:pPr eaLnBrk="1" hangingPunct="1">
              <a:defRPr/>
            </a:pPr>
            <a:r>
              <a:rPr lang="zh-CN" altLang="en-US" sz="2800" dirty="0">
                <a:effectLst>
                  <a:outerShdw blurRad="38100" dist="38100" dir="2700000" algn="tl">
                    <a:srgbClr val="000000">
                      <a:alpha val="43137"/>
                    </a:srgbClr>
                  </a:outerShdw>
                </a:effectLst>
              </a:rPr>
              <a:t>矩阵表示</a:t>
            </a:r>
          </a:p>
        </p:txBody>
      </p:sp>
      <p:grpSp>
        <p:nvGrpSpPr>
          <p:cNvPr id="22533" name="Group 7">
            <a:extLst>
              <a:ext uri="{FF2B5EF4-FFF2-40B4-BE49-F238E27FC236}">
                <a16:creationId xmlns:a16="http://schemas.microsoft.com/office/drawing/2014/main" id="{0CABDE69-7E05-457D-BB73-FC172154B66D}"/>
              </a:ext>
            </a:extLst>
          </p:cNvPr>
          <p:cNvGrpSpPr>
            <a:grpSpLocks/>
          </p:cNvGrpSpPr>
          <p:nvPr/>
        </p:nvGrpSpPr>
        <p:grpSpPr bwMode="auto">
          <a:xfrm>
            <a:off x="1187450" y="4365625"/>
            <a:ext cx="6624638" cy="1598613"/>
            <a:chOff x="657" y="2069"/>
            <a:chExt cx="4173" cy="1007"/>
          </a:xfrm>
        </p:grpSpPr>
        <p:pic>
          <p:nvPicPr>
            <p:cNvPr id="22535" name="Picture 4">
              <a:extLst>
                <a:ext uri="{FF2B5EF4-FFF2-40B4-BE49-F238E27FC236}">
                  <a16:creationId xmlns:a16="http://schemas.microsoft.com/office/drawing/2014/main" id="{A88569B4-4F28-696E-4129-3493A127B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 y="2069"/>
              <a:ext cx="3991" cy="1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 Box 5">
              <a:extLst>
                <a:ext uri="{FF2B5EF4-FFF2-40B4-BE49-F238E27FC236}">
                  <a16:creationId xmlns:a16="http://schemas.microsoft.com/office/drawing/2014/main" id="{91CBC429-87D1-6D3C-B917-7ED07A50F93E}"/>
                </a:ext>
              </a:extLst>
            </p:cNvPr>
            <p:cNvSpPr txBox="1">
              <a:spLocks noChangeArrowheads="1"/>
            </p:cNvSpPr>
            <p:nvPr/>
          </p:nvSpPr>
          <p:spPr bwMode="auto">
            <a:xfrm>
              <a:off x="657" y="2441"/>
              <a:ext cx="155" cy="23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i="1" dirty="0">
                  <a:effectLst>
                    <a:outerShdw blurRad="38100" dist="38100" dir="2700000" algn="tl">
                      <a:srgbClr val="000000">
                        <a:alpha val="43137"/>
                      </a:srgbClr>
                    </a:outerShdw>
                  </a:effectLst>
                  <a:latin typeface="Times New Roman" panose="02020603050405020304" pitchFamily="18" charset="0"/>
                </a:rPr>
                <a:t>P</a:t>
              </a:r>
            </a:p>
          </p:txBody>
        </p:sp>
        <p:sp>
          <p:nvSpPr>
            <p:cNvPr id="22537" name="Rectangle 6">
              <a:extLst>
                <a:ext uri="{FF2B5EF4-FFF2-40B4-BE49-F238E27FC236}">
                  <a16:creationId xmlns:a16="http://schemas.microsoft.com/office/drawing/2014/main" id="{6669E64A-A115-C8E6-D693-095DD20B8934}"/>
                </a:ext>
              </a:extLst>
            </p:cNvPr>
            <p:cNvSpPr>
              <a:spLocks noChangeArrowheads="1"/>
            </p:cNvSpPr>
            <p:nvPr/>
          </p:nvSpPr>
          <p:spPr bwMode="auto">
            <a:xfrm>
              <a:off x="657" y="2078"/>
              <a:ext cx="182" cy="998"/>
            </a:xfrm>
            <a:prstGeom prst="rect">
              <a:avLst/>
            </a:prstGeom>
            <a:noFill/>
            <a:ln w="9525">
              <a:solidFill>
                <a:schemeClr val="tx1"/>
              </a:solidFill>
              <a:miter lim="800000"/>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dirty="0">
                <a:effectLst>
                  <a:outerShdw blurRad="38100" dist="38100" dir="2700000" algn="tl">
                    <a:srgbClr val="000000">
                      <a:alpha val="43137"/>
                    </a:srgbClr>
                  </a:outerShdw>
                </a:effectLst>
              </a:endParaRPr>
            </a:p>
          </p:txBody>
        </p:sp>
      </p:grpSp>
      <p:graphicFrame>
        <p:nvGraphicFramePr>
          <p:cNvPr id="22534" name="Object 8">
            <a:extLst>
              <a:ext uri="{FF2B5EF4-FFF2-40B4-BE49-F238E27FC236}">
                <a16:creationId xmlns:a16="http://schemas.microsoft.com/office/drawing/2014/main" id="{A9D1F292-5C6A-F3CA-E344-08F9F2B98726}"/>
              </a:ext>
            </a:extLst>
          </p:cNvPr>
          <p:cNvGraphicFramePr>
            <a:graphicFrameLocks noChangeAspect="1"/>
          </p:cNvGraphicFramePr>
          <p:nvPr>
            <p:ph sz="half" idx="2"/>
            <p:extLst>
              <p:ext uri="{D42A27DB-BD31-4B8C-83A1-F6EECF244321}">
                <p14:modId xmlns:p14="http://schemas.microsoft.com/office/powerpoint/2010/main" val="2327945333"/>
              </p:ext>
            </p:extLst>
          </p:nvPr>
        </p:nvGraphicFramePr>
        <p:xfrm>
          <a:off x="1187450" y="2205038"/>
          <a:ext cx="5184775" cy="760412"/>
        </p:xfrm>
        <a:graphic>
          <a:graphicData uri="http://schemas.openxmlformats.org/presentationml/2006/ole">
            <mc:AlternateContent xmlns:mc="http://schemas.openxmlformats.org/markup-compatibility/2006">
              <mc:Choice xmlns:v="urn:schemas-microsoft-com:vml" Requires="v">
                <p:oleObj name="公式" r:id="rId3" imgW="3457575" imgH="495440" progId="Equation.3">
                  <p:embed/>
                </p:oleObj>
              </mc:Choice>
              <mc:Fallback>
                <p:oleObj name="公式" r:id="rId3" imgW="3457575" imgH="4954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205038"/>
                        <a:ext cx="5184775" cy="760412"/>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灯片编号占位符 5">
            <a:extLst>
              <a:ext uri="{FF2B5EF4-FFF2-40B4-BE49-F238E27FC236}">
                <a16:creationId xmlns:a16="http://schemas.microsoft.com/office/drawing/2014/main" id="{761AEB5A-0F6E-4442-5932-136E8AC62A68}"/>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4663C157-2A79-42D9-8887-E05AB46F3357}" type="slidenum">
              <a:rPr lang="en-US" altLang="zh-CN" b="0" smtClean="0">
                <a:effectLst/>
              </a:rPr>
              <a:pPr eaLnBrk="1" hangingPunct="1">
                <a:defRPr/>
              </a:pPr>
              <a:t>19</a:t>
            </a:fld>
            <a:endParaRPr lang="en-US" altLang="zh-CN" b="0">
              <a:effectLst/>
            </a:endParaRPr>
          </a:p>
        </p:txBody>
      </p:sp>
      <p:sp>
        <p:nvSpPr>
          <p:cNvPr id="501762" name="Rectangle 2">
            <a:extLst>
              <a:ext uri="{FF2B5EF4-FFF2-40B4-BE49-F238E27FC236}">
                <a16:creationId xmlns:a16="http://schemas.microsoft.com/office/drawing/2014/main" id="{F81D6888-75DE-F5B0-6B80-4C75FFD7CBEA}"/>
              </a:ext>
            </a:extLst>
          </p:cNvPr>
          <p:cNvSpPr>
            <a:spLocks noGrp="1" noChangeArrowheads="1"/>
          </p:cNvSpPr>
          <p:nvPr>
            <p:ph type="title"/>
          </p:nvPr>
        </p:nvSpPr>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501763" name="Rectangle 3">
            <a:extLst>
              <a:ext uri="{FF2B5EF4-FFF2-40B4-BE49-F238E27FC236}">
                <a16:creationId xmlns:a16="http://schemas.microsoft.com/office/drawing/2014/main" id="{8CA80F84-C10B-0A92-EF38-6F0385E5C86C}"/>
              </a:ext>
            </a:extLst>
          </p:cNvPr>
          <p:cNvSpPr>
            <a:spLocks noGrp="1" noChangeArrowheads="1"/>
          </p:cNvSpPr>
          <p:nvPr>
            <p:ph type="body" idx="1"/>
          </p:nvPr>
        </p:nvSpPr>
        <p:spPr>
          <a:xfrm>
            <a:off x="539750" y="1981200"/>
            <a:ext cx="7543800" cy="1303338"/>
          </a:xfrm>
        </p:spPr>
        <p:txBody>
          <a:bodyPr/>
          <a:lstStyle/>
          <a:p>
            <a:pPr eaLnBrk="1" hangingPunct="1">
              <a:defRPr/>
            </a:pPr>
            <a:r>
              <a:rPr lang="en-US" altLang="zh-CN" b="1">
                <a:effectLst/>
              </a:rPr>
              <a:t>Bezier</a:t>
            </a:r>
            <a:r>
              <a:rPr lang="zh-CN" altLang="en-US" b="1">
                <a:effectLst/>
              </a:rPr>
              <a:t>曲面的性质</a:t>
            </a:r>
          </a:p>
          <a:p>
            <a:pPr lvl="1" eaLnBrk="1" hangingPunct="1">
              <a:defRPr/>
            </a:pPr>
            <a:r>
              <a:rPr lang="zh-CN" altLang="en-US" b="1">
                <a:effectLst/>
              </a:rPr>
              <a:t>边界线</a:t>
            </a:r>
          </a:p>
          <a:p>
            <a:pPr lvl="1" eaLnBrk="1" hangingPunct="1">
              <a:defRPr/>
            </a:pPr>
            <a:endParaRPr lang="en-US" altLang="zh-CN" b="1">
              <a:effectLst/>
            </a:endParaRPr>
          </a:p>
        </p:txBody>
      </p:sp>
      <p:graphicFrame>
        <p:nvGraphicFramePr>
          <p:cNvPr id="23557" name="Object 4">
            <a:extLst>
              <a:ext uri="{FF2B5EF4-FFF2-40B4-BE49-F238E27FC236}">
                <a16:creationId xmlns:a16="http://schemas.microsoft.com/office/drawing/2014/main" id="{059094A6-8EB7-8F66-0337-17C4959BBE88}"/>
              </a:ext>
            </a:extLst>
          </p:cNvPr>
          <p:cNvGraphicFramePr>
            <a:graphicFrameLocks noChangeAspect="1"/>
          </p:cNvGraphicFramePr>
          <p:nvPr>
            <p:extLst>
              <p:ext uri="{D42A27DB-BD31-4B8C-83A1-F6EECF244321}">
                <p14:modId xmlns:p14="http://schemas.microsoft.com/office/powerpoint/2010/main" val="1266066044"/>
              </p:ext>
            </p:extLst>
          </p:nvPr>
        </p:nvGraphicFramePr>
        <p:xfrm>
          <a:off x="957263" y="3082925"/>
          <a:ext cx="3270250" cy="811213"/>
        </p:xfrm>
        <a:graphic>
          <a:graphicData uri="http://schemas.openxmlformats.org/presentationml/2006/ole">
            <mc:AlternateContent xmlns:mc="http://schemas.openxmlformats.org/markup-compatibility/2006">
              <mc:Choice xmlns:v="urn:schemas-microsoft-com:vml" Requires="v">
                <p:oleObj name="公式" r:id="rId2" imgW="1933711" imgH="476244" progId="Equation.3">
                  <p:embed/>
                </p:oleObj>
              </mc:Choice>
              <mc:Fallback>
                <p:oleObj name="公式" r:id="rId2" imgW="1933711" imgH="476244"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3082925"/>
                        <a:ext cx="3270250" cy="81121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5">
            <a:extLst>
              <a:ext uri="{FF2B5EF4-FFF2-40B4-BE49-F238E27FC236}">
                <a16:creationId xmlns:a16="http://schemas.microsoft.com/office/drawing/2014/main" id="{8E7682D2-E6E0-05F1-7232-69371B334FB4}"/>
              </a:ext>
            </a:extLst>
          </p:cNvPr>
          <p:cNvGraphicFramePr>
            <a:graphicFrameLocks noChangeAspect="1"/>
          </p:cNvGraphicFramePr>
          <p:nvPr>
            <p:extLst>
              <p:ext uri="{D42A27DB-BD31-4B8C-83A1-F6EECF244321}">
                <p14:modId xmlns:p14="http://schemas.microsoft.com/office/powerpoint/2010/main" val="4085177520"/>
              </p:ext>
            </p:extLst>
          </p:nvPr>
        </p:nvGraphicFramePr>
        <p:xfrm>
          <a:off x="954088" y="3929063"/>
          <a:ext cx="3305175" cy="831850"/>
        </p:xfrm>
        <a:graphic>
          <a:graphicData uri="http://schemas.openxmlformats.org/presentationml/2006/ole">
            <mc:AlternateContent xmlns:mc="http://schemas.openxmlformats.org/markup-compatibility/2006">
              <mc:Choice xmlns:v="urn:schemas-microsoft-com:vml" Requires="v">
                <p:oleObj name="公式" r:id="rId4" imgW="1905136" imgH="476244" progId="Equation.3">
                  <p:embed/>
                </p:oleObj>
              </mc:Choice>
              <mc:Fallback>
                <p:oleObj name="公式" r:id="rId4" imgW="1905136" imgH="476244"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088" y="3929063"/>
                        <a:ext cx="3305175" cy="83185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6">
            <a:extLst>
              <a:ext uri="{FF2B5EF4-FFF2-40B4-BE49-F238E27FC236}">
                <a16:creationId xmlns:a16="http://schemas.microsoft.com/office/drawing/2014/main" id="{504B7992-1748-4E83-C4B9-F505E26F47B6}"/>
              </a:ext>
            </a:extLst>
          </p:cNvPr>
          <p:cNvGraphicFramePr>
            <a:graphicFrameLocks noChangeAspect="1"/>
          </p:cNvGraphicFramePr>
          <p:nvPr>
            <p:extLst>
              <p:ext uri="{D42A27DB-BD31-4B8C-83A1-F6EECF244321}">
                <p14:modId xmlns:p14="http://schemas.microsoft.com/office/powerpoint/2010/main" val="3110545528"/>
              </p:ext>
            </p:extLst>
          </p:nvPr>
        </p:nvGraphicFramePr>
        <p:xfrm>
          <a:off x="960438" y="4818063"/>
          <a:ext cx="3398837" cy="842962"/>
        </p:xfrm>
        <a:graphic>
          <a:graphicData uri="http://schemas.openxmlformats.org/presentationml/2006/ole">
            <mc:AlternateContent xmlns:mc="http://schemas.openxmlformats.org/markup-compatibility/2006">
              <mc:Choice xmlns:v="urn:schemas-microsoft-com:vml" Requires="v">
                <p:oleObj name="公式" r:id="rId6" imgW="2038214" imgH="495440" progId="Equation.3">
                  <p:embed/>
                </p:oleObj>
              </mc:Choice>
              <mc:Fallback>
                <p:oleObj name="公式" r:id="rId6" imgW="2038214" imgH="4954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438" y="4818063"/>
                        <a:ext cx="3398837" cy="842962"/>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7">
            <a:extLst>
              <a:ext uri="{FF2B5EF4-FFF2-40B4-BE49-F238E27FC236}">
                <a16:creationId xmlns:a16="http://schemas.microsoft.com/office/drawing/2014/main" id="{464569A8-699F-B5C0-FF28-DFEBFD767597}"/>
              </a:ext>
            </a:extLst>
          </p:cNvPr>
          <p:cNvGraphicFramePr>
            <a:graphicFrameLocks noChangeAspect="1"/>
          </p:cNvGraphicFramePr>
          <p:nvPr>
            <p:extLst>
              <p:ext uri="{D42A27DB-BD31-4B8C-83A1-F6EECF244321}">
                <p14:modId xmlns:p14="http://schemas.microsoft.com/office/powerpoint/2010/main" val="2580818561"/>
              </p:ext>
            </p:extLst>
          </p:nvPr>
        </p:nvGraphicFramePr>
        <p:xfrm>
          <a:off x="966788" y="5695950"/>
          <a:ext cx="3398837" cy="842963"/>
        </p:xfrm>
        <a:graphic>
          <a:graphicData uri="http://schemas.openxmlformats.org/presentationml/2006/ole">
            <mc:AlternateContent xmlns:mc="http://schemas.openxmlformats.org/markup-compatibility/2006">
              <mc:Choice xmlns:v="urn:schemas-microsoft-com:vml" Requires="v">
                <p:oleObj name="公式" r:id="rId8" imgW="2038214" imgH="495440" progId="Equation.3">
                  <p:embed/>
                </p:oleObj>
              </mc:Choice>
              <mc:Fallback>
                <p:oleObj name="公式" r:id="rId8" imgW="2038214" imgH="49544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6788" y="5695950"/>
                        <a:ext cx="3398837" cy="84296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61" name="Picture 8" descr="10P45">
            <a:extLst>
              <a:ext uri="{FF2B5EF4-FFF2-40B4-BE49-F238E27FC236}">
                <a16:creationId xmlns:a16="http://schemas.microsoft.com/office/drawing/2014/main" id="{81E099E9-188A-F61E-4A04-CCB85FA35B49}"/>
              </a:ext>
            </a:extLst>
          </p:cNvPr>
          <p:cNvPicPr>
            <a:picLocks noChangeAspect="1" noChangeArrowheads="1"/>
          </p:cNvPicPr>
          <p:nvPr/>
        </p:nvPicPr>
        <p:blipFill>
          <a:blip r:embed="rId10">
            <a:lum contrast="100000"/>
            <a:extLst>
              <a:ext uri="{28A0092B-C50C-407E-A947-70E740481C1C}">
                <a14:useLocalDpi xmlns:a14="http://schemas.microsoft.com/office/drawing/2010/main" val="0"/>
              </a:ext>
            </a:extLst>
          </a:blip>
          <a:srcRect/>
          <a:stretch>
            <a:fillRect/>
          </a:stretch>
        </p:blipFill>
        <p:spPr bwMode="auto">
          <a:xfrm>
            <a:off x="4500563" y="3146425"/>
            <a:ext cx="4500562" cy="3162300"/>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501769" name="Line 9">
            <a:extLst>
              <a:ext uri="{FF2B5EF4-FFF2-40B4-BE49-F238E27FC236}">
                <a16:creationId xmlns:a16="http://schemas.microsoft.com/office/drawing/2014/main" id="{9E5C8E90-95CF-B776-6724-0CC5EA4E53F4}"/>
              </a:ext>
            </a:extLst>
          </p:cNvPr>
          <p:cNvSpPr>
            <a:spLocks noChangeShapeType="1"/>
          </p:cNvSpPr>
          <p:nvPr/>
        </p:nvSpPr>
        <p:spPr bwMode="auto">
          <a:xfrm>
            <a:off x="3733800" y="3657600"/>
            <a:ext cx="2062163" cy="1427163"/>
          </a:xfrm>
          <a:prstGeom prst="line">
            <a:avLst/>
          </a:prstGeom>
          <a:noFill/>
          <a:ln w="1016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770" name="Line 10">
            <a:extLst>
              <a:ext uri="{FF2B5EF4-FFF2-40B4-BE49-F238E27FC236}">
                <a16:creationId xmlns:a16="http://schemas.microsoft.com/office/drawing/2014/main" id="{85E5A92F-C148-02FA-E4CF-EB35983F1F34}"/>
              </a:ext>
            </a:extLst>
          </p:cNvPr>
          <p:cNvSpPr>
            <a:spLocks noChangeShapeType="1"/>
          </p:cNvSpPr>
          <p:nvPr/>
        </p:nvSpPr>
        <p:spPr bwMode="auto">
          <a:xfrm flipV="1">
            <a:off x="3657600" y="3644900"/>
            <a:ext cx="3506788" cy="546100"/>
          </a:xfrm>
          <a:prstGeom prst="line">
            <a:avLst/>
          </a:prstGeom>
          <a:noFill/>
          <a:ln w="1016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771" name="Line 11">
            <a:extLst>
              <a:ext uri="{FF2B5EF4-FFF2-40B4-BE49-F238E27FC236}">
                <a16:creationId xmlns:a16="http://schemas.microsoft.com/office/drawing/2014/main" id="{D58FFF13-F46E-C7B6-2D16-652E6E3F0D5A}"/>
              </a:ext>
            </a:extLst>
          </p:cNvPr>
          <p:cNvSpPr>
            <a:spLocks noChangeShapeType="1"/>
          </p:cNvSpPr>
          <p:nvPr/>
        </p:nvSpPr>
        <p:spPr bwMode="auto">
          <a:xfrm flipV="1">
            <a:off x="3563888" y="4292600"/>
            <a:ext cx="1871712" cy="827088"/>
          </a:xfrm>
          <a:prstGeom prst="line">
            <a:avLst/>
          </a:prstGeom>
          <a:noFill/>
          <a:ln w="1016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772" name="Line 12">
            <a:extLst>
              <a:ext uri="{FF2B5EF4-FFF2-40B4-BE49-F238E27FC236}">
                <a16:creationId xmlns:a16="http://schemas.microsoft.com/office/drawing/2014/main" id="{7F7E729C-C5A3-62AC-2B76-D560CD2A48C8}"/>
              </a:ext>
            </a:extLst>
          </p:cNvPr>
          <p:cNvSpPr>
            <a:spLocks noChangeShapeType="1"/>
          </p:cNvSpPr>
          <p:nvPr/>
        </p:nvSpPr>
        <p:spPr bwMode="auto">
          <a:xfrm flipV="1">
            <a:off x="3657600" y="4572000"/>
            <a:ext cx="4114800" cy="1295400"/>
          </a:xfrm>
          <a:prstGeom prst="line">
            <a:avLst/>
          </a:prstGeom>
          <a:noFill/>
          <a:ln w="1016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769"/>
                                        </p:tgtEl>
                                        <p:attrNameLst>
                                          <p:attrName>style.visibility</p:attrName>
                                        </p:attrNameLst>
                                      </p:cBhvr>
                                      <p:to>
                                        <p:strVal val="visible"/>
                                      </p:to>
                                    </p:set>
                                    <p:animEffect transition="in" filter="wipe(left)">
                                      <p:cBhvr>
                                        <p:cTn id="7" dur="500"/>
                                        <p:tgtEl>
                                          <p:spTgt spid="501769"/>
                                        </p:tgtEl>
                                      </p:cBhvr>
                                    </p:animEffect>
                                  </p:childTnLst>
                                  <p:subTnLst>
                                    <p:set>
                                      <p:cBhvr override="childStyle">
                                        <p:cTn dur="1" fill="hold" display="0" masterRel="nextClick" afterEffect="1"/>
                                        <p:tgtEl>
                                          <p:spTgt spid="50176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1770"/>
                                        </p:tgtEl>
                                        <p:attrNameLst>
                                          <p:attrName>style.visibility</p:attrName>
                                        </p:attrNameLst>
                                      </p:cBhvr>
                                      <p:to>
                                        <p:strVal val="visible"/>
                                      </p:to>
                                    </p:set>
                                    <p:animEffect transition="in" filter="wipe(left)">
                                      <p:cBhvr>
                                        <p:cTn id="12" dur="500"/>
                                        <p:tgtEl>
                                          <p:spTgt spid="501770"/>
                                        </p:tgtEl>
                                      </p:cBhvr>
                                    </p:animEffect>
                                  </p:childTnLst>
                                  <p:subTnLst>
                                    <p:set>
                                      <p:cBhvr override="childStyle">
                                        <p:cTn dur="1" fill="hold" display="0" masterRel="nextClick" afterEffect="1"/>
                                        <p:tgtEl>
                                          <p:spTgt spid="50177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01771"/>
                                        </p:tgtEl>
                                        <p:attrNameLst>
                                          <p:attrName>style.visibility</p:attrName>
                                        </p:attrNameLst>
                                      </p:cBhvr>
                                      <p:to>
                                        <p:strVal val="visible"/>
                                      </p:to>
                                    </p:set>
                                    <p:animEffect transition="in" filter="wipe(left)">
                                      <p:cBhvr>
                                        <p:cTn id="17" dur="500"/>
                                        <p:tgtEl>
                                          <p:spTgt spid="501771"/>
                                        </p:tgtEl>
                                      </p:cBhvr>
                                    </p:animEffect>
                                  </p:childTnLst>
                                  <p:subTnLst>
                                    <p:set>
                                      <p:cBhvr override="childStyle">
                                        <p:cTn dur="1" fill="hold" display="0" masterRel="nextClick" afterEffect="1"/>
                                        <p:tgtEl>
                                          <p:spTgt spid="501771"/>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01772"/>
                                        </p:tgtEl>
                                        <p:attrNameLst>
                                          <p:attrName>style.visibility</p:attrName>
                                        </p:attrNameLst>
                                      </p:cBhvr>
                                      <p:to>
                                        <p:strVal val="visible"/>
                                      </p:to>
                                    </p:set>
                                    <p:animEffect transition="in" filter="wipe(left)">
                                      <p:cBhvr>
                                        <p:cTn id="22" dur="500"/>
                                        <p:tgtEl>
                                          <p:spTgt spid="501772"/>
                                        </p:tgtEl>
                                      </p:cBhvr>
                                    </p:animEffect>
                                  </p:childTnLst>
                                  <p:subTnLst>
                                    <p:set>
                                      <p:cBhvr override="childStyle">
                                        <p:cTn dur="1" fill="hold" display="0" masterRel="nextClick" afterEffect="1"/>
                                        <p:tgtEl>
                                          <p:spTgt spid="50177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C6E78C8-6885-B0EF-982C-D5B477A1C8EF}"/>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BCFF8A6F-49CA-4A52-A1D2-0234495B44EB}" type="slidenum">
              <a:rPr lang="en-US" altLang="zh-CN" smtClean="0">
                <a:effectLst/>
                <a:latin typeface="Times New Roman" panose="02020603050405020304" pitchFamily="18" charset="0"/>
                <a:ea typeface="+mn-ea"/>
                <a:cs typeface="Times New Roman" panose="02020603050405020304" pitchFamily="18" charset="0"/>
              </a:rPr>
              <a:pPr eaLnBrk="1" hangingPunct="1">
                <a:defRPr/>
              </a:pPr>
              <a:t>2</a:t>
            </a:fld>
            <a:endParaRPr lang="en-US" altLang="zh-CN">
              <a:effectLst/>
              <a:latin typeface="Times New Roman" panose="02020603050405020304" pitchFamily="18" charset="0"/>
              <a:ea typeface="+mn-ea"/>
              <a:cs typeface="Times New Roman" panose="02020603050405020304" pitchFamily="18" charset="0"/>
            </a:endParaRPr>
          </a:p>
        </p:txBody>
      </p:sp>
      <p:sp>
        <p:nvSpPr>
          <p:cNvPr id="39938" name="Rectangle 2">
            <a:extLst>
              <a:ext uri="{FF2B5EF4-FFF2-40B4-BE49-F238E27FC236}">
                <a16:creationId xmlns:a16="http://schemas.microsoft.com/office/drawing/2014/main" id="{A1864D0A-32F3-6538-9A88-5BBC6DE6E03A}"/>
              </a:ext>
            </a:extLst>
          </p:cNvPr>
          <p:cNvSpPr>
            <a:spLocks noGrp="1" noChangeArrowheads="1"/>
          </p:cNvSpPr>
          <p:nvPr>
            <p:ph type="title"/>
          </p:nvPr>
        </p:nvSpPr>
        <p:spPr>
          <a:xfrm>
            <a:off x="1066800" y="304800"/>
            <a:ext cx="3721224" cy="1431925"/>
          </a:xfrm>
        </p:spPr>
        <p:txBody>
          <a:bodyPr/>
          <a:lstStyle/>
          <a:p>
            <a:pPr eaLnBrk="1" hangingPunct="1">
              <a:defRPr/>
            </a:pPr>
            <a:r>
              <a:rPr lang="zh-CN" altLang="en-US" dirty="0">
                <a:effectLst/>
                <a:latin typeface="Times New Roman" panose="02020603050405020304" pitchFamily="18" charset="0"/>
                <a:ea typeface="+mn-ea"/>
                <a:cs typeface="Times New Roman" panose="02020603050405020304" pitchFamily="18" charset="0"/>
              </a:rPr>
              <a:t>内容提要	</a:t>
            </a:r>
          </a:p>
        </p:txBody>
      </p:sp>
      <p:sp>
        <p:nvSpPr>
          <p:cNvPr id="39939" name="Rectangle 3">
            <a:extLst>
              <a:ext uri="{FF2B5EF4-FFF2-40B4-BE49-F238E27FC236}">
                <a16:creationId xmlns:a16="http://schemas.microsoft.com/office/drawing/2014/main" id="{946D66DC-14B0-8D0B-AC48-671FFDF75AFA}"/>
              </a:ext>
            </a:extLst>
          </p:cNvPr>
          <p:cNvSpPr>
            <a:spLocks noGrp="1" noChangeArrowheads="1"/>
          </p:cNvSpPr>
          <p:nvPr>
            <p:ph type="body" idx="1"/>
          </p:nvPr>
        </p:nvSpPr>
        <p:spPr>
          <a:xfrm>
            <a:off x="1238250" y="2060575"/>
            <a:ext cx="6354763" cy="3744913"/>
          </a:xfrm>
        </p:spPr>
        <p:txBody>
          <a:bodyPr/>
          <a:lstStyle/>
          <a:p>
            <a:pPr eaLnBrk="1" hangingPunct="1">
              <a:defRPr/>
            </a:pPr>
            <a:r>
              <a:rPr lang="zh-CN" altLang="en-US" b="1">
                <a:effectLst/>
                <a:latin typeface="Times New Roman" panose="02020603050405020304" pitchFamily="18" charset="0"/>
                <a:cs typeface="Times New Roman" panose="02020603050405020304" pitchFamily="18" charset="0"/>
              </a:rPr>
              <a:t>参数多项式曲面</a:t>
            </a:r>
          </a:p>
          <a:p>
            <a:pPr eaLnBrk="1" hangingPunct="1">
              <a:defRPr/>
            </a:pPr>
            <a:r>
              <a:rPr lang="zh-CN" altLang="en-US" b="1">
                <a:effectLst/>
                <a:latin typeface="Times New Roman" panose="02020603050405020304" pitchFamily="18" charset="0"/>
                <a:cs typeface="Times New Roman" panose="02020603050405020304" pitchFamily="18" charset="0"/>
              </a:rPr>
              <a:t>孔斯曲面</a:t>
            </a:r>
          </a:p>
          <a:p>
            <a:pPr eaLnBrk="1" hangingPunct="1">
              <a:defRPr/>
            </a:pPr>
            <a:r>
              <a:rPr lang="en-US" altLang="zh-CN" b="1">
                <a:effectLst/>
                <a:latin typeface="Times New Roman" panose="02020603050405020304" pitchFamily="18" charset="0"/>
                <a:cs typeface="Times New Roman" panose="02020603050405020304" pitchFamily="18" charset="0"/>
              </a:rPr>
              <a:t>Bezier</a:t>
            </a:r>
            <a:r>
              <a:rPr lang="zh-CN" altLang="en-US" b="1">
                <a:effectLst/>
                <a:latin typeface="Times New Roman" panose="02020603050405020304" pitchFamily="18" charset="0"/>
                <a:cs typeface="Times New Roman" panose="02020603050405020304" pitchFamily="18" charset="0"/>
              </a:rPr>
              <a:t>曲面</a:t>
            </a:r>
          </a:p>
          <a:p>
            <a:pPr eaLnBrk="1" hangingPunct="1">
              <a:defRPr/>
            </a:pPr>
            <a:r>
              <a:rPr lang="en-US" altLang="zh-CN" b="1">
                <a:effectLst/>
                <a:latin typeface="Times New Roman" panose="02020603050405020304" pitchFamily="18" charset="0"/>
                <a:cs typeface="Times New Roman" panose="02020603050405020304" pitchFamily="18" charset="0"/>
              </a:rPr>
              <a:t>B</a:t>
            </a:r>
            <a:r>
              <a:rPr lang="zh-CN" altLang="en-US" b="1">
                <a:effectLst/>
                <a:latin typeface="Times New Roman" panose="02020603050405020304" pitchFamily="18" charset="0"/>
                <a:cs typeface="Times New Roman" panose="02020603050405020304" pitchFamily="18" charset="0"/>
              </a:rPr>
              <a:t>样条曲面</a:t>
            </a:r>
          </a:p>
          <a:p>
            <a:pPr eaLnBrk="1" hangingPunct="1">
              <a:defRPr/>
            </a:pPr>
            <a:endParaRPr lang="en-US" altLang="zh-CN" b="1">
              <a:effectLst/>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灯片编号占位符 5">
            <a:extLst>
              <a:ext uri="{FF2B5EF4-FFF2-40B4-BE49-F238E27FC236}">
                <a16:creationId xmlns:a16="http://schemas.microsoft.com/office/drawing/2014/main" id="{36D760A8-1A63-2501-178B-DA5F382950DC}"/>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93E96451-C77B-426B-9DFC-7EC3E3894D36}" type="slidenum">
              <a:rPr lang="en-US" altLang="zh-CN" b="0" smtClean="0">
                <a:effectLst/>
              </a:rPr>
              <a:pPr eaLnBrk="1" hangingPunct="1">
                <a:defRPr/>
              </a:pPr>
              <a:t>20</a:t>
            </a:fld>
            <a:endParaRPr lang="en-US" altLang="zh-CN" b="0">
              <a:effectLst/>
            </a:endParaRPr>
          </a:p>
        </p:txBody>
      </p:sp>
      <p:sp>
        <p:nvSpPr>
          <p:cNvPr id="502786" name="Rectangle 2">
            <a:extLst>
              <a:ext uri="{FF2B5EF4-FFF2-40B4-BE49-F238E27FC236}">
                <a16:creationId xmlns:a16="http://schemas.microsoft.com/office/drawing/2014/main" id="{573D848E-0614-8085-95BD-D44ADEE8FC67}"/>
              </a:ext>
            </a:extLst>
          </p:cNvPr>
          <p:cNvSpPr>
            <a:spLocks noGrp="1" noChangeArrowheads="1"/>
          </p:cNvSpPr>
          <p:nvPr>
            <p:ph type="title"/>
          </p:nvPr>
        </p:nvSpPr>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502787" name="Rectangle 3">
            <a:extLst>
              <a:ext uri="{FF2B5EF4-FFF2-40B4-BE49-F238E27FC236}">
                <a16:creationId xmlns:a16="http://schemas.microsoft.com/office/drawing/2014/main" id="{3DA41F61-D026-EAF3-419D-89F45714AD7A}"/>
              </a:ext>
            </a:extLst>
          </p:cNvPr>
          <p:cNvSpPr>
            <a:spLocks noGrp="1" noChangeArrowheads="1"/>
          </p:cNvSpPr>
          <p:nvPr>
            <p:ph type="body" idx="1"/>
          </p:nvPr>
        </p:nvSpPr>
        <p:spPr/>
        <p:txBody>
          <a:bodyPr/>
          <a:lstStyle/>
          <a:p>
            <a:pPr lvl="1" eaLnBrk="1" hangingPunct="1">
              <a:defRPr/>
            </a:pPr>
            <a:r>
              <a:rPr lang="zh-CN" altLang="en-US" sz="3200" b="1">
                <a:effectLst/>
              </a:rPr>
              <a:t>角点位置</a:t>
            </a:r>
          </a:p>
        </p:txBody>
      </p:sp>
      <p:graphicFrame>
        <p:nvGraphicFramePr>
          <p:cNvPr id="24581" name="Object 4">
            <a:extLst>
              <a:ext uri="{FF2B5EF4-FFF2-40B4-BE49-F238E27FC236}">
                <a16:creationId xmlns:a16="http://schemas.microsoft.com/office/drawing/2014/main" id="{D5C18077-0F6F-7E22-050C-6E3CAB80DAB9}"/>
              </a:ext>
            </a:extLst>
          </p:cNvPr>
          <p:cNvGraphicFramePr>
            <a:graphicFrameLocks noChangeAspect="1"/>
          </p:cNvGraphicFramePr>
          <p:nvPr>
            <p:extLst>
              <p:ext uri="{D42A27DB-BD31-4B8C-83A1-F6EECF244321}">
                <p14:modId xmlns:p14="http://schemas.microsoft.com/office/powerpoint/2010/main" val="158074086"/>
              </p:ext>
            </p:extLst>
          </p:nvPr>
        </p:nvGraphicFramePr>
        <p:xfrm>
          <a:off x="1490663" y="2708275"/>
          <a:ext cx="1325562" cy="406400"/>
        </p:xfrm>
        <a:graphic>
          <a:graphicData uri="http://schemas.openxmlformats.org/presentationml/2006/ole">
            <mc:AlternateContent xmlns:mc="http://schemas.openxmlformats.org/markup-compatibility/2006">
              <mc:Choice xmlns:v="urn:schemas-microsoft-com:vml" Requires="v">
                <p:oleObj name="公式" r:id="rId2" imgW="780914" imgH="228728" progId="Equation.3">
                  <p:embed/>
                </p:oleObj>
              </mc:Choice>
              <mc:Fallback>
                <p:oleObj name="公式" r:id="rId2" imgW="780914" imgH="228728"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2708275"/>
                        <a:ext cx="1325562" cy="4064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5">
            <a:extLst>
              <a:ext uri="{FF2B5EF4-FFF2-40B4-BE49-F238E27FC236}">
                <a16:creationId xmlns:a16="http://schemas.microsoft.com/office/drawing/2014/main" id="{7BE7A997-FFFB-C6CF-7B97-DF2A0B2B703D}"/>
              </a:ext>
            </a:extLst>
          </p:cNvPr>
          <p:cNvGraphicFramePr>
            <a:graphicFrameLocks noChangeAspect="1"/>
          </p:cNvGraphicFramePr>
          <p:nvPr>
            <p:extLst>
              <p:ext uri="{D42A27DB-BD31-4B8C-83A1-F6EECF244321}">
                <p14:modId xmlns:p14="http://schemas.microsoft.com/office/powerpoint/2010/main" val="3406214546"/>
              </p:ext>
            </p:extLst>
          </p:nvPr>
        </p:nvGraphicFramePr>
        <p:xfrm>
          <a:off x="1524000" y="3505200"/>
          <a:ext cx="1303338" cy="406400"/>
        </p:xfrm>
        <a:graphic>
          <a:graphicData uri="http://schemas.openxmlformats.org/presentationml/2006/ole">
            <mc:AlternateContent xmlns:mc="http://schemas.openxmlformats.org/markup-compatibility/2006">
              <mc:Choice xmlns:v="urn:schemas-microsoft-com:vml" Requires="v">
                <p:oleObj name="Equation" r:id="rId4" imgW="762136" imgH="228728" progId="Equation.3">
                  <p:embed/>
                </p:oleObj>
              </mc:Choice>
              <mc:Fallback>
                <p:oleObj name="Equation" r:id="rId4" imgW="762136" imgH="228728"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505200"/>
                        <a:ext cx="1303338" cy="4064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6">
            <a:extLst>
              <a:ext uri="{FF2B5EF4-FFF2-40B4-BE49-F238E27FC236}">
                <a16:creationId xmlns:a16="http://schemas.microsoft.com/office/drawing/2014/main" id="{0A42DEFE-DB90-604F-8D90-DF80FBEF597C}"/>
              </a:ext>
            </a:extLst>
          </p:cNvPr>
          <p:cNvGraphicFramePr>
            <a:graphicFrameLocks noChangeAspect="1"/>
          </p:cNvGraphicFramePr>
          <p:nvPr>
            <p:extLst>
              <p:ext uri="{D42A27DB-BD31-4B8C-83A1-F6EECF244321}">
                <p14:modId xmlns:p14="http://schemas.microsoft.com/office/powerpoint/2010/main" val="1353917064"/>
              </p:ext>
            </p:extLst>
          </p:nvPr>
        </p:nvGraphicFramePr>
        <p:xfrm>
          <a:off x="1512888" y="4267200"/>
          <a:ext cx="1347787" cy="406400"/>
        </p:xfrm>
        <a:graphic>
          <a:graphicData uri="http://schemas.openxmlformats.org/presentationml/2006/ole">
            <mc:AlternateContent xmlns:mc="http://schemas.openxmlformats.org/markup-compatibility/2006">
              <mc:Choice xmlns:v="urn:schemas-microsoft-com:vml" Requires="v">
                <p:oleObj name="Equation" r:id="rId6" imgW="790711" imgH="228728" progId="Equation.3">
                  <p:embed/>
                </p:oleObj>
              </mc:Choice>
              <mc:Fallback>
                <p:oleObj name="Equation" r:id="rId6" imgW="790711" imgH="228728"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2888" y="4267200"/>
                        <a:ext cx="1347787" cy="4064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7">
            <a:extLst>
              <a:ext uri="{FF2B5EF4-FFF2-40B4-BE49-F238E27FC236}">
                <a16:creationId xmlns:a16="http://schemas.microsoft.com/office/drawing/2014/main" id="{4D13D804-7429-C59D-0232-23FA12945058}"/>
              </a:ext>
            </a:extLst>
          </p:cNvPr>
          <p:cNvGraphicFramePr>
            <a:graphicFrameLocks noChangeAspect="1"/>
          </p:cNvGraphicFramePr>
          <p:nvPr>
            <p:extLst>
              <p:ext uri="{D42A27DB-BD31-4B8C-83A1-F6EECF244321}">
                <p14:modId xmlns:p14="http://schemas.microsoft.com/office/powerpoint/2010/main" val="2830220948"/>
              </p:ext>
            </p:extLst>
          </p:nvPr>
        </p:nvGraphicFramePr>
        <p:xfrm>
          <a:off x="1535113" y="5181600"/>
          <a:ext cx="1303337" cy="406400"/>
        </p:xfrm>
        <a:graphic>
          <a:graphicData uri="http://schemas.openxmlformats.org/presentationml/2006/ole">
            <mc:AlternateContent xmlns:mc="http://schemas.openxmlformats.org/markup-compatibility/2006">
              <mc:Choice xmlns:v="urn:schemas-microsoft-com:vml" Requires="v">
                <p:oleObj name="Equation" r:id="rId8" imgW="762136" imgH="228728" progId="Equation.3">
                  <p:embed/>
                </p:oleObj>
              </mc:Choice>
              <mc:Fallback>
                <p:oleObj name="Equation" r:id="rId8" imgW="762136" imgH="228728"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5113" y="5181600"/>
                        <a:ext cx="1303337" cy="4064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85" name="Picture 8" descr="10P45">
            <a:extLst>
              <a:ext uri="{FF2B5EF4-FFF2-40B4-BE49-F238E27FC236}">
                <a16:creationId xmlns:a16="http://schemas.microsoft.com/office/drawing/2014/main" id="{4E28C003-0C16-33B0-20FB-A2B420FD6C26}"/>
              </a:ext>
            </a:extLst>
          </p:cNvPr>
          <p:cNvPicPr>
            <a:picLocks noChangeAspect="1" noChangeArrowheads="1"/>
          </p:cNvPicPr>
          <p:nvPr/>
        </p:nvPicPr>
        <p:blipFill>
          <a:blip r:embed="rId10">
            <a:lum contrast="100000"/>
            <a:extLst>
              <a:ext uri="{28A0092B-C50C-407E-A947-70E740481C1C}">
                <a14:useLocalDpi xmlns:a14="http://schemas.microsoft.com/office/drawing/2010/main" val="0"/>
              </a:ext>
            </a:extLst>
          </a:blip>
          <a:srcRect/>
          <a:stretch>
            <a:fillRect/>
          </a:stretch>
        </p:blipFill>
        <p:spPr bwMode="auto">
          <a:xfrm>
            <a:off x="4060825" y="2605088"/>
            <a:ext cx="4759325" cy="3344862"/>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502793" name="Line 9">
            <a:extLst>
              <a:ext uri="{FF2B5EF4-FFF2-40B4-BE49-F238E27FC236}">
                <a16:creationId xmlns:a16="http://schemas.microsoft.com/office/drawing/2014/main" id="{F1F2AD23-F47A-BB9C-F2C7-2EFD38DA05B5}"/>
              </a:ext>
            </a:extLst>
          </p:cNvPr>
          <p:cNvSpPr>
            <a:spLocks noChangeShapeType="1"/>
          </p:cNvSpPr>
          <p:nvPr/>
        </p:nvSpPr>
        <p:spPr bwMode="auto">
          <a:xfrm>
            <a:off x="2895600" y="2971800"/>
            <a:ext cx="1604963" cy="1825625"/>
          </a:xfrm>
          <a:prstGeom prst="line">
            <a:avLst/>
          </a:prstGeom>
          <a:noFill/>
          <a:ln w="1016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794" name="Line 10">
            <a:extLst>
              <a:ext uri="{FF2B5EF4-FFF2-40B4-BE49-F238E27FC236}">
                <a16:creationId xmlns:a16="http://schemas.microsoft.com/office/drawing/2014/main" id="{2FEC1F5E-99BF-AF65-3E9A-99CD37B1159F}"/>
              </a:ext>
            </a:extLst>
          </p:cNvPr>
          <p:cNvSpPr>
            <a:spLocks noChangeShapeType="1"/>
          </p:cNvSpPr>
          <p:nvPr/>
        </p:nvSpPr>
        <p:spPr bwMode="auto">
          <a:xfrm flipV="1">
            <a:off x="2895600" y="3048000"/>
            <a:ext cx="2895600" cy="685800"/>
          </a:xfrm>
          <a:prstGeom prst="line">
            <a:avLst/>
          </a:prstGeom>
          <a:noFill/>
          <a:ln w="1016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795" name="Line 11">
            <a:extLst>
              <a:ext uri="{FF2B5EF4-FFF2-40B4-BE49-F238E27FC236}">
                <a16:creationId xmlns:a16="http://schemas.microsoft.com/office/drawing/2014/main" id="{C36AB8C5-BF8F-F06D-59FD-6C19A0D3C6E3}"/>
              </a:ext>
            </a:extLst>
          </p:cNvPr>
          <p:cNvSpPr>
            <a:spLocks noChangeShapeType="1"/>
          </p:cNvSpPr>
          <p:nvPr/>
        </p:nvSpPr>
        <p:spPr bwMode="auto">
          <a:xfrm>
            <a:off x="2971800" y="4495800"/>
            <a:ext cx="3976688" cy="949325"/>
          </a:xfrm>
          <a:prstGeom prst="line">
            <a:avLst/>
          </a:prstGeom>
          <a:noFill/>
          <a:ln w="1016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796" name="Line 12">
            <a:extLst>
              <a:ext uri="{FF2B5EF4-FFF2-40B4-BE49-F238E27FC236}">
                <a16:creationId xmlns:a16="http://schemas.microsoft.com/office/drawing/2014/main" id="{96D5004D-8069-ADC9-0FD9-202620461666}"/>
              </a:ext>
            </a:extLst>
          </p:cNvPr>
          <p:cNvSpPr>
            <a:spLocks noChangeShapeType="1"/>
          </p:cNvSpPr>
          <p:nvPr/>
        </p:nvSpPr>
        <p:spPr bwMode="auto">
          <a:xfrm flipV="1">
            <a:off x="2895600" y="3573463"/>
            <a:ext cx="5421313" cy="1760537"/>
          </a:xfrm>
          <a:prstGeom prst="line">
            <a:avLst/>
          </a:prstGeom>
          <a:noFill/>
          <a:ln w="1016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2793"/>
                                        </p:tgtEl>
                                        <p:attrNameLst>
                                          <p:attrName>style.visibility</p:attrName>
                                        </p:attrNameLst>
                                      </p:cBhvr>
                                      <p:to>
                                        <p:strVal val="visible"/>
                                      </p:to>
                                    </p:set>
                                    <p:animEffect transition="in" filter="wipe(left)">
                                      <p:cBhvr>
                                        <p:cTn id="7" dur="500"/>
                                        <p:tgtEl>
                                          <p:spTgt spid="502793"/>
                                        </p:tgtEl>
                                      </p:cBhvr>
                                    </p:animEffect>
                                  </p:childTnLst>
                                  <p:subTnLst>
                                    <p:set>
                                      <p:cBhvr override="childStyle">
                                        <p:cTn dur="1" fill="hold" display="0" masterRel="nextClick" afterEffect="1"/>
                                        <p:tgtEl>
                                          <p:spTgt spid="50279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2794"/>
                                        </p:tgtEl>
                                        <p:attrNameLst>
                                          <p:attrName>style.visibility</p:attrName>
                                        </p:attrNameLst>
                                      </p:cBhvr>
                                      <p:to>
                                        <p:strVal val="visible"/>
                                      </p:to>
                                    </p:set>
                                    <p:animEffect transition="in" filter="wipe(left)">
                                      <p:cBhvr>
                                        <p:cTn id="12" dur="500"/>
                                        <p:tgtEl>
                                          <p:spTgt spid="502794"/>
                                        </p:tgtEl>
                                      </p:cBhvr>
                                    </p:animEffect>
                                  </p:childTnLst>
                                  <p:subTnLst>
                                    <p:set>
                                      <p:cBhvr override="childStyle">
                                        <p:cTn dur="1" fill="hold" display="0" masterRel="nextClick" afterEffect="1"/>
                                        <p:tgtEl>
                                          <p:spTgt spid="50279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02795"/>
                                        </p:tgtEl>
                                        <p:attrNameLst>
                                          <p:attrName>style.visibility</p:attrName>
                                        </p:attrNameLst>
                                      </p:cBhvr>
                                      <p:to>
                                        <p:strVal val="visible"/>
                                      </p:to>
                                    </p:set>
                                    <p:animEffect transition="in" filter="wipe(left)">
                                      <p:cBhvr>
                                        <p:cTn id="17" dur="500"/>
                                        <p:tgtEl>
                                          <p:spTgt spid="502795"/>
                                        </p:tgtEl>
                                      </p:cBhvr>
                                    </p:animEffect>
                                  </p:childTnLst>
                                  <p:subTnLst>
                                    <p:set>
                                      <p:cBhvr override="childStyle">
                                        <p:cTn dur="1" fill="hold" display="0" masterRel="nextClick" afterEffect="1"/>
                                        <p:tgtEl>
                                          <p:spTgt spid="50279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02796"/>
                                        </p:tgtEl>
                                        <p:attrNameLst>
                                          <p:attrName>style.visibility</p:attrName>
                                        </p:attrNameLst>
                                      </p:cBhvr>
                                      <p:to>
                                        <p:strVal val="visible"/>
                                      </p:to>
                                    </p:set>
                                    <p:animEffect transition="in" filter="wipe(left)">
                                      <p:cBhvr>
                                        <p:cTn id="22" dur="500"/>
                                        <p:tgtEl>
                                          <p:spTgt spid="502796"/>
                                        </p:tgtEl>
                                      </p:cBhvr>
                                    </p:animEffect>
                                  </p:childTnLst>
                                  <p:subTnLst>
                                    <p:set>
                                      <p:cBhvr override="childStyle">
                                        <p:cTn dur="1" fill="hold" display="0" masterRel="nextClick" afterEffect="1"/>
                                        <p:tgtEl>
                                          <p:spTgt spid="5027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灯片编号占位符 5">
            <a:extLst>
              <a:ext uri="{FF2B5EF4-FFF2-40B4-BE49-F238E27FC236}">
                <a16:creationId xmlns:a16="http://schemas.microsoft.com/office/drawing/2014/main" id="{682CD9CB-13D1-8113-71C4-B4E3101ED300}"/>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37AF9FBF-FF57-4D16-AC10-126CC16B0228}" type="slidenum">
              <a:rPr lang="en-US" altLang="zh-CN" b="0" smtClean="0">
                <a:effectLst/>
              </a:rPr>
              <a:pPr eaLnBrk="1" hangingPunct="1">
                <a:defRPr/>
              </a:pPr>
              <a:t>21</a:t>
            </a:fld>
            <a:endParaRPr lang="en-US" altLang="zh-CN" b="0">
              <a:effectLst/>
            </a:endParaRPr>
          </a:p>
        </p:txBody>
      </p:sp>
      <p:sp>
        <p:nvSpPr>
          <p:cNvPr id="503810" name="Rectangle 2">
            <a:extLst>
              <a:ext uri="{FF2B5EF4-FFF2-40B4-BE49-F238E27FC236}">
                <a16:creationId xmlns:a16="http://schemas.microsoft.com/office/drawing/2014/main" id="{BBFA98D2-68D7-B4C9-4A26-07B1171EA676}"/>
              </a:ext>
            </a:extLst>
          </p:cNvPr>
          <p:cNvSpPr>
            <a:spLocks noGrp="1" noChangeArrowheads="1"/>
          </p:cNvSpPr>
          <p:nvPr>
            <p:ph type="title"/>
          </p:nvPr>
        </p:nvSpPr>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503811" name="Rectangle 3">
            <a:extLst>
              <a:ext uri="{FF2B5EF4-FFF2-40B4-BE49-F238E27FC236}">
                <a16:creationId xmlns:a16="http://schemas.microsoft.com/office/drawing/2014/main" id="{43C085A6-6FC5-1816-8ADE-499302152A98}"/>
              </a:ext>
            </a:extLst>
          </p:cNvPr>
          <p:cNvSpPr>
            <a:spLocks noGrp="1" noChangeArrowheads="1"/>
          </p:cNvSpPr>
          <p:nvPr>
            <p:ph type="body" idx="1"/>
          </p:nvPr>
        </p:nvSpPr>
        <p:spPr>
          <a:xfrm>
            <a:off x="34925" y="1981200"/>
            <a:ext cx="7543800" cy="4114800"/>
          </a:xfrm>
        </p:spPr>
        <p:txBody>
          <a:bodyPr/>
          <a:lstStyle/>
          <a:p>
            <a:pPr lvl="1" eaLnBrk="1" hangingPunct="1">
              <a:defRPr/>
            </a:pPr>
            <a:r>
              <a:rPr lang="zh-CN" altLang="en-US" b="1">
                <a:effectLst/>
              </a:rPr>
              <a:t>角点切平面</a:t>
            </a:r>
          </a:p>
          <a:p>
            <a:pPr lvl="1" eaLnBrk="1" hangingPunct="1">
              <a:defRPr/>
            </a:pPr>
            <a:endParaRPr lang="zh-CN" altLang="en-US" b="1">
              <a:effectLst/>
            </a:endParaRPr>
          </a:p>
          <a:p>
            <a:pPr lvl="1" eaLnBrk="1" hangingPunct="1">
              <a:defRPr/>
            </a:pPr>
            <a:endParaRPr lang="zh-CN" altLang="en-US" b="1">
              <a:effectLst/>
            </a:endParaRPr>
          </a:p>
          <a:p>
            <a:pPr lvl="1" eaLnBrk="1" hangingPunct="1">
              <a:defRPr/>
            </a:pPr>
            <a:endParaRPr lang="zh-CN" altLang="en-US" b="1">
              <a:effectLst/>
            </a:endParaRPr>
          </a:p>
          <a:p>
            <a:pPr lvl="1" eaLnBrk="1" hangingPunct="1">
              <a:defRPr/>
            </a:pPr>
            <a:r>
              <a:rPr lang="zh-CN" altLang="en-US" b="1">
                <a:effectLst/>
              </a:rPr>
              <a:t>角点法矢量</a:t>
            </a:r>
          </a:p>
        </p:txBody>
      </p:sp>
      <p:pic>
        <p:nvPicPr>
          <p:cNvPr id="25605" name="Picture 4" descr="10P45">
            <a:extLst>
              <a:ext uri="{FF2B5EF4-FFF2-40B4-BE49-F238E27FC236}">
                <a16:creationId xmlns:a16="http://schemas.microsoft.com/office/drawing/2014/main" id="{8D194DD2-008C-345D-87C9-FE2378F81285}"/>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3505200" y="2133600"/>
            <a:ext cx="5257800" cy="3695700"/>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503813" name="Line 5">
            <a:extLst>
              <a:ext uri="{FF2B5EF4-FFF2-40B4-BE49-F238E27FC236}">
                <a16:creationId xmlns:a16="http://schemas.microsoft.com/office/drawing/2014/main" id="{21A9733D-DB95-ED76-B5AE-E35AAE650AA2}"/>
              </a:ext>
            </a:extLst>
          </p:cNvPr>
          <p:cNvSpPr>
            <a:spLocks noChangeShapeType="1"/>
          </p:cNvSpPr>
          <p:nvPr/>
        </p:nvSpPr>
        <p:spPr bwMode="auto">
          <a:xfrm flipV="1">
            <a:off x="4114800" y="4419600"/>
            <a:ext cx="990600" cy="1524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14" name="Line 6">
            <a:extLst>
              <a:ext uri="{FF2B5EF4-FFF2-40B4-BE49-F238E27FC236}">
                <a16:creationId xmlns:a16="http://schemas.microsoft.com/office/drawing/2014/main" id="{13DAC6C1-FF03-9949-1861-4332A5AF7DA7}"/>
              </a:ext>
            </a:extLst>
          </p:cNvPr>
          <p:cNvSpPr>
            <a:spLocks noChangeShapeType="1"/>
          </p:cNvSpPr>
          <p:nvPr/>
        </p:nvSpPr>
        <p:spPr bwMode="auto">
          <a:xfrm flipV="1">
            <a:off x="4114800" y="3429000"/>
            <a:ext cx="152400" cy="1143000"/>
          </a:xfrm>
          <a:prstGeom prst="line">
            <a:avLst/>
          </a:prstGeom>
          <a:noFill/>
          <a:ln w="5715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15" name="Line 7">
            <a:extLst>
              <a:ext uri="{FF2B5EF4-FFF2-40B4-BE49-F238E27FC236}">
                <a16:creationId xmlns:a16="http://schemas.microsoft.com/office/drawing/2014/main" id="{D453935B-F8CD-AA6A-F37B-8BB7DA23BF2D}"/>
              </a:ext>
            </a:extLst>
          </p:cNvPr>
          <p:cNvSpPr>
            <a:spLocks noChangeShapeType="1"/>
          </p:cNvSpPr>
          <p:nvPr/>
        </p:nvSpPr>
        <p:spPr bwMode="auto">
          <a:xfrm flipV="1">
            <a:off x="5638800" y="2514600"/>
            <a:ext cx="1143000" cy="762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16" name="Line 8">
            <a:extLst>
              <a:ext uri="{FF2B5EF4-FFF2-40B4-BE49-F238E27FC236}">
                <a16:creationId xmlns:a16="http://schemas.microsoft.com/office/drawing/2014/main" id="{8A03FF4A-C752-A67F-C2F1-6A3083A8C819}"/>
              </a:ext>
            </a:extLst>
          </p:cNvPr>
          <p:cNvSpPr>
            <a:spLocks noChangeShapeType="1"/>
          </p:cNvSpPr>
          <p:nvPr/>
        </p:nvSpPr>
        <p:spPr bwMode="auto">
          <a:xfrm flipV="1">
            <a:off x="5638800" y="2209800"/>
            <a:ext cx="838200" cy="381000"/>
          </a:xfrm>
          <a:prstGeom prst="line">
            <a:avLst/>
          </a:prstGeom>
          <a:noFill/>
          <a:ln w="5715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17" name="Line 9">
            <a:extLst>
              <a:ext uri="{FF2B5EF4-FFF2-40B4-BE49-F238E27FC236}">
                <a16:creationId xmlns:a16="http://schemas.microsoft.com/office/drawing/2014/main" id="{1F166302-7BEF-A17A-55F8-F257D1450C09}"/>
              </a:ext>
            </a:extLst>
          </p:cNvPr>
          <p:cNvSpPr>
            <a:spLocks noChangeShapeType="1"/>
          </p:cNvSpPr>
          <p:nvPr/>
        </p:nvSpPr>
        <p:spPr bwMode="auto">
          <a:xfrm>
            <a:off x="6781800" y="5105400"/>
            <a:ext cx="914400" cy="5334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18" name="Line 10">
            <a:extLst>
              <a:ext uri="{FF2B5EF4-FFF2-40B4-BE49-F238E27FC236}">
                <a16:creationId xmlns:a16="http://schemas.microsoft.com/office/drawing/2014/main" id="{897A2C8F-3FE3-793A-9E78-F420A638CA0F}"/>
              </a:ext>
            </a:extLst>
          </p:cNvPr>
          <p:cNvSpPr>
            <a:spLocks noChangeShapeType="1"/>
          </p:cNvSpPr>
          <p:nvPr/>
        </p:nvSpPr>
        <p:spPr bwMode="auto">
          <a:xfrm flipV="1">
            <a:off x="6781800" y="4191000"/>
            <a:ext cx="304800" cy="914400"/>
          </a:xfrm>
          <a:prstGeom prst="line">
            <a:avLst/>
          </a:prstGeom>
          <a:noFill/>
          <a:ln w="5715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19" name="Line 11">
            <a:extLst>
              <a:ext uri="{FF2B5EF4-FFF2-40B4-BE49-F238E27FC236}">
                <a16:creationId xmlns:a16="http://schemas.microsoft.com/office/drawing/2014/main" id="{FE5524BB-0A6D-36AE-2AB9-0BFA23CDC1EE}"/>
              </a:ext>
            </a:extLst>
          </p:cNvPr>
          <p:cNvSpPr>
            <a:spLocks noChangeShapeType="1"/>
          </p:cNvSpPr>
          <p:nvPr/>
        </p:nvSpPr>
        <p:spPr bwMode="auto">
          <a:xfrm>
            <a:off x="8305800" y="3200400"/>
            <a:ext cx="838200" cy="4572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20" name="Line 12">
            <a:extLst>
              <a:ext uri="{FF2B5EF4-FFF2-40B4-BE49-F238E27FC236}">
                <a16:creationId xmlns:a16="http://schemas.microsoft.com/office/drawing/2014/main" id="{0FE547E2-20CD-4AAC-3C4E-9444AE27BFF2}"/>
              </a:ext>
            </a:extLst>
          </p:cNvPr>
          <p:cNvSpPr>
            <a:spLocks noChangeShapeType="1"/>
          </p:cNvSpPr>
          <p:nvPr/>
        </p:nvSpPr>
        <p:spPr bwMode="auto">
          <a:xfrm flipV="1">
            <a:off x="8305800" y="2895600"/>
            <a:ext cx="838200" cy="304800"/>
          </a:xfrm>
          <a:prstGeom prst="line">
            <a:avLst/>
          </a:prstGeom>
          <a:noFill/>
          <a:ln w="5715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21" name="Line 13">
            <a:extLst>
              <a:ext uri="{FF2B5EF4-FFF2-40B4-BE49-F238E27FC236}">
                <a16:creationId xmlns:a16="http://schemas.microsoft.com/office/drawing/2014/main" id="{228C7B73-05F8-28B2-715C-2EBC0E8482F0}"/>
              </a:ext>
            </a:extLst>
          </p:cNvPr>
          <p:cNvSpPr>
            <a:spLocks noChangeShapeType="1"/>
          </p:cNvSpPr>
          <p:nvPr/>
        </p:nvSpPr>
        <p:spPr bwMode="auto">
          <a:xfrm flipH="1" flipV="1">
            <a:off x="3429000" y="4038600"/>
            <a:ext cx="685800" cy="5334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22" name="Line 14">
            <a:extLst>
              <a:ext uri="{FF2B5EF4-FFF2-40B4-BE49-F238E27FC236}">
                <a16:creationId xmlns:a16="http://schemas.microsoft.com/office/drawing/2014/main" id="{0CC6AADF-09B3-24D3-0469-362BB192E514}"/>
              </a:ext>
            </a:extLst>
          </p:cNvPr>
          <p:cNvSpPr>
            <a:spLocks noChangeShapeType="1"/>
          </p:cNvSpPr>
          <p:nvPr/>
        </p:nvSpPr>
        <p:spPr bwMode="auto">
          <a:xfrm flipH="1" flipV="1">
            <a:off x="5638800" y="1828800"/>
            <a:ext cx="0" cy="7620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23" name="Line 15">
            <a:extLst>
              <a:ext uri="{FF2B5EF4-FFF2-40B4-BE49-F238E27FC236}">
                <a16:creationId xmlns:a16="http://schemas.microsoft.com/office/drawing/2014/main" id="{4962839F-AFA1-42A6-658A-FBE2CF8DBE0A}"/>
              </a:ext>
            </a:extLst>
          </p:cNvPr>
          <p:cNvSpPr>
            <a:spLocks noChangeShapeType="1"/>
          </p:cNvSpPr>
          <p:nvPr/>
        </p:nvSpPr>
        <p:spPr bwMode="auto">
          <a:xfrm>
            <a:off x="6781800" y="5105400"/>
            <a:ext cx="76200" cy="5334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824" name="Line 16">
            <a:extLst>
              <a:ext uri="{FF2B5EF4-FFF2-40B4-BE49-F238E27FC236}">
                <a16:creationId xmlns:a16="http://schemas.microsoft.com/office/drawing/2014/main" id="{21B7F0C4-AD35-4EF1-6CAC-BCE224452BA4}"/>
              </a:ext>
            </a:extLst>
          </p:cNvPr>
          <p:cNvSpPr>
            <a:spLocks noChangeShapeType="1"/>
          </p:cNvSpPr>
          <p:nvPr/>
        </p:nvSpPr>
        <p:spPr bwMode="auto">
          <a:xfrm flipV="1">
            <a:off x="8305800" y="2514600"/>
            <a:ext cx="152400" cy="6858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3813"/>
                                        </p:tgtEl>
                                        <p:attrNameLst>
                                          <p:attrName>style.visibility</p:attrName>
                                        </p:attrNameLst>
                                      </p:cBhvr>
                                      <p:to>
                                        <p:strVal val="visible"/>
                                      </p:to>
                                    </p:set>
                                    <p:animEffect transition="in" filter="wipe(left)">
                                      <p:cBhvr>
                                        <p:cTn id="7" dur="500"/>
                                        <p:tgtEl>
                                          <p:spTgt spid="5038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3814"/>
                                        </p:tgtEl>
                                        <p:attrNameLst>
                                          <p:attrName>style.visibility</p:attrName>
                                        </p:attrNameLst>
                                      </p:cBhvr>
                                      <p:to>
                                        <p:strVal val="visible"/>
                                      </p:to>
                                    </p:set>
                                    <p:animEffect transition="in" filter="wipe(left)">
                                      <p:cBhvr>
                                        <p:cTn id="12" dur="500"/>
                                        <p:tgtEl>
                                          <p:spTgt spid="5038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03815"/>
                                        </p:tgtEl>
                                        <p:attrNameLst>
                                          <p:attrName>style.visibility</p:attrName>
                                        </p:attrNameLst>
                                      </p:cBhvr>
                                      <p:to>
                                        <p:strVal val="visible"/>
                                      </p:to>
                                    </p:set>
                                    <p:animEffect transition="in" filter="wipe(left)">
                                      <p:cBhvr>
                                        <p:cTn id="17" dur="500"/>
                                        <p:tgtEl>
                                          <p:spTgt spid="5038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03816"/>
                                        </p:tgtEl>
                                        <p:attrNameLst>
                                          <p:attrName>style.visibility</p:attrName>
                                        </p:attrNameLst>
                                      </p:cBhvr>
                                      <p:to>
                                        <p:strVal val="visible"/>
                                      </p:to>
                                    </p:set>
                                    <p:animEffect transition="in" filter="wipe(left)">
                                      <p:cBhvr>
                                        <p:cTn id="22" dur="500"/>
                                        <p:tgtEl>
                                          <p:spTgt spid="5038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03817"/>
                                        </p:tgtEl>
                                        <p:attrNameLst>
                                          <p:attrName>style.visibility</p:attrName>
                                        </p:attrNameLst>
                                      </p:cBhvr>
                                      <p:to>
                                        <p:strVal val="visible"/>
                                      </p:to>
                                    </p:set>
                                    <p:animEffect transition="in" filter="wipe(left)">
                                      <p:cBhvr>
                                        <p:cTn id="27" dur="500"/>
                                        <p:tgtEl>
                                          <p:spTgt spid="5038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03818"/>
                                        </p:tgtEl>
                                        <p:attrNameLst>
                                          <p:attrName>style.visibility</p:attrName>
                                        </p:attrNameLst>
                                      </p:cBhvr>
                                      <p:to>
                                        <p:strVal val="visible"/>
                                      </p:to>
                                    </p:set>
                                    <p:animEffect transition="in" filter="wipe(left)">
                                      <p:cBhvr>
                                        <p:cTn id="32" dur="500"/>
                                        <p:tgtEl>
                                          <p:spTgt spid="5038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03819"/>
                                        </p:tgtEl>
                                        <p:attrNameLst>
                                          <p:attrName>style.visibility</p:attrName>
                                        </p:attrNameLst>
                                      </p:cBhvr>
                                      <p:to>
                                        <p:strVal val="visible"/>
                                      </p:to>
                                    </p:set>
                                    <p:animEffect transition="in" filter="wipe(left)">
                                      <p:cBhvr>
                                        <p:cTn id="37" dur="500"/>
                                        <p:tgtEl>
                                          <p:spTgt spid="5038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03820"/>
                                        </p:tgtEl>
                                        <p:attrNameLst>
                                          <p:attrName>style.visibility</p:attrName>
                                        </p:attrNameLst>
                                      </p:cBhvr>
                                      <p:to>
                                        <p:strVal val="visible"/>
                                      </p:to>
                                    </p:set>
                                    <p:animEffect transition="in" filter="wipe(left)">
                                      <p:cBhvr>
                                        <p:cTn id="42" dur="500"/>
                                        <p:tgtEl>
                                          <p:spTgt spid="5038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03821"/>
                                        </p:tgtEl>
                                        <p:attrNameLst>
                                          <p:attrName>style.visibility</p:attrName>
                                        </p:attrNameLst>
                                      </p:cBhvr>
                                      <p:to>
                                        <p:strVal val="visible"/>
                                      </p:to>
                                    </p:set>
                                    <p:animEffect transition="in" filter="wipe(left)">
                                      <p:cBhvr>
                                        <p:cTn id="47" dur="500"/>
                                        <p:tgtEl>
                                          <p:spTgt spid="5038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03822"/>
                                        </p:tgtEl>
                                        <p:attrNameLst>
                                          <p:attrName>style.visibility</p:attrName>
                                        </p:attrNameLst>
                                      </p:cBhvr>
                                      <p:to>
                                        <p:strVal val="visible"/>
                                      </p:to>
                                    </p:set>
                                    <p:animEffect transition="in" filter="wipe(left)">
                                      <p:cBhvr>
                                        <p:cTn id="52" dur="500"/>
                                        <p:tgtEl>
                                          <p:spTgt spid="5038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03824"/>
                                        </p:tgtEl>
                                        <p:attrNameLst>
                                          <p:attrName>style.visibility</p:attrName>
                                        </p:attrNameLst>
                                      </p:cBhvr>
                                      <p:to>
                                        <p:strVal val="visible"/>
                                      </p:to>
                                    </p:set>
                                    <p:animEffect transition="in" filter="wipe(left)">
                                      <p:cBhvr>
                                        <p:cTn id="57" dur="500"/>
                                        <p:tgtEl>
                                          <p:spTgt spid="5038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03823"/>
                                        </p:tgtEl>
                                        <p:attrNameLst>
                                          <p:attrName>style.visibility</p:attrName>
                                        </p:attrNameLst>
                                      </p:cBhvr>
                                      <p:to>
                                        <p:strVal val="visible"/>
                                      </p:to>
                                    </p:set>
                                    <p:animEffect transition="in" filter="wipe(left)">
                                      <p:cBhvr>
                                        <p:cTn id="62" dur="500"/>
                                        <p:tgtEl>
                                          <p:spTgt spid="503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33E2E9A-64F9-0427-F2EC-1B903E29BDF2}"/>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663D6DE8-5D9C-4F92-B8ED-E177C79FEE0C}" type="slidenum">
              <a:rPr lang="en-US" altLang="zh-CN" b="0" smtClean="0">
                <a:effectLst/>
              </a:rPr>
              <a:pPr eaLnBrk="1" hangingPunct="1">
                <a:defRPr/>
              </a:pPr>
              <a:t>22</a:t>
            </a:fld>
            <a:endParaRPr lang="en-US" altLang="zh-CN" b="0">
              <a:effectLst/>
            </a:endParaRPr>
          </a:p>
        </p:txBody>
      </p:sp>
      <p:sp>
        <p:nvSpPr>
          <p:cNvPr id="504834" name="Rectangle 2">
            <a:extLst>
              <a:ext uri="{FF2B5EF4-FFF2-40B4-BE49-F238E27FC236}">
                <a16:creationId xmlns:a16="http://schemas.microsoft.com/office/drawing/2014/main" id="{B86CB02E-DD73-089B-4E93-5F8CC383AD5F}"/>
              </a:ext>
            </a:extLst>
          </p:cNvPr>
          <p:cNvSpPr>
            <a:spLocks noGrp="1" noChangeArrowheads="1"/>
          </p:cNvSpPr>
          <p:nvPr>
            <p:ph type="title"/>
          </p:nvPr>
        </p:nvSpPr>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504835" name="Rectangle 3">
            <a:extLst>
              <a:ext uri="{FF2B5EF4-FFF2-40B4-BE49-F238E27FC236}">
                <a16:creationId xmlns:a16="http://schemas.microsoft.com/office/drawing/2014/main" id="{4FC7672C-6922-7D34-6FF9-8DB6866E6149}"/>
              </a:ext>
            </a:extLst>
          </p:cNvPr>
          <p:cNvSpPr>
            <a:spLocks noGrp="1" noChangeArrowheads="1"/>
          </p:cNvSpPr>
          <p:nvPr>
            <p:ph type="body" idx="1"/>
          </p:nvPr>
        </p:nvSpPr>
        <p:spPr>
          <a:xfrm>
            <a:off x="323850" y="1981200"/>
            <a:ext cx="8820150" cy="4114800"/>
          </a:xfrm>
        </p:spPr>
        <p:txBody>
          <a:bodyPr/>
          <a:lstStyle/>
          <a:p>
            <a:pPr lvl="1" eaLnBrk="1" hangingPunct="1">
              <a:defRPr/>
            </a:pPr>
            <a:r>
              <a:rPr lang="zh-CN" altLang="en-US" sz="3600" b="1">
                <a:effectLst/>
              </a:rPr>
              <a:t>凸包性</a:t>
            </a:r>
          </a:p>
          <a:p>
            <a:pPr lvl="2" eaLnBrk="1" hangingPunct="1">
              <a:defRPr/>
            </a:pPr>
            <a:r>
              <a:rPr lang="en-US" altLang="zh-CN" sz="3200" b="1">
                <a:effectLst/>
              </a:rPr>
              <a:t>Bezier</a:t>
            </a:r>
            <a:r>
              <a:rPr lang="zh-CN" altLang="en-US" sz="3200" b="1">
                <a:effectLst/>
              </a:rPr>
              <a:t>曲面包含在其控制顶点的凸包之内</a:t>
            </a:r>
          </a:p>
          <a:p>
            <a:pPr lvl="1" eaLnBrk="1" hangingPunct="1">
              <a:defRPr/>
            </a:pPr>
            <a:r>
              <a:rPr lang="zh-CN" altLang="en-US" sz="3600" b="1">
                <a:effectLst/>
              </a:rPr>
              <a:t>平面再生性</a:t>
            </a:r>
          </a:p>
          <a:p>
            <a:pPr lvl="1" eaLnBrk="1" hangingPunct="1">
              <a:defRPr/>
            </a:pPr>
            <a:r>
              <a:rPr lang="zh-CN" altLang="en-US" sz="3600" b="1">
                <a:effectLst/>
              </a:rPr>
              <a:t>仿射不变性</a:t>
            </a:r>
          </a:p>
          <a:p>
            <a:pPr lvl="1" eaLnBrk="1" hangingPunct="1">
              <a:defRPr/>
            </a:pPr>
            <a:r>
              <a:rPr lang="zh-CN" altLang="en-US" sz="3600" b="1">
                <a:effectLst/>
              </a:rPr>
              <a:t>拟局部性</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ABCA6975-E7F5-36B3-1F27-159764161D2A}"/>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66966432-77A9-4916-92DF-93BA437F15F2}" type="slidenum">
              <a:rPr lang="en-US" altLang="zh-CN" b="0" smtClean="0">
                <a:effectLst/>
              </a:rPr>
              <a:pPr eaLnBrk="1" hangingPunct="1">
                <a:defRPr/>
              </a:pPr>
              <a:t>23</a:t>
            </a:fld>
            <a:endParaRPr lang="en-US" altLang="zh-CN" b="0">
              <a:effectLst/>
            </a:endParaRPr>
          </a:p>
        </p:txBody>
      </p:sp>
      <p:sp>
        <p:nvSpPr>
          <p:cNvPr id="549890" name="Rectangle 2">
            <a:extLst>
              <a:ext uri="{FF2B5EF4-FFF2-40B4-BE49-F238E27FC236}">
                <a16:creationId xmlns:a16="http://schemas.microsoft.com/office/drawing/2014/main" id="{B96DBAB2-4CD0-8158-AECC-C5454D0D010C}"/>
              </a:ext>
            </a:extLst>
          </p:cNvPr>
          <p:cNvSpPr>
            <a:spLocks noGrp="1" noChangeArrowheads="1"/>
          </p:cNvSpPr>
          <p:nvPr>
            <p:ph type="title"/>
          </p:nvPr>
        </p:nvSpPr>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549891" name="Rectangle 3">
            <a:extLst>
              <a:ext uri="{FF2B5EF4-FFF2-40B4-BE49-F238E27FC236}">
                <a16:creationId xmlns:a16="http://schemas.microsoft.com/office/drawing/2014/main" id="{D0B4641F-7401-6044-FDEE-CF3DA5D660B2}"/>
              </a:ext>
            </a:extLst>
          </p:cNvPr>
          <p:cNvSpPr>
            <a:spLocks noGrp="1" noChangeArrowheads="1"/>
          </p:cNvSpPr>
          <p:nvPr>
            <p:ph type="body" idx="1"/>
          </p:nvPr>
        </p:nvSpPr>
        <p:spPr/>
        <p:txBody>
          <a:bodyPr/>
          <a:lstStyle/>
          <a:p>
            <a:pPr eaLnBrk="1" hangingPunct="1">
              <a:defRPr/>
            </a:pPr>
            <a:endParaRPr lang="zh-CN" altLang="zh-CN">
              <a:effectLst/>
            </a:endParaRPr>
          </a:p>
        </p:txBody>
      </p:sp>
      <p:pic>
        <p:nvPicPr>
          <p:cNvPr id="27653" name="Picture 4" descr="Bezier曲面4">
            <a:extLst>
              <a:ext uri="{FF2B5EF4-FFF2-40B4-BE49-F238E27FC236}">
                <a16:creationId xmlns:a16="http://schemas.microsoft.com/office/drawing/2014/main" id="{4C68C293-92A4-F77F-851B-5A10A0D91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3550"/>
            <a:ext cx="4887913"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descr="Bezier曲面3">
            <a:extLst>
              <a:ext uri="{FF2B5EF4-FFF2-40B4-BE49-F238E27FC236}">
                <a16:creationId xmlns:a16="http://schemas.microsoft.com/office/drawing/2014/main" id="{64A5C878-02D0-5874-E30E-BF6F7EE46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288" y="1557338"/>
            <a:ext cx="4176712" cy="249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6" descr="Bezier曲面1">
            <a:extLst>
              <a:ext uri="{FF2B5EF4-FFF2-40B4-BE49-F238E27FC236}">
                <a16:creationId xmlns:a16="http://schemas.microsoft.com/office/drawing/2014/main" id="{B6F79328-410C-70B2-C6D3-61B4EC6C9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850" y="4376738"/>
            <a:ext cx="4248150" cy="248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7" descr="Bezier曲面5">
            <a:extLst>
              <a:ext uri="{FF2B5EF4-FFF2-40B4-BE49-F238E27FC236}">
                <a16:creationId xmlns:a16="http://schemas.microsoft.com/office/drawing/2014/main" id="{7FD5A544-8ECC-1896-A36D-829B4F91A9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81525"/>
            <a:ext cx="4859338"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Rectangle 8">
            <a:extLst>
              <a:ext uri="{FF2B5EF4-FFF2-40B4-BE49-F238E27FC236}">
                <a16:creationId xmlns:a16="http://schemas.microsoft.com/office/drawing/2014/main" id="{EB95C744-2C82-0400-63E5-4FB65014C2FD}"/>
              </a:ext>
            </a:extLst>
          </p:cNvPr>
          <p:cNvSpPr>
            <a:spLocks noChangeArrowheads="1"/>
          </p:cNvSpPr>
          <p:nvPr/>
        </p:nvSpPr>
        <p:spPr bwMode="auto">
          <a:xfrm>
            <a:off x="900113" y="4076700"/>
            <a:ext cx="2716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a:t>四个分曲面构成整个曲面</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57816578-0878-598E-A720-FE564710D856}"/>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C1F92061-29C8-4CED-9F7D-DDAB5E7F3F02}" type="slidenum">
              <a:rPr lang="en-US" altLang="zh-CN" b="0" smtClean="0">
                <a:effectLst/>
              </a:rPr>
              <a:pPr eaLnBrk="1" hangingPunct="1">
                <a:defRPr/>
              </a:pPr>
              <a:t>24</a:t>
            </a:fld>
            <a:endParaRPr lang="en-US" altLang="zh-CN" b="0">
              <a:effectLst/>
            </a:endParaRPr>
          </a:p>
        </p:txBody>
      </p:sp>
      <p:sp>
        <p:nvSpPr>
          <p:cNvPr id="539650" name="Rectangle 2">
            <a:extLst>
              <a:ext uri="{FF2B5EF4-FFF2-40B4-BE49-F238E27FC236}">
                <a16:creationId xmlns:a16="http://schemas.microsoft.com/office/drawing/2014/main" id="{E0EB278D-3E16-FD72-169F-A9531ECDD013}"/>
              </a:ext>
            </a:extLst>
          </p:cNvPr>
          <p:cNvSpPr>
            <a:spLocks noGrp="1" noChangeArrowheads="1"/>
          </p:cNvSpPr>
          <p:nvPr>
            <p:ph type="title"/>
          </p:nvPr>
        </p:nvSpPr>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539651" name="Rectangle 3">
            <a:extLst>
              <a:ext uri="{FF2B5EF4-FFF2-40B4-BE49-F238E27FC236}">
                <a16:creationId xmlns:a16="http://schemas.microsoft.com/office/drawing/2014/main" id="{9BC630F6-3CF3-2F6A-41CD-DB241F3C071F}"/>
              </a:ext>
            </a:extLst>
          </p:cNvPr>
          <p:cNvSpPr>
            <a:spLocks noGrp="1" noChangeArrowheads="1"/>
          </p:cNvSpPr>
          <p:nvPr>
            <p:ph type="body" idx="1"/>
          </p:nvPr>
        </p:nvSpPr>
        <p:spPr/>
        <p:txBody>
          <a:bodyPr/>
          <a:lstStyle/>
          <a:p>
            <a:pPr eaLnBrk="1" hangingPunct="1">
              <a:defRPr/>
            </a:pPr>
            <a:r>
              <a:rPr lang="zh-CN" altLang="en-US" sz="2800" b="1">
                <a:effectLst/>
              </a:rPr>
              <a:t>双线性</a:t>
            </a:r>
            <a:r>
              <a:rPr lang="en-US" altLang="zh-CN" sz="2800" b="1">
                <a:effectLst/>
              </a:rPr>
              <a:t>Bezier</a:t>
            </a:r>
            <a:r>
              <a:rPr lang="zh-CN" altLang="en-US" sz="2800" b="1">
                <a:effectLst/>
              </a:rPr>
              <a:t>曲面</a:t>
            </a:r>
          </a:p>
          <a:p>
            <a:pPr eaLnBrk="1" hangingPunct="1">
              <a:defRPr/>
            </a:pPr>
            <a:endParaRPr lang="zh-CN" altLang="en-US" sz="2800" b="1">
              <a:effectLst/>
            </a:endParaRPr>
          </a:p>
          <a:p>
            <a:pPr eaLnBrk="1" hangingPunct="1">
              <a:defRPr/>
            </a:pPr>
            <a:endParaRPr lang="zh-CN" altLang="en-US" sz="2800" b="1">
              <a:effectLst/>
            </a:endParaRPr>
          </a:p>
          <a:p>
            <a:pPr eaLnBrk="1" hangingPunct="1">
              <a:defRPr/>
            </a:pPr>
            <a:r>
              <a:rPr lang="zh-CN" altLang="en-US" sz="2800" b="1">
                <a:effectLst/>
              </a:rPr>
              <a:t>双二次</a:t>
            </a:r>
            <a:r>
              <a:rPr lang="en-US" altLang="zh-CN" sz="2800" b="1">
                <a:effectLst/>
              </a:rPr>
              <a:t>Bezier</a:t>
            </a:r>
            <a:r>
              <a:rPr lang="zh-CN" altLang="en-US" sz="2800" b="1">
                <a:effectLst/>
              </a:rPr>
              <a:t>曲面</a:t>
            </a:r>
          </a:p>
          <a:p>
            <a:pPr eaLnBrk="1" hangingPunct="1">
              <a:defRPr/>
            </a:pPr>
            <a:endParaRPr lang="zh-CN" altLang="en-US" sz="2800" b="1">
              <a:effectLst/>
            </a:endParaRPr>
          </a:p>
          <a:p>
            <a:pPr eaLnBrk="1" hangingPunct="1">
              <a:defRPr/>
            </a:pPr>
            <a:endParaRPr lang="zh-CN" altLang="en-US" sz="2800" b="1">
              <a:effectLst/>
            </a:endParaRPr>
          </a:p>
          <a:p>
            <a:pPr eaLnBrk="1" hangingPunct="1">
              <a:defRPr/>
            </a:pPr>
            <a:r>
              <a:rPr lang="zh-CN" altLang="en-US" sz="2800" b="1">
                <a:effectLst/>
              </a:rPr>
              <a:t>双三次</a:t>
            </a:r>
            <a:r>
              <a:rPr lang="en-US" altLang="zh-CN" sz="2800" b="1">
                <a:effectLst/>
              </a:rPr>
              <a:t>Bezier</a:t>
            </a:r>
            <a:r>
              <a:rPr lang="zh-CN" altLang="en-US" sz="2800" b="1">
                <a:effectLst/>
              </a:rPr>
              <a:t>曲面</a:t>
            </a:r>
          </a:p>
        </p:txBody>
      </p:sp>
      <p:pic>
        <p:nvPicPr>
          <p:cNvPr id="28677" name="Picture 4">
            <a:extLst>
              <a:ext uri="{FF2B5EF4-FFF2-40B4-BE49-F238E27FC236}">
                <a16:creationId xmlns:a16="http://schemas.microsoft.com/office/drawing/2014/main" id="{CDF8AE3F-E683-D566-9D53-0E978386A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221163"/>
            <a:ext cx="6861175"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5">
            <a:extLst>
              <a:ext uri="{FF2B5EF4-FFF2-40B4-BE49-F238E27FC236}">
                <a16:creationId xmlns:a16="http://schemas.microsoft.com/office/drawing/2014/main" id="{31EDCBF4-4EBF-4F00-AD98-248ADB812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661025"/>
            <a:ext cx="6732588"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6">
            <a:extLst>
              <a:ext uri="{FF2B5EF4-FFF2-40B4-BE49-F238E27FC236}">
                <a16:creationId xmlns:a16="http://schemas.microsoft.com/office/drawing/2014/main" id="{81B853EA-6FF3-4503-928E-D143B2523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665413"/>
            <a:ext cx="66976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4CBC1869-4A0F-4349-C615-492685AE0212}"/>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00825008-88B1-4846-AC56-31399D8C19BE}" type="slidenum">
              <a:rPr lang="en-US" altLang="zh-CN" b="0" smtClean="0">
                <a:effectLst/>
              </a:rPr>
              <a:pPr eaLnBrk="1" hangingPunct="1">
                <a:defRPr/>
              </a:pPr>
              <a:t>25</a:t>
            </a:fld>
            <a:endParaRPr lang="en-US" altLang="zh-CN" b="0">
              <a:effectLst/>
            </a:endParaRPr>
          </a:p>
        </p:txBody>
      </p:sp>
      <p:sp>
        <p:nvSpPr>
          <p:cNvPr id="546818" name="Rectangle 2">
            <a:extLst>
              <a:ext uri="{FF2B5EF4-FFF2-40B4-BE49-F238E27FC236}">
                <a16:creationId xmlns:a16="http://schemas.microsoft.com/office/drawing/2014/main" id="{AD4FF991-9603-2769-475B-DD66AD8A766B}"/>
              </a:ext>
            </a:extLst>
          </p:cNvPr>
          <p:cNvSpPr>
            <a:spLocks noGrp="1" noChangeArrowheads="1"/>
          </p:cNvSpPr>
          <p:nvPr>
            <p:ph type="title"/>
          </p:nvPr>
        </p:nvSpPr>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29700" name="Rectangle 3">
            <a:extLst>
              <a:ext uri="{FF2B5EF4-FFF2-40B4-BE49-F238E27FC236}">
                <a16:creationId xmlns:a16="http://schemas.microsoft.com/office/drawing/2014/main" id="{792D2752-4803-E313-5C88-E4347821071A}"/>
              </a:ext>
            </a:extLst>
          </p:cNvPr>
          <p:cNvSpPr>
            <a:spLocks noGrp="1" noChangeArrowheads="1"/>
          </p:cNvSpPr>
          <p:nvPr>
            <p:ph type="body" idx="1"/>
          </p:nvPr>
        </p:nvSpPr>
        <p:spPr>
          <a:xfrm>
            <a:off x="107950" y="1843088"/>
            <a:ext cx="4537075" cy="1801812"/>
          </a:xfrm>
        </p:spPr>
        <p:txBody>
          <a:bodyPr/>
          <a:lstStyle/>
          <a:p>
            <a:pPr eaLnBrk="1" hangingPunct="1"/>
            <a:r>
              <a:rPr kumimoji="1" lang="zh-CN" altLang="en-US" sz="2800" b="1">
                <a:effectLst/>
              </a:rPr>
              <a:t>双三次</a:t>
            </a:r>
            <a:r>
              <a:rPr kumimoji="1" lang="en-US" altLang="zh-CN" sz="2800" b="1">
                <a:effectLst/>
              </a:rPr>
              <a:t>Bezier</a:t>
            </a:r>
            <a:r>
              <a:rPr kumimoji="1" lang="zh-CN" altLang="en-US" sz="2800" b="1">
                <a:effectLst/>
              </a:rPr>
              <a:t>曲面</a:t>
            </a:r>
          </a:p>
          <a:p>
            <a:pPr lvl="1" eaLnBrk="1" hangingPunct="1"/>
            <a:r>
              <a:rPr kumimoji="1" lang="zh-CN" altLang="en-US" sz="2400">
                <a:effectLst/>
              </a:rPr>
              <a:t>给定</a:t>
            </a:r>
            <a:r>
              <a:rPr kumimoji="1" lang="en-US" altLang="zh-CN" sz="2400">
                <a:effectLst/>
              </a:rPr>
              <a:t>Pij (i=0,1,2,3</a:t>
            </a:r>
            <a:r>
              <a:rPr kumimoji="1" lang="zh-CN" altLang="en-US" sz="2400">
                <a:effectLst/>
              </a:rPr>
              <a:t>；</a:t>
            </a:r>
            <a:r>
              <a:rPr kumimoji="1" lang="en-US" altLang="zh-CN" sz="2400">
                <a:effectLst/>
              </a:rPr>
              <a:t>j=0,1,2,3)16</a:t>
            </a:r>
            <a:r>
              <a:rPr kumimoji="1" lang="zh-CN" altLang="en-US" sz="2400">
                <a:effectLst/>
              </a:rPr>
              <a:t>个控制点</a:t>
            </a:r>
          </a:p>
          <a:p>
            <a:pPr lvl="1" eaLnBrk="1" hangingPunct="1"/>
            <a:r>
              <a:rPr kumimoji="1" lang="zh-CN" altLang="en-US" sz="2400">
                <a:effectLst/>
              </a:rPr>
              <a:t>双三次</a:t>
            </a:r>
            <a:r>
              <a:rPr kumimoji="1" lang="en-US" altLang="zh-CN" sz="2400">
                <a:effectLst/>
              </a:rPr>
              <a:t>Bezier</a:t>
            </a:r>
            <a:r>
              <a:rPr kumimoji="1" lang="zh-CN" altLang="en-US" sz="2400">
                <a:effectLst/>
              </a:rPr>
              <a:t>曲面片表示为</a:t>
            </a:r>
            <a:endParaRPr kumimoji="1" lang="zh-CN" altLang="en-US" b="1">
              <a:effectLst/>
            </a:endParaRPr>
          </a:p>
        </p:txBody>
      </p:sp>
      <p:pic>
        <p:nvPicPr>
          <p:cNvPr id="29704" name="Picture 9" descr="CG_Gif_3_015">
            <a:extLst>
              <a:ext uri="{FF2B5EF4-FFF2-40B4-BE49-F238E27FC236}">
                <a16:creationId xmlns:a16="http://schemas.microsoft.com/office/drawing/2014/main" id="{F61F1143-F88B-45C4-1080-7B826C8C2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213" y="1098550"/>
            <a:ext cx="3962400" cy="2762250"/>
          </a:xfrm>
          <a:prstGeom prst="rect">
            <a:avLst/>
          </a:prstGeom>
          <a:noFill/>
          <a:ln>
            <a:noFill/>
          </a:ln>
        </p:spPr>
      </p:pic>
      <p:graphicFrame>
        <p:nvGraphicFramePr>
          <p:cNvPr id="2" name="对象 1">
            <a:extLst>
              <a:ext uri="{FF2B5EF4-FFF2-40B4-BE49-F238E27FC236}">
                <a16:creationId xmlns:a16="http://schemas.microsoft.com/office/drawing/2014/main" id="{4E58E948-EFA8-8408-84D2-4DFF9D3D7966}"/>
              </a:ext>
            </a:extLst>
          </p:cNvPr>
          <p:cNvGraphicFramePr>
            <a:graphicFrameLocks noChangeAspect="1"/>
          </p:cNvGraphicFramePr>
          <p:nvPr>
            <p:extLst>
              <p:ext uri="{D42A27DB-BD31-4B8C-83A1-F6EECF244321}">
                <p14:modId xmlns:p14="http://schemas.microsoft.com/office/powerpoint/2010/main" val="94966540"/>
              </p:ext>
            </p:extLst>
          </p:nvPr>
        </p:nvGraphicFramePr>
        <p:xfrm>
          <a:off x="4861373" y="4108451"/>
          <a:ext cx="4103240" cy="2025650"/>
        </p:xfrm>
        <a:graphic>
          <a:graphicData uri="http://schemas.openxmlformats.org/presentationml/2006/ole">
            <mc:AlternateContent xmlns:mc="http://schemas.openxmlformats.org/markup-compatibility/2006">
              <mc:Choice xmlns:v="urn:schemas-microsoft-com:vml" Requires="v">
                <p:oleObj name="Equation" r:id="rId3" imgW="2006280" imgH="990360" progId="Equation.DSMT4">
                  <p:embed/>
                </p:oleObj>
              </mc:Choice>
              <mc:Fallback>
                <p:oleObj name="Equation" r:id="rId3" imgW="2006280" imgH="990360" progId="Equation.DSMT4">
                  <p:embed/>
                  <p:pic>
                    <p:nvPicPr>
                      <p:cNvPr id="0" name=""/>
                      <p:cNvPicPr/>
                      <p:nvPr/>
                    </p:nvPicPr>
                    <p:blipFill>
                      <a:blip r:embed="rId4"/>
                      <a:stretch>
                        <a:fillRect/>
                      </a:stretch>
                    </p:blipFill>
                    <p:spPr>
                      <a:xfrm>
                        <a:off x="4861373" y="4108451"/>
                        <a:ext cx="4103240" cy="202565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F32A9E17-8DA7-A815-22FE-608374AFA5A8}"/>
              </a:ext>
            </a:extLst>
          </p:cNvPr>
          <p:cNvGraphicFramePr>
            <a:graphicFrameLocks noChangeAspect="1"/>
          </p:cNvGraphicFramePr>
          <p:nvPr>
            <p:extLst>
              <p:ext uri="{D42A27DB-BD31-4B8C-83A1-F6EECF244321}">
                <p14:modId xmlns:p14="http://schemas.microsoft.com/office/powerpoint/2010/main" val="1922995117"/>
              </p:ext>
            </p:extLst>
          </p:nvPr>
        </p:nvGraphicFramePr>
        <p:xfrm>
          <a:off x="511551" y="3712594"/>
          <a:ext cx="3630237" cy="825054"/>
        </p:xfrm>
        <a:graphic>
          <a:graphicData uri="http://schemas.openxmlformats.org/presentationml/2006/ole">
            <mc:AlternateContent xmlns:mc="http://schemas.openxmlformats.org/markup-compatibility/2006">
              <mc:Choice xmlns:v="urn:schemas-microsoft-com:vml" Requires="v">
                <p:oleObj name="Equation" r:id="rId5" imgW="1955520" imgH="444240" progId="Equation.DSMT4">
                  <p:embed/>
                </p:oleObj>
              </mc:Choice>
              <mc:Fallback>
                <p:oleObj name="Equation" r:id="rId5" imgW="1955520" imgH="444240" progId="Equation.DSMT4">
                  <p:embed/>
                  <p:pic>
                    <p:nvPicPr>
                      <p:cNvPr id="0" name=""/>
                      <p:cNvPicPr/>
                      <p:nvPr/>
                    </p:nvPicPr>
                    <p:blipFill>
                      <a:blip r:embed="rId6"/>
                      <a:stretch>
                        <a:fillRect/>
                      </a:stretch>
                    </p:blipFill>
                    <p:spPr>
                      <a:xfrm>
                        <a:off x="511551" y="3712594"/>
                        <a:ext cx="3630237" cy="825054"/>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9AD509D3-AEF6-6A12-199F-CB386B5656F3}"/>
              </a:ext>
            </a:extLst>
          </p:cNvPr>
          <p:cNvGraphicFramePr>
            <a:graphicFrameLocks noChangeAspect="1"/>
          </p:cNvGraphicFramePr>
          <p:nvPr>
            <p:extLst>
              <p:ext uri="{D42A27DB-BD31-4B8C-83A1-F6EECF244321}">
                <p14:modId xmlns:p14="http://schemas.microsoft.com/office/powerpoint/2010/main" val="93033925"/>
              </p:ext>
            </p:extLst>
          </p:nvPr>
        </p:nvGraphicFramePr>
        <p:xfrm>
          <a:off x="420068" y="4941168"/>
          <a:ext cx="4441305" cy="508900"/>
        </p:xfrm>
        <a:graphic>
          <a:graphicData uri="http://schemas.openxmlformats.org/presentationml/2006/ole">
            <mc:AlternateContent xmlns:mc="http://schemas.openxmlformats.org/markup-compatibility/2006">
              <mc:Choice xmlns:v="urn:schemas-microsoft-com:vml" Requires="v">
                <p:oleObj name="Equation" r:id="rId7" imgW="2438280" imgH="279360" progId="Equation.DSMT4">
                  <p:embed/>
                </p:oleObj>
              </mc:Choice>
              <mc:Fallback>
                <p:oleObj name="Equation" r:id="rId7" imgW="2438280" imgH="279360" progId="Equation.DSMT4">
                  <p:embed/>
                  <p:pic>
                    <p:nvPicPr>
                      <p:cNvPr id="0" name=""/>
                      <p:cNvPicPr/>
                      <p:nvPr/>
                    </p:nvPicPr>
                    <p:blipFill>
                      <a:blip r:embed="rId8"/>
                      <a:stretch>
                        <a:fillRect/>
                      </a:stretch>
                    </p:blipFill>
                    <p:spPr>
                      <a:xfrm>
                        <a:off x="420068" y="4941168"/>
                        <a:ext cx="4441305" cy="508900"/>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78C82292-E9F9-DDF9-A71F-E9A91D0FB631}"/>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843A7CF1-EAA3-40C1-BEE9-E41F9DBAD278}" type="slidenum">
              <a:rPr lang="en-US" altLang="zh-CN" b="0" smtClean="0">
                <a:effectLst/>
              </a:rPr>
              <a:pPr eaLnBrk="1" hangingPunct="1">
                <a:defRPr/>
              </a:pPr>
              <a:t>26</a:t>
            </a:fld>
            <a:endParaRPr lang="en-US" altLang="zh-CN" b="0">
              <a:effectLst/>
            </a:endParaRPr>
          </a:p>
        </p:txBody>
      </p:sp>
      <p:sp>
        <p:nvSpPr>
          <p:cNvPr id="547842" name="Rectangle 2">
            <a:extLst>
              <a:ext uri="{FF2B5EF4-FFF2-40B4-BE49-F238E27FC236}">
                <a16:creationId xmlns:a16="http://schemas.microsoft.com/office/drawing/2014/main" id="{C3C1823D-2084-2306-9E5C-80FA14AF606B}"/>
              </a:ext>
            </a:extLst>
          </p:cNvPr>
          <p:cNvSpPr>
            <a:spLocks noGrp="1" noChangeArrowheads="1"/>
          </p:cNvSpPr>
          <p:nvPr>
            <p:ph type="title"/>
          </p:nvPr>
        </p:nvSpPr>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30724" name="Rectangle 3">
            <a:extLst>
              <a:ext uri="{FF2B5EF4-FFF2-40B4-BE49-F238E27FC236}">
                <a16:creationId xmlns:a16="http://schemas.microsoft.com/office/drawing/2014/main" id="{36E9908B-39E5-4BE3-3F9D-966309E6D846}"/>
              </a:ext>
            </a:extLst>
          </p:cNvPr>
          <p:cNvSpPr>
            <a:spLocks noGrp="1" noChangeArrowheads="1"/>
          </p:cNvSpPr>
          <p:nvPr>
            <p:ph type="body" idx="1"/>
          </p:nvPr>
        </p:nvSpPr>
        <p:spPr>
          <a:xfrm>
            <a:off x="468313" y="1771650"/>
            <a:ext cx="8675687" cy="865188"/>
          </a:xfrm>
        </p:spPr>
        <p:txBody>
          <a:bodyPr/>
          <a:lstStyle/>
          <a:p>
            <a:pPr eaLnBrk="1" hangingPunct="1"/>
            <a:r>
              <a:rPr kumimoji="1" lang="zh-CN" altLang="en-US" b="1">
                <a:effectLst/>
              </a:rPr>
              <a:t>双三次</a:t>
            </a:r>
            <a:r>
              <a:rPr kumimoji="1" lang="en-US" altLang="zh-CN" b="1">
                <a:effectLst/>
              </a:rPr>
              <a:t>Bezier</a:t>
            </a:r>
            <a:r>
              <a:rPr kumimoji="1" lang="zh-CN" altLang="en-US" b="1">
                <a:effectLst/>
              </a:rPr>
              <a:t>曲面</a:t>
            </a:r>
          </a:p>
        </p:txBody>
      </p:sp>
      <p:sp>
        <p:nvSpPr>
          <p:cNvPr id="30725" name="Text Box 7">
            <a:extLst>
              <a:ext uri="{FF2B5EF4-FFF2-40B4-BE49-F238E27FC236}">
                <a16:creationId xmlns:a16="http://schemas.microsoft.com/office/drawing/2014/main" id="{7AA47950-C111-5B2F-75CB-8BB21CBA42BB}"/>
              </a:ext>
            </a:extLst>
          </p:cNvPr>
          <p:cNvSpPr txBox="1">
            <a:spLocks noChangeArrowheads="1"/>
          </p:cNvSpPr>
          <p:nvPr/>
        </p:nvSpPr>
        <p:spPr bwMode="auto">
          <a:xfrm>
            <a:off x="593725" y="2424113"/>
            <a:ext cx="606583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2400" b="0">
                <a:latin typeface="宋体" panose="02010600030101010101" pitchFamily="2" charset="-122"/>
              </a:rPr>
              <a:t> </a:t>
            </a:r>
            <a:r>
              <a:rPr kumimoji="1" lang="en-US" altLang="zh-CN" sz="2400" b="0">
                <a:latin typeface="Times New Roman" panose="02020603050405020304" pitchFamily="18" charset="0"/>
              </a:rPr>
              <a:t>P(u,w)﹦[B(u)] [P] [B(w)]</a:t>
            </a:r>
            <a:r>
              <a:rPr kumimoji="1" lang="en-US" altLang="zh-CN" sz="2400" b="0" baseline="30000">
                <a:latin typeface="Times New Roman" panose="02020603050405020304" pitchFamily="18" charset="0"/>
              </a:rPr>
              <a:t>T</a:t>
            </a:r>
            <a:endParaRPr kumimoji="1" lang="en-US" altLang="zh-CN" sz="2400" b="0">
              <a:latin typeface="Times New Roman" panose="02020603050405020304" pitchFamily="18" charset="0"/>
            </a:endParaRPr>
          </a:p>
          <a:p>
            <a:pPr algn="just" eaLnBrk="1" hangingPunct="1">
              <a:spcBef>
                <a:spcPct val="0"/>
              </a:spcBef>
              <a:buClrTx/>
              <a:buSzTx/>
              <a:buFontTx/>
              <a:buNone/>
            </a:pPr>
            <a:r>
              <a:rPr kumimoji="1" lang="en-US" altLang="zh-CN" sz="2400" b="0">
                <a:latin typeface="Times New Roman" panose="02020603050405020304" pitchFamily="18" charset="0"/>
              </a:rPr>
              <a:t> ﹦[U] [M</a:t>
            </a:r>
            <a:r>
              <a:rPr kumimoji="1" lang="en-US" altLang="zh-CN" sz="2400" b="0" baseline="-25000">
                <a:latin typeface="Times New Roman" panose="02020603050405020304" pitchFamily="18" charset="0"/>
              </a:rPr>
              <a:t>be</a:t>
            </a:r>
            <a:r>
              <a:rPr kumimoji="1" lang="en-US" altLang="zh-CN" sz="2400" b="0">
                <a:latin typeface="Times New Roman" panose="02020603050405020304" pitchFamily="18" charset="0"/>
              </a:rPr>
              <a:t>] [P] [M</a:t>
            </a:r>
            <a:r>
              <a:rPr kumimoji="1" lang="en-US" altLang="zh-CN" sz="2400" b="0" baseline="-25000">
                <a:latin typeface="Times New Roman" panose="02020603050405020304" pitchFamily="18" charset="0"/>
              </a:rPr>
              <a:t>be</a:t>
            </a:r>
            <a:r>
              <a:rPr kumimoji="1" lang="en-US" altLang="zh-CN" sz="2400" b="0">
                <a:latin typeface="Times New Roman" panose="02020603050405020304" pitchFamily="18" charset="0"/>
              </a:rPr>
              <a:t>]</a:t>
            </a:r>
            <a:r>
              <a:rPr kumimoji="1" lang="en-US" altLang="zh-CN" sz="2400" b="0" baseline="30000">
                <a:latin typeface="Times New Roman" panose="02020603050405020304" pitchFamily="18" charset="0"/>
              </a:rPr>
              <a:t>T </a:t>
            </a:r>
            <a:r>
              <a:rPr kumimoji="1" lang="en-US" altLang="zh-CN" sz="2400" b="0">
                <a:latin typeface="Times New Roman" panose="02020603050405020304" pitchFamily="18" charset="0"/>
              </a:rPr>
              <a:t>[W]</a:t>
            </a:r>
            <a:r>
              <a:rPr kumimoji="1" lang="en-US" altLang="zh-CN" sz="2400" b="0" baseline="30000">
                <a:latin typeface="Times New Roman" panose="02020603050405020304" pitchFamily="18" charset="0"/>
              </a:rPr>
              <a:t>T </a:t>
            </a:r>
          </a:p>
          <a:p>
            <a:pPr algn="just" eaLnBrk="1" hangingPunct="1">
              <a:spcBef>
                <a:spcPct val="0"/>
              </a:spcBef>
              <a:buClrTx/>
              <a:buSzTx/>
              <a:buFontTx/>
              <a:buNone/>
            </a:pPr>
            <a:endParaRPr kumimoji="1" lang="en-US" altLang="zh-CN" sz="2400" b="0" baseline="30000">
              <a:latin typeface="Times New Roman" panose="02020603050405020304" pitchFamily="18" charset="0"/>
            </a:endParaRPr>
          </a:p>
          <a:p>
            <a:pPr algn="just" eaLnBrk="1" hangingPunct="1">
              <a:spcBef>
                <a:spcPct val="0"/>
              </a:spcBef>
              <a:buClrTx/>
              <a:buSzTx/>
              <a:buFontTx/>
              <a:buNone/>
            </a:pPr>
            <a:r>
              <a:rPr kumimoji="1" lang="en-US" altLang="zh-CN" sz="2400" b="0">
                <a:latin typeface="Times New Roman" panose="02020603050405020304" pitchFamily="18" charset="0"/>
              </a:rPr>
              <a:t>     [U]= [u</a:t>
            </a:r>
            <a:r>
              <a:rPr kumimoji="1" lang="en-US" altLang="zh-CN" sz="2400" b="0" baseline="30000">
                <a:latin typeface="Times New Roman" panose="02020603050405020304" pitchFamily="18" charset="0"/>
              </a:rPr>
              <a:t>3</a:t>
            </a:r>
            <a:r>
              <a:rPr kumimoji="1" lang="en-US" altLang="zh-CN" sz="2400" b="0">
                <a:latin typeface="Times New Roman" panose="02020603050405020304" pitchFamily="18" charset="0"/>
              </a:rPr>
              <a:t> u</a:t>
            </a:r>
            <a:r>
              <a:rPr kumimoji="1" lang="en-US" altLang="zh-CN" sz="2400" b="0" baseline="30000">
                <a:latin typeface="Times New Roman" panose="02020603050405020304" pitchFamily="18" charset="0"/>
              </a:rPr>
              <a:t>2</a:t>
            </a:r>
            <a:r>
              <a:rPr kumimoji="1" lang="en-US" altLang="zh-CN" sz="2400" b="0">
                <a:latin typeface="Times New Roman" panose="02020603050405020304" pitchFamily="18" charset="0"/>
              </a:rPr>
              <a:t> u 1]   </a:t>
            </a:r>
            <a:r>
              <a:rPr kumimoji="1" lang="zh-CN" altLang="en-US" sz="2400" b="0"/>
              <a:t>参数</a:t>
            </a:r>
            <a:r>
              <a:rPr kumimoji="1" lang="en-US" altLang="zh-CN" sz="2400" b="0"/>
              <a:t>u</a:t>
            </a:r>
            <a:r>
              <a:rPr kumimoji="1" lang="zh-CN" altLang="en-US" sz="2400" b="0"/>
              <a:t>的矩阵向量</a:t>
            </a:r>
            <a:endParaRPr kumimoji="1" lang="zh-CN" altLang="en-US" sz="2400" b="0">
              <a:latin typeface="Times New Roman" panose="02020603050405020304" pitchFamily="18" charset="0"/>
            </a:endParaRPr>
          </a:p>
          <a:p>
            <a:pPr algn="just" eaLnBrk="1" hangingPunct="1">
              <a:spcBef>
                <a:spcPct val="0"/>
              </a:spcBef>
              <a:buClrTx/>
              <a:buSzTx/>
              <a:buFontTx/>
              <a:buNone/>
            </a:pPr>
            <a:r>
              <a:rPr kumimoji="1" lang="zh-CN" altLang="en-US" sz="2400" b="0">
                <a:latin typeface="Times New Roman" panose="02020603050405020304" pitchFamily="18" charset="0"/>
              </a:rPr>
              <a:t>     </a:t>
            </a:r>
            <a:r>
              <a:rPr kumimoji="1" lang="en-US" altLang="zh-CN" sz="2400" b="0">
                <a:latin typeface="Times New Roman" panose="02020603050405020304" pitchFamily="18" charset="0"/>
              </a:rPr>
              <a:t>[W]= [w</a:t>
            </a:r>
            <a:r>
              <a:rPr kumimoji="1" lang="en-US" altLang="zh-CN" sz="2400" b="0" baseline="30000">
                <a:latin typeface="Times New Roman" panose="02020603050405020304" pitchFamily="18" charset="0"/>
              </a:rPr>
              <a:t>3</a:t>
            </a:r>
            <a:r>
              <a:rPr kumimoji="1" lang="en-US" altLang="zh-CN" sz="2400" b="0">
                <a:latin typeface="Times New Roman" panose="02020603050405020304" pitchFamily="18" charset="0"/>
              </a:rPr>
              <a:t> w</a:t>
            </a:r>
            <a:r>
              <a:rPr kumimoji="1" lang="en-US" altLang="zh-CN" sz="2400" b="0" baseline="30000">
                <a:latin typeface="Times New Roman" panose="02020603050405020304" pitchFamily="18" charset="0"/>
              </a:rPr>
              <a:t>2</a:t>
            </a:r>
            <a:r>
              <a:rPr kumimoji="1" lang="en-US" altLang="zh-CN" sz="2400" b="0">
                <a:latin typeface="Times New Roman" panose="02020603050405020304" pitchFamily="18" charset="0"/>
              </a:rPr>
              <a:t> w 1]</a:t>
            </a:r>
            <a:r>
              <a:rPr kumimoji="1" lang="zh-CN" altLang="en-US" sz="2400" b="0">
                <a:latin typeface="Times New Roman" panose="02020603050405020304" pitchFamily="18" charset="0"/>
              </a:rPr>
              <a:t>参数</a:t>
            </a:r>
            <a:r>
              <a:rPr kumimoji="1" lang="en-US" altLang="zh-CN" sz="2400" b="0">
                <a:latin typeface="Times New Roman" panose="02020603050405020304" pitchFamily="18" charset="0"/>
              </a:rPr>
              <a:t>w</a:t>
            </a:r>
            <a:r>
              <a:rPr kumimoji="1" lang="zh-CN" altLang="en-US" sz="2400" b="0">
                <a:latin typeface="Times New Roman" panose="02020603050405020304" pitchFamily="18" charset="0"/>
              </a:rPr>
              <a:t>的矩阵向量</a:t>
            </a:r>
          </a:p>
        </p:txBody>
      </p:sp>
      <p:sp>
        <p:nvSpPr>
          <p:cNvPr id="30727" name="AutoShape 10">
            <a:extLst>
              <a:ext uri="{FF2B5EF4-FFF2-40B4-BE49-F238E27FC236}">
                <a16:creationId xmlns:a16="http://schemas.microsoft.com/office/drawing/2014/main" id="{66180C02-0EB5-1712-3D7E-B24B8ACF5E3D}"/>
              </a:ext>
            </a:extLst>
          </p:cNvPr>
          <p:cNvSpPr>
            <a:spLocks noChangeArrowheads="1"/>
          </p:cNvSpPr>
          <p:nvPr/>
        </p:nvSpPr>
        <p:spPr bwMode="auto">
          <a:xfrm>
            <a:off x="5003800" y="5949950"/>
            <a:ext cx="2519363" cy="433388"/>
          </a:xfrm>
          <a:prstGeom prst="wedgeRectCallout">
            <a:avLst>
              <a:gd name="adj1" fmla="val -81759"/>
              <a:gd name="adj2" fmla="val -151463"/>
            </a:avLst>
          </a:prstGeom>
          <a:solidFill>
            <a:schemeClr val="accent1"/>
          </a:solidFill>
          <a:ln w="9525">
            <a:solidFill>
              <a:schemeClr val="tx1"/>
            </a:solidFill>
            <a:miter lim="800000"/>
            <a:headEnd/>
            <a:tailEnd/>
          </a:ln>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a:latin typeface="Times New Roman" panose="02020603050405020304" pitchFamily="18" charset="0"/>
              </a:rPr>
              <a:t>三次</a:t>
            </a:r>
            <a:r>
              <a:rPr kumimoji="1" lang="en-US" altLang="zh-CN" sz="1800">
                <a:latin typeface="Times New Roman" panose="02020603050405020304" pitchFamily="18" charset="0"/>
              </a:rPr>
              <a:t>Bezier</a:t>
            </a:r>
            <a:r>
              <a:rPr kumimoji="1" lang="zh-CN" altLang="en-US" sz="1800">
                <a:latin typeface="Times New Roman" panose="02020603050405020304" pitchFamily="18" charset="0"/>
              </a:rPr>
              <a:t>系数矩阵</a:t>
            </a:r>
          </a:p>
        </p:txBody>
      </p:sp>
      <p:pic>
        <p:nvPicPr>
          <p:cNvPr id="30728" name="Picture 11">
            <a:extLst>
              <a:ext uri="{FF2B5EF4-FFF2-40B4-BE49-F238E27FC236}">
                <a16:creationId xmlns:a16="http://schemas.microsoft.com/office/drawing/2014/main" id="{C89AA963-E249-696F-3C18-7C1B1328C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163" y="2133600"/>
            <a:ext cx="3017837"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a:extLst>
              <a:ext uri="{FF2B5EF4-FFF2-40B4-BE49-F238E27FC236}">
                <a16:creationId xmlns:a16="http://schemas.microsoft.com/office/drawing/2014/main" id="{E7E0AB44-1E93-727B-EC59-1C318559F71C}"/>
              </a:ext>
            </a:extLst>
          </p:cNvPr>
          <p:cNvGraphicFramePr>
            <a:graphicFrameLocks noChangeAspect="1"/>
          </p:cNvGraphicFramePr>
          <p:nvPr>
            <p:extLst>
              <p:ext uri="{D42A27DB-BD31-4B8C-83A1-F6EECF244321}">
                <p14:modId xmlns:p14="http://schemas.microsoft.com/office/powerpoint/2010/main" val="1909445477"/>
              </p:ext>
            </p:extLst>
          </p:nvPr>
        </p:nvGraphicFramePr>
        <p:xfrm>
          <a:off x="855854" y="4528773"/>
          <a:ext cx="3375864" cy="1992313"/>
        </p:xfrm>
        <a:graphic>
          <a:graphicData uri="http://schemas.openxmlformats.org/presentationml/2006/ole">
            <mc:AlternateContent xmlns:mc="http://schemas.openxmlformats.org/markup-compatibility/2006">
              <mc:Choice xmlns:v="urn:schemas-microsoft-com:vml" Requires="v">
                <p:oleObj name="Equation" r:id="rId3" imgW="1549080" imgH="914400" progId="Equation.DSMT4">
                  <p:embed/>
                </p:oleObj>
              </mc:Choice>
              <mc:Fallback>
                <p:oleObj name="Equation" r:id="rId3" imgW="1549080" imgH="914400" progId="Equation.DSMT4">
                  <p:embed/>
                  <p:pic>
                    <p:nvPicPr>
                      <p:cNvPr id="0" name=""/>
                      <p:cNvPicPr/>
                      <p:nvPr/>
                    </p:nvPicPr>
                    <p:blipFill>
                      <a:blip r:embed="rId4"/>
                      <a:stretch>
                        <a:fillRect/>
                      </a:stretch>
                    </p:blipFill>
                    <p:spPr>
                      <a:xfrm>
                        <a:off x="855854" y="4528773"/>
                        <a:ext cx="3375864" cy="1992313"/>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灯片编号占位符 5">
            <a:extLst>
              <a:ext uri="{FF2B5EF4-FFF2-40B4-BE49-F238E27FC236}">
                <a16:creationId xmlns:a16="http://schemas.microsoft.com/office/drawing/2014/main" id="{4B7F02BF-A671-AE03-1DAF-0B7AD7A303B4}"/>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63440210-9EEE-49D8-A91B-62DD0E951991}" type="slidenum">
              <a:rPr lang="en-US" altLang="zh-CN" b="0" smtClean="0">
                <a:effectLst/>
              </a:rPr>
              <a:pPr eaLnBrk="1" hangingPunct="1">
                <a:defRPr/>
              </a:pPr>
              <a:t>27</a:t>
            </a:fld>
            <a:endParaRPr lang="en-US" altLang="zh-CN" b="0">
              <a:effectLst/>
            </a:endParaRPr>
          </a:p>
        </p:txBody>
      </p:sp>
      <p:sp>
        <p:nvSpPr>
          <p:cNvPr id="548866" name="Rectangle 2">
            <a:extLst>
              <a:ext uri="{FF2B5EF4-FFF2-40B4-BE49-F238E27FC236}">
                <a16:creationId xmlns:a16="http://schemas.microsoft.com/office/drawing/2014/main" id="{FD3E9FF6-32C0-68DD-838D-815FC27A8B03}"/>
              </a:ext>
            </a:extLst>
          </p:cNvPr>
          <p:cNvSpPr>
            <a:spLocks noGrp="1" noChangeArrowheads="1"/>
          </p:cNvSpPr>
          <p:nvPr>
            <p:ph type="title"/>
          </p:nvPr>
        </p:nvSpPr>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31748" name="Rectangle 3">
            <a:extLst>
              <a:ext uri="{FF2B5EF4-FFF2-40B4-BE49-F238E27FC236}">
                <a16:creationId xmlns:a16="http://schemas.microsoft.com/office/drawing/2014/main" id="{3C4441B3-0460-6742-B050-0B441A4B4876}"/>
              </a:ext>
            </a:extLst>
          </p:cNvPr>
          <p:cNvSpPr>
            <a:spLocks noGrp="1" noChangeArrowheads="1"/>
          </p:cNvSpPr>
          <p:nvPr>
            <p:ph type="body" idx="1"/>
          </p:nvPr>
        </p:nvSpPr>
        <p:spPr>
          <a:xfrm>
            <a:off x="468313" y="1771650"/>
            <a:ext cx="8675687" cy="865188"/>
          </a:xfrm>
        </p:spPr>
        <p:txBody>
          <a:bodyPr/>
          <a:lstStyle/>
          <a:p>
            <a:pPr eaLnBrk="1" hangingPunct="1"/>
            <a:r>
              <a:rPr kumimoji="1" lang="zh-CN" altLang="en-US" b="1">
                <a:effectLst/>
              </a:rPr>
              <a:t>双三次</a:t>
            </a:r>
            <a:r>
              <a:rPr kumimoji="1" lang="en-US" altLang="zh-CN" b="1">
                <a:effectLst/>
              </a:rPr>
              <a:t>Bezier</a:t>
            </a:r>
            <a:r>
              <a:rPr kumimoji="1" lang="zh-CN" altLang="en-US" b="1">
                <a:effectLst/>
              </a:rPr>
              <a:t>曲面</a:t>
            </a:r>
          </a:p>
        </p:txBody>
      </p:sp>
      <p:sp>
        <p:nvSpPr>
          <p:cNvPr id="31749" name="Text Box 4">
            <a:extLst>
              <a:ext uri="{FF2B5EF4-FFF2-40B4-BE49-F238E27FC236}">
                <a16:creationId xmlns:a16="http://schemas.microsoft.com/office/drawing/2014/main" id="{BF872459-E2F8-0050-5811-BF1D5524C129}"/>
              </a:ext>
            </a:extLst>
          </p:cNvPr>
          <p:cNvSpPr txBox="1">
            <a:spLocks noChangeArrowheads="1"/>
          </p:cNvSpPr>
          <p:nvPr/>
        </p:nvSpPr>
        <p:spPr bwMode="auto">
          <a:xfrm>
            <a:off x="593725" y="2424113"/>
            <a:ext cx="6065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2400" b="0">
                <a:latin typeface="宋体" panose="02010600030101010101" pitchFamily="2" charset="-122"/>
              </a:rPr>
              <a:t> </a:t>
            </a:r>
            <a:r>
              <a:rPr kumimoji="1" lang="zh-CN" altLang="en-US" sz="2400" b="0">
                <a:latin typeface="宋体" panose="02010600030101010101" pitchFamily="2" charset="-122"/>
              </a:rPr>
              <a:t>展成代数形式</a:t>
            </a:r>
            <a:endParaRPr kumimoji="1" lang="zh-CN" altLang="en-US" sz="2400" b="0">
              <a:latin typeface="Times New Roman" panose="02020603050405020304" pitchFamily="18" charset="0"/>
            </a:endParaRPr>
          </a:p>
        </p:txBody>
      </p:sp>
      <p:sp>
        <p:nvSpPr>
          <p:cNvPr id="31751" name="Text Box 12">
            <a:extLst>
              <a:ext uri="{FF2B5EF4-FFF2-40B4-BE49-F238E27FC236}">
                <a16:creationId xmlns:a16="http://schemas.microsoft.com/office/drawing/2014/main" id="{AB63244C-6291-B399-F47E-B0A2E60057D5}"/>
              </a:ext>
            </a:extLst>
          </p:cNvPr>
          <p:cNvSpPr txBox="1">
            <a:spLocks noChangeArrowheads="1"/>
          </p:cNvSpPr>
          <p:nvPr/>
        </p:nvSpPr>
        <p:spPr bwMode="auto">
          <a:xfrm>
            <a:off x="501650" y="5084763"/>
            <a:ext cx="8534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2000" b="0">
                <a:latin typeface="Times New Roman" panose="02020603050405020304" pitchFamily="18" charset="0"/>
              </a:rPr>
              <a:t>=((-u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-3u+1)P</a:t>
            </a:r>
            <a:r>
              <a:rPr kumimoji="1" lang="en-US" altLang="zh-CN" sz="2000" b="0" baseline="-25000">
                <a:latin typeface="Times New Roman" panose="02020603050405020304" pitchFamily="18" charset="0"/>
              </a:rPr>
              <a:t>00</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-6u</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+3u)P</a:t>
            </a:r>
            <a:r>
              <a:rPr kumimoji="1" lang="en-US" altLang="zh-CN" sz="2000" b="0" baseline="-25000">
                <a:latin typeface="Times New Roman" panose="02020603050405020304" pitchFamily="18" charset="0"/>
              </a:rPr>
              <a:t>10</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)P</a:t>
            </a:r>
            <a:r>
              <a:rPr kumimoji="1" lang="en-US" altLang="zh-CN" sz="2000" b="0" baseline="-25000">
                <a:latin typeface="Times New Roman" panose="02020603050405020304" pitchFamily="18" charset="0"/>
              </a:rPr>
              <a:t>20</a:t>
            </a:r>
            <a:r>
              <a:rPr kumimoji="1" lang="en-US" altLang="zh-CN" sz="2000" b="0">
                <a:latin typeface="Times New Roman" panose="02020603050405020304" pitchFamily="18" charset="0"/>
              </a:rPr>
              <a:t>+u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P</a:t>
            </a:r>
            <a:r>
              <a:rPr kumimoji="1" lang="en-US" altLang="zh-CN" sz="2000" b="0" baseline="-25000">
                <a:latin typeface="Times New Roman" panose="02020603050405020304" pitchFamily="18" charset="0"/>
              </a:rPr>
              <a:t>30</a:t>
            </a:r>
            <a:r>
              <a:rPr kumimoji="1" lang="en-US" altLang="zh-CN" sz="2000" b="0">
                <a:latin typeface="Times New Roman" panose="02020603050405020304" pitchFamily="18" charset="0"/>
              </a:rPr>
              <a:t>)( -w</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+3w</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-3w+1)</a:t>
            </a:r>
          </a:p>
          <a:p>
            <a:pPr algn="just" eaLnBrk="1" hangingPunct="1">
              <a:spcBef>
                <a:spcPct val="0"/>
              </a:spcBef>
              <a:buClrTx/>
              <a:buSzTx/>
              <a:buFontTx/>
              <a:buNone/>
            </a:pPr>
            <a:r>
              <a:rPr kumimoji="1" lang="en-US" altLang="zh-CN" sz="2000" b="0">
                <a:latin typeface="Times New Roman" panose="02020603050405020304" pitchFamily="18" charset="0"/>
              </a:rPr>
              <a:t>+((-u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-3u+1)P</a:t>
            </a:r>
            <a:r>
              <a:rPr kumimoji="1" lang="en-US" altLang="zh-CN" sz="2000" b="0" baseline="-25000">
                <a:latin typeface="Times New Roman" panose="02020603050405020304" pitchFamily="18" charset="0"/>
              </a:rPr>
              <a:t>01</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-6u</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+3u)P</a:t>
            </a:r>
            <a:r>
              <a:rPr kumimoji="1" lang="en-US" altLang="zh-CN" sz="2000" b="0" baseline="-25000">
                <a:latin typeface="Times New Roman" panose="02020603050405020304" pitchFamily="18" charset="0"/>
              </a:rPr>
              <a:t>11</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)P</a:t>
            </a:r>
            <a:r>
              <a:rPr kumimoji="1" lang="en-US" altLang="zh-CN" sz="2000" b="0" baseline="-25000">
                <a:latin typeface="Times New Roman" panose="02020603050405020304" pitchFamily="18" charset="0"/>
              </a:rPr>
              <a:t>21</a:t>
            </a:r>
            <a:r>
              <a:rPr kumimoji="1" lang="en-US" altLang="zh-CN" sz="2000" b="0">
                <a:latin typeface="Times New Roman" panose="02020603050405020304" pitchFamily="18" charset="0"/>
              </a:rPr>
              <a:t>+u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P</a:t>
            </a:r>
            <a:r>
              <a:rPr kumimoji="1" lang="en-US" altLang="zh-CN" sz="2000" b="0" baseline="-25000">
                <a:latin typeface="Times New Roman" panose="02020603050405020304" pitchFamily="18" charset="0"/>
              </a:rPr>
              <a:t>31</a:t>
            </a:r>
            <a:r>
              <a:rPr kumimoji="1" lang="en-US" altLang="zh-CN" sz="2000" b="0">
                <a:latin typeface="Times New Roman" panose="02020603050405020304" pitchFamily="18" charset="0"/>
              </a:rPr>
              <a:t>)( 3w</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-6w</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+3w)</a:t>
            </a:r>
          </a:p>
          <a:p>
            <a:pPr algn="just" eaLnBrk="1" hangingPunct="1">
              <a:spcBef>
                <a:spcPct val="0"/>
              </a:spcBef>
              <a:buClrTx/>
              <a:buSzTx/>
              <a:buFontTx/>
              <a:buNone/>
            </a:pPr>
            <a:r>
              <a:rPr kumimoji="1" lang="en-US" altLang="zh-CN" sz="2000" b="0">
                <a:latin typeface="Times New Roman" panose="02020603050405020304" pitchFamily="18" charset="0"/>
              </a:rPr>
              <a:t>+((-u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-3u+1)P</a:t>
            </a:r>
            <a:r>
              <a:rPr kumimoji="1" lang="en-US" altLang="zh-CN" sz="2000" b="0" baseline="-25000">
                <a:latin typeface="Times New Roman" panose="02020603050405020304" pitchFamily="18" charset="0"/>
              </a:rPr>
              <a:t>02</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-6u</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+3u)P</a:t>
            </a:r>
            <a:r>
              <a:rPr kumimoji="1" lang="en-US" altLang="zh-CN" sz="2000" b="0" baseline="-25000">
                <a:latin typeface="Times New Roman" panose="02020603050405020304" pitchFamily="18" charset="0"/>
              </a:rPr>
              <a:t>12</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)P</a:t>
            </a:r>
            <a:r>
              <a:rPr kumimoji="1" lang="en-US" altLang="zh-CN" sz="2000" b="0" baseline="-25000">
                <a:latin typeface="Times New Roman" panose="02020603050405020304" pitchFamily="18" charset="0"/>
              </a:rPr>
              <a:t>22</a:t>
            </a:r>
            <a:r>
              <a:rPr kumimoji="1" lang="en-US" altLang="zh-CN" sz="2000" b="0">
                <a:latin typeface="Times New Roman" panose="02020603050405020304" pitchFamily="18" charset="0"/>
              </a:rPr>
              <a:t>+u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P</a:t>
            </a:r>
            <a:r>
              <a:rPr kumimoji="1" lang="en-US" altLang="zh-CN" sz="2000" b="0" baseline="-25000">
                <a:latin typeface="Times New Roman" panose="02020603050405020304" pitchFamily="18" charset="0"/>
              </a:rPr>
              <a:t>32</a:t>
            </a:r>
            <a:r>
              <a:rPr kumimoji="1" lang="en-US" altLang="zh-CN" sz="2000" b="0">
                <a:latin typeface="Times New Roman" panose="02020603050405020304" pitchFamily="18" charset="0"/>
              </a:rPr>
              <a:t>)(-3w</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+3w</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a:t>
            </a:r>
          </a:p>
          <a:p>
            <a:pPr algn="just" eaLnBrk="1" hangingPunct="1">
              <a:spcBef>
                <a:spcPct val="0"/>
              </a:spcBef>
              <a:buClrTx/>
              <a:buSzTx/>
              <a:buFontTx/>
              <a:buNone/>
            </a:pPr>
            <a:r>
              <a:rPr kumimoji="1" lang="en-US" altLang="zh-CN" sz="2000" b="0">
                <a:latin typeface="Times New Roman" panose="02020603050405020304" pitchFamily="18" charset="0"/>
              </a:rPr>
              <a:t>+((-u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-3u+1)P</a:t>
            </a:r>
            <a:r>
              <a:rPr kumimoji="1" lang="en-US" altLang="zh-CN" sz="2000" b="0" baseline="-25000">
                <a:latin typeface="Times New Roman" panose="02020603050405020304" pitchFamily="18" charset="0"/>
              </a:rPr>
              <a:t>03</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-6u</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+3u)P</a:t>
            </a:r>
            <a:r>
              <a:rPr kumimoji="1" lang="en-US" altLang="zh-CN" sz="2000" b="0" baseline="-25000">
                <a:latin typeface="Times New Roman" panose="02020603050405020304" pitchFamily="18" charset="0"/>
              </a:rPr>
              <a:t>13</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+3u</a:t>
            </a:r>
            <a:r>
              <a:rPr kumimoji="1" lang="en-US" altLang="zh-CN" sz="2000" b="0" baseline="30000">
                <a:latin typeface="Times New Roman" panose="02020603050405020304" pitchFamily="18" charset="0"/>
              </a:rPr>
              <a:t>2</a:t>
            </a:r>
            <a:r>
              <a:rPr kumimoji="1" lang="en-US" altLang="zh-CN" sz="2000" b="0">
                <a:latin typeface="Times New Roman" panose="02020603050405020304" pitchFamily="18" charset="0"/>
              </a:rPr>
              <a:t>)P</a:t>
            </a:r>
            <a:r>
              <a:rPr kumimoji="1" lang="en-US" altLang="zh-CN" sz="2000" b="0" baseline="-25000">
                <a:latin typeface="Times New Roman" panose="02020603050405020304" pitchFamily="18" charset="0"/>
              </a:rPr>
              <a:t>23</a:t>
            </a:r>
            <a:r>
              <a:rPr kumimoji="1" lang="en-US" altLang="zh-CN" sz="2000" b="0">
                <a:latin typeface="Times New Roman" panose="02020603050405020304" pitchFamily="18" charset="0"/>
              </a:rPr>
              <a:t>+u</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P</a:t>
            </a:r>
            <a:r>
              <a:rPr kumimoji="1" lang="en-US" altLang="zh-CN" sz="2000" b="0" baseline="-25000">
                <a:latin typeface="Times New Roman" panose="02020603050405020304" pitchFamily="18" charset="0"/>
              </a:rPr>
              <a:t>33</a:t>
            </a:r>
            <a:r>
              <a:rPr kumimoji="1" lang="en-US" altLang="zh-CN" sz="2000" b="0">
                <a:latin typeface="Times New Roman" panose="02020603050405020304" pitchFamily="18" charset="0"/>
              </a:rPr>
              <a:t>)(w</a:t>
            </a:r>
            <a:r>
              <a:rPr kumimoji="1" lang="en-US" altLang="zh-CN" sz="2000" b="0" baseline="30000">
                <a:latin typeface="Times New Roman" panose="02020603050405020304" pitchFamily="18" charset="0"/>
              </a:rPr>
              <a:t>3</a:t>
            </a:r>
            <a:r>
              <a:rPr kumimoji="1" lang="en-US" altLang="zh-CN" sz="2000" b="0">
                <a:latin typeface="Times New Roman" panose="02020603050405020304" pitchFamily="18" charset="0"/>
              </a:rPr>
              <a:t>)</a:t>
            </a:r>
          </a:p>
        </p:txBody>
      </p:sp>
      <p:graphicFrame>
        <p:nvGraphicFramePr>
          <p:cNvPr id="3" name="对象 2">
            <a:extLst>
              <a:ext uri="{FF2B5EF4-FFF2-40B4-BE49-F238E27FC236}">
                <a16:creationId xmlns:a16="http://schemas.microsoft.com/office/drawing/2014/main" id="{6EDDA11B-A3A0-D0B7-BEC5-2680B09C4311}"/>
              </a:ext>
            </a:extLst>
          </p:cNvPr>
          <p:cNvGraphicFramePr>
            <a:graphicFrameLocks noChangeAspect="1"/>
          </p:cNvGraphicFramePr>
          <p:nvPr>
            <p:extLst>
              <p:ext uri="{D42A27DB-BD31-4B8C-83A1-F6EECF244321}">
                <p14:modId xmlns:p14="http://schemas.microsoft.com/office/powerpoint/2010/main" val="4116600773"/>
              </p:ext>
            </p:extLst>
          </p:nvPr>
        </p:nvGraphicFramePr>
        <p:xfrm>
          <a:off x="468313" y="3678444"/>
          <a:ext cx="2639291" cy="457200"/>
        </p:xfrm>
        <a:graphic>
          <a:graphicData uri="http://schemas.openxmlformats.org/presentationml/2006/ole">
            <mc:AlternateContent xmlns:mc="http://schemas.openxmlformats.org/markup-compatibility/2006">
              <mc:Choice xmlns:v="urn:schemas-microsoft-com:vml" Requires="v">
                <p:oleObj name="Equation" r:id="rId2" imgW="1612800" imgH="279360" progId="Equation.DSMT4">
                  <p:embed/>
                </p:oleObj>
              </mc:Choice>
              <mc:Fallback>
                <p:oleObj name="Equation" r:id="rId2" imgW="1612800" imgH="279360" progId="Equation.DSMT4">
                  <p:embed/>
                  <p:pic>
                    <p:nvPicPr>
                      <p:cNvPr id="0" name=""/>
                      <p:cNvPicPr/>
                      <p:nvPr/>
                    </p:nvPicPr>
                    <p:blipFill>
                      <a:blip r:embed="rId3"/>
                      <a:stretch>
                        <a:fillRect/>
                      </a:stretch>
                    </p:blipFill>
                    <p:spPr>
                      <a:xfrm>
                        <a:off x="468313" y="3678444"/>
                        <a:ext cx="2639291" cy="45720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4A3C5C76-F326-2BB6-08B6-52D7AB4B18E4}"/>
              </a:ext>
            </a:extLst>
          </p:cNvPr>
          <p:cNvGraphicFramePr>
            <a:graphicFrameLocks noChangeAspect="1"/>
          </p:cNvGraphicFramePr>
          <p:nvPr>
            <p:extLst>
              <p:ext uri="{D42A27DB-BD31-4B8C-83A1-F6EECF244321}">
                <p14:modId xmlns:p14="http://schemas.microsoft.com/office/powerpoint/2010/main" val="3244414939"/>
              </p:ext>
            </p:extLst>
          </p:nvPr>
        </p:nvGraphicFramePr>
        <p:xfrm>
          <a:off x="3166067" y="3353890"/>
          <a:ext cx="1620177" cy="1190334"/>
        </p:xfrm>
        <a:graphic>
          <a:graphicData uri="http://schemas.openxmlformats.org/presentationml/2006/ole">
            <mc:AlternateContent xmlns:mc="http://schemas.openxmlformats.org/markup-compatibility/2006">
              <mc:Choice xmlns:v="urn:schemas-microsoft-com:vml" Requires="v">
                <p:oleObj name="Equation" r:id="rId4" imgW="1244520" imgH="914400" progId="Equation.DSMT4">
                  <p:embed/>
                </p:oleObj>
              </mc:Choice>
              <mc:Fallback>
                <p:oleObj name="Equation" r:id="rId4" imgW="1244520" imgH="914400" progId="Equation.DSMT4">
                  <p:embed/>
                  <p:pic>
                    <p:nvPicPr>
                      <p:cNvPr id="0" name=""/>
                      <p:cNvPicPr/>
                      <p:nvPr/>
                    </p:nvPicPr>
                    <p:blipFill>
                      <a:blip r:embed="rId5"/>
                      <a:stretch>
                        <a:fillRect/>
                      </a:stretch>
                    </p:blipFill>
                    <p:spPr>
                      <a:xfrm>
                        <a:off x="3166067" y="3353890"/>
                        <a:ext cx="1620177" cy="1190334"/>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4ECCE768-FA80-BDD4-4E49-0721B4C799E1}"/>
              </a:ext>
            </a:extLst>
          </p:cNvPr>
          <p:cNvGraphicFramePr>
            <a:graphicFrameLocks noChangeAspect="1"/>
          </p:cNvGraphicFramePr>
          <p:nvPr>
            <p:extLst>
              <p:ext uri="{D42A27DB-BD31-4B8C-83A1-F6EECF244321}">
                <p14:modId xmlns:p14="http://schemas.microsoft.com/office/powerpoint/2010/main" val="846668028"/>
              </p:ext>
            </p:extLst>
          </p:nvPr>
        </p:nvGraphicFramePr>
        <p:xfrm>
          <a:off x="5076056" y="3353889"/>
          <a:ext cx="1785502" cy="1190334"/>
        </p:xfrm>
        <a:graphic>
          <a:graphicData uri="http://schemas.openxmlformats.org/presentationml/2006/ole">
            <mc:AlternateContent xmlns:mc="http://schemas.openxmlformats.org/markup-compatibility/2006">
              <mc:Choice xmlns:v="urn:schemas-microsoft-com:vml" Requires="v">
                <p:oleObj name="Equation" r:id="rId6" imgW="1409400" imgH="939600" progId="Equation.DSMT4">
                  <p:embed/>
                </p:oleObj>
              </mc:Choice>
              <mc:Fallback>
                <p:oleObj name="Equation" r:id="rId6" imgW="1409400" imgH="939600" progId="Equation.DSMT4">
                  <p:embed/>
                  <p:pic>
                    <p:nvPicPr>
                      <p:cNvPr id="0" name=""/>
                      <p:cNvPicPr/>
                      <p:nvPr/>
                    </p:nvPicPr>
                    <p:blipFill>
                      <a:blip r:embed="rId7"/>
                      <a:stretch>
                        <a:fillRect/>
                      </a:stretch>
                    </p:blipFill>
                    <p:spPr>
                      <a:xfrm>
                        <a:off x="5076056" y="3353889"/>
                        <a:ext cx="1785502" cy="119033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98FD4897-A97C-5FD9-7EDE-04B6FB6AB9D5}"/>
              </a:ext>
            </a:extLst>
          </p:cNvPr>
          <p:cNvGraphicFramePr>
            <a:graphicFrameLocks noChangeAspect="1"/>
          </p:cNvGraphicFramePr>
          <p:nvPr>
            <p:extLst>
              <p:ext uri="{D42A27DB-BD31-4B8C-83A1-F6EECF244321}">
                <p14:modId xmlns:p14="http://schemas.microsoft.com/office/powerpoint/2010/main" val="1031364010"/>
              </p:ext>
            </p:extLst>
          </p:nvPr>
        </p:nvGraphicFramePr>
        <p:xfrm>
          <a:off x="6987774" y="3260651"/>
          <a:ext cx="665356" cy="1444774"/>
        </p:xfrm>
        <a:graphic>
          <a:graphicData uri="http://schemas.openxmlformats.org/presentationml/2006/ole">
            <mc:AlternateContent xmlns:mc="http://schemas.openxmlformats.org/markup-compatibility/2006">
              <mc:Choice xmlns:v="urn:schemas-microsoft-com:vml" Requires="v">
                <p:oleObj name="Equation" r:id="rId8" imgW="444240" imgH="965160" progId="Equation.DSMT4">
                  <p:embed/>
                </p:oleObj>
              </mc:Choice>
              <mc:Fallback>
                <p:oleObj name="Equation" r:id="rId8" imgW="444240" imgH="965160" progId="Equation.DSMT4">
                  <p:embed/>
                  <p:pic>
                    <p:nvPicPr>
                      <p:cNvPr id="0" name=""/>
                      <p:cNvPicPr/>
                      <p:nvPr/>
                    </p:nvPicPr>
                    <p:blipFill>
                      <a:blip r:embed="rId9"/>
                      <a:stretch>
                        <a:fillRect/>
                      </a:stretch>
                    </p:blipFill>
                    <p:spPr>
                      <a:xfrm>
                        <a:off x="6987774" y="3260651"/>
                        <a:ext cx="665356" cy="1444774"/>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灯片编号占位符 5">
            <a:extLst>
              <a:ext uri="{FF2B5EF4-FFF2-40B4-BE49-F238E27FC236}">
                <a16:creationId xmlns:a16="http://schemas.microsoft.com/office/drawing/2014/main" id="{6B80FC8A-D4B1-A9B4-142E-0CF0D5B0906B}"/>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41ED98F7-359A-46F8-BB4F-4B952FF4CBE1}" type="slidenum">
              <a:rPr lang="en-US" altLang="zh-CN" b="0" smtClean="0">
                <a:effectLst/>
              </a:rPr>
              <a:pPr eaLnBrk="1" hangingPunct="1">
                <a:defRPr/>
              </a:pPr>
              <a:t>28</a:t>
            </a:fld>
            <a:endParaRPr lang="en-US" altLang="zh-CN" b="0">
              <a:effectLst/>
            </a:endParaRPr>
          </a:p>
        </p:txBody>
      </p:sp>
      <p:sp>
        <p:nvSpPr>
          <p:cNvPr id="505858" name="Rectangle 2">
            <a:extLst>
              <a:ext uri="{FF2B5EF4-FFF2-40B4-BE49-F238E27FC236}">
                <a16:creationId xmlns:a16="http://schemas.microsoft.com/office/drawing/2014/main" id="{7556DE3A-B2E3-D8BA-8F8E-39C39B5E03E5}"/>
              </a:ext>
            </a:extLst>
          </p:cNvPr>
          <p:cNvSpPr>
            <a:spLocks noGrp="1" noChangeArrowheads="1"/>
          </p:cNvSpPr>
          <p:nvPr>
            <p:ph type="title"/>
          </p:nvPr>
        </p:nvSpPr>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505859" name="Rectangle 3">
            <a:extLst>
              <a:ext uri="{FF2B5EF4-FFF2-40B4-BE49-F238E27FC236}">
                <a16:creationId xmlns:a16="http://schemas.microsoft.com/office/drawing/2014/main" id="{667A29B9-9963-BFE2-F2AF-4B7671F22EDD}"/>
              </a:ext>
            </a:extLst>
          </p:cNvPr>
          <p:cNvSpPr>
            <a:spLocks noGrp="1" noChangeArrowheads="1"/>
          </p:cNvSpPr>
          <p:nvPr>
            <p:ph type="body" idx="1"/>
          </p:nvPr>
        </p:nvSpPr>
        <p:spPr>
          <a:xfrm>
            <a:off x="611188" y="1981200"/>
            <a:ext cx="7999412" cy="4114800"/>
          </a:xfrm>
        </p:spPr>
        <p:txBody>
          <a:bodyPr/>
          <a:lstStyle/>
          <a:p>
            <a:pPr eaLnBrk="1" hangingPunct="1">
              <a:defRPr/>
            </a:pPr>
            <a:r>
              <a:rPr lang="zh-CN" altLang="en-US" sz="3600" b="1">
                <a:effectLst/>
              </a:rPr>
              <a:t>离散生成算法</a:t>
            </a:r>
          </a:p>
          <a:p>
            <a:pPr lvl="1" eaLnBrk="1" hangingPunct="1">
              <a:defRPr/>
            </a:pPr>
            <a:r>
              <a:rPr lang="en-US" altLang="zh-CN" sz="3200" b="1">
                <a:effectLst/>
                <a:latin typeface="Times New Roman" pitchFamily="18" charset="0"/>
              </a:rPr>
              <a:t>De Casteljau</a:t>
            </a:r>
            <a:r>
              <a:rPr lang="zh-CN" altLang="en-US" sz="3200" b="1">
                <a:effectLst/>
                <a:latin typeface="Times New Roman" pitchFamily="18" charset="0"/>
              </a:rPr>
              <a:t>算法</a:t>
            </a:r>
          </a:p>
          <a:p>
            <a:pPr lvl="1" eaLnBrk="1" hangingPunct="1">
              <a:buFontTx/>
              <a:buNone/>
              <a:defRPr/>
            </a:pPr>
            <a:r>
              <a:rPr lang="zh-CN" altLang="en-US" b="1">
                <a:effectLst/>
              </a:rPr>
              <a:t>给定           ，</a:t>
            </a:r>
          </a:p>
          <a:p>
            <a:pPr lvl="1" eaLnBrk="1" hangingPunct="1">
              <a:buFontTx/>
              <a:buNone/>
              <a:defRPr/>
            </a:pPr>
            <a:r>
              <a:rPr lang="zh-CN" altLang="en-US" b="1">
                <a:effectLst/>
              </a:rPr>
              <a:t>计算型值点</a:t>
            </a:r>
          </a:p>
        </p:txBody>
      </p:sp>
      <p:graphicFrame>
        <p:nvGraphicFramePr>
          <p:cNvPr id="32773" name="Object 4">
            <a:extLst>
              <a:ext uri="{FF2B5EF4-FFF2-40B4-BE49-F238E27FC236}">
                <a16:creationId xmlns:a16="http://schemas.microsoft.com/office/drawing/2014/main" id="{AEB62159-5062-9222-5284-65D9789EE860}"/>
              </a:ext>
            </a:extLst>
          </p:cNvPr>
          <p:cNvGraphicFramePr>
            <a:graphicFrameLocks noChangeAspect="1"/>
          </p:cNvGraphicFramePr>
          <p:nvPr>
            <p:extLst>
              <p:ext uri="{D42A27DB-BD31-4B8C-83A1-F6EECF244321}">
                <p14:modId xmlns:p14="http://schemas.microsoft.com/office/powerpoint/2010/main" val="4089144798"/>
              </p:ext>
            </p:extLst>
          </p:nvPr>
        </p:nvGraphicFramePr>
        <p:xfrm>
          <a:off x="1898650" y="3305175"/>
          <a:ext cx="782638" cy="325438"/>
        </p:xfrm>
        <a:graphic>
          <a:graphicData uri="http://schemas.openxmlformats.org/presentationml/2006/ole">
            <mc:AlternateContent xmlns:mc="http://schemas.openxmlformats.org/markup-compatibility/2006">
              <mc:Choice xmlns:v="urn:schemas-microsoft-com:vml" Requires="v">
                <p:oleObj name="公式" r:id="rId3" imgW="457200" imgH="190334" progId="Equation.3">
                  <p:embed/>
                </p:oleObj>
              </mc:Choice>
              <mc:Fallback>
                <p:oleObj name="公式" r:id="rId3" imgW="457200" imgH="19033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650" y="3305175"/>
                        <a:ext cx="782638" cy="32543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5">
            <a:extLst>
              <a:ext uri="{FF2B5EF4-FFF2-40B4-BE49-F238E27FC236}">
                <a16:creationId xmlns:a16="http://schemas.microsoft.com/office/drawing/2014/main" id="{976E8B6F-5C6C-7E21-FE3D-DAD68A5244BE}"/>
              </a:ext>
            </a:extLst>
          </p:cNvPr>
          <p:cNvGraphicFramePr>
            <a:graphicFrameLocks noChangeAspect="1"/>
          </p:cNvGraphicFramePr>
          <p:nvPr>
            <p:extLst>
              <p:ext uri="{D42A27DB-BD31-4B8C-83A1-F6EECF244321}">
                <p14:modId xmlns:p14="http://schemas.microsoft.com/office/powerpoint/2010/main" val="3196575445"/>
              </p:ext>
            </p:extLst>
          </p:nvPr>
        </p:nvGraphicFramePr>
        <p:xfrm>
          <a:off x="3059113" y="3881438"/>
          <a:ext cx="990600" cy="338137"/>
        </p:xfrm>
        <a:graphic>
          <a:graphicData uri="http://schemas.openxmlformats.org/presentationml/2006/ole">
            <mc:AlternateContent xmlns:mc="http://schemas.openxmlformats.org/markup-compatibility/2006">
              <mc:Choice xmlns:v="urn:schemas-microsoft-com:vml" Requires="v">
                <p:oleObj name="公式" r:id="rId5" imgW="562111" imgH="190334" progId="Equation.3">
                  <p:embed/>
                </p:oleObj>
              </mc:Choice>
              <mc:Fallback>
                <p:oleObj name="公式" r:id="rId5" imgW="562111" imgH="19033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881438"/>
                        <a:ext cx="990600" cy="33813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
            <a:extLst>
              <a:ext uri="{FF2B5EF4-FFF2-40B4-BE49-F238E27FC236}">
                <a16:creationId xmlns:a16="http://schemas.microsoft.com/office/drawing/2014/main" id="{647F4310-0E07-3B29-9DAC-8587CEBEA840}"/>
              </a:ext>
            </a:extLst>
          </p:cNvPr>
          <p:cNvGrpSpPr>
            <a:grpSpLocks/>
          </p:cNvGrpSpPr>
          <p:nvPr/>
        </p:nvGrpSpPr>
        <p:grpSpPr bwMode="auto">
          <a:xfrm>
            <a:off x="4379913" y="2514600"/>
            <a:ext cx="3433762" cy="2176463"/>
            <a:chOff x="1807" y="1989"/>
            <a:chExt cx="2163" cy="1371"/>
          </a:xfrm>
        </p:grpSpPr>
        <p:sp>
          <p:nvSpPr>
            <p:cNvPr id="32789" name="Freeform 7">
              <a:extLst>
                <a:ext uri="{FF2B5EF4-FFF2-40B4-BE49-F238E27FC236}">
                  <a16:creationId xmlns:a16="http://schemas.microsoft.com/office/drawing/2014/main" id="{659B5713-EFEB-0C6A-268A-DCB932D70C20}"/>
                </a:ext>
              </a:extLst>
            </p:cNvPr>
            <p:cNvSpPr>
              <a:spLocks/>
            </p:cNvSpPr>
            <p:nvPr/>
          </p:nvSpPr>
          <p:spPr bwMode="auto">
            <a:xfrm>
              <a:off x="1807" y="2146"/>
              <a:ext cx="816" cy="1136"/>
            </a:xfrm>
            <a:custGeom>
              <a:avLst/>
              <a:gdLst>
                <a:gd name="T0" fmla="*/ 631 w 1056"/>
                <a:gd name="T1" fmla="*/ 0 h 1200"/>
                <a:gd name="T2" fmla="*/ 287 w 1056"/>
                <a:gd name="T3" fmla="*/ 301 h 1200"/>
                <a:gd name="T4" fmla="*/ 86 w 1056"/>
                <a:gd name="T5" fmla="*/ 947 h 1200"/>
                <a:gd name="T6" fmla="*/ 0 w 1056"/>
                <a:gd name="T7" fmla="*/ 1075 h 1200"/>
                <a:gd name="T8" fmla="*/ 0 60000 65536"/>
                <a:gd name="T9" fmla="*/ 0 60000 65536"/>
                <a:gd name="T10" fmla="*/ 0 60000 65536"/>
                <a:gd name="T11" fmla="*/ 0 60000 65536"/>
                <a:gd name="T12" fmla="*/ 0 w 1056"/>
                <a:gd name="T13" fmla="*/ 0 h 1200"/>
                <a:gd name="T14" fmla="*/ 1056 w 1056"/>
                <a:gd name="T15" fmla="*/ 1200 h 1200"/>
              </a:gdLst>
              <a:ahLst/>
              <a:cxnLst>
                <a:cxn ang="T8">
                  <a:pos x="T0" y="T1"/>
                </a:cxn>
                <a:cxn ang="T9">
                  <a:pos x="T2" y="T3"/>
                </a:cxn>
                <a:cxn ang="T10">
                  <a:pos x="T4" y="T5"/>
                </a:cxn>
                <a:cxn ang="T11">
                  <a:pos x="T6" y="T7"/>
                </a:cxn>
              </a:cxnLst>
              <a:rect l="T12" t="T13" r="T14" b="T15"/>
              <a:pathLst>
                <a:path w="1056" h="1200">
                  <a:moveTo>
                    <a:pt x="1056" y="0"/>
                  </a:moveTo>
                  <a:cubicBezTo>
                    <a:pt x="844" y="80"/>
                    <a:pt x="632" y="160"/>
                    <a:pt x="480" y="336"/>
                  </a:cubicBezTo>
                  <a:cubicBezTo>
                    <a:pt x="328" y="512"/>
                    <a:pt x="224" y="912"/>
                    <a:pt x="144" y="1056"/>
                  </a:cubicBezTo>
                  <a:cubicBezTo>
                    <a:pt x="64" y="1200"/>
                    <a:pt x="32" y="1200"/>
                    <a:pt x="0" y="1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0" name="Freeform 8">
              <a:extLst>
                <a:ext uri="{FF2B5EF4-FFF2-40B4-BE49-F238E27FC236}">
                  <a16:creationId xmlns:a16="http://schemas.microsoft.com/office/drawing/2014/main" id="{D14E07F7-BA63-EB13-DC73-6E2EEE1F6401}"/>
                </a:ext>
              </a:extLst>
            </p:cNvPr>
            <p:cNvSpPr>
              <a:spLocks/>
            </p:cNvSpPr>
            <p:nvPr/>
          </p:nvSpPr>
          <p:spPr bwMode="auto">
            <a:xfrm>
              <a:off x="3153" y="2381"/>
              <a:ext cx="817" cy="979"/>
            </a:xfrm>
            <a:custGeom>
              <a:avLst/>
              <a:gdLst>
                <a:gd name="T0" fmla="*/ 695 w 960"/>
                <a:gd name="T1" fmla="*/ 0 h 1200"/>
                <a:gd name="T2" fmla="*/ 278 w 960"/>
                <a:gd name="T3" fmla="*/ 287 h 1200"/>
                <a:gd name="T4" fmla="*/ 0 w 960"/>
                <a:gd name="T5" fmla="*/ 799 h 1200"/>
                <a:gd name="T6" fmla="*/ 0 60000 65536"/>
                <a:gd name="T7" fmla="*/ 0 60000 65536"/>
                <a:gd name="T8" fmla="*/ 0 60000 65536"/>
                <a:gd name="T9" fmla="*/ 0 w 960"/>
                <a:gd name="T10" fmla="*/ 0 h 1200"/>
                <a:gd name="T11" fmla="*/ 960 w 960"/>
                <a:gd name="T12" fmla="*/ 1200 h 1200"/>
              </a:gdLst>
              <a:ahLst/>
              <a:cxnLst>
                <a:cxn ang="T6">
                  <a:pos x="T0" y="T1"/>
                </a:cxn>
                <a:cxn ang="T7">
                  <a:pos x="T2" y="T3"/>
                </a:cxn>
                <a:cxn ang="T8">
                  <a:pos x="T4" y="T5"/>
                </a:cxn>
              </a:cxnLst>
              <a:rect l="T9" t="T10" r="T11" b="T12"/>
              <a:pathLst>
                <a:path w="960" h="1200">
                  <a:moveTo>
                    <a:pt x="960" y="0"/>
                  </a:moveTo>
                  <a:cubicBezTo>
                    <a:pt x="752" y="116"/>
                    <a:pt x="544" y="232"/>
                    <a:pt x="384" y="432"/>
                  </a:cubicBezTo>
                  <a:cubicBezTo>
                    <a:pt x="224" y="632"/>
                    <a:pt x="112" y="916"/>
                    <a:pt x="0" y="1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1" name="Freeform 9">
              <a:extLst>
                <a:ext uri="{FF2B5EF4-FFF2-40B4-BE49-F238E27FC236}">
                  <a16:creationId xmlns:a16="http://schemas.microsoft.com/office/drawing/2014/main" id="{0C4DB362-4ACD-1847-3D5E-77652B6BFD2D}"/>
                </a:ext>
              </a:extLst>
            </p:cNvPr>
            <p:cNvSpPr>
              <a:spLocks/>
            </p:cNvSpPr>
            <p:nvPr/>
          </p:nvSpPr>
          <p:spPr bwMode="auto">
            <a:xfrm>
              <a:off x="1807" y="3034"/>
              <a:ext cx="1346" cy="326"/>
            </a:xfrm>
            <a:custGeom>
              <a:avLst/>
              <a:gdLst>
                <a:gd name="T0" fmla="*/ 0 w 1584"/>
                <a:gd name="T1" fmla="*/ 202 h 400"/>
                <a:gd name="T2" fmla="*/ 589 w 1584"/>
                <a:gd name="T3" fmla="*/ 11 h 400"/>
                <a:gd name="T4" fmla="*/ 1144 w 1584"/>
                <a:gd name="T5" fmla="*/ 266 h 400"/>
                <a:gd name="T6" fmla="*/ 0 60000 65536"/>
                <a:gd name="T7" fmla="*/ 0 60000 65536"/>
                <a:gd name="T8" fmla="*/ 0 60000 65536"/>
                <a:gd name="T9" fmla="*/ 0 w 1584"/>
                <a:gd name="T10" fmla="*/ 0 h 400"/>
                <a:gd name="T11" fmla="*/ 1584 w 1584"/>
                <a:gd name="T12" fmla="*/ 400 h 400"/>
              </a:gdLst>
              <a:ahLst/>
              <a:cxnLst>
                <a:cxn ang="T6">
                  <a:pos x="T0" y="T1"/>
                </a:cxn>
                <a:cxn ang="T7">
                  <a:pos x="T2" y="T3"/>
                </a:cxn>
                <a:cxn ang="T8">
                  <a:pos x="T4" y="T5"/>
                </a:cxn>
              </a:cxnLst>
              <a:rect l="T9" t="T10" r="T11" b="T12"/>
              <a:pathLst>
                <a:path w="1584" h="400">
                  <a:moveTo>
                    <a:pt x="0" y="304"/>
                  </a:moveTo>
                  <a:cubicBezTo>
                    <a:pt x="276" y="152"/>
                    <a:pt x="552" y="0"/>
                    <a:pt x="816" y="16"/>
                  </a:cubicBezTo>
                  <a:cubicBezTo>
                    <a:pt x="1080" y="32"/>
                    <a:pt x="1332" y="216"/>
                    <a:pt x="1584" y="4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2" name="Freeform 10">
              <a:extLst>
                <a:ext uri="{FF2B5EF4-FFF2-40B4-BE49-F238E27FC236}">
                  <a16:creationId xmlns:a16="http://schemas.microsoft.com/office/drawing/2014/main" id="{3097E019-0343-E3FC-FFC5-7C1E3F963A61}"/>
                </a:ext>
              </a:extLst>
            </p:cNvPr>
            <p:cNvSpPr>
              <a:spLocks/>
            </p:cNvSpPr>
            <p:nvPr/>
          </p:nvSpPr>
          <p:spPr bwMode="auto">
            <a:xfrm>
              <a:off x="2623" y="1989"/>
              <a:ext cx="1347" cy="392"/>
            </a:xfrm>
            <a:custGeom>
              <a:avLst/>
              <a:gdLst>
                <a:gd name="T0" fmla="*/ 0 w 1584"/>
                <a:gd name="T1" fmla="*/ 128 h 480"/>
                <a:gd name="T2" fmla="*/ 520 w 1584"/>
                <a:gd name="T3" fmla="*/ 32 h 480"/>
                <a:gd name="T4" fmla="*/ 1145 w 1584"/>
                <a:gd name="T5" fmla="*/ 320 h 480"/>
                <a:gd name="T6" fmla="*/ 0 60000 65536"/>
                <a:gd name="T7" fmla="*/ 0 60000 65536"/>
                <a:gd name="T8" fmla="*/ 0 60000 65536"/>
                <a:gd name="T9" fmla="*/ 0 w 1584"/>
                <a:gd name="T10" fmla="*/ 0 h 480"/>
                <a:gd name="T11" fmla="*/ 1584 w 1584"/>
                <a:gd name="T12" fmla="*/ 480 h 480"/>
              </a:gdLst>
              <a:ahLst/>
              <a:cxnLst>
                <a:cxn ang="T6">
                  <a:pos x="T0" y="T1"/>
                </a:cxn>
                <a:cxn ang="T7">
                  <a:pos x="T2" y="T3"/>
                </a:cxn>
                <a:cxn ang="T8">
                  <a:pos x="T4" y="T5"/>
                </a:cxn>
              </a:cxnLst>
              <a:rect l="T9" t="T10" r="T11" b="T12"/>
              <a:pathLst>
                <a:path w="1584" h="480">
                  <a:moveTo>
                    <a:pt x="0" y="192"/>
                  </a:moveTo>
                  <a:cubicBezTo>
                    <a:pt x="228" y="96"/>
                    <a:pt x="456" y="0"/>
                    <a:pt x="720" y="48"/>
                  </a:cubicBezTo>
                  <a:cubicBezTo>
                    <a:pt x="984" y="96"/>
                    <a:pt x="1284" y="288"/>
                    <a:pt x="1584" y="48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11">
            <a:extLst>
              <a:ext uri="{FF2B5EF4-FFF2-40B4-BE49-F238E27FC236}">
                <a16:creationId xmlns:a16="http://schemas.microsoft.com/office/drawing/2014/main" id="{AF14FA7B-2D5C-20A2-9C5B-69CFD94D0AE3}"/>
              </a:ext>
            </a:extLst>
          </p:cNvPr>
          <p:cNvGrpSpPr>
            <a:grpSpLocks/>
          </p:cNvGrpSpPr>
          <p:nvPr/>
        </p:nvGrpSpPr>
        <p:grpSpPr bwMode="auto">
          <a:xfrm>
            <a:off x="4025900" y="4405313"/>
            <a:ext cx="4203700" cy="1646237"/>
            <a:chOff x="1584" y="3180"/>
            <a:chExt cx="2648" cy="1037"/>
          </a:xfrm>
        </p:grpSpPr>
        <p:sp>
          <p:nvSpPr>
            <p:cNvPr id="32784" name="AutoShape 12">
              <a:extLst>
                <a:ext uri="{FF2B5EF4-FFF2-40B4-BE49-F238E27FC236}">
                  <a16:creationId xmlns:a16="http://schemas.microsoft.com/office/drawing/2014/main" id="{96F0F75E-AC78-F3DE-0065-24489841F9AF}"/>
                </a:ext>
              </a:extLst>
            </p:cNvPr>
            <p:cNvSpPr>
              <a:spLocks noChangeArrowheads="1"/>
            </p:cNvSpPr>
            <p:nvPr/>
          </p:nvSpPr>
          <p:spPr bwMode="auto">
            <a:xfrm>
              <a:off x="1584" y="3696"/>
              <a:ext cx="2496" cy="384"/>
            </a:xfrm>
            <a:prstGeom prst="parallelogram">
              <a:avLst>
                <a:gd name="adj" fmla="val 162500"/>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85" name="Line 13">
              <a:extLst>
                <a:ext uri="{FF2B5EF4-FFF2-40B4-BE49-F238E27FC236}">
                  <a16:creationId xmlns:a16="http://schemas.microsoft.com/office/drawing/2014/main" id="{EFC3619C-DDCC-25F9-48BD-E1D24998E9FE}"/>
                </a:ext>
              </a:extLst>
            </p:cNvPr>
            <p:cNvSpPr>
              <a:spLocks noChangeShapeType="1"/>
            </p:cNvSpPr>
            <p:nvPr/>
          </p:nvSpPr>
          <p:spPr bwMode="auto">
            <a:xfrm>
              <a:off x="1584" y="4080"/>
              <a:ext cx="2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6" name="Line 14">
              <a:extLst>
                <a:ext uri="{FF2B5EF4-FFF2-40B4-BE49-F238E27FC236}">
                  <a16:creationId xmlns:a16="http://schemas.microsoft.com/office/drawing/2014/main" id="{46DB6806-CB9B-586E-AA12-BA2AB05E6611}"/>
                </a:ext>
              </a:extLst>
            </p:cNvPr>
            <p:cNvSpPr>
              <a:spLocks noChangeShapeType="1"/>
            </p:cNvSpPr>
            <p:nvPr/>
          </p:nvSpPr>
          <p:spPr bwMode="auto">
            <a:xfrm flipV="1">
              <a:off x="1584" y="3408"/>
              <a:ext cx="1104" cy="67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7" name="Text Box 15">
              <a:extLst>
                <a:ext uri="{FF2B5EF4-FFF2-40B4-BE49-F238E27FC236}">
                  <a16:creationId xmlns:a16="http://schemas.microsoft.com/office/drawing/2014/main" id="{30DC4C5B-AC88-90EC-2FA8-2121C145FC4D}"/>
                </a:ext>
              </a:extLst>
            </p:cNvPr>
            <p:cNvSpPr txBox="1">
              <a:spLocks noChangeArrowheads="1"/>
            </p:cNvSpPr>
            <p:nvPr/>
          </p:nvSpPr>
          <p:spPr bwMode="auto">
            <a:xfrm>
              <a:off x="3974" y="3852"/>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1" lang="en-US" altLang="zh-CN">
                  <a:latin typeface="Times New Roman" panose="02020603050405020304" pitchFamily="18" charset="0"/>
                </a:rPr>
                <a:t>u</a:t>
              </a:r>
            </a:p>
          </p:txBody>
        </p:sp>
        <p:sp>
          <p:nvSpPr>
            <p:cNvPr id="32788" name="Text Box 16">
              <a:extLst>
                <a:ext uri="{FF2B5EF4-FFF2-40B4-BE49-F238E27FC236}">
                  <a16:creationId xmlns:a16="http://schemas.microsoft.com/office/drawing/2014/main" id="{421B5A5D-30AF-E1CB-C365-40722D6C4188}"/>
                </a:ext>
              </a:extLst>
            </p:cNvPr>
            <p:cNvSpPr txBox="1">
              <a:spLocks noChangeArrowheads="1"/>
            </p:cNvSpPr>
            <p:nvPr/>
          </p:nvSpPr>
          <p:spPr bwMode="auto">
            <a:xfrm>
              <a:off x="2678" y="318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1" lang="en-US" altLang="zh-CN">
                  <a:latin typeface="Times New Roman" panose="02020603050405020304" pitchFamily="18" charset="0"/>
                </a:rPr>
                <a:t>v</a:t>
              </a:r>
            </a:p>
          </p:txBody>
        </p:sp>
      </p:grpSp>
      <p:grpSp>
        <p:nvGrpSpPr>
          <p:cNvPr id="4" name="Group 17">
            <a:extLst>
              <a:ext uri="{FF2B5EF4-FFF2-40B4-BE49-F238E27FC236}">
                <a16:creationId xmlns:a16="http://schemas.microsoft.com/office/drawing/2014/main" id="{606BC8AA-7639-0015-1B44-017432F1E53F}"/>
              </a:ext>
            </a:extLst>
          </p:cNvPr>
          <p:cNvGrpSpPr>
            <a:grpSpLocks/>
          </p:cNvGrpSpPr>
          <p:nvPr/>
        </p:nvGrpSpPr>
        <p:grpSpPr bwMode="auto">
          <a:xfrm>
            <a:off x="5778500" y="5397500"/>
            <a:ext cx="1001713" cy="325438"/>
            <a:chOff x="2688" y="3805"/>
            <a:chExt cx="631" cy="205"/>
          </a:xfrm>
        </p:grpSpPr>
        <p:sp>
          <p:nvSpPr>
            <p:cNvPr id="32782" name="Oval 18">
              <a:extLst>
                <a:ext uri="{FF2B5EF4-FFF2-40B4-BE49-F238E27FC236}">
                  <a16:creationId xmlns:a16="http://schemas.microsoft.com/office/drawing/2014/main" id="{03FA4D15-5334-6438-30D9-A1C9F3FDE897}"/>
                </a:ext>
              </a:extLst>
            </p:cNvPr>
            <p:cNvSpPr>
              <a:spLocks noChangeArrowheads="1"/>
            </p:cNvSpPr>
            <p:nvPr/>
          </p:nvSpPr>
          <p:spPr bwMode="auto">
            <a:xfrm>
              <a:off x="2688" y="3840"/>
              <a:ext cx="96" cy="96"/>
            </a:xfrm>
            <a:prstGeom prst="ellipse">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2783" name="Object 19">
              <a:extLst>
                <a:ext uri="{FF2B5EF4-FFF2-40B4-BE49-F238E27FC236}">
                  <a16:creationId xmlns:a16="http://schemas.microsoft.com/office/drawing/2014/main" id="{72BFE848-BFB1-C286-B6E4-47AD7621059D}"/>
                </a:ext>
              </a:extLst>
            </p:cNvPr>
            <p:cNvGraphicFramePr>
              <a:graphicFrameLocks noChangeAspect="1"/>
            </p:cNvGraphicFramePr>
            <p:nvPr/>
          </p:nvGraphicFramePr>
          <p:xfrm>
            <a:off x="2826" y="3805"/>
            <a:ext cx="493" cy="205"/>
          </p:xfrm>
          <a:graphic>
            <a:graphicData uri="http://schemas.openxmlformats.org/presentationml/2006/ole">
              <mc:AlternateContent xmlns:mc="http://schemas.openxmlformats.org/markup-compatibility/2006">
                <mc:Choice xmlns:v="urn:schemas-microsoft-com:vml" Requires="v">
                  <p:oleObj name="公式" r:id="rId7" imgW="457200" imgH="190334" progId="Equation.3">
                    <p:embed/>
                  </p:oleObj>
                </mc:Choice>
                <mc:Fallback>
                  <p:oleObj name="公式" r:id="rId7" imgW="457200" imgH="190334"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6" y="3805"/>
                          <a:ext cx="493" cy="20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0">
            <a:extLst>
              <a:ext uri="{FF2B5EF4-FFF2-40B4-BE49-F238E27FC236}">
                <a16:creationId xmlns:a16="http://schemas.microsoft.com/office/drawing/2014/main" id="{13186666-FD39-204E-87DA-271B2556A217}"/>
              </a:ext>
            </a:extLst>
          </p:cNvPr>
          <p:cNvGrpSpPr>
            <a:grpSpLocks/>
          </p:cNvGrpSpPr>
          <p:nvPr/>
        </p:nvGrpSpPr>
        <p:grpSpPr bwMode="auto">
          <a:xfrm>
            <a:off x="5778500" y="3035300"/>
            <a:ext cx="1524000" cy="360363"/>
            <a:chOff x="2688" y="2317"/>
            <a:chExt cx="960" cy="227"/>
          </a:xfrm>
        </p:grpSpPr>
        <p:graphicFrame>
          <p:nvGraphicFramePr>
            <p:cNvPr id="32780" name="Object 21">
              <a:extLst>
                <a:ext uri="{FF2B5EF4-FFF2-40B4-BE49-F238E27FC236}">
                  <a16:creationId xmlns:a16="http://schemas.microsoft.com/office/drawing/2014/main" id="{2F475ABD-4295-29EE-B449-5B37376B1CE8}"/>
                </a:ext>
              </a:extLst>
            </p:cNvPr>
            <p:cNvGraphicFramePr>
              <a:graphicFrameLocks noChangeAspect="1"/>
            </p:cNvGraphicFramePr>
            <p:nvPr/>
          </p:nvGraphicFramePr>
          <p:xfrm>
            <a:off x="3024" y="2317"/>
            <a:ext cx="624" cy="213"/>
          </p:xfrm>
          <a:graphic>
            <a:graphicData uri="http://schemas.openxmlformats.org/presentationml/2006/ole">
              <mc:AlternateContent xmlns:mc="http://schemas.openxmlformats.org/markup-compatibility/2006">
                <mc:Choice xmlns:v="urn:schemas-microsoft-com:vml" Requires="v">
                  <p:oleObj name="公式" r:id="rId9" imgW="562111" imgH="190334" progId="Equation.3">
                    <p:embed/>
                  </p:oleObj>
                </mc:Choice>
                <mc:Fallback>
                  <p:oleObj name="公式" r:id="rId9" imgW="562111" imgH="190334"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 y="2317"/>
                          <a:ext cx="624" cy="21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1" name="Oval 22">
              <a:extLst>
                <a:ext uri="{FF2B5EF4-FFF2-40B4-BE49-F238E27FC236}">
                  <a16:creationId xmlns:a16="http://schemas.microsoft.com/office/drawing/2014/main" id="{A7C5DB46-CBC5-4D9B-F25C-EF85FBD8E298}"/>
                </a:ext>
              </a:extLst>
            </p:cNvPr>
            <p:cNvSpPr>
              <a:spLocks noChangeArrowheads="1"/>
            </p:cNvSpPr>
            <p:nvPr/>
          </p:nvSpPr>
          <p:spPr bwMode="auto">
            <a:xfrm>
              <a:off x="2688" y="2448"/>
              <a:ext cx="96" cy="96"/>
            </a:xfrm>
            <a:prstGeom prst="ellipse">
              <a:avLst/>
            </a:prstGeom>
            <a:solidFill>
              <a:srgbClr val="FFCC99"/>
            </a:solidFill>
            <a:ln w="9525">
              <a:solidFill>
                <a:srgbClr val="000000"/>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505879" name="Line 23">
            <a:extLst>
              <a:ext uri="{FF2B5EF4-FFF2-40B4-BE49-F238E27FC236}">
                <a16:creationId xmlns:a16="http://schemas.microsoft.com/office/drawing/2014/main" id="{8CC5603A-D309-D92A-A46B-755AE3497A61}"/>
              </a:ext>
            </a:extLst>
          </p:cNvPr>
          <p:cNvSpPr>
            <a:spLocks noChangeShapeType="1"/>
          </p:cNvSpPr>
          <p:nvPr/>
        </p:nvSpPr>
        <p:spPr bwMode="auto">
          <a:xfrm flipV="1">
            <a:off x="5854700" y="3471863"/>
            <a:ext cx="0" cy="1905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05879"/>
                                        </p:tgtEl>
                                        <p:attrNameLst>
                                          <p:attrName>style.visibility</p:attrName>
                                        </p:attrNameLst>
                                      </p:cBhvr>
                                      <p:to>
                                        <p:strVal val="visible"/>
                                      </p:to>
                                    </p:set>
                                    <p:animEffect transition="in" filter="dissolve">
                                      <p:cBhvr>
                                        <p:cTn id="27" dur="500"/>
                                        <p:tgtEl>
                                          <p:spTgt spid="505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灯片编号占位符 7">
            <a:extLst>
              <a:ext uri="{FF2B5EF4-FFF2-40B4-BE49-F238E27FC236}">
                <a16:creationId xmlns:a16="http://schemas.microsoft.com/office/drawing/2014/main" id="{224233A3-80AB-CA33-E818-4C550C3ADC5F}"/>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66596A86-3C31-44E7-AEA6-691FD5A1DF27}" type="slidenum">
              <a:rPr lang="en-US" altLang="zh-CN" b="0" smtClean="0">
                <a:effectLst/>
              </a:rPr>
              <a:pPr eaLnBrk="1" hangingPunct="1">
                <a:defRPr/>
              </a:pPr>
              <a:t>29</a:t>
            </a:fld>
            <a:endParaRPr lang="en-US" altLang="zh-CN" b="0">
              <a:effectLst/>
            </a:endParaRPr>
          </a:p>
        </p:txBody>
      </p:sp>
      <p:sp>
        <p:nvSpPr>
          <p:cNvPr id="507906" name="Rectangle 2">
            <a:extLst>
              <a:ext uri="{FF2B5EF4-FFF2-40B4-BE49-F238E27FC236}">
                <a16:creationId xmlns:a16="http://schemas.microsoft.com/office/drawing/2014/main" id="{AB71F0BF-F324-778C-A74B-A8A16E7B6F15}"/>
              </a:ext>
            </a:extLst>
          </p:cNvPr>
          <p:cNvSpPr>
            <a:spLocks noGrp="1" noChangeArrowheads="1"/>
          </p:cNvSpPr>
          <p:nvPr>
            <p:ph type="title"/>
          </p:nvPr>
        </p:nvSpPr>
        <p:spPr>
          <a:xfrm>
            <a:off x="323850" y="304800"/>
            <a:ext cx="8286750" cy="1431925"/>
          </a:xfrm>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507907" name="Rectangle 3">
            <a:extLst>
              <a:ext uri="{FF2B5EF4-FFF2-40B4-BE49-F238E27FC236}">
                <a16:creationId xmlns:a16="http://schemas.microsoft.com/office/drawing/2014/main" id="{170A92F6-CA16-25FA-E551-C47A50D4A245}"/>
              </a:ext>
            </a:extLst>
          </p:cNvPr>
          <p:cNvSpPr>
            <a:spLocks noGrp="1" noChangeArrowheads="1"/>
          </p:cNvSpPr>
          <p:nvPr>
            <p:ph type="body" sz="half" idx="1"/>
          </p:nvPr>
        </p:nvSpPr>
        <p:spPr>
          <a:xfrm>
            <a:off x="34925" y="1412875"/>
            <a:ext cx="3600450" cy="935038"/>
          </a:xfrm>
        </p:spPr>
        <p:txBody>
          <a:bodyPr/>
          <a:lstStyle/>
          <a:p>
            <a:pPr lvl="1" eaLnBrk="1" hangingPunct="1">
              <a:defRPr/>
            </a:pPr>
            <a:r>
              <a:rPr lang="zh-CN" altLang="en-US" sz="3200" b="1">
                <a:effectLst/>
              </a:rPr>
              <a:t>递推计算过程</a:t>
            </a:r>
          </a:p>
        </p:txBody>
      </p:sp>
      <p:graphicFrame>
        <p:nvGraphicFramePr>
          <p:cNvPr id="33797" name="Object 5">
            <a:extLst>
              <a:ext uri="{FF2B5EF4-FFF2-40B4-BE49-F238E27FC236}">
                <a16:creationId xmlns:a16="http://schemas.microsoft.com/office/drawing/2014/main" id="{75CD541B-AA8C-3CC8-ED8E-B06322A50AE4}"/>
              </a:ext>
            </a:extLst>
          </p:cNvPr>
          <p:cNvGraphicFramePr>
            <a:graphicFrameLocks noChangeAspect="1"/>
          </p:cNvGraphicFramePr>
          <p:nvPr>
            <p:ph sz="quarter" idx="2"/>
            <p:extLst>
              <p:ext uri="{D42A27DB-BD31-4B8C-83A1-F6EECF244321}">
                <p14:modId xmlns:p14="http://schemas.microsoft.com/office/powerpoint/2010/main" val="3512298134"/>
              </p:ext>
            </p:extLst>
          </p:nvPr>
        </p:nvGraphicFramePr>
        <p:xfrm>
          <a:off x="611188" y="2098675"/>
          <a:ext cx="4968875" cy="1617663"/>
        </p:xfrm>
        <a:graphic>
          <a:graphicData uri="http://schemas.openxmlformats.org/presentationml/2006/ole">
            <mc:AlternateContent xmlns:mc="http://schemas.openxmlformats.org/markup-compatibility/2006">
              <mc:Choice xmlns:v="urn:schemas-microsoft-com:vml" Requires="v">
                <p:oleObj name="公式" r:id="rId2" imgW="2762386" imgH="895305" progId="Equation.3">
                  <p:embed/>
                </p:oleObj>
              </mc:Choice>
              <mc:Fallback>
                <p:oleObj name="公式" r:id="rId2" imgW="2762386" imgH="895305"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098675"/>
                        <a:ext cx="4968875" cy="161766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7913" name="Rectangle 9">
            <a:extLst>
              <a:ext uri="{FF2B5EF4-FFF2-40B4-BE49-F238E27FC236}">
                <a16:creationId xmlns:a16="http://schemas.microsoft.com/office/drawing/2014/main" id="{8EB7B86D-3F39-3B34-FAC7-F3BDDC1E09A5}"/>
              </a:ext>
            </a:extLst>
          </p:cNvPr>
          <p:cNvSpPr>
            <a:spLocks noChangeArrowheads="1"/>
          </p:cNvSpPr>
          <p:nvPr/>
        </p:nvSpPr>
        <p:spPr bwMode="auto">
          <a:xfrm>
            <a:off x="-252413" y="3790950"/>
            <a:ext cx="6553201" cy="2951163"/>
          </a:xfrm>
          <a:prstGeom prst="rect">
            <a:avLst/>
          </a:prstGeom>
          <a:noFill/>
          <a:ln w="9525">
            <a:noFill/>
            <a:miter lim="800000"/>
            <a:headEnd/>
            <a:tailEnd/>
          </a:ln>
          <a:effectLst/>
        </p:spPr>
        <p:txBody>
          <a:bodyPr/>
          <a:lstStyle/>
          <a:p>
            <a:pPr marL="742950" lvl="1" indent="-285750" eaLnBrk="1" hangingPunct="1">
              <a:lnSpc>
                <a:spcPct val="85000"/>
              </a:lnSpc>
              <a:spcBef>
                <a:spcPct val="20000"/>
              </a:spcBef>
              <a:buClr>
                <a:schemeClr val="tx1"/>
              </a:buClr>
              <a:buFontTx/>
              <a:buChar char="–"/>
              <a:defRPr/>
            </a:pPr>
            <a:r>
              <a:rPr lang="zh-CN" altLang="en-US" sz="2400"/>
              <a:t>先以</a:t>
            </a:r>
            <a:r>
              <a:rPr lang="en-US" altLang="zh-CN" sz="2400"/>
              <a:t>u</a:t>
            </a:r>
            <a:r>
              <a:rPr lang="zh-CN" altLang="en-US" sz="2400"/>
              <a:t>参数值对控制网格沿</a:t>
            </a:r>
            <a:r>
              <a:rPr lang="en-US" altLang="zh-CN" sz="2400"/>
              <a:t>u</a:t>
            </a:r>
            <a:r>
              <a:rPr lang="zh-CN" altLang="en-US" sz="2400"/>
              <a:t>向的</a:t>
            </a:r>
            <a:r>
              <a:rPr lang="en-US" altLang="zh-CN" sz="2400"/>
              <a:t>n+1</a:t>
            </a:r>
            <a:r>
              <a:rPr lang="zh-CN" altLang="en-US" sz="2400"/>
              <a:t>个多边形执行曲线的</a:t>
            </a:r>
            <a:r>
              <a:rPr lang="en-US" altLang="zh-CN" sz="2400">
                <a:latin typeface="Times New Roman" pitchFamily="18" charset="0"/>
              </a:rPr>
              <a:t>De Casteljau</a:t>
            </a:r>
            <a:r>
              <a:rPr lang="zh-CN" altLang="en-US" sz="2400">
                <a:latin typeface="Times New Roman" pitchFamily="18" charset="0"/>
              </a:rPr>
              <a:t>算法</a:t>
            </a:r>
          </a:p>
          <a:p>
            <a:pPr marL="742950" lvl="1" indent="-285750" eaLnBrk="1" hangingPunct="1">
              <a:lnSpc>
                <a:spcPct val="85000"/>
              </a:lnSpc>
              <a:spcBef>
                <a:spcPct val="20000"/>
              </a:spcBef>
              <a:buClr>
                <a:schemeClr val="tx1"/>
              </a:buClr>
              <a:buFontTx/>
              <a:buChar char="–"/>
              <a:defRPr/>
            </a:pPr>
            <a:r>
              <a:rPr lang="en-US" altLang="zh-CN" sz="2400"/>
              <a:t>m</a:t>
            </a:r>
            <a:r>
              <a:rPr lang="zh-CN" altLang="en-US" sz="2400"/>
              <a:t>级递推后，得到沿</a:t>
            </a:r>
            <a:r>
              <a:rPr lang="en-US" altLang="zh-CN" sz="2400"/>
              <a:t>w</a:t>
            </a:r>
            <a:r>
              <a:rPr lang="zh-CN" altLang="en-US" sz="2400"/>
              <a:t>向由</a:t>
            </a:r>
            <a:r>
              <a:rPr lang="en-US" altLang="zh-CN" sz="2400"/>
              <a:t>n+1</a:t>
            </a:r>
            <a:r>
              <a:rPr lang="zh-CN" altLang="en-US" sz="2400"/>
              <a:t>个顶点   构成的中间多边形</a:t>
            </a:r>
          </a:p>
          <a:p>
            <a:pPr marL="742950" lvl="1" indent="-285750" eaLnBrk="1" hangingPunct="1">
              <a:lnSpc>
                <a:spcPct val="85000"/>
              </a:lnSpc>
              <a:spcBef>
                <a:spcPct val="20000"/>
              </a:spcBef>
              <a:buClr>
                <a:schemeClr val="tx1"/>
              </a:buClr>
              <a:buFontTx/>
              <a:buChar char="–"/>
              <a:defRPr/>
            </a:pPr>
            <a:r>
              <a:rPr lang="zh-CN" altLang="en-US" sz="2400"/>
              <a:t>再以</a:t>
            </a:r>
            <a:r>
              <a:rPr lang="en-US" altLang="zh-CN" sz="2400"/>
              <a:t>w</a:t>
            </a:r>
            <a:r>
              <a:rPr lang="zh-CN" altLang="en-US" sz="2400"/>
              <a:t>参数值对它执行曲线的</a:t>
            </a:r>
            <a:r>
              <a:rPr lang="en-US" altLang="zh-CN" sz="2400">
                <a:latin typeface="Times New Roman" pitchFamily="18" charset="0"/>
              </a:rPr>
              <a:t>De Casteljau</a:t>
            </a:r>
            <a:r>
              <a:rPr lang="zh-CN" altLang="en-US" sz="2400">
                <a:latin typeface="Times New Roman" pitchFamily="18" charset="0"/>
              </a:rPr>
              <a:t>算法</a:t>
            </a:r>
          </a:p>
          <a:p>
            <a:pPr marL="742950" lvl="1" indent="-285750" eaLnBrk="1" hangingPunct="1">
              <a:lnSpc>
                <a:spcPct val="85000"/>
              </a:lnSpc>
              <a:spcBef>
                <a:spcPct val="20000"/>
              </a:spcBef>
              <a:buClr>
                <a:schemeClr val="tx1"/>
              </a:buClr>
              <a:buFontTx/>
              <a:buChar char="–"/>
              <a:defRPr/>
            </a:pPr>
            <a:r>
              <a:rPr lang="en-US" altLang="zh-CN" sz="2400">
                <a:latin typeface="Times New Roman" pitchFamily="18" charset="0"/>
              </a:rPr>
              <a:t>n</a:t>
            </a:r>
            <a:r>
              <a:rPr lang="zh-CN" altLang="en-US" sz="2400">
                <a:latin typeface="Times New Roman" pitchFamily="18" charset="0"/>
              </a:rPr>
              <a:t>级</a:t>
            </a:r>
            <a:r>
              <a:rPr lang="zh-CN" altLang="en-US" sz="2400"/>
              <a:t>递推后，得到一个点        ，即所求取面上的点</a:t>
            </a:r>
            <a:r>
              <a:rPr lang="en-US" altLang="zh-CN" sz="2400"/>
              <a:t>p(u,w)</a:t>
            </a:r>
          </a:p>
        </p:txBody>
      </p:sp>
      <p:pic>
        <p:nvPicPr>
          <p:cNvPr id="33799" name="Picture 10" descr="10P44">
            <a:extLst>
              <a:ext uri="{FF2B5EF4-FFF2-40B4-BE49-F238E27FC236}">
                <a16:creationId xmlns:a16="http://schemas.microsoft.com/office/drawing/2014/main" id="{D682053A-E711-7D49-8059-9DF8239502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11138"/>
            <a:ext cx="2663825" cy="1849437"/>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grpSp>
        <p:nvGrpSpPr>
          <p:cNvPr id="33800" name="Group 18">
            <a:extLst>
              <a:ext uri="{FF2B5EF4-FFF2-40B4-BE49-F238E27FC236}">
                <a16:creationId xmlns:a16="http://schemas.microsoft.com/office/drawing/2014/main" id="{EC2984A4-E927-569C-EB0B-393CD7F585F8}"/>
              </a:ext>
            </a:extLst>
          </p:cNvPr>
          <p:cNvGrpSpPr>
            <a:grpSpLocks/>
          </p:cNvGrpSpPr>
          <p:nvPr/>
        </p:nvGrpSpPr>
        <p:grpSpPr bwMode="auto">
          <a:xfrm>
            <a:off x="6311900" y="71438"/>
            <a:ext cx="2832100" cy="5589587"/>
            <a:chOff x="3976" y="45"/>
            <a:chExt cx="1784" cy="3521"/>
          </a:xfrm>
        </p:grpSpPr>
        <p:pic>
          <p:nvPicPr>
            <p:cNvPr id="33803" name="Picture 7" descr="10P46">
              <a:extLst>
                <a:ext uri="{FF2B5EF4-FFF2-40B4-BE49-F238E27FC236}">
                  <a16:creationId xmlns:a16="http://schemas.microsoft.com/office/drawing/2014/main" id="{F17085F7-E127-24C1-5248-54AAA7612A37}"/>
                </a:ext>
              </a:extLst>
            </p:cNvPr>
            <p:cNvPicPr>
              <a:picLocks noChangeAspect="1" noChangeArrowheads="1"/>
            </p:cNvPicPr>
            <p:nvPr/>
          </p:nvPicPr>
          <p:blipFill>
            <a:blip r:embed="rId5">
              <a:lum contrast="100000"/>
              <a:extLst>
                <a:ext uri="{28A0092B-C50C-407E-A947-70E740481C1C}">
                  <a14:useLocalDpi xmlns:a14="http://schemas.microsoft.com/office/drawing/2010/main" val="0"/>
                </a:ext>
              </a:extLst>
            </a:blip>
            <a:srcRect/>
            <a:stretch>
              <a:fillRect/>
            </a:stretch>
          </p:blipFill>
          <p:spPr bwMode="auto">
            <a:xfrm>
              <a:off x="3976" y="45"/>
              <a:ext cx="1762" cy="3521"/>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grpSp>
          <p:nvGrpSpPr>
            <p:cNvPr id="33804" name="Group 17">
              <a:extLst>
                <a:ext uri="{FF2B5EF4-FFF2-40B4-BE49-F238E27FC236}">
                  <a16:creationId xmlns:a16="http://schemas.microsoft.com/office/drawing/2014/main" id="{3200B1A1-53F6-5E10-0E85-7F5D6C953F0A}"/>
                </a:ext>
              </a:extLst>
            </p:cNvPr>
            <p:cNvGrpSpPr>
              <a:grpSpLocks/>
            </p:cNvGrpSpPr>
            <p:nvPr/>
          </p:nvGrpSpPr>
          <p:grpSpPr bwMode="auto">
            <a:xfrm>
              <a:off x="5511" y="618"/>
              <a:ext cx="249" cy="1637"/>
              <a:chOff x="5511" y="618"/>
              <a:chExt cx="249" cy="1637"/>
            </a:xfrm>
          </p:grpSpPr>
          <p:sp>
            <p:nvSpPr>
              <p:cNvPr id="33805" name="AutoShape 11">
                <a:extLst>
                  <a:ext uri="{FF2B5EF4-FFF2-40B4-BE49-F238E27FC236}">
                    <a16:creationId xmlns:a16="http://schemas.microsoft.com/office/drawing/2014/main" id="{F987991E-2600-DE95-F26E-DD8B94895358}"/>
                  </a:ext>
                </a:extLst>
              </p:cNvPr>
              <p:cNvSpPr>
                <a:spLocks noChangeArrowheads="1"/>
              </p:cNvSpPr>
              <p:nvPr/>
            </p:nvSpPr>
            <p:spPr bwMode="auto">
              <a:xfrm rot="10800000">
                <a:off x="5535" y="618"/>
                <a:ext cx="158" cy="1315"/>
              </a:xfrm>
              <a:prstGeom prst="downArrow">
                <a:avLst>
                  <a:gd name="adj1" fmla="val 50000"/>
                  <a:gd name="adj2" fmla="val 208070"/>
                </a:avLst>
              </a:prstGeom>
              <a:solidFill>
                <a:srgbClr val="FF9900"/>
              </a:solidFill>
              <a:ln w="9525">
                <a:solidFill>
                  <a:schemeClr val="tx1"/>
                </a:solidFill>
                <a:miter lim="800000"/>
                <a:headEnd/>
                <a:tailEnd/>
              </a:ln>
            </p:spPr>
            <p:txBody>
              <a:bodyPr vert="eaVert"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3806" name="Text Box 12">
                <a:extLst>
                  <a:ext uri="{FF2B5EF4-FFF2-40B4-BE49-F238E27FC236}">
                    <a16:creationId xmlns:a16="http://schemas.microsoft.com/office/drawing/2014/main" id="{E911256D-8622-3715-9F73-FC543F846902}"/>
                  </a:ext>
                </a:extLst>
              </p:cNvPr>
              <p:cNvSpPr txBox="1">
                <a:spLocks noChangeArrowheads="1"/>
              </p:cNvSpPr>
              <p:nvPr/>
            </p:nvSpPr>
            <p:spPr bwMode="auto">
              <a:xfrm>
                <a:off x="5511" y="2024"/>
                <a:ext cx="2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a:t>U</a:t>
                </a:r>
              </a:p>
            </p:txBody>
          </p:sp>
        </p:grpSp>
      </p:grpSp>
      <p:graphicFrame>
        <p:nvGraphicFramePr>
          <p:cNvPr id="33801" name="Object 15">
            <a:extLst>
              <a:ext uri="{FF2B5EF4-FFF2-40B4-BE49-F238E27FC236}">
                <a16:creationId xmlns:a16="http://schemas.microsoft.com/office/drawing/2014/main" id="{A790F5AE-4132-694D-2A9A-A7DD57A03A6E}"/>
              </a:ext>
            </a:extLst>
          </p:cNvPr>
          <p:cNvGraphicFramePr>
            <a:graphicFrameLocks noChangeAspect="1"/>
          </p:cNvGraphicFramePr>
          <p:nvPr>
            <p:extLst>
              <p:ext uri="{D42A27DB-BD31-4B8C-83A1-F6EECF244321}">
                <p14:modId xmlns:p14="http://schemas.microsoft.com/office/powerpoint/2010/main" val="1828538610"/>
              </p:ext>
            </p:extLst>
          </p:nvPr>
        </p:nvGraphicFramePr>
        <p:xfrm>
          <a:off x="5724525" y="4437063"/>
          <a:ext cx="495300" cy="431800"/>
        </p:xfrm>
        <a:graphic>
          <a:graphicData uri="http://schemas.openxmlformats.org/presentationml/2006/ole">
            <mc:AlternateContent xmlns:mc="http://schemas.openxmlformats.org/markup-compatibility/2006">
              <mc:Choice xmlns:v="urn:schemas-microsoft-com:vml" Requires="v">
                <p:oleObj name="公式" r:id="rId6" imgW="291973" imgH="253890" progId="Equation.3">
                  <p:embed/>
                </p:oleObj>
              </mc:Choice>
              <mc:Fallback>
                <p:oleObj name="公式" r:id="rId6" imgW="291973" imgH="25389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4437063"/>
                        <a:ext cx="495300" cy="4318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2" name="Object 16">
            <a:extLst>
              <a:ext uri="{FF2B5EF4-FFF2-40B4-BE49-F238E27FC236}">
                <a16:creationId xmlns:a16="http://schemas.microsoft.com/office/drawing/2014/main" id="{4EB00FE0-81BE-D670-9E30-E98B70CC1642}"/>
              </a:ext>
            </a:extLst>
          </p:cNvPr>
          <p:cNvGraphicFramePr>
            <a:graphicFrameLocks noChangeAspect="1"/>
          </p:cNvGraphicFramePr>
          <p:nvPr>
            <p:extLst>
              <p:ext uri="{D42A27DB-BD31-4B8C-83A1-F6EECF244321}">
                <p14:modId xmlns:p14="http://schemas.microsoft.com/office/powerpoint/2010/main" val="1832661903"/>
              </p:ext>
            </p:extLst>
          </p:nvPr>
        </p:nvGraphicFramePr>
        <p:xfrm>
          <a:off x="3924300" y="5888038"/>
          <a:ext cx="495300" cy="409575"/>
        </p:xfrm>
        <a:graphic>
          <a:graphicData uri="http://schemas.openxmlformats.org/presentationml/2006/ole">
            <mc:AlternateContent xmlns:mc="http://schemas.openxmlformats.org/markup-compatibility/2006">
              <mc:Choice xmlns:v="urn:schemas-microsoft-com:vml" Requires="v">
                <p:oleObj name="公式" r:id="rId8" imgW="291973" imgH="241195" progId="Equation.3">
                  <p:embed/>
                </p:oleObj>
              </mc:Choice>
              <mc:Fallback>
                <p:oleObj name="公式" r:id="rId8" imgW="291973" imgH="241195"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4300" y="5888038"/>
                        <a:ext cx="495300" cy="4095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87E44580-D118-1214-D9EC-D5299F00D412}"/>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E2CF61E6-BAE8-4A39-8D90-290FF507FC9C}" type="slidenum">
              <a:rPr lang="en-US" altLang="zh-CN" b="0" smtClean="0">
                <a:effectLst/>
              </a:rPr>
              <a:pPr eaLnBrk="1" hangingPunct="1">
                <a:defRPr/>
              </a:pPr>
              <a:t>3</a:t>
            </a:fld>
            <a:endParaRPr lang="en-US" altLang="zh-CN" b="0">
              <a:effectLst/>
            </a:endParaRPr>
          </a:p>
        </p:txBody>
      </p:sp>
      <p:sp>
        <p:nvSpPr>
          <p:cNvPr id="492546" name="Rectangle 2">
            <a:extLst>
              <a:ext uri="{FF2B5EF4-FFF2-40B4-BE49-F238E27FC236}">
                <a16:creationId xmlns:a16="http://schemas.microsoft.com/office/drawing/2014/main" id="{1CEDA062-2285-DC12-B1DF-4CE58A9CF41B}"/>
              </a:ext>
            </a:extLst>
          </p:cNvPr>
          <p:cNvSpPr>
            <a:spLocks noGrp="1" noChangeArrowheads="1"/>
          </p:cNvSpPr>
          <p:nvPr>
            <p:ph type="title"/>
          </p:nvPr>
        </p:nvSpPr>
        <p:spPr/>
        <p:txBody>
          <a:bodyPr/>
          <a:lstStyle/>
          <a:p>
            <a:pPr eaLnBrk="1" hangingPunct="1">
              <a:defRPr/>
            </a:pPr>
            <a:r>
              <a:rPr lang="zh-CN" altLang="en-US" b="0" dirty="0">
                <a:solidFill>
                  <a:schemeClr val="tx1"/>
                </a:solidFill>
                <a:effectLst/>
              </a:rPr>
              <a:t>参数多项式曲面</a:t>
            </a:r>
            <a:r>
              <a:rPr lang="en-US" altLang="zh-CN" b="0" dirty="0">
                <a:solidFill>
                  <a:schemeClr val="tx1"/>
                </a:solidFill>
                <a:effectLst/>
              </a:rPr>
              <a:t>(1/5)</a:t>
            </a:r>
          </a:p>
        </p:txBody>
      </p:sp>
      <p:sp>
        <p:nvSpPr>
          <p:cNvPr id="492547" name="Rectangle 3">
            <a:extLst>
              <a:ext uri="{FF2B5EF4-FFF2-40B4-BE49-F238E27FC236}">
                <a16:creationId xmlns:a16="http://schemas.microsoft.com/office/drawing/2014/main" id="{0FA757A3-9A96-4690-3A86-FF3760849563}"/>
              </a:ext>
            </a:extLst>
          </p:cNvPr>
          <p:cNvSpPr>
            <a:spLocks noGrp="1" noChangeArrowheads="1"/>
          </p:cNvSpPr>
          <p:nvPr>
            <p:ph type="body" idx="1"/>
          </p:nvPr>
        </p:nvSpPr>
        <p:spPr>
          <a:xfrm>
            <a:off x="250825" y="1690688"/>
            <a:ext cx="4968875" cy="4114800"/>
          </a:xfrm>
        </p:spPr>
        <p:txBody>
          <a:bodyPr/>
          <a:lstStyle/>
          <a:p>
            <a:pPr eaLnBrk="1" hangingPunct="1">
              <a:defRPr/>
            </a:pPr>
            <a:r>
              <a:rPr lang="zh-CN" altLang="en-US" b="1" dirty="0">
                <a:effectLst/>
              </a:rPr>
              <a:t>曲面的表示形式</a:t>
            </a:r>
          </a:p>
          <a:p>
            <a:pPr lvl="1" eaLnBrk="1" hangingPunct="1">
              <a:defRPr/>
            </a:pPr>
            <a:r>
              <a:rPr lang="zh-CN" altLang="en-US" b="1" dirty="0">
                <a:effectLst/>
              </a:rPr>
              <a:t>非参数表示</a:t>
            </a:r>
          </a:p>
          <a:p>
            <a:pPr lvl="2" eaLnBrk="1" hangingPunct="1">
              <a:defRPr/>
            </a:pPr>
            <a:r>
              <a:rPr lang="zh-CN" altLang="en-US" b="1" dirty="0">
                <a:effectLst/>
              </a:rPr>
              <a:t>显式表示</a:t>
            </a:r>
          </a:p>
          <a:p>
            <a:pPr lvl="2" eaLnBrk="1" hangingPunct="1">
              <a:defRPr/>
            </a:pPr>
            <a:endParaRPr lang="zh-CN" altLang="en-US" b="1" dirty="0">
              <a:effectLst/>
            </a:endParaRPr>
          </a:p>
          <a:p>
            <a:pPr lvl="2" eaLnBrk="1" hangingPunct="1">
              <a:defRPr/>
            </a:pPr>
            <a:endParaRPr lang="zh-CN" altLang="en-US" b="1" dirty="0">
              <a:effectLst/>
            </a:endParaRPr>
          </a:p>
          <a:p>
            <a:pPr lvl="2" eaLnBrk="1" hangingPunct="1">
              <a:defRPr/>
            </a:pPr>
            <a:r>
              <a:rPr lang="zh-CN" altLang="en-US" b="1" dirty="0">
                <a:effectLst/>
              </a:rPr>
              <a:t>隐式表示</a:t>
            </a:r>
          </a:p>
        </p:txBody>
      </p:sp>
      <p:graphicFrame>
        <p:nvGraphicFramePr>
          <p:cNvPr id="7173" name="Object 4">
            <a:extLst>
              <a:ext uri="{FF2B5EF4-FFF2-40B4-BE49-F238E27FC236}">
                <a16:creationId xmlns:a16="http://schemas.microsoft.com/office/drawing/2014/main" id="{FD70AD1F-870E-FCF2-9B10-BBDC04844A33}"/>
              </a:ext>
            </a:extLst>
          </p:cNvPr>
          <p:cNvGraphicFramePr>
            <a:graphicFrameLocks noChangeAspect="1"/>
          </p:cNvGraphicFramePr>
          <p:nvPr>
            <p:extLst>
              <p:ext uri="{D42A27DB-BD31-4B8C-83A1-F6EECF244321}">
                <p14:modId xmlns:p14="http://schemas.microsoft.com/office/powerpoint/2010/main" val="4161256098"/>
              </p:ext>
            </p:extLst>
          </p:nvPr>
        </p:nvGraphicFramePr>
        <p:xfrm>
          <a:off x="1476375" y="3419475"/>
          <a:ext cx="1563688" cy="439738"/>
        </p:xfrm>
        <a:graphic>
          <a:graphicData uri="http://schemas.openxmlformats.org/presentationml/2006/ole">
            <mc:AlternateContent xmlns:mc="http://schemas.openxmlformats.org/markup-compatibility/2006">
              <mc:Choice xmlns:v="urn:schemas-microsoft-com:vml" Requires="v">
                <p:oleObj name="公式" r:id="rId2" imgW="714375" imgH="190334" progId="Equation.3">
                  <p:embed/>
                </p:oleObj>
              </mc:Choice>
              <mc:Fallback>
                <p:oleObj name="公式" r:id="rId2" imgW="714375" imgH="190334"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419475"/>
                        <a:ext cx="1563688" cy="43973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5">
            <a:extLst>
              <a:ext uri="{FF2B5EF4-FFF2-40B4-BE49-F238E27FC236}">
                <a16:creationId xmlns:a16="http://schemas.microsoft.com/office/drawing/2014/main" id="{E607F888-ABB7-CEF3-8372-E9DFE296232F}"/>
              </a:ext>
            </a:extLst>
          </p:cNvPr>
          <p:cNvGraphicFramePr>
            <a:graphicFrameLocks noChangeAspect="1"/>
          </p:cNvGraphicFramePr>
          <p:nvPr>
            <p:extLst>
              <p:ext uri="{D42A27DB-BD31-4B8C-83A1-F6EECF244321}">
                <p14:modId xmlns:p14="http://schemas.microsoft.com/office/powerpoint/2010/main" val="3459434351"/>
              </p:ext>
            </p:extLst>
          </p:nvPr>
        </p:nvGraphicFramePr>
        <p:xfrm>
          <a:off x="1522413" y="4643438"/>
          <a:ext cx="1728787" cy="439737"/>
        </p:xfrm>
        <a:graphic>
          <a:graphicData uri="http://schemas.openxmlformats.org/presentationml/2006/ole">
            <mc:AlternateContent xmlns:mc="http://schemas.openxmlformats.org/markup-compatibility/2006">
              <mc:Choice xmlns:v="urn:schemas-microsoft-com:vml" Requires="v">
                <p:oleObj name="公式" r:id="rId4" imgW="790711" imgH="190334" progId="Equation.3">
                  <p:embed/>
                </p:oleObj>
              </mc:Choice>
              <mc:Fallback>
                <p:oleObj name="公式" r:id="rId4" imgW="790711" imgH="190334"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3" y="4643438"/>
                        <a:ext cx="1728787" cy="43973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2550" name="Rectangle 6">
            <a:extLst>
              <a:ext uri="{FF2B5EF4-FFF2-40B4-BE49-F238E27FC236}">
                <a16:creationId xmlns:a16="http://schemas.microsoft.com/office/drawing/2014/main" id="{0E67523A-6F57-47A3-DB0A-4AFBBA70E75C}"/>
              </a:ext>
            </a:extLst>
          </p:cNvPr>
          <p:cNvSpPr>
            <a:spLocks noChangeArrowheads="1"/>
          </p:cNvSpPr>
          <p:nvPr/>
        </p:nvSpPr>
        <p:spPr bwMode="auto">
          <a:xfrm>
            <a:off x="4140200" y="2274888"/>
            <a:ext cx="4176713" cy="2630487"/>
          </a:xfrm>
          <a:prstGeom prst="rect">
            <a:avLst/>
          </a:prstGeom>
          <a:noFill/>
          <a:ln w="9525">
            <a:noFill/>
            <a:miter lim="800000"/>
            <a:headEnd/>
            <a:tailEnd/>
          </a:ln>
          <a:effectLst/>
        </p:spPr>
        <p:txBody>
          <a:bodyPr/>
          <a:lstStyle/>
          <a:p>
            <a:pPr marL="742950" lvl="1" indent="-285750" eaLnBrk="1" hangingPunct="1">
              <a:spcBef>
                <a:spcPct val="20000"/>
              </a:spcBef>
              <a:buClr>
                <a:schemeClr val="tx1"/>
              </a:buClr>
              <a:buFontTx/>
              <a:buChar char="–"/>
              <a:defRPr/>
            </a:pPr>
            <a:r>
              <a:rPr lang="zh-CN" altLang="en-US" sz="2800"/>
              <a:t>参数表示</a:t>
            </a:r>
          </a:p>
        </p:txBody>
      </p:sp>
      <p:graphicFrame>
        <p:nvGraphicFramePr>
          <p:cNvPr id="7176" name="Object 10">
            <a:extLst>
              <a:ext uri="{FF2B5EF4-FFF2-40B4-BE49-F238E27FC236}">
                <a16:creationId xmlns:a16="http://schemas.microsoft.com/office/drawing/2014/main" id="{74376035-B5FA-2F15-60D5-A4876F05C5BF}"/>
              </a:ext>
            </a:extLst>
          </p:cNvPr>
          <p:cNvGraphicFramePr>
            <a:graphicFrameLocks noChangeAspect="1"/>
          </p:cNvGraphicFramePr>
          <p:nvPr>
            <p:extLst>
              <p:ext uri="{D42A27DB-BD31-4B8C-83A1-F6EECF244321}">
                <p14:modId xmlns:p14="http://schemas.microsoft.com/office/powerpoint/2010/main" val="1043061638"/>
              </p:ext>
            </p:extLst>
          </p:nvPr>
        </p:nvGraphicFramePr>
        <p:xfrm>
          <a:off x="4716463" y="3425825"/>
          <a:ext cx="4089400" cy="1401763"/>
        </p:xfrm>
        <a:graphic>
          <a:graphicData uri="http://schemas.openxmlformats.org/presentationml/2006/ole">
            <mc:AlternateContent xmlns:mc="http://schemas.openxmlformats.org/markup-compatibility/2006">
              <mc:Choice xmlns:v="urn:schemas-microsoft-com:vml" Requires="v">
                <p:oleObj name="公式" r:id="rId6" imgW="1885950" imgH="637987" progId="Equation.3">
                  <p:embed/>
                </p:oleObj>
              </mc:Choice>
              <mc:Fallback>
                <p:oleObj name="公式" r:id="rId6" imgW="1885950" imgH="637987"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3425825"/>
                        <a:ext cx="4089400" cy="140176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2556" name="Rectangle 12">
            <a:extLst>
              <a:ext uri="{FF2B5EF4-FFF2-40B4-BE49-F238E27FC236}">
                <a16:creationId xmlns:a16="http://schemas.microsoft.com/office/drawing/2014/main" id="{6FD8A9F3-2EA3-25C6-04D2-043BCE08B379}"/>
              </a:ext>
            </a:extLst>
          </p:cNvPr>
          <p:cNvSpPr>
            <a:spLocks noChangeArrowheads="1"/>
          </p:cNvSpPr>
          <p:nvPr/>
        </p:nvSpPr>
        <p:spPr bwMode="auto">
          <a:xfrm>
            <a:off x="417513" y="5219700"/>
            <a:ext cx="7826375" cy="1449388"/>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70000"/>
              <a:buFont typeface="Wingdings" pitchFamily="2" charset="2"/>
              <a:buChar char="n"/>
              <a:defRPr/>
            </a:pPr>
            <a:r>
              <a:rPr lang="zh-CN" altLang="en-US" sz="3200"/>
              <a:t>参数曲线的自然扩展形式</a:t>
            </a:r>
          </a:p>
          <a:p>
            <a:pPr marL="342900" indent="-342900" eaLnBrk="1" hangingPunct="1">
              <a:spcBef>
                <a:spcPct val="20000"/>
              </a:spcBef>
              <a:buClr>
                <a:schemeClr val="hlink"/>
              </a:buClr>
              <a:buSzPct val="70000"/>
              <a:buFont typeface="Wingdings" pitchFamily="2" charset="2"/>
              <a:buChar char="n"/>
              <a:defRPr/>
            </a:pPr>
            <a:r>
              <a:rPr lang="zh-CN" altLang="en-US" sz="3200"/>
              <a:t>应用：为具有曲面的物体建模</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灯片编号占位符 7">
            <a:extLst>
              <a:ext uri="{FF2B5EF4-FFF2-40B4-BE49-F238E27FC236}">
                <a16:creationId xmlns:a16="http://schemas.microsoft.com/office/drawing/2014/main" id="{C6CAA929-D431-4C19-52C4-E888832A4988}"/>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17B7C4F8-99FE-4F1A-956B-D58C5A5F0C0E}" type="slidenum">
              <a:rPr lang="en-US" altLang="zh-CN" b="0" smtClean="0">
                <a:effectLst/>
              </a:rPr>
              <a:pPr eaLnBrk="1" hangingPunct="1">
                <a:defRPr/>
              </a:pPr>
              <a:t>30</a:t>
            </a:fld>
            <a:endParaRPr lang="en-US" altLang="zh-CN" b="0">
              <a:effectLst/>
            </a:endParaRPr>
          </a:p>
        </p:txBody>
      </p:sp>
      <p:sp>
        <p:nvSpPr>
          <p:cNvPr id="519170" name="Rectangle 2">
            <a:extLst>
              <a:ext uri="{FF2B5EF4-FFF2-40B4-BE49-F238E27FC236}">
                <a16:creationId xmlns:a16="http://schemas.microsoft.com/office/drawing/2014/main" id="{984A51E0-DAD9-6B2A-AC6C-12BFA20E2DF1}"/>
              </a:ext>
            </a:extLst>
          </p:cNvPr>
          <p:cNvSpPr>
            <a:spLocks noGrp="1" noChangeArrowheads="1"/>
          </p:cNvSpPr>
          <p:nvPr>
            <p:ph type="title"/>
          </p:nvPr>
        </p:nvSpPr>
        <p:spPr>
          <a:xfrm>
            <a:off x="323850" y="304800"/>
            <a:ext cx="8286750" cy="1431925"/>
          </a:xfrm>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519171" name="Rectangle 3">
            <a:extLst>
              <a:ext uri="{FF2B5EF4-FFF2-40B4-BE49-F238E27FC236}">
                <a16:creationId xmlns:a16="http://schemas.microsoft.com/office/drawing/2014/main" id="{5FA9AB04-E163-B1D6-ABDF-DD104F1AF83F}"/>
              </a:ext>
            </a:extLst>
          </p:cNvPr>
          <p:cNvSpPr>
            <a:spLocks noGrp="1" noChangeArrowheads="1"/>
          </p:cNvSpPr>
          <p:nvPr>
            <p:ph type="body" sz="half" idx="1"/>
          </p:nvPr>
        </p:nvSpPr>
        <p:spPr>
          <a:xfrm>
            <a:off x="-180975" y="1916113"/>
            <a:ext cx="3600450" cy="935037"/>
          </a:xfrm>
        </p:spPr>
        <p:txBody>
          <a:bodyPr/>
          <a:lstStyle/>
          <a:p>
            <a:pPr lvl="1" eaLnBrk="1" hangingPunct="1">
              <a:defRPr/>
            </a:pPr>
            <a:r>
              <a:rPr lang="zh-CN" altLang="en-US" sz="3200" b="1">
                <a:effectLst/>
              </a:rPr>
              <a:t>递推计算过程</a:t>
            </a:r>
          </a:p>
        </p:txBody>
      </p:sp>
      <p:graphicFrame>
        <p:nvGraphicFramePr>
          <p:cNvPr id="34821" name="Object 4">
            <a:extLst>
              <a:ext uri="{FF2B5EF4-FFF2-40B4-BE49-F238E27FC236}">
                <a16:creationId xmlns:a16="http://schemas.microsoft.com/office/drawing/2014/main" id="{DF2C9F6A-E8A4-8074-44E9-AE260B83F6B8}"/>
              </a:ext>
            </a:extLst>
          </p:cNvPr>
          <p:cNvGraphicFramePr>
            <a:graphicFrameLocks noChangeAspect="1"/>
          </p:cNvGraphicFramePr>
          <p:nvPr>
            <p:ph sz="quarter" idx="2"/>
            <p:extLst>
              <p:ext uri="{D42A27DB-BD31-4B8C-83A1-F6EECF244321}">
                <p14:modId xmlns:p14="http://schemas.microsoft.com/office/powerpoint/2010/main" val="1286379487"/>
              </p:ext>
            </p:extLst>
          </p:nvPr>
        </p:nvGraphicFramePr>
        <p:xfrm>
          <a:off x="179388" y="2997200"/>
          <a:ext cx="4968875" cy="1595438"/>
        </p:xfrm>
        <a:graphic>
          <a:graphicData uri="http://schemas.openxmlformats.org/presentationml/2006/ole">
            <mc:AlternateContent xmlns:mc="http://schemas.openxmlformats.org/markup-compatibility/2006">
              <mc:Choice xmlns:v="urn:schemas-microsoft-com:vml" Requires="v">
                <p:oleObj name="公式" r:id="rId2" imgW="2762386" imgH="876109" progId="Equation.3">
                  <p:embed/>
                </p:oleObj>
              </mc:Choice>
              <mc:Fallback>
                <p:oleObj name="公式" r:id="rId2" imgW="2762386" imgH="876109"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997200"/>
                        <a:ext cx="4968875" cy="159543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9173" name="Rectangle 5">
            <a:extLst>
              <a:ext uri="{FF2B5EF4-FFF2-40B4-BE49-F238E27FC236}">
                <a16:creationId xmlns:a16="http://schemas.microsoft.com/office/drawing/2014/main" id="{3D4DFF48-356A-16BA-706F-AA1F4F156726}"/>
              </a:ext>
            </a:extLst>
          </p:cNvPr>
          <p:cNvSpPr>
            <a:spLocks noChangeArrowheads="1"/>
          </p:cNvSpPr>
          <p:nvPr/>
        </p:nvSpPr>
        <p:spPr bwMode="auto">
          <a:xfrm>
            <a:off x="2987675" y="117475"/>
            <a:ext cx="6264275" cy="2951163"/>
          </a:xfrm>
          <a:prstGeom prst="rect">
            <a:avLst/>
          </a:prstGeom>
          <a:noFill/>
          <a:ln w="9525">
            <a:noFill/>
            <a:miter lim="800000"/>
            <a:headEnd/>
            <a:tailEnd/>
          </a:ln>
          <a:effectLst/>
        </p:spPr>
        <p:txBody>
          <a:bodyPr/>
          <a:lstStyle/>
          <a:p>
            <a:pPr marL="742950" lvl="1" indent="-285750" eaLnBrk="1" hangingPunct="1">
              <a:lnSpc>
                <a:spcPct val="85000"/>
              </a:lnSpc>
              <a:spcBef>
                <a:spcPct val="20000"/>
              </a:spcBef>
              <a:buClr>
                <a:schemeClr val="tx1"/>
              </a:buClr>
              <a:buFontTx/>
              <a:buChar char="–"/>
              <a:defRPr/>
            </a:pPr>
            <a:r>
              <a:rPr lang="zh-CN" altLang="en-US" sz="2400"/>
              <a:t>先以</a:t>
            </a:r>
            <a:r>
              <a:rPr lang="en-US" altLang="zh-CN" sz="2400"/>
              <a:t>w</a:t>
            </a:r>
            <a:r>
              <a:rPr lang="zh-CN" altLang="en-US" sz="2400"/>
              <a:t>参数值对控制网格沿</a:t>
            </a:r>
            <a:r>
              <a:rPr lang="en-US" altLang="zh-CN" sz="2400"/>
              <a:t>v</a:t>
            </a:r>
            <a:r>
              <a:rPr lang="zh-CN" altLang="en-US" sz="2400"/>
              <a:t>向的</a:t>
            </a:r>
            <a:r>
              <a:rPr lang="en-US" altLang="zh-CN" sz="2400"/>
              <a:t>m+1</a:t>
            </a:r>
            <a:r>
              <a:rPr lang="zh-CN" altLang="en-US" sz="2400"/>
              <a:t>个多边形执行曲线的</a:t>
            </a:r>
            <a:r>
              <a:rPr lang="en-US" altLang="zh-CN" sz="2400">
                <a:latin typeface="Times New Roman" pitchFamily="18" charset="0"/>
              </a:rPr>
              <a:t>De Casteljau</a:t>
            </a:r>
            <a:r>
              <a:rPr lang="zh-CN" altLang="en-US" sz="2400">
                <a:latin typeface="Times New Roman" pitchFamily="18" charset="0"/>
              </a:rPr>
              <a:t>算法</a:t>
            </a:r>
          </a:p>
          <a:p>
            <a:pPr marL="742950" lvl="1" indent="-285750" eaLnBrk="1" hangingPunct="1">
              <a:lnSpc>
                <a:spcPct val="85000"/>
              </a:lnSpc>
              <a:spcBef>
                <a:spcPct val="20000"/>
              </a:spcBef>
              <a:buClr>
                <a:schemeClr val="tx1"/>
              </a:buClr>
              <a:buFontTx/>
              <a:buChar char="–"/>
              <a:defRPr/>
            </a:pPr>
            <a:r>
              <a:rPr lang="en-US" altLang="zh-CN" sz="2400"/>
              <a:t>n</a:t>
            </a:r>
            <a:r>
              <a:rPr lang="zh-CN" altLang="en-US" sz="2400"/>
              <a:t>级递推后，得到沿</a:t>
            </a:r>
            <a:r>
              <a:rPr lang="en-US" altLang="zh-CN" sz="2400"/>
              <a:t>u</a:t>
            </a:r>
            <a:r>
              <a:rPr lang="zh-CN" altLang="en-US" sz="2400"/>
              <a:t>向由</a:t>
            </a:r>
            <a:r>
              <a:rPr lang="en-US" altLang="zh-CN" sz="2400"/>
              <a:t>m+1</a:t>
            </a:r>
            <a:r>
              <a:rPr lang="zh-CN" altLang="en-US" sz="2400"/>
              <a:t>个顶点             </a:t>
            </a:r>
          </a:p>
          <a:p>
            <a:pPr marL="742950" lvl="1" indent="-285750" eaLnBrk="1" hangingPunct="1">
              <a:lnSpc>
                <a:spcPct val="85000"/>
              </a:lnSpc>
              <a:spcBef>
                <a:spcPct val="20000"/>
              </a:spcBef>
              <a:buClr>
                <a:schemeClr val="tx1"/>
              </a:buClr>
              <a:defRPr/>
            </a:pPr>
            <a:r>
              <a:rPr lang="zh-CN" altLang="en-US" sz="2400"/>
              <a:t>          构成的中间多边形</a:t>
            </a:r>
          </a:p>
          <a:p>
            <a:pPr marL="742950" lvl="1" indent="-285750" eaLnBrk="1" hangingPunct="1">
              <a:lnSpc>
                <a:spcPct val="85000"/>
              </a:lnSpc>
              <a:spcBef>
                <a:spcPct val="20000"/>
              </a:spcBef>
              <a:buClr>
                <a:schemeClr val="tx1"/>
              </a:buClr>
              <a:buFontTx/>
              <a:buChar char="–"/>
              <a:defRPr/>
            </a:pPr>
            <a:r>
              <a:rPr lang="zh-CN" altLang="en-US" sz="2400"/>
              <a:t>以</a:t>
            </a:r>
            <a:r>
              <a:rPr lang="en-US" altLang="zh-CN" sz="2400"/>
              <a:t>u</a:t>
            </a:r>
            <a:r>
              <a:rPr lang="zh-CN" altLang="en-US" sz="2400"/>
              <a:t>参数值对它执行曲线的</a:t>
            </a:r>
            <a:r>
              <a:rPr lang="en-US" altLang="zh-CN" sz="2400">
                <a:latin typeface="Times New Roman" pitchFamily="18" charset="0"/>
              </a:rPr>
              <a:t>De Casteljau</a:t>
            </a:r>
            <a:r>
              <a:rPr lang="zh-CN" altLang="en-US" sz="2400">
                <a:latin typeface="Times New Roman" pitchFamily="18" charset="0"/>
              </a:rPr>
              <a:t>算法</a:t>
            </a:r>
          </a:p>
          <a:p>
            <a:pPr marL="742950" lvl="1" indent="-285750" eaLnBrk="1" hangingPunct="1">
              <a:lnSpc>
                <a:spcPct val="85000"/>
              </a:lnSpc>
              <a:spcBef>
                <a:spcPct val="20000"/>
              </a:spcBef>
              <a:buClr>
                <a:schemeClr val="tx1"/>
              </a:buClr>
              <a:buFontTx/>
              <a:buChar char="–"/>
              <a:defRPr/>
            </a:pPr>
            <a:r>
              <a:rPr lang="en-US" altLang="zh-CN" sz="2400">
                <a:latin typeface="Times New Roman" pitchFamily="18" charset="0"/>
              </a:rPr>
              <a:t>m</a:t>
            </a:r>
            <a:r>
              <a:rPr lang="zh-CN" altLang="en-US" sz="2400">
                <a:latin typeface="Times New Roman" pitchFamily="18" charset="0"/>
              </a:rPr>
              <a:t>级</a:t>
            </a:r>
            <a:r>
              <a:rPr lang="zh-CN" altLang="en-US" sz="2400"/>
              <a:t>递推后，得到一个点        ，即所求取面上的点</a:t>
            </a:r>
            <a:r>
              <a:rPr lang="en-US" altLang="zh-CN" sz="2400"/>
              <a:t>p(u,w)</a:t>
            </a:r>
          </a:p>
        </p:txBody>
      </p:sp>
      <p:graphicFrame>
        <p:nvGraphicFramePr>
          <p:cNvPr id="34823" name="Object 12">
            <a:extLst>
              <a:ext uri="{FF2B5EF4-FFF2-40B4-BE49-F238E27FC236}">
                <a16:creationId xmlns:a16="http://schemas.microsoft.com/office/drawing/2014/main" id="{047A9F88-E1D4-FF73-C952-791B948059D9}"/>
              </a:ext>
            </a:extLst>
          </p:cNvPr>
          <p:cNvGraphicFramePr>
            <a:graphicFrameLocks noChangeAspect="1"/>
          </p:cNvGraphicFramePr>
          <p:nvPr>
            <p:extLst>
              <p:ext uri="{D42A27DB-BD31-4B8C-83A1-F6EECF244321}">
                <p14:modId xmlns:p14="http://schemas.microsoft.com/office/powerpoint/2010/main" val="3555185507"/>
              </p:ext>
            </p:extLst>
          </p:nvPr>
        </p:nvGraphicFramePr>
        <p:xfrm>
          <a:off x="3889375" y="1196975"/>
          <a:ext cx="452438" cy="411163"/>
        </p:xfrm>
        <a:graphic>
          <a:graphicData uri="http://schemas.openxmlformats.org/presentationml/2006/ole">
            <mc:AlternateContent xmlns:mc="http://schemas.openxmlformats.org/markup-compatibility/2006">
              <mc:Choice xmlns:v="urn:schemas-microsoft-com:vml" Requires="v">
                <p:oleObj name="公式" r:id="rId4" imgW="266469" imgH="241091" progId="Equation.3">
                  <p:embed/>
                </p:oleObj>
              </mc:Choice>
              <mc:Fallback>
                <p:oleObj name="公式" r:id="rId4" imgW="266469" imgH="241091"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9375" y="1196975"/>
                        <a:ext cx="452438" cy="41116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4" name="Object 13">
            <a:extLst>
              <a:ext uri="{FF2B5EF4-FFF2-40B4-BE49-F238E27FC236}">
                <a16:creationId xmlns:a16="http://schemas.microsoft.com/office/drawing/2014/main" id="{DCE80B3E-7937-09AA-DA64-4648B11D6665}"/>
              </a:ext>
            </a:extLst>
          </p:cNvPr>
          <p:cNvGraphicFramePr>
            <a:graphicFrameLocks noChangeAspect="1"/>
          </p:cNvGraphicFramePr>
          <p:nvPr>
            <p:extLst>
              <p:ext uri="{D42A27DB-BD31-4B8C-83A1-F6EECF244321}">
                <p14:modId xmlns:p14="http://schemas.microsoft.com/office/powerpoint/2010/main" val="1402727545"/>
              </p:ext>
            </p:extLst>
          </p:nvPr>
        </p:nvGraphicFramePr>
        <p:xfrm>
          <a:off x="7229475" y="2270125"/>
          <a:ext cx="495300" cy="409575"/>
        </p:xfrm>
        <a:graphic>
          <a:graphicData uri="http://schemas.openxmlformats.org/presentationml/2006/ole">
            <mc:AlternateContent xmlns:mc="http://schemas.openxmlformats.org/markup-compatibility/2006">
              <mc:Choice xmlns:v="urn:schemas-microsoft-com:vml" Requires="v">
                <p:oleObj name="公式" r:id="rId6" imgW="291973" imgH="241195" progId="Equation.3">
                  <p:embed/>
                </p:oleObj>
              </mc:Choice>
              <mc:Fallback>
                <p:oleObj name="公式" r:id="rId6" imgW="291973" imgH="241195"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9475" y="2270125"/>
                        <a:ext cx="495300" cy="4095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4825" name="Picture 15" descr="10P47">
            <a:extLst>
              <a:ext uri="{FF2B5EF4-FFF2-40B4-BE49-F238E27FC236}">
                <a16:creationId xmlns:a16="http://schemas.microsoft.com/office/drawing/2014/main" id="{D8441F5B-356C-E643-3A0B-943D05B8CDFE}"/>
              </a:ext>
            </a:extLst>
          </p:cNvPr>
          <p:cNvPicPr>
            <a:picLocks noChangeAspect="1" noChangeArrowheads="1"/>
          </p:cNvPicPr>
          <p:nvPr>
            <p:ph sz="quarter" idx="3"/>
          </p:nvPr>
        </p:nvPicPr>
        <p:blipFill>
          <a:blip r:embed="rId8">
            <a:lum contrast="100000"/>
            <a:extLst>
              <a:ext uri="{28A0092B-C50C-407E-A947-70E740481C1C}">
                <a14:useLocalDpi xmlns:a14="http://schemas.microsoft.com/office/drawing/2010/main" val="0"/>
              </a:ext>
            </a:extLst>
          </a:blip>
          <a:srcRect/>
          <a:stretch>
            <a:fillRect/>
          </a:stretch>
        </p:blipFill>
        <p:spPr>
          <a:xfrm>
            <a:off x="250825" y="4662488"/>
            <a:ext cx="8424863" cy="2195512"/>
          </a:xfrm>
          <a:noFill/>
          <a:ln w="38100">
            <a:solidFill>
              <a:srgbClr val="FFFF00"/>
            </a:solidFill>
          </a:ln>
          <a:extLst>
            <a:ext uri="{909E8E84-426E-40DD-AFC4-6F175D3DCCD1}">
              <a14:hiddenFill xmlns:a14="http://schemas.microsoft.com/office/drawing/2010/main">
                <a:solidFill>
                  <a:srgbClr val="FFFFFF"/>
                </a:solidFill>
              </a14:hiddenFill>
            </a:ext>
          </a:extLst>
        </p:spPr>
      </p:pic>
      <p:grpSp>
        <p:nvGrpSpPr>
          <p:cNvPr id="34826" name="Group 17">
            <a:extLst>
              <a:ext uri="{FF2B5EF4-FFF2-40B4-BE49-F238E27FC236}">
                <a16:creationId xmlns:a16="http://schemas.microsoft.com/office/drawing/2014/main" id="{89FA5A10-2E65-B621-F350-F8D7B9A9D8E2}"/>
              </a:ext>
            </a:extLst>
          </p:cNvPr>
          <p:cNvGrpSpPr>
            <a:grpSpLocks/>
          </p:cNvGrpSpPr>
          <p:nvPr/>
        </p:nvGrpSpPr>
        <p:grpSpPr bwMode="auto">
          <a:xfrm>
            <a:off x="3419475" y="4724400"/>
            <a:ext cx="2735263" cy="457200"/>
            <a:chOff x="2835" y="2895"/>
            <a:chExt cx="1723" cy="288"/>
          </a:xfrm>
        </p:grpSpPr>
        <p:sp>
          <p:nvSpPr>
            <p:cNvPr id="34828" name="AutoShape 10">
              <a:extLst>
                <a:ext uri="{FF2B5EF4-FFF2-40B4-BE49-F238E27FC236}">
                  <a16:creationId xmlns:a16="http://schemas.microsoft.com/office/drawing/2014/main" id="{93FD995E-0BD9-02AD-A895-4030F347DCF2}"/>
                </a:ext>
              </a:extLst>
            </p:cNvPr>
            <p:cNvSpPr>
              <a:spLocks noChangeArrowheads="1"/>
            </p:cNvSpPr>
            <p:nvPr/>
          </p:nvSpPr>
          <p:spPr bwMode="auto">
            <a:xfrm rot="-5400000">
              <a:off x="3414" y="2397"/>
              <a:ext cx="158" cy="1315"/>
            </a:xfrm>
            <a:prstGeom prst="downArrow">
              <a:avLst>
                <a:gd name="adj1" fmla="val 50000"/>
                <a:gd name="adj2" fmla="val 208070"/>
              </a:avLst>
            </a:prstGeom>
            <a:solidFill>
              <a:srgbClr val="FF9900"/>
            </a:solidFill>
            <a:ln w="9525">
              <a:solidFill>
                <a:schemeClr val="tx1"/>
              </a:solidFill>
              <a:miter lim="800000"/>
              <a:headEnd/>
              <a:tailEnd/>
            </a:ln>
          </p:spPr>
          <p:txBody>
            <a:bodyPr vert="eaVert"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4829" name="Text Box 11">
              <a:extLst>
                <a:ext uri="{FF2B5EF4-FFF2-40B4-BE49-F238E27FC236}">
                  <a16:creationId xmlns:a16="http://schemas.microsoft.com/office/drawing/2014/main" id="{4B670E0E-92B7-976C-E4AD-C3D4D4DAE775}"/>
                </a:ext>
              </a:extLst>
            </p:cNvPr>
            <p:cNvSpPr txBox="1">
              <a:spLocks noChangeArrowheads="1"/>
            </p:cNvSpPr>
            <p:nvPr/>
          </p:nvSpPr>
          <p:spPr bwMode="auto">
            <a:xfrm>
              <a:off x="4195" y="2895"/>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t>w</a:t>
              </a:r>
            </a:p>
          </p:txBody>
        </p:sp>
      </p:grpSp>
      <p:pic>
        <p:nvPicPr>
          <p:cNvPr id="34827" name="Picture 6" descr="10P44">
            <a:extLst>
              <a:ext uri="{FF2B5EF4-FFF2-40B4-BE49-F238E27FC236}">
                <a16:creationId xmlns:a16="http://schemas.microsoft.com/office/drawing/2014/main" id="{C7BC1435-EE76-FDEC-FB96-97F34D5747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7763" y="4035425"/>
            <a:ext cx="2446337" cy="1698625"/>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8985022A-BCBB-A384-EDFC-A7921EE1E778}"/>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171B379A-99EC-4C73-9BA6-81B0C9960395}" type="slidenum">
              <a:rPr lang="en-US" altLang="zh-CN" b="0" smtClean="0">
                <a:effectLst/>
              </a:rPr>
              <a:pPr eaLnBrk="1" hangingPunct="1">
                <a:defRPr/>
              </a:pPr>
              <a:t>31</a:t>
            </a:fld>
            <a:endParaRPr lang="en-US" altLang="zh-CN" b="0">
              <a:effectLst/>
            </a:endParaRPr>
          </a:p>
        </p:txBody>
      </p:sp>
      <p:sp>
        <p:nvSpPr>
          <p:cNvPr id="510978" name="Rectangle 2">
            <a:extLst>
              <a:ext uri="{FF2B5EF4-FFF2-40B4-BE49-F238E27FC236}">
                <a16:creationId xmlns:a16="http://schemas.microsoft.com/office/drawing/2014/main" id="{B935D7CE-E57D-BB3D-4605-93878DDE6671}"/>
              </a:ext>
            </a:extLst>
          </p:cNvPr>
          <p:cNvSpPr>
            <a:spLocks noGrp="1" noChangeArrowheads="1"/>
          </p:cNvSpPr>
          <p:nvPr>
            <p:ph type="title"/>
          </p:nvPr>
        </p:nvSpPr>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pic>
        <p:nvPicPr>
          <p:cNvPr id="35845" name="Picture 4" descr="10P48">
            <a:extLst>
              <a:ext uri="{FF2B5EF4-FFF2-40B4-BE49-F238E27FC236}">
                <a16:creationId xmlns:a16="http://schemas.microsoft.com/office/drawing/2014/main" id="{448A3C7B-9BC5-6099-25C9-57512EAC2507}"/>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1295400" y="1752600"/>
            <a:ext cx="6324600" cy="4954588"/>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 name="灯片编号占位符 5">
            <a:extLst>
              <a:ext uri="{FF2B5EF4-FFF2-40B4-BE49-F238E27FC236}">
                <a16:creationId xmlns:a16="http://schemas.microsoft.com/office/drawing/2014/main" id="{F4B7EEE7-A086-D9E4-21C4-B35A873CC519}"/>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481CF924-2A20-4133-A02C-F5B7A1A8FEE9}" type="slidenum">
              <a:rPr lang="en-US" altLang="zh-CN" b="0" smtClean="0">
                <a:effectLst/>
              </a:rPr>
              <a:pPr eaLnBrk="1" hangingPunct="1">
                <a:defRPr/>
              </a:pPr>
              <a:t>32</a:t>
            </a:fld>
            <a:endParaRPr lang="en-US" altLang="zh-CN" b="0">
              <a:effectLst/>
            </a:endParaRPr>
          </a:p>
        </p:txBody>
      </p:sp>
      <p:sp>
        <p:nvSpPr>
          <p:cNvPr id="521218" name="Rectangle 2">
            <a:extLst>
              <a:ext uri="{FF2B5EF4-FFF2-40B4-BE49-F238E27FC236}">
                <a16:creationId xmlns:a16="http://schemas.microsoft.com/office/drawing/2014/main" id="{39682AB4-2A6C-5882-C53C-59E22D019681}"/>
              </a:ext>
            </a:extLst>
          </p:cNvPr>
          <p:cNvSpPr>
            <a:spLocks noGrp="1" noChangeArrowheads="1"/>
          </p:cNvSpPr>
          <p:nvPr>
            <p:ph type="title"/>
          </p:nvPr>
        </p:nvSpPr>
        <p:spPr/>
        <p:txBody>
          <a:bodyPr/>
          <a:lstStyle/>
          <a:p>
            <a:pPr eaLnBrk="1" hangingPunct="1">
              <a:defRPr/>
            </a:pPr>
            <a:r>
              <a:rPr lang="en-US" altLang="zh-CN" b="0">
                <a:solidFill>
                  <a:schemeClr val="tx1"/>
                </a:solidFill>
                <a:effectLst/>
              </a:rPr>
              <a:t>Bezier</a:t>
            </a:r>
            <a:r>
              <a:rPr lang="zh-CN" altLang="en-US" b="0">
                <a:solidFill>
                  <a:schemeClr val="tx1"/>
                </a:solidFill>
                <a:effectLst/>
              </a:rPr>
              <a:t>曲面</a:t>
            </a:r>
          </a:p>
        </p:txBody>
      </p:sp>
      <p:sp>
        <p:nvSpPr>
          <p:cNvPr id="521219" name="Line 3">
            <a:extLst>
              <a:ext uri="{FF2B5EF4-FFF2-40B4-BE49-F238E27FC236}">
                <a16:creationId xmlns:a16="http://schemas.microsoft.com/office/drawing/2014/main" id="{5EBEA3C7-C4D2-DA26-E1AB-C88E5846DB8C}"/>
              </a:ext>
            </a:extLst>
          </p:cNvPr>
          <p:cNvSpPr>
            <a:spLocks noChangeShapeType="1"/>
          </p:cNvSpPr>
          <p:nvPr/>
        </p:nvSpPr>
        <p:spPr bwMode="auto">
          <a:xfrm flipV="1">
            <a:off x="1981200" y="3124200"/>
            <a:ext cx="2209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20" name="Line 4">
            <a:extLst>
              <a:ext uri="{FF2B5EF4-FFF2-40B4-BE49-F238E27FC236}">
                <a16:creationId xmlns:a16="http://schemas.microsoft.com/office/drawing/2014/main" id="{85D81A6D-96F5-83E1-BA0D-ED49C7DFBE2F}"/>
              </a:ext>
            </a:extLst>
          </p:cNvPr>
          <p:cNvSpPr>
            <a:spLocks noChangeShapeType="1"/>
          </p:cNvSpPr>
          <p:nvPr/>
        </p:nvSpPr>
        <p:spPr bwMode="auto">
          <a:xfrm>
            <a:off x="4191000" y="3124200"/>
            <a:ext cx="2514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21" name="Line 5">
            <a:extLst>
              <a:ext uri="{FF2B5EF4-FFF2-40B4-BE49-F238E27FC236}">
                <a16:creationId xmlns:a16="http://schemas.microsoft.com/office/drawing/2014/main" id="{F0739FE8-DDC2-94DA-F9D3-73979622FBD0}"/>
              </a:ext>
            </a:extLst>
          </p:cNvPr>
          <p:cNvSpPr>
            <a:spLocks noChangeShapeType="1"/>
          </p:cNvSpPr>
          <p:nvPr/>
        </p:nvSpPr>
        <p:spPr bwMode="auto">
          <a:xfrm flipH="1">
            <a:off x="1979613" y="2060575"/>
            <a:ext cx="19812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22" name="Line 6">
            <a:extLst>
              <a:ext uri="{FF2B5EF4-FFF2-40B4-BE49-F238E27FC236}">
                <a16:creationId xmlns:a16="http://schemas.microsoft.com/office/drawing/2014/main" id="{F52620BD-81A7-EEEA-76E0-12331FCC0589}"/>
              </a:ext>
            </a:extLst>
          </p:cNvPr>
          <p:cNvSpPr>
            <a:spLocks noChangeShapeType="1"/>
          </p:cNvSpPr>
          <p:nvPr/>
        </p:nvSpPr>
        <p:spPr bwMode="auto">
          <a:xfrm flipH="1">
            <a:off x="1143000" y="3429000"/>
            <a:ext cx="83820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23" name="Line 7">
            <a:extLst>
              <a:ext uri="{FF2B5EF4-FFF2-40B4-BE49-F238E27FC236}">
                <a16:creationId xmlns:a16="http://schemas.microsoft.com/office/drawing/2014/main" id="{0792D3D5-5528-4AB1-F4B3-E95E02EA8446}"/>
              </a:ext>
            </a:extLst>
          </p:cNvPr>
          <p:cNvSpPr>
            <a:spLocks noChangeShapeType="1"/>
          </p:cNvSpPr>
          <p:nvPr/>
        </p:nvSpPr>
        <p:spPr bwMode="auto">
          <a:xfrm flipH="1">
            <a:off x="4191000" y="1828800"/>
            <a:ext cx="1828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24" name="Line 8">
            <a:extLst>
              <a:ext uri="{FF2B5EF4-FFF2-40B4-BE49-F238E27FC236}">
                <a16:creationId xmlns:a16="http://schemas.microsoft.com/office/drawing/2014/main" id="{2F0D344D-B174-C01A-1EA3-913E14C15AB4}"/>
              </a:ext>
            </a:extLst>
          </p:cNvPr>
          <p:cNvSpPr>
            <a:spLocks noChangeShapeType="1"/>
          </p:cNvSpPr>
          <p:nvPr/>
        </p:nvSpPr>
        <p:spPr bwMode="auto">
          <a:xfrm flipH="1">
            <a:off x="3429000" y="3124200"/>
            <a:ext cx="76200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25" name="Line 9">
            <a:extLst>
              <a:ext uri="{FF2B5EF4-FFF2-40B4-BE49-F238E27FC236}">
                <a16:creationId xmlns:a16="http://schemas.microsoft.com/office/drawing/2014/main" id="{99149F73-12D3-F298-4E79-01C70B721E91}"/>
              </a:ext>
            </a:extLst>
          </p:cNvPr>
          <p:cNvSpPr>
            <a:spLocks noChangeShapeType="1"/>
          </p:cNvSpPr>
          <p:nvPr/>
        </p:nvSpPr>
        <p:spPr bwMode="auto">
          <a:xfrm flipH="1">
            <a:off x="6705600" y="3657600"/>
            <a:ext cx="1676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26" name="Line 10">
            <a:extLst>
              <a:ext uri="{FF2B5EF4-FFF2-40B4-BE49-F238E27FC236}">
                <a16:creationId xmlns:a16="http://schemas.microsoft.com/office/drawing/2014/main" id="{BC6419CB-5920-EB56-B9FF-E809E8AED2CC}"/>
              </a:ext>
            </a:extLst>
          </p:cNvPr>
          <p:cNvSpPr>
            <a:spLocks noChangeShapeType="1"/>
          </p:cNvSpPr>
          <p:nvPr/>
        </p:nvSpPr>
        <p:spPr bwMode="auto">
          <a:xfrm flipH="1">
            <a:off x="6629400" y="4267200"/>
            <a:ext cx="7620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27" name="Line 11">
            <a:extLst>
              <a:ext uri="{FF2B5EF4-FFF2-40B4-BE49-F238E27FC236}">
                <a16:creationId xmlns:a16="http://schemas.microsoft.com/office/drawing/2014/main" id="{B7F3F3DC-EA68-D2CD-D5DB-2543ABD08CE8}"/>
              </a:ext>
            </a:extLst>
          </p:cNvPr>
          <p:cNvSpPr>
            <a:spLocks noChangeShapeType="1"/>
          </p:cNvSpPr>
          <p:nvPr/>
        </p:nvSpPr>
        <p:spPr bwMode="auto">
          <a:xfrm flipV="1">
            <a:off x="1143000" y="5410200"/>
            <a:ext cx="2286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28" name="Line 12">
            <a:extLst>
              <a:ext uri="{FF2B5EF4-FFF2-40B4-BE49-F238E27FC236}">
                <a16:creationId xmlns:a16="http://schemas.microsoft.com/office/drawing/2014/main" id="{8A2FA117-68C0-7F17-3A2D-1C57CC26BFC5}"/>
              </a:ext>
            </a:extLst>
          </p:cNvPr>
          <p:cNvSpPr>
            <a:spLocks noChangeShapeType="1"/>
          </p:cNvSpPr>
          <p:nvPr/>
        </p:nvSpPr>
        <p:spPr bwMode="auto">
          <a:xfrm>
            <a:off x="3429000" y="5410200"/>
            <a:ext cx="3200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29" name="Line 13">
            <a:extLst>
              <a:ext uri="{FF2B5EF4-FFF2-40B4-BE49-F238E27FC236}">
                <a16:creationId xmlns:a16="http://schemas.microsoft.com/office/drawing/2014/main" id="{85CCBF06-8E9F-4A32-428F-FA3D038A3BAB}"/>
              </a:ext>
            </a:extLst>
          </p:cNvPr>
          <p:cNvSpPr>
            <a:spLocks noChangeShapeType="1"/>
          </p:cNvSpPr>
          <p:nvPr/>
        </p:nvSpPr>
        <p:spPr bwMode="auto">
          <a:xfrm flipV="1">
            <a:off x="3962400" y="1828800"/>
            <a:ext cx="2057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30" name="Line 14">
            <a:extLst>
              <a:ext uri="{FF2B5EF4-FFF2-40B4-BE49-F238E27FC236}">
                <a16:creationId xmlns:a16="http://schemas.microsoft.com/office/drawing/2014/main" id="{CDC57E55-BBFF-ACF4-4776-B7CEEA58347D}"/>
              </a:ext>
            </a:extLst>
          </p:cNvPr>
          <p:cNvSpPr>
            <a:spLocks noChangeShapeType="1"/>
          </p:cNvSpPr>
          <p:nvPr/>
        </p:nvSpPr>
        <p:spPr bwMode="auto">
          <a:xfrm>
            <a:off x="6019800" y="1828800"/>
            <a:ext cx="243840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5">
            <a:extLst>
              <a:ext uri="{FF2B5EF4-FFF2-40B4-BE49-F238E27FC236}">
                <a16:creationId xmlns:a16="http://schemas.microsoft.com/office/drawing/2014/main" id="{EF40BE74-91F3-1E24-73CA-9241160BAF32}"/>
              </a:ext>
            </a:extLst>
          </p:cNvPr>
          <p:cNvGrpSpPr>
            <a:grpSpLocks/>
          </p:cNvGrpSpPr>
          <p:nvPr/>
        </p:nvGrpSpPr>
        <p:grpSpPr bwMode="auto">
          <a:xfrm>
            <a:off x="1066800" y="1752600"/>
            <a:ext cx="7467600" cy="4572000"/>
            <a:chOff x="672" y="1104"/>
            <a:chExt cx="4704" cy="2880"/>
          </a:xfrm>
        </p:grpSpPr>
        <p:sp>
          <p:nvSpPr>
            <p:cNvPr id="36899" name="Oval 16">
              <a:extLst>
                <a:ext uri="{FF2B5EF4-FFF2-40B4-BE49-F238E27FC236}">
                  <a16:creationId xmlns:a16="http://schemas.microsoft.com/office/drawing/2014/main" id="{06780976-630B-759C-BAB7-F3930260F364}"/>
                </a:ext>
              </a:extLst>
            </p:cNvPr>
            <p:cNvSpPr>
              <a:spLocks noChangeArrowheads="1"/>
            </p:cNvSpPr>
            <p:nvPr/>
          </p:nvSpPr>
          <p:spPr bwMode="auto">
            <a:xfrm>
              <a:off x="672" y="3744"/>
              <a:ext cx="96" cy="96"/>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6900" name="Oval 17">
              <a:extLst>
                <a:ext uri="{FF2B5EF4-FFF2-40B4-BE49-F238E27FC236}">
                  <a16:creationId xmlns:a16="http://schemas.microsoft.com/office/drawing/2014/main" id="{E0619BBA-6035-1582-85C3-2976D55B1A04}"/>
                </a:ext>
              </a:extLst>
            </p:cNvPr>
            <p:cNvSpPr>
              <a:spLocks noChangeArrowheads="1"/>
            </p:cNvSpPr>
            <p:nvPr/>
          </p:nvSpPr>
          <p:spPr bwMode="auto">
            <a:xfrm>
              <a:off x="2400" y="1248"/>
              <a:ext cx="96" cy="96"/>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6901" name="Oval 18">
              <a:extLst>
                <a:ext uri="{FF2B5EF4-FFF2-40B4-BE49-F238E27FC236}">
                  <a16:creationId xmlns:a16="http://schemas.microsoft.com/office/drawing/2014/main" id="{9A86BC8A-FED7-3DA3-8435-C3D08EF4A3ED}"/>
                </a:ext>
              </a:extLst>
            </p:cNvPr>
            <p:cNvSpPr>
              <a:spLocks noChangeArrowheads="1"/>
            </p:cNvSpPr>
            <p:nvPr/>
          </p:nvSpPr>
          <p:spPr bwMode="auto">
            <a:xfrm>
              <a:off x="2592" y="1920"/>
              <a:ext cx="96" cy="96"/>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6902" name="Oval 19">
              <a:extLst>
                <a:ext uri="{FF2B5EF4-FFF2-40B4-BE49-F238E27FC236}">
                  <a16:creationId xmlns:a16="http://schemas.microsoft.com/office/drawing/2014/main" id="{5D6549F0-44B8-95B9-7A67-3F8A89846624}"/>
                </a:ext>
              </a:extLst>
            </p:cNvPr>
            <p:cNvSpPr>
              <a:spLocks noChangeArrowheads="1"/>
            </p:cNvSpPr>
            <p:nvPr/>
          </p:nvSpPr>
          <p:spPr bwMode="auto">
            <a:xfrm>
              <a:off x="2112" y="3360"/>
              <a:ext cx="96" cy="96"/>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6903" name="Oval 20">
              <a:extLst>
                <a:ext uri="{FF2B5EF4-FFF2-40B4-BE49-F238E27FC236}">
                  <a16:creationId xmlns:a16="http://schemas.microsoft.com/office/drawing/2014/main" id="{F186887A-5F12-9F6B-14C9-99BDC5C33435}"/>
                </a:ext>
              </a:extLst>
            </p:cNvPr>
            <p:cNvSpPr>
              <a:spLocks noChangeArrowheads="1"/>
            </p:cNvSpPr>
            <p:nvPr/>
          </p:nvSpPr>
          <p:spPr bwMode="auto">
            <a:xfrm>
              <a:off x="1200" y="2112"/>
              <a:ext cx="96" cy="96"/>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6904" name="Oval 21">
              <a:extLst>
                <a:ext uri="{FF2B5EF4-FFF2-40B4-BE49-F238E27FC236}">
                  <a16:creationId xmlns:a16="http://schemas.microsoft.com/office/drawing/2014/main" id="{42A16D61-60AD-83C0-B7AE-8BDDC2227DD3}"/>
                </a:ext>
              </a:extLst>
            </p:cNvPr>
            <p:cNvSpPr>
              <a:spLocks noChangeArrowheads="1"/>
            </p:cNvSpPr>
            <p:nvPr/>
          </p:nvSpPr>
          <p:spPr bwMode="auto">
            <a:xfrm>
              <a:off x="4176" y="2640"/>
              <a:ext cx="96" cy="96"/>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6905" name="Oval 22">
              <a:extLst>
                <a:ext uri="{FF2B5EF4-FFF2-40B4-BE49-F238E27FC236}">
                  <a16:creationId xmlns:a16="http://schemas.microsoft.com/office/drawing/2014/main" id="{EDD6D15D-2FF5-59F7-377F-E7B6D6B09F17}"/>
                </a:ext>
              </a:extLst>
            </p:cNvPr>
            <p:cNvSpPr>
              <a:spLocks noChangeArrowheads="1"/>
            </p:cNvSpPr>
            <p:nvPr/>
          </p:nvSpPr>
          <p:spPr bwMode="auto">
            <a:xfrm>
              <a:off x="5280" y="2256"/>
              <a:ext cx="96" cy="96"/>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6906" name="Oval 23">
              <a:extLst>
                <a:ext uri="{FF2B5EF4-FFF2-40B4-BE49-F238E27FC236}">
                  <a16:creationId xmlns:a16="http://schemas.microsoft.com/office/drawing/2014/main" id="{BF8EE2D8-FA82-2619-CFAB-058E3A65B6CA}"/>
                </a:ext>
              </a:extLst>
            </p:cNvPr>
            <p:cNvSpPr>
              <a:spLocks noChangeArrowheads="1"/>
            </p:cNvSpPr>
            <p:nvPr/>
          </p:nvSpPr>
          <p:spPr bwMode="auto">
            <a:xfrm>
              <a:off x="3744" y="1104"/>
              <a:ext cx="96" cy="96"/>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6907" name="Oval 24">
              <a:extLst>
                <a:ext uri="{FF2B5EF4-FFF2-40B4-BE49-F238E27FC236}">
                  <a16:creationId xmlns:a16="http://schemas.microsoft.com/office/drawing/2014/main" id="{C9BBFB6D-9B24-1894-E9EE-F45AEAFCC3BD}"/>
                </a:ext>
              </a:extLst>
            </p:cNvPr>
            <p:cNvSpPr>
              <a:spLocks noChangeArrowheads="1"/>
            </p:cNvSpPr>
            <p:nvPr/>
          </p:nvSpPr>
          <p:spPr bwMode="auto">
            <a:xfrm>
              <a:off x="4128" y="3888"/>
              <a:ext cx="96" cy="96"/>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521241" name="Oval 25">
            <a:extLst>
              <a:ext uri="{FF2B5EF4-FFF2-40B4-BE49-F238E27FC236}">
                <a16:creationId xmlns:a16="http://schemas.microsoft.com/office/drawing/2014/main" id="{D11023BB-BC33-26C1-4CF9-7AB4BA4E911A}"/>
              </a:ext>
            </a:extLst>
          </p:cNvPr>
          <p:cNvSpPr>
            <a:spLocks noChangeArrowheads="1"/>
          </p:cNvSpPr>
          <p:nvPr/>
        </p:nvSpPr>
        <p:spPr bwMode="auto">
          <a:xfrm>
            <a:off x="1524000" y="4495800"/>
            <a:ext cx="152400" cy="152400"/>
          </a:xfrm>
          <a:prstGeom prst="ellipse">
            <a:avLst/>
          </a:prstGeom>
          <a:solidFill>
            <a:srgbClr val="00FF00"/>
          </a:solidFill>
          <a:ln w="9525">
            <a:solidFill>
              <a:srgbClr val="000000"/>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21242" name="Oval 26">
            <a:extLst>
              <a:ext uri="{FF2B5EF4-FFF2-40B4-BE49-F238E27FC236}">
                <a16:creationId xmlns:a16="http://schemas.microsoft.com/office/drawing/2014/main" id="{D0E34CCC-9A06-1B82-845E-71CD72E5F3D0}"/>
              </a:ext>
            </a:extLst>
          </p:cNvPr>
          <p:cNvSpPr>
            <a:spLocks noChangeArrowheads="1"/>
          </p:cNvSpPr>
          <p:nvPr/>
        </p:nvSpPr>
        <p:spPr bwMode="auto">
          <a:xfrm>
            <a:off x="2971800" y="2590800"/>
            <a:ext cx="152400" cy="152400"/>
          </a:xfrm>
          <a:prstGeom prst="ellipse">
            <a:avLst/>
          </a:prstGeom>
          <a:solidFill>
            <a:srgbClr val="00FF00"/>
          </a:solidFill>
          <a:ln w="9525">
            <a:solidFill>
              <a:srgbClr val="000000"/>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21243" name="Oval 27">
            <a:extLst>
              <a:ext uri="{FF2B5EF4-FFF2-40B4-BE49-F238E27FC236}">
                <a16:creationId xmlns:a16="http://schemas.microsoft.com/office/drawing/2014/main" id="{18028ED4-8453-8542-FC78-7ABDDD359FB3}"/>
              </a:ext>
            </a:extLst>
          </p:cNvPr>
          <p:cNvSpPr>
            <a:spLocks noChangeArrowheads="1"/>
          </p:cNvSpPr>
          <p:nvPr/>
        </p:nvSpPr>
        <p:spPr bwMode="auto">
          <a:xfrm>
            <a:off x="3733800" y="4267200"/>
            <a:ext cx="152400" cy="152400"/>
          </a:xfrm>
          <a:prstGeom prst="ellipse">
            <a:avLst/>
          </a:prstGeom>
          <a:solidFill>
            <a:srgbClr val="00FF00"/>
          </a:solidFill>
          <a:ln w="9525">
            <a:solidFill>
              <a:srgbClr val="000000"/>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21244" name="Oval 28">
            <a:extLst>
              <a:ext uri="{FF2B5EF4-FFF2-40B4-BE49-F238E27FC236}">
                <a16:creationId xmlns:a16="http://schemas.microsoft.com/office/drawing/2014/main" id="{BA181200-CD2D-F748-C4AA-1CDB343CB955}"/>
              </a:ext>
            </a:extLst>
          </p:cNvPr>
          <p:cNvSpPr>
            <a:spLocks noChangeArrowheads="1"/>
          </p:cNvSpPr>
          <p:nvPr/>
        </p:nvSpPr>
        <p:spPr bwMode="auto">
          <a:xfrm>
            <a:off x="5105400" y="2362200"/>
            <a:ext cx="152400" cy="152400"/>
          </a:xfrm>
          <a:prstGeom prst="ellipse">
            <a:avLst/>
          </a:prstGeom>
          <a:solidFill>
            <a:srgbClr val="00FF00"/>
          </a:solidFill>
          <a:ln w="9525">
            <a:solidFill>
              <a:srgbClr val="000000"/>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21245" name="Oval 29">
            <a:extLst>
              <a:ext uri="{FF2B5EF4-FFF2-40B4-BE49-F238E27FC236}">
                <a16:creationId xmlns:a16="http://schemas.microsoft.com/office/drawing/2014/main" id="{40EEA031-0B61-CC1A-BEB8-1836AC124A80}"/>
              </a:ext>
            </a:extLst>
          </p:cNvPr>
          <p:cNvSpPr>
            <a:spLocks noChangeArrowheads="1"/>
          </p:cNvSpPr>
          <p:nvPr/>
        </p:nvSpPr>
        <p:spPr bwMode="auto">
          <a:xfrm>
            <a:off x="7620000" y="3810000"/>
            <a:ext cx="152400" cy="152400"/>
          </a:xfrm>
          <a:prstGeom prst="ellipse">
            <a:avLst/>
          </a:prstGeom>
          <a:solidFill>
            <a:srgbClr val="00FF00"/>
          </a:solidFill>
          <a:ln w="9525">
            <a:solidFill>
              <a:srgbClr val="000000"/>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21246" name="Oval 30">
            <a:extLst>
              <a:ext uri="{FF2B5EF4-FFF2-40B4-BE49-F238E27FC236}">
                <a16:creationId xmlns:a16="http://schemas.microsoft.com/office/drawing/2014/main" id="{255751FE-9DDA-7D74-8BDA-F1F8127888BC}"/>
              </a:ext>
            </a:extLst>
          </p:cNvPr>
          <p:cNvSpPr>
            <a:spLocks noChangeArrowheads="1"/>
          </p:cNvSpPr>
          <p:nvPr/>
        </p:nvSpPr>
        <p:spPr bwMode="auto">
          <a:xfrm>
            <a:off x="6629400" y="5181600"/>
            <a:ext cx="152400" cy="152400"/>
          </a:xfrm>
          <a:prstGeom prst="ellipse">
            <a:avLst/>
          </a:prstGeom>
          <a:solidFill>
            <a:srgbClr val="00FF00"/>
          </a:solidFill>
          <a:ln w="9525">
            <a:solidFill>
              <a:srgbClr val="000000"/>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21247" name="Line 31">
            <a:extLst>
              <a:ext uri="{FF2B5EF4-FFF2-40B4-BE49-F238E27FC236}">
                <a16:creationId xmlns:a16="http://schemas.microsoft.com/office/drawing/2014/main" id="{8C0EB1F1-06CF-02FF-448D-AD73EF16106D}"/>
              </a:ext>
            </a:extLst>
          </p:cNvPr>
          <p:cNvSpPr>
            <a:spLocks noChangeShapeType="1"/>
          </p:cNvSpPr>
          <p:nvPr/>
        </p:nvSpPr>
        <p:spPr bwMode="auto">
          <a:xfrm flipH="1">
            <a:off x="1600200" y="2667000"/>
            <a:ext cx="144780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48" name="Line 32">
            <a:extLst>
              <a:ext uri="{FF2B5EF4-FFF2-40B4-BE49-F238E27FC236}">
                <a16:creationId xmlns:a16="http://schemas.microsoft.com/office/drawing/2014/main" id="{7967395C-A28E-6BB8-2133-55C6F3FC0A94}"/>
              </a:ext>
            </a:extLst>
          </p:cNvPr>
          <p:cNvSpPr>
            <a:spLocks noChangeShapeType="1"/>
          </p:cNvSpPr>
          <p:nvPr/>
        </p:nvSpPr>
        <p:spPr bwMode="auto">
          <a:xfrm flipH="1">
            <a:off x="6705600" y="3886200"/>
            <a:ext cx="1066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49" name="Line 33">
            <a:extLst>
              <a:ext uri="{FF2B5EF4-FFF2-40B4-BE49-F238E27FC236}">
                <a16:creationId xmlns:a16="http://schemas.microsoft.com/office/drawing/2014/main" id="{637020FB-FE83-B08C-F219-E927CC9B28D2}"/>
              </a:ext>
            </a:extLst>
          </p:cNvPr>
          <p:cNvSpPr>
            <a:spLocks noChangeShapeType="1"/>
          </p:cNvSpPr>
          <p:nvPr/>
        </p:nvSpPr>
        <p:spPr bwMode="auto">
          <a:xfrm flipH="1">
            <a:off x="3810000" y="2438400"/>
            <a:ext cx="137160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50" name="Oval 34">
            <a:extLst>
              <a:ext uri="{FF2B5EF4-FFF2-40B4-BE49-F238E27FC236}">
                <a16:creationId xmlns:a16="http://schemas.microsoft.com/office/drawing/2014/main" id="{C38C92B0-AA93-6CA5-EEBC-09A72159C36D}"/>
              </a:ext>
            </a:extLst>
          </p:cNvPr>
          <p:cNvSpPr>
            <a:spLocks noChangeArrowheads="1"/>
          </p:cNvSpPr>
          <p:nvPr/>
        </p:nvSpPr>
        <p:spPr bwMode="auto">
          <a:xfrm>
            <a:off x="2362200" y="3429000"/>
            <a:ext cx="152400" cy="152400"/>
          </a:xfrm>
          <a:prstGeom prst="ellipse">
            <a:avLst/>
          </a:prstGeom>
          <a:solidFill>
            <a:srgbClr val="FF0000"/>
          </a:solidFill>
          <a:ln w="9525">
            <a:solidFill>
              <a:srgbClr val="000000"/>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21251" name="Oval 35">
            <a:extLst>
              <a:ext uri="{FF2B5EF4-FFF2-40B4-BE49-F238E27FC236}">
                <a16:creationId xmlns:a16="http://schemas.microsoft.com/office/drawing/2014/main" id="{AB8244BD-4C3F-5A64-0022-2B21E6EE538E}"/>
              </a:ext>
            </a:extLst>
          </p:cNvPr>
          <p:cNvSpPr>
            <a:spLocks noChangeArrowheads="1"/>
          </p:cNvSpPr>
          <p:nvPr/>
        </p:nvSpPr>
        <p:spPr bwMode="auto">
          <a:xfrm>
            <a:off x="7162800" y="4495800"/>
            <a:ext cx="152400" cy="152400"/>
          </a:xfrm>
          <a:prstGeom prst="ellipse">
            <a:avLst/>
          </a:prstGeom>
          <a:solidFill>
            <a:srgbClr val="FF0000"/>
          </a:solidFill>
          <a:ln w="9525">
            <a:solidFill>
              <a:srgbClr val="000000"/>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21252" name="Oval 36">
            <a:extLst>
              <a:ext uri="{FF2B5EF4-FFF2-40B4-BE49-F238E27FC236}">
                <a16:creationId xmlns:a16="http://schemas.microsoft.com/office/drawing/2014/main" id="{9EBF2DFD-5A14-AAC2-F4AE-290B424164A3}"/>
              </a:ext>
            </a:extLst>
          </p:cNvPr>
          <p:cNvSpPr>
            <a:spLocks noChangeArrowheads="1"/>
          </p:cNvSpPr>
          <p:nvPr/>
        </p:nvSpPr>
        <p:spPr bwMode="auto">
          <a:xfrm>
            <a:off x="4419600" y="3352800"/>
            <a:ext cx="152400" cy="152400"/>
          </a:xfrm>
          <a:prstGeom prst="ellipse">
            <a:avLst/>
          </a:prstGeom>
          <a:solidFill>
            <a:srgbClr val="FF0000"/>
          </a:solidFill>
          <a:ln w="9525">
            <a:solidFill>
              <a:srgbClr val="000000"/>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21253" name="Line 37">
            <a:extLst>
              <a:ext uri="{FF2B5EF4-FFF2-40B4-BE49-F238E27FC236}">
                <a16:creationId xmlns:a16="http://schemas.microsoft.com/office/drawing/2014/main" id="{3C9E4A17-EF9E-EC27-690C-BE548A692121}"/>
              </a:ext>
            </a:extLst>
          </p:cNvPr>
          <p:cNvSpPr>
            <a:spLocks noChangeShapeType="1"/>
          </p:cNvSpPr>
          <p:nvPr/>
        </p:nvSpPr>
        <p:spPr bwMode="auto">
          <a:xfrm flipV="1">
            <a:off x="2484438" y="3429000"/>
            <a:ext cx="1943100" cy="71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54" name="Line 38">
            <a:extLst>
              <a:ext uri="{FF2B5EF4-FFF2-40B4-BE49-F238E27FC236}">
                <a16:creationId xmlns:a16="http://schemas.microsoft.com/office/drawing/2014/main" id="{6393873B-E17F-7EF2-FE16-508BDBFD08AA}"/>
              </a:ext>
            </a:extLst>
          </p:cNvPr>
          <p:cNvSpPr>
            <a:spLocks noChangeShapeType="1"/>
          </p:cNvSpPr>
          <p:nvPr/>
        </p:nvSpPr>
        <p:spPr bwMode="auto">
          <a:xfrm>
            <a:off x="4500563" y="3429000"/>
            <a:ext cx="2735262"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55" name="Oval 39">
            <a:extLst>
              <a:ext uri="{FF2B5EF4-FFF2-40B4-BE49-F238E27FC236}">
                <a16:creationId xmlns:a16="http://schemas.microsoft.com/office/drawing/2014/main" id="{75AAD8E0-DBB1-431B-7338-435A6D91D1C4}"/>
              </a:ext>
            </a:extLst>
          </p:cNvPr>
          <p:cNvSpPr>
            <a:spLocks noChangeArrowheads="1"/>
          </p:cNvSpPr>
          <p:nvPr/>
        </p:nvSpPr>
        <p:spPr bwMode="auto">
          <a:xfrm>
            <a:off x="5715000" y="3924300"/>
            <a:ext cx="152400" cy="152400"/>
          </a:xfrm>
          <a:prstGeom prst="ellipse">
            <a:avLst/>
          </a:prstGeom>
          <a:solidFill>
            <a:srgbClr val="FF00FF"/>
          </a:solidFill>
          <a:ln w="9525">
            <a:solidFill>
              <a:srgbClr val="000000"/>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21256" name="Oval 40">
            <a:extLst>
              <a:ext uri="{FF2B5EF4-FFF2-40B4-BE49-F238E27FC236}">
                <a16:creationId xmlns:a16="http://schemas.microsoft.com/office/drawing/2014/main" id="{97B7A0D9-4FD2-74EF-4BFD-D14D6BA8105D}"/>
              </a:ext>
            </a:extLst>
          </p:cNvPr>
          <p:cNvSpPr>
            <a:spLocks noChangeArrowheads="1"/>
          </p:cNvSpPr>
          <p:nvPr/>
        </p:nvSpPr>
        <p:spPr bwMode="auto">
          <a:xfrm>
            <a:off x="3340100" y="3392488"/>
            <a:ext cx="152400" cy="152400"/>
          </a:xfrm>
          <a:prstGeom prst="ellipse">
            <a:avLst/>
          </a:prstGeom>
          <a:solidFill>
            <a:srgbClr val="FF00FF"/>
          </a:solidFill>
          <a:ln w="9525">
            <a:solidFill>
              <a:srgbClr val="000000"/>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21257" name="Line 41">
            <a:extLst>
              <a:ext uri="{FF2B5EF4-FFF2-40B4-BE49-F238E27FC236}">
                <a16:creationId xmlns:a16="http://schemas.microsoft.com/office/drawing/2014/main" id="{CDA8EB46-0E42-F750-81EE-DC83FB13FCD6}"/>
              </a:ext>
            </a:extLst>
          </p:cNvPr>
          <p:cNvSpPr>
            <a:spLocks noChangeShapeType="1"/>
          </p:cNvSpPr>
          <p:nvPr/>
        </p:nvSpPr>
        <p:spPr bwMode="auto">
          <a:xfrm>
            <a:off x="3419475" y="3500438"/>
            <a:ext cx="2376488"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1258" name="Oval 42">
            <a:extLst>
              <a:ext uri="{FF2B5EF4-FFF2-40B4-BE49-F238E27FC236}">
                <a16:creationId xmlns:a16="http://schemas.microsoft.com/office/drawing/2014/main" id="{0269A81C-D770-F73E-FD1B-8846210B0827}"/>
              </a:ext>
            </a:extLst>
          </p:cNvPr>
          <p:cNvSpPr>
            <a:spLocks noChangeArrowheads="1"/>
          </p:cNvSpPr>
          <p:nvPr/>
        </p:nvSpPr>
        <p:spPr bwMode="auto">
          <a:xfrm>
            <a:off x="4427538" y="3644900"/>
            <a:ext cx="152400" cy="152400"/>
          </a:xfrm>
          <a:prstGeom prst="ellipse">
            <a:avLst/>
          </a:prstGeom>
          <a:solidFill>
            <a:srgbClr val="FFCC99"/>
          </a:solidFill>
          <a:ln w="9525">
            <a:solidFill>
              <a:srgbClr val="000000"/>
            </a:solidFill>
            <a:round/>
            <a:headEnd/>
            <a:tailE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1222"/>
                                        </p:tgtEl>
                                        <p:attrNameLst>
                                          <p:attrName>style.visibility</p:attrName>
                                        </p:attrNameLst>
                                      </p:cBhvr>
                                      <p:to>
                                        <p:strVal val="visible"/>
                                      </p:to>
                                    </p:set>
                                    <p:animEffect transition="in" filter="wipe(left)">
                                      <p:cBhvr>
                                        <p:cTn id="12" dur="500"/>
                                        <p:tgtEl>
                                          <p:spTgt spid="52122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21221"/>
                                        </p:tgtEl>
                                        <p:attrNameLst>
                                          <p:attrName>style.visibility</p:attrName>
                                        </p:attrNameLst>
                                      </p:cBhvr>
                                      <p:to>
                                        <p:strVal val="visible"/>
                                      </p:to>
                                    </p:set>
                                    <p:animEffect transition="in" filter="wipe(left)">
                                      <p:cBhvr>
                                        <p:cTn id="16" dur="500"/>
                                        <p:tgtEl>
                                          <p:spTgt spid="521221"/>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521224"/>
                                        </p:tgtEl>
                                        <p:attrNameLst>
                                          <p:attrName>style.visibility</p:attrName>
                                        </p:attrNameLst>
                                      </p:cBhvr>
                                      <p:to>
                                        <p:strVal val="visible"/>
                                      </p:to>
                                    </p:set>
                                    <p:animEffect transition="in" filter="wipe(left)">
                                      <p:cBhvr>
                                        <p:cTn id="20" dur="500"/>
                                        <p:tgtEl>
                                          <p:spTgt spid="521224"/>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521223"/>
                                        </p:tgtEl>
                                        <p:attrNameLst>
                                          <p:attrName>style.visibility</p:attrName>
                                        </p:attrNameLst>
                                      </p:cBhvr>
                                      <p:to>
                                        <p:strVal val="visible"/>
                                      </p:to>
                                    </p:set>
                                    <p:animEffect transition="in" filter="wipe(left)">
                                      <p:cBhvr>
                                        <p:cTn id="24" dur="500"/>
                                        <p:tgtEl>
                                          <p:spTgt spid="521223"/>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521226"/>
                                        </p:tgtEl>
                                        <p:attrNameLst>
                                          <p:attrName>style.visibility</p:attrName>
                                        </p:attrNameLst>
                                      </p:cBhvr>
                                      <p:to>
                                        <p:strVal val="visible"/>
                                      </p:to>
                                    </p:set>
                                    <p:animEffect transition="in" filter="wipe(left)">
                                      <p:cBhvr>
                                        <p:cTn id="28" dur="500"/>
                                        <p:tgtEl>
                                          <p:spTgt spid="521226"/>
                                        </p:tgtEl>
                                      </p:cBhvr>
                                    </p:animEffect>
                                  </p:childTnLst>
                                </p:cTn>
                              </p:par>
                            </p:childTnLst>
                          </p:cTn>
                        </p:par>
                        <p:par>
                          <p:cTn id="29" fill="hold" nodeType="afterGroup">
                            <p:stCondLst>
                              <p:cond delay="2500"/>
                            </p:stCondLst>
                            <p:childTnLst>
                              <p:par>
                                <p:cTn id="30" presetID="22" presetClass="entr" presetSubtype="8" fill="hold" nodeType="afterEffect">
                                  <p:stCondLst>
                                    <p:cond delay="0"/>
                                  </p:stCondLst>
                                  <p:childTnLst>
                                    <p:set>
                                      <p:cBhvr>
                                        <p:cTn id="31" dur="1" fill="hold">
                                          <p:stCondLst>
                                            <p:cond delay="0"/>
                                          </p:stCondLst>
                                        </p:cTn>
                                        <p:tgtEl>
                                          <p:spTgt spid="521225"/>
                                        </p:tgtEl>
                                        <p:attrNameLst>
                                          <p:attrName>style.visibility</p:attrName>
                                        </p:attrNameLst>
                                      </p:cBhvr>
                                      <p:to>
                                        <p:strVal val="visible"/>
                                      </p:to>
                                    </p:set>
                                    <p:animEffect transition="in" filter="wipe(left)">
                                      <p:cBhvr>
                                        <p:cTn id="32" dur="500"/>
                                        <p:tgtEl>
                                          <p:spTgt spid="521225"/>
                                        </p:tgtEl>
                                      </p:cBhvr>
                                    </p:animEffect>
                                  </p:childTnLst>
                                </p:cTn>
                              </p:par>
                            </p:childTnLst>
                          </p:cTn>
                        </p:par>
                        <p:par>
                          <p:cTn id="33" fill="hold" nodeType="afterGroup">
                            <p:stCondLst>
                              <p:cond delay="3000"/>
                            </p:stCondLst>
                            <p:childTnLst>
                              <p:par>
                                <p:cTn id="34" presetID="22" presetClass="entr" presetSubtype="8" fill="hold" nodeType="afterEffect">
                                  <p:stCondLst>
                                    <p:cond delay="0"/>
                                  </p:stCondLst>
                                  <p:childTnLst>
                                    <p:set>
                                      <p:cBhvr>
                                        <p:cTn id="35" dur="1" fill="hold">
                                          <p:stCondLst>
                                            <p:cond delay="0"/>
                                          </p:stCondLst>
                                        </p:cTn>
                                        <p:tgtEl>
                                          <p:spTgt spid="521227"/>
                                        </p:tgtEl>
                                        <p:attrNameLst>
                                          <p:attrName>style.visibility</p:attrName>
                                        </p:attrNameLst>
                                      </p:cBhvr>
                                      <p:to>
                                        <p:strVal val="visible"/>
                                      </p:to>
                                    </p:set>
                                    <p:animEffect transition="in" filter="wipe(left)">
                                      <p:cBhvr>
                                        <p:cTn id="36" dur="500"/>
                                        <p:tgtEl>
                                          <p:spTgt spid="521227"/>
                                        </p:tgtEl>
                                      </p:cBhvr>
                                    </p:animEffect>
                                  </p:childTnLst>
                                </p:cTn>
                              </p:par>
                            </p:childTnLst>
                          </p:cTn>
                        </p:par>
                        <p:par>
                          <p:cTn id="37" fill="hold" nodeType="afterGroup">
                            <p:stCondLst>
                              <p:cond delay="3500"/>
                            </p:stCondLst>
                            <p:childTnLst>
                              <p:par>
                                <p:cTn id="38" presetID="22" presetClass="entr" presetSubtype="8" fill="hold" nodeType="afterEffect">
                                  <p:stCondLst>
                                    <p:cond delay="0"/>
                                  </p:stCondLst>
                                  <p:childTnLst>
                                    <p:set>
                                      <p:cBhvr>
                                        <p:cTn id="39" dur="1" fill="hold">
                                          <p:stCondLst>
                                            <p:cond delay="0"/>
                                          </p:stCondLst>
                                        </p:cTn>
                                        <p:tgtEl>
                                          <p:spTgt spid="521219"/>
                                        </p:tgtEl>
                                        <p:attrNameLst>
                                          <p:attrName>style.visibility</p:attrName>
                                        </p:attrNameLst>
                                      </p:cBhvr>
                                      <p:to>
                                        <p:strVal val="visible"/>
                                      </p:to>
                                    </p:set>
                                    <p:animEffect transition="in" filter="wipe(left)">
                                      <p:cBhvr>
                                        <p:cTn id="40" dur="500"/>
                                        <p:tgtEl>
                                          <p:spTgt spid="521219"/>
                                        </p:tgtEl>
                                      </p:cBhvr>
                                    </p:animEffect>
                                  </p:childTnLst>
                                </p:cTn>
                              </p:par>
                            </p:childTnLst>
                          </p:cTn>
                        </p:par>
                        <p:par>
                          <p:cTn id="41" fill="hold" nodeType="afterGroup">
                            <p:stCondLst>
                              <p:cond delay="4000"/>
                            </p:stCondLst>
                            <p:childTnLst>
                              <p:par>
                                <p:cTn id="42" presetID="22" presetClass="entr" presetSubtype="8" fill="hold" nodeType="afterEffect">
                                  <p:stCondLst>
                                    <p:cond delay="0"/>
                                  </p:stCondLst>
                                  <p:childTnLst>
                                    <p:set>
                                      <p:cBhvr>
                                        <p:cTn id="43" dur="1" fill="hold">
                                          <p:stCondLst>
                                            <p:cond delay="0"/>
                                          </p:stCondLst>
                                        </p:cTn>
                                        <p:tgtEl>
                                          <p:spTgt spid="521229"/>
                                        </p:tgtEl>
                                        <p:attrNameLst>
                                          <p:attrName>style.visibility</p:attrName>
                                        </p:attrNameLst>
                                      </p:cBhvr>
                                      <p:to>
                                        <p:strVal val="visible"/>
                                      </p:to>
                                    </p:set>
                                    <p:animEffect transition="in" filter="wipe(left)">
                                      <p:cBhvr>
                                        <p:cTn id="44" dur="500"/>
                                        <p:tgtEl>
                                          <p:spTgt spid="521229"/>
                                        </p:tgtEl>
                                      </p:cBhvr>
                                    </p:animEffect>
                                  </p:childTnLst>
                                </p:cTn>
                              </p:par>
                            </p:childTnLst>
                          </p:cTn>
                        </p:par>
                        <p:par>
                          <p:cTn id="45" fill="hold" nodeType="afterGroup">
                            <p:stCondLst>
                              <p:cond delay="4500"/>
                            </p:stCondLst>
                            <p:childTnLst>
                              <p:par>
                                <p:cTn id="46" presetID="22" presetClass="entr" presetSubtype="8" fill="hold" nodeType="afterEffect">
                                  <p:stCondLst>
                                    <p:cond delay="0"/>
                                  </p:stCondLst>
                                  <p:childTnLst>
                                    <p:set>
                                      <p:cBhvr>
                                        <p:cTn id="47" dur="1" fill="hold">
                                          <p:stCondLst>
                                            <p:cond delay="0"/>
                                          </p:stCondLst>
                                        </p:cTn>
                                        <p:tgtEl>
                                          <p:spTgt spid="521228"/>
                                        </p:tgtEl>
                                        <p:attrNameLst>
                                          <p:attrName>style.visibility</p:attrName>
                                        </p:attrNameLst>
                                      </p:cBhvr>
                                      <p:to>
                                        <p:strVal val="visible"/>
                                      </p:to>
                                    </p:set>
                                    <p:animEffect transition="in" filter="wipe(left)">
                                      <p:cBhvr>
                                        <p:cTn id="48" dur="500"/>
                                        <p:tgtEl>
                                          <p:spTgt spid="521228"/>
                                        </p:tgtEl>
                                      </p:cBhvr>
                                    </p:animEffect>
                                  </p:childTnLst>
                                </p:cTn>
                              </p:par>
                            </p:childTnLst>
                          </p:cTn>
                        </p:par>
                        <p:par>
                          <p:cTn id="49" fill="hold" nodeType="afterGroup">
                            <p:stCondLst>
                              <p:cond delay="5000"/>
                            </p:stCondLst>
                            <p:childTnLst>
                              <p:par>
                                <p:cTn id="50" presetID="22" presetClass="entr" presetSubtype="8" fill="hold" nodeType="afterEffect">
                                  <p:stCondLst>
                                    <p:cond delay="0"/>
                                  </p:stCondLst>
                                  <p:childTnLst>
                                    <p:set>
                                      <p:cBhvr>
                                        <p:cTn id="51" dur="1" fill="hold">
                                          <p:stCondLst>
                                            <p:cond delay="0"/>
                                          </p:stCondLst>
                                        </p:cTn>
                                        <p:tgtEl>
                                          <p:spTgt spid="521220"/>
                                        </p:tgtEl>
                                        <p:attrNameLst>
                                          <p:attrName>style.visibility</p:attrName>
                                        </p:attrNameLst>
                                      </p:cBhvr>
                                      <p:to>
                                        <p:strVal val="visible"/>
                                      </p:to>
                                    </p:set>
                                    <p:animEffect transition="in" filter="wipe(left)">
                                      <p:cBhvr>
                                        <p:cTn id="52" dur="500"/>
                                        <p:tgtEl>
                                          <p:spTgt spid="521220"/>
                                        </p:tgtEl>
                                      </p:cBhvr>
                                    </p:animEffect>
                                  </p:childTnLst>
                                </p:cTn>
                              </p:par>
                            </p:childTnLst>
                          </p:cTn>
                        </p:par>
                        <p:par>
                          <p:cTn id="53" fill="hold" nodeType="afterGroup">
                            <p:stCondLst>
                              <p:cond delay="5500"/>
                            </p:stCondLst>
                            <p:childTnLst>
                              <p:par>
                                <p:cTn id="54" presetID="22" presetClass="entr" presetSubtype="8" fill="hold" nodeType="afterEffect">
                                  <p:stCondLst>
                                    <p:cond delay="0"/>
                                  </p:stCondLst>
                                  <p:childTnLst>
                                    <p:set>
                                      <p:cBhvr>
                                        <p:cTn id="55" dur="1" fill="hold">
                                          <p:stCondLst>
                                            <p:cond delay="0"/>
                                          </p:stCondLst>
                                        </p:cTn>
                                        <p:tgtEl>
                                          <p:spTgt spid="521230"/>
                                        </p:tgtEl>
                                        <p:attrNameLst>
                                          <p:attrName>style.visibility</p:attrName>
                                        </p:attrNameLst>
                                      </p:cBhvr>
                                      <p:to>
                                        <p:strVal val="visible"/>
                                      </p:to>
                                    </p:set>
                                    <p:animEffect transition="in" filter="wipe(left)">
                                      <p:cBhvr>
                                        <p:cTn id="56" dur="500"/>
                                        <p:tgtEl>
                                          <p:spTgt spid="52123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521242"/>
                                        </p:tgtEl>
                                        <p:attrNameLst>
                                          <p:attrName>style.visibility</p:attrName>
                                        </p:attrNameLst>
                                      </p:cBhvr>
                                      <p:to>
                                        <p:strVal val="visible"/>
                                      </p:to>
                                    </p:set>
                                    <p:animEffect transition="in" filter="dissolve">
                                      <p:cBhvr>
                                        <p:cTn id="61" dur="500"/>
                                        <p:tgtEl>
                                          <p:spTgt spid="52124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521241"/>
                                        </p:tgtEl>
                                        <p:attrNameLst>
                                          <p:attrName>style.visibility</p:attrName>
                                        </p:attrNameLst>
                                      </p:cBhvr>
                                      <p:to>
                                        <p:strVal val="visible"/>
                                      </p:to>
                                    </p:set>
                                    <p:animEffect transition="in" filter="dissolve">
                                      <p:cBhvr>
                                        <p:cTn id="66" dur="500"/>
                                        <p:tgtEl>
                                          <p:spTgt spid="52124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nodeType="clickEffect">
                                  <p:stCondLst>
                                    <p:cond delay="0"/>
                                  </p:stCondLst>
                                  <p:childTnLst>
                                    <p:set>
                                      <p:cBhvr>
                                        <p:cTn id="70" dur="1" fill="hold">
                                          <p:stCondLst>
                                            <p:cond delay="0"/>
                                          </p:stCondLst>
                                        </p:cTn>
                                        <p:tgtEl>
                                          <p:spTgt spid="521243"/>
                                        </p:tgtEl>
                                        <p:attrNameLst>
                                          <p:attrName>style.visibility</p:attrName>
                                        </p:attrNameLst>
                                      </p:cBhvr>
                                      <p:to>
                                        <p:strVal val="visible"/>
                                      </p:to>
                                    </p:set>
                                    <p:animEffect transition="in" filter="dissolve">
                                      <p:cBhvr>
                                        <p:cTn id="71" dur="500"/>
                                        <p:tgtEl>
                                          <p:spTgt spid="52124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nodeType="clickEffect">
                                  <p:stCondLst>
                                    <p:cond delay="0"/>
                                  </p:stCondLst>
                                  <p:childTnLst>
                                    <p:set>
                                      <p:cBhvr>
                                        <p:cTn id="75" dur="1" fill="hold">
                                          <p:stCondLst>
                                            <p:cond delay="0"/>
                                          </p:stCondLst>
                                        </p:cTn>
                                        <p:tgtEl>
                                          <p:spTgt spid="521244"/>
                                        </p:tgtEl>
                                        <p:attrNameLst>
                                          <p:attrName>style.visibility</p:attrName>
                                        </p:attrNameLst>
                                      </p:cBhvr>
                                      <p:to>
                                        <p:strVal val="visible"/>
                                      </p:to>
                                    </p:set>
                                    <p:animEffect transition="in" filter="dissolve">
                                      <p:cBhvr>
                                        <p:cTn id="76" dur="500"/>
                                        <p:tgtEl>
                                          <p:spTgt spid="52124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nodeType="clickEffect">
                                  <p:stCondLst>
                                    <p:cond delay="0"/>
                                  </p:stCondLst>
                                  <p:childTnLst>
                                    <p:set>
                                      <p:cBhvr>
                                        <p:cTn id="80" dur="1" fill="hold">
                                          <p:stCondLst>
                                            <p:cond delay="0"/>
                                          </p:stCondLst>
                                        </p:cTn>
                                        <p:tgtEl>
                                          <p:spTgt spid="521245"/>
                                        </p:tgtEl>
                                        <p:attrNameLst>
                                          <p:attrName>style.visibility</p:attrName>
                                        </p:attrNameLst>
                                      </p:cBhvr>
                                      <p:to>
                                        <p:strVal val="visible"/>
                                      </p:to>
                                    </p:set>
                                    <p:animEffect transition="in" filter="dissolve">
                                      <p:cBhvr>
                                        <p:cTn id="81" dur="500"/>
                                        <p:tgtEl>
                                          <p:spTgt spid="52124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nodeType="clickEffect">
                                  <p:stCondLst>
                                    <p:cond delay="0"/>
                                  </p:stCondLst>
                                  <p:childTnLst>
                                    <p:set>
                                      <p:cBhvr>
                                        <p:cTn id="85" dur="1" fill="hold">
                                          <p:stCondLst>
                                            <p:cond delay="0"/>
                                          </p:stCondLst>
                                        </p:cTn>
                                        <p:tgtEl>
                                          <p:spTgt spid="521246"/>
                                        </p:tgtEl>
                                        <p:attrNameLst>
                                          <p:attrName>style.visibility</p:attrName>
                                        </p:attrNameLst>
                                      </p:cBhvr>
                                      <p:to>
                                        <p:strVal val="visible"/>
                                      </p:to>
                                    </p:set>
                                    <p:animEffect transition="in" filter="dissolve">
                                      <p:cBhvr>
                                        <p:cTn id="86" dur="500"/>
                                        <p:tgtEl>
                                          <p:spTgt spid="52124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521247"/>
                                        </p:tgtEl>
                                        <p:attrNameLst>
                                          <p:attrName>style.visibility</p:attrName>
                                        </p:attrNameLst>
                                      </p:cBhvr>
                                      <p:to>
                                        <p:strVal val="visible"/>
                                      </p:to>
                                    </p:set>
                                    <p:animEffect transition="in" filter="dissolve">
                                      <p:cBhvr>
                                        <p:cTn id="91" dur="500"/>
                                        <p:tgtEl>
                                          <p:spTgt spid="52124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521249"/>
                                        </p:tgtEl>
                                        <p:attrNameLst>
                                          <p:attrName>style.visibility</p:attrName>
                                        </p:attrNameLst>
                                      </p:cBhvr>
                                      <p:to>
                                        <p:strVal val="visible"/>
                                      </p:to>
                                    </p:set>
                                    <p:animEffect transition="in" filter="dissolve">
                                      <p:cBhvr>
                                        <p:cTn id="96" dur="500"/>
                                        <p:tgtEl>
                                          <p:spTgt spid="52124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nodeType="clickEffect">
                                  <p:stCondLst>
                                    <p:cond delay="0"/>
                                  </p:stCondLst>
                                  <p:childTnLst>
                                    <p:set>
                                      <p:cBhvr>
                                        <p:cTn id="100" dur="1" fill="hold">
                                          <p:stCondLst>
                                            <p:cond delay="0"/>
                                          </p:stCondLst>
                                        </p:cTn>
                                        <p:tgtEl>
                                          <p:spTgt spid="521248"/>
                                        </p:tgtEl>
                                        <p:attrNameLst>
                                          <p:attrName>style.visibility</p:attrName>
                                        </p:attrNameLst>
                                      </p:cBhvr>
                                      <p:to>
                                        <p:strVal val="visible"/>
                                      </p:to>
                                    </p:set>
                                    <p:animEffect transition="in" filter="dissolve">
                                      <p:cBhvr>
                                        <p:cTn id="101" dur="500"/>
                                        <p:tgtEl>
                                          <p:spTgt spid="52124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1" fill="hold" nodeType="clickEffect">
                                  <p:stCondLst>
                                    <p:cond delay="0"/>
                                  </p:stCondLst>
                                  <p:childTnLst>
                                    <p:set>
                                      <p:cBhvr>
                                        <p:cTn id="105" dur="1" fill="hold">
                                          <p:stCondLst>
                                            <p:cond delay="0"/>
                                          </p:stCondLst>
                                        </p:cTn>
                                        <p:tgtEl>
                                          <p:spTgt spid="521250"/>
                                        </p:tgtEl>
                                        <p:attrNameLst>
                                          <p:attrName>style.visibility</p:attrName>
                                        </p:attrNameLst>
                                      </p:cBhvr>
                                      <p:to>
                                        <p:strVal val="visible"/>
                                      </p:to>
                                    </p:set>
                                    <p:anim calcmode="lin" valueType="num">
                                      <p:cBhvr additive="base">
                                        <p:cTn id="106" dur="500" fill="hold"/>
                                        <p:tgtEl>
                                          <p:spTgt spid="521250"/>
                                        </p:tgtEl>
                                        <p:attrNameLst>
                                          <p:attrName>ppt_x</p:attrName>
                                        </p:attrNameLst>
                                      </p:cBhvr>
                                      <p:tavLst>
                                        <p:tav tm="0">
                                          <p:val>
                                            <p:strVal val="#ppt_x"/>
                                          </p:val>
                                        </p:tav>
                                        <p:tav tm="100000">
                                          <p:val>
                                            <p:strVal val="#ppt_x"/>
                                          </p:val>
                                        </p:tav>
                                      </p:tavLst>
                                    </p:anim>
                                    <p:anim calcmode="lin" valueType="num">
                                      <p:cBhvr additive="base">
                                        <p:cTn id="107" dur="500" fill="hold"/>
                                        <p:tgtEl>
                                          <p:spTgt spid="521250"/>
                                        </p:tgtEl>
                                        <p:attrNameLst>
                                          <p:attrName>ppt_y</p:attrName>
                                        </p:attrNameLst>
                                      </p:cBhvr>
                                      <p:tavLst>
                                        <p:tav tm="0">
                                          <p:val>
                                            <p:strVal val="0-#ppt_h/2"/>
                                          </p:val>
                                        </p:tav>
                                        <p:tav tm="100000">
                                          <p:val>
                                            <p:strVal val="#ppt_y"/>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 presetClass="entr" presetSubtype="1" fill="hold" nodeType="clickEffect">
                                  <p:stCondLst>
                                    <p:cond delay="0"/>
                                  </p:stCondLst>
                                  <p:childTnLst>
                                    <p:set>
                                      <p:cBhvr>
                                        <p:cTn id="111" dur="1" fill="hold">
                                          <p:stCondLst>
                                            <p:cond delay="0"/>
                                          </p:stCondLst>
                                        </p:cTn>
                                        <p:tgtEl>
                                          <p:spTgt spid="521252"/>
                                        </p:tgtEl>
                                        <p:attrNameLst>
                                          <p:attrName>style.visibility</p:attrName>
                                        </p:attrNameLst>
                                      </p:cBhvr>
                                      <p:to>
                                        <p:strVal val="visible"/>
                                      </p:to>
                                    </p:set>
                                    <p:anim calcmode="lin" valueType="num">
                                      <p:cBhvr additive="base">
                                        <p:cTn id="112" dur="500" fill="hold"/>
                                        <p:tgtEl>
                                          <p:spTgt spid="521252"/>
                                        </p:tgtEl>
                                        <p:attrNameLst>
                                          <p:attrName>ppt_x</p:attrName>
                                        </p:attrNameLst>
                                      </p:cBhvr>
                                      <p:tavLst>
                                        <p:tav tm="0">
                                          <p:val>
                                            <p:strVal val="#ppt_x"/>
                                          </p:val>
                                        </p:tav>
                                        <p:tav tm="100000">
                                          <p:val>
                                            <p:strVal val="#ppt_x"/>
                                          </p:val>
                                        </p:tav>
                                      </p:tavLst>
                                    </p:anim>
                                    <p:anim calcmode="lin" valueType="num">
                                      <p:cBhvr additive="base">
                                        <p:cTn id="113" dur="500" fill="hold"/>
                                        <p:tgtEl>
                                          <p:spTgt spid="521252"/>
                                        </p:tgtEl>
                                        <p:attrNameLst>
                                          <p:attrName>ppt_y</p:attrName>
                                        </p:attrNameLst>
                                      </p:cBhvr>
                                      <p:tavLst>
                                        <p:tav tm="0">
                                          <p:val>
                                            <p:strVal val="0-#ppt_h/2"/>
                                          </p:val>
                                        </p:tav>
                                        <p:tav tm="100000">
                                          <p:val>
                                            <p:strVal val="#ppt_y"/>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 presetClass="entr" presetSubtype="1" fill="hold" nodeType="clickEffect">
                                  <p:stCondLst>
                                    <p:cond delay="0"/>
                                  </p:stCondLst>
                                  <p:childTnLst>
                                    <p:set>
                                      <p:cBhvr>
                                        <p:cTn id="117" dur="1" fill="hold">
                                          <p:stCondLst>
                                            <p:cond delay="0"/>
                                          </p:stCondLst>
                                        </p:cTn>
                                        <p:tgtEl>
                                          <p:spTgt spid="521251"/>
                                        </p:tgtEl>
                                        <p:attrNameLst>
                                          <p:attrName>style.visibility</p:attrName>
                                        </p:attrNameLst>
                                      </p:cBhvr>
                                      <p:to>
                                        <p:strVal val="visible"/>
                                      </p:to>
                                    </p:set>
                                    <p:anim calcmode="lin" valueType="num">
                                      <p:cBhvr additive="base">
                                        <p:cTn id="118" dur="500" fill="hold"/>
                                        <p:tgtEl>
                                          <p:spTgt spid="521251"/>
                                        </p:tgtEl>
                                        <p:attrNameLst>
                                          <p:attrName>ppt_x</p:attrName>
                                        </p:attrNameLst>
                                      </p:cBhvr>
                                      <p:tavLst>
                                        <p:tav tm="0">
                                          <p:val>
                                            <p:strVal val="#ppt_x"/>
                                          </p:val>
                                        </p:tav>
                                        <p:tav tm="100000">
                                          <p:val>
                                            <p:strVal val="#ppt_x"/>
                                          </p:val>
                                        </p:tav>
                                      </p:tavLst>
                                    </p:anim>
                                    <p:anim calcmode="lin" valueType="num">
                                      <p:cBhvr additive="base">
                                        <p:cTn id="119" dur="500" fill="hold"/>
                                        <p:tgtEl>
                                          <p:spTgt spid="521251"/>
                                        </p:tgtEl>
                                        <p:attrNameLst>
                                          <p:attrName>ppt_y</p:attrName>
                                        </p:attrNameLst>
                                      </p:cBhvr>
                                      <p:tavLst>
                                        <p:tav tm="0">
                                          <p:val>
                                            <p:strVal val="0-#ppt_h/2"/>
                                          </p:val>
                                        </p:tav>
                                        <p:tav tm="100000">
                                          <p:val>
                                            <p:strVal val="#ppt_y"/>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521253"/>
                                        </p:tgtEl>
                                        <p:attrNameLst>
                                          <p:attrName>style.visibility</p:attrName>
                                        </p:attrNameLst>
                                      </p:cBhvr>
                                      <p:to>
                                        <p:strVal val="visible"/>
                                      </p:to>
                                    </p:set>
                                    <p:animEffect transition="in" filter="wipe(left)">
                                      <p:cBhvr>
                                        <p:cTn id="124" dur="500"/>
                                        <p:tgtEl>
                                          <p:spTgt spid="521253"/>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nodeType="clickEffect">
                                  <p:stCondLst>
                                    <p:cond delay="0"/>
                                  </p:stCondLst>
                                  <p:childTnLst>
                                    <p:set>
                                      <p:cBhvr>
                                        <p:cTn id="128" dur="1" fill="hold">
                                          <p:stCondLst>
                                            <p:cond delay="0"/>
                                          </p:stCondLst>
                                        </p:cTn>
                                        <p:tgtEl>
                                          <p:spTgt spid="521254"/>
                                        </p:tgtEl>
                                        <p:attrNameLst>
                                          <p:attrName>style.visibility</p:attrName>
                                        </p:attrNameLst>
                                      </p:cBhvr>
                                      <p:to>
                                        <p:strVal val="visible"/>
                                      </p:to>
                                    </p:set>
                                    <p:animEffect transition="in" filter="wipe(left)">
                                      <p:cBhvr>
                                        <p:cTn id="129" dur="500"/>
                                        <p:tgtEl>
                                          <p:spTgt spid="521254"/>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1" fill="hold" nodeType="clickEffect">
                                  <p:stCondLst>
                                    <p:cond delay="0"/>
                                  </p:stCondLst>
                                  <p:childTnLst>
                                    <p:set>
                                      <p:cBhvr>
                                        <p:cTn id="133" dur="1" fill="hold">
                                          <p:stCondLst>
                                            <p:cond delay="0"/>
                                          </p:stCondLst>
                                        </p:cTn>
                                        <p:tgtEl>
                                          <p:spTgt spid="521256"/>
                                        </p:tgtEl>
                                        <p:attrNameLst>
                                          <p:attrName>style.visibility</p:attrName>
                                        </p:attrNameLst>
                                      </p:cBhvr>
                                      <p:to>
                                        <p:strVal val="visible"/>
                                      </p:to>
                                    </p:set>
                                    <p:anim calcmode="lin" valueType="num">
                                      <p:cBhvr additive="base">
                                        <p:cTn id="134" dur="500" fill="hold"/>
                                        <p:tgtEl>
                                          <p:spTgt spid="521256"/>
                                        </p:tgtEl>
                                        <p:attrNameLst>
                                          <p:attrName>ppt_x</p:attrName>
                                        </p:attrNameLst>
                                      </p:cBhvr>
                                      <p:tavLst>
                                        <p:tav tm="0">
                                          <p:val>
                                            <p:strVal val="#ppt_x"/>
                                          </p:val>
                                        </p:tav>
                                        <p:tav tm="100000">
                                          <p:val>
                                            <p:strVal val="#ppt_x"/>
                                          </p:val>
                                        </p:tav>
                                      </p:tavLst>
                                    </p:anim>
                                    <p:anim calcmode="lin" valueType="num">
                                      <p:cBhvr additive="base">
                                        <p:cTn id="135" dur="500" fill="hold"/>
                                        <p:tgtEl>
                                          <p:spTgt spid="521256"/>
                                        </p:tgtEl>
                                        <p:attrNameLst>
                                          <p:attrName>ppt_y</p:attrName>
                                        </p:attrNameLst>
                                      </p:cBhvr>
                                      <p:tavLst>
                                        <p:tav tm="0">
                                          <p:val>
                                            <p:strVal val="0-#ppt_h/2"/>
                                          </p:val>
                                        </p:tav>
                                        <p:tav tm="100000">
                                          <p:val>
                                            <p:strVal val="#ppt_y"/>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1" fill="hold" nodeType="clickEffect">
                                  <p:stCondLst>
                                    <p:cond delay="0"/>
                                  </p:stCondLst>
                                  <p:childTnLst>
                                    <p:set>
                                      <p:cBhvr>
                                        <p:cTn id="139" dur="1" fill="hold">
                                          <p:stCondLst>
                                            <p:cond delay="0"/>
                                          </p:stCondLst>
                                        </p:cTn>
                                        <p:tgtEl>
                                          <p:spTgt spid="521255"/>
                                        </p:tgtEl>
                                        <p:attrNameLst>
                                          <p:attrName>style.visibility</p:attrName>
                                        </p:attrNameLst>
                                      </p:cBhvr>
                                      <p:to>
                                        <p:strVal val="visible"/>
                                      </p:to>
                                    </p:set>
                                    <p:anim calcmode="lin" valueType="num">
                                      <p:cBhvr additive="base">
                                        <p:cTn id="140" dur="500" fill="hold"/>
                                        <p:tgtEl>
                                          <p:spTgt spid="521255"/>
                                        </p:tgtEl>
                                        <p:attrNameLst>
                                          <p:attrName>ppt_x</p:attrName>
                                        </p:attrNameLst>
                                      </p:cBhvr>
                                      <p:tavLst>
                                        <p:tav tm="0">
                                          <p:val>
                                            <p:strVal val="#ppt_x"/>
                                          </p:val>
                                        </p:tav>
                                        <p:tav tm="100000">
                                          <p:val>
                                            <p:strVal val="#ppt_x"/>
                                          </p:val>
                                        </p:tav>
                                      </p:tavLst>
                                    </p:anim>
                                    <p:anim calcmode="lin" valueType="num">
                                      <p:cBhvr additive="base">
                                        <p:cTn id="141" dur="500" fill="hold"/>
                                        <p:tgtEl>
                                          <p:spTgt spid="521255"/>
                                        </p:tgtEl>
                                        <p:attrNameLst>
                                          <p:attrName>ppt_y</p:attrName>
                                        </p:attrNameLst>
                                      </p:cBhvr>
                                      <p:tavLst>
                                        <p:tav tm="0">
                                          <p:val>
                                            <p:strVal val="0-#ppt_h/2"/>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nodeType="clickEffect">
                                  <p:stCondLst>
                                    <p:cond delay="0"/>
                                  </p:stCondLst>
                                  <p:childTnLst>
                                    <p:set>
                                      <p:cBhvr>
                                        <p:cTn id="145" dur="1" fill="hold">
                                          <p:stCondLst>
                                            <p:cond delay="0"/>
                                          </p:stCondLst>
                                        </p:cTn>
                                        <p:tgtEl>
                                          <p:spTgt spid="521257"/>
                                        </p:tgtEl>
                                        <p:attrNameLst>
                                          <p:attrName>style.visibility</p:attrName>
                                        </p:attrNameLst>
                                      </p:cBhvr>
                                      <p:to>
                                        <p:strVal val="visible"/>
                                      </p:to>
                                    </p:set>
                                    <p:animEffect transition="in" filter="wipe(left)">
                                      <p:cBhvr>
                                        <p:cTn id="146" dur="500"/>
                                        <p:tgtEl>
                                          <p:spTgt spid="521257"/>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1" fill="hold" nodeType="clickEffect">
                                  <p:stCondLst>
                                    <p:cond delay="0"/>
                                  </p:stCondLst>
                                  <p:childTnLst>
                                    <p:set>
                                      <p:cBhvr>
                                        <p:cTn id="150" dur="1" fill="hold">
                                          <p:stCondLst>
                                            <p:cond delay="0"/>
                                          </p:stCondLst>
                                        </p:cTn>
                                        <p:tgtEl>
                                          <p:spTgt spid="521258"/>
                                        </p:tgtEl>
                                        <p:attrNameLst>
                                          <p:attrName>style.visibility</p:attrName>
                                        </p:attrNameLst>
                                      </p:cBhvr>
                                      <p:to>
                                        <p:strVal val="visible"/>
                                      </p:to>
                                    </p:set>
                                    <p:anim calcmode="lin" valueType="num">
                                      <p:cBhvr additive="base">
                                        <p:cTn id="151" dur="500" fill="hold"/>
                                        <p:tgtEl>
                                          <p:spTgt spid="521258"/>
                                        </p:tgtEl>
                                        <p:attrNameLst>
                                          <p:attrName>ppt_x</p:attrName>
                                        </p:attrNameLst>
                                      </p:cBhvr>
                                      <p:tavLst>
                                        <p:tav tm="0">
                                          <p:val>
                                            <p:strVal val="#ppt_x"/>
                                          </p:val>
                                        </p:tav>
                                        <p:tav tm="100000">
                                          <p:val>
                                            <p:strVal val="#ppt_x"/>
                                          </p:val>
                                        </p:tav>
                                      </p:tavLst>
                                    </p:anim>
                                    <p:anim calcmode="lin" valueType="num">
                                      <p:cBhvr additive="base">
                                        <p:cTn id="152" dur="500" fill="hold"/>
                                        <p:tgtEl>
                                          <p:spTgt spid="5212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41" grpId="0" animBg="1"/>
      <p:bldP spid="521242" grpId="0" animBg="1"/>
      <p:bldP spid="521243" grpId="0" animBg="1"/>
      <p:bldP spid="521244" grpId="0" animBg="1"/>
      <p:bldP spid="521245" grpId="0" animBg="1"/>
      <p:bldP spid="521246" grpId="0" animBg="1"/>
      <p:bldP spid="521250" grpId="0" animBg="1"/>
      <p:bldP spid="521251" grpId="0" animBg="1"/>
      <p:bldP spid="521252" grpId="0" animBg="1"/>
      <p:bldP spid="521255" grpId="0" animBg="1"/>
      <p:bldP spid="521256" grpId="0" animBg="1"/>
      <p:bldP spid="52125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A1C0CB16-E203-8B3A-9BBA-B4C44961701F}"/>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C0BE4125-F05D-4F9B-B9B3-067D31AFF9BA}" type="slidenum">
              <a:rPr lang="en-US" altLang="zh-CN" b="0" smtClean="0">
                <a:effectLst/>
              </a:rPr>
              <a:pPr eaLnBrk="1" hangingPunct="1">
                <a:defRPr/>
              </a:pPr>
              <a:t>4</a:t>
            </a:fld>
            <a:endParaRPr lang="en-US" altLang="zh-CN" b="0">
              <a:effectLst/>
            </a:endParaRPr>
          </a:p>
        </p:txBody>
      </p:sp>
      <p:sp>
        <p:nvSpPr>
          <p:cNvPr id="526338" name="Rectangle 2">
            <a:extLst>
              <a:ext uri="{FF2B5EF4-FFF2-40B4-BE49-F238E27FC236}">
                <a16:creationId xmlns:a16="http://schemas.microsoft.com/office/drawing/2014/main" id="{164F719E-18B3-79B0-BFFA-7273A95E7047}"/>
              </a:ext>
            </a:extLst>
          </p:cNvPr>
          <p:cNvSpPr>
            <a:spLocks noGrp="1" noChangeArrowheads="1"/>
          </p:cNvSpPr>
          <p:nvPr>
            <p:ph type="title"/>
          </p:nvPr>
        </p:nvSpPr>
        <p:spPr/>
        <p:txBody>
          <a:bodyPr/>
          <a:lstStyle/>
          <a:p>
            <a:pPr eaLnBrk="1" hangingPunct="1">
              <a:defRPr/>
            </a:pPr>
            <a:r>
              <a:rPr lang="zh-CN" altLang="en-US" b="0">
                <a:solidFill>
                  <a:schemeClr val="tx1"/>
                </a:solidFill>
                <a:effectLst/>
              </a:rPr>
              <a:t>参数多项式曲面</a:t>
            </a:r>
            <a:r>
              <a:rPr lang="en-US" altLang="zh-CN" b="0">
                <a:solidFill>
                  <a:schemeClr val="tx1"/>
                </a:solidFill>
                <a:effectLst/>
              </a:rPr>
              <a:t>(2/5)</a:t>
            </a:r>
          </a:p>
        </p:txBody>
      </p:sp>
      <p:sp>
        <p:nvSpPr>
          <p:cNvPr id="526339" name="Rectangle 3">
            <a:extLst>
              <a:ext uri="{FF2B5EF4-FFF2-40B4-BE49-F238E27FC236}">
                <a16:creationId xmlns:a16="http://schemas.microsoft.com/office/drawing/2014/main" id="{EDD32F7A-027F-9752-9029-4FE5DCA7AFA3}"/>
              </a:ext>
            </a:extLst>
          </p:cNvPr>
          <p:cNvSpPr>
            <a:spLocks noGrp="1" noChangeArrowheads="1"/>
          </p:cNvSpPr>
          <p:nvPr>
            <p:ph type="body" idx="1"/>
          </p:nvPr>
        </p:nvSpPr>
        <p:spPr>
          <a:xfrm>
            <a:off x="34925" y="1355725"/>
            <a:ext cx="9109075" cy="1595438"/>
          </a:xfrm>
        </p:spPr>
        <p:txBody>
          <a:bodyPr/>
          <a:lstStyle/>
          <a:p>
            <a:pPr eaLnBrk="1" hangingPunct="1">
              <a:defRPr/>
            </a:pPr>
            <a:r>
              <a:rPr lang="zh-CN" altLang="en-US" sz="2800" b="1">
                <a:effectLst/>
              </a:rPr>
              <a:t>一张矩形区域上的参数曲面片</a:t>
            </a:r>
          </a:p>
          <a:p>
            <a:pPr lvl="1" eaLnBrk="1" hangingPunct="1">
              <a:defRPr/>
            </a:pPr>
            <a:r>
              <a:rPr lang="zh-CN" altLang="en-US" sz="2400" b="1">
                <a:effectLst/>
              </a:rPr>
              <a:t>在一张矩形区域上由曲线边界包围的具有一定连续性的点集面片，用双参数的单值函数表示</a:t>
            </a:r>
          </a:p>
        </p:txBody>
      </p:sp>
      <p:pic>
        <p:nvPicPr>
          <p:cNvPr id="8197" name="Picture 4">
            <a:extLst>
              <a:ext uri="{FF2B5EF4-FFF2-40B4-BE49-F238E27FC236}">
                <a16:creationId xmlns:a16="http://schemas.microsoft.com/office/drawing/2014/main" id="{D75D4981-0629-3247-1609-239F89E1B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8388" y="3268663"/>
            <a:ext cx="2887662"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a:extLst>
              <a:ext uri="{FF2B5EF4-FFF2-40B4-BE49-F238E27FC236}">
                <a16:creationId xmlns:a16="http://schemas.microsoft.com/office/drawing/2014/main" id="{76EF27AA-BF52-514F-384E-056FB54A4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781300"/>
            <a:ext cx="41767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8">
            <a:extLst>
              <a:ext uri="{FF2B5EF4-FFF2-40B4-BE49-F238E27FC236}">
                <a16:creationId xmlns:a16="http://schemas.microsoft.com/office/drawing/2014/main" id="{B8D311E5-A3B9-235D-FA71-9DED17F2FB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614738"/>
            <a:ext cx="42386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200" name="Object 11">
            <a:extLst>
              <a:ext uri="{FF2B5EF4-FFF2-40B4-BE49-F238E27FC236}">
                <a16:creationId xmlns:a16="http://schemas.microsoft.com/office/drawing/2014/main" id="{A34F6315-7E08-18E7-0DA2-8398E227B190}"/>
              </a:ext>
            </a:extLst>
          </p:cNvPr>
          <p:cNvGraphicFramePr>
            <a:graphicFrameLocks noChangeAspect="1"/>
          </p:cNvGraphicFramePr>
          <p:nvPr>
            <p:extLst>
              <p:ext uri="{D42A27DB-BD31-4B8C-83A1-F6EECF244321}">
                <p14:modId xmlns:p14="http://schemas.microsoft.com/office/powerpoint/2010/main" val="4014854911"/>
              </p:ext>
            </p:extLst>
          </p:nvPr>
        </p:nvGraphicFramePr>
        <p:xfrm>
          <a:off x="6226175" y="2349500"/>
          <a:ext cx="2667000" cy="904875"/>
        </p:xfrm>
        <a:graphic>
          <a:graphicData uri="http://schemas.openxmlformats.org/presentationml/2006/ole">
            <mc:AlternateContent xmlns:mc="http://schemas.openxmlformats.org/markup-compatibility/2006">
              <mc:Choice xmlns:v="urn:schemas-microsoft-com:vml" Requires="v">
                <p:oleObj name="公式" r:id="rId5" imgW="1346200" imgH="457200" progId="Equation.3">
                  <p:embed/>
                </p:oleObj>
              </mc:Choice>
              <mc:Fallback>
                <p:oleObj name="公式" r:id="rId5" imgW="1346200" imgH="457200" progId="Equation.3">
                  <p:embed/>
                  <p:pic>
                    <p:nvPicPr>
                      <p:cNvPr id="0" name="Object 11"/>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6226175" y="2349500"/>
                        <a:ext cx="26670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1" name="Object 13">
            <a:extLst>
              <a:ext uri="{FF2B5EF4-FFF2-40B4-BE49-F238E27FC236}">
                <a16:creationId xmlns:a16="http://schemas.microsoft.com/office/drawing/2014/main" id="{75571DAD-3981-A46F-7AAF-01E2B4DA7A73}"/>
              </a:ext>
            </a:extLst>
          </p:cNvPr>
          <p:cNvGraphicFramePr>
            <a:graphicFrameLocks noChangeAspect="1"/>
          </p:cNvGraphicFramePr>
          <p:nvPr>
            <p:extLst>
              <p:ext uri="{D42A27DB-BD31-4B8C-83A1-F6EECF244321}">
                <p14:modId xmlns:p14="http://schemas.microsoft.com/office/powerpoint/2010/main" val="2980724905"/>
              </p:ext>
            </p:extLst>
          </p:nvPr>
        </p:nvGraphicFramePr>
        <p:xfrm>
          <a:off x="900113" y="3141663"/>
          <a:ext cx="4038600" cy="400050"/>
        </p:xfrm>
        <a:graphic>
          <a:graphicData uri="http://schemas.openxmlformats.org/presentationml/2006/ole">
            <mc:AlternateContent xmlns:mc="http://schemas.openxmlformats.org/markup-compatibility/2006">
              <mc:Choice xmlns:v="urn:schemas-microsoft-com:vml" Requires="v">
                <p:oleObj name="公式" r:id="rId7" imgW="1917700" imgH="190500" progId="Equation.3">
                  <p:embed/>
                </p:oleObj>
              </mc:Choice>
              <mc:Fallback>
                <p:oleObj name="公式" r:id="rId7" imgW="1917700" imgH="190500" progId="Equation.3">
                  <p:embed/>
                  <p:pic>
                    <p:nvPicPr>
                      <p:cNvPr id="0" name="Object 13"/>
                      <p:cNvPicPr>
                        <a:picLocks noChangeAspect="1" noChangeArrowheads="1"/>
                      </p:cNvPicPr>
                      <p:nvPr/>
                    </p:nvPicPr>
                    <p:blipFill>
                      <a:blip r:embed="rId8">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900113" y="3141663"/>
                        <a:ext cx="4038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202" name="Picture 14" descr="CG_Gif_3_057">
            <a:extLst>
              <a:ext uri="{FF2B5EF4-FFF2-40B4-BE49-F238E27FC236}">
                <a16:creationId xmlns:a16="http://schemas.microsoft.com/office/drawing/2014/main" id="{0DC44AC7-8904-4D98-A668-07AB611879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588" y="188913"/>
            <a:ext cx="2041525" cy="145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灯片编号占位符 5">
            <a:extLst>
              <a:ext uri="{FF2B5EF4-FFF2-40B4-BE49-F238E27FC236}">
                <a16:creationId xmlns:a16="http://schemas.microsoft.com/office/drawing/2014/main" id="{D0BAFF5B-0E5F-38BF-D291-A676217CD273}"/>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DAC23184-750F-4977-8A2E-9B8452836024}" type="slidenum">
              <a:rPr lang="en-US" altLang="zh-CN" b="0" smtClean="0">
                <a:effectLst/>
              </a:rPr>
              <a:pPr eaLnBrk="1" hangingPunct="1">
                <a:defRPr/>
              </a:pPr>
              <a:t>5</a:t>
            </a:fld>
            <a:endParaRPr lang="en-US" altLang="zh-CN" b="0">
              <a:effectLst/>
            </a:endParaRPr>
          </a:p>
        </p:txBody>
      </p:sp>
      <p:sp>
        <p:nvSpPr>
          <p:cNvPr id="494594" name="Rectangle 2">
            <a:extLst>
              <a:ext uri="{FF2B5EF4-FFF2-40B4-BE49-F238E27FC236}">
                <a16:creationId xmlns:a16="http://schemas.microsoft.com/office/drawing/2014/main" id="{A95BDD8F-A372-A674-143E-847BDC1C9349}"/>
              </a:ext>
            </a:extLst>
          </p:cNvPr>
          <p:cNvSpPr>
            <a:spLocks noGrp="1" noChangeArrowheads="1"/>
          </p:cNvSpPr>
          <p:nvPr>
            <p:ph type="title"/>
          </p:nvPr>
        </p:nvSpPr>
        <p:spPr/>
        <p:txBody>
          <a:bodyPr/>
          <a:lstStyle/>
          <a:p>
            <a:pPr eaLnBrk="1" hangingPunct="1">
              <a:defRPr/>
            </a:pPr>
            <a:r>
              <a:rPr lang="zh-CN" altLang="en-US" b="0">
                <a:solidFill>
                  <a:schemeClr val="tx1"/>
                </a:solidFill>
                <a:effectLst/>
              </a:rPr>
              <a:t>参数多项式曲面</a:t>
            </a:r>
            <a:r>
              <a:rPr lang="en-US" altLang="zh-CN" b="0">
                <a:solidFill>
                  <a:schemeClr val="tx1"/>
                </a:solidFill>
                <a:effectLst/>
              </a:rPr>
              <a:t>(2/5)</a:t>
            </a:r>
          </a:p>
        </p:txBody>
      </p:sp>
      <p:sp>
        <p:nvSpPr>
          <p:cNvPr id="494595" name="Rectangle 3">
            <a:extLst>
              <a:ext uri="{FF2B5EF4-FFF2-40B4-BE49-F238E27FC236}">
                <a16:creationId xmlns:a16="http://schemas.microsoft.com/office/drawing/2014/main" id="{ADD1A394-87B6-9B24-A3DA-A78E8B15266D}"/>
              </a:ext>
            </a:extLst>
          </p:cNvPr>
          <p:cNvSpPr>
            <a:spLocks noGrp="1" noChangeArrowheads="1"/>
          </p:cNvSpPr>
          <p:nvPr>
            <p:ph type="body" idx="1"/>
          </p:nvPr>
        </p:nvSpPr>
        <p:spPr>
          <a:xfrm>
            <a:off x="628650" y="1981200"/>
            <a:ext cx="7543800" cy="4114800"/>
          </a:xfrm>
        </p:spPr>
        <p:txBody>
          <a:bodyPr/>
          <a:lstStyle/>
          <a:p>
            <a:pPr eaLnBrk="1" hangingPunct="1">
              <a:defRPr/>
            </a:pPr>
            <a:r>
              <a:rPr lang="zh-CN" altLang="en-US" b="1">
                <a:effectLst/>
              </a:rPr>
              <a:t>等参数曲线</a:t>
            </a:r>
          </a:p>
          <a:p>
            <a:pPr lvl="1" eaLnBrk="1" hangingPunct="1">
              <a:defRPr/>
            </a:pPr>
            <a:r>
              <a:rPr lang="zh-CN" altLang="en-US" b="1">
                <a:effectLst/>
              </a:rPr>
              <a:t>一个参数固定，一个参数自由变化</a:t>
            </a:r>
          </a:p>
          <a:p>
            <a:pPr lvl="1" eaLnBrk="1" hangingPunct="1">
              <a:defRPr/>
            </a:pPr>
            <a:r>
              <a:rPr lang="en-US" altLang="zh-CN" b="1">
                <a:effectLst/>
              </a:rPr>
              <a:t>u</a:t>
            </a:r>
            <a:r>
              <a:rPr lang="zh-CN" altLang="en-US" b="1">
                <a:effectLst/>
              </a:rPr>
              <a:t>曲线</a:t>
            </a:r>
          </a:p>
          <a:p>
            <a:pPr lvl="1" eaLnBrk="1" hangingPunct="1">
              <a:defRPr/>
            </a:pPr>
            <a:r>
              <a:rPr lang="en-US" altLang="zh-CN" b="1">
                <a:effectLst/>
              </a:rPr>
              <a:t>w</a:t>
            </a:r>
            <a:r>
              <a:rPr lang="zh-CN" altLang="en-US" b="1">
                <a:effectLst/>
              </a:rPr>
              <a:t>曲线</a:t>
            </a:r>
          </a:p>
          <a:p>
            <a:pPr eaLnBrk="1" hangingPunct="1">
              <a:defRPr/>
            </a:pPr>
            <a:endParaRPr lang="en-US" altLang="zh-CN" b="1">
              <a:effectLst/>
            </a:endParaRPr>
          </a:p>
        </p:txBody>
      </p:sp>
      <p:graphicFrame>
        <p:nvGraphicFramePr>
          <p:cNvPr id="9221" name="Object 5">
            <a:extLst>
              <a:ext uri="{FF2B5EF4-FFF2-40B4-BE49-F238E27FC236}">
                <a16:creationId xmlns:a16="http://schemas.microsoft.com/office/drawing/2014/main" id="{C1E49251-C800-C96B-9AA5-B72F28925149}"/>
              </a:ext>
            </a:extLst>
          </p:cNvPr>
          <p:cNvGraphicFramePr>
            <a:graphicFrameLocks noChangeAspect="1"/>
          </p:cNvGraphicFramePr>
          <p:nvPr>
            <p:extLst>
              <p:ext uri="{D42A27DB-BD31-4B8C-83A1-F6EECF244321}">
                <p14:modId xmlns:p14="http://schemas.microsoft.com/office/powerpoint/2010/main" val="1656409931"/>
              </p:ext>
            </p:extLst>
          </p:nvPr>
        </p:nvGraphicFramePr>
        <p:xfrm>
          <a:off x="2470150" y="3114675"/>
          <a:ext cx="1701800" cy="515938"/>
        </p:xfrm>
        <a:graphic>
          <a:graphicData uri="http://schemas.openxmlformats.org/presentationml/2006/ole">
            <mc:AlternateContent xmlns:mc="http://schemas.openxmlformats.org/markup-compatibility/2006">
              <mc:Choice xmlns:v="urn:schemas-microsoft-com:vml" Requires="v">
                <p:oleObj name="Equation" r:id="rId2" imgW="774360" imgH="228600" progId="Equation.DSMT4">
                  <p:embed/>
                </p:oleObj>
              </mc:Choice>
              <mc:Fallback>
                <p:oleObj name="Equation" r:id="rId2" imgW="774360" imgH="228600" progId="Equation.DSMT4">
                  <p:embed/>
                  <p:pic>
                    <p:nvPicPr>
                      <p:cNvPr id="0" name="Object 5"/>
                      <p:cNvPicPr>
                        <a:picLocks noChangeAspect="1" noChangeArrowheads="1"/>
                      </p:cNvPicPr>
                      <p:nvPr/>
                    </p:nvPicPr>
                    <p:blipFill>
                      <a:blip r:embed="rId3"/>
                      <a:srcRect/>
                      <a:stretch>
                        <a:fillRect/>
                      </a:stretch>
                    </p:blipFill>
                    <p:spPr bwMode="auto">
                      <a:xfrm>
                        <a:off x="2470150" y="3114675"/>
                        <a:ext cx="17018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a:extLst>
              <a:ext uri="{FF2B5EF4-FFF2-40B4-BE49-F238E27FC236}">
                <a16:creationId xmlns:a16="http://schemas.microsoft.com/office/drawing/2014/main" id="{458ED9E5-F6F1-9C86-B472-3D32C5E5B451}"/>
              </a:ext>
            </a:extLst>
          </p:cNvPr>
          <p:cNvGraphicFramePr>
            <a:graphicFrameLocks noChangeAspect="1"/>
          </p:cNvGraphicFramePr>
          <p:nvPr>
            <p:extLst>
              <p:ext uri="{D42A27DB-BD31-4B8C-83A1-F6EECF244321}">
                <p14:modId xmlns:p14="http://schemas.microsoft.com/office/powerpoint/2010/main" val="896624423"/>
              </p:ext>
            </p:extLst>
          </p:nvPr>
        </p:nvGraphicFramePr>
        <p:xfrm>
          <a:off x="2470150" y="3646488"/>
          <a:ext cx="1701800" cy="517525"/>
        </p:xfrm>
        <a:graphic>
          <a:graphicData uri="http://schemas.openxmlformats.org/presentationml/2006/ole">
            <mc:AlternateContent xmlns:mc="http://schemas.openxmlformats.org/markup-compatibility/2006">
              <mc:Choice xmlns:v="urn:schemas-microsoft-com:vml" Requires="v">
                <p:oleObj name="Equation" r:id="rId4" imgW="774360" imgH="228600" progId="Equation.DSMT4">
                  <p:embed/>
                </p:oleObj>
              </mc:Choice>
              <mc:Fallback>
                <p:oleObj name="Equation" r:id="rId4" imgW="774360" imgH="228600" progId="Equation.DSMT4">
                  <p:embed/>
                  <p:pic>
                    <p:nvPicPr>
                      <p:cNvPr id="0" name="Object 6"/>
                      <p:cNvPicPr>
                        <a:picLocks noChangeAspect="1" noChangeArrowheads="1"/>
                      </p:cNvPicPr>
                      <p:nvPr/>
                    </p:nvPicPr>
                    <p:blipFill>
                      <a:blip r:embed="rId5"/>
                      <a:srcRect/>
                      <a:stretch>
                        <a:fillRect/>
                      </a:stretch>
                    </p:blipFill>
                    <p:spPr bwMode="auto">
                      <a:xfrm>
                        <a:off x="2470150" y="3646488"/>
                        <a:ext cx="17018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23" name="Group 15">
            <a:extLst>
              <a:ext uri="{FF2B5EF4-FFF2-40B4-BE49-F238E27FC236}">
                <a16:creationId xmlns:a16="http://schemas.microsoft.com/office/drawing/2014/main" id="{1738EC92-77E7-B1EA-5511-2641CBF93D80}"/>
              </a:ext>
            </a:extLst>
          </p:cNvPr>
          <p:cNvGrpSpPr>
            <a:grpSpLocks/>
          </p:cNvGrpSpPr>
          <p:nvPr/>
        </p:nvGrpSpPr>
        <p:grpSpPr bwMode="auto">
          <a:xfrm>
            <a:off x="5029200" y="2743200"/>
            <a:ext cx="3810000" cy="3529013"/>
            <a:chOff x="3168" y="1728"/>
            <a:chExt cx="2400" cy="2223"/>
          </a:xfrm>
        </p:grpSpPr>
        <p:graphicFrame>
          <p:nvGraphicFramePr>
            <p:cNvPr id="9226" name="Object 4">
              <a:extLst>
                <a:ext uri="{FF2B5EF4-FFF2-40B4-BE49-F238E27FC236}">
                  <a16:creationId xmlns:a16="http://schemas.microsoft.com/office/drawing/2014/main" id="{E1675CB6-89B3-24EF-A912-32BE131AC354}"/>
                </a:ext>
              </a:extLst>
            </p:cNvPr>
            <p:cNvGraphicFramePr>
              <a:graphicFrameLocks noChangeAspect="1"/>
            </p:cNvGraphicFramePr>
            <p:nvPr>
              <p:extLst>
                <p:ext uri="{D42A27DB-BD31-4B8C-83A1-F6EECF244321}">
                  <p14:modId xmlns:p14="http://schemas.microsoft.com/office/powerpoint/2010/main" val="1658538652"/>
                </p:ext>
              </p:extLst>
            </p:nvPr>
          </p:nvGraphicFramePr>
          <p:xfrm>
            <a:off x="3168" y="1920"/>
            <a:ext cx="2400" cy="2031"/>
          </p:xfrm>
          <a:graphic>
            <a:graphicData uri="http://schemas.openxmlformats.org/presentationml/2006/ole">
              <mc:AlternateContent xmlns:mc="http://schemas.openxmlformats.org/markup-compatibility/2006">
                <mc:Choice xmlns:v="urn:schemas-microsoft-com:vml" Requires="v">
                  <p:oleObj name="Image" r:id="rId6" imgW="5858101" imgH="4955877" progId="Photoshop.Image.5">
                    <p:embed/>
                  </p:oleObj>
                </mc:Choice>
                <mc:Fallback>
                  <p:oleObj name="Image" r:id="rId6" imgW="5858101" imgH="4955877" progId="Photoshop.Image.5">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 y="1920"/>
                          <a:ext cx="2400" cy="2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7" name="Line 9">
              <a:extLst>
                <a:ext uri="{FF2B5EF4-FFF2-40B4-BE49-F238E27FC236}">
                  <a16:creationId xmlns:a16="http://schemas.microsoft.com/office/drawing/2014/main" id="{A9514E74-480B-8D7F-2A07-275327E955A6}"/>
                </a:ext>
              </a:extLst>
            </p:cNvPr>
            <p:cNvSpPr>
              <a:spLocks noChangeShapeType="1"/>
            </p:cNvSpPr>
            <p:nvPr/>
          </p:nvSpPr>
          <p:spPr bwMode="auto">
            <a:xfrm flipV="1">
              <a:off x="4416" y="2448"/>
              <a:ext cx="1104" cy="96"/>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8" name="Line 10">
              <a:extLst>
                <a:ext uri="{FF2B5EF4-FFF2-40B4-BE49-F238E27FC236}">
                  <a16:creationId xmlns:a16="http://schemas.microsoft.com/office/drawing/2014/main" id="{7594211D-EB29-C39A-084A-B9F1E3158B29}"/>
                </a:ext>
              </a:extLst>
            </p:cNvPr>
            <p:cNvSpPr>
              <a:spLocks noChangeShapeType="1"/>
            </p:cNvSpPr>
            <p:nvPr/>
          </p:nvSpPr>
          <p:spPr bwMode="auto">
            <a:xfrm flipV="1">
              <a:off x="4368" y="1728"/>
              <a:ext cx="240" cy="86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9" name="Line 11">
              <a:extLst>
                <a:ext uri="{FF2B5EF4-FFF2-40B4-BE49-F238E27FC236}">
                  <a16:creationId xmlns:a16="http://schemas.microsoft.com/office/drawing/2014/main" id="{C7718E64-4064-58D4-213B-23599FFA1E97}"/>
                </a:ext>
              </a:extLst>
            </p:cNvPr>
            <p:cNvSpPr>
              <a:spLocks noChangeShapeType="1"/>
            </p:cNvSpPr>
            <p:nvPr/>
          </p:nvSpPr>
          <p:spPr bwMode="auto">
            <a:xfrm flipH="1" flipV="1">
              <a:off x="3984" y="2208"/>
              <a:ext cx="384" cy="384"/>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0" name="Text Box 14">
              <a:extLst>
                <a:ext uri="{FF2B5EF4-FFF2-40B4-BE49-F238E27FC236}">
                  <a16:creationId xmlns:a16="http://schemas.microsoft.com/office/drawing/2014/main" id="{D02CFCC0-A128-3E42-529B-EDB869B82C6B}"/>
                </a:ext>
              </a:extLst>
            </p:cNvPr>
            <p:cNvSpPr txBox="1">
              <a:spLocks noChangeArrowheads="1"/>
            </p:cNvSpPr>
            <p:nvPr/>
          </p:nvSpPr>
          <p:spPr bwMode="auto">
            <a:xfrm>
              <a:off x="3288" y="3294"/>
              <a:ext cx="227" cy="23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dirty="0"/>
                <a:t>w</a:t>
              </a:r>
            </a:p>
          </p:txBody>
        </p:sp>
      </p:grpSp>
      <p:sp>
        <p:nvSpPr>
          <p:cNvPr id="494599" name="Line 7">
            <a:extLst>
              <a:ext uri="{FF2B5EF4-FFF2-40B4-BE49-F238E27FC236}">
                <a16:creationId xmlns:a16="http://schemas.microsoft.com/office/drawing/2014/main" id="{F3078F66-E03A-817B-DD5E-4A0D496505B3}"/>
              </a:ext>
            </a:extLst>
          </p:cNvPr>
          <p:cNvSpPr>
            <a:spLocks noChangeShapeType="1"/>
          </p:cNvSpPr>
          <p:nvPr/>
        </p:nvSpPr>
        <p:spPr bwMode="auto">
          <a:xfrm>
            <a:off x="4267200" y="3352800"/>
            <a:ext cx="2286000" cy="685800"/>
          </a:xfrm>
          <a:prstGeom prst="line">
            <a:avLst/>
          </a:prstGeom>
          <a:noFill/>
          <a:ln w="762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4600" name="Line 8">
            <a:extLst>
              <a:ext uri="{FF2B5EF4-FFF2-40B4-BE49-F238E27FC236}">
                <a16:creationId xmlns:a16="http://schemas.microsoft.com/office/drawing/2014/main" id="{713F4C1A-6469-BE66-26A4-3F653AB245DB}"/>
              </a:ext>
            </a:extLst>
          </p:cNvPr>
          <p:cNvSpPr>
            <a:spLocks noChangeShapeType="1"/>
          </p:cNvSpPr>
          <p:nvPr/>
        </p:nvSpPr>
        <p:spPr bwMode="auto">
          <a:xfrm>
            <a:off x="4343400" y="3962400"/>
            <a:ext cx="2438400" cy="6858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4599"/>
                                        </p:tgtEl>
                                        <p:attrNameLst>
                                          <p:attrName>style.visibility</p:attrName>
                                        </p:attrNameLst>
                                      </p:cBhvr>
                                      <p:to>
                                        <p:strVal val="visible"/>
                                      </p:to>
                                    </p:set>
                                    <p:animEffect transition="in" filter="wipe(left)">
                                      <p:cBhvr>
                                        <p:cTn id="7" dur="500"/>
                                        <p:tgtEl>
                                          <p:spTgt spid="494599"/>
                                        </p:tgtEl>
                                      </p:cBhvr>
                                    </p:animEffect>
                                  </p:childTnLst>
                                  <p:subTnLst>
                                    <p:set>
                                      <p:cBhvr override="childStyle">
                                        <p:cTn dur="1" fill="hold" display="0" masterRel="nextClick" afterEffect="1"/>
                                        <p:tgtEl>
                                          <p:spTgt spid="49459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4600"/>
                                        </p:tgtEl>
                                        <p:attrNameLst>
                                          <p:attrName>style.visibility</p:attrName>
                                        </p:attrNameLst>
                                      </p:cBhvr>
                                      <p:to>
                                        <p:strVal val="visible"/>
                                      </p:to>
                                    </p:set>
                                    <p:animEffect transition="in" filter="wipe(left)">
                                      <p:cBhvr>
                                        <p:cTn id="12" dur="500"/>
                                        <p:tgtEl>
                                          <p:spTgt spid="494600"/>
                                        </p:tgtEl>
                                      </p:cBhvr>
                                    </p:animEffect>
                                  </p:childTnLst>
                                  <p:subTnLst>
                                    <p:set>
                                      <p:cBhvr override="childStyle">
                                        <p:cTn dur="1" fill="hold" display="0" masterRel="nextClick" afterEffect="1"/>
                                        <p:tgtEl>
                                          <p:spTgt spid="49460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397EF54A-2BE0-30C0-75BF-BB14FA7EA64E}"/>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5FB75B5E-E656-4C4B-BEB7-51B61C98074D}" type="slidenum">
              <a:rPr lang="en-US" altLang="zh-CN" b="0" smtClean="0">
                <a:effectLst/>
              </a:rPr>
              <a:pPr eaLnBrk="1" hangingPunct="1">
                <a:defRPr/>
              </a:pPr>
              <a:t>6</a:t>
            </a:fld>
            <a:endParaRPr lang="en-US" altLang="zh-CN" b="0">
              <a:effectLst/>
            </a:endParaRPr>
          </a:p>
        </p:txBody>
      </p:sp>
      <p:sp>
        <p:nvSpPr>
          <p:cNvPr id="495618" name="Rectangle 2">
            <a:extLst>
              <a:ext uri="{FF2B5EF4-FFF2-40B4-BE49-F238E27FC236}">
                <a16:creationId xmlns:a16="http://schemas.microsoft.com/office/drawing/2014/main" id="{92AEA37B-9CB1-8764-957E-8811170D4427}"/>
              </a:ext>
            </a:extLst>
          </p:cNvPr>
          <p:cNvSpPr>
            <a:spLocks noGrp="1" noChangeArrowheads="1"/>
          </p:cNvSpPr>
          <p:nvPr>
            <p:ph type="title"/>
          </p:nvPr>
        </p:nvSpPr>
        <p:spPr/>
        <p:txBody>
          <a:bodyPr/>
          <a:lstStyle/>
          <a:p>
            <a:pPr eaLnBrk="1" hangingPunct="1">
              <a:defRPr/>
            </a:pPr>
            <a:r>
              <a:rPr lang="zh-CN" altLang="en-US" b="0">
                <a:solidFill>
                  <a:schemeClr val="tx1"/>
                </a:solidFill>
                <a:effectLst/>
              </a:rPr>
              <a:t>参数多项式曲面</a:t>
            </a:r>
            <a:r>
              <a:rPr lang="en-US" altLang="zh-CN" b="0">
                <a:solidFill>
                  <a:schemeClr val="tx1"/>
                </a:solidFill>
                <a:effectLst/>
              </a:rPr>
              <a:t>(3/5)</a:t>
            </a:r>
          </a:p>
        </p:txBody>
      </p:sp>
      <p:sp>
        <p:nvSpPr>
          <p:cNvPr id="495619" name="Rectangle 3">
            <a:extLst>
              <a:ext uri="{FF2B5EF4-FFF2-40B4-BE49-F238E27FC236}">
                <a16:creationId xmlns:a16="http://schemas.microsoft.com/office/drawing/2014/main" id="{10C6C26C-B0C7-6FCB-EC5F-D7B02E1B6F2D}"/>
              </a:ext>
            </a:extLst>
          </p:cNvPr>
          <p:cNvSpPr>
            <a:spLocks noGrp="1" noChangeArrowheads="1"/>
          </p:cNvSpPr>
          <p:nvPr>
            <p:ph type="body" idx="1"/>
          </p:nvPr>
        </p:nvSpPr>
        <p:spPr/>
        <p:txBody>
          <a:bodyPr/>
          <a:lstStyle/>
          <a:p>
            <a:pPr eaLnBrk="1" hangingPunct="1">
              <a:defRPr/>
            </a:pPr>
            <a:r>
              <a:rPr lang="zh-CN" altLang="en-US">
                <a:effectLst/>
              </a:rPr>
              <a:t>参数多项式曲面的定义</a:t>
            </a:r>
          </a:p>
          <a:p>
            <a:pPr eaLnBrk="1" hangingPunct="1">
              <a:defRPr/>
            </a:pPr>
            <a:endParaRPr lang="zh-CN" altLang="en-US">
              <a:effectLst/>
            </a:endParaRPr>
          </a:p>
          <a:p>
            <a:pPr lvl="1" eaLnBrk="1" hangingPunct="1">
              <a:defRPr/>
            </a:pPr>
            <a:endParaRPr lang="zh-CN" altLang="en-US">
              <a:effectLst/>
            </a:endParaRPr>
          </a:p>
          <a:p>
            <a:pPr lvl="1" eaLnBrk="1" hangingPunct="1">
              <a:defRPr/>
            </a:pPr>
            <a:r>
              <a:rPr lang="zh-CN" altLang="en-US">
                <a:effectLst/>
              </a:rPr>
              <a:t>系数矩阵</a:t>
            </a:r>
          </a:p>
        </p:txBody>
      </p:sp>
      <p:graphicFrame>
        <p:nvGraphicFramePr>
          <p:cNvPr id="10245" name="Object 4">
            <a:extLst>
              <a:ext uri="{FF2B5EF4-FFF2-40B4-BE49-F238E27FC236}">
                <a16:creationId xmlns:a16="http://schemas.microsoft.com/office/drawing/2014/main" id="{4DB6E1F4-D0DC-B72A-C70B-EA21926CA6BE}"/>
              </a:ext>
            </a:extLst>
          </p:cNvPr>
          <p:cNvGraphicFramePr>
            <a:graphicFrameLocks noChangeAspect="1"/>
          </p:cNvGraphicFramePr>
          <p:nvPr>
            <p:extLst>
              <p:ext uri="{D42A27DB-BD31-4B8C-83A1-F6EECF244321}">
                <p14:modId xmlns:p14="http://schemas.microsoft.com/office/powerpoint/2010/main" val="3614042208"/>
              </p:ext>
            </p:extLst>
          </p:nvPr>
        </p:nvGraphicFramePr>
        <p:xfrm>
          <a:off x="952500" y="2614613"/>
          <a:ext cx="7377113" cy="1100137"/>
        </p:xfrm>
        <a:graphic>
          <a:graphicData uri="http://schemas.openxmlformats.org/presentationml/2006/ole">
            <mc:AlternateContent xmlns:mc="http://schemas.openxmlformats.org/markup-compatibility/2006">
              <mc:Choice xmlns:v="urn:schemas-microsoft-com:vml" Requires="v">
                <p:oleObj name="公式" r:id="rId2" imgW="3409814" imgH="495440" progId="Equation.3">
                  <p:embed/>
                </p:oleObj>
              </mc:Choice>
              <mc:Fallback>
                <p:oleObj name="公式" r:id="rId2" imgW="3409814" imgH="49544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614613"/>
                        <a:ext cx="7377113" cy="110013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5">
            <a:extLst>
              <a:ext uri="{FF2B5EF4-FFF2-40B4-BE49-F238E27FC236}">
                <a16:creationId xmlns:a16="http://schemas.microsoft.com/office/drawing/2014/main" id="{CBAD5CF4-B1B7-42A7-11CC-3A655C85E1EC}"/>
              </a:ext>
            </a:extLst>
          </p:cNvPr>
          <p:cNvGraphicFramePr>
            <a:graphicFrameLocks noChangeAspect="1"/>
          </p:cNvGraphicFramePr>
          <p:nvPr>
            <p:extLst>
              <p:ext uri="{D42A27DB-BD31-4B8C-83A1-F6EECF244321}">
                <p14:modId xmlns:p14="http://schemas.microsoft.com/office/powerpoint/2010/main" val="1089013673"/>
              </p:ext>
            </p:extLst>
          </p:nvPr>
        </p:nvGraphicFramePr>
        <p:xfrm>
          <a:off x="3276600" y="4348163"/>
          <a:ext cx="3429000" cy="2033587"/>
        </p:xfrm>
        <a:graphic>
          <a:graphicData uri="http://schemas.openxmlformats.org/presentationml/2006/ole">
            <mc:AlternateContent xmlns:mc="http://schemas.openxmlformats.org/markup-compatibility/2006">
              <mc:Choice xmlns:v="urn:schemas-microsoft-com:vml" Requires="v">
                <p:oleObj name="公式" r:id="rId4" imgW="1581014" imgH="933290" progId="Equation.3">
                  <p:embed/>
                </p:oleObj>
              </mc:Choice>
              <mc:Fallback>
                <p:oleObj name="公式" r:id="rId4" imgW="1581014" imgH="93329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348163"/>
                        <a:ext cx="3429000" cy="203358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 name="灯片编号占位符 6">
            <a:extLst>
              <a:ext uri="{FF2B5EF4-FFF2-40B4-BE49-F238E27FC236}">
                <a16:creationId xmlns:a16="http://schemas.microsoft.com/office/drawing/2014/main" id="{2CA49DB8-A158-706C-3F83-50055A749CBC}"/>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E442501B-76EC-411B-A40D-CFDB63584AE0}" type="slidenum">
              <a:rPr lang="en-US" altLang="zh-CN" b="0" smtClean="0">
                <a:effectLst/>
              </a:rPr>
              <a:pPr eaLnBrk="1" hangingPunct="1">
                <a:defRPr/>
              </a:pPr>
              <a:t>7</a:t>
            </a:fld>
            <a:endParaRPr lang="en-US" altLang="zh-CN" b="0">
              <a:effectLst/>
            </a:endParaRPr>
          </a:p>
        </p:txBody>
      </p:sp>
      <p:sp>
        <p:nvSpPr>
          <p:cNvPr id="496642" name="Rectangle 2">
            <a:extLst>
              <a:ext uri="{FF2B5EF4-FFF2-40B4-BE49-F238E27FC236}">
                <a16:creationId xmlns:a16="http://schemas.microsoft.com/office/drawing/2014/main" id="{93FEC9A3-00DC-1D28-BEAF-0BA057AEBE6F}"/>
              </a:ext>
            </a:extLst>
          </p:cNvPr>
          <p:cNvSpPr>
            <a:spLocks noGrp="1" noChangeArrowheads="1"/>
          </p:cNvSpPr>
          <p:nvPr>
            <p:ph type="title"/>
          </p:nvPr>
        </p:nvSpPr>
        <p:spPr/>
        <p:txBody>
          <a:bodyPr/>
          <a:lstStyle/>
          <a:p>
            <a:pPr eaLnBrk="1" hangingPunct="1">
              <a:defRPr/>
            </a:pPr>
            <a:r>
              <a:rPr lang="zh-CN" altLang="en-US" b="0">
                <a:solidFill>
                  <a:schemeClr val="tx1"/>
                </a:solidFill>
                <a:effectLst/>
              </a:rPr>
              <a:t>参数多项式曲面</a:t>
            </a:r>
            <a:r>
              <a:rPr lang="en-US" altLang="zh-CN" b="0">
                <a:solidFill>
                  <a:schemeClr val="tx1"/>
                </a:solidFill>
                <a:effectLst/>
              </a:rPr>
              <a:t>(4/5)</a:t>
            </a:r>
          </a:p>
        </p:txBody>
      </p:sp>
      <p:sp>
        <p:nvSpPr>
          <p:cNvPr id="496643" name="Rectangle 3">
            <a:extLst>
              <a:ext uri="{FF2B5EF4-FFF2-40B4-BE49-F238E27FC236}">
                <a16:creationId xmlns:a16="http://schemas.microsoft.com/office/drawing/2014/main" id="{24E92164-B7E1-7D7D-14A8-3582E47C6952}"/>
              </a:ext>
            </a:extLst>
          </p:cNvPr>
          <p:cNvSpPr>
            <a:spLocks noGrp="1" noChangeArrowheads="1"/>
          </p:cNvSpPr>
          <p:nvPr>
            <p:ph type="body" sz="half" idx="1"/>
          </p:nvPr>
        </p:nvSpPr>
        <p:spPr/>
        <p:txBody>
          <a:bodyPr/>
          <a:lstStyle/>
          <a:p>
            <a:pPr eaLnBrk="1" hangingPunct="1">
              <a:defRPr/>
            </a:pPr>
            <a:r>
              <a:rPr lang="zh-CN" altLang="en-US" sz="2800" b="1">
                <a:effectLst/>
              </a:rPr>
              <a:t>矩阵表示</a:t>
            </a:r>
          </a:p>
        </p:txBody>
      </p:sp>
      <p:grpSp>
        <p:nvGrpSpPr>
          <p:cNvPr id="11269" name="Group 23">
            <a:extLst>
              <a:ext uri="{FF2B5EF4-FFF2-40B4-BE49-F238E27FC236}">
                <a16:creationId xmlns:a16="http://schemas.microsoft.com/office/drawing/2014/main" id="{BB853236-F99B-6F42-604A-9BC0D13523DB}"/>
              </a:ext>
            </a:extLst>
          </p:cNvPr>
          <p:cNvGrpSpPr>
            <a:grpSpLocks/>
          </p:cNvGrpSpPr>
          <p:nvPr/>
        </p:nvGrpSpPr>
        <p:grpSpPr bwMode="auto">
          <a:xfrm>
            <a:off x="15875" y="3284538"/>
            <a:ext cx="3908425" cy="3095625"/>
            <a:chOff x="1232" y="1296"/>
            <a:chExt cx="3088" cy="2448"/>
          </a:xfrm>
        </p:grpSpPr>
        <p:sp>
          <p:nvSpPr>
            <p:cNvPr id="11278" name="Freeform 4">
              <a:extLst>
                <a:ext uri="{FF2B5EF4-FFF2-40B4-BE49-F238E27FC236}">
                  <a16:creationId xmlns:a16="http://schemas.microsoft.com/office/drawing/2014/main" id="{21DA8819-5380-4EAB-67A7-C86008EB9915}"/>
                </a:ext>
              </a:extLst>
            </p:cNvPr>
            <p:cNvSpPr>
              <a:spLocks/>
            </p:cNvSpPr>
            <p:nvPr/>
          </p:nvSpPr>
          <p:spPr bwMode="auto">
            <a:xfrm>
              <a:off x="1920" y="1824"/>
              <a:ext cx="624" cy="1728"/>
            </a:xfrm>
            <a:custGeom>
              <a:avLst/>
              <a:gdLst>
                <a:gd name="T0" fmla="*/ 0 w 624"/>
                <a:gd name="T1" fmla="*/ 1728 h 1728"/>
                <a:gd name="T2" fmla="*/ 144 w 624"/>
                <a:gd name="T3" fmla="*/ 672 h 1728"/>
                <a:gd name="T4" fmla="*/ 624 w 624"/>
                <a:gd name="T5" fmla="*/ 0 h 1728"/>
                <a:gd name="T6" fmla="*/ 0 60000 65536"/>
                <a:gd name="T7" fmla="*/ 0 60000 65536"/>
                <a:gd name="T8" fmla="*/ 0 60000 65536"/>
                <a:gd name="T9" fmla="*/ 0 w 624"/>
                <a:gd name="T10" fmla="*/ 0 h 1728"/>
                <a:gd name="T11" fmla="*/ 624 w 624"/>
                <a:gd name="T12" fmla="*/ 1728 h 1728"/>
              </a:gdLst>
              <a:ahLst/>
              <a:cxnLst>
                <a:cxn ang="T6">
                  <a:pos x="T0" y="T1"/>
                </a:cxn>
                <a:cxn ang="T7">
                  <a:pos x="T2" y="T3"/>
                </a:cxn>
                <a:cxn ang="T8">
                  <a:pos x="T4" y="T5"/>
                </a:cxn>
              </a:cxnLst>
              <a:rect l="T9" t="T10" r="T11" b="T12"/>
              <a:pathLst>
                <a:path w="624" h="1728">
                  <a:moveTo>
                    <a:pt x="0" y="1728"/>
                  </a:moveTo>
                  <a:cubicBezTo>
                    <a:pt x="20" y="1344"/>
                    <a:pt x="40" y="960"/>
                    <a:pt x="144" y="672"/>
                  </a:cubicBezTo>
                  <a:cubicBezTo>
                    <a:pt x="248" y="384"/>
                    <a:pt x="436" y="192"/>
                    <a:pt x="6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9" name="Freeform 5">
              <a:extLst>
                <a:ext uri="{FF2B5EF4-FFF2-40B4-BE49-F238E27FC236}">
                  <a16:creationId xmlns:a16="http://schemas.microsoft.com/office/drawing/2014/main" id="{4188EB46-D861-D143-E478-0213924E0420}"/>
                </a:ext>
              </a:extLst>
            </p:cNvPr>
            <p:cNvSpPr>
              <a:spLocks/>
            </p:cNvSpPr>
            <p:nvPr/>
          </p:nvSpPr>
          <p:spPr bwMode="auto">
            <a:xfrm>
              <a:off x="2256" y="1680"/>
              <a:ext cx="624" cy="1728"/>
            </a:xfrm>
            <a:custGeom>
              <a:avLst/>
              <a:gdLst>
                <a:gd name="T0" fmla="*/ 0 w 624"/>
                <a:gd name="T1" fmla="*/ 1728 h 1728"/>
                <a:gd name="T2" fmla="*/ 144 w 624"/>
                <a:gd name="T3" fmla="*/ 672 h 1728"/>
                <a:gd name="T4" fmla="*/ 624 w 624"/>
                <a:gd name="T5" fmla="*/ 0 h 1728"/>
                <a:gd name="T6" fmla="*/ 0 60000 65536"/>
                <a:gd name="T7" fmla="*/ 0 60000 65536"/>
                <a:gd name="T8" fmla="*/ 0 60000 65536"/>
                <a:gd name="T9" fmla="*/ 0 w 624"/>
                <a:gd name="T10" fmla="*/ 0 h 1728"/>
                <a:gd name="T11" fmla="*/ 624 w 624"/>
                <a:gd name="T12" fmla="*/ 1728 h 1728"/>
              </a:gdLst>
              <a:ahLst/>
              <a:cxnLst>
                <a:cxn ang="T6">
                  <a:pos x="T0" y="T1"/>
                </a:cxn>
                <a:cxn ang="T7">
                  <a:pos x="T2" y="T3"/>
                </a:cxn>
                <a:cxn ang="T8">
                  <a:pos x="T4" y="T5"/>
                </a:cxn>
              </a:cxnLst>
              <a:rect l="T9" t="T10" r="T11" b="T12"/>
              <a:pathLst>
                <a:path w="624" h="1728">
                  <a:moveTo>
                    <a:pt x="0" y="1728"/>
                  </a:moveTo>
                  <a:cubicBezTo>
                    <a:pt x="20" y="1344"/>
                    <a:pt x="40" y="960"/>
                    <a:pt x="144" y="672"/>
                  </a:cubicBezTo>
                  <a:cubicBezTo>
                    <a:pt x="248" y="384"/>
                    <a:pt x="436" y="192"/>
                    <a:pt x="6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0" name="Freeform 6">
              <a:extLst>
                <a:ext uri="{FF2B5EF4-FFF2-40B4-BE49-F238E27FC236}">
                  <a16:creationId xmlns:a16="http://schemas.microsoft.com/office/drawing/2014/main" id="{2C8C8DB7-536D-B9DC-7876-044ABCEC701A}"/>
                </a:ext>
              </a:extLst>
            </p:cNvPr>
            <p:cNvSpPr>
              <a:spLocks/>
            </p:cNvSpPr>
            <p:nvPr/>
          </p:nvSpPr>
          <p:spPr bwMode="auto">
            <a:xfrm>
              <a:off x="3696" y="1776"/>
              <a:ext cx="624" cy="1728"/>
            </a:xfrm>
            <a:custGeom>
              <a:avLst/>
              <a:gdLst>
                <a:gd name="T0" fmla="*/ 0 w 624"/>
                <a:gd name="T1" fmla="*/ 1728 h 1728"/>
                <a:gd name="T2" fmla="*/ 144 w 624"/>
                <a:gd name="T3" fmla="*/ 672 h 1728"/>
                <a:gd name="T4" fmla="*/ 624 w 624"/>
                <a:gd name="T5" fmla="*/ 0 h 1728"/>
                <a:gd name="T6" fmla="*/ 0 60000 65536"/>
                <a:gd name="T7" fmla="*/ 0 60000 65536"/>
                <a:gd name="T8" fmla="*/ 0 60000 65536"/>
                <a:gd name="T9" fmla="*/ 0 w 624"/>
                <a:gd name="T10" fmla="*/ 0 h 1728"/>
                <a:gd name="T11" fmla="*/ 624 w 624"/>
                <a:gd name="T12" fmla="*/ 1728 h 1728"/>
              </a:gdLst>
              <a:ahLst/>
              <a:cxnLst>
                <a:cxn ang="T6">
                  <a:pos x="T0" y="T1"/>
                </a:cxn>
                <a:cxn ang="T7">
                  <a:pos x="T2" y="T3"/>
                </a:cxn>
                <a:cxn ang="T8">
                  <a:pos x="T4" y="T5"/>
                </a:cxn>
              </a:cxnLst>
              <a:rect l="T9" t="T10" r="T11" b="T12"/>
              <a:pathLst>
                <a:path w="624" h="1728">
                  <a:moveTo>
                    <a:pt x="0" y="1728"/>
                  </a:moveTo>
                  <a:cubicBezTo>
                    <a:pt x="20" y="1344"/>
                    <a:pt x="40" y="960"/>
                    <a:pt x="144" y="672"/>
                  </a:cubicBezTo>
                  <a:cubicBezTo>
                    <a:pt x="248" y="384"/>
                    <a:pt x="436" y="192"/>
                    <a:pt x="6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1" name="Freeform 7">
              <a:extLst>
                <a:ext uri="{FF2B5EF4-FFF2-40B4-BE49-F238E27FC236}">
                  <a16:creationId xmlns:a16="http://schemas.microsoft.com/office/drawing/2014/main" id="{DCAD0E45-91E0-C7BD-8785-8C2AF063BFA6}"/>
                </a:ext>
              </a:extLst>
            </p:cNvPr>
            <p:cNvSpPr>
              <a:spLocks/>
            </p:cNvSpPr>
            <p:nvPr/>
          </p:nvSpPr>
          <p:spPr bwMode="auto">
            <a:xfrm>
              <a:off x="3456" y="1728"/>
              <a:ext cx="624" cy="1728"/>
            </a:xfrm>
            <a:custGeom>
              <a:avLst/>
              <a:gdLst>
                <a:gd name="T0" fmla="*/ 0 w 624"/>
                <a:gd name="T1" fmla="*/ 1728 h 1728"/>
                <a:gd name="T2" fmla="*/ 144 w 624"/>
                <a:gd name="T3" fmla="*/ 672 h 1728"/>
                <a:gd name="T4" fmla="*/ 624 w 624"/>
                <a:gd name="T5" fmla="*/ 0 h 1728"/>
                <a:gd name="T6" fmla="*/ 0 60000 65536"/>
                <a:gd name="T7" fmla="*/ 0 60000 65536"/>
                <a:gd name="T8" fmla="*/ 0 60000 65536"/>
                <a:gd name="T9" fmla="*/ 0 w 624"/>
                <a:gd name="T10" fmla="*/ 0 h 1728"/>
                <a:gd name="T11" fmla="*/ 624 w 624"/>
                <a:gd name="T12" fmla="*/ 1728 h 1728"/>
              </a:gdLst>
              <a:ahLst/>
              <a:cxnLst>
                <a:cxn ang="T6">
                  <a:pos x="T0" y="T1"/>
                </a:cxn>
                <a:cxn ang="T7">
                  <a:pos x="T2" y="T3"/>
                </a:cxn>
                <a:cxn ang="T8">
                  <a:pos x="T4" y="T5"/>
                </a:cxn>
              </a:cxnLst>
              <a:rect l="T9" t="T10" r="T11" b="T12"/>
              <a:pathLst>
                <a:path w="624" h="1728">
                  <a:moveTo>
                    <a:pt x="0" y="1728"/>
                  </a:moveTo>
                  <a:cubicBezTo>
                    <a:pt x="20" y="1344"/>
                    <a:pt x="40" y="960"/>
                    <a:pt x="144" y="672"/>
                  </a:cubicBezTo>
                  <a:cubicBezTo>
                    <a:pt x="248" y="384"/>
                    <a:pt x="436" y="192"/>
                    <a:pt x="6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2" name="Freeform 8">
              <a:extLst>
                <a:ext uri="{FF2B5EF4-FFF2-40B4-BE49-F238E27FC236}">
                  <a16:creationId xmlns:a16="http://schemas.microsoft.com/office/drawing/2014/main" id="{87B53757-55B5-5300-AEBE-094656FAB550}"/>
                </a:ext>
              </a:extLst>
            </p:cNvPr>
            <p:cNvSpPr>
              <a:spLocks/>
            </p:cNvSpPr>
            <p:nvPr/>
          </p:nvSpPr>
          <p:spPr bwMode="auto">
            <a:xfrm>
              <a:off x="3216" y="1680"/>
              <a:ext cx="624" cy="1728"/>
            </a:xfrm>
            <a:custGeom>
              <a:avLst/>
              <a:gdLst>
                <a:gd name="T0" fmla="*/ 0 w 624"/>
                <a:gd name="T1" fmla="*/ 1728 h 1728"/>
                <a:gd name="T2" fmla="*/ 144 w 624"/>
                <a:gd name="T3" fmla="*/ 672 h 1728"/>
                <a:gd name="T4" fmla="*/ 624 w 624"/>
                <a:gd name="T5" fmla="*/ 0 h 1728"/>
                <a:gd name="T6" fmla="*/ 0 60000 65536"/>
                <a:gd name="T7" fmla="*/ 0 60000 65536"/>
                <a:gd name="T8" fmla="*/ 0 60000 65536"/>
                <a:gd name="T9" fmla="*/ 0 w 624"/>
                <a:gd name="T10" fmla="*/ 0 h 1728"/>
                <a:gd name="T11" fmla="*/ 624 w 624"/>
                <a:gd name="T12" fmla="*/ 1728 h 1728"/>
              </a:gdLst>
              <a:ahLst/>
              <a:cxnLst>
                <a:cxn ang="T6">
                  <a:pos x="T0" y="T1"/>
                </a:cxn>
                <a:cxn ang="T7">
                  <a:pos x="T2" y="T3"/>
                </a:cxn>
                <a:cxn ang="T8">
                  <a:pos x="T4" y="T5"/>
                </a:cxn>
              </a:cxnLst>
              <a:rect l="T9" t="T10" r="T11" b="T12"/>
              <a:pathLst>
                <a:path w="624" h="1728">
                  <a:moveTo>
                    <a:pt x="0" y="1728"/>
                  </a:moveTo>
                  <a:cubicBezTo>
                    <a:pt x="20" y="1344"/>
                    <a:pt x="40" y="960"/>
                    <a:pt x="144" y="672"/>
                  </a:cubicBezTo>
                  <a:cubicBezTo>
                    <a:pt x="248" y="384"/>
                    <a:pt x="436" y="192"/>
                    <a:pt x="6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3" name="Freeform 9">
              <a:extLst>
                <a:ext uri="{FF2B5EF4-FFF2-40B4-BE49-F238E27FC236}">
                  <a16:creationId xmlns:a16="http://schemas.microsoft.com/office/drawing/2014/main" id="{75BE5926-639D-25D2-C787-FED258758754}"/>
                </a:ext>
              </a:extLst>
            </p:cNvPr>
            <p:cNvSpPr>
              <a:spLocks/>
            </p:cNvSpPr>
            <p:nvPr/>
          </p:nvSpPr>
          <p:spPr bwMode="auto">
            <a:xfrm>
              <a:off x="2928" y="1632"/>
              <a:ext cx="624" cy="1728"/>
            </a:xfrm>
            <a:custGeom>
              <a:avLst/>
              <a:gdLst>
                <a:gd name="T0" fmla="*/ 0 w 624"/>
                <a:gd name="T1" fmla="*/ 1728 h 1728"/>
                <a:gd name="T2" fmla="*/ 144 w 624"/>
                <a:gd name="T3" fmla="*/ 672 h 1728"/>
                <a:gd name="T4" fmla="*/ 624 w 624"/>
                <a:gd name="T5" fmla="*/ 0 h 1728"/>
                <a:gd name="T6" fmla="*/ 0 60000 65536"/>
                <a:gd name="T7" fmla="*/ 0 60000 65536"/>
                <a:gd name="T8" fmla="*/ 0 60000 65536"/>
                <a:gd name="T9" fmla="*/ 0 w 624"/>
                <a:gd name="T10" fmla="*/ 0 h 1728"/>
                <a:gd name="T11" fmla="*/ 624 w 624"/>
                <a:gd name="T12" fmla="*/ 1728 h 1728"/>
              </a:gdLst>
              <a:ahLst/>
              <a:cxnLst>
                <a:cxn ang="T6">
                  <a:pos x="T0" y="T1"/>
                </a:cxn>
                <a:cxn ang="T7">
                  <a:pos x="T2" y="T3"/>
                </a:cxn>
                <a:cxn ang="T8">
                  <a:pos x="T4" y="T5"/>
                </a:cxn>
              </a:cxnLst>
              <a:rect l="T9" t="T10" r="T11" b="T12"/>
              <a:pathLst>
                <a:path w="624" h="1728">
                  <a:moveTo>
                    <a:pt x="0" y="1728"/>
                  </a:moveTo>
                  <a:cubicBezTo>
                    <a:pt x="20" y="1344"/>
                    <a:pt x="40" y="960"/>
                    <a:pt x="144" y="672"/>
                  </a:cubicBezTo>
                  <a:cubicBezTo>
                    <a:pt x="248" y="384"/>
                    <a:pt x="436" y="192"/>
                    <a:pt x="6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4" name="Freeform 10">
              <a:extLst>
                <a:ext uri="{FF2B5EF4-FFF2-40B4-BE49-F238E27FC236}">
                  <a16:creationId xmlns:a16="http://schemas.microsoft.com/office/drawing/2014/main" id="{72904E83-65CC-685C-2FB1-FC822600ABAD}"/>
                </a:ext>
              </a:extLst>
            </p:cNvPr>
            <p:cNvSpPr>
              <a:spLocks/>
            </p:cNvSpPr>
            <p:nvPr/>
          </p:nvSpPr>
          <p:spPr bwMode="auto">
            <a:xfrm>
              <a:off x="2544" y="1632"/>
              <a:ext cx="624" cy="1728"/>
            </a:xfrm>
            <a:custGeom>
              <a:avLst/>
              <a:gdLst>
                <a:gd name="T0" fmla="*/ 0 w 624"/>
                <a:gd name="T1" fmla="*/ 1728 h 1728"/>
                <a:gd name="T2" fmla="*/ 144 w 624"/>
                <a:gd name="T3" fmla="*/ 672 h 1728"/>
                <a:gd name="T4" fmla="*/ 624 w 624"/>
                <a:gd name="T5" fmla="*/ 0 h 1728"/>
                <a:gd name="T6" fmla="*/ 0 60000 65536"/>
                <a:gd name="T7" fmla="*/ 0 60000 65536"/>
                <a:gd name="T8" fmla="*/ 0 60000 65536"/>
                <a:gd name="T9" fmla="*/ 0 w 624"/>
                <a:gd name="T10" fmla="*/ 0 h 1728"/>
                <a:gd name="T11" fmla="*/ 624 w 624"/>
                <a:gd name="T12" fmla="*/ 1728 h 1728"/>
              </a:gdLst>
              <a:ahLst/>
              <a:cxnLst>
                <a:cxn ang="T6">
                  <a:pos x="T0" y="T1"/>
                </a:cxn>
                <a:cxn ang="T7">
                  <a:pos x="T2" y="T3"/>
                </a:cxn>
                <a:cxn ang="T8">
                  <a:pos x="T4" y="T5"/>
                </a:cxn>
              </a:cxnLst>
              <a:rect l="T9" t="T10" r="T11" b="T12"/>
              <a:pathLst>
                <a:path w="624" h="1728">
                  <a:moveTo>
                    <a:pt x="0" y="1728"/>
                  </a:moveTo>
                  <a:cubicBezTo>
                    <a:pt x="20" y="1344"/>
                    <a:pt x="40" y="960"/>
                    <a:pt x="144" y="672"/>
                  </a:cubicBezTo>
                  <a:cubicBezTo>
                    <a:pt x="248" y="384"/>
                    <a:pt x="436" y="192"/>
                    <a:pt x="6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5" name="Freeform 11">
              <a:extLst>
                <a:ext uri="{FF2B5EF4-FFF2-40B4-BE49-F238E27FC236}">
                  <a16:creationId xmlns:a16="http://schemas.microsoft.com/office/drawing/2014/main" id="{11AC62F9-1F6A-C49F-91D1-330404A1738F}"/>
                </a:ext>
              </a:extLst>
            </p:cNvPr>
            <p:cNvSpPr>
              <a:spLocks/>
            </p:cNvSpPr>
            <p:nvPr/>
          </p:nvSpPr>
          <p:spPr bwMode="auto">
            <a:xfrm>
              <a:off x="1968" y="1872"/>
              <a:ext cx="2112" cy="424"/>
            </a:xfrm>
            <a:custGeom>
              <a:avLst/>
              <a:gdLst>
                <a:gd name="T0" fmla="*/ 0 w 2112"/>
                <a:gd name="T1" fmla="*/ 424 h 424"/>
                <a:gd name="T2" fmla="*/ 912 w 2112"/>
                <a:gd name="T3" fmla="*/ 40 h 424"/>
                <a:gd name="T4" fmla="*/ 2112 w 2112"/>
                <a:gd name="T5" fmla="*/ 184 h 424"/>
                <a:gd name="T6" fmla="*/ 0 60000 65536"/>
                <a:gd name="T7" fmla="*/ 0 60000 65536"/>
                <a:gd name="T8" fmla="*/ 0 60000 65536"/>
                <a:gd name="T9" fmla="*/ 0 w 2112"/>
                <a:gd name="T10" fmla="*/ 0 h 424"/>
                <a:gd name="T11" fmla="*/ 2112 w 2112"/>
                <a:gd name="T12" fmla="*/ 424 h 424"/>
              </a:gdLst>
              <a:ahLst/>
              <a:cxnLst>
                <a:cxn ang="T6">
                  <a:pos x="T0" y="T1"/>
                </a:cxn>
                <a:cxn ang="T7">
                  <a:pos x="T2" y="T3"/>
                </a:cxn>
                <a:cxn ang="T8">
                  <a:pos x="T4" y="T5"/>
                </a:cxn>
              </a:cxnLst>
              <a:rect l="T9" t="T10" r="T11" b="T12"/>
              <a:pathLst>
                <a:path w="2112" h="424">
                  <a:moveTo>
                    <a:pt x="0" y="424"/>
                  </a:moveTo>
                  <a:cubicBezTo>
                    <a:pt x="280" y="252"/>
                    <a:pt x="560" y="80"/>
                    <a:pt x="912" y="40"/>
                  </a:cubicBezTo>
                  <a:cubicBezTo>
                    <a:pt x="1264" y="0"/>
                    <a:pt x="1688" y="92"/>
                    <a:pt x="2112" y="1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6" name="Freeform 12">
              <a:extLst>
                <a:ext uri="{FF2B5EF4-FFF2-40B4-BE49-F238E27FC236}">
                  <a16:creationId xmlns:a16="http://schemas.microsoft.com/office/drawing/2014/main" id="{B1D8F243-8F22-1832-7FAF-DC5B80DB00F6}"/>
                </a:ext>
              </a:extLst>
            </p:cNvPr>
            <p:cNvSpPr>
              <a:spLocks/>
            </p:cNvSpPr>
            <p:nvPr/>
          </p:nvSpPr>
          <p:spPr bwMode="auto">
            <a:xfrm>
              <a:off x="1728" y="2352"/>
              <a:ext cx="2112" cy="424"/>
            </a:xfrm>
            <a:custGeom>
              <a:avLst/>
              <a:gdLst>
                <a:gd name="T0" fmla="*/ 0 w 2112"/>
                <a:gd name="T1" fmla="*/ 424 h 424"/>
                <a:gd name="T2" fmla="*/ 912 w 2112"/>
                <a:gd name="T3" fmla="*/ 40 h 424"/>
                <a:gd name="T4" fmla="*/ 2112 w 2112"/>
                <a:gd name="T5" fmla="*/ 184 h 424"/>
                <a:gd name="T6" fmla="*/ 0 60000 65536"/>
                <a:gd name="T7" fmla="*/ 0 60000 65536"/>
                <a:gd name="T8" fmla="*/ 0 60000 65536"/>
                <a:gd name="T9" fmla="*/ 0 w 2112"/>
                <a:gd name="T10" fmla="*/ 0 h 424"/>
                <a:gd name="T11" fmla="*/ 2112 w 2112"/>
                <a:gd name="T12" fmla="*/ 424 h 424"/>
              </a:gdLst>
              <a:ahLst/>
              <a:cxnLst>
                <a:cxn ang="T6">
                  <a:pos x="T0" y="T1"/>
                </a:cxn>
                <a:cxn ang="T7">
                  <a:pos x="T2" y="T3"/>
                </a:cxn>
                <a:cxn ang="T8">
                  <a:pos x="T4" y="T5"/>
                </a:cxn>
              </a:cxnLst>
              <a:rect l="T9" t="T10" r="T11" b="T12"/>
              <a:pathLst>
                <a:path w="2112" h="424">
                  <a:moveTo>
                    <a:pt x="0" y="424"/>
                  </a:moveTo>
                  <a:cubicBezTo>
                    <a:pt x="280" y="252"/>
                    <a:pt x="560" y="80"/>
                    <a:pt x="912" y="40"/>
                  </a:cubicBezTo>
                  <a:cubicBezTo>
                    <a:pt x="1264" y="0"/>
                    <a:pt x="1688" y="92"/>
                    <a:pt x="2112" y="1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7" name="Freeform 13">
              <a:extLst>
                <a:ext uri="{FF2B5EF4-FFF2-40B4-BE49-F238E27FC236}">
                  <a16:creationId xmlns:a16="http://schemas.microsoft.com/office/drawing/2014/main" id="{81DF2F81-F337-D115-59C7-D29150294A9A}"/>
                </a:ext>
              </a:extLst>
            </p:cNvPr>
            <p:cNvSpPr>
              <a:spLocks/>
            </p:cNvSpPr>
            <p:nvPr/>
          </p:nvSpPr>
          <p:spPr bwMode="auto">
            <a:xfrm>
              <a:off x="1872" y="2016"/>
              <a:ext cx="2112" cy="424"/>
            </a:xfrm>
            <a:custGeom>
              <a:avLst/>
              <a:gdLst>
                <a:gd name="T0" fmla="*/ 0 w 2112"/>
                <a:gd name="T1" fmla="*/ 424 h 424"/>
                <a:gd name="T2" fmla="*/ 912 w 2112"/>
                <a:gd name="T3" fmla="*/ 40 h 424"/>
                <a:gd name="T4" fmla="*/ 2112 w 2112"/>
                <a:gd name="T5" fmla="*/ 184 h 424"/>
                <a:gd name="T6" fmla="*/ 0 60000 65536"/>
                <a:gd name="T7" fmla="*/ 0 60000 65536"/>
                <a:gd name="T8" fmla="*/ 0 60000 65536"/>
                <a:gd name="T9" fmla="*/ 0 w 2112"/>
                <a:gd name="T10" fmla="*/ 0 h 424"/>
                <a:gd name="T11" fmla="*/ 2112 w 2112"/>
                <a:gd name="T12" fmla="*/ 424 h 424"/>
              </a:gdLst>
              <a:ahLst/>
              <a:cxnLst>
                <a:cxn ang="T6">
                  <a:pos x="T0" y="T1"/>
                </a:cxn>
                <a:cxn ang="T7">
                  <a:pos x="T2" y="T3"/>
                </a:cxn>
                <a:cxn ang="T8">
                  <a:pos x="T4" y="T5"/>
                </a:cxn>
              </a:cxnLst>
              <a:rect l="T9" t="T10" r="T11" b="T12"/>
              <a:pathLst>
                <a:path w="2112" h="424">
                  <a:moveTo>
                    <a:pt x="0" y="424"/>
                  </a:moveTo>
                  <a:cubicBezTo>
                    <a:pt x="280" y="252"/>
                    <a:pt x="560" y="80"/>
                    <a:pt x="912" y="40"/>
                  </a:cubicBezTo>
                  <a:cubicBezTo>
                    <a:pt x="1264" y="0"/>
                    <a:pt x="1688" y="92"/>
                    <a:pt x="2112" y="1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8" name="Freeform 14">
              <a:extLst>
                <a:ext uri="{FF2B5EF4-FFF2-40B4-BE49-F238E27FC236}">
                  <a16:creationId xmlns:a16="http://schemas.microsoft.com/office/drawing/2014/main" id="{2062714C-A79B-028C-1EC7-9EAB1AAB3985}"/>
                </a:ext>
              </a:extLst>
            </p:cNvPr>
            <p:cNvSpPr>
              <a:spLocks/>
            </p:cNvSpPr>
            <p:nvPr/>
          </p:nvSpPr>
          <p:spPr bwMode="auto">
            <a:xfrm>
              <a:off x="1632" y="2688"/>
              <a:ext cx="2112" cy="424"/>
            </a:xfrm>
            <a:custGeom>
              <a:avLst/>
              <a:gdLst>
                <a:gd name="T0" fmla="*/ 0 w 2112"/>
                <a:gd name="T1" fmla="*/ 424 h 424"/>
                <a:gd name="T2" fmla="*/ 912 w 2112"/>
                <a:gd name="T3" fmla="*/ 40 h 424"/>
                <a:gd name="T4" fmla="*/ 2112 w 2112"/>
                <a:gd name="T5" fmla="*/ 184 h 424"/>
                <a:gd name="T6" fmla="*/ 0 60000 65536"/>
                <a:gd name="T7" fmla="*/ 0 60000 65536"/>
                <a:gd name="T8" fmla="*/ 0 60000 65536"/>
                <a:gd name="T9" fmla="*/ 0 w 2112"/>
                <a:gd name="T10" fmla="*/ 0 h 424"/>
                <a:gd name="T11" fmla="*/ 2112 w 2112"/>
                <a:gd name="T12" fmla="*/ 424 h 424"/>
              </a:gdLst>
              <a:ahLst/>
              <a:cxnLst>
                <a:cxn ang="T6">
                  <a:pos x="T0" y="T1"/>
                </a:cxn>
                <a:cxn ang="T7">
                  <a:pos x="T2" y="T3"/>
                </a:cxn>
                <a:cxn ang="T8">
                  <a:pos x="T4" y="T5"/>
                </a:cxn>
              </a:cxnLst>
              <a:rect l="T9" t="T10" r="T11" b="T12"/>
              <a:pathLst>
                <a:path w="2112" h="424">
                  <a:moveTo>
                    <a:pt x="0" y="424"/>
                  </a:moveTo>
                  <a:cubicBezTo>
                    <a:pt x="280" y="252"/>
                    <a:pt x="560" y="80"/>
                    <a:pt x="912" y="40"/>
                  </a:cubicBezTo>
                  <a:cubicBezTo>
                    <a:pt x="1264" y="0"/>
                    <a:pt x="1688" y="92"/>
                    <a:pt x="2112" y="1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9" name="Freeform 15">
              <a:extLst>
                <a:ext uri="{FF2B5EF4-FFF2-40B4-BE49-F238E27FC236}">
                  <a16:creationId xmlns:a16="http://schemas.microsoft.com/office/drawing/2014/main" id="{B63C2E41-65F5-5D96-BB7E-8CD97B39D46B}"/>
                </a:ext>
              </a:extLst>
            </p:cNvPr>
            <p:cNvSpPr>
              <a:spLocks/>
            </p:cNvSpPr>
            <p:nvPr/>
          </p:nvSpPr>
          <p:spPr bwMode="auto">
            <a:xfrm>
              <a:off x="1632" y="2976"/>
              <a:ext cx="2112" cy="424"/>
            </a:xfrm>
            <a:custGeom>
              <a:avLst/>
              <a:gdLst>
                <a:gd name="T0" fmla="*/ 0 w 2112"/>
                <a:gd name="T1" fmla="*/ 424 h 424"/>
                <a:gd name="T2" fmla="*/ 912 w 2112"/>
                <a:gd name="T3" fmla="*/ 40 h 424"/>
                <a:gd name="T4" fmla="*/ 2112 w 2112"/>
                <a:gd name="T5" fmla="*/ 184 h 424"/>
                <a:gd name="T6" fmla="*/ 0 60000 65536"/>
                <a:gd name="T7" fmla="*/ 0 60000 65536"/>
                <a:gd name="T8" fmla="*/ 0 60000 65536"/>
                <a:gd name="T9" fmla="*/ 0 w 2112"/>
                <a:gd name="T10" fmla="*/ 0 h 424"/>
                <a:gd name="T11" fmla="*/ 2112 w 2112"/>
                <a:gd name="T12" fmla="*/ 424 h 424"/>
              </a:gdLst>
              <a:ahLst/>
              <a:cxnLst>
                <a:cxn ang="T6">
                  <a:pos x="T0" y="T1"/>
                </a:cxn>
                <a:cxn ang="T7">
                  <a:pos x="T2" y="T3"/>
                </a:cxn>
                <a:cxn ang="T8">
                  <a:pos x="T4" y="T5"/>
                </a:cxn>
              </a:cxnLst>
              <a:rect l="T9" t="T10" r="T11" b="T12"/>
              <a:pathLst>
                <a:path w="2112" h="424">
                  <a:moveTo>
                    <a:pt x="0" y="424"/>
                  </a:moveTo>
                  <a:cubicBezTo>
                    <a:pt x="280" y="252"/>
                    <a:pt x="560" y="80"/>
                    <a:pt x="912" y="40"/>
                  </a:cubicBezTo>
                  <a:cubicBezTo>
                    <a:pt x="1264" y="0"/>
                    <a:pt x="1688" y="92"/>
                    <a:pt x="2112" y="1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0" name="Freeform 16">
              <a:extLst>
                <a:ext uri="{FF2B5EF4-FFF2-40B4-BE49-F238E27FC236}">
                  <a16:creationId xmlns:a16="http://schemas.microsoft.com/office/drawing/2014/main" id="{119BD3F9-357B-9A5E-160D-E14416F2E6FD}"/>
                </a:ext>
              </a:extLst>
            </p:cNvPr>
            <p:cNvSpPr>
              <a:spLocks/>
            </p:cNvSpPr>
            <p:nvPr/>
          </p:nvSpPr>
          <p:spPr bwMode="auto">
            <a:xfrm>
              <a:off x="1584" y="3312"/>
              <a:ext cx="2112" cy="424"/>
            </a:xfrm>
            <a:custGeom>
              <a:avLst/>
              <a:gdLst>
                <a:gd name="T0" fmla="*/ 0 w 2112"/>
                <a:gd name="T1" fmla="*/ 424 h 424"/>
                <a:gd name="T2" fmla="*/ 912 w 2112"/>
                <a:gd name="T3" fmla="*/ 40 h 424"/>
                <a:gd name="T4" fmla="*/ 2112 w 2112"/>
                <a:gd name="T5" fmla="*/ 184 h 424"/>
                <a:gd name="T6" fmla="*/ 0 60000 65536"/>
                <a:gd name="T7" fmla="*/ 0 60000 65536"/>
                <a:gd name="T8" fmla="*/ 0 60000 65536"/>
                <a:gd name="T9" fmla="*/ 0 w 2112"/>
                <a:gd name="T10" fmla="*/ 0 h 424"/>
                <a:gd name="T11" fmla="*/ 2112 w 2112"/>
                <a:gd name="T12" fmla="*/ 424 h 424"/>
              </a:gdLst>
              <a:ahLst/>
              <a:cxnLst>
                <a:cxn ang="T6">
                  <a:pos x="T0" y="T1"/>
                </a:cxn>
                <a:cxn ang="T7">
                  <a:pos x="T2" y="T3"/>
                </a:cxn>
                <a:cxn ang="T8">
                  <a:pos x="T4" y="T5"/>
                </a:cxn>
              </a:cxnLst>
              <a:rect l="T9" t="T10" r="T11" b="T12"/>
              <a:pathLst>
                <a:path w="2112" h="424">
                  <a:moveTo>
                    <a:pt x="0" y="424"/>
                  </a:moveTo>
                  <a:cubicBezTo>
                    <a:pt x="280" y="252"/>
                    <a:pt x="560" y="80"/>
                    <a:pt x="912" y="40"/>
                  </a:cubicBezTo>
                  <a:cubicBezTo>
                    <a:pt x="1264" y="0"/>
                    <a:pt x="1688" y="92"/>
                    <a:pt x="2112" y="1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291" name="Group 17">
              <a:extLst>
                <a:ext uri="{FF2B5EF4-FFF2-40B4-BE49-F238E27FC236}">
                  <a16:creationId xmlns:a16="http://schemas.microsoft.com/office/drawing/2014/main" id="{37AB04CB-45BA-E3A0-CBD1-F9B4E36DD839}"/>
                </a:ext>
              </a:extLst>
            </p:cNvPr>
            <p:cNvGrpSpPr>
              <a:grpSpLocks/>
            </p:cNvGrpSpPr>
            <p:nvPr/>
          </p:nvGrpSpPr>
          <p:grpSpPr bwMode="auto">
            <a:xfrm>
              <a:off x="1232" y="2016"/>
              <a:ext cx="976" cy="1728"/>
              <a:chOff x="1232" y="2016"/>
              <a:chExt cx="976" cy="1728"/>
            </a:xfrm>
          </p:grpSpPr>
          <p:sp>
            <p:nvSpPr>
              <p:cNvPr id="11295" name="Freeform 18">
                <a:extLst>
                  <a:ext uri="{FF2B5EF4-FFF2-40B4-BE49-F238E27FC236}">
                    <a16:creationId xmlns:a16="http://schemas.microsoft.com/office/drawing/2014/main" id="{12C1FD82-EF61-9AEB-1D86-936D811B3774}"/>
                  </a:ext>
                </a:extLst>
              </p:cNvPr>
              <p:cNvSpPr>
                <a:spLocks/>
              </p:cNvSpPr>
              <p:nvPr/>
            </p:nvSpPr>
            <p:spPr bwMode="auto">
              <a:xfrm>
                <a:off x="1584" y="2016"/>
                <a:ext cx="624" cy="1728"/>
              </a:xfrm>
              <a:custGeom>
                <a:avLst/>
                <a:gdLst>
                  <a:gd name="T0" fmla="*/ 0 w 624"/>
                  <a:gd name="T1" fmla="*/ 1728 h 1728"/>
                  <a:gd name="T2" fmla="*/ 144 w 624"/>
                  <a:gd name="T3" fmla="*/ 672 h 1728"/>
                  <a:gd name="T4" fmla="*/ 624 w 624"/>
                  <a:gd name="T5" fmla="*/ 0 h 1728"/>
                  <a:gd name="T6" fmla="*/ 0 60000 65536"/>
                  <a:gd name="T7" fmla="*/ 0 60000 65536"/>
                  <a:gd name="T8" fmla="*/ 0 60000 65536"/>
                  <a:gd name="T9" fmla="*/ 0 w 624"/>
                  <a:gd name="T10" fmla="*/ 0 h 1728"/>
                  <a:gd name="T11" fmla="*/ 624 w 624"/>
                  <a:gd name="T12" fmla="*/ 1728 h 1728"/>
                </a:gdLst>
                <a:ahLst/>
                <a:cxnLst>
                  <a:cxn ang="T6">
                    <a:pos x="T0" y="T1"/>
                  </a:cxn>
                  <a:cxn ang="T7">
                    <a:pos x="T2" y="T3"/>
                  </a:cxn>
                  <a:cxn ang="T8">
                    <a:pos x="T4" y="T5"/>
                  </a:cxn>
                </a:cxnLst>
                <a:rect l="T9" t="T10" r="T11" b="T12"/>
                <a:pathLst>
                  <a:path w="624" h="1728">
                    <a:moveTo>
                      <a:pt x="0" y="1728"/>
                    </a:moveTo>
                    <a:cubicBezTo>
                      <a:pt x="20" y="1344"/>
                      <a:pt x="40" y="960"/>
                      <a:pt x="144" y="672"/>
                    </a:cubicBezTo>
                    <a:cubicBezTo>
                      <a:pt x="248" y="384"/>
                      <a:pt x="436" y="192"/>
                      <a:pt x="6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1296" name="Object 19">
                <a:extLst>
                  <a:ext uri="{FF2B5EF4-FFF2-40B4-BE49-F238E27FC236}">
                    <a16:creationId xmlns:a16="http://schemas.microsoft.com/office/drawing/2014/main" id="{FA6F5B1B-4668-AF9A-750E-0906ABB6B86D}"/>
                  </a:ext>
                </a:extLst>
              </p:cNvPr>
              <p:cNvGraphicFramePr>
                <a:graphicFrameLocks noChangeAspect="1"/>
              </p:cNvGraphicFramePr>
              <p:nvPr/>
            </p:nvGraphicFramePr>
            <p:xfrm>
              <a:off x="1232" y="2353"/>
              <a:ext cx="484" cy="276"/>
            </p:xfrm>
            <a:graphic>
              <a:graphicData uri="http://schemas.openxmlformats.org/presentationml/2006/ole">
                <mc:AlternateContent xmlns:mc="http://schemas.openxmlformats.org/markup-compatibility/2006">
                  <mc:Choice xmlns:v="urn:schemas-microsoft-com:vml" Requires="v">
                    <p:oleObj name="公式" r:id="rId3" imgW="342900" imgH="190334" progId="Equation.3">
                      <p:embed/>
                    </p:oleObj>
                  </mc:Choice>
                  <mc:Fallback>
                    <p:oleObj name="公式" r:id="rId3" imgW="342900" imgH="190334"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 y="2353"/>
                            <a:ext cx="484" cy="276"/>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92" name="Group 20">
              <a:extLst>
                <a:ext uri="{FF2B5EF4-FFF2-40B4-BE49-F238E27FC236}">
                  <a16:creationId xmlns:a16="http://schemas.microsoft.com/office/drawing/2014/main" id="{62750519-C664-2B6B-FE02-2D6AA4B423F7}"/>
                </a:ext>
              </a:extLst>
            </p:cNvPr>
            <p:cNvGrpSpPr>
              <a:grpSpLocks/>
            </p:cNvGrpSpPr>
            <p:nvPr/>
          </p:nvGrpSpPr>
          <p:grpSpPr bwMode="auto">
            <a:xfrm>
              <a:off x="2208" y="1296"/>
              <a:ext cx="2112" cy="712"/>
              <a:chOff x="2208" y="1296"/>
              <a:chExt cx="2112" cy="712"/>
            </a:xfrm>
          </p:grpSpPr>
          <p:sp>
            <p:nvSpPr>
              <p:cNvPr id="11293" name="Freeform 21">
                <a:extLst>
                  <a:ext uri="{FF2B5EF4-FFF2-40B4-BE49-F238E27FC236}">
                    <a16:creationId xmlns:a16="http://schemas.microsoft.com/office/drawing/2014/main" id="{52B17D70-6C85-20C7-62A2-CB7FA4D83550}"/>
                  </a:ext>
                </a:extLst>
              </p:cNvPr>
              <p:cNvSpPr>
                <a:spLocks/>
              </p:cNvSpPr>
              <p:nvPr/>
            </p:nvSpPr>
            <p:spPr bwMode="auto">
              <a:xfrm>
                <a:off x="2208" y="1584"/>
                <a:ext cx="2112" cy="424"/>
              </a:xfrm>
              <a:custGeom>
                <a:avLst/>
                <a:gdLst>
                  <a:gd name="T0" fmla="*/ 0 w 2112"/>
                  <a:gd name="T1" fmla="*/ 424 h 424"/>
                  <a:gd name="T2" fmla="*/ 912 w 2112"/>
                  <a:gd name="T3" fmla="*/ 40 h 424"/>
                  <a:gd name="T4" fmla="*/ 2112 w 2112"/>
                  <a:gd name="T5" fmla="*/ 184 h 424"/>
                  <a:gd name="T6" fmla="*/ 0 60000 65536"/>
                  <a:gd name="T7" fmla="*/ 0 60000 65536"/>
                  <a:gd name="T8" fmla="*/ 0 60000 65536"/>
                  <a:gd name="T9" fmla="*/ 0 w 2112"/>
                  <a:gd name="T10" fmla="*/ 0 h 424"/>
                  <a:gd name="T11" fmla="*/ 2112 w 2112"/>
                  <a:gd name="T12" fmla="*/ 424 h 424"/>
                </a:gdLst>
                <a:ahLst/>
                <a:cxnLst>
                  <a:cxn ang="T6">
                    <a:pos x="T0" y="T1"/>
                  </a:cxn>
                  <a:cxn ang="T7">
                    <a:pos x="T2" y="T3"/>
                  </a:cxn>
                  <a:cxn ang="T8">
                    <a:pos x="T4" y="T5"/>
                  </a:cxn>
                </a:cxnLst>
                <a:rect l="T9" t="T10" r="T11" b="T12"/>
                <a:pathLst>
                  <a:path w="2112" h="424">
                    <a:moveTo>
                      <a:pt x="0" y="424"/>
                    </a:moveTo>
                    <a:cubicBezTo>
                      <a:pt x="280" y="252"/>
                      <a:pt x="560" y="80"/>
                      <a:pt x="912" y="40"/>
                    </a:cubicBezTo>
                    <a:cubicBezTo>
                      <a:pt x="1264" y="0"/>
                      <a:pt x="1688" y="92"/>
                      <a:pt x="2112" y="1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1294" name="Object 22">
                <a:extLst>
                  <a:ext uri="{FF2B5EF4-FFF2-40B4-BE49-F238E27FC236}">
                    <a16:creationId xmlns:a16="http://schemas.microsoft.com/office/drawing/2014/main" id="{1CF3263D-8ABB-1D50-BB29-680721EECD0D}"/>
                  </a:ext>
                </a:extLst>
              </p:cNvPr>
              <p:cNvGraphicFramePr>
                <a:graphicFrameLocks noChangeAspect="1"/>
              </p:cNvGraphicFramePr>
              <p:nvPr/>
            </p:nvGraphicFramePr>
            <p:xfrm>
              <a:off x="3168" y="1296"/>
              <a:ext cx="468" cy="277"/>
            </p:xfrm>
            <a:graphic>
              <a:graphicData uri="http://schemas.openxmlformats.org/presentationml/2006/ole">
                <mc:AlternateContent xmlns:mc="http://schemas.openxmlformats.org/markup-compatibility/2006">
                  <mc:Choice xmlns:v="urn:schemas-microsoft-com:vml" Requires="v">
                    <p:oleObj name="Equation" r:id="rId5" imgW="333511" imgH="190334" progId="Equation.3">
                      <p:embed/>
                    </p:oleObj>
                  </mc:Choice>
                  <mc:Fallback>
                    <p:oleObj name="Equation" r:id="rId5" imgW="333511" imgH="190334"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 y="1296"/>
                            <a:ext cx="468" cy="27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496664" name="Object 24">
            <a:extLst>
              <a:ext uri="{FF2B5EF4-FFF2-40B4-BE49-F238E27FC236}">
                <a16:creationId xmlns:a16="http://schemas.microsoft.com/office/drawing/2014/main" id="{420B02A2-487A-440F-84CD-200C5CC82AA8}"/>
              </a:ext>
            </a:extLst>
          </p:cNvPr>
          <p:cNvGraphicFramePr>
            <a:graphicFrameLocks noChangeAspect="1"/>
          </p:cNvGraphicFramePr>
          <p:nvPr>
            <p:extLst>
              <p:ext uri="{D42A27DB-BD31-4B8C-83A1-F6EECF244321}">
                <p14:modId xmlns:p14="http://schemas.microsoft.com/office/powerpoint/2010/main" val="3377307766"/>
              </p:ext>
            </p:extLst>
          </p:nvPr>
        </p:nvGraphicFramePr>
        <p:xfrm>
          <a:off x="4587875" y="1831975"/>
          <a:ext cx="4424363" cy="1098550"/>
        </p:xfrm>
        <a:graphic>
          <a:graphicData uri="http://schemas.openxmlformats.org/presentationml/2006/ole">
            <mc:AlternateContent xmlns:mc="http://schemas.openxmlformats.org/markup-compatibility/2006">
              <mc:Choice xmlns:v="urn:schemas-microsoft-com:vml" Requires="v">
                <p:oleObj name="公式" r:id="rId7" imgW="2038214" imgH="495440" progId="Equation.3">
                  <p:embed/>
                </p:oleObj>
              </mc:Choice>
              <mc:Fallback>
                <p:oleObj name="公式" r:id="rId7" imgW="2038214" imgH="495440"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7875" y="1831975"/>
                        <a:ext cx="4424363" cy="109855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5">
            <a:extLst>
              <a:ext uri="{FF2B5EF4-FFF2-40B4-BE49-F238E27FC236}">
                <a16:creationId xmlns:a16="http://schemas.microsoft.com/office/drawing/2014/main" id="{29730E7A-EA42-4BE6-B9F3-6C6D95433022}"/>
              </a:ext>
            </a:extLst>
          </p:cNvPr>
          <p:cNvGrpSpPr>
            <a:grpSpLocks/>
          </p:cNvGrpSpPr>
          <p:nvPr/>
        </p:nvGrpSpPr>
        <p:grpSpPr bwMode="auto">
          <a:xfrm>
            <a:off x="4356100" y="2209800"/>
            <a:ext cx="4813300" cy="1943100"/>
            <a:chOff x="576" y="1392"/>
            <a:chExt cx="3032" cy="1224"/>
          </a:xfrm>
        </p:grpSpPr>
        <p:graphicFrame>
          <p:nvGraphicFramePr>
            <p:cNvPr id="11276" name="Object 26">
              <a:extLst>
                <a:ext uri="{FF2B5EF4-FFF2-40B4-BE49-F238E27FC236}">
                  <a16:creationId xmlns:a16="http://schemas.microsoft.com/office/drawing/2014/main" id="{F524C11A-1888-B3F0-86C7-BC6786CFD1D2}"/>
                </a:ext>
              </a:extLst>
            </p:cNvPr>
            <p:cNvGraphicFramePr>
              <a:graphicFrameLocks noChangeAspect="1"/>
            </p:cNvGraphicFramePr>
            <p:nvPr/>
          </p:nvGraphicFramePr>
          <p:xfrm>
            <a:off x="804" y="2304"/>
            <a:ext cx="2804" cy="312"/>
          </p:xfrm>
          <a:graphic>
            <a:graphicData uri="http://schemas.openxmlformats.org/presentationml/2006/ole">
              <mc:AlternateContent xmlns:mc="http://schemas.openxmlformats.org/markup-compatibility/2006">
                <mc:Choice xmlns:v="urn:schemas-microsoft-com:vml" Requires="v">
                  <p:oleObj name="公式" r:id="rId9" imgW="2048011" imgH="218925" progId="Equation.3">
                    <p:embed/>
                  </p:oleObj>
                </mc:Choice>
                <mc:Fallback>
                  <p:oleObj name="公式" r:id="rId9" imgW="2048011" imgH="218925"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4" y="2304"/>
                          <a:ext cx="2804" cy="312"/>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7" name="Line 27">
              <a:extLst>
                <a:ext uri="{FF2B5EF4-FFF2-40B4-BE49-F238E27FC236}">
                  <a16:creationId xmlns:a16="http://schemas.microsoft.com/office/drawing/2014/main" id="{009D635E-675A-A2EE-63AA-20591AB7A5DB}"/>
                </a:ext>
              </a:extLst>
            </p:cNvPr>
            <p:cNvSpPr>
              <a:spLocks noChangeShapeType="1"/>
            </p:cNvSpPr>
            <p:nvPr/>
          </p:nvSpPr>
          <p:spPr bwMode="auto">
            <a:xfrm>
              <a:off x="576" y="1392"/>
              <a:ext cx="0" cy="1008"/>
            </a:xfrm>
            <a:prstGeom prst="line">
              <a:avLst/>
            </a:prstGeom>
            <a:noFill/>
            <a:ln w="127000" cmpd="tri">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28">
            <a:extLst>
              <a:ext uri="{FF2B5EF4-FFF2-40B4-BE49-F238E27FC236}">
                <a16:creationId xmlns:a16="http://schemas.microsoft.com/office/drawing/2014/main" id="{329E0E4B-06EC-0281-5C26-ACCBE5F7946B}"/>
              </a:ext>
            </a:extLst>
          </p:cNvPr>
          <p:cNvGrpSpPr>
            <a:grpSpLocks/>
          </p:cNvGrpSpPr>
          <p:nvPr/>
        </p:nvGrpSpPr>
        <p:grpSpPr bwMode="auto">
          <a:xfrm>
            <a:off x="4356100" y="3962400"/>
            <a:ext cx="4576763" cy="2147888"/>
            <a:chOff x="576" y="2496"/>
            <a:chExt cx="2883" cy="1353"/>
          </a:xfrm>
        </p:grpSpPr>
        <p:graphicFrame>
          <p:nvGraphicFramePr>
            <p:cNvPr id="11274" name="Object 29">
              <a:extLst>
                <a:ext uri="{FF2B5EF4-FFF2-40B4-BE49-F238E27FC236}">
                  <a16:creationId xmlns:a16="http://schemas.microsoft.com/office/drawing/2014/main" id="{D447B5AA-341B-6478-CC99-CCFC25492979}"/>
                </a:ext>
              </a:extLst>
            </p:cNvPr>
            <p:cNvGraphicFramePr>
              <a:graphicFrameLocks noChangeAspect="1"/>
            </p:cNvGraphicFramePr>
            <p:nvPr/>
          </p:nvGraphicFramePr>
          <p:xfrm>
            <a:off x="778" y="3086"/>
            <a:ext cx="2681" cy="763"/>
          </p:xfrm>
          <a:graphic>
            <a:graphicData uri="http://schemas.openxmlformats.org/presentationml/2006/ole">
              <mc:AlternateContent xmlns:mc="http://schemas.openxmlformats.org/markup-compatibility/2006">
                <mc:Choice xmlns:v="urn:schemas-microsoft-com:vml" Requires="v">
                  <p:oleObj name="公式" r:id="rId11" imgW="1962286" imgH="552622" progId="Equation.3">
                    <p:embed/>
                  </p:oleObj>
                </mc:Choice>
                <mc:Fallback>
                  <p:oleObj name="公式" r:id="rId11" imgW="1962286" imgH="552622"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8" y="3086"/>
                          <a:ext cx="2681" cy="76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Line 30">
              <a:extLst>
                <a:ext uri="{FF2B5EF4-FFF2-40B4-BE49-F238E27FC236}">
                  <a16:creationId xmlns:a16="http://schemas.microsoft.com/office/drawing/2014/main" id="{EC5E32D4-30D5-A9D8-61BF-9545C4AA9150}"/>
                </a:ext>
              </a:extLst>
            </p:cNvPr>
            <p:cNvSpPr>
              <a:spLocks noChangeShapeType="1"/>
            </p:cNvSpPr>
            <p:nvPr/>
          </p:nvSpPr>
          <p:spPr bwMode="auto">
            <a:xfrm>
              <a:off x="576" y="2496"/>
              <a:ext cx="0" cy="1008"/>
            </a:xfrm>
            <a:prstGeom prst="line">
              <a:avLst/>
            </a:prstGeom>
            <a:noFill/>
            <a:ln w="127000" cmpd="tri">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1273" name="Object 31">
            <a:extLst>
              <a:ext uri="{FF2B5EF4-FFF2-40B4-BE49-F238E27FC236}">
                <a16:creationId xmlns:a16="http://schemas.microsoft.com/office/drawing/2014/main" id="{EA575AD6-C0D6-46D5-6B13-B29E9E661022}"/>
              </a:ext>
            </a:extLst>
          </p:cNvPr>
          <p:cNvGraphicFramePr>
            <a:graphicFrameLocks noChangeAspect="1"/>
          </p:cNvGraphicFramePr>
          <p:nvPr>
            <p:ph sz="half" idx="2"/>
            <p:extLst>
              <p:ext uri="{D42A27DB-BD31-4B8C-83A1-F6EECF244321}">
                <p14:modId xmlns:p14="http://schemas.microsoft.com/office/powerpoint/2010/main" val="1972632085"/>
              </p:ext>
            </p:extLst>
          </p:nvPr>
        </p:nvGraphicFramePr>
        <p:xfrm>
          <a:off x="6443663" y="836613"/>
          <a:ext cx="2209800" cy="508000"/>
        </p:xfrm>
        <a:graphic>
          <a:graphicData uri="http://schemas.openxmlformats.org/presentationml/2006/ole">
            <mc:AlternateContent xmlns:mc="http://schemas.openxmlformats.org/markup-compatibility/2006">
              <mc:Choice xmlns:v="urn:schemas-microsoft-com:vml" Requires="v">
                <p:oleObj name="公式" r:id="rId13" imgW="1095239" imgH="247516" progId="Equation.3">
                  <p:embed/>
                </p:oleObj>
              </mc:Choice>
              <mc:Fallback>
                <p:oleObj name="公式" r:id="rId13" imgW="1095239" imgH="247516"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43663" y="836613"/>
                        <a:ext cx="2209800" cy="5080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96664"/>
                                        </p:tgtEl>
                                        <p:attrNameLst>
                                          <p:attrName>style.visibility</p:attrName>
                                        </p:attrNameLst>
                                      </p:cBhvr>
                                      <p:to>
                                        <p:strVal val="visible"/>
                                      </p:to>
                                    </p:set>
                                    <p:animEffect transition="in" filter="box(out)">
                                      <p:cBhvr>
                                        <p:cTn id="7" dur="500"/>
                                        <p:tgtEl>
                                          <p:spTgt spid="49666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CCFE2CBB-AA97-14B0-B758-DF81CBD78A43}"/>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EA6B6307-EE8E-419C-B83C-A686DA2B0529}" type="slidenum">
              <a:rPr lang="en-US" altLang="zh-CN" b="0" smtClean="0">
                <a:effectLst/>
              </a:rPr>
              <a:pPr eaLnBrk="1" hangingPunct="1">
                <a:defRPr/>
              </a:pPr>
              <a:t>8</a:t>
            </a:fld>
            <a:endParaRPr lang="en-US" altLang="zh-CN" b="0">
              <a:effectLst/>
            </a:endParaRPr>
          </a:p>
        </p:txBody>
      </p:sp>
      <p:sp>
        <p:nvSpPr>
          <p:cNvPr id="529410" name="Rectangle 2">
            <a:extLst>
              <a:ext uri="{FF2B5EF4-FFF2-40B4-BE49-F238E27FC236}">
                <a16:creationId xmlns:a16="http://schemas.microsoft.com/office/drawing/2014/main" id="{D9A4406B-70D7-0B49-41AC-29A2D98FA9A5}"/>
              </a:ext>
            </a:extLst>
          </p:cNvPr>
          <p:cNvSpPr>
            <a:spLocks noGrp="1" noChangeArrowheads="1"/>
          </p:cNvSpPr>
          <p:nvPr>
            <p:ph type="title"/>
          </p:nvPr>
        </p:nvSpPr>
        <p:spPr/>
        <p:txBody>
          <a:bodyPr/>
          <a:lstStyle/>
          <a:p>
            <a:pPr eaLnBrk="1" hangingPunct="1">
              <a:defRPr/>
            </a:pPr>
            <a:r>
              <a:rPr lang="zh-CN" altLang="en-US" b="0">
                <a:solidFill>
                  <a:schemeClr val="tx1"/>
                </a:solidFill>
                <a:effectLst/>
              </a:rPr>
              <a:t>参数多项式曲面</a:t>
            </a:r>
            <a:r>
              <a:rPr lang="en-US" altLang="zh-CN" b="0">
                <a:solidFill>
                  <a:schemeClr val="tx1"/>
                </a:solidFill>
                <a:effectLst/>
              </a:rPr>
              <a:t>(5/5)</a:t>
            </a:r>
          </a:p>
        </p:txBody>
      </p:sp>
      <p:sp>
        <p:nvSpPr>
          <p:cNvPr id="529411" name="Rectangle 3">
            <a:extLst>
              <a:ext uri="{FF2B5EF4-FFF2-40B4-BE49-F238E27FC236}">
                <a16:creationId xmlns:a16="http://schemas.microsoft.com/office/drawing/2014/main" id="{790D908A-0053-41AD-5278-48ED383CFEE9}"/>
              </a:ext>
            </a:extLst>
          </p:cNvPr>
          <p:cNvSpPr>
            <a:spLocks noGrp="1" noChangeArrowheads="1"/>
          </p:cNvSpPr>
          <p:nvPr>
            <p:ph type="body" idx="1"/>
          </p:nvPr>
        </p:nvSpPr>
        <p:spPr/>
        <p:txBody>
          <a:bodyPr/>
          <a:lstStyle/>
          <a:p>
            <a:pPr eaLnBrk="1" hangingPunct="1">
              <a:defRPr/>
            </a:pPr>
            <a:r>
              <a:rPr lang="zh-CN" altLang="en-US">
                <a:effectLst/>
              </a:rPr>
              <a:t>常用的二次曲面</a:t>
            </a:r>
          </a:p>
        </p:txBody>
      </p:sp>
      <p:pic>
        <p:nvPicPr>
          <p:cNvPr id="12293" name="Picture 4">
            <a:extLst>
              <a:ext uri="{FF2B5EF4-FFF2-40B4-BE49-F238E27FC236}">
                <a16:creationId xmlns:a16="http://schemas.microsoft.com/office/drawing/2014/main" id="{21E80284-F1FF-4D5A-5E08-C75F01118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938" y="1295400"/>
            <a:ext cx="3711575" cy="558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灯片编号占位符 6">
            <a:extLst>
              <a:ext uri="{FF2B5EF4-FFF2-40B4-BE49-F238E27FC236}">
                <a16:creationId xmlns:a16="http://schemas.microsoft.com/office/drawing/2014/main" id="{AA48C24C-BA54-7A1F-76C1-CAA8263D11F3}"/>
              </a:ext>
            </a:extLst>
          </p:cNvPr>
          <p:cNvSpPr>
            <a:spLocks noGrp="1"/>
          </p:cNvSpPr>
          <p:nvPr>
            <p:ph type="sldNum" sz="quarter" idx="12"/>
          </p:nvPr>
        </p:nvSpPr>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fld id="{E2C66648-B340-4AEF-8CE6-E7387E9994C8}" type="slidenum">
              <a:rPr lang="en-US" altLang="zh-CN" b="0" smtClean="0">
                <a:effectLst/>
              </a:rPr>
              <a:pPr eaLnBrk="1" hangingPunct="1">
                <a:defRPr/>
              </a:pPr>
              <a:t>9</a:t>
            </a:fld>
            <a:endParaRPr lang="en-US" altLang="zh-CN" b="0">
              <a:effectLst/>
            </a:endParaRPr>
          </a:p>
        </p:txBody>
      </p:sp>
      <p:sp>
        <p:nvSpPr>
          <p:cNvPr id="531458" name="Rectangle 2">
            <a:extLst>
              <a:ext uri="{FF2B5EF4-FFF2-40B4-BE49-F238E27FC236}">
                <a16:creationId xmlns:a16="http://schemas.microsoft.com/office/drawing/2014/main" id="{75140B79-B185-56AE-FFAF-398B20980E69}"/>
              </a:ext>
            </a:extLst>
          </p:cNvPr>
          <p:cNvSpPr>
            <a:spLocks noGrp="1" noChangeArrowheads="1"/>
          </p:cNvSpPr>
          <p:nvPr>
            <p:ph type="title"/>
          </p:nvPr>
        </p:nvSpPr>
        <p:spPr/>
        <p:txBody>
          <a:bodyPr/>
          <a:lstStyle/>
          <a:p>
            <a:pPr eaLnBrk="1" hangingPunct="1">
              <a:defRPr/>
            </a:pPr>
            <a:r>
              <a:rPr lang="zh-CN" altLang="en-US" b="0">
                <a:solidFill>
                  <a:schemeClr val="tx1"/>
                </a:solidFill>
                <a:effectLst/>
              </a:rPr>
              <a:t>参数多项式曲面</a:t>
            </a:r>
            <a:r>
              <a:rPr lang="en-US" altLang="zh-CN" b="0">
                <a:solidFill>
                  <a:schemeClr val="tx1"/>
                </a:solidFill>
                <a:effectLst/>
              </a:rPr>
              <a:t>(5/5)</a:t>
            </a:r>
          </a:p>
        </p:txBody>
      </p:sp>
      <p:sp>
        <p:nvSpPr>
          <p:cNvPr id="531459" name="Rectangle 3">
            <a:extLst>
              <a:ext uri="{FF2B5EF4-FFF2-40B4-BE49-F238E27FC236}">
                <a16:creationId xmlns:a16="http://schemas.microsoft.com/office/drawing/2014/main" id="{19FDBA1C-64A8-97B5-48CA-5698EAA34C4C}"/>
              </a:ext>
            </a:extLst>
          </p:cNvPr>
          <p:cNvSpPr>
            <a:spLocks noGrp="1" noChangeArrowheads="1"/>
          </p:cNvSpPr>
          <p:nvPr>
            <p:ph type="body" sz="half" idx="1"/>
          </p:nvPr>
        </p:nvSpPr>
        <p:spPr>
          <a:xfrm>
            <a:off x="107950" y="1773238"/>
            <a:ext cx="5761038" cy="2232025"/>
          </a:xfrm>
        </p:spPr>
        <p:txBody>
          <a:bodyPr/>
          <a:lstStyle/>
          <a:p>
            <a:pPr eaLnBrk="1" hangingPunct="1">
              <a:defRPr/>
            </a:pPr>
            <a:r>
              <a:rPr lang="zh-CN" altLang="en-US">
                <a:effectLst/>
              </a:rPr>
              <a:t>双线性曲面</a:t>
            </a:r>
          </a:p>
          <a:p>
            <a:pPr lvl="1" eaLnBrk="1" hangingPunct="1">
              <a:defRPr/>
            </a:pPr>
            <a:r>
              <a:rPr lang="en-US" altLang="zh-CN">
                <a:effectLst/>
              </a:rPr>
              <a:t>P(u,w)</a:t>
            </a:r>
            <a:r>
              <a:rPr lang="zh-CN" altLang="en-US">
                <a:effectLst/>
              </a:rPr>
              <a:t>是</a:t>
            </a:r>
            <a:r>
              <a:rPr lang="en-US" altLang="zh-CN">
                <a:effectLst/>
              </a:rPr>
              <a:t>u,w</a:t>
            </a:r>
            <a:r>
              <a:rPr lang="zh-CN" altLang="en-US">
                <a:effectLst/>
              </a:rPr>
              <a:t>的线性函数</a:t>
            </a:r>
          </a:p>
          <a:p>
            <a:pPr lvl="1" eaLnBrk="1" hangingPunct="1">
              <a:defRPr/>
            </a:pPr>
            <a:r>
              <a:rPr lang="zh-CN" altLang="en-US">
                <a:effectLst/>
              </a:rPr>
              <a:t>在单位正方形的参数空间内，以其相反的边界进行线性插值而获得的曲面</a:t>
            </a:r>
          </a:p>
        </p:txBody>
      </p:sp>
      <p:graphicFrame>
        <p:nvGraphicFramePr>
          <p:cNvPr id="13317" name="Object 6">
            <a:extLst>
              <a:ext uri="{FF2B5EF4-FFF2-40B4-BE49-F238E27FC236}">
                <a16:creationId xmlns:a16="http://schemas.microsoft.com/office/drawing/2014/main" id="{605C0069-54DC-E09E-2D1B-07EE88862267}"/>
              </a:ext>
            </a:extLst>
          </p:cNvPr>
          <p:cNvGraphicFramePr>
            <a:graphicFrameLocks noChangeAspect="1"/>
          </p:cNvGraphicFramePr>
          <p:nvPr>
            <p:ph sz="half" idx="2"/>
            <p:extLst>
              <p:ext uri="{D42A27DB-BD31-4B8C-83A1-F6EECF244321}">
                <p14:modId xmlns:p14="http://schemas.microsoft.com/office/powerpoint/2010/main" val="3677873484"/>
              </p:ext>
            </p:extLst>
          </p:nvPr>
        </p:nvGraphicFramePr>
        <p:xfrm>
          <a:off x="971550" y="4287838"/>
          <a:ext cx="4464050" cy="941387"/>
        </p:xfrm>
        <a:graphic>
          <a:graphicData uri="http://schemas.openxmlformats.org/presentationml/2006/ole">
            <mc:AlternateContent xmlns:mc="http://schemas.openxmlformats.org/markup-compatibility/2006">
              <mc:Choice xmlns:v="urn:schemas-microsoft-com:vml" Requires="v">
                <p:oleObj name="公式" r:id="rId2" imgW="2276611" imgH="476244" progId="Equation.3">
                  <p:embed/>
                </p:oleObj>
              </mc:Choice>
              <mc:Fallback>
                <p:oleObj name="公式" r:id="rId2" imgW="2276611" imgH="476244"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287838"/>
                        <a:ext cx="4464050" cy="94138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11">
            <a:extLst>
              <a:ext uri="{FF2B5EF4-FFF2-40B4-BE49-F238E27FC236}">
                <a16:creationId xmlns:a16="http://schemas.microsoft.com/office/drawing/2014/main" id="{630E281F-209E-A35E-62EE-905DB334FD89}"/>
              </a:ext>
            </a:extLst>
          </p:cNvPr>
          <p:cNvGraphicFramePr>
            <a:graphicFrameLocks noChangeAspect="1"/>
          </p:cNvGraphicFramePr>
          <p:nvPr>
            <p:extLst>
              <p:ext uri="{D42A27DB-BD31-4B8C-83A1-F6EECF244321}">
                <p14:modId xmlns:p14="http://schemas.microsoft.com/office/powerpoint/2010/main" val="709512957"/>
              </p:ext>
            </p:extLst>
          </p:nvPr>
        </p:nvGraphicFramePr>
        <p:xfrm>
          <a:off x="971550" y="5389563"/>
          <a:ext cx="3095625" cy="1063625"/>
        </p:xfrm>
        <a:graphic>
          <a:graphicData uri="http://schemas.openxmlformats.org/presentationml/2006/ole">
            <mc:AlternateContent xmlns:mc="http://schemas.openxmlformats.org/markup-compatibility/2006">
              <mc:Choice xmlns:v="urn:schemas-microsoft-com:vml" Requires="v">
                <p:oleObj name="公式" r:id="rId4" imgW="2057400" imgH="704971" progId="Equation.3">
                  <p:embed/>
                </p:oleObj>
              </mc:Choice>
              <mc:Fallback>
                <p:oleObj name="公式" r:id="rId4" imgW="2057400" imgH="704971"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5389563"/>
                        <a:ext cx="3095625" cy="106362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19" name="Group 23">
            <a:extLst>
              <a:ext uri="{FF2B5EF4-FFF2-40B4-BE49-F238E27FC236}">
                <a16:creationId xmlns:a16="http://schemas.microsoft.com/office/drawing/2014/main" id="{7FF9D51C-9635-6E1B-AC29-D12C0DA82A10}"/>
              </a:ext>
            </a:extLst>
          </p:cNvPr>
          <p:cNvGrpSpPr>
            <a:grpSpLocks/>
          </p:cNvGrpSpPr>
          <p:nvPr/>
        </p:nvGrpSpPr>
        <p:grpSpPr bwMode="auto">
          <a:xfrm>
            <a:off x="5219700" y="2525713"/>
            <a:ext cx="4189413" cy="4071937"/>
            <a:chOff x="3288" y="1294"/>
            <a:chExt cx="2639" cy="2565"/>
          </a:xfrm>
        </p:grpSpPr>
        <p:grpSp>
          <p:nvGrpSpPr>
            <p:cNvPr id="13321" name="Group 17">
              <a:extLst>
                <a:ext uri="{FF2B5EF4-FFF2-40B4-BE49-F238E27FC236}">
                  <a16:creationId xmlns:a16="http://schemas.microsoft.com/office/drawing/2014/main" id="{59B0E3F6-F2FB-D77D-41A0-5CD5BE04E69D}"/>
                </a:ext>
              </a:extLst>
            </p:cNvPr>
            <p:cNvGrpSpPr>
              <a:grpSpLocks/>
            </p:cNvGrpSpPr>
            <p:nvPr/>
          </p:nvGrpSpPr>
          <p:grpSpPr bwMode="auto">
            <a:xfrm>
              <a:off x="3606" y="1294"/>
              <a:ext cx="2041" cy="2565"/>
              <a:chOff x="3606" y="1294"/>
              <a:chExt cx="2041" cy="2565"/>
            </a:xfrm>
          </p:grpSpPr>
          <p:pic>
            <p:nvPicPr>
              <p:cNvPr id="13326" name="Picture 12">
                <a:extLst>
                  <a:ext uri="{FF2B5EF4-FFF2-40B4-BE49-F238E27FC236}">
                    <a16:creationId xmlns:a16="http://schemas.microsoft.com/office/drawing/2014/main" id="{E6E6DCEF-E185-F237-F60D-200D4E6DC8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 y="1344"/>
                <a:ext cx="1908" cy="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Text Box 13">
                <a:extLst>
                  <a:ext uri="{FF2B5EF4-FFF2-40B4-BE49-F238E27FC236}">
                    <a16:creationId xmlns:a16="http://schemas.microsoft.com/office/drawing/2014/main" id="{416702D2-8A0F-15B4-03F6-DF35D21C3716}"/>
                  </a:ext>
                </a:extLst>
              </p:cNvPr>
              <p:cNvSpPr txBox="1">
                <a:spLocks noChangeArrowheads="1"/>
              </p:cNvSpPr>
              <p:nvPr/>
            </p:nvSpPr>
            <p:spPr bwMode="auto">
              <a:xfrm>
                <a:off x="3878" y="1294"/>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a:t>P</a:t>
                </a:r>
                <a:r>
                  <a:rPr lang="en-US" altLang="zh-CN" sz="1800" baseline="-25000"/>
                  <a:t>00</a:t>
                </a:r>
              </a:p>
            </p:txBody>
          </p:sp>
          <p:sp>
            <p:nvSpPr>
              <p:cNvPr id="13328" name="Text Box 14">
                <a:extLst>
                  <a:ext uri="{FF2B5EF4-FFF2-40B4-BE49-F238E27FC236}">
                    <a16:creationId xmlns:a16="http://schemas.microsoft.com/office/drawing/2014/main" id="{DB09C7A0-AF92-005B-B0E0-80F1FA8156CB}"/>
                  </a:ext>
                </a:extLst>
              </p:cNvPr>
              <p:cNvSpPr txBox="1">
                <a:spLocks noChangeArrowheads="1"/>
              </p:cNvSpPr>
              <p:nvPr/>
            </p:nvSpPr>
            <p:spPr bwMode="auto">
              <a:xfrm>
                <a:off x="5148" y="2115"/>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a:t>P</a:t>
                </a:r>
                <a:r>
                  <a:rPr lang="en-US" altLang="zh-CN" sz="1800" baseline="-25000"/>
                  <a:t>10</a:t>
                </a:r>
              </a:p>
            </p:txBody>
          </p:sp>
          <p:sp>
            <p:nvSpPr>
              <p:cNvPr id="13329" name="Text Box 15">
                <a:extLst>
                  <a:ext uri="{FF2B5EF4-FFF2-40B4-BE49-F238E27FC236}">
                    <a16:creationId xmlns:a16="http://schemas.microsoft.com/office/drawing/2014/main" id="{3549CF25-FE9F-C2EC-6990-15C43C5C492D}"/>
                  </a:ext>
                </a:extLst>
              </p:cNvPr>
              <p:cNvSpPr txBox="1">
                <a:spLocks noChangeArrowheads="1"/>
              </p:cNvSpPr>
              <p:nvPr/>
            </p:nvSpPr>
            <p:spPr bwMode="auto">
              <a:xfrm>
                <a:off x="3606" y="2931"/>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a:t>P</a:t>
                </a:r>
                <a:r>
                  <a:rPr lang="en-US" altLang="zh-CN" sz="1800" baseline="-25000"/>
                  <a:t>01</a:t>
                </a:r>
              </a:p>
            </p:txBody>
          </p:sp>
          <p:sp>
            <p:nvSpPr>
              <p:cNvPr id="13330" name="Text Box 16">
                <a:extLst>
                  <a:ext uri="{FF2B5EF4-FFF2-40B4-BE49-F238E27FC236}">
                    <a16:creationId xmlns:a16="http://schemas.microsoft.com/office/drawing/2014/main" id="{9018ABA3-303F-4B2B-2694-26515FB1CA94}"/>
                  </a:ext>
                </a:extLst>
              </p:cNvPr>
              <p:cNvSpPr txBox="1">
                <a:spLocks noChangeArrowheads="1"/>
              </p:cNvSpPr>
              <p:nvPr/>
            </p:nvSpPr>
            <p:spPr bwMode="auto">
              <a:xfrm>
                <a:off x="5148" y="3628"/>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a:t>P</a:t>
                </a:r>
                <a:r>
                  <a:rPr lang="en-US" altLang="zh-CN" sz="1800" baseline="-25000"/>
                  <a:t>11</a:t>
                </a:r>
              </a:p>
            </p:txBody>
          </p:sp>
        </p:grpSp>
        <p:sp>
          <p:nvSpPr>
            <p:cNvPr id="13322" name="Text Box 18">
              <a:extLst>
                <a:ext uri="{FF2B5EF4-FFF2-40B4-BE49-F238E27FC236}">
                  <a16:creationId xmlns:a16="http://schemas.microsoft.com/office/drawing/2014/main" id="{32FDC0FA-C998-F451-3D9C-F62919313AEC}"/>
                </a:ext>
              </a:extLst>
            </p:cNvPr>
            <p:cNvSpPr txBox="1">
              <a:spLocks noChangeArrowheads="1"/>
            </p:cNvSpPr>
            <p:nvPr/>
          </p:nvSpPr>
          <p:spPr bwMode="auto">
            <a:xfrm>
              <a:off x="3288" y="2205"/>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a:t>u=0</a:t>
              </a:r>
            </a:p>
          </p:txBody>
        </p:sp>
        <p:sp>
          <p:nvSpPr>
            <p:cNvPr id="13323" name="Text Box 19">
              <a:extLst>
                <a:ext uri="{FF2B5EF4-FFF2-40B4-BE49-F238E27FC236}">
                  <a16:creationId xmlns:a16="http://schemas.microsoft.com/office/drawing/2014/main" id="{E0308537-E7D0-31B8-4EF4-58D8AFF0BCED}"/>
                </a:ext>
              </a:extLst>
            </p:cNvPr>
            <p:cNvSpPr txBox="1">
              <a:spLocks noChangeArrowheads="1"/>
            </p:cNvSpPr>
            <p:nvPr/>
          </p:nvSpPr>
          <p:spPr bwMode="auto">
            <a:xfrm>
              <a:off x="5428" y="2882"/>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a:t>u=1</a:t>
              </a:r>
            </a:p>
          </p:txBody>
        </p:sp>
        <p:sp>
          <p:nvSpPr>
            <p:cNvPr id="13324" name="Text Box 21">
              <a:extLst>
                <a:ext uri="{FF2B5EF4-FFF2-40B4-BE49-F238E27FC236}">
                  <a16:creationId xmlns:a16="http://schemas.microsoft.com/office/drawing/2014/main" id="{3085FABF-C18D-91BB-A4A1-99924520F6A3}"/>
                </a:ext>
              </a:extLst>
            </p:cNvPr>
            <p:cNvSpPr txBox="1">
              <a:spLocks noChangeArrowheads="1"/>
            </p:cNvSpPr>
            <p:nvPr/>
          </p:nvSpPr>
          <p:spPr bwMode="auto">
            <a:xfrm>
              <a:off x="4513" y="1657"/>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a:t>w=0</a:t>
              </a:r>
            </a:p>
          </p:txBody>
        </p:sp>
        <p:sp>
          <p:nvSpPr>
            <p:cNvPr id="13325" name="Text Box 22">
              <a:extLst>
                <a:ext uri="{FF2B5EF4-FFF2-40B4-BE49-F238E27FC236}">
                  <a16:creationId xmlns:a16="http://schemas.microsoft.com/office/drawing/2014/main" id="{E1E78FA0-C7FA-4D77-BF3F-B4BDDC34D577}"/>
                </a:ext>
              </a:extLst>
            </p:cNvPr>
            <p:cNvSpPr txBox="1">
              <a:spLocks noChangeArrowheads="1"/>
            </p:cNvSpPr>
            <p:nvPr/>
          </p:nvSpPr>
          <p:spPr bwMode="auto">
            <a:xfrm>
              <a:off x="4059" y="3244"/>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a:t>w=1</a:t>
              </a:r>
            </a:p>
          </p:txBody>
        </p:sp>
      </p:grpSp>
      <p:sp>
        <p:nvSpPr>
          <p:cNvPr id="13320" name="AutoShape 24">
            <a:extLst>
              <a:ext uri="{FF2B5EF4-FFF2-40B4-BE49-F238E27FC236}">
                <a16:creationId xmlns:a16="http://schemas.microsoft.com/office/drawing/2014/main" id="{0E148AB2-37FB-C8B4-0D29-7FF53EBEEC5C}"/>
              </a:ext>
            </a:extLst>
          </p:cNvPr>
          <p:cNvSpPr>
            <a:spLocks noChangeArrowheads="1"/>
          </p:cNvSpPr>
          <p:nvPr/>
        </p:nvSpPr>
        <p:spPr bwMode="auto">
          <a:xfrm>
            <a:off x="4427538" y="6021388"/>
            <a:ext cx="1296987" cy="647700"/>
          </a:xfrm>
          <a:prstGeom prst="wedgeRectCallout">
            <a:avLst>
              <a:gd name="adj1" fmla="val -72153"/>
              <a:gd name="adj2" fmla="val -55148"/>
            </a:avLst>
          </a:prstGeom>
          <a:solidFill>
            <a:srgbClr val="FFFF99"/>
          </a:solidFill>
          <a:ln w="9525">
            <a:solidFill>
              <a:schemeClr val="tx1"/>
            </a:solidFill>
            <a:miter lim="800000"/>
            <a:headEnd/>
            <a:tailEnd/>
          </a:ln>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四条边界线为直线</a:t>
            </a:r>
          </a:p>
        </p:txBody>
      </p:sp>
    </p:spTree>
  </p:cSld>
  <p:clrMapOvr>
    <a:masterClrMapping/>
  </p:clrMapOvr>
</p:sld>
</file>

<file path=ppt/theme/theme1.xml><?xml version="1.0" encoding="utf-8"?>
<a:theme xmlns:a="http://schemas.openxmlformats.org/drawingml/2006/main" name="Shimmer">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himmer">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Shimmer</Template>
  <TotalTime>2501</TotalTime>
  <Words>1071</Words>
  <Application>Microsoft Office PowerPoint</Application>
  <PresentationFormat>全屏显示(4:3)</PresentationFormat>
  <Paragraphs>201</Paragraphs>
  <Slides>32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32</vt:i4>
      </vt:variant>
    </vt:vector>
  </HeadingPairs>
  <TitlesOfParts>
    <vt:vector size="43" baseType="lpstr">
      <vt:lpstr>Tahoma</vt:lpstr>
      <vt:lpstr>宋体</vt:lpstr>
      <vt:lpstr>Arial</vt:lpstr>
      <vt:lpstr>Wingdings</vt:lpstr>
      <vt:lpstr>隶书</vt:lpstr>
      <vt:lpstr>Times New Roman</vt:lpstr>
      <vt:lpstr>Shimmer</vt:lpstr>
      <vt:lpstr>Microsoft 公式 3.0</vt:lpstr>
      <vt:lpstr>Microsoft Equation 3.0</vt:lpstr>
      <vt:lpstr>MathType 7.0 Equation</vt:lpstr>
      <vt:lpstr>Adobe Photoshop Image</vt:lpstr>
      <vt:lpstr>PowerPoint 演示文稿</vt:lpstr>
      <vt:lpstr>内容提要 </vt:lpstr>
      <vt:lpstr>参数多项式曲面(1/5)</vt:lpstr>
      <vt:lpstr>参数多项式曲面(2/5)</vt:lpstr>
      <vt:lpstr>参数多项式曲面(2/5)</vt:lpstr>
      <vt:lpstr>参数多项式曲面(3/5)</vt:lpstr>
      <vt:lpstr>参数多项式曲面(4/5)</vt:lpstr>
      <vt:lpstr>参数多项式曲面(5/5)</vt:lpstr>
      <vt:lpstr>参数多项式曲面(5/5)</vt:lpstr>
      <vt:lpstr>参数多项式曲面(5/5)</vt:lpstr>
      <vt:lpstr>参数多项式曲面(5/5)</vt:lpstr>
      <vt:lpstr>孔斯（Coons）曲面</vt:lpstr>
      <vt:lpstr>孔斯（Coons）曲面</vt:lpstr>
      <vt:lpstr>孔斯（Coons）曲面</vt:lpstr>
      <vt:lpstr>孔斯（Coons）曲面</vt:lpstr>
      <vt:lpstr>孔斯（Coons）曲面</vt:lpstr>
      <vt:lpstr>Bezier曲面</vt:lpstr>
      <vt:lpstr>Bezier曲面</vt:lpstr>
      <vt:lpstr>Bezier曲面</vt:lpstr>
      <vt:lpstr>Bezier曲面</vt:lpstr>
      <vt:lpstr>Bezier曲面</vt:lpstr>
      <vt:lpstr>Bezier曲面</vt:lpstr>
      <vt:lpstr>Bezier曲面</vt:lpstr>
      <vt:lpstr>Bezier曲面</vt:lpstr>
      <vt:lpstr>Bezier曲面</vt:lpstr>
      <vt:lpstr>Bezier曲面</vt:lpstr>
      <vt:lpstr>Bezier曲面</vt:lpstr>
      <vt:lpstr>Bezier曲面</vt:lpstr>
      <vt:lpstr>Bezier曲面</vt:lpstr>
      <vt:lpstr>Bezier曲面</vt:lpstr>
      <vt:lpstr>Bezier曲面</vt:lpstr>
      <vt:lpstr>Bezier曲面</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计算机动画</dc:title>
  <dc:creator>苏小红</dc:creator>
  <cp:lastModifiedBy>葛 丝雨</cp:lastModifiedBy>
  <cp:revision>206</cp:revision>
  <dcterms:created xsi:type="dcterms:W3CDTF">2003-04-27T02:42:01Z</dcterms:created>
  <dcterms:modified xsi:type="dcterms:W3CDTF">2023-04-11T14:16:53Z</dcterms:modified>
</cp:coreProperties>
</file>