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298" r:id="rId2"/>
    <p:sldId id="256" r:id="rId3"/>
    <p:sldId id="258" r:id="rId4"/>
    <p:sldId id="303" r:id="rId5"/>
    <p:sldId id="304" r:id="rId6"/>
    <p:sldId id="302" r:id="rId7"/>
    <p:sldId id="259" r:id="rId8"/>
    <p:sldId id="317" r:id="rId9"/>
    <p:sldId id="289" r:id="rId10"/>
    <p:sldId id="318" r:id="rId11"/>
    <p:sldId id="312" r:id="rId12"/>
    <p:sldId id="262" r:id="rId13"/>
    <p:sldId id="291" r:id="rId14"/>
    <p:sldId id="264" r:id="rId15"/>
    <p:sldId id="292" r:id="rId16"/>
    <p:sldId id="305" r:id="rId17"/>
    <p:sldId id="319" r:id="rId18"/>
    <p:sldId id="294" r:id="rId19"/>
    <p:sldId id="323" r:id="rId20"/>
    <p:sldId id="320" r:id="rId21"/>
    <p:sldId id="299" r:id="rId22"/>
    <p:sldId id="314" r:id="rId23"/>
    <p:sldId id="315" r:id="rId24"/>
    <p:sldId id="306" r:id="rId25"/>
    <p:sldId id="300" r:id="rId26"/>
    <p:sldId id="321" r:id="rId27"/>
    <p:sldId id="295" r:id="rId28"/>
    <p:sldId id="308" r:id="rId29"/>
    <p:sldId id="309" r:id="rId30"/>
    <p:sldId id="296" r:id="rId31"/>
    <p:sldId id="279" r:id="rId32"/>
    <p:sldId id="280" r:id="rId33"/>
    <p:sldId id="310" r:id="rId34"/>
    <p:sldId id="281" r:id="rId35"/>
    <p:sldId id="311" r:id="rId36"/>
    <p:sldId id="297" r:id="rId37"/>
    <p:sldId id="283" r:id="rId38"/>
    <p:sldId id="322" r:id="rId39"/>
    <p:sldId id="285" r:id="rId40"/>
    <p:sldId id="301"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990000"/>
    <a:srgbClr val="FF0000"/>
    <a:srgbClr val="000000"/>
    <a:srgbClr val="007A77"/>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590" autoAdjust="0"/>
  </p:normalViewPr>
  <p:slideViewPr>
    <p:cSldViewPr>
      <p:cViewPr varScale="1">
        <p:scale>
          <a:sx n="77" d="100"/>
          <a:sy n="77" d="100"/>
        </p:scale>
        <p:origin x="161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2E2871B-CFEE-1DC6-315C-51A84883640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219" name="Rectangle 3">
            <a:extLst>
              <a:ext uri="{FF2B5EF4-FFF2-40B4-BE49-F238E27FC236}">
                <a16:creationId xmlns:a16="http://schemas.microsoft.com/office/drawing/2014/main" id="{E36DB8FF-EA10-B8B6-80B7-CA1671DD40C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4036" name="Rectangle 4">
            <a:extLst>
              <a:ext uri="{FF2B5EF4-FFF2-40B4-BE49-F238E27FC236}">
                <a16:creationId xmlns:a16="http://schemas.microsoft.com/office/drawing/2014/main" id="{2C75E2DD-1B74-2B11-F454-E925BA768FE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E994FE97-1187-6649-0597-3384AB2C57D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a:extLst>
              <a:ext uri="{FF2B5EF4-FFF2-40B4-BE49-F238E27FC236}">
                <a16:creationId xmlns:a16="http://schemas.microsoft.com/office/drawing/2014/main" id="{0FEF45A5-B176-0D9D-C591-AA0C83DD197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9223" name="Rectangle 7">
            <a:extLst>
              <a:ext uri="{FF2B5EF4-FFF2-40B4-BE49-F238E27FC236}">
                <a16:creationId xmlns:a16="http://schemas.microsoft.com/office/drawing/2014/main" id="{F5A1B478-4B79-56DF-937C-B6B9B7F8EB01}"/>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A551119D-DFC0-4A3B-87E0-DDBA53D7B3D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0418"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6041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2" name="Rectangle 4">
            <a:extLst>
              <a:ext uri="{FF2B5EF4-FFF2-40B4-BE49-F238E27FC236}">
                <a16:creationId xmlns:a16="http://schemas.microsoft.com/office/drawing/2014/main" id="{680DBD99-FAA0-A8CF-22B6-787899E37B58}"/>
              </a:ext>
            </a:extLst>
          </p:cNvPr>
          <p:cNvSpPr>
            <a:spLocks noGrp="1" noChangeArrowheads="1"/>
          </p:cNvSpPr>
          <p:nvPr>
            <p:ph type="dt" sz="half" idx="10"/>
          </p:nvPr>
        </p:nvSpPr>
        <p:spPr/>
        <p:txBody>
          <a:bodyPr/>
          <a:lstStyle>
            <a:lvl1pPr>
              <a:defRPr smtClean="0"/>
            </a:lvl1pPr>
          </a:lstStyle>
          <a:p>
            <a:pPr>
              <a:defRPr/>
            </a:pPr>
            <a:endParaRPr lang="en-US" altLang="zh-CN"/>
          </a:p>
        </p:txBody>
      </p:sp>
      <p:sp>
        <p:nvSpPr>
          <p:cNvPr id="3" name="Rectangle 5">
            <a:extLst>
              <a:ext uri="{FF2B5EF4-FFF2-40B4-BE49-F238E27FC236}">
                <a16:creationId xmlns:a16="http://schemas.microsoft.com/office/drawing/2014/main" id="{80915004-295E-E80D-9C0D-91A3D3EBBD10}"/>
              </a:ext>
            </a:extLst>
          </p:cNvPr>
          <p:cNvSpPr>
            <a:spLocks noGrp="1" noChangeArrowheads="1"/>
          </p:cNvSpPr>
          <p:nvPr>
            <p:ph type="ftr" sz="quarter" idx="11"/>
          </p:nvPr>
        </p:nvSpPr>
        <p:spPr>
          <a:xfrm>
            <a:off x="3124200" y="6245225"/>
            <a:ext cx="2895600" cy="476250"/>
          </a:xfrm>
        </p:spPr>
        <p:txBody>
          <a:bodyPr/>
          <a:lstStyle>
            <a:lvl1pPr>
              <a:defRPr sz="1400" smtClean="0"/>
            </a:lvl1pPr>
          </a:lstStyle>
          <a:p>
            <a:pPr>
              <a:defRPr/>
            </a:pPr>
            <a:endParaRPr lang="en-US" altLang="zh-CN"/>
          </a:p>
        </p:txBody>
      </p:sp>
      <p:sp>
        <p:nvSpPr>
          <p:cNvPr id="4" name="Rectangle 6">
            <a:extLst>
              <a:ext uri="{FF2B5EF4-FFF2-40B4-BE49-F238E27FC236}">
                <a16:creationId xmlns:a16="http://schemas.microsoft.com/office/drawing/2014/main" id="{0AA31537-9B44-A247-59D3-7C89D5891A0E}"/>
              </a:ext>
            </a:extLst>
          </p:cNvPr>
          <p:cNvSpPr>
            <a:spLocks noGrp="1" noChangeArrowheads="1"/>
          </p:cNvSpPr>
          <p:nvPr>
            <p:ph type="sldNum" sz="quarter" idx="12"/>
          </p:nvPr>
        </p:nvSpPr>
        <p:spPr/>
        <p:txBody>
          <a:bodyPr/>
          <a:lstStyle>
            <a:lvl1pPr>
              <a:defRPr/>
            </a:lvl1pPr>
          </a:lstStyle>
          <a:p>
            <a:fld id="{5A882370-CC77-432B-A095-520D14F9E330}" type="slidenum">
              <a:rPr lang="en-US" altLang="zh-CN"/>
              <a:pPr/>
              <a:t>‹#›</a:t>
            </a:fld>
            <a:endParaRPr lang="en-US" altLang="zh-CN"/>
          </a:p>
        </p:txBody>
      </p:sp>
    </p:spTree>
    <p:extLst>
      <p:ext uri="{BB962C8B-B14F-4D97-AF65-F5344CB8AC3E}">
        <p14:creationId xmlns:p14="http://schemas.microsoft.com/office/powerpoint/2010/main" val="1440143857"/>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A02E29-6D20-34EC-998E-823D217877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1BBD50C-1CF8-7F0B-3382-52DCFED66A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3D4988C1-4A3D-BCF2-3C6D-A715E101A938}"/>
              </a:ext>
            </a:extLst>
          </p:cNvPr>
          <p:cNvSpPr>
            <a:spLocks noGrp="1" noChangeArrowheads="1"/>
          </p:cNvSpPr>
          <p:nvPr>
            <p:ph type="sldNum" sz="quarter" idx="12"/>
          </p:nvPr>
        </p:nvSpPr>
        <p:spPr>
          <a:ln/>
        </p:spPr>
        <p:txBody>
          <a:bodyPr/>
          <a:lstStyle>
            <a:lvl1pPr>
              <a:defRPr/>
            </a:lvl1pPr>
          </a:lstStyle>
          <a:p>
            <a:fld id="{60729C88-E7E7-42D1-A114-1977591306E0}" type="slidenum">
              <a:rPr lang="en-US" altLang="zh-CN"/>
              <a:pPr/>
              <a:t>‹#›</a:t>
            </a:fld>
            <a:endParaRPr lang="en-US" altLang="zh-CN"/>
          </a:p>
        </p:txBody>
      </p:sp>
    </p:spTree>
    <p:extLst>
      <p:ext uri="{BB962C8B-B14F-4D97-AF65-F5344CB8AC3E}">
        <p14:creationId xmlns:p14="http://schemas.microsoft.com/office/powerpoint/2010/main" val="3796889090"/>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E100039-0932-B995-8B63-1CFF9EC1B1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E1E0D59-49B0-D49F-7462-7F40C7D80CF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BDBED94-D6FC-5BDC-DAA0-0F400BAB74C6}"/>
              </a:ext>
            </a:extLst>
          </p:cNvPr>
          <p:cNvSpPr>
            <a:spLocks noGrp="1" noChangeArrowheads="1"/>
          </p:cNvSpPr>
          <p:nvPr>
            <p:ph type="sldNum" sz="quarter" idx="12"/>
          </p:nvPr>
        </p:nvSpPr>
        <p:spPr>
          <a:ln/>
        </p:spPr>
        <p:txBody>
          <a:bodyPr/>
          <a:lstStyle>
            <a:lvl1pPr>
              <a:defRPr/>
            </a:lvl1pPr>
          </a:lstStyle>
          <a:p>
            <a:fld id="{B83A347E-61E4-4D42-969C-B2718BDA9475}" type="slidenum">
              <a:rPr lang="en-US" altLang="zh-CN"/>
              <a:pPr/>
              <a:t>‹#›</a:t>
            </a:fld>
            <a:endParaRPr lang="en-US" altLang="zh-CN"/>
          </a:p>
        </p:txBody>
      </p:sp>
    </p:spTree>
    <p:extLst>
      <p:ext uri="{BB962C8B-B14F-4D97-AF65-F5344CB8AC3E}">
        <p14:creationId xmlns:p14="http://schemas.microsoft.com/office/powerpoint/2010/main" val="3537130485"/>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84009EF2-41AB-77B8-E8EC-D404630882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FDCACD67-A719-62BE-5F84-3427FF2B23F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a:extLst>
              <a:ext uri="{FF2B5EF4-FFF2-40B4-BE49-F238E27FC236}">
                <a16:creationId xmlns:a16="http://schemas.microsoft.com/office/drawing/2014/main" id="{EEE133B6-9863-6896-5DFE-875120566100}"/>
              </a:ext>
            </a:extLst>
          </p:cNvPr>
          <p:cNvSpPr>
            <a:spLocks noGrp="1" noChangeArrowheads="1"/>
          </p:cNvSpPr>
          <p:nvPr>
            <p:ph type="sldNum" sz="quarter" idx="12"/>
          </p:nvPr>
        </p:nvSpPr>
        <p:spPr>
          <a:ln/>
        </p:spPr>
        <p:txBody>
          <a:bodyPr/>
          <a:lstStyle>
            <a:lvl1pPr>
              <a:defRPr/>
            </a:lvl1pPr>
          </a:lstStyle>
          <a:p>
            <a:fld id="{334CAE4E-21FB-466A-A245-687322B53171}" type="slidenum">
              <a:rPr lang="en-US" altLang="zh-CN"/>
              <a:pPr/>
              <a:t>‹#›</a:t>
            </a:fld>
            <a:endParaRPr lang="en-US" altLang="zh-CN"/>
          </a:p>
        </p:txBody>
      </p:sp>
    </p:spTree>
    <p:extLst>
      <p:ext uri="{BB962C8B-B14F-4D97-AF65-F5344CB8AC3E}">
        <p14:creationId xmlns:p14="http://schemas.microsoft.com/office/powerpoint/2010/main" val="1127862178"/>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3CFA06B-29DA-C90D-B51D-569A7CF6D3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02FD667-4B5B-667B-FE23-A702BD819BA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6AC7B15D-959A-95B2-EA8B-CFD3CCEFC272}"/>
              </a:ext>
            </a:extLst>
          </p:cNvPr>
          <p:cNvSpPr>
            <a:spLocks noGrp="1" noChangeArrowheads="1"/>
          </p:cNvSpPr>
          <p:nvPr>
            <p:ph type="sldNum" sz="quarter" idx="12"/>
          </p:nvPr>
        </p:nvSpPr>
        <p:spPr>
          <a:ln/>
        </p:spPr>
        <p:txBody>
          <a:bodyPr/>
          <a:lstStyle>
            <a:lvl1pPr>
              <a:defRPr/>
            </a:lvl1pPr>
          </a:lstStyle>
          <a:p>
            <a:fld id="{2227AF33-79D4-431A-ACAB-293E570310A0}" type="slidenum">
              <a:rPr lang="en-US" altLang="zh-CN"/>
              <a:pPr/>
              <a:t>‹#›</a:t>
            </a:fld>
            <a:endParaRPr lang="en-US" altLang="zh-CN"/>
          </a:p>
        </p:txBody>
      </p:sp>
    </p:spTree>
    <p:extLst>
      <p:ext uri="{BB962C8B-B14F-4D97-AF65-F5344CB8AC3E}">
        <p14:creationId xmlns:p14="http://schemas.microsoft.com/office/powerpoint/2010/main" val="349753739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ECF9ABF-2179-B274-FE59-2F84826D0F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FE6C432-9A5E-05A6-A3CD-84D489BD269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4090A7A-96F9-CB14-2026-7AD123200097}"/>
              </a:ext>
            </a:extLst>
          </p:cNvPr>
          <p:cNvSpPr>
            <a:spLocks noGrp="1" noChangeArrowheads="1"/>
          </p:cNvSpPr>
          <p:nvPr>
            <p:ph type="sldNum" sz="quarter" idx="12"/>
          </p:nvPr>
        </p:nvSpPr>
        <p:spPr>
          <a:ln/>
        </p:spPr>
        <p:txBody>
          <a:bodyPr/>
          <a:lstStyle>
            <a:lvl1pPr>
              <a:defRPr/>
            </a:lvl1pPr>
          </a:lstStyle>
          <a:p>
            <a:fld id="{DFF51D86-AAC4-4981-8F09-86308C4DD0A3}" type="slidenum">
              <a:rPr lang="en-US" altLang="zh-CN"/>
              <a:pPr/>
              <a:t>‹#›</a:t>
            </a:fld>
            <a:endParaRPr lang="en-US" altLang="zh-CN"/>
          </a:p>
        </p:txBody>
      </p:sp>
    </p:spTree>
    <p:extLst>
      <p:ext uri="{BB962C8B-B14F-4D97-AF65-F5344CB8AC3E}">
        <p14:creationId xmlns:p14="http://schemas.microsoft.com/office/powerpoint/2010/main" val="3206514017"/>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AAD15D4-76E1-3357-F6D7-42F063884B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0F4024-D763-EA7C-784E-E4350707D92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6C9B4A36-41D9-A348-5054-47B633BF09E7}"/>
              </a:ext>
            </a:extLst>
          </p:cNvPr>
          <p:cNvSpPr>
            <a:spLocks noGrp="1" noChangeArrowheads="1"/>
          </p:cNvSpPr>
          <p:nvPr>
            <p:ph type="sldNum" sz="quarter" idx="12"/>
          </p:nvPr>
        </p:nvSpPr>
        <p:spPr>
          <a:ln/>
        </p:spPr>
        <p:txBody>
          <a:bodyPr/>
          <a:lstStyle>
            <a:lvl1pPr>
              <a:defRPr/>
            </a:lvl1pPr>
          </a:lstStyle>
          <a:p>
            <a:fld id="{67061510-A90C-47D6-919A-01C3D3700773}" type="slidenum">
              <a:rPr lang="en-US" altLang="zh-CN"/>
              <a:pPr/>
              <a:t>‹#›</a:t>
            </a:fld>
            <a:endParaRPr lang="en-US" altLang="zh-CN"/>
          </a:p>
        </p:txBody>
      </p:sp>
    </p:spTree>
    <p:extLst>
      <p:ext uri="{BB962C8B-B14F-4D97-AF65-F5344CB8AC3E}">
        <p14:creationId xmlns:p14="http://schemas.microsoft.com/office/powerpoint/2010/main" val="3000683683"/>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B7916C1-65BE-5BCD-0022-6064357D13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4DB913B-D4D4-EF88-8E84-E6AA72A161B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E344ABF-6308-F5A7-59FD-7956B8594117}"/>
              </a:ext>
            </a:extLst>
          </p:cNvPr>
          <p:cNvSpPr>
            <a:spLocks noGrp="1" noChangeArrowheads="1"/>
          </p:cNvSpPr>
          <p:nvPr>
            <p:ph type="sldNum" sz="quarter" idx="12"/>
          </p:nvPr>
        </p:nvSpPr>
        <p:spPr>
          <a:ln/>
        </p:spPr>
        <p:txBody>
          <a:bodyPr/>
          <a:lstStyle>
            <a:lvl1pPr>
              <a:defRPr/>
            </a:lvl1pPr>
          </a:lstStyle>
          <a:p>
            <a:fld id="{B491EEEA-2E85-4C5C-BBB1-97113BE29E5F}" type="slidenum">
              <a:rPr lang="en-US" altLang="zh-CN"/>
              <a:pPr/>
              <a:t>‹#›</a:t>
            </a:fld>
            <a:endParaRPr lang="en-US" altLang="zh-CN"/>
          </a:p>
        </p:txBody>
      </p:sp>
    </p:spTree>
    <p:extLst>
      <p:ext uri="{BB962C8B-B14F-4D97-AF65-F5344CB8AC3E}">
        <p14:creationId xmlns:p14="http://schemas.microsoft.com/office/powerpoint/2010/main" val="3317376768"/>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ECCBB10-2CC9-B36C-7636-13D4C9C3E0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35B2072-626F-4D18-E997-1B690E89985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F828288C-6556-9293-2BB9-641705862E3B}"/>
              </a:ext>
            </a:extLst>
          </p:cNvPr>
          <p:cNvSpPr>
            <a:spLocks noGrp="1" noChangeArrowheads="1"/>
          </p:cNvSpPr>
          <p:nvPr>
            <p:ph type="sldNum" sz="quarter" idx="12"/>
          </p:nvPr>
        </p:nvSpPr>
        <p:spPr>
          <a:ln/>
        </p:spPr>
        <p:txBody>
          <a:bodyPr/>
          <a:lstStyle>
            <a:lvl1pPr>
              <a:defRPr/>
            </a:lvl1pPr>
          </a:lstStyle>
          <a:p>
            <a:fld id="{DECE6863-575D-4594-9148-53EB1552EC6C}" type="slidenum">
              <a:rPr lang="en-US" altLang="zh-CN"/>
              <a:pPr/>
              <a:t>‹#›</a:t>
            </a:fld>
            <a:endParaRPr lang="en-US" altLang="zh-CN"/>
          </a:p>
        </p:txBody>
      </p:sp>
    </p:spTree>
    <p:extLst>
      <p:ext uri="{BB962C8B-B14F-4D97-AF65-F5344CB8AC3E}">
        <p14:creationId xmlns:p14="http://schemas.microsoft.com/office/powerpoint/2010/main" val="1669329302"/>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4BC28F-3228-4491-5E70-22A84EB262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63428DE-F2CF-7438-4E3B-820DEE7F33B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180DB941-28B6-EE09-6867-68D6BEB5F838}"/>
              </a:ext>
            </a:extLst>
          </p:cNvPr>
          <p:cNvSpPr>
            <a:spLocks noGrp="1" noChangeArrowheads="1"/>
          </p:cNvSpPr>
          <p:nvPr>
            <p:ph type="sldNum" sz="quarter" idx="12"/>
          </p:nvPr>
        </p:nvSpPr>
        <p:spPr>
          <a:ln/>
        </p:spPr>
        <p:txBody>
          <a:bodyPr/>
          <a:lstStyle>
            <a:lvl1pPr>
              <a:defRPr/>
            </a:lvl1pPr>
          </a:lstStyle>
          <a:p>
            <a:fld id="{3E9A9969-C1B9-4CBA-9F2A-B513CD0FD205}" type="slidenum">
              <a:rPr lang="en-US" altLang="zh-CN"/>
              <a:pPr/>
              <a:t>‹#›</a:t>
            </a:fld>
            <a:endParaRPr lang="en-US" altLang="zh-CN"/>
          </a:p>
        </p:txBody>
      </p:sp>
    </p:spTree>
    <p:extLst>
      <p:ext uri="{BB962C8B-B14F-4D97-AF65-F5344CB8AC3E}">
        <p14:creationId xmlns:p14="http://schemas.microsoft.com/office/powerpoint/2010/main" val="474607281"/>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67358B4-DACC-409A-52D0-4B7DB8D127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D980DF7-2770-98F4-8100-5CBECF7EE69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84EC79F9-71DC-9BEF-DDF8-7F72CA3192FA}"/>
              </a:ext>
            </a:extLst>
          </p:cNvPr>
          <p:cNvSpPr>
            <a:spLocks noGrp="1" noChangeArrowheads="1"/>
          </p:cNvSpPr>
          <p:nvPr>
            <p:ph type="sldNum" sz="quarter" idx="12"/>
          </p:nvPr>
        </p:nvSpPr>
        <p:spPr>
          <a:ln/>
        </p:spPr>
        <p:txBody>
          <a:bodyPr/>
          <a:lstStyle>
            <a:lvl1pPr>
              <a:defRPr/>
            </a:lvl1pPr>
          </a:lstStyle>
          <a:p>
            <a:fld id="{2CCB4726-CC77-4F5D-A087-CA66116E1084}" type="slidenum">
              <a:rPr lang="en-US" altLang="zh-CN"/>
              <a:pPr/>
              <a:t>‹#›</a:t>
            </a:fld>
            <a:endParaRPr lang="en-US" altLang="zh-CN"/>
          </a:p>
        </p:txBody>
      </p:sp>
    </p:spTree>
    <p:extLst>
      <p:ext uri="{BB962C8B-B14F-4D97-AF65-F5344CB8AC3E}">
        <p14:creationId xmlns:p14="http://schemas.microsoft.com/office/powerpoint/2010/main" val="1199501741"/>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FFB4CE1-4BD3-5B2C-D021-4D1A36D107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DF841C1-7599-36BB-4EF1-3FB377C3CF5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45233FB-8A8D-6AFD-863A-795A64058CBC}"/>
              </a:ext>
            </a:extLst>
          </p:cNvPr>
          <p:cNvSpPr>
            <a:spLocks noGrp="1" noChangeArrowheads="1"/>
          </p:cNvSpPr>
          <p:nvPr>
            <p:ph type="sldNum" sz="quarter" idx="12"/>
          </p:nvPr>
        </p:nvSpPr>
        <p:spPr>
          <a:ln/>
        </p:spPr>
        <p:txBody>
          <a:bodyPr/>
          <a:lstStyle>
            <a:lvl1pPr>
              <a:defRPr/>
            </a:lvl1pPr>
          </a:lstStyle>
          <a:p>
            <a:fld id="{11B1DC42-2A97-43C6-AF74-B9F03319733D}" type="slidenum">
              <a:rPr lang="en-US" altLang="zh-CN"/>
              <a:pPr/>
              <a:t>‹#›</a:t>
            </a:fld>
            <a:endParaRPr lang="en-US" altLang="zh-CN"/>
          </a:p>
        </p:txBody>
      </p:sp>
    </p:spTree>
    <p:extLst>
      <p:ext uri="{BB962C8B-B14F-4D97-AF65-F5344CB8AC3E}">
        <p14:creationId xmlns:p14="http://schemas.microsoft.com/office/powerpoint/2010/main" val="1126168666"/>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7890D15-E7B2-F335-04F2-E427E9BC11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8A62C5E-66E3-ECF2-63F3-05799188ADA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FE286A7-D6D4-182D-FFBD-E7946496B7C8}"/>
              </a:ext>
            </a:extLst>
          </p:cNvPr>
          <p:cNvSpPr>
            <a:spLocks noGrp="1" noChangeArrowheads="1"/>
          </p:cNvSpPr>
          <p:nvPr>
            <p:ph type="sldNum" sz="quarter" idx="12"/>
          </p:nvPr>
        </p:nvSpPr>
        <p:spPr>
          <a:ln/>
        </p:spPr>
        <p:txBody>
          <a:bodyPr/>
          <a:lstStyle>
            <a:lvl1pPr>
              <a:defRPr/>
            </a:lvl1pPr>
          </a:lstStyle>
          <a:p>
            <a:fld id="{76F1FF28-FBED-485F-AA0B-452F09B98744}" type="slidenum">
              <a:rPr lang="en-US" altLang="zh-CN"/>
              <a:pPr/>
              <a:t>‹#›</a:t>
            </a:fld>
            <a:endParaRPr lang="en-US" altLang="zh-CN"/>
          </a:p>
        </p:txBody>
      </p:sp>
    </p:spTree>
    <p:extLst>
      <p:ext uri="{BB962C8B-B14F-4D97-AF65-F5344CB8AC3E}">
        <p14:creationId xmlns:p14="http://schemas.microsoft.com/office/powerpoint/2010/main" val="396771175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BC48447-CCCF-089D-7EA2-58EB38AFFC5E}"/>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3C0F801E-0AA5-B035-3588-32FFB76178D9}"/>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9396" name="Rectangle 4">
            <a:extLst>
              <a:ext uri="{FF2B5EF4-FFF2-40B4-BE49-F238E27FC236}">
                <a16:creationId xmlns:a16="http://schemas.microsoft.com/office/drawing/2014/main" id="{9D5302F5-35DF-98D0-37B3-30305D9132C3}"/>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ltLang="zh-CN"/>
          </a:p>
        </p:txBody>
      </p:sp>
      <p:sp>
        <p:nvSpPr>
          <p:cNvPr id="59397" name="Rectangle 5">
            <a:extLst>
              <a:ext uri="{FF2B5EF4-FFF2-40B4-BE49-F238E27FC236}">
                <a16:creationId xmlns:a16="http://schemas.microsoft.com/office/drawing/2014/main" id="{DE7C0C72-EF22-816A-BE1C-BF57A8694A92}"/>
              </a:ext>
            </a:extLst>
          </p:cNvPr>
          <p:cNvSpPr>
            <a:spLocks noGrp="1" noChangeArrowheads="1"/>
          </p:cNvSpPr>
          <p:nvPr>
            <p:ph type="ftr" sz="quarter" idx="3"/>
          </p:nvPr>
        </p:nvSpPr>
        <p:spPr bwMode="auto">
          <a:xfrm>
            <a:off x="3124200" y="6408738"/>
            <a:ext cx="33194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atin typeface="Arial" charset="0"/>
              </a:defRPr>
            </a:lvl1pPr>
          </a:lstStyle>
          <a:p>
            <a:pPr>
              <a:defRPr/>
            </a:pPr>
            <a:endParaRPr lang="zh-CN" altLang="zh-CN"/>
          </a:p>
        </p:txBody>
      </p:sp>
      <p:sp>
        <p:nvSpPr>
          <p:cNvPr id="59398" name="Rectangle 6">
            <a:extLst>
              <a:ext uri="{FF2B5EF4-FFF2-40B4-BE49-F238E27FC236}">
                <a16:creationId xmlns:a16="http://schemas.microsoft.com/office/drawing/2014/main" id="{B9819516-3368-EE69-8174-96DC922E9C77}"/>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5B2270F-E1B2-4859-90D8-3B76AF07A48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spd="med">
    <p:rand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6.png"/><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 Id="rId9"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21.bin"/><Relationship Id="rId1" Type="http://schemas.openxmlformats.org/officeDocument/2006/relationships/slideLayout" Target="../slideLayouts/slideLayout12.xml"/><Relationship Id="rId6" Type="http://schemas.openxmlformats.org/officeDocument/2006/relationships/oleObject" Target="../embeddings/oleObject23.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36880;&#36793;&#35009;&#21098;&#28436;&#31034;.ex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5028666C-E7EA-AA2E-0BA1-3FD30652A3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4BB20B-681B-48A0-BBDE-6F658A82C7FE}" type="slidenum">
              <a:rPr lang="en-US" altLang="zh-CN"/>
              <a:pPr eaLnBrk="1" hangingPunct="1"/>
              <a:t>1</a:t>
            </a:fld>
            <a:endParaRPr lang="en-US" altLang="zh-CN"/>
          </a:p>
        </p:txBody>
      </p:sp>
      <p:sp>
        <p:nvSpPr>
          <p:cNvPr id="15363" name="Rectangle 2">
            <a:extLst>
              <a:ext uri="{FF2B5EF4-FFF2-40B4-BE49-F238E27FC236}">
                <a16:creationId xmlns:a16="http://schemas.microsoft.com/office/drawing/2014/main" id="{73816A90-AC99-535D-D653-12F6B3147981}"/>
              </a:ext>
            </a:extLst>
          </p:cNvPr>
          <p:cNvSpPr>
            <a:spLocks noGrp="1" noRot="1" noChangeArrowheads="1"/>
          </p:cNvSpPr>
          <p:nvPr>
            <p:ph type="ctrTitle"/>
          </p:nvPr>
        </p:nvSpPr>
        <p:spPr>
          <a:xfrm>
            <a:off x="0" y="1844824"/>
            <a:ext cx="8893175" cy="2024063"/>
          </a:xfrm>
        </p:spPr>
        <p:txBody>
          <a:bodyPr/>
          <a:lstStyle/>
          <a:p>
            <a:pPr eaLnBrk="1" hangingPunct="1">
              <a:lnSpc>
                <a:spcPct val="130000"/>
              </a:lnSpc>
            </a:pPr>
            <a:r>
              <a:rPr lang="zh-CN" altLang="en-US" sz="4800" b="1" dirty="0">
                <a:solidFill>
                  <a:schemeClr val="tx1"/>
                </a:solidFill>
                <a:latin typeface="Times New Roman" panose="02020603050405020304" pitchFamily="18" charset="0"/>
                <a:ea typeface="+mn-ea"/>
                <a:cs typeface="Times New Roman" panose="02020603050405020304" pitchFamily="18" charset="0"/>
              </a:rPr>
              <a:t>第五章 图形变换与裁剪（三）</a:t>
            </a:r>
            <a:br>
              <a:rPr lang="zh-CN" altLang="en-US" sz="4800" b="1" dirty="0">
                <a:solidFill>
                  <a:schemeClr val="tx1"/>
                </a:solidFill>
                <a:latin typeface="Times New Roman" panose="02020603050405020304" pitchFamily="18" charset="0"/>
                <a:ea typeface="+mn-ea"/>
                <a:cs typeface="Times New Roman" panose="02020603050405020304" pitchFamily="18" charset="0"/>
              </a:rPr>
            </a:br>
            <a:r>
              <a:rPr lang="en-US" altLang="zh-CN" sz="4800" b="1" dirty="0">
                <a:solidFill>
                  <a:schemeClr val="tx1"/>
                </a:solidFill>
                <a:latin typeface="Times New Roman" panose="02020603050405020304" pitchFamily="18" charset="0"/>
                <a:ea typeface="+mn-ea"/>
                <a:cs typeface="Times New Roman" panose="02020603050405020304" pitchFamily="18" charset="0"/>
              </a:rPr>
              <a:t>5.5 </a:t>
            </a:r>
            <a:r>
              <a:rPr lang="zh-CN" altLang="en-US" sz="4800" b="1" dirty="0">
                <a:solidFill>
                  <a:schemeClr val="tx1"/>
                </a:solidFill>
                <a:latin typeface="Times New Roman" panose="02020603050405020304" pitchFamily="18" charset="0"/>
                <a:ea typeface="+mn-ea"/>
                <a:cs typeface="Times New Roman" panose="02020603050405020304" pitchFamily="18" charset="0"/>
              </a:rPr>
              <a:t>二维线段裁剪</a:t>
            </a:r>
            <a:endParaRPr lang="zh-CN" altLang="en-US" sz="4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A08F633D-0911-CC91-3D27-8CEDD39BEB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D23E11E-DDE2-4074-BBC4-0E38D0F1C2A2}" type="slidenum">
              <a:rPr lang="en-US" altLang="zh-CN"/>
              <a:pPr eaLnBrk="1" hangingPunct="1"/>
              <a:t>10</a:t>
            </a:fld>
            <a:endParaRPr lang="en-US" altLang="zh-CN"/>
          </a:p>
        </p:txBody>
      </p:sp>
      <p:sp>
        <p:nvSpPr>
          <p:cNvPr id="21507" name="Rectangle 2">
            <a:extLst>
              <a:ext uri="{FF2B5EF4-FFF2-40B4-BE49-F238E27FC236}">
                <a16:creationId xmlns:a16="http://schemas.microsoft.com/office/drawing/2014/main" id="{57DCCB8E-6957-4932-8419-C995DDF26D67}"/>
              </a:ext>
            </a:extLst>
          </p:cNvPr>
          <p:cNvSpPr>
            <a:spLocks noGrp="1" noRot="1" noChangeArrowheads="1"/>
          </p:cNvSpPr>
          <p:nvPr>
            <p:ph type="title"/>
          </p:nvPr>
        </p:nvSpPr>
        <p:spPr>
          <a:xfrm>
            <a:off x="301625" y="609600"/>
            <a:ext cx="7439025" cy="1143000"/>
          </a:xfrm>
        </p:spPr>
        <p:txBody>
          <a:bodyPr/>
          <a:lstStyle/>
          <a:p>
            <a:pPr eaLnBrk="1" hangingPunct="1"/>
            <a:r>
              <a:rPr lang="en-US" altLang="zh-CN" b="1" dirty="0">
                <a:solidFill>
                  <a:schemeClr val="tx1"/>
                </a:solidFill>
              </a:rPr>
              <a:t>5.5 </a:t>
            </a:r>
            <a:r>
              <a:rPr lang="zh-CN" altLang="en-US" b="1" dirty="0">
                <a:solidFill>
                  <a:schemeClr val="tx1"/>
                </a:solidFill>
              </a:rPr>
              <a:t>二维线段裁剪</a:t>
            </a:r>
          </a:p>
        </p:txBody>
      </p:sp>
      <p:sp>
        <p:nvSpPr>
          <p:cNvPr id="112643" name="Rectangle 3">
            <a:extLst>
              <a:ext uri="{FF2B5EF4-FFF2-40B4-BE49-F238E27FC236}">
                <a16:creationId xmlns:a16="http://schemas.microsoft.com/office/drawing/2014/main" id="{48FE56DC-C647-9BA4-A9AD-A8E81854B7CA}"/>
              </a:ext>
            </a:extLst>
          </p:cNvPr>
          <p:cNvSpPr>
            <a:spLocks noGrp="1" noRot="1" noChangeArrowheads="1"/>
          </p:cNvSpPr>
          <p:nvPr>
            <p:ph type="body" idx="1"/>
          </p:nvPr>
        </p:nvSpPr>
        <p:spPr>
          <a:xfrm>
            <a:off x="1476375" y="1557338"/>
            <a:ext cx="6335713" cy="4824412"/>
          </a:xfrm>
        </p:spPr>
        <p:txBody>
          <a:bodyPr/>
          <a:lstStyle/>
          <a:p>
            <a:pPr eaLnBrk="1" hangingPunct="1">
              <a:lnSpc>
                <a:spcPct val="200000"/>
              </a:lnSpc>
              <a:spcBef>
                <a:spcPct val="0"/>
              </a:spcBef>
              <a:buFont typeface="Wingdings" panose="05000000000000000000" pitchFamily="2" charset="2"/>
              <a:buNone/>
              <a:defRPr/>
            </a:pPr>
            <a:r>
              <a:rPr lang="en-US" altLang="zh-CN" b="1" dirty="0"/>
              <a:t>1  </a:t>
            </a:r>
            <a:r>
              <a:rPr lang="zh-CN" altLang="en-US" b="1" dirty="0">
                <a:effectLst>
                  <a:outerShdw blurRad="38100" dist="38100" dir="2700000" algn="tl">
                    <a:srgbClr val="C0C0C0"/>
                  </a:outerShdw>
                </a:effectLst>
              </a:rPr>
              <a:t>直线段裁剪</a:t>
            </a:r>
          </a:p>
          <a:p>
            <a:pPr lvl="1" eaLnBrk="1" hangingPunct="1">
              <a:lnSpc>
                <a:spcPct val="200000"/>
              </a:lnSpc>
              <a:spcBef>
                <a:spcPct val="0"/>
              </a:spcBef>
              <a:defRPr/>
            </a:pPr>
            <a:r>
              <a:rPr lang="zh-CN" altLang="en-US" sz="3200" b="1" dirty="0"/>
              <a:t> </a:t>
            </a:r>
            <a:r>
              <a:rPr lang="zh-CN" altLang="en-US" b="1" dirty="0"/>
              <a:t>直接求交算法</a:t>
            </a:r>
          </a:p>
          <a:p>
            <a:pPr lvl="1" eaLnBrk="1" hangingPunct="1">
              <a:lnSpc>
                <a:spcPct val="200000"/>
              </a:lnSpc>
              <a:spcBef>
                <a:spcPct val="0"/>
              </a:spcBef>
              <a:defRPr/>
            </a:pPr>
            <a:r>
              <a:rPr lang="zh-CN" altLang="en-US" b="1" dirty="0"/>
              <a:t> </a:t>
            </a:r>
            <a:r>
              <a:rPr lang="en-US" altLang="zh-CN" sz="3200" b="1" dirty="0">
                <a:latin typeface="Times New Roman" pitchFamily="18" charset="0"/>
              </a:rPr>
              <a:t>Cohen-Sutherland</a:t>
            </a:r>
            <a:r>
              <a:rPr lang="zh-CN" altLang="en-US" sz="3200" b="1" dirty="0">
                <a:latin typeface="Times New Roman" pitchFamily="18" charset="0"/>
              </a:rPr>
              <a:t>算法</a:t>
            </a:r>
          </a:p>
          <a:p>
            <a:pPr lvl="1" eaLnBrk="1" hangingPunct="1">
              <a:lnSpc>
                <a:spcPct val="200000"/>
              </a:lnSpc>
              <a:spcBef>
                <a:spcPct val="0"/>
              </a:spcBef>
              <a:defRPr/>
            </a:pPr>
            <a:r>
              <a:rPr lang="zh-CN" altLang="en-US" b="1" dirty="0">
                <a:latin typeface="Times New Roman" pitchFamily="18" charset="0"/>
              </a:rPr>
              <a:t> 中点分割裁剪算法</a:t>
            </a:r>
          </a:p>
          <a:p>
            <a:pPr lvl="1" eaLnBrk="1" hangingPunct="1">
              <a:lnSpc>
                <a:spcPct val="200000"/>
              </a:lnSpc>
              <a:spcBef>
                <a:spcPct val="0"/>
              </a:spcBef>
              <a:defRPr/>
            </a:pPr>
            <a:r>
              <a:rPr lang="zh-CN" altLang="en-US" b="1" dirty="0">
                <a:latin typeface="Times New Roman" pitchFamily="18" charset="0"/>
              </a:rPr>
              <a:t> 梁友栋</a:t>
            </a:r>
            <a:r>
              <a:rPr lang="en-US" altLang="zh-CN" b="1" dirty="0">
                <a:latin typeface="Times New Roman" pitchFamily="18" charset="0"/>
              </a:rPr>
              <a:t>-Barsky</a:t>
            </a:r>
            <a:r>
              <a:rPr lang="zh-CN" altLang="en-US" b="1" dirty="0">
                <a:latin typeface="Times New Roman" pitchFamily="18" charset="0"/>
              </a:rPr>
              <a:t>算法</a:t>
            </a:r>
            <a:endParaRPr lang="zh-CN" altLang="en-US" b="1" dirty="0"/>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C9718F14-2871-F5F2-3299-09EC60CFBF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E9E015-6EE3-4704-A297-6AA5963C038B}" type="slidenum">
              <a:rPr lang="en-US" altLang="zh-CN"/>
              <a:pPr eaLnBrk="1" hangingPunct="1"/>
              <a:t>11</a:t>
            </a:fld>
            <a:endParaRPr lang="en-US" altLang="zh-CN"/>
          </a:p>
        </p:txBody>
      </p:sp>
      <p:sp>
        <p:nvSpPr>
          <p:cNvPr id="22531" name="Rectangle 2">
            <a:extLst>
              <a:ext uri="{FF2B5EF4-FFF2-40B4-BE49-F238E27FC236}">
                <a16:creationId xmlns:a16="http://schemas.microsoft.com/office/drawing/2014/main" id="{1C190BEA-7146-C574-4711-09F7AD92ED2E}"/>
              </a:ext>
            </a:extLst>
          </p:cNvPr>
          <p:cNvSpPr>
            <a:spLocks noGrp="1" noRot="1" noChangeArrowheads="1"/>
          </p:cNvSpPr>
          <p:nvPr>
            <p:ph type="title"/>
          </p:nvPr>
        </p:nvSpPr>
        <p:spPr>
          <a:xfrm>
            <a:off x="611188" y="1052513"/>
            <a:ext cx="7693025" cy="792162"/>
          </a:xfrm>
        </p:spPr>
        <p:txBody>
          <a:bodyPr/>
          <a:lstStyle/>
          <a:p>
            <a:pPr eaLnBrk="1" hangingPunct="1"/>
            <a:r>
              <a:rPr lang="en-US" altLang="zh-CN" sz="3600" b="1">
                <a:latin typeface="Times New Roman" panose="02020603050405020304" pitchFamily="18" charset="0"/>
              </a:rPr>
              <a:t>Cohen-Sutherland </a:t>
            </a:r>
            <a:r>
              <a:rPr lang="zh-CN" altLang="en-US" sz="3600" b="1">
                <a:latin typeface="Times New Roman" panose="02020603050405020304" pitchFamily="18" charset="0"/>
              </a:rPr>
              <a:t>算法</a:t>
            </a:r>
            <a:endParaRPr lang="zh-CN" altLang="en-US" b="1">
              <a:latin typeface="Times New Roman" panose="02020603050405020304" pitchFamily="18" charset="0"/>
            </a:endParaRPr>
          </a:p>
        </p:txBody>
      </p:sp>
      <p:sp>
        <p:nvSpPr>
          <p:cNvPr id="22532" name="Rectangle 5">
            <a:extLst>
              <a:ext uri="{FF2B5EF4-FFF2-40B4-BE49-F238E27FC236}">
                <a16:creationId xmlns:a16="http://schemas.microsoft.com/office/drawing/2014/main" id="{59ABCDBC-8774-E372-6A9F-CE540886586E}"/>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(7/18)</a:t>
            </a:r>
          </a:p>
        </p:txBody>
      </p:sp>
      <p:sp>
        <p:nvSpPr>
          <p:cNvPr id="102406" name="Text Box 6">
            <a:extLst>
              <a:ext uri="{FF2B5EF4-FFF2-40B4-BE49-F238E27FC236}">
                <a16:creationId xmlns:a16="http://schemas.microsoft.com/office/drawing/2014/main" id="{3D5072DE-F71E-F4B0-169B-997098DF48DA}"/>
              </a:ext>
            </a:extLst>
          </p:cNvPr>
          <p:cNvSpPr txBox="1">
            <a:spLocks noChangeArrowheads="1"/>
          </p:cNvSpPr>
          <p:nvPr/>
        </p:nvSpPr>
        <p:spPr bwMode="auto">
          <a:xfrm>
            <a:off x="466725" y="4165600"/>
            <a:ext cx="8208963" cy="18002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
              </a:spcBef>
              <a:buClr>
                <a:schemeClr val="accent2"/>
              </a:buClr>
              <a:buSzPct val="80000"/>
              <a:buFont typeface="Wingdings" panose="05000000000000000000" pitchFamily="2" charset="2"/>
              <a:buNone/>
            </a:pPr>
            <a:r>
              <a:rPr kumimoji="1" lang="zh-CN" altLang="en-US" sz="2800" b="1">
                <a:solidFill>
                  <a:srgbClr val="000000"/>
                </a:solidFill>
                <a:latin typeface="Times New Roman" panose="02020603050405020304" pitchFamily="18" charset="0"/>
              </a:rPr>
              <a:t>为提高效率，该算法强调：</a:t>
            </a:r>
          </a:p>
          <a:p>
            <a:pPr eaLnBrk="1" hangingPunct="1">
              <a:lnSpc>
                <a:spcPct val="130000"/>
              </a:lnSpc>
              <a:spcBef>
                <a:spcPct val="5000"/>
              </a:spcBef>
              <a:buClr>
                <a:srgbClr val="FF0000"/>
              </a:buClr>
              <a:buSzPct val="80000"/>
              <a:buFont typeface="Wingdings" panose="05000000000000000000" pitchFamily="2" charset="2"/>
              <a:buChar char="l"/>
            </a:pPr>
            <a:r>
              <a:rPr kumimoji="1" lang="zh-CN" altLang="en-US" sz="2800" b="1">
                <a:solidFill>
                  <a:srgbClr val="000000"/>
                </a:solidFill>
                <a:latin typeface="Times New Roman" panose="02020603050405020304" pitchFamily="18" charset="0"/>
              </a:rPr>
              <a:t> 快速判断情形</a:t>
            </a:r>
            <a:r>
              <a:rPr kumimoji="1" lang="en-US" altLang="zh-CN" sz="2800" b="1">
                <a:solidFill>
                  <a:srgbClr val="000000"/>
                </a:solidFill>
                <a:latin typeface="Times New Roman" panose="02020603050405020304" pitchFamily="18" charset="0"/>
              </a:rPr>
              <a:t>(1)(2)</a:t>
            </a:r>
            <a:r>
              <a:rPr kumimoji="1" lang="zh-CN" altLang="en-US" sz="2800" b="1">
                <a:solidFill>
                  <a:srgbClr val="000000"/>
                </a:solidFill>
                <a:latin typeface="Times New Roman" panose="02020603050405020304" pitchFamily="18" charset="0"/>
              </a:rPr>
              <a:t>；</a:t>
            </a:r>
          </a:p>
          <a:p>
            <a:pPr eaLnBrk="1" hangingPunct="1">
              <a:lnSpc>
                <a:spcPct val="130000"/>
              </a:lnSpc>
              <a:spcBef>
                <a:spcPct val="5000"/>
              </a:spcBef>
              <a:buClr>
                <a:srgbClr val="FF0000"/>
              </a:buClr>
              <a:buSzPct val="80000"/>
              <a:buFont typeface="Wingdings" panose="05000000000000000000" pitchFamily="2" charset="2"/>
              <a:buChar char="l"/>
            </a:pPr>
            <a:r>
              <a:rPr kumimoji="1" lang="zh-CN" altLang="en-US" sz="2800" b="1">
                <a:solidFill>
                  <a:srgbClr val="000000"/>
                </a:solidFill>
                <a:latin typeface="Times New Roman" panose="02020603050405020304" pitchFamily="18" charset="0"/>
              </a:rPr>
              <a:t> 减少情形</a:t>
            </a:r>
            <a:r>
              <a:rPr kumimoji="1" lang="en-US" altLang="zh-CN" sz="2800" b="1">
                <a:solidFill>
                  <a:srgbClr val="000000"/>
                </a:solidFill>
                <a:latin typeface="Times New Roman" panose="02020603050405020304" pitchFamily="18" charset="0"/>
              </a:rPr>
              <a:t>(3)</a:t>
            </a:r>
            <a:r>
              <a:rPr kumimoji="1" lang="zh-CN" altLang="en-US" sz="2800" b="1">
                <a:solidFill>
                  <a:srgbClr val="000000"/>
                </a:solidFill>
                <a:latin typeface="Times New Roman" panose="02020603050405020304" pitchFamily="18" charset="0"/>
              </a:rPr>
              <a:t>的求交次数和求交所需的计算量。</a:t>
            </a:r>
          </a:p>
        </p:txBody>
      </p:sp>
      <p:sp>
        <p:nvSpPr>
          <p:cNvPr id="22534" name="Rectangle 7">
            <a:extLst>
              <a:ext uri="{FF2B5EF4-FFF2-40B4-BE49-F238E27FC236}">
                <a16:creationId xmlns:a16="http://schemas.microsoft.com/office/drawing/2014/main" id="{8CD53B9D-3B3D-874C-DB56-1ADAF2CA956B}"/>
              </a:ext>
            </a:extLst>
          </p:cNvPr>
          <p:cNvSpPr>
            <a:spLocks noGrp="1" noRot="1" noChangeArrowheads="1"/>
          </p:cNvSpPr>
          <p:nvPr>
            <p:ph type="body" idx="1"/>
          </p:nvPr>
        </p:nvSpPr>
        <p:spPr>
          <a:xfrm>
            <a:off x="250825" y="1844675"/>
            <a:ext cx="8569325" cy="2454275"/>
          </a:xfrm>
          <a:noFill/>
        </p:spPr>
        <p:txBody>
          <a:bodyPr/>
          <a:lstStyle/>
          <a:p>
            <a:pPr marL="609600" indent="-609600" eaLnBrk="1" hangingPunct="1"/>
            <a:r>
              <a:rPr lang="zh-CN" altLang="en-US" b="1"/>
              <a:t>待裁剪线段和窗口的关系 </a:t>
            </a:r>
          </a:p>
          <a:p>
            <a:pPr marL="990600" lvl="1" indent="-533400" eaLnBrk="1" hangingPunct="1">
              <a:buClr>
                <a:srgbClr val="000000"/>
              </a:buClr>
              <a:buSzTx/>
              <a:buFont typeface="Wingdings" panose="05000000000000000000" pitchFamily="2" charset="2"/>
              <a:buAutoNum type="arabicPeriod"/>
            </a:pPr>
            <a:r>
              <a:rPr lang="zh-CN" altLang="en-US" b="1"/>
              <a:t>完全落在窗口内</a:t>
            </a:r>
            <a:r>
              <a:rPr lang="en-US" altLang="zh-CN" b="1"/>
              <a:t>,</a:t>
            </a:r>
          </a:p>
          <a:p>
            <a:pPr marL="990600" lvl="1" indent="-533400" eaLnBrk="1" hangingPunct="1">
              <a:buClr>
                <a:srgbClr val="000000"/>
              </a:buClr>
              <a:buSzTx/>
              <a:buFont typeface="Wingdings" panose="05000000000000000000" pitchFamily="2" charset="2"/>
              <a:buAutoNum type="arabicPeriod"/>
            </a:pPr>
            <a:r>
              <a:rPr lang="zh-CN" altLang="en-US" b="1"/>
              <a:t>完全落在窗口外</a:t>
            </a:r>
            <a:r>
              <a:rPr lang="en-US" altLang="zh-CN" b="1"/>
              <a:t>,</a:t>
            </a:r>
          </a:p>
          <a:p>
            <a:pPr marL="990600" lvl="1" indent="-533400" eaLnBrk="1" hangingPunct="1">
              <a:buClr>
                <a:srgbClr val="000000"/>
              </a:buClr>
              <a:buSzTx/>
              <a:buFont typeface="Wingdings" panose="05000000000000000000" pitchFamily="2" charset="2"/>
              <a:buAutoNum type="arabicPeriod"/>
            </a:pPr>
            <a:r>
              <a:rPr lang="zh-CN" altLang="en-US" b="1"/>
              <a:t>部分在内，部分在外</a:t>
            </a:r>
            <a:r>
              <a:rPr lang="en-US" altLang="zh-CN" b="1"/>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2406"/>
                                        </p:tgtEl>
                                        <p:attrNameLst>
                                          <p:attrName>style.visibility</p:attrName>
                                        </p:attrNameLst>
                                      </p:cBhvr>
                                      <p:to>
                                        <p:strVal val="visible"/>
                                      </p:to>
                                    </p:set>
                                    <p:animEffect transition="in" filter="box(out)">
                                      <p:cBhvr>
                                        <p:cTn id="7"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FF2286B7-C00E-E4C8-EA7C-68BFAD1044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42A99BB-174B-4DE2-B4D1-CFE797149693}" type="slidenum">
              <a:rPr lang="en-US" altLang="zh-CN"/>
              <a:pPr eaLnBrk="1" hangingPunct="1"/>
              <a:t>12</a:t>
            </a:fld>
            <a:endParaRPr lang="en-US" altLang="zh-CN"/>
          </a:p>
        </p:txBody>
      </p:sp>
      <p:sp>
        <p:nvSpPr>
          <p:cNvPr id="23555" name="Rectangle 5">
            <a:extLst>
              <a:ext uri="{FF2B5EF4-FFF2-40B4-BE49-F238E27FC236}">
                <a16:creationId xmlns:a16="http://schemas.microsoft.com/office/drawing/2014/main" id="{1AA5CD85-7055-CE7C-775E-099A1654041E}"/>
              </a:ext>
            </a:extLst>
          </p:cNvPr>
          <p:cNvSpPr>
            <a:spLocks noGrp="1" noRot="1" noChangeArrowheads="1"/>
          </p:cNvSpPr>
          <p:nvPr>
            <p:ph type="title"/>
          </p:nvPr>
        </p:nvSpPr>
        <p:spPr>
          <a:xfrm>
            <a:off x="684213" y="1125538"/>
            <a:ext cx="7620000" cy="782637"/>
          </a:xfrm>
        </p:spPr>
        <p:txBody>
          <a:bodyPr/>
          <a:lstStyle/>
          <a:p>
            <a:pPr eaLnBrk="1" hangingPunct="1"/>
            <a:r>
              <a:rPr lang="en-US" altLang="zh-CN" sz="3600" b="1">
                <a:latin typeface="Times New Roman" panose="02020603050405020304" pitchFamily="18" charset="0"/>
              </a:rPr>
              <a:t>Cohen-Sutherland </a:t>
            </a:r>
            <a:r>
              <a:rPr lang="zh-CN" altLang="en-US" sz="3600" b="1"/>
              <a:t>算法</a:t>
            </a:r>
            <a:endParaRPr lang="zh-CN" altLang="en-US" b="1"/>
          </a:p>
        </p:txBody>
      </p:sp>
      <p:sp>
        <p:nvSpPr>
          <p:cNvPr id="8199" name="Text Box 7">
            <a:extLst>
              <a:ext uri="{FF2B5EF4-FFF2-40B4-BE49-F238E27FC236}">
                <a16:creationId xmlns:a16="http://schemas.microsoft.com/office/drawing/2014/main" id="{ABF5C611-1D3B-4862-2E4F-6843144D07DB}"/>
              </a:ext>
            </a:extLst>
          </p:cNvPr>
          <p:cNvSpPr txBox="1">
            <a:spLocks noChangeArrowheads="1"/>
          </p:cNvSpPr>
          <p:nvPr/>
        </p:nvSpPr>
        <p:spPr bwMode="auto">
          <a:xfrm>
            <a:off x="827088" y="1773238"/>
            <a:ext cx="7575550" cy="41100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solidFill>
                  <a:srgbClr val="000000"/>
                </a:solidFill>
                <a:latin typeface="Times New Roman" panose="02020603050405020304" pitchFamily="18" charset="0"/>
              </a:rPr>
              <a:t>算法步骤：</a:t>
            </a:r>
          </a:p>
          <a:p>
            <a:pPr eaLnBrk="1" hangingPunct="1">
              <a:lnSpc>
                <a:spcPct val="120000"/>
              </a:lnSpc>
              <a:buFontTx/>
              <a:buAutoNum type="arabicPeriod"/>
            </a:pPr>
            <a:r>
              <a:rPr kumimoji="1" lang="zh-CN" altLang="en-US" sz="2400" b="1">
                <a:solidFill>
                  <a:srgbClr val="000000"/>
                </a:solidFill>
                <a:latin typeface="Times New Roman" panose="02020603050405020304" pitchFamily="18" charset="0"/>
              </a:rPr>
              <a:t>判别线段两端点是否都落在窗口内，如果是，则线段完全可见，转至第</a:t>
            </a:r>
            <a:r>
              <a:rPr kumimoji="1" lang="en-US" altLang="zh-CN" sz="2400" b="1">
                <a:solidFill>
                  <a:srgbClr val="000000"/>
                </a:solidFill>
                <a:latin typeface="Times New Roman" panose="02020603050405020304" pitchFamily="18" charset="0"/>
              </a:rPr>
              <a:t>4</a:t>
            </a:r>
            <a:r>
              <a:rPr kumimoji="1" lang="zh-CN" altLang="en-US" sz="2400" b="1">
                <a:solidFill>
                  <a:srgbClr val="000000"/>
                </a:solidFill>
                <a:latin typeface="Times New Roman" panose="02020603050405020304" pitchFamily="18" charset="0"/>
              </a:rPr>
              <a:t>步；</a:t>
            </a:r>
          </a:p>
          <a:p>
            <a:pPr eaLnBrk="1" hangingPunct="1">
              <a:lnSpc>
                <a:spcPct val="120000"/>
              </a:lnSpc>
              <a:buFontTx/>
              <a:buAutoNum type="arabicPeriod"/>
            </a:pPr>
            <a:r>
              <a:rPr kumimoji="1" lang="zh-CN" altLang="en-US" sz="2400" b="1">
                <a:solidFill>
                  <a:srgbClr val="000000"/>
                </a:solidFill>
                <a:latin typeface="Times New Roman" panose="02020603050405020304" pitchFamily="18" charset="0"/>
              </a:rPr>
              <a:t>判别线段是否为显然不可见，如果是，则裁剪结束，转至第</a:t>
            </a:r>
            <a:r>
              <a:rPr kumimoji="1" lang="en-US" altLang="zh-CN" sz="2400" b="1">
                <a:solidFill>
                  <a:srgbClr val="000000"/>
                </a:solidFill>
                <a:latin typeface="Times New Roman" panose="02020603050405020304" pitchFamily="18" charset="0"/>
              </a:rPr>
              <a:t>4</a:t>
            </a:r>
            <a:r>
              <a:rPr kumimoji="1" lang="zh-CN" altLang="en-US" sz="2400" b="1">
                <a:solidFill>
                  <a:srgbClr val="000000"/>
                </a:solidFill>
                <a:latin typeface="Times New Roman" panose="02020603050405020304" pitchFamily="18" charset="0"/>
              </a:rPr>
              <a:t>步  ；</a:t>
            </a:r>
          </a:p>
          <a:p>
            <a:pPr eaLnBrk="1" hangingPunct="1">
              <a:lnSpc>
                <a:spcPct val="120000"/>
              </a:lnSpc>
              <a:buFontTx/>
              <a:buAutoNum type="arabicPeriod"/>
            </a:pPr>
            <a:r>
              <a:rPr kumimoji="1" lang="zh-CN" altLang="en-US" sz="2400" b="1">
                <a:solidFill>
                  <a:srgbClr val="000000"/>
                </a:solidFill>
                <a:latin typeface="Times New Roman" panose="02020603050405020304" pitchFamily="18" charset="0"/>
              </a:rPr>
              <a:t>求线段与窗口边延长线的交点，这个交点将线段分为两段，其中一段显然不可见，丢弃。对余下的另一段重新进行第</a:t>
            </a:r>
            <a:r>
              <a:rPr kumimoji="1" lang="en-US" altLang="zh-CN" sz="2400" b="1">
                <a:solidFill>
                  <a:srgbClr val="000000"/>
                </a:solidFill>
                <a:latin typeface="Times New Roman" panose="02020603050405020304" pitchFamily="18" charset="0"/>
              </a:rPr>
              <a:t>1</a:t>
            </a:r>
            <a:r>
              <a:rPr kumimoji="1" lang="zh-CN" altLang="en-US" sz="2400" b="1">
                <a:solidFill>
                  <a:srgbClr val="000000"/>
                </a:solidFill>
                <a:latin typeface="Times New Roman" panose="02020603050405020304" pitchFamily="18" charset="0"/>
              </a:rPr>
              <a:t>步处理，</a:t>
            </a:r>
          </a:p>
          <a:p>
            <a:pPr eaLnBrk="1" hangingPunct="1">
              <a:lnSpc>
                <a:spcPct val="120000"/>
              </a:lnSpc>
              <a:buFontTx/>
              <a:buAutoNum type="arabicPeriod"/>
            </a:pPr>
            <a:r>
              <a:rPr kumimoji="1" lang="zh-CN" altLang="en-US" sz="2400" b="1">
                <a:solidFill>
                  <a:srgbClr val="000000"/>
                </a:solidFill>
                <a:latin typeface="Times New Roman" panose="02020603050405020304" pitchFamily="18" charset="0"/>
              </a:rPr>
              <a:t>结束 </a:t>
            </a:r>
          </a:p>
        </p:txBody>
      </p:sp>
      <p:sp>
        <p:nvSpPr>
          <p:cNvPr id="8200" name="Text Box 8">
            <a:extLst>
              <a:ext uri="{FF2B5EF4-FFF2-40B4-BE49-F238E27FC236}">
                <a16:creationId xmlns:a16="http://schemas.microsoft.com/office/drawing/2014/main" id="{AB6CD180-B980-8F59-E2D8-E53B44569DB5}"/>
              </a:ext>
            </a:extLst>
          </p:cNvPr>
          <p:cNvSpPr txBox="1">
            <a:spLocks noChangeArrowheads="1"/>
          </p:cNvSpPr>
          <p:nvPr/>
        </p:nvSpPr>
        <p:spPr bwMode="auto">
          <a:xfrm>
            <a:off x="2884488" y="5883275"/>
            <a:ext cx="29273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kumimoji="1" lang="zh-CN" altLang="en-US" sz="2400" b="1">
                <a:latin typeface="Times New Roman" panose="02020603050405020304" pitchFamily="18" charset="0"/>
              </a:rPr>
              <a:t>裁剪过程是递归的。</a:t>
            </a:r>
            <a:endParaRPr kumimoji="1" lang="zh-CN" altLang="en-US" sz="2400">
              <a:latin typeface="Times New Roman" panose="02020603050405020304" pitchFamily="18" charset="0"/>
            </a:endParaRPr>
          </a:p>
        </p:txBody>
      </p:sp>
      <p:sp>
        <p:nvSpPr>
          <p:cNvPr id="23558" name="Rectangle 9">
            <a:extLst>
              <a:ext uri="{FF2B5EF4-FFF2-40B4-BE49-F238E27FC236}">
                <a16:creationId xmlns:a16="http://schemas.microsoft.com/office/drawing/2014/main" id="{BD01E461-31EE-21E4-231E-A10CC6D1EE0F}"/>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(8/18)</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Effect transition="in" filter="blinds(horizontal)">
                                      <p:cBhvr>
                                        <p:cTn id="7" dur="500"/>
                                        <p:tgtEl>
                                          <p:spTgt spid="81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9">
                                            <p:txEl>
                                              <p:pRg st="1" end="1"/>
                                            </p:txEl>
                                          </p:spTgt>
                                        </p:tgtEl>
                                        <p:attrNameLst>
                                          <p:attrName>style.visibility</p:attrName>
                                        </p:attrNameLst>
                                      </p:cBhvr>
                                      <p:to>
                                        <p:strVal val="visible"/>
                                      </p:to>
                                    </p:set>
                                    <p:animEffect transition="in" filter="blinds(horizontal)">
                                      <p:cBhvr>
                                        <p:cTn id="12" dur="500"/>
                                        <p:tgtEl>
                                          <p:spTgt spid="81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9">
                                            <p:txEl>
                                              <p:pRg st="2" end="2"/>
                                            </p:txEl>
                                          </p:spTgt>
                                        </p:tgtEl>
                                        <p:attrNameLst>
                                          <p:attrName>style.visibility</p:attrName>
                                        </p:attrNameLst>
                                      </p:cBhvr>
                                      <p:to>
                                        <p:strVal val="visible"/>
                                      </p:to>
                                    </p:set>
                                    <p:animEffect transition="in" filter="blinds(horizontal)">
                                      <p:cBhvr>
                                        <p:cTn id="17" dur="500"/>
                                        <p:tgtEl>
                                          <p:spTgt spid="81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9">
                                            <p:txEl>
                                              <p:pRg st="3" end="3"/>
                                            </p:txEl>
                                          </p:spTgt>
                                        </p:tgtEl>
                                        <p:attrNameLst>
                                          <p:attrName>style.visibility</p:attrName>
                                        </p:attrNameLst>
                                      </p:cBhvr>
                                      <p:to>
                                        <p:strVal val="visible"/>
                                      </p:to>
                                    </p:set>
                                    <p:animEffect transition="in" filter="blinds(horizontal)">
                                      <p:cBhvr>
                                        <p:cTn id="22" dur="500"/>
                                        <p:tgtEl>
                                          <p:spTgt spid="81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199">
                                            <p:txEl>
                                              <p:pRg st="4" end="4"/>
                                            </p:txEl>
                                          </p:spTgt>
                                        </p:tgtEl>
                                        <p:attrNameLst>
                                          <p:attrName>style.visibility</p:attrName>
                                        </p:attrNameLst>
                                      </p:cBhvr>
                                      <p:to>
                                        <p:strVal val="visible"/>
                                      </p:to>
                                    </p:set>
                                    <p:animEffect transition="in" filter="blinds(horizontal)">
                                      <p:cBhvr>
                                        <p:cTn id="27" dur="500"/>
                                        <p:tgtEl>
                                          <p:spTgt spid="81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blinds(horizontal)">
                                      <p:cBhvr>
                                        <p:cTn id="32"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uild="p"/>
      <p:bldP spid="82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灯片编号占位符 5">
            <a:extLst>
              <a:ext uri="{FF2B5EF4-FFF2-40B4-BE49-F238E27FC236}">
                <a16:creationId xmlns:a16="http://schemas.microsoft.com/office/drawing/2014/main" id="{C0F67C33-B925-2A9E-0E8E-A92EE395F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FE737A-EE99-4FC2-AB6E-0E96E001CA72}" type="slidenum">
              <a:rPr lang="en-US" altLang="zh-CN"/>
              <a:pPr eaLnBrk="1" hangingPunct="1"/>
              <a:t>13</a:t>
            </a:fld>
            <a:endParaRPr lang="en-US" altLang="zh-CN"/>
          </a:p>
        </p:txBody>
      </p:sp>
      <p:grpSp>
        <p:nvGrpSpPr>
          <p:cNvPr id="4104" name="Group 25">
            <a:extLst>
              <a:ext uri="{FF2B5EF4-FFF2-40B4-BE49-F238E27FC236}">
                <a16:creationId xmlns:a16="http://schemas.microsoft.com/office/drawing/2014/main" id="{1293EAC3-F809-0C7B-18C7-524F7A33C63A}"/>
              </a:ext>
            </a:extLst>
          </p:cNvPr>
          <p:cNvGrpSpPr>
            <a:grpSpLocks/>
          </p:cNvGrpSpPr>
          <p:nvPr/>
        </p:nvGrpSpPr>
        <p:grpSpPr bwMode="auto">
          <a:xfrm>
            <a:off x="5184775" y="3789363"/>
            <a:ext cx="3959225" cy="2914650"/>
            <a:chOff x="3266" y="2387"/>
            <a:chExt cx="2494" cy="1836"/>
          </a:xfrm>
        </p:grpSpPr>
        <p:graphicFrame>
          <p:nvGraphicFramePr>
            <p:cNvPr id="4102" name="Object 4">
              <a:extLst>
                <a:ext uri="{FF2B5EF4-FFF2-40B4-BE49-F238E27FC236}">
                  <a16:creationId xmlns:a16="http://schemas.microsoft.com/office/drawing/2014/main" id="{F9DB67A0-5DF1-B857-13CC-B8D97DE5A96B}"/>
                </a:ext>
              </a:extLst>
            </p:cNvPr>
            <p:cNvGraphicFramePr>
              <a:graphicFrameLocks noChangeAspect="1"/>
            </p:cNvGraphicFramePr>
            <p:nvPr/>
          </p:nvGraphicFramePr>
          <p:xfrm>
            <a:off x="3266" y="2387"/>
            <a:ext cx="2494" cy="1836"/>
          </p:xfrm>
          <a:graphic>
            <a:graphicData uri="http://schemas.openxmlformats.org/presentationml/2006/ole">
              <mc:AlternateContent xmlns:mc="http://schemas.openxmlformats.org/markup-compatibility/2006">
                <mc:Choice xmlns:v="urn:schemas-microsoft-com:vml" Requires="v">
                  <p:oleObj name="位图图像" r:id="rId2" imgW="2742857" imgH="2019048" progId="Paint.Picture">
                    <p:embed/>
                  </p:oleObj>
                </mc:Choice>
                <mc:Fallback>
                  <p:oleObj name="位图图像" r:id="rId2" imgW="2742857" imgH="2019048"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 y="2387"/>
                          <a:ext cx="2494" cy="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44" name="Group 24">
              <a:extLst>
                <a:ext uri="{FF2B5EF4-FFF2-40B4-BE49-F238E27FC236}">
                  <a16:creationId xmlns:a16="http://schemas.microsoft.com/office/drawing/2014/main" id="{AFF31776-9B94-D21E-7660-0A6FB870A8A4}"/>
                </a:ext>
              </a:extLst>
            </p:cNvPr>
            <p:cNvGrpSpPr>
              <a:grpSpLocks/>
            </p:cNvGrpSpPr>
            <p:nvPr/>
          </p:nvGrpSpPr>
          <p:grpSpPr bwMode="auto">
            <a:xfrm>
              <a:off x="3833" y="2922"/>
              <a:ext cx="1515" cy="871"/>
              <a:chOff x="3833" y="2922"/>
              <a:chExt cx="1515" cy="871"/>
            </a:xfrm>
          </p:grpSpPr>
          <p:sp>
            <p:nvSpPr>
              <p:cNvPr id="4145" name="Rectangle 12">
                <a:extLst>
                  <a:ext uri="{FF2B5EF4-FFF2-40B4-BE49-F238E27FC236}">
                    <a16:creationId xmlns:a16="http://schemas.microsoft.com/office/drawing/2014/main" id="{DD026226-3DA3-18DE-8439-47EF32B7DD11}"/>
                  </a:ext>
                </a:extLst>
              </p:cNvPr>
              <p:cNvSpPr>
                <a:spLocks noChangeArrowheads="1"/>
              </p:cNvSpPr>
              <p:nvPr/>
            </p:nvSpPr>
            <p:spPr bwMode="auto">
              <a:xfrm>
                <a:off x="3833" y="2931"/>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6" name="Rectangle 13">
                <a:extLst>
                  <a:ext uri="{FF2B5EF4-FFF2-40B4-BE49-F238E27FC236}">
                    <a16:creationId xmlns:a16="http://schemas.microsoft.com/office/drawing/2014/main" id="{8FAEB871-EBBA-6543-8C2A-2CE5CFC39393}"/>
                  </a:ext>
                </a:extLst>
              </p:cNvPr>
              <p:cNvSpPr>
                <a:spLocks noChangeArrowheads="1"/>
              </p:cNvSpPr>
              <p:nvPr/>
            </p:nvSpPr>
            <p:spPr bwMode="auto">
              <a:xfrm>
                <a:off x="3833" y="3294"/>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7" name="Rectangle 14">
                <a:extLst>
                  <a:ext uri="{FF2B5EF4-FFF2-40B4-BE49-F238E27FC236}">
                    <a16:creationId xmlns:a16="http://schemas.microsoft.com/office/drawing/2014/main" id="{91D91DD1-9F2F-3359-175F-750D6D882297}"/>
                  </a:ext>
                </a:extLst>
              </p:cNvPr>
              <p:cNvSpPr>
                <a:spLocks noChangeArrowheads="1"/>
              </p:cNvSpPr>
              <p:nvPr/>
            </p:nvSpPr>
            <p:spPr bwMode="auto">
              <a:xfrm>
                <a:off x="5031" y="3276"/>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8" name="Rectangle 15">
                <a:extLst>
                  <a:ext uri="{FF2B5EF4-FFF2-40B4-BE49-F238E27FC236}">
                    <a16:creationId xmlns:a16="http://schemas.microsoft.com/office/drawing/2014/main" id="{FF607C51-5F86-E696-0ACC-5ED24146BF40}"/>
                  </a:ext>
                </a:extLst>
              </p:cNvPr>
              <p:cNvSpPr>
                <a:spLocks noChangeArrowheads="1"/>
              </p:cNvSpPr>
              <p:nvPr/>
            </p:nvSpPr>
            <p:spPr bwMode="auto">
              <a:xfrm>
                <a:off x="4423" y="2931"/>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9" name="Rectangle 16">
                <a:extLst>
                  <a:ext uri="{FF2B5EF4-FFF2-40B4-BE49-F238E27FC236}">
                    <a16:creationId xmlns:a16="http://schemas.microsoft.com/office/drawing/2014/main" id="{AE2EB36B-01DE-280C-4C42-1A9E72D200E4}"/>
                  </a:ext>
                </a:extLst>
              </p:cNvPr>
              <p:cNvSpPr>
                <a:spLocks noChangeArrowheads="1"/>
              </p:cNvSpPr>
              <p:nvPr/>
            </p:nvSpPr>
            <p:spPr bwMode="auto">
              <a:xfrm>
                <a:off x="5030" y="2922"/>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0" name="Rectangle 17">
                <a:extLst>
                  <a:ext uri="{FF2B5EF4-FFF2-40B4-BE49-F238E27FC236}">
                    <a16:creationId xmlns:a16="http://schemas.microsoft.com/office/drawing/2014/main" id="{0C23971A-1051-209C-11FB-7D3486D228C7}"/>
                  </a:ext>
                </a:extLst>
              </p:cNvPr>
              <p:cNvSpPr>
                <a:spLocks noChangeArrowheads="1"/>
              </p:cNvSpPr>
              <p:nvPr/>
            </p:nvSpPr>
            <p:spPr bwMode="auto">
              <a:xfrm>
                <a:off x="4422" y="3258"/>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1" name="Rectangle 21">
                <a:extLst>
                  <a:ext uri="{FF2B5EF4-FFF2-40B4-BE49-F238E27FC236}">
                    <a16:creationId xmlns:a16="http://schemas.microsoft.com/office/drawing/2014/main" id="{813434E3-2FE2-51D2-ABEE-A20DE1BEF808}"/>
                  </a:ext>
                </a:extLst>
              </p:cNvPr>
              <p:cNvSpPr>
                <a:spLocks noChangeArrowheads="1"/>
              </p:cNvSpPr>
              <p:nvPr/>
            </p:nvSpPr>
            <p:spPr bwMode="auto">
              <a:xfrm>
                <a:off x="3833" y="3657"/>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2" name="Rectangle 22">
                <a:extLst>
                  <a:ext uri="{FF2B5EF4-FFF2-40B4-BE49-F238E27FC236}">
                    <a16:creationId xmlns:a16="http://schemas.microsoft.com/office/drawing/2014/main" id="{A32ECEFC-E246-ED69-2B88-F1DC85AC7598}"/>
                  </a:ext>
                </a:extLst>
              </p:cNvPr>
              <p:cNvSpPr>
                <a:spLocks noChangeArrowheads="1"/>
              </p:cNvSpPr>
              <p:nvPr/>
            </p:nvSpPr>
            <p:spPr bwMode="auto">
              <a:xfrm>
                <a:off x="4377" y="3657"/>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3" name="Rectangle 23">
                <a:extLst>
                  <a:ext uri="{FF2B5EF4-FFF2-40B4-BE49-F238E27FC236}">
                    <a16:creationId xmlns:a16="http://schemas.microsoft.com/office/drawing/2014/main" id="{6ECF1682-F492-0629-4972-EF5FE8DB2301}"/>
                  </a:ext>
                </a:extLst>
              </p:cNvPr>
              <p:cNvSpPr>
                <a:spLocks noChangeArrowheads="1"/>
              </p:cNvSpPr>
              <p:nvPr/>
            </p:nvSpPr>
            <p:spPr bwMode="auto">
              <a:xfrm>
                <a:off x="5021" y="3648"/>
                <a:ext cx="31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4035" name="Rectangle 3">
            <a:extLst>
              <a:ext uri="{FF2B5EF4-FFF2-40B4-BE49-F238E27FC236}">
                <a16:creationId xmlns:a16="http://schemas.microsoft.com/office/drawing/2014/main" id="{7BF5E52B-7416-9CCE-68D4-FCDF90A2BA85}"/>
              </a:ext>
            </a:extLst>
          </p:cNvPr>
          <p:cNvSpPr>
            <a:spLocks noGrp="1" noRot="1" noChangeArrowheads="1"/>
          </p:cNvSpPr>
          <p:nvPr>
            <p:ph type="body" idx="1"/>
          </p:nvPr>
        </p:nvSpPr>
        <p:spPr>
          <a:xfrm>
            <a:off x="0" y="1700213"/>
            <a:ext cx="8388350" cy="3097212"/>
          </a:xfrm>
        </p:spPr>
        <p:txBody>
          <a:bodyPr/>
          <a:lstStyle/>
          <a:p>
            <a:pPr eaLnBrk="1" hangingPunct="1"/>
            <a:r>
              <a:rPr lang="zh-CN" altLang="en-US" sz="2800" b="1"/>
              <a:t>关键问题：</a:t>
            </a:r>
          </a:p>
          <a:p>
            <a:pPr lvl="1" eaLnBrk="1" hangingPunct="1"/>
            <a:r>
              <a:rPr lang="zh-CN" altLang="en-US" sz="2400" b="1"/>
              <a:t>如何快速判别 </a:t>
            </a:r>
            <a:r>
              <a:rPr lang="zh-CN" altLang="en-US" sz="2400" b="1">
                <a:solidFill>
                  <a:schemeClr val="tx2"/>
                </a:solidFill>
              </a:rPr>
              <a:t>完全可见</a:t>
            </a:r>
            <a:r>
              <a:rPr lang="zh-CN" altLang="en-US" sz="2400" b="1"/>
              <a:t> 和 </a:t>
            </a:r>
            <a:r>
              <a:rPr lang="zh-CN" altLang="en-US" sz="2400" b="1">
                <a:solidFill>
                  <a:schemeClr val="tx2"/>
                </a:solidFill>
              </a:rPr>
              <a:t>完全不可见</a:t>
            </a:r>
            <a:r>
              <a:rPr lang="zh-CN" altLang="en-US" sz="2400" b="1"/>
              <a:t> 线段？</a:t>
            </a:r>
          </a:p>
          <a:p>
            <a:pPr eaLnBrk="1" hangingPunct="1"/>
            <a:r>
              <a:rPr lang="zh-CN" altLang="en-US" sz="2800" b="1"/>
              <a:t>解决方法 </a:t>
            </a:r>
            <a:r>
              <a:rPr lang="en-US" altLang="zh-CN" sz="2800" b="1"/>
              <a:t>—— </a:t>
            </a:r>
            <a:r>
              <a:rPr lang="zh-CN" altLang="en-US" sz="2800" b="1"/>
              <a:t>编码：</a:t>
            </a:r>
          </a:p>
          <a:p>
            <a:pPr lvl="1" eaLnBrk="1" hangingPunct="1"/>
            <a:r>
              <a:rPr lang="zh-CN" altLang="en-US" sz="2400" b="1"/>
              <a:t>由窗口四条边所在直线把二维平面分成</a:t>
            </a:r>
            <a:r>
              <a:rPr lang="en-US" altLang="zh-CN" sz="2400" b="1"/>
              <a:t>9</a:t>
            </a:r>
            <a:r>
              <a:rPr lang="zh-CN" altLang="en-US" sz="2400" b="1"/>
              <a:t>个区域，每个区域赋予一个四位编码，</a:t>
            </a:r>
            <a:r>
              <a:rPr lang="en-US" altLang="zh-CN" sz="2400" b="1"/>
              <a:t>C</a:t>
            </a:r>
            <a:r>
              <a:rPr lang="en-US" altLang="zh-CN" sz="2400" b="1" baseline="-25000"/>
              <a:t>t</a:t>
            </a:r>
            <a:r>
              <a:rPr lang="en-US" altLang="zh-CN" sz="2400" b="1"/>
              <a:t>C</a:t>
            </a:r>
            <a:r>
              <a:rPr lang="en-US" altLang="zh-CN" sz="2400" b="1" baseline="-25000"/>
              <a:t>b</a:t>
            </a:r>
            <a:r>
              <a:rPr lang="en-US" altLang="zh-CN" sz="2400" b="1"/>
              <a:t>C</a:t>
            </a:r>
            <a:r>
              <a:rPr lang="en-US" altLang="zh-CN" sz="2400" b="1" baseline="-25000"/>
              <a:t>r</a:t>
            </a:r>
            <a:r>
              <a:rPr lang="en-US" altLang="zh-CN" sz="2400" b="1"/>
              <a:t>C</a:t>
            </a:r>
            <a:r>
              <a:rPr lang="en-US" altLang="zh-CN" sz="2400" b="1" baseline="-25000"/>
              <a:t>l</a:t>
            </a:r>
            <a:r>
              <a:rPr lang="zh-CN" altLang="en-US" sz="2400" b="1"/>
              <a:t>，上下右左；</a:t>
            </a:r>
          </a:p>
        </p:txBody>
      </p:sp>
      <p:graphicFrame>
        <p:nvGraphicFramePr>
          <p:cNvPr id="44037" name="Object 5">
            <a:extLst>
              <a:ext uri="{FF2B5EF4-FFF2-40B4-BE49-F238E27FC236}">
                <a16:creationId xmlns:a16="http://schemas.microsoft.com/office/drawing/2014/main" id="{1366F8B9-826E-C119-CEB8-954DE39770C4}"/>
              </a:ext>
            </a:extLst>
          </p:cNvPr>
          <p:cNvGraphicFramePr>
            <a:graphicFrameLocks noChangeAspect="1"/>
          </p:cNvGraphicFramePr>
          <p:nvPr/>
        </p:nvGraphicFramePr>
        <p:xfrm>
          <a:off x="139700" y="4076700"/>
          <a:ext cx="2487613" cy="1123950"/>
        </p:xfrm>
        <a:graphic>
          <a:graphicData uri="http://schemas.openxmlformats.org/presentationml/2006/ole">
            <mc:AlternateContent xmlns:mc="http://schemas.openxmlformats.org/markup-compatibility/2006">
              <mc:Choice xmlns:v="urn:schemas-microsoft-com:vml" Requires="v">
                <p:oleObj name="公式" r:id="rId4" imgW="1282680" imgH="457200" progId="Equation.3">
                  <p:embed/>
                </p:oleObj>
              </mc:Choice>
              <mc:Fallback>
                <p:oleObj name="公式" r:id="rId4" imgW="128268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 y="4076700"/>
                        <a:ext cx="2487613"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a:extLst>
              <a:ext uri="{FF2B5EF4-FFF2-40B4-BE49-F238E27FC236}">
                <a16:creationId xmlns:a16="http://schemas.microsoft.com/office/drawing/2014/main" id="{6913C980-922B-DB6D-7DAB-B657A6258DB5}"/>
              </a:ext>
            </a:extLst>
          </p:cNvPr>
          <p:cNvGraphicFramePr>
            <a:graphicFrameLocks noChangeAspect="1"/>
          </p:cNvGraphicFramePr>
          <p:nvPr/>
        </p:nvGraphicFramePr>
        <p:xfrm>
          <a:off x="33338" y="5229225"/>
          <a:ext cx="2738437" cy="1127125"/>
        </p:xfrm>
        <a:graphic>
          <a:graphicData uri="http://schemas.openxmlformats.org/presentationml/2006/ole">
            <mc:AlternateContent xmlns:mc="http://schemas.openxmlformats.org/markup-compatibility/2006">
              <mc:Choice xmlns:v="urn:schemas-microsoft-com:vml" Requires="v">
                <p:oleObj name="公式" r:id="rId6" imgW="1396800" imgH="457200" progId="Equation.3">
                  <p:embed/>
                </p:oleObj>
              </mc:Choice>
              <mc:Fallback>
                <p:oleObj name="公式" r:id="rId6" imgW="13968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8" y="5229225"/>
                        <a:ext cx="2738437"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9" name="Object 7">
            <a:extLst>
              <a:ext uri="{FF2B5EF4-FFF2-40B4-BE49-F238E27FC236}">
                <a16:creationId xmlns:a16="http://schemas.microsoft.com/office/drawing/2014/main" id="{A8E8A540-3242-6208-94D2-1737965DECAD}"/>
              </a:ext>
            </a:extLst>
          </p:cNvPr>
          <p:cNvGraphicFramePr>
            <a:graphicFrameLocks noChangeAspect="1"/>
          </p:cNvGraphicFramePr>
          <p:nvPr/>
        </p:nvGraphicFramePr>
        <p:xfrm>
          <a:off x="2700338" y="5229225"/>
          <a:ext cx="2592387" cy="1169988"/>
        </p:xfrm>
        <a:graphic>
          <a:graphicData uri="http://schemas.openxmlformats.org/presentationml/2006/ole">
            <mc:AlternateContent xmlns:mc="http://schemas.openxmlformats.org/markup-compatibility/2006">
              <mc:Choice xmlns:v="urn:schemas-microsoft-com:vml" Requires="v">
                <p:oleObj name="公式" r:id="rId8" imgW="1384200" imgH="457200" progId="Equation.3">
                  <p:embed/>
                </p:oleObj>
              </mc:Choice>
              <mc:Fallback>
                <p:oleObj name="公式" r:id="rId8" imgW="13842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5229225"/>
                        <a:ext cx="2592387" cy="116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0" name="Object 8">
            <a:extLst>
              <a:ext uri="{FF2B5EF4-FFF2-40B4-BE49-F238E27FC236}">
                <a16:creationId xmlns:a16="http://schemas.microsoft.com/office/drawing/2014/main" id="{1717973F-2A00-6350-72DD-F49AB980D11F}"/>
              </a:ext>
            </a:extLst>
          </p:cNvPr>
          <p:cNvGraphicFramePr>
            <a:graphicFrameLocks noChangeAspect="1"/>
          </p:cNvGraphicFramePr>
          <p:nvPr/>
        </p:nvGraphicFramePr>
        <p:xfrm>
          <a:off x="2700338" y="4076700"/>
          <a:ext cx="2641600" cy="1079500"/>
        </p:xfrm>
        <a:graphic>
          <a:graphicData uri="http://schemas.openxmlformats.org/presentationml/2006/ole">
            <mc:AlternateContent xmlns:mc="http://schemas.openxmlformats.org/markup-compatibility/2006">
              <mc:Choice xmlns:v="urn:schemas-microsoft-com:vml" Requires="v">
                <p:oleObj name="公式" r:id="rId10" imgW="1396800" imgH="457200" progId="Equation.3">
                  <p:embed/>
                </p:oleObj>
              </mc:Choice>
              <mc:Fallback>
                <p:oleObj name="公式" r:id="rId10" imgW="13968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0338" y="4076700"/>
                        <a:ext cx="26416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10">
            <a:extLst>
              <a:ext uri="{FF2B5EF4-FFF2-40B4-BE49-F238E27FC236}">
                <a16:creationId xmlns:a16="http://schemas.microsoft.com/office/drawing/2014/main" id="{0F2B160C-5FB3-9F08-61CE-0F86083DD72C}"/>
              </a:ext>
            </a:extLst>
          </p:cNvPr>
          <p:cNvSpPr>
            <a:spLocks noRot="1" noChangeArrowheads="1"/>
          </p:cNvSpPr>
          <p:nvPr/>
        </p:nvSpPr>
        <p:spPr bwMode="auto">
          <a:xfrm>
            <a:off x="684213" y="1204913"/>
            <a:ext cx="7620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tx2"/>
                </a:solidFill>
                <a:latin typeface="Times New Roman" panose="02020603050405020304" pitchFamily="18" charset="0"/>
              </a:rPr>
              <a:t>Cohen-Sutherland</a:t>
            </a:r>
            <a:r>
              <a:rPr lang="en-US" altLang="zh-CN" sz="3600" b="1">
                <a:solidFill>
                  <a:schemeClr val="tx2"/>
                </a:solidFill>
              </a:rPr>
              <a:t> </a:t>
            </a:r>
            <a:r>
              <a:rPr lang="zh-CN" altLang="en-US" sz="3600" b="1">
                <a:solidFill>
                  <a:schemeClr val="tx2"/>
                </a:solidFill>
              </a:rPr>
              <a:t>算法</a:t>
            </a:r>
            <a:endParaRPr lang="zh-CN" altLang="en-US" sz="4400" b="1">
              <a:solidFill>
                <a:schemeClr val="tx2"/>
              </a:solidFill>
            </a:endParaRPr>
          </a:p>
        </p:txBody>
      </p:sp>
      <p:sp>
        <p:nvSpPr>
          <p:cNvPr id="4107" name="Rectangle 11">
            <a:extLst>
              <a:ext uri="{FF2B5EF4-FFF2-40B4-BE49-F238E27FC236}">
                <a16:creationId xmlns:a16="http://schemas.microsoft.com/office/drawing/2014/main" id="{AE5D8AD8-F2A0-87D3-3FDB-AF922D2DDB6B}"/>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(9/18)</a:t>
            </a:r>
          </a:p>
        </p:txBody>
      </p:sp>
      <p:sp>
        <p:nvSpPr>
          <p:cNvPr id="44050" name="Text Box 18">
            <a:extLst>
              <a:ext uri="{FF2B5EF4-FFF2-40B4-BE49-F238E27FC236}">
                <a16:creationId xmlns:a16="http://schemas.microsoft.com/office/drawing/2014/main" id="{B733E6C4-E1A3-BAC3-AD66-0FE0C117BFB6}"/>
              </a:ext>
            </a:extLst>
          </p:cNvPr>
          <p:cNvSpPr txBox="1">
            <a:spLocks noChangeArrowheads="1"/>
          </p:cNvSpPr>
          <p:nvPr/>
        </p:nvSpPr>
        <p:spPr bwMode="auto">
          <a:xfrm>
            <a:off x="6429375" y="4575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51" name="Text Box 19">
            <a:extLst>
              <a:ext uri="{FF2B5EF4-FFF2-40B4-BE49-F238E27FC236}">
                <a16:creationId xmlns:a16="http://schemas.microsoft.com/office/drawing/2014/main" id="{1985BE86-0C0B-9EFD-40CA-F0315582F9A9}"/>
              </a:ext>
            </a:extLst>
          </p:cNvPr>
          <p:cNvSpPr txBox="1">
            <a:spLocks noChangeArrowheads="1"/>
          </p:cNvSpPr>
          <p:nvPr/>
        </p:nvSpPr>
        <p:spPr bwMode="auto">
          <a:xfrm>
            <a:off x="6427788" y="515778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52" name="Text Box 20">
            <a:extLst>
              <a:ext uri="{FF2B5EF4-FFF2-40B4-BE49-F238E27FC236}">
                <a16:creationId xmlns:a16="http://schemas.microsoft.com/office/drawing/2014/main" id="{58F5033F-7247-A649-E8D2-BC3BC2893486}"/>
              </a:ext>
            </a:extLst>
          </p:cNvPr>
          <p:cNvSpPr txBox="1">
            <a:spLocks noChangeArrowheads="1"/>
          </p:cNvSpPr>
          <p:nvPr/>
        </p:nvSpPr>
        <p:spPr bwMode="auto">
          <a:xfrm>
            <a:off x="6427788" y="57689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58" name="Text Box 26">
            <a:extLst>
              <a:ext uri="{FF2B5EF4-FFF2-40B4-BE49-F238E27FC236}">
                <a16:creationId xmlns:a16="http://schemas.microsoft.com/office/drawing/2014/main" id="{0743D693-F35E-364D-FE27-B32F07C6BF48}"/>
              </a:ext>
            </a:extLst>
          </p:cNvPr>
          <p:cNvSpPr txBox="1">
            <a:spLocks noChangeArrowheads="1"/>
          </p:cNvSpPr>
          <p:nvPr/>
        </p:nvSpPr>
        <p:spPr bwMode="auto">
          <a:xfrm>
            <a:off x="7366000" y="4575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59" name="Text Box 27">
            <a:extLst>
              <a:ext uri="{FF2B5EF4-FFF2-40B4-BE49-F238E27FC236}">
                <a16:creationId xmlns:a16="http://schemas.microsoft.com/office/drawing/2014/main" id="{E3A6E8E2-8A5A-DBF8-923B-4F7167D92EA7}"/>
              </a:ext>
            </a:extLst>
          </p:cNvPr>
          <p:cNvSpPr txBox="1">
            <a:spLocks noChangeArrowheads="1"/>
          </p:cNvSpPr>
          <p:nvPr/>
        </p:nvSpPr>
        <p:spPr bwMode="auto">
          <a:xfrm>
            <a:off x="7350125" y="514350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0" name="Text Box 28">
            <a:extLst>
              <a:ext uri="{FF2B5EF4-FFF2-40B4-BE49-F238E27FC236}">
                <a16:creationId xmlns:a16="http://schemas.microsoft.com/office/drawing/2014/main" id="{0B6A59FB-73FA-DED2-699E-731B2633CD66}"/>
              </a:ext>
            </a:extLst>
          </p:cNvPr>
          <p:cNvSpPr txBox="1">
            <a:spLocks noChangeArrowheads="1"/>
          </p:cNvSpPr>
          <p:nvPr/>
        </p:nvSpPr>
        <p:spPr bwMode="auto">
          <a:xfrm>
            <a:off x="7337425" y="57689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1" name="Text Box 29">
            <a:extLst>
              <a:ext uri="{FF2B5EF4-FFF2-40B4-BE49-F238E27FC236}">
                <a16:creationId xmlns:a16="http://schemas.microsoft.com/office/drawing/2014/main" id="{36F2A849-6278-5976-D860-D4897607CC69}"/>
              </a:ext>
            </a:extLst>
          </p:cNvPr>
          <p:cNvSpPr txBox="1">
            <a:spLocks noChangeArrowheads="1"/>
          </p:cNvSpPr>
          <p:nvPr/>
        </p:nvSpPr>
        <p:spPr bwMode="auto">
          <a:xfrm>
            <a:off x="8448675" y="457676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2" name="Text Box 30">
            <a:extLst>
              <a:ext uri="{FF2B5EF4-FFF2-40B4-BE49-F238E27FC236}">
                <a16:creationId xmlns:a16="http://schemas.microsoft.com/office/drawing/2014/main" id="{AD189264-2C91-9D54-A22F-81B62F6C9E8C}"/>
              </a:ext>
            </a:extLst>
          </p:cNvPr>
          <p:cNvSpPr txBox="1">
            <a:spLocks noChangeArrowheads="1"/>
          </p:cNvSpPr>
          <p:nvPr/>
        </p:nvSpPr>
        <p:spPr bwMode="auto">
          <a:xfrm>
            <a:off x="8447088" y="51593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3" name="Text Box 31">
            <a:extLst>
              <a:ext uri="{FF2B5EF4-FFF2-40B4-BE49-F238E27FC236}">
                <a16:creationId xmlns:a16="http://schemas.microsoft.com/office/drawing/2014/main" id="{C65C7DEF-DBDA-2372-79E7-DC7FCEF45F46}"/>
              </a:ext>
            </a:extLst>
          </p:cNvPr>
          <p:cNvSpPr txBox="1">
            <a:spLocks noChangeArrowheads="1"/>
          </p:cNvSpPr>
          <p:nvPr/>
        </p:nvSpPr>
        <p:spPr bwMode="auto">
          <a:xfrm>
            <a:off x="8447088" y="577056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4" name="Text Box 32">
            <a:extLst>
              <a:ext uri="{FF2B5EF4-FFF2-40B4-BE49-F238E27FC236}">
                <a16:creationId xmlns:a16="http://schemas.microsoft.com/office/drawing/2014/main" id="{5D97DFDE-61E4-1083-9AF9-FA1CB7DD32BE}"/>
              </a:ext>
            </a:extLst>
          </p:cNvPr>
          <p:cNvSpPr txBox="1">
            <a:spLocks noChangeArrowheads="1"/>
          </p:cNvSpPr>
          <p:nvPr/>
        </p:nvSpPr>
        <p:spPr bwMode="auto">
          <a:xfrm>
            <a:off x="8302625" y="458152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65" name="Text Box 33">
            <a:extLst>
              <a:ext uri="{FF2B5EF4-FFF2-40B4-BE49-F238E27FC236}">
                <a16:creationId xmlns:a16="http://schemas.microsoft.com/office/drawing/2014/main" id="{E3A27E75-B5A5-C41F-0E2E-BD73F6A762C1}"/>
              </a:ext>
            </a:extLst>
          </p:cNvPr>
          <p:cNvSpPr txBox="1">
            <a:spLocks noChangeArrowheads="1"/>
          </p:cNvSpPr>
          <p:nvPr/>
        </p:nvSpPr>
        <p:spPr bwMode="auto">
          <a:xfrm>
            <a:off x="8301038" y="516413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66" name="Text Box 34">
            <a:extLst>
              <a:ext uri="{FF2B5EF4-FFF2-40B4-BE49-F238E27FC236}">
                <a16:creationId xmlns:a16="http://schemas.microsoft.com/office/drawing/2014/main" id="{3DA2A002-FA62-DA93-F83E-BE7A75E1E132}"/>
              </a:ext>
            </a:extLst>
          </p:cNvPr>
          <p:cNvSpPr txBox="1">
            <a:spLocks noChangeArrowheads="1"/>
          </p:cNvSpPr>
          <p:nvPr/>
        </p:nvSpPr>
        <p:spPr bwMode="auto">
          <a:xfrm>
            <a:off x="8301038" y="577532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67" name="Text Box 35">
            <a:extLst>
              <a:ext uri="{FF2B5EF4-FFF2-40B4-BE49-F238E27FC236}">
                <a16:creationId xmlns:a16="http://schemas.microsoft.com/office/drawing/2014/main" id="{DD2F8330-1F67-0E4A-F14D-7B5404FAB8B5}"/>
              </a:ext>
            </a:extLst>
          </p:cNvPr>
          <p:cNvSpPr txBox="1">
            <a:spLocks noChangeArrowheads="1"/>
          </p:cNvSpPr>
          <p:nvPr/>
        </p:nvSpPr>
        <p:spPr bwMode="auto">
          <a:xfrm>
            <a:off x="7196138" y="456565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8" name="Text Box 36">
            <a:extLst>
              <a:ext uri="{FF2B5EF4-FFF2-40B4-BE49-F238E27FC236}">
                <a16:creationId xmlns:a16="http://schemas.microsoft.com/office/drawing/2014/main" id="{8881F898-A495-8CA2-E6C2-C60998BF8356}"/>
              </a:ext>
            </a:extLst>
          </p:cNvPr>
          <p:cNvSpPr txBox="1">
            <a:spLocks noChangeArrowheads="1"/>
          </p:cNvSpPr>
          <p:nvPr/>
        </p:nvSpPr>
        <p:spPr bwMode="auto">
          <a:xfrm>
            <a:off x="7194550" y="514826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69" name="Text Box 37">
            <a:extLst>
              <a:ext uri="{FF2B5EF4-FFF2-40B4-BE49-F238E27FC236}">
                <a16:creationId xmlns:a16="http://schemas.microsoft.com/office/drawing/2014/main" id="{5D2B6539-FB8B-ED4E-E494-9E46D57CA596}"/>
              </a:ext>
            </a:extLst>
          </p:cNvPr>
          <p:cNvSpPr txBox="1">
            <a:spLocks noChangeArrowheads="1"/>
          </p:cNvSpPr>
          <p:nvPr/>
        </p:nvSpPr>
        <p:spPr bwMode="auto">
          <a:xfrm>
            <a:off x="7194550" y="577373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0" name="Text Box 38">
            <a:extLst>
              <a:ext uri="{FF2B5EF4-FFF2-40B4-BE49-F238E27FC236}">
                <a16:creationId xmlns:a16="http://schemas.microsoft.com/office/drawing/2014/main" id="{C0B49A29-005D-9429-8122-D1D9900935CB}"/>
              </a:ext>
            </a:extLst>
          </p:cNvPr>
          <p:cNvSpPr txBox="1">
            <a:spLocks noChangeArrowheads="1"/>
          </p:cNvSpPr>
          <p:nvPr/>
        </p:nvSpPr>
        <p:spPr bwMode="auto">
          <a:xfrm>
            <a:off x="6313488" y="456723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1" name="Text Box 39">
            <a:extLst>
              <a:ext uri="{FF2B5EF4-FFF2-40B4-BE49-F238E27FC236}">
                <a16:creationId xmlns:a16="http://schemas.microsoft.com/office/drawing/2014/main" id="{4A0E2CDB-FB1F-EB18-914D-B8390A57356B}"/>
              </a:ext>
            </a:extLst>
          </p:cNvPr>
          <p:cNvSpPr txBox="1">
            <a:spLocks noChangeArrowheads="1"/>
          </p:cNvSpPr>
          <p:nvPr/>
        </p:nvSpPr>
        <p:spPr bwMode="auto">
          <a:xfrm>
            <a:off x="6311900" y="51498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2" name="Text Box 40">
            <a:extLst>
              <a:ext uri="{FF2B5EF4-FFF2-40B4-BE49-F238E27FC236}">
                <a16:creationId xmlns:a16="http://schemas.microsoft.com/office/drawing/2014/main" id="{D4FE481E-FD05-BB65-11B4-86BE2A8DD855}"/>
              </a:ext>
            </a:extLst>
          </p:cNvPr>
          <p:cNvSpPr txBox="1">
            <a:spLocks noChangeArrowheads="1"/>
          </p:cNvSpPr>
          <p:nvPr/>
        </p:nvSpPr>
        <p:spPr bwMode="auto">
          <a:xfrm>
            <a:off x="6311900" y="577532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3" name="Text Box 41">
            <a:extLst>
              <a:ext uri="{FF2B5EF4-FFF2-40B4-BE49-F238E27FC236}">
                <a16:creationId xmlns:a16="http://schemas.microsoft.com/office/drawing/2014/main" id="{AC43A9E4-3CF3-D07C-5424-87E367E0C0F8}"/>
              </a:ext>
            </a:extLst>
          </p:cNvPr>
          <p:cNvSpPr txBox="1">
            <a:spLocks noChangeArrowheads="1"/>
          </p:cNvSpPr>
          <p:nvPr/>
        </p:nvSpPr>
        <p:spPr bwMode="auto">
          <a:xfrm>
            <a:off x="7064375" y="57769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74" name="Text Box 42">
            <a:extLst>
              <a:ext uri="{FF2B5EF4-FFF2-40B4-BE49-F238E27FC236}">
                <a16:creationId xmlns:a16="http://schemas.microsoft.com/office/drawing/2014/main" id="{C876D771-17E7-7D2F-33CA-3F88919C6280}"/>
              </a:ext>
            </a:extLst>
          </p:cNvPr>
          <p:cNvSpPr txBox="1">
            <a:spLocks noChangeArrowheads="1"/>
          </p:cNvSpPr>
          <p:nvPr/>
        </p:nvSpPr>
        <p:spPr bwMode="auto">
          <a:xfrm>
            <a:off x="8158163" y="577691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75" name="Text Box 43">
            <a:extLst>
              <a:ext uri="{FF2B5EF4-FFF2-40B4-BE49-F238E27FC236}">
                <a16:creationId xmlns:a16="http://schemas.microsoft.com/office/drawing/2014/main" id="{5843ADB8-6B5A-A0E5-DB48-6120C76F4952}"/>
              </a:ext>
            </a:extLst>
          </p:cNvPr>
          <p:cNvSpPr txBox="1">
            <a:spLocks noChangeArrowheads="1"/>
          </p:cNvSpPr>
          <p:nvPr/>
        </p:nvSpPr>
        <p:spPr bwMode="auto">
          <a:xfrm>
            <a:off x="6140450" y="577691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77" name="Text Box 45">
            <a:extLst>
              <a:ext uri="{FF2B5EF4-FFF2-40B4-BE49-F238E27FC236}">
                <a16:creationId xmlns:a16="http://schemas.microsoft.com/office/drawing/2014/main" id="{EF42EB5E-9058-E186-0800-0815204882C7}"/>
              </a:ext>
            </a:extLst>
          </p:cNvPr>
          <p:cNvSpPr txBox="1">
            <a:spLocks noChangeArrowheads="1"/>
          </p:cNvSpPr>
          <p:nvPr/>
        </p:nvSpPr>
        <p:spPr bwMode="auto">
          <a:xfrm>
            <a:off x="7035800" y="5135563"/>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8" name="Text Box 46">
            <a:extLst>
              <a:ext uri="{FF2B5EF4-FFF2-40B4-BE49-F238E27FC236}">
                <a16:creationId xmlns:a16="http://schemas.microsoft.com/office/drawing/2014/main" id="{970DF87B-A3FE-CBB1-7E78-0BA6A5509F64}"/>
              </a:ext>
            </a:extLst>
          </p:cNvPr>
          <p:cNvSpPr txBox="1">
            <a:spLocks noChangeArrowheads="1"/>
          </p:cNvSpPr>
          <p:nvPr/>
        </p:nvSpPr>
        <p:spPr bwMode="auto">
          <a:xfrm>
            <a:off x="8170863" y="516413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6" name="Text Box 44">
            <a:extLst>
              <a:ext uri="{FF2B5EF4-FFF2-40B4-BE49-F238E27FC236}">
                <a16:creationId xmlns:a16="http://schemas.microsoft.com/office/drawing/2014/main" id="{9081F7DD-15EC-C0C4-09C0-AD2E1910E3EF}"/>
              </a:ext>
            </a:extLst>
          </p:cNvPr>
          <p:cNvSpPr txBox="1">
            <a:spLocks noChangeArrowheads="1"/>
          </p:cNvSpPr>
          <p:nvPr/>
        </p:nvSpPr>
        <p:spPr bwMode="auto">
          <a:xfrm>
            <a:off x="6137275" y="51498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79" name="Text Box 47">
            <a:extLst>
              <a:ext uri="{FF2B5EF4-FFF2-40B4-BE49-F238E27FC236}">
                <a16:creationId xmlns:a16="http://schemas.microsoft.com/office/drawing/2014/main" id="{B9AC9EA0-0DAE-1052-7A6C-848F48365D26}"/>
              </a:ext>
            </a:extLst>
          </p:cNvPr>
          <p:cNvSpPr txBox="1">
            <a:spLocks noChangeArrowheads="1"/>
          </p:cNvSpPr>
          <p:nvPr/>
        </p:nvSpPr>
        <p:spPr bwMode="auto">
          <a:xfrm>
            <a:off x="6127750" y="456088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0" name="Text Box 48">
            <a:extLst>
              <a:ext uri="{FF2B5EF4-FFF2-40B4-BE49-F238E27FC236}">
                <a16:creationId xmlns:a16="http://schemas.microsoft.com/office/drawing/2014/main" id="{D5F3EAAE-1F37-97AD-C499-8AB82478FE8C}"/>
              </a:ext>
            </a:extLst>
          </p:cNvPr>
          <p:cNvSpPr txBox="1">
            <a:spLocks noChangeArrowheads="1"/>
          </p:cNvSpPr>
          <p:nvPr/>
        </p:nvSpPr>
        <p:spPr bwMode="auto">
          <a:xfrm>
            <a:off x="7035800" y="4575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1" name="Text Box 49">
            <a:extLst>
              <a:ext uri="{FF2B5EF4-FFF2-40B4-BE49-F238E27FC236}">
                <a16:creationId xmlns:a16="http://schemas.microsoft.com/office/drawing/2014/main" id="{3C2C2F3B-6734-2673-CADE-85860B556043}"/>
              </a:ext>
            </a:extLst>
          </p:cNvPr>
          <p:cNvSpPr txBox="1">
            <a:spLocks noChangeArrowheads="1"/>
          </p:cNvSpPr>
          <p:nvPr/>
        </p:nvSpPr>
        <p:spPr bwMode="auto">
          <a:xfrm>
            <a:off x="8158163" y="45751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2" name="Text Box 50">
            <a:extLst>
              <a:ext uri="{FF2B5EF4-FFF2-40B4-BE49-F238E27FC236}">
                <a16:creationId xmlns:a16="http://schemas.microsoft.com/office/drawing/2014/main" id="{8F6BF7AF-49B9-8195-2926-A4689D7A3AEB}"/>
              </a:ext>
            </a:extLst>
          </p:cNvPr>
          <p:cNvSpPr txBox="1">
            <a:spLocks noChangeArrowheads="1"/>
          </p:cNvSpPr>
          <p:nvPr/>
        </p:nvSpPr>
        <p:spPr bwMode="auto">
          <a:xfrm>
            <a:off x="5969000" y="456088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83" name="Text Box 51">
            <a:extLst>
              <a:ext uri="{FF2B5EF4-FFF2-40B4-BE49-F238E27FC236}">
                <a16:creationId xmlns:a16="http://schemas.microsoft.com/office/drawing/2014/main" id="{2EF63CBD-1502-88DE-47E6-84E9C0CD0CC5}"/>
              </a:ext>
            </a:extLst>
          </p:cNvPr>
          <p:cNvSpPr txBox="1">
            <a:spLocks noChangeArrowheads="1"/>
          </p:cNvSpPr>
          <p:nvPr/>
        </p:nvSpPr>
        <p:spPr bwMode="auto">
          <a:xfrm>
            <a:off x="6878638" y="4575175"/>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84" name="Text Box 52">
            <a:extLst>
              <a:ext uri="{FF2B5EF4-FFF2-40B4-BE49-F238E27FC236}">
                <a16:creationId xmlns:a16="http://schemas.microsoft.com/office/drawing/2014/main" id="{AF1FC141-00B7-E397-5114-5D306C2343C1}"/>
              </a:ext>
            </a:extLst>
          </p:cNvPr>
          <p:cNvSpPr txBox="1">
            <a:spLocks noChangeArrowheads="1"/>
          </p:cNvSpPr>
          <p:nvPr/>
        </p:nvSpPr>
        <p:spPr bwMode="auto">
          <a:xfrm>
            <a:off x="7985125" y="4575175"/>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a:t>
            </a:r>
          </a:p>
        </p:txBody>
      </p:sp>
      <p:sp>
        <p:nvSpPr>
          <p:cNvPr id="44085" name="Text Box 53">
            <a:extLst>
              <a:ext uri="{FF2B5EF4-FFF2-40B4-BE49-F238E27FC236}">
                <a16:creationId xmlns:a16="http://schemas.microsoft.com/office/drawing/2014/main" id="{266C81BD-B3DC-0668-8587-90005094DAA6}"/>
              </a:ext>
            </a:extLst>
          </p:cNvPr>
          <p:cNvSpPr txBox="1">
            <a:spLocks noChangeArrowheads="1"/>
          </p:cNvSpPr>
          <p:nvPr/>
        </p:nvSpPr>
        <p:spPr bwMode="auto">
          <a:xfrm>
            <a:off x="6891338" y="513556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6" name="Text Box 54">
            <a:extLst>
              <a:ext uri="{FF2B5EF4-FFF2-40B4-BE49-F238E27FC236}">
                <a16:creationId xmlns:a16="http://schemas.microsoft.com/office/drawing/2014/main" id="{F6A19EB3-BFF3-C83F-DD4B-DF14D61ED587}"/>
              </a:ext>
            </a:extLst>
          </p:cNvPr>
          <p:cNvSpPr txBox="1">
            <a:spLocks noChangeArrowheads="1"/>
          </p:cNvSpPr>
          <p:nvPr/>
        </p:nvSpPr>
        <p:spPr bwMode="auto">
          <a:xfrm>
            <a:off x="8001000" y="5157788"/>
            <a:ext cx="433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7" name="Text Box 55">
            <a:extLst>
              <a:ext uri="{FF2B5EF4-FFF2-40B4-BE49-F238E27FC236}">
                <a16:creationId xmlns:a16="http://schemas.microsoft.com/office/drawing/2014/main" id="{E5C2C34C-89D9-DC51-D576-497A1C06B1B0}"/>
              </a:ext>
            </a:extLst>
          </p:cNvPr>
          <p:cNvSpPr txBox="1">
            <a:spLocks noChangeArrowheads="1"/>
          </p:cNvSpPr>
          <p:nvPr/>
        </p:nvSpPr>
        <p:spPr bwMode="auto">
          <a:xfrm>
            <a:off x="5969000" y="51498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8" name="Text Box 56">
            <a:extLst>
              <a:ext uri="{FF2B5EF4-FFF2-40B4-BE49-F238E27FC236}">
                <a16:creationId xmlns:a16="http://schemas.microsoft.com/office/drawing/2014/main" id="{4AF91411-A52F-9EAE-8682-71F652E4D568}"/>
              </a:ext>
            </a:extLst>
          </p:cNvPr>
          <p:cNvSpPr txBox="1">
            <a:spLocks noChangeArrowheads="1"/>
          </p:cNvSpPr>
          <p:nvPr/>
        </p:nvSpPr>
        <p:spPr bwMode="auto">
          <a:xfrm>
            <a:off x="5997575" y="57848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89" name="Text Box 57">
            <a:extLst>
              <a:ext uri="{FF2B5EF4-FFF2-40B4-BE49-F238E27FC236}">
                <a16:creationId xmlns:a16="http://schemas.microsoft.com/office/drawing/2014/main" id="{A07C1D2B-E213-BF78-DFD0-D3B51288D720}"/>
              </a:ext>
            </a:extLst>
          </p:cNvPr>
          <p:cNvSpPr txBox="1">
            <a:spLocks noChangeArrowheads="1"/>
          </p:cNvSpPr>
          <p:nvPr/>
        </p:nvSpPr>
        <p:spPr bwMode="auto">
          <a:xfrm>
            <a:off x="6921500" y="5784850"/>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44090" name="Text Box 58">
            <a:extLst>
              <a:ext uri="{FF2B5EF4-FFF2-40B4-BE49-F238E27FC236}">
                <a16:creationId xmlns:a16="http://schemas.microsoft.com/office/drawing/2014/main" id="{DC7183C0-BC77-96AE-0C9D-8C8A073C3FC8}"/>
              </a:ext>
            </a:extLst>
          </p:cNvPr>
          <p:cNvSpPr txBox="1">
            <a:spLocks noChangeArrowheads="1"/>
          </p:cNvSpPr>
          <p:nvPr/>
        </p:nvSpPr>
        <p:spPr bwMode="auto">
          <a:xfrm>
            <a:off x="8015288" y="5784850"/>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left)">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wipe(up)">
                                      <p:cBhvr>
                                        <p:cTn id="12" dur="500"/>
                                        <p:tgtEl>
                                          <p:spTgt spid="44035">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Effect transition="in" filter="wipe(up)">
                                      <p:cBhvr>
                                        <p:cTn id="15" dur="500"/>
                                        <p:tgtEl>
                                          <p:spTgt spid="440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4039"/>
                                        </p:tgtEl>
                                        <p:attrNameLst>
                                          <p:attrName>style.visibility</p:attrName>
                                        </p:attrNameLst>
                                      </p:cBhvr>
                                      <p:to>
                                        <p:strVal val="visible"/>
                                      </p:to>
                                    </p:set>
                                    <p:animEffect transition="in" filter="box(in)">
                                      <p:cBhvr>
                                        <p:cTn id="20" dur="500"/>
                                        <p:tgtEl>
                                          <p:spTgt spid="44039"/>
                                        </p:tgtEl>
                                      </p:cBhvr>
                                    </p:animEffect>
                                  </p:childTnLst>
                                </p:cTn>
                              </p:par>
                            </p:childTnLst>
                          </p:cTn>
                        </p:par>
                        <p:par>
                          <p:cTn id="21" fill="hold" nodeType="afterGroup">
                            <p:stCondLst>
                              <p:cond delay="500"/>
                            </p:stCondLst>
                            <p:childTnLst>
                              <p:par>
                                <p:cTn id="22" presetID="4" presetClass="entr" presetSubtype="16" fill="hold" nodeType="afterEffect">
                                  <p:stCondLst>
                                    <p:cond delay="0"/>
                                  </p:stCondLst>
                                  <p:childTnLst>
                                    <p:set>
                                      <p:cBhvr>
                                        <p:cTn id="23" dur="1" fill="hold">
                                          <p:stCondLst>
                                            <p:cond delay="0"/>
                                          </p:stCondLst>
                                        </p:cTn>
                                        <p:tgtEl>
                                          <p:spTgt spid="44038"/>
                                        </p:tgtEl>
                                        <p:attrNameLst>
                                          <p:attrName>style.visibility</p:attrName>
                                        </p:attrNameLst>
                                      </p:cBhvr>
                                      <p:to>
                                        <p:strVal val="visible"/>
                                      </p:to>
                                    </p:set>
                                    <p:animEffect transition="in" filter="box(in)">
                                      <p:cBhvr>
                                        <p:cTn id="24" dur="500"/>
                                        <p:tgtEl>
                                          <p:spTgt spid="44038"/>
                                        </p:tgtEl>
                                      </p:cBhvr>
                                    </p:animEffect>
                                  </p:childTnLst>
                                </p:cTn>
                              </p:par>
                            </p:childTnLst>
                          </p:cTn>
                        </p:par>
                        <p:par>
                          <p:cTn id="25" fill="hold" nodeType="afterGroup">
                            <p:stCondLst>
                              <p:cond delay="1000"/>
                            </p:stCondLst>
                            <p:childTnLst>
                              <p:par>
                                <p:cTn id="26" presetID="4" presetClass="entr" presetSubtype="16" fill="hold" nodeType="afterEffect">
                                  <p:stCondLst>
                                    <p:cond delay="0"/>
                                  </p:stCondLst>
                                  <p:childTnLst>
                                    <p:set>
                                      <p:cBhvr>
                                        <p:cTn id="27" dur="1" fill="hold">
                                          <p:stCondLst>
                                            <p:cond delay="0"/>
                                          </p:stCondLst>
                                        </p:cTn>
                                        <p:tgtEl>
                                          <p:spTgt spid="44040"/>
                                        </p:tgtEl>
                                        <p:attrNameLst>
                                          <p:attrName>style.visibility</p:attrName>
                                        </p:attrNameLst>
                                      </p:cBhvr>
                                      <p:to>
                                        <p:strVal val="visible"/>
                                      </p:to>
                                    </p:set>
                                    <p:animEffect transition="in" filter="box(in)">
                                      <p:cBhvr>
                                        <p:cTn id="28" dur="500"/>
                                        <p:tgtEl>
                                          <p:spTgt spid="44040"/>
                                        </p:tgtEl>
                                      </p:cBhvr>
                                    </p:animEffect>
                                  </p:childTnLst>
                                </p:cTn>
                              </p:par>
                            </p:childTnLst>
                          </p:cTn>
                        </p:par>
                        <p:par>
                          <p:cTn id="29" fill="hold" nodeType="afterGroup">
                            <p:stCondLst>
                              <p:cond delay="1500"/>
                            </p:stCondLst>
                            <p:childTnLst>
                              <p:par>
                                <p:cTn id="30" presetID="4" presetClass="entr" presetSubtype="16" fill="hold" nodeType="afterEffect">
                                  <p:stCondLst>
                                    <p:cond delay="0"/>
                                  </p:stCondLst>
                                  <p:childTnLst>
                                    <p:set>
                                      <p:cBhvr>
                                        <p:cTn id="31" dur="1" fill="hold">
                                          <p:stCondLst>
                                            <p:cond delay="0"/>
                                          </p:stCondLst>
                                        </p:cTn>
                                        <p:tgtEl>
                                          <p:spTgt spid="44037"/>
                                        </p:tgtEl>
                                        <p:attrNameLst>
                                          <p:attrName>style.visibility</p:attrName>
                                        </p:attrNameLst>
                                      </p:cBhvr>
                                      <p:to>
                                        <p:strVal val="visible"/>
                                      </p:to>
                                    </p:set>
                                    <p:animEffect transition="in" filter="box(in)">
                                      <p:cBhvr>
                                        <p:cTn id="32" dur="500"/>
                                        <p:tgtEl>
                                          <p:spTgt spid="440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4050"/>
                                        </p:tgtEl>
                                        <p:attrNameLst>
                                          <p:attrName>style.visibility</p:attrName>
                                        </p:attrNameLst>
                                      </p:cBhvr>
                                      <p:to>
                                        <p:strVal val="visible"/>
                                      </p:to>
                                    </p:set>
                                    <p:animEffect transition="in" filter="wipe(up)">
                                      <p:cBhvr>
                                        <p:cTn id="37" dur="500"/>
                                        <p:tgtEl>
                                          <p:spTgt spid="44050"/>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44051"/>
                                        </p:tgtEl>
                                        <p:attrNameLst>
                                          <p:attrName>style.visibility</p:attrName>
                                        </p:attrNameLst>
                                      </p:cBhvr>
                                      <p:to>
                                        <p:strVal val="visible"/>
                                      </p:to>
                                    </p:set>
                                    <p:animEffect transition="in" filter="wipe(up)">
                                      <p:cBhvr>
                                        <p:cTn id="41" dur="500"/>
                                        <p:tgtEl>
                                          <p:spTgt spid="44051"/>
                                        </p:tgtEl>
                                      </p:cBhvr>
                                    </p:animEffect>
                                  </p:childTnLst>
                                </p:cTn>
                              </p:par>
                            </p:childTnLst>
                          </p:cTn>
                        </p:par>
                        <p:par>
                          <p:cTn id="42" fill="hold" nodeType="afterGroup">
                            <p:stCondLst>
                              <p:cond delay="1000"/>
                            </p:stCondLst>
                            <p:childTnLst>
                              <p:par>
                                <p:cTn id="43" presetID="22" presetClass="entr" presetSubtype="1" fill="hold" nodeType="afterEffect">
                                  <p:stCondLst>
                                    <p:cond delay="0"/>
                                  </p:stCondLst>
                                  <p:childTnLst>
                                    <p:set>
                                      <p:cBhvr>
                                        <p:cTn id="44" dur="1" fill="hold">
                                          <p:stCondLst>
                                            <p:cond delay="0"/>
                                          </p:stCondLst>
                                        </p:cTn>
                                        <p:tgtEl>
                                          <p:spTgt spid="44052"/>
                                        </p:tgtEl>
                                        <p:attrNameLst>
                                          <p:attrName>style.visibility</p:attrName>
                                        </p:attrNameLst>
                                      </p:cBhvr>
                                      <p:to>
                                        <p:strVal val="visible"/>
                                      </p:to>
                                    </p:set>
                                    <p:animEffect transition="in" filter="wipe(up)">
                                      <p:cBhvr>
                                        <p:cTn id="45" dur="500"/>
                                        <p:tgtEl>
                                          <p:spTgt spid="440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4058"/>
                                        </p:tgtEl>
                                        <p:attrNameLst>
                                          <p:attrName>style.visibility</p:attrName>
                                        </p:attrNameLst>
                                      </p:cBhvr>
                                      <p:to>
                                        <p:strVal val="visible"/>
                                      </p:to>
                                    </p:set>
                                    <p:animEffect transition="in" filter="wipe(up)">
                                      <p:cBhvr>
                                        <p:cTn id="50" dur="500"/>
                                        <p:tgtEl>
                                          <p:spTgt spid="44058"/>
                                        </p:tgtEl>
                                      </p:cBhvr>
                                    </p:animEffec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44059"/>
                                        </p:tgtEl>
                                        <p:attrNameLst>
                                          <p:attrName>style.visibility</p:attrName>
                                        </p:attrNameLst>
                                      </p:cBhvr>
                                      <p:to>
                                        <p:strVal val="visible"/>
                                      </p:to>
                                    </p:set>
                                    <p:animEffect transition="in" filter="wipe(up)">
                                      <p:cBhvr>
                                        <p:cTn id="54" dur="500"/>
                                        <p:tgtEl>
                                          <p:spTgt spid="44059"/>
                                        </p:tgtEl>
                                      </p:cBhvr>
                                    </p:animEffect>
                                  </p:childTnLst>
                                </p:cTn>
                              </p:par>
                            </p:childTnLst>
                          </p:cTn>
                        </p:par>
                        <p:par>
                          <p:cTn id="55" fill="hold" nodeType="afterGroup">
                            <p:stCondLst>
                              <p:cond delay="1000"/>
                            </p:stCondLst>
                            <p:childTnLst>
                              <p:par>
                                <p:cTn id="56" presetID="22" presetClass="entr" presetSubtype="1" fill="hold" nodeType="afterEffect">
                                  <p:stCondLst>
                                    <p:cond delay="0"/>
                                  </p:stCondLst>
                                  <p:childTnLst>
                                    <p:set>
                                      <p:cBhvr>
                                        <p:cTn id="57" dur="1" fill="hold">
                                          <p:stCondLst>
                                            <p:cond delay="0"/>
                                          </p:stCondLst>
                                        </p:cTn>
                                        <p:tgtEl>
                                          <p:spTgt spid="44060"/>
                                        </p:tgtEl>
                                        <p:attrNameLst>
                                          <p:attrName>style.visibility</p:attrName>
                                        </p:attrNameLst>
                                      </p:cBhvr>
                                      <p:to>
                                        <p:strVal val="visible"/>
                                      </p:to>
                                    </p:set>
                                    <p:animEffect transition="in" filter="wipe(up)">
                                      <p:cBhvr>
                                        <p:cTn id="58" dur="500"/>
                                        <p:tgtEl>
                                          <p:spTgt spid="440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44061"/>
                                        </p:tgtEl>
                                        <p:attrNameLst>
                                          <p:attrName>style.visibility</p:attrName>
                                        </p:attrNameLst>
                                      </p:cBhvr>
                                      <p:to>
                                        <p:strVal val="visible"/>
                                      </p:to>
                                    </p:set>
                                    <p:animEffect transition="in" filter="wipe(up)">
                                      <p:cBhvr>
                                        <p:cTn id="63" dur="500"/>
                                        <p:tgtEl>
                                          <p:spTgt spid="44061"/>
                                        </p:tgtEl>
                                      </p:cBhvr>
                                    </p:animEffect>
                                  </p:childTnLst>
                                </p:cTn>
                              </p:par>
                            </p:childTnLst>
                          </p:cTn>
                        </p:par>
                        <p:par>
                          <p:cTn id="64" fill="hold" nodeType="afterGroup">
                            <p:stCondLst>
                              <p:cond delay="500"/>
                            </p:stCondLst>
                            <p:childTnLst>
                              <p:par>
                                <p:cTn id="65" presetID="22" presetClass="entr" presetSubtype="1" fill="hold" nodeType="afterEffect">
                                  <p:stCondLst>
                                    <p:cond delay="0"/>
                                  </p:stCondLst>
                                  <p:childTnLst>
                                    <p:set>
                                      <p:cBhvr>
                                        <p:cTn id="66" dur="1" fill="hold">
                                          <p:stCondLst>
                                            <p:cond delay="0"/>
                                          </p:stCondLst>
                                        </p:cTn>
                                        <p:tgtEl>
                                          <p:spTgt spid="44062"/>
                                        </p:tgtEl>
                                        <p:attrNameLst>
                                          <p:attrName>style.visibility</p:attrName>
                                        </p:attrNameLst>
                                      </p:cBhvr>
                                      <p:to>
                                        <p:strVal val="visible"/>
                                      </p:to>
                                    </p:set>
                                    <p:animEffect transition="in" filter="wipe(up)">
                                      <p:cBhvr>
                                        <p:cTn id="67" dur="500"/>
                                        <p:tgtEl>
                                          <p:spTgt spid="44062"/>
                                        </p:tgtEl>
                                      </p:cBhvr>
                                    </p:animEffect>
                                  </p:childTnLst>
                                </p:cTn>
                              </p:par>
                            </p:childTnLst>
                          </p:cTn>
                        </p:par>
                        <p:par>
                          <p:cTn id="68" fill="hold" nodeType="afterGroup">
                            <p:stCondLst>
                              <p:cond delay="1000"/>
                            </p:stCondLst>
                            <p:childTnLst>
                              <p:par>
                                <p:cTn id="69" presetID="22" presetClass="entr" presetSubtype="1" fill="hold" nodeType="afterEffect">
                                  <p:stCondLst>
                                    <p:cond delay="0"/>
                                  </p:stCondLst>
                                  <p:childTnLst>
                                    <p:set>
                                      <p:cBhvr>
                                        <p:cTn id="70" dur="1" fill="hold">
                                          <p:stCondLst>
                                            <p:cond delay="0"/>
                                          </p:stCondLst>
                                        </p:cTn>
                                        <p:tgtEl>
                                          <p:spTgt spid="44063"/>
                                        </p:tgtEl>
                                        <p:attrNameLst>
                                          <p:attrName>style.visibility</p:attrName>
                                        </p:attrNameLst>
                                      </p:cBhvr>
                                      <p:to>
                                        <p:strVal val="visible"/>
                                      </p:to>
                                    </p:set>
                                    <p:animEffect transition="in" filter="wipe(up)">
                                      <p:cBhvr>
                                        <p:cTn id="71" dur="500"/>
                                        <p:tgtEl>
                                          <p:spTgt spid="4406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44064"/>
                                        </p:tgtEl>
                                        <p:attrNameLst>
                                          <p:attrName>style.visibility</p:attrName>
                                        </p:attrNameLst>
                                      </p:cBhvr>
                                      <p:to>
                                        <p:strVal val="visible"/>
                                      </p:to>
                                    </p:set>
                                    <p:animEffect transition="in" filter="wipe(up)">
                                      <p:cBhvr>
                                        <p:cTn id="76" dur="500"/>
                                        <p:tgtEl>
                                          <p:spTgt spid="44064"/>
                                        </p:tgtEl>
                                      </p:cBhvr>
                                    </p:animEffect>
                                  </p:childTnLst>
                                </p:cTn>
                              </p:par>
                            </p:childTnLst>
                          </p:cTn>
                        </p:par>
                        <p:par>
                          <p:cTn id="77" fill="hold" nodeType="afterGroup">
                            <p:stCondLst>
                              <p:cond delay="500"/>
                            </p:stCondLst>
                            <p:childTnLst>
                              <p:par>
                                <p:cTn id="78" presetID="22" presetClass="entr" presetSubtype="1" fill="hold" nodeType="afterEffect">
                                  <p:stCondLst>
                                    <p:cond delay="0"/>
                                  </p:stCondLst>
                                  <p:childTnLst>
                                    <p:set>
                                      <p:cBhvr>
                                        <p:cTn id="79" dur="1" fill="hold">
                                          <p:stCondLst>
                                            <p:cond delay="0"/>
                                          </p:stCondLst>
                                        </p:cTn>
                                        <p:tgtEl>
                                          <p:spTgt spid="44065"/>
                                        </p:tgtEl>
                                        <p:attrNameLst>
                                          <p:attrName>style.visibility</p:attrName>
                                        </p:attrNameLst>
                                      </p:cBhvr>
                                      <p:to>
                                        <p:strVal val="visible"/>
                                      </p:to>
                                    </p:set>
                                    <p:animEffect transition="in" filter="wipe(up)">
                                      <p:cBhvr>
                                        <p:cTn id="80" dur="500"/>
                                        <p:tgtEl>
                                          <p:spTgt spid="44065"/>
                                        </p:tgtEl>
                                      </p:cBhvr>
                                    </p:animEffect>
                                  </p:childTnLst>
                                </p:cTn>
                              </p:par>
                            </p:childTnLst>
                          </p:cTn>
                        </p:par>
                        <p:par>
                          <p:cTn id="81" fill="hold" nodeType="afterGroup">
                            <p:stCondLst>
                              <p:cond delay="1000"/>
                            </p:stCondLst>
                            <p:childTnLst>
                              <p:par>
                                <p:cTn id="82" presetID="22" presetClass="entr" presetSubtype="1" fill="hold" nodeType="afterEffect">
                                  <p:stCondLst>
                                    <p:cond delay="0"/>
                                  </p:stCondLst>
                                  <p:childTnLst>
                                    <p:set>
                                      <p:cBhvr>
                                        <p:cTn id="83" dur="1" fill="hold">
                                          <p:stCondLst>
                                            <p:cond delay="0"/>
                                          </p:stCondLst>
                                        </p:cTn>
                                        <p:tgtEl>
                                          <p:spTgt spid="44066"/>
                                        </p:tgtEl>
                                        <p:attrNameLst>
                                          <p:attrName>style.visibility</p:attrName>
                                        </p:attrNameLst>
                                      </p:cBhvr>
                                      <p:to>
                                        <p:strVal val="visible"/>
                                      </p:to>
                                    </p:set>
                                    <p:animEffect transition="in" filter="wipe(up)">
                                      <p:cBhvr>
                                        <p:cTn id="84" dur="500"/>
                                        <p:tgtEl>
                                          <p:spTgt spid="4406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44067"/>
                                        </p:tgtEl>
                                        <p:attrNameLst>
                                          <p:attrName>style.visibility</p:attrName>
                                        </p:attrNameLst>
                                      </p:cBhvr>
                                      <p:to>
                                        <p:strVal val="visible"/>
                                      </p:to>
                                    </p:set>
                                    <p:animEffect transition="in" filter="wipe(up)">
                                      <p:cBhvr>
                                        <p:cTn id="89" dur="500"/>
                                        <p:tgtEl>
                                          <p:spTgt spid="44067"/>
                                        </p:tgtEl>
                                      </p:cBhvr>
                                    </p:animEffect>
                                  </p:childTnLst>
                                </p:cTn>
                              </p:par>
                            </p:childTnLst>
                          </p:cTn>
                        </p:par>
                        <p:par>
                          <p:cTn id="90" fill="hold" nodeType="afterGroup">
                            <p:stCondLst>
                              <p:cond delay="500"/>
                            </p:stCondLst>
                            <p:childTnLst>
                              <p:par>
                                <p:cTn id="91" presetID="22" presetClass="entr" presetSubtype="1" fill="hold" nodeType="afterEffect">
                                  <p:stCondLst>
                                    <p:cond delay="0"/>
                                  </p:stCondLst>
                                  <p:childTnLst>
                                    <p:set>
                                      <p:cBhvr>
                                        <p:cTn id="92" dur="1" fill="hold">
                                          <p:stCondLst>
                                            <p:cond delay="0"/>
                                          </p:stCondLst>
                                        </p:cTn>
                                        <p:tgtEl>
                                          <p:spTgt spid="44068"/>
                                        </p:tgtEl>
                                        <p:attrNameLst>
                                          <p:attrName>style.visibility</p:attrName>
                                        </p:attrNameLst>
                                      </p:cBhvr>
                                      <p:to>
                                        <p:strVal val="visible"/>
                                      </p:to>
                                    </p:set>
                                    <p:animEffect transition="in" filter="wipe(up)">
                                      <p:cBhvr>
                                        <p:cTn id="93" dur="500"/>
                                        <p:tgtEl>
                                          <p:spTgt spid="44068"/>
                                        </p:tgtEl>
                                      </p:cBhvr>
                                    </p:animEffect>
                                  </p:childTnLst>
                                </p:cTn>
                              </p:par>
                            </p:childTnLst>
                          </p:cTn>
                        </p:par>
                        <p:par>
                          <p:cTn id="94" fill="hold" nodeType="afterGroup">
                            <p:stCondLst>
                              <p:cond delay="1000"/>
                            </p:stCondLst>
                            <p:childTnLst>
                              <p:par>
                                <p:cTn id="95" presetID="22" presetClass="entr" presetSubtype="1" fill="hold" nodeType="afterEffect">
                                  <p:stCondLst>
                                    <p:cond delay="0"/>
                                  </p:stCondLst>
                                  <p:childTnLst>
                                    <p:set>
                                      <p:cBhvr>
                                        <p:cTn id="96" dur="1" fill="hold">
                                          <p:stCondLst>
                                            <p:cond delay="0"/>
                                          </p:stCondLst>
                                        </p:cTn>
                                        <p:tgtEl>
                                          <p:spTgt spid="44069"/>
                                        </p:tgtEl>
                                        <p:attrNameLst>
                                          <p:attrName>style.visibility</p:attrName>
                                        </p:attrNameLst>
                                      </p:cBhvr>
                                      <p:to>
                                        <p:strVal val="visible"/>
                                      </p:to>
                                    </p:set>
                                    <p:animEffect transition="in" filter="wipe(up)">
                                      <p:cBhvr>
                                        <p:cTn id="97" dur="500"/>
                                        <p:tgtEl>
                                          <p:spTgt spid="4406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44070"/>
                                        </p:tgtEl>
                                        <p:attrNameLst>
                                          <p:attrName>style.visibility</p:attrName>
                                        </p:attrNameLst>
                                      </p:cBhvr>
                                      <p:to>
                                        <p:strVal val="visible"/>
                                      </p:to>
                                    </p:set>
                                    <p:animEffect transition="in" filter="wipe(up)">
                                      <p:cBhvr>
                                        <p:cTn id="102" dur="500"/>
                                        <p:tgtEl>
                                          <p:spTgt spid="44070"/>
                                        </p:tgtEl>
                                      </p:cBhvr>
                                    </p:animEffect>
                                  </p:childTnLst>
                                </p:cTn>
                              </p:par>
                            </p:childTnLst>
                          </p:cTn>
                        </p:par>
                        <p:par>
                          <p:cTn id="103" fill="hold" nodeType="afterGroup">
                            <p:stCondLst>
                              <p:cond delay="500"/>
                            </p:stCondLst>
                            <p:childTnLst>
                              <p:par>
                                <p:cTn id="104" presetID="22" presetClass="entr" presetSubtype="1" fill="hold" nodeType="afterEffect">
                                  <p:stCondLst>
                                    <p:cond delay="0"/>
                                  </p:stCondLst>
                                  <p:childTnLst>
                                    <p:set>
                                      <p:cBhvr>
                                        <p:cTn id="105" dur="1" fill="hold">
                                          <p:stCondLst>
                                            <p:cond delay="0"/>
                                          </p:stCondLst>
                                        </p:cTn>
                                        <p:tgtEl>
                                          <p:spTgt spid="44071"/>
                                        </p:tgtEl>
                                        <p:attrNameLst>
                                          <p:attrName>style.visibility</p:attrName>
                                        </p:attrNameLst>
                                      </p:cBhvr>
                                      <p:to>
                                        <p:strVal val="visible"/>
                                      </p:to>
                                    </p:set>
                                    <p:animEffect transition="in" filter="wipe(up)">
                                      <p:cBhvr>
                                        <p:cTn id="106" dur="500"/>
                                        <p:tgtEl>
                                          <p:spTgt spid="44071"/>
                                        </p:tgtEl>
                                      </p:cBhvr>
                                    </p:animEffect>
                                  </p:childTnLst>
                                </p:cTn>
                              </p:par>
                            </p:childTnLst>
                          </p:cTn>
                        </p:par>
                        <p:par>
                          <p:cTn id="107" fill="hold" nodeType="afterGroup">
                            <p:stCondLst>
                              <p:cond delay="1000"/>
                            </p:stCondLst>
                            <p:childTnLst>
                              <p:par>
                                <p:cTn id="108" presetID="22" presetClass="entr" presetSubtype="1" fill="hold" nodeType="afterEffect">
                                  <p:stCondLst>
                                    <p:cond delay="0"/>
                                  </p:stCondLst>
                                  <p:childTnLst>
                                    <p:set>
                                      <p:cBhvr>
                                        <p:cTn id="109" dur="1" fill="hold">
                                          <p:stCondLst>
                                            <p:cond delay="0"/>
                                          </p:stCondLst>
                                        </p:cTn>
                                        <p:tgtEl>
                                          <p:spTgt spid="44072"/>
                                        </p:tgtEl>
                                        <p:attrNameLst>
                                          <p:attrName>style.visibility</p:attrName>
                                        </p:attrNameLst>
                                      </p:cBhvr>
                                      <p:to>
                                        <p:strVal val="visible"/>
                                      </p:to>
                                    </p:set>
                                    <p:animEffect transition="in" filter="wipe(up)">
                                      <p:cBhvr>
                                        <p:cTn id="110" dur="500"/>
                                        <p:tgtEl>
                                          <p:spTgt spid="4407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44075"/>
                                        </p:tgtEl>
                                        <p:attrNameLst>
                                          <p:attrName>style.visibility</p:attrName>
                                        </p:attrNameLst>
                                      </p:cBhvr>
                                      <p:to>
                                        <p:strVal val="visible"/>
                                      </p:to>
                                    </p:set>
                                    <p:animEffect transition="in" filter="wipe(left)">
                                      <p:cBhvr>
                                        <p:cTn id="115" dur="500"/>
                                        <p:tgtEl>
                                          <p:spTgt spid="44075"/>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44073"/>
                                        </p:tgtEl>
                                        <p:attrNameLst>
                                          <p:attrName>style.visibility</p:attrName>
                                        </p:attrNameLst>
                                      </p:cBhvr>
                                      <p:to>
                                        <p:strVal val="visible"/>
                                      </p:to>
                                    </p:set>
                                    <p:animEffect transition="in" filter="wipe(left)">
                                      <p:cBhvr>
                                        <p:cTn id="119" dur="500"/>
                                        <p:tgtEl>
                                          <p:spTgt spid="44073"/>
                                        </p:tgtEl>
                                      </p:cBhvr>
                                    </p:animEffect>
                                  </p:childTnLst>
                                </p:cTn>
                              </p:par>
                            </p:childTnLst>
                          </p:cTn>
                        </p:par>
                        <p:par>
                          <p:cTn id="120" fill="hold" nodeType="afterGroup">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44074"/>
                                        </p:tgtEl>
                                        <p:attrNameLst>
                                          <p:attrName>style.visibility</p:attrName>
                                        </p:attrNameLst>
                                      </p:cBhvr>
                                      <p:to>
                                        <p:strVal val="visible"/>
                                      </p:to>
                                    </p:set>
                                    <p:animEffect transition="in" filter="wipe(left)">
                                      <p:cBhvr>
                                        <p:cTn id="123" dur="500"/>
                                        <p:tgtEl>
                                          <p:spTgt spid="4407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44076"/>
                                        </p:tgtEl>
                                        <p:attrNameLst>
                                          <p:attrName>style.visibility</p:attrName>
                                        </p:attrNameLst>
                                      </p:cBhvr>
                                      <p:to>
                                        <p:strVal val="visible"/>
                                      </p:to>
                                    </p:set>
                                    <p:animEffect transition="in" filter="wipe(left)">
                                      <p:cBhvr>
                                        <p:cTn id="128" dur="500"/>
                                        <p:tgtEl>
                                          <p:spTgt spid="44076"/>
                                        </p:tgtEl>
                                      </p:cBhvr>
                                    </p:animEffect>
                                  </p:childTnLst>
                                </p:cTn>
                              </p:par>
                            </p:childTnLst>
                          </p:cTn>
                        </p:par>
                        <p:par>
                          <p:cTn id="129" fill="hold" nodeType="afterGroup">
                            <p:stCondLst>
                              <p:cond delay="500"/>
                            </p:stCondLst>
                            <p:childTnLst>
                              <p:par>
                                <p:cTn id="130" presetID="22" presetClass="entr" presetSubtype="8" fill="hold" nodeType="afterEffect">
                                  <p:stCondLst>
                                    <p:cond delay="0"/>
                                  </p:stCondLst>
                                  <p:childTnLst>
                                    <p:set>
                                      <p:cBhvr>
                                        <p:cTn id="131" dur="1" fill="hold">
                                          <p:stCondLst>
                                            <p:cond delay="0"/>
                                          </p:stCondLst>
                                        </p:cTn>
                                        <p:tgtEl>
                                          <p:spTgt spid="44077"/>
                                        </p:tgtEl>
                                        <p:attrNameLst>
                                          <p:attrName>style.visibility</p:attrName>
                                        </p:attrNameLst>
                                      </p:cBhvr>
                                      <p:to>
                                        <p:strVal val="visible"/>
                                      </p:to>
                                    </p:set>
                                    <p:animEffect transition="in" filter="wipe(left)">
                                      <p:cBhvr>
                                        <p:cTn id="132" dur="500"/>
                                        <p:tgtEl>
                                          <p:spTgt spid="44077"/>
                                        </p:tgtEl>
                                      </p:cBhvr>
                                    </p:animEffect>
                                  </p:childTnLst>
                                </p:cTn>
                              </p:par>
                            </p:childTnLst>
                          </p:cTn>
                        </p:par>
                        <p:par>
                          <p:cTn id="133" fill="hold" nodeType="afterGroup">
                            <p:stCondLst>
                              <p:cond delay="1000"/>
                            </p:stCondLst>
                            <p:childTnLst>
                              <p:par>
                                <p:cTn id="134" presetID="22" presetClass="entr" presetSubtype="8" fill="hold" nodeType="afterEffect">
                                  <p:stCondLst>
                                    <p:cond delay="0"/>
                                  </p:stCondLst>
                                  <p:childTnLst>
                                    <p:set>
                                      <p:cBhvr>
                                        <p:cTn id="135" dur="1" fill="hold">
                                          <p:stCondLst>
                                            <p:cond delay="0"/>
                                          </p:stCondLst>
                                        </p:cTn>
                                        <p:tgtEl>
                                          <p:spTgt spid="44078"/>
                                        </p:tgtEl>
                                        <p:attrNameLst>
                                          <p:attrName>style.visibility</p:attrName>
                                        </p:attrNameLst>
                                      </p:cBhvr>
                                      <p:to>
                                        <p:strVal val="visible"/>
                                      </p:to>
                                    </p:set>
                                    <p:animEffect transition="in" filter="wipe(left)">
                                      <p:cBhvr>
                                        <p:cTn id="136" dur="500"/>
                                        <p:tgtEl>
                                          <p:spTgt spid="4407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44079"/>
                                        </p:tgtEl>
                                        <p:attrNameLst>
                                          <p:attrName>style.visibility</p:attrName>
                                        </p:attrNameLst>
                                      </p:cBhvr>
                                      <p:to>
                                        <p:strVal val="visible"/>
                                      </p:to>
                                    </p:set>
                                    <p:animEffect transition="in" filter="wipe(left)">
                                      <p:cBhvr>
                                        <p:cTn id="141" dur="500"/>
                                        <p:tgtEl>
                                          <p:spTgt spid="44079"/>
                                        </p:tgtEl>
                                      </p:cBhvr>
                                    </p:animEffect>
                                  </p:childTnLst>
                                </p:cTn>
                              </p:par>
                            </p:childTnLst>
                          </p:cTn>
                        </p:par>
                        <p:par>
                          <p:cTn id="142" fill="hold" nodeType="afterGroup">
                            <p:stCondLst>
                              <p:cond delay="500"/>
                            </p:stCondLst>
                            <p:childTnLst>
                              <p:par>
                                <p:cTn id="143" presetID="22" presetClass="entr" presetSubtype="8" fill="hold" nodeType="afterEffect">
                                  <p:stCondLst>
                                    <p:cond delay="0"/>
                                  </p:stCondLst>
                                  <p:childTnLst>
                                    <p:set>
                                      <p:cBhvr>
                                        <p:cTn id="144" dur="1" fill="hold">
                                          <p:stCondLst>
                                            <p:cond delay="0"/>
                                          </p:stCondLst>
                                        </p:cTn>
                                        <p:tgtEl>
                                          <p:spTgt spid="44080"/>
                                        </p:tgtEl>
                                        <p:attrNameLst>
                                          <p:attrName>style.visibility</p:attrName>
                                        </p:attrNameLst>
                                      </p:cBhvr>
                                      <p:to>
                                        <p:strVal val="visible"/>
                                      </p:to>
                                    </p:set>
                                    <p:animEffect transition="in" filter="wipe(left)">
                                      <p:cBhvr>
                                        <p:cTn id="145" dur="500"/>
                                        <p:tgtEl>
                                          <p:spTgt spid="44080"/>
                                        </p:tgtEl>
                                      </p:cBhvr>
                                    </p:animEffect>
                                  </p:childTnLst>
                                </p:cTn>
                              </p:par>
                            </p:childTnLst>
                          </p:cTn>
                        </p:par>
                        <p:par>
                          <p:cTn id="146" fill="hold" nodeType="afterGroup">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44081"/>
                                        </p:tgtEl>
                                        <p:attrNameLst>
                                          <p:attrName>style.visibility</p:attrName>
                                        </p:attrNameLst>
                                      </p:cBhvr>
                                      <p:to>
                                        <p:strVal val="visible"/>
                                      </p:to>
                                    </p:set>
                                    <p:animEffect transition="in" filter="wipe(left)">
                                      <p:cBhvr>
                                        <p:cTn id="149" dur="500"/>
                                        <p:tgtEl>
                                          <p:spTgt spid="4408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nodeType="clickEffect">
                                  <p:stCondLst>
                                    <p:cond delay="0"/>
                                  </p:stCondLst>
                                  <p:childTnLst>
                                    <p:set>
                                      <p:cBhvr>
                                        <p:cTn id="153" dur="1" fill="hold">
                                          <p:stCondLst>
                                            <p:cond delay="0"/>
                                          </p:stCondLst>
                                        </p:cTn>
                                        <p:tgtEl>
                                          <p:spTgt spid="44082"/>
                                        </p:tgtEl>
                                        <p:attrNameLst>
                                          <p:attrName>style.visibility</p:attrName>
                                        </p:attrNameLst>
                                      </p:cBhvr>
                                      <p:to>
                                        <p:strVal val="visible"/>
                                      </p:to>
                                    </p:set>
                                    <p:animEffect transition="in" filter="wipe(up)">
                                      <p:cBhvr>
                                        <p:cTn id="154" dur="500"/>
                                        <p:tgtEl>
                                          <p:spTgt spid="44082"/>
                                        </p:tgtEl>
                                      </p:cBhvr>
                                    </p:animEffect>
                                  </p:childTnLst>
                                </p:cTn>
                              </p:par>
                            </p:childTnLst>
                          </p:cTn>
                        </p:par>
                        <p:par>
                          <p:cTn id="155" fill="hold" nodeType="afterGroup">
                            <p:stCondLst>
                              <p:cond delay="500"/>
                            </p:stCondLst>
                            <p:childTnLst>
                              <p:par>
                                <p:cTn id="156" presetID="22" presetClass="entr" presetSubtype="1" fill="hold" nodeType="afterEffect">
                                  <p:stCondLst>
                                    <p:cond delay="0"/>
                                  </p:stCondLst>
                                  <p:childTnLst>
                                    <p:set>
                                      <p:cBhvr>
                                        <p:cTn id="157" dur="1" fill="hold">
                                          <p:stCondLst>
                                            <p:cond delay="0"/>
                                          </p:stCondLst>
                                        </p:cTn>
                                        <p:tgtEl>
                                          <p:spTgt spid="44083"/>
                                        </p:tgtEl>
                                        <p:attrNameLst>
                                          <p:attrName>style.visibility</p:attrName>
                                        </p:attrNameLst>
                                      </p:cBhvr>
                                      <p:to>
                                        <p:strVal val="visible"/>
                                      </p:to>
                                    </p:set>
                                    <p:animEffect transition="in" filter="wipe(up)">
                                      <p:cBhvr>
                                        <p:cTn id="158" dur="500"/>
                                        <p:tgtEl>
                                          <p:spTgt spid="44083"/>
                                        </p:tgtEl>
                                      </p:cBhvr>
                                    </p:animEffect>
                                  </p:childTnLst>
                                </p:cTn>
                              </p:par>
                            </p:childTnLst>
                          </p:cTn>
                        </p:par>
                        <p:par>
                          <p:cTn id="159" fill="hold" nodeType="afterGroup">
                            <p:stCondLst>
                              <p:cond delay="1000"/>
                            </p:stCondLst>
                            <p:childTnLst>
                              <p:par>
                                <p:cTn id="160" presetID="22" presetClass="entr" presetSubtype="1" fill="hold" nodeType="afterEffect">
                                  <p:stCondLst>
                                    <p:cond delay="0"/>
                                  </p:stCondLst>
                                  <p:childTnLst>
                                    <p:set>
                                      <p:cBhvr>
                                        <p:cTn id="161" dur="1" fill="hold">
                                          <p:stCondLst>
                                            <p:cond delay="0"/>
                                          </p:stCondLst>
                                        </p:cTn>
                                        <p:tgtEl>
                                          <p:spTgt spid="44084"/>
                                        </p:tgtEl>
                                        <p:attrNameLst>
                                          <p:attrName>style.visibility</p:attrName>
                                        </p:attrNameLst>
                                      </p:cBhvr>
                                      <p:to>
                                        <p:strVal val="visible"/>
                                      </p:to>
                                    </p:set>
                                    <p:animEffect transition="in" filter="wipe(up)">
                                      <p:cBhvr>
                                        <p:cTn id="162" dur="500"/>
                                        <p:tgtEl>
                                          <p:spTgt spid="44084"/>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1" fill="hold" nodeType="clickEffect">
                                  <p:stCondLst>
                                    <p:cond delay="0"/>
                                  </p:stCondLst>
                                  <p:childTnLst>
                                    <p:set>
                                      <p:cBhvr>
                                        <p:cTn id="166" dur="1" fill="hold">
                                          <p:stCondLst>
                                            <p:cond delay="0"/>
                                          </p:stCondLst>
                                        </p:cTn>
                                        <p:tgtEl>
                                          <p:spTgt spid="44087"/>
                                        </p:tgtEl>
                                        <p:attrNameLst>
                                          <p:attrName>style.visibility</p:attrName>
                                        </p:attrNameLst>
                                      </p:cBhvr>
                                      <p:to>
                                        <p:strVal val="visible"/>
                                      </p:to>
                                    </p:set>
                                    <p:animEffect transition="in" filter="wipe(up)">
                                      <p:cBhvr>
                                        <p:cTn id="167" dur="500"/>
                                        <p:tgtEl>
                                          <p:spTgt spid="44087"/>
                                        </p:tgtEl>
                                      </p:cBhvr>
                                    </p:animEffect>
                                  </p:childTnLst>
                                </p:cTn>
                              </p:par>
                            </p:childTnLst>
                          </p:cTn>
                        </p:par>
                        <p:par>
                          <p:cTn id="168" fill="hold" nodeType="afterGroup">
                            <p:stCondLst>
                              <p:cond delay="500"/>
                            </p:stCondLst>
                            <p:childTnLst>
                              <p:par>
                                <p:cTn id="169" presetID="22" presetClass="entr" presetSubtype="1" fill="hold" nodeType="afterEffect">
                                  <p:stCondLst>
                                    <p:cond delay="0"/>
                                  </p:stCondLst>
                                  <p:childTnLst>
                                    <p:set>
                                      <p:cBhvr>
                                        <p:cTn id="170" dur="1" fill="hold">
                                          <p:stCondLst>
                                            <p:cond delay="0"/>
                                          </p:stCondLst>
                                        </p:cTn>
                                        <p:tgtEl>
                                          <p:spTgt spid="44085"/>
                                        </p:tgtEl>
                                        <p:attrNameLst>
                                          <p:attrName>style.visibility</p:attrName>
                                        </p:attrNameLst>
                                      </p:cBhvr>
                                      <p:to>
                                        <p:strVal val="visible"/>
                                      </p:to>
                                    </p:set>
                                    <p:animEffect transition="in" filter="wipe(up)">
                                      <p:cBhvr>
                                        <p:cTn id="171" dur="500"/>
                                        <p:tgtEl>
                                          <p:spTgt spid="44085"/>
                                        </p:tgtEl>
                                      </p:cBhvr>
                                    </p:animEffect>
                                  </p:childTnLst>
                                </p:cTn>
                              </p:par>
                            </p:childTnLst>
                          </p:cTn>
                        </p:par>
                        <p:par>
                          <p:cTn id="172" fill="hold" nodeType="afterGroup">
                            <p:stCondLst>
                              <p:cond delay="1000"/>
                            </p:stCondLst>
                            <p:childTnLst>
                              <p:par>
                                <p:cTn id="173" presetID="22" presetClass="entr" presetSubtype="1" fill="hold" nodeType="afterEffect">
                                  <p:stCondLst>
                                    <p:cond delay="0"/>
                                  </p:stCondLst>
                                  <p:childTnLst>
                                    <p:set>
                                      <p:cBhvr>
                                        <p:cTn id="174" dur="1" fill="hold">
                                          <p:stCondLst>
                                            <p:cond delay="0"/>
                                          </p:stCondLst>
                                        </p:cTn>
                                        <p:tgtEl>
                                          <p:spTgt spid="44086"/>
                                        </p:tgtEl>
                                        <p:attrNameLst>
                                          <p:attrName>style.visibility</p:attrName>
                                        </p:attrNameLst>
                                      </p:cBhvr>
                                      <p:to>
                                        <p:strVal val="visible"/>
                                      </p:to>
                                    </p:set>
                                    <p:animEffect transition="in" filter="wipe(up)">
                                      <p:cBhvr>
                                        <p:cTn id="175" dur="500"/>
                                        <p:tgtEl>
                                          <p:spTgt spid="44086"/>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1" fill="hold" nodeType="clickEffect">
                                  <p:stCondLst>
                                    <p:cond delay="0"/>
                                  </p:stCondLst>
                                  <p:childTnLst>
                                    <p:set>
                                      <p:cBhvr>
                                        <p:cTn id="179" dur="1" fill="hold">
                                          <p:stCondLst>
                                            <p:cond delay="0"/>
                                          </p:stCondLst>
                                        </p:cTn>
                                        <p:tgtEl>
                                          <p:spTgt spid="44088"/>
                                        </p:tgtEl>
                                        <p:attrNameLst>
                                          <p:attrName>style.visibility</p:attrName>
                                        </p:attrNameLst>
                                      </p:cBhvr>
                                      <p:to>
                                        <p:strVal val="visible"/>
                                      </p:to>
                                    </p:set>
                                    <p:animEffect transition="in" filter="wipe(up)">
                                      <p:cBhvr>
                                        <p:cTn id="180" dur="500"/>
                                        <p:tgtEl>
                                          <p:spTgt spid="44088"/>
                                        </p:tgtEl>
                                      </p:cBhvr>
                                    </p:animEffect>
                                  </p:childTnLst>
                                </p:cTn>
                              </p:par>
                            </p:childTnLst>
                          </p:cTn>
                        </p:par>
                        <p:par>
                          <p:cTn id="181" fill="hold" nodeType="afterGroup">
                            <p:stCondLst>
                              <p:cond delay="500"/>
                            </p:stCondLst>
                            <p:childTnLst>
                              <p:par>
                                <p:cTn id="182" presetID="22" presetClass="entr" presetSubtype="1" fill="hold" nodeType="afterEffect">
                                  <p:stCondLst>
                                    <p:cond delay="0"/>
                                  </p:stCondLst>
                                  <p:childTnLst>
                                    <p:set>
                                      <p:cBhvr>
                                        <p:cTn id="183" dur="1" fill="hold">
                                          <p:stCondLst>
                                            <p:cond delay="0"/>
                                          </p:stCondLst>
                                        </p:cTn>
                                        <p:tgtEl>
                                          <p:spTgt spid="44089"/>
                                        </p:tgtEl>
                                        <p:attrNameLst>
                                          <p:attrName>style.visibility</p:attrName>
                                        </p:attrNameLst>
                                      </p:cBhvr>
                                      <p:to>
                                        <p:strVal val="visible"/>
                                      </p:to>
                                    </p:set>
                                    <p:animEffect transition="in" filter="wipe(up)">
                                      <p:cBhvr>
                                        <p:cTn id="184" dur="500"/>
                                        <p:tgtEl>
                                          <p:spTgt spid="44089"/>
                                        </p:tgtEl>
                                      </p:cBhvr>
                                    </p:animEffect>
                                  </p:childTnLst>
                                </p:cTn>
                              </p:par>
                            </p:childTnLst>
                          </p:cTn>
                        </p:par>
                        <p:par>
                          <p:cTn id="185" fill="hold" nodeType="afterGroup">
                            <p:stCondLst>
                              <p:cond delay="1000"/>
                            </p:stCondLst>
                            <p:childTnLst>
                              <p:par>
                                <p:cTn id="186" presetID="22" presetClass="entr" presetSubtype="1" fill="hold" nodeType="afterEffect">
                                  <p:stCondLst>
                                    <p:cond delay="0"/>
                                  </p:stCondLst>
                                  <p:childTnLst>
                                    <p:set>
                                      <p:cBhvr>
                                        <p:cTn id="187" dur="1" fill="hold">
                                          <p:stCondLst>
                                            <p:cond delay="0"/>
                                          </p:stCondLst>
                                        </p:cTn>
                                        <p:tgtEl>
                                          <p:spTgt spid="44090"/>
                                        </p:tgtEl>
                                        <p:attrNameLst>
                                          <p:attrName>style.visibility</p:attrName>
                                        </p:attrNameLst>
                                      </p:cBhvr>
                                      <p:to>
                                        <p:strVal val="visible"/>
                                      </p:to>
                                    </p:set>
                                    <p:animEffect transition="in" filter="wipe(up)">
                                      <p:cBhvr>
                                        <p:cTn id="188" dur="500"/>
                                        <p:tgtEl>
                                          <p:spTgt spid="44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0" grpId="0"/>
      <p:bldP spid="44051" grpId="0"/>
      <p:bldP spid="44052" grpId="0"/>
      <p:bldP spid="44058" grpId="0"/>
      <p:bldP spid="44059" grpId="0"/>
      <p:bldP spid="44060" grpId="0"/>
      <p:bldP spid="44061" grpId="0"/>
      <p:bldP spid="44062" grpId="0"/>
      <p:bldP spid="44063" grpId="0"/>
      <p:bldP spid="44064" grpId="0"/>
      <p:bldP spid="44065" grpId="0"/>
      <p:bldP spid="44066" grpId="0"/>
      <p:bldP spid="44067" grpId="0"/>
      <p:bldP spid="44068" grpId="0"/>
      <p:bldP spid="44069" grpId="0"/>
      <p:bldP spid="44070" grpId="0"/>
      <p:bldP spid="44071" grpId="0"/>
      <p:bldP spid="44072" grpId="0"/>
      <p:bldP spid="44073" grpId="0"/>
      <p:bldP spid="44074" grpId="0"/>
      <p:bldP spid="44075" grpId="0"/>
      <p:bldP spid="44077" grpId="0"/>
      <p:bldP spid="44078" grpId="0"/>
      <p:bldP spid="44076" grpId="0"/>
      <p:bldP spid="44079" grpId="0"/>
      <p:bldP spid="44080" grpId="0"/>
      <p:bldP spid="44081" grpId="0"/>
      <p:bldP spid="44082" grpId="0"/>
      <p:bldP spid="44083" grpId="0"/>
      <p:bldP spid="44084" grpId="0"/>
      <p:bldP spid="44085" grpId="0"/>
      <p:bldP spid="44086" grpId="0"/>
      <p:bldP spid="44087" grpId="0"/>
      <p:bldP spid="44088" grpId="0"/>
      <p:bldP spid="44089" grpId="0"/>
      <p:bldP spid="440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a:extLst>
              <a:ext uri="{FF2B5EF4-FFF2-40B4-BE49-F238E27FC236}">
                <a16:creationId xmlns:a16="http://schemas.microsoft.com/office/drawing/2014/main" id="{0A263A43-86ED-62F5-1804-FF295CBBC9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BF3C31-4508-4929-9457-76B81C9844BB}" type="slidenum">
              <a:rPr lang="en-US" altLang="zh-CN"/>
              <a:pPr eaLnBrk="1" hangingPunct="1"/>
              <a:t>14</a:t>
            </a:fld>
            <a:endParaRPr lang="en-US" altLang="zh-CN"/>
          </a:p>
        </p:txBody>
      </p:sp>
      <p:sp>
        <p:nvSpPr>
          <p:cNvPr id="11267" name="Rectangle 3">
            <a:extLst>
              <a:ext uri="{FF2B5EF4-FFF2-40B4-BE49-F238E27FC236}">
                <a16:creationId xmlns:a16="http://schemas.microsoft.com/office/drawing/2014/main" id="{70565A70-A066-03C5-84F9-2513E5367624}"/>
              </a:ext>
            </a:extLst>
          </p:cNvPr>
          <p:cNvSpPr>
            <a:spLocks noGrp="1" noRot="1" noChangeArrowheads="1"/>
          </p:cNvSpPr>
          <p:nvPr>
            <p:ph type="body" idx="1"/>
          </p:nvPr>
        </p:nvSpPr>
        <p:spPr>
          <a:xfrm>
            <a:off x="288925" y="2781300"/>
            <a:ext cx="4283075" cy="3743325"/>
          </a:xfrm>
        </p:spPr>
        <p:txBody>
          <a:bodyPr/>
          <a:lstStyle/>
          <a:p>
            <a:pPr eaLnBrk="1" hangingPunct="1"/>
            <a:r>
              <a:rPr lang="zh-CN" altLang="en-US" sz="2800" b="1"/>
              <a:t>端点编码</a:t>
            </a:r>
            <a:r>
              <a:rPr lang="zh-CN" altLang="en-US" b="1"/>
              <a:t>：</a:t>
            </a:r>
          </a:p>
          <a:p>
            <a:pPr lvl="1" eaLnBrk="1" hangingPunct="1"/>
            <a:r>
              <a:rPr lang="zh-CN" altLang="en-US" b="1"/>
              <a:t>定义为它所在区域的编码</a:t>
            </a:r>
          </a:p>
          <a:p>
            <a:pPr eaLnBrk="1" hangingPunct="1"/>
            <a:r>
              <a:rPr lang="zh-CN" altLang="en-US" sz="2800" b="1"/>
              <a:t>快速判断“</a:t>
            </a:r>
            <a:r>
              <a:rPr lang="zh-CN" altLang="en-US" sz="2800" b="1">
                <a:solidFill>
                  <a:srgbClr val="FF0000"/>
                </a:solidFill>
              </a:rPr>
              <a:t>完全不可见</a:t>
            </a:r>
            <a:r>
              <a:rPr lang="zh-CN" altLang="en-US" sz="2800" b="1"/>
              <a:t>”</a:t>
            </a:r>
            <a:r>
              <a:rPr lang="zh-CN" altLang="en-US" sz="3600" b="1"/>
              <a:t> </a:t>
            </a:r>
            <a:endParaRPr lang="zh-CN" altLang="en-US" b="1"/>
          </a:p>
          <a:p>
            <a:pPr lvl="1" eaLnBrk="1" hangingPunct="1"/>
            <a:r>
              <a:rPr lang="zh-CN" altLang="en-US" b="1"/>
              <a:t>线段两端点编码的</a:t>
            </a:r>
            <a:r>
              <a:rPr lang="zh-CN" altLang="en-US" b="1">
                <a:solidFill>
                  <a:schemeClr val="tx2"/>
                </a:solidFill>
              </a:rPr>
              <a:t>逻辑“与”</a:t>
            </a:r>
            <a:r>
              <a:rPr lang="zh-CN" altLang="en-US" b="1"/>
              <a:t>运算结果</a:t>
            </a:r>
            <a:r>
              <a:rPr lang="zh-CN" altLang="en-US" b="1">
                <a:solidFill>
                  <a:schemeClr val="tx2"/>
                </a:solidFill>
              </a:rPr>
              <a:t>非零</a:t>
            </a:r>
            <a:r>
              <a:rPr lang="zh-CN" altLang="en-US" b="1">
                <a:solidFill>
                  <a:srgbClr val="FF33CC"/>
                </a:solidFill>
              </a:rPr>
              <a:t> </a:t>
            </a:r>
            <a:r>
              <a:rPr lang="zh-CN" altLang="en-US" b="1"/>
              <a:t>，则完全不可见。</a:t>
            </a:r>
          </a:p>
        </p:txBody>
      </p:sp>
      <p:sp>
        <p:nvSpPr>
          <p:cNvPr id="5125" name="Rectangle 7">
            <a:extLst>
              <a:ext uri="{FF2B5EF4-FFF2-40B4-BE49-F238E27FC236}">
                <a16:creationId xmlns:a16="http://schemas.microsoft.com/office/drawing/2014/main" id="{5534F1CC-A9F9-EAB1-5DBA-B8D4F267103C}"/>
              </a:ext>
            </a:extLst>
          </p:cNvPr>
          <p:cNvSpPr>
            <a:spLocks noRot="1" noChangeArrowheads="1"/>
          </p:cNvSpPr>
          <p:nvPr/>
        </p:nvSpPr>
        <p:spPr bwMode="auto">
          <a:xfrm>
            <a:off x="684213" y="1196975"/>
            <a:ext cx="7620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tx2"/>
                </a:solidFill>
              </a:rPr>
              <a:t>Cohen-Sutherland </a:t>
            </a:r>
            <a:r>
              <a:rPr lang="zh-CN" altLang="en-US" sz="3600" b="1">
                <a:solidFill>
                  <a:schemeClr val="tx2"/>
                </a:solidFill>
              </a:rPr>
              <a:t>算法</a:t>
            </a:r>
            <a:endParaRPr lang="zh-CN" altLang="en-US" sz="4400" b="1">
              <a:solidFill>
                <a:schemeClr val="tx2"/>
              </a:solidFill>
            </a:endParaRPr>
          </a:p>
        </p:txBody>
      </p:sp>
      <p:sp>
        <p:nvSpPr>
          <p:cNvPr id="5126" name="Rectangle 8">
            <a:extLst>
              <a:ext uri="{FF2B5EF4-FFF2-40B4-BE49-F238E27FC236}">
                <a16:creationId xmlns:a16="http://schemas.microsoft.com/office/drawing/2014/main" id="{651075FF-2EA0-5E57-7D46-E33734124B87}"/>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(10/18)</a:t>
            </a:r>
          </a:p>
        </p:txBody>
      </p:sp>
      <p:graphicFrame>
        <p:nvGraphicFramePr>
          <p:cNvPr id="5122" name="Object 10">
            <a:extLst>
              <a:ext uri="{FF2B5EF4-FFF2-40B4-BE49-F238E27FC236}">
                <a16:creationId xmlns:a16="http://schemas.microsoft.com/office/drawing/2014/main" id="{F434800C-60BA-C905-3D00-75A133231C3C}"/>
              </a:ext>
            </a:extLst>
          </p:cNvPr>
          <p:cNvGraphicFramePr>
            <a:graphicFrameLocks noChangeAspect="1"/>
          </p:cNvGraphicFramePr>
          <p:nvPr/>
        </p:nvGraphicFramePr>
        <p:xfrm>
          <a:off x="4356100" y="2459038"/>
          <a:ext cx="4787900" cy="3524250"/>
        </p:xfrm>
        <a:graphic>
          <a:graphicData uri="http://schemas.openxmlformats.org/presentationml/2006/ole">
            <mc:AlternateContent xmlns:mc="http://schemas.openxmlformats.org/markup-compatibility/2006">
              <mc:Choice xmlns:v="urn:schemas-microsoft-com:vml" Requires="v">
                <p:oleObj name="位图图像" r:id="rId2" imgW="2742857" imgH="2019048" progId="Paint.Picture">
                  <p:embed/>
                </p:oleObj>
              </mc:Choice>
              <mc:Fallback>
                <p:oleObj name="位图图像" r:id="rId2" imgW="2742857" imgH="2019048" progId="Paint.Picture">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459038"/>
                        <a:ext cx="47879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Line 21">
            <a:extLst>
              <a:ext uri="{FF2B5EF4-FFF2-40B4-BE49-F238E27FC236}">
                <a16:creationId xmlns:a16="http://schemas.microsoft.com/office/drawing/2014/main" id="{FACD94E3-E6B8-0430-CEFE-E9A7B19A1E17}"/>
              </a:ext>
            </a:extLst>
          </p:cNvPr>
          <p:cNvSpPr>
            <a:spLocks noChangeShapeType="1"/>
          </p:cNvSpPr>
          <p:nvPr/>
        </p:nvSpPr>
        <p:spPr bwMode="auto">
          <a:xfrm flipH="1">
            <a:off x="5435600" y="3284538"/>
            <a:ext cx="576263" cy="1008062"/>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8" name="Line 22">
            <a:extLst>
              <a:ext uri="{FF2B5EF4-FFF2-40B4-BE49-F238E27FC236}">
                <a16:creationId xmlns:a16="http://schemas.microsoft.com/office/drawing/2014/main" id="{CBB3D4D7-BF0F-8CF2-84EB-5845413AE52B}"/>
              </a:ext>
            </a:extLst>
          </p:cNvPr>
          <p:cNvSpPr>
            <a:spLocks noChangeShapeType="1"/>
          </p:cNvSpPr>
          <p:nvPr/>
        </p:nvSpPr>
        <p:spPr bwMode="auto">
          <a:xfrm flipH="1">
            <a:off x="5867400" y="5013325"/>
            <a:ext cx="1008063" cy="21590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9" name="Line 23">
            <a:extLst>
              <a:ext uri="{FF2B5EF4-FFF2-40B4-BE49-F238E27FC236}">
                <a16:creationId xmlns:a16="http://schemas.microsoft.com/office/drawing/2014/main" id="{D9509DD1-7E54-B825-9231-779508F1DCAC}"/>
              </a:ext>
            </a:extLst>
          </p:cNvPr>
          <p:cNvSpPr>
            <a:spLocks noChangeShapeType="1"/>
          </p:cNvSpPr>
          <p:nvPr/>
        </p:nvSpPr>
        <p:spPr bwMode="auto">
          <a:xfrm flipH="1" flipV="1">
            <a:off x="6732588" y="3357563"/>
            <a:ext cx="1223962" cy="21590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30" name="Line 24">
            <a:extLst>
              <a:ext uri="{FF2B5EF4-FFF2-40B4-BE49-F238E27FC236}">
                <a16:creationId xmlns:a16="http://schemas.microsoft.com/office/drawing/2014/main" id="{C901091A-C216-A781-237A-50D4B3471FEF}"/>
              </a:ext>
            </a:extLst>
          </p:cNvPr>
          <p:cNvSpPr>
            <a:spLocks noChangeShapeType="1"/>
          </p:cNvSpPr>
          <p:nvPr/>
        </p:nvSpPr>
        <p:spPr bwMode="auto">
          <a:xfrm flipH="1">
            <a:off x="8027988" y="3716338"/>
            <a:ext cx="431800" cy="122555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31" name="Line 25">
            <a:extLst>
              <a:ext uri="{FF2B5EF4-FFF2-40B4-BE49-F238E27FC236}">
                <a16:creationId xmlns:a16="http://schemas.microsoft.com/office/drawing/2014/main" id="{89F18704-56E6-EB64-89BD-7F3E77E06162}"/>
              </a:ext>
            </a:extLst>
          </p:cNvPr>
          <p:cNvSpPr>
            <a:spLocks noChangeShapeType="1"/>
          </p:cNvSpPr>
          <p:nvPr/>
        </p:nvSpPr>
        <p:spPr bwMode="auto">
          <a:xfrm flipH="1">
            <a:off x="6011863" y="3500438"/>
            <a:ext cx="576262" cy="1008062"/>
          </a:xfrm>
          <a:prstGeom prst="line">
            <a:avLst/>
          </a:prstGeom>
          <a:noFill/>
          <a:ln w="38100">
            <a:solidFill>
              <a:srgbClr val="00008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32" name="Line 27">
            <a:extLst>
              <a:ext uri="{FF2B5EF4-FFF2-40B4-BE49-F238E27FC236}">
                <a16:creationId xmlns:a16="http://schemas.microsoft.com/office/drawing/2014/main" id="{8665631D-7672-381E-7683-3CE415DFCEFD}"/>
              </a:ext>
            </a:extLst>
          </p:cNvPr>
          <p:cNvSpPr>
            <a:spLocks noChangeShapeType="1"/>
          </p:cNvSpPr>
          <p:nvPr/>
        </p:nvSpPr>
        <p:spPr bwMode="auto">
          <a:xfrm flipH="1">
            <a:off x="6357938" y="3976688"/>
            <a:ext cx="504825" cy="360362"/>
          </a:xfrm>
          <a:prstGeom prst="line">
            <a:avLst/>
          </a:prstGeom>
          <a:noFill/>
          <a:ln w="38100">
            <a:solidFill>
              <a:srgbClr val="00008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33" name="Line 28">
            <a:extLst>
              <a:ext uri="{FF2B5EF4-FFF2-40B4-BE49-F238E27FC236}">
                <a16:creationId xmlns:a16="http://schemas.microsoft.com/office/drawing/2014/main" id="{84B4DDF3-0C8F-C19F-629D-E44536B6860A}"/>
              </a:ext>
            </a:extLst>
          </p:cNvPr>
          <p:cNvSpPr>
            <a:spLocks noChangeShapeType="1"/>
          </p:cNvSpPr>
          <p:nvPr/>
        </p:nvSpPr>
        <p:spPr bwMode="auto">
          <a:xfrm flipH="1">
            <a:off x="6948488" y="4437063"/>
            <a:ext cx="431800" cy="792162"/>
          </a:xfrm>
          <a:prstGeom prst="line">
            <a:avLst/>
          </a:prstGeom>
          <a:noFill/>
          <a:ln w="38100">
            <a:solidFill>
              <a:srgbClr val="00008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3" name="Rectangle 29">
            <a:extLst>
              <a:ext uri="{FF2B5EF4-FFF2-40B4-BE49-F238E27FC236}">
                <a16:creationId xmlns:a16="http://schemas.microsoft.com/office/drawing/2014/main" id="{2651CF95-4202-56DB-5B63-D040F291BAD6}"/>
              </a:ext>
            </a:extLst>
          </p:cNvPr>
          <p:cNvSpPr>
            <a:spLocks noRot="1" noChangeArrowheads="1"/>
          </p:cNvSpPr>
          <p:nvPr/>
        </p:nvSpPr>
        <p:spPr bwMode="auto">
          <a:xfrm>
            <a:off x="250825" y="2060575"/>
            <a:ext cx="66246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Char char="v"/>
            </a:pPr>
            <a:r>
              <a:rPr lang="zh-CN" altLang="en-US" sz="2800" b="1"/>
              <a:t>所以也称为</a:t>
            </a:r>
            <a:r>
              <a:rPr lang="zh-CN" altLang="en-US" sz="2800" b="1">
                <a:solidFill>
                  <a:schemeClr val="tx2"/>
                </a:solidFill>
              </a:rPr>
              <a:t>编码裁剪算法</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93"/>
                                        </p:tgtEl>
                                        <p:attrNameLst>
                                          <p:attrName>style.visibility</p:attrName>
                                        </p:attrNameLst>
                                      </p:cBhvr>
                                      <p:to>
                                        <p:strVal val="visible"/>
                                      </p:to>
                                    </p:set>
                                    <p:animEffect transition="in" filter="blinds(horizontal)">
                                      <p:cBhvr>
                                        <p:cTn id="7" dur="500"/>
                                        <p:tgtEl>
                                          <p:spTgt spid="11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wipe(left)">
                                      <p:cBhvr>
                                        <p:cTn id="12" dur="500"/>
                                        <p:tgtEl>
                                          <p:spTgt spid="112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box(in)">
                                      <p:cBhvr>
                                        <p:cTn id="17" dur="500"/>
                                        <p:tgtEl>
                                          <p:spTgt spid="112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box(in)">
                                      <p:cBhvr>
                                        <p:cTn id="22" dur="500"/>
                                        <p:tgtEl>
                                          <p:spTgt spid="112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wipe(up)">
                                      <p:cBhvr>
                                        <p:cTn id="27"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a:extLst>
              <a:ext uri="{FF2B5EF4-FFF2-40B4-BE49-F238E27FC236}">
                <a16:creationId xmlns:a16="http://schemas.microsoft.com/office/drawing/2014/main" id="{A8C9B3F1-43C1-CB6D-D3E2-765C7C2EB9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CE5C0-53BD-49ED-9C5B-AAB365844B5A}" type="slidenum">
              <a:rPr lang="en-US" altLang="zh-CN"/>
              <a:pPr eaLnBrk="1" hangingPunct="1"/>
              <a:t>15</a:t>
            </a:fld>
            <a:endParaRPr lang="en-US" altLang="zh-CN"/>
          </a:p>
        </p:txBody>
      </p:sp>
      <p:graphicFrame>
        <p:nvGraphicFramePr>
          <p:cNvPr id="6146" name="Object 13">
            <a:extLst>
              <a:ext uri="{FF2B5EF4-FFF2-40B4-BE49-F238E27FC236}">
                <a16:creationId xmlns:a16="http://schemas.microsoft.com/office/drawing/2014/main" id="{F1D84B93-990F-3693-6442-391545EAC001}"/>
              </a:ext>
            </a:extLst>
          </p:cNvPr>
          <p:cNvGraphicFramePr>
            <a:graphicFrameLocks noChangeAspect="1"/>
          </p:cNvGraphicFramePr>
          <p:nvPr/>
        </p:nvGraphicFramePr>
        <p:xfrm>
          <a:off x="4392613" y="3289300"/>
          <a:ext cx="4787900" cy="3524250"/>
        </p:xfrm>
        <a:graphic>
          <a:graphicData uri="http://schemas.openxmlformats.org/presentationml/2006/ole">
            <mc:AlternateContent xmlns:mc="http://schemas.openxmlformats.org/markup-compatibility/2006">
              <mc:Choice xmlns:v="urn:schemas-microsoft-com:vml" Requires="v">
                <p:oleObj name="位图图像" r:id="rId2" imgW="2742857" imgH="2019048" progId="Paint.Picture">
                  <p:embed/>
                </p:oleObj>
              </mc:Choice>
              <mc:Fallback>
                <p:oleObj name="位图图像" r:id="rId2" imgW="2742857" imgH="2019048" progId="Paint.Picture">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3289300"/>
                        <a:ext cx="47879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8" name="Rectangle 2">
            <a:extLst>
              <a:ext uri="{FF2B5EF4-FFF2-40B4-BE49-F238E27FC236}">
                <a16:creationId xmlns:a16="http://schemas.microsoft.com/office/drawing/2014/main" id="{9CF45DD9-3325-82ED-95BC-3A4D7FC42349}"/>
              </a:ext>
            </a:extLst>
          </p:cNvPr>
          <p:cNvSpPr>
            <a:spLocks noGrp="1" noRot="1" noChangeArrowheads="1"/>
          </p:cNvSpPr>
          <p:nvPr>
            <p:ph type="body" idx="1"/>
          </p:nvPr>
        </p:nvSpPr>
        <p:spPr>
          <a:xfrm>
            <a:off x="323850" y="2924175"/>
            <a:ext cx="4752975" cy="3529013"/>
          </a:xfrm>
        </p:spPr>
        <p:txBody>
          <a:bodyPr/>
          <a:lstStyle/>
          <a:p>
            <a:pPr eaLnBrk="1" hangingPunct="1">
              <a:lnSpc>
                <a:spcPct val="160000"/>
              </a:lnSpc>
              <a:spcBef>
                <a:spcPct val="0"/>
              </a:spcBef>
              <a:buClr>
                <a:schemeClr val="tx2"/>
              </a:buClr>
              <a:buSzTx/>
              <a:buFont typeface="Wingdings" panose="05000000000000000000" pitchFamily="2" charset="2"/>
              <a:buChar char="Ø"/>
            </a:pPr>
            <a:r>
              <a:rPr kumimoji="1" lang="zh-CN" altLang="en-US" sz="2800" b="1"/>
              <a:t>逐个端点判断其编码</a:t>
            </a:r>
            <a:r>
              <a:rPr kumimoji="1" lang="en-US" altLang="zh-CN" sz="2800" b="1">
                <a:latin typeface="Times New Roman" panose="02020603050405020304" pitchFamily="18" charset="0"/>
              </a:rPr>
              <a:t>C</a:t>
            </a:r>
            <a:r>
              <a:rPr kumimoji="1" lang="en-US" altLang="zh-CN" sz="2800" b="1" baseline="-25000">
                <a:latin typeface="Times New Roman" panose="02020603050405020304" pitchFamily="18" charset="0"/>
              </a:rPr>
              <a:t>l</a:t>
            </a:r>
            <a:r>
              <a:rPr kumimoji="1" lang="en-US" altLang="zh-CN" sz="2800" b="1">
                <a:latin typeface="Times New Roman" panose="02020603050405020304" pitchFamily="18" charset="0"/>
              </a:rPr>
              <a:t>C</a:t>
            </a:r>
            <a:r>
              <a:rPr kumimoji="1" lang="en-US" altLang="zh-CN" sz="2800" b="1" baseline="-25000">
                <a:latin typeface="Times New Roman" panose="02020603050405020304" pitchFamily="18" charset="0"/>
              </a:rPr>
              <a:t>t</a:t>
            </a:r>
            <a:r>
              <a:rPr kumimoji="1" lang="en-US" altLang="zh-CN" sz="2800" b="1">
                <a:latin typeface="Times New Roman" panose="02020603050405020304" pitchFamily="18" charset="0"/>
              </a:rPr>
              <a:t>C</a:t>
            </a:r>
            <a:r>
              <a:rPr kumimoji="1" lang="en-US" altLang="zh-CN" sz="2800" b="1" baseline="-25000">
                <a:latin typeface="Times New Roman" panose="02020603050405020304" pitchFamily="18" charset="0"/>
              </a:rPr>
              <a:t>r</a:t>
            </a:r>
            <a:r>
              <a:rPr kumimoji="1" lang="en-US" altLang="zh-CN" sz="2800" b="1">
                <a:latin typeface="Times New Roman" panose="02020603050405020304" pitchFamily="18" charset="0"/>
              </a:rPr>
              <a:t>C</a:t>
            </a:r>
            <a:r>
              <a:rPr kumimoji="1" lang="en-US" altLang="zh-CN" sz="2800" b="1" baseline="-25000">
                <a:latin typeface="Times New Roman" panose="02020603050405020304" pitchFamily="18" charset="0"/>
              </a:rPr>
              <a:t>b</a:t>
            </a:r>
            <a:r>
              <a:rPr kumimoji="1" lang="zh-CN" altLang="en-US" sz="2800" b="1"/>
              <a:t>中各位是否为“</a:t>
            </a:r>
            <a:r>
              <a:rPr kumimoji="1" lang="en-US" altLang="zh-CN" sz="2800" b="1"/>
              <a:t>1”</a:t>
            </a:r>
            <a:r>
              <a:rPr kumimoji="1" lang="zh-CN" altLang="en-US" sz="2800" b="1"/>
              <a:t>，若是，则需求交。</a:t>
            </a:r>
            <a:endParaRPr lang="zh-CN" altLang="en-US" sz="2800" b="1"/>
          </a:p>
          <a:p>
            <a:pPr eaLnBrk="1" hangingPunct="1">
              <a:lnSpc>
                <a:spcPct val="160000"/>
              </a:lnSpc>
              <a:spcBef>
                <a:spcPct val="0"/>
              </a:spcBef>
              <a:buClr>
                <a:schemeClr val="tx2"/>
              </a:buClr>
              <a:buSzTx/>
              <a:buFont typeface="Wingdings" panose="05000000000000000000" pitchFamily="2" charset="2"/>
              <a:buChar char="Ø"/>
            </a:pPr>
            <a:r>
              <a:rPr lang="zh-CN" altLang="en-US" sz="2800" b="1"/>
              <a:t>最坏情形：</a:t>
            </a:r>
          </a:p>
          <a:p>
            <a:pPr eaLnBrk="1" hangingPunct="1">
              <a:lnSpc>
                <a:spcPct val="160000"/>
              </a:lnSpc>
              <a:spcBef>
                <a:spcPct val="0"/>
              </a:spcBef>
              <a:buFont typeface="Wingdings" panose="05000000000000000000" pitchFamily="2" charset="2"/>
              <a:buNone/>
            </a:pPr>
            <a:r>
              <a:rPr lang="zh-CN" altLang="en-US" sz="2800" b="1"/>
              <a:t>          线段求交四次。</a:t>
            </a:r>
          </a:p>
        </p:txBody>
      </p:sp>
      <p:sp>
        <p:nvSpPr>
          <p:cNvPr id="45062" name="Text Box 6">
            <a:extLst>
              <a:ext uri="{FF2B5EF4-FFF2-40B4-BE49-F238E27FC236}">
                <a16:creationId xmlns:a16="http://schemas.microsoft.com/office/drawing/2014/main" id="{2D177F57-E327-D7F3-8400-29602467C919}"/>
              </a:ext>
            </a:extLst>
          </p:cNvPr>
          <p:cNvSpPr txBox="1">
            <a:spLocks noChangeArrowheads="1"/>
          </p:cNvSpPr>
          <p:nvPr/>
        </p:nvSpPr>
        <p:spPr bwMode="auto">
          <a:xfrm>
            <a:off x="250825" y="1773238"/>
            <a:ext cx="841057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800" b="1">
                <a:latin typeface="Times New Roman" panose="02020603050405020304" pitchFamily="18" charset="0"/>
              </a:rPr>
              <a:t>对于那些</a:t>
            </a:r>
            <a:r>
              <a:rPr kumimoji="1" lang="zh-CN" altLang="en-US" sz="2800" b="1">
                <a:solidFill>
                  <a:srgbClr val="FF0000"/>
                </a:solidFill>
                <a:latin typeface="Times New Roman" panose="02020603050405020304" pitchFamily="18" charset="0"/>
              </a:rPr>
              <a:t>部分可见</a:t>
            </a:r>
            <a:r>
              <a:rPr kumimoji="1" lang="zh-CN" altLang="en-US" sz="2800" b="1">
                <a:latin typeface="Times New Roman" panose="02020603050405020304" pitchFamily="18" charset="0"/>
              </a:rPr>
              <a:t>又</a:t>
            </a:r>
            <a:r>
              <a:rPr kumimoji="1" lang="zh-CN" altLang="en-US" sz="2800" b="1">
                <a:solidFill>
                  <a:srgbClr val="FF0000"/>
                </a:solidFill>
                <a:latin typeface="Times New Roman" panose="02020603050405020304" pitchFamily="18" charset="0"/>
              </a:rPr>
              <a:t>部分不可见</a:t>
            </a:r>
            <a:r>
              <a:rPr kumimoji="1" lang="zh-CN" altLang="en-US" sz="2800" b="1">
                <a:latin typeface="Times New Roman" panose="02020603050405020304" pitchFamily="18" charset="0"/>
              </a:rPr>
              <a:t>的线段，需要</a:t>
            </a:r>
          </a:p>
          <a:p>
            <a:pPr eaLnBrk="1" hangingPunct="1">
              <a:lnSpc>
                <a:spcPct val="130000"/>
              </a:lnSpc>
            </a:pPr>
            <a:r>
              <a:rPr kumimoji="1" lang="zh-CN" altLang="en-US" sz="2800" b="1">
                <a:solidFill>
                  <a:srgbClr val="FF33CC"/>
                </a:solidFill>
                <a:latin typeface="Times New Roman" panose="02020603050405020304" pitchFamily="18" charset="0"/>
              </a:rPr>
              <a:t>求交</a:t>
            </a:r>
            <a:r>
              <a:rPr kumimoji="1" lang="zh-CN" altLang="en-US" sz="2800" b="1">
                <a:latin typeface="Times New Roman" panose="02020603050405020304" pitchFamily="18" charset="0"/>
              </a:rPr>
              <a:t>，求交前</a:t>
            </a:r>
            <a:r>
              <a:rPr kumimoji="1" lang="zh-CN" altLang="en-US" sz="2800" b="1">
                <a:solidFill>
                  <a:srgbClr val="FF33CC"/>
                </a:solidFill>
                <a:latin typeface="Times New Roman" panose="02020603050405020304" pitchFamily="18" charset="0"/>
              </a:rPr>
              <a:t>先测试</a:t>
            </a:r>
            <a:r>
              <a:rPr kumimoji="1" lang="zh-CN" altLang="en-US" sz="2800" b="1">
                <a:latin typeface="Times New Roman" panose="02020603050405020304" pitchFamily="18" charset="0"/>
              </a:rPr>
              <a:t>与窗口哪条边所在直线有交？</a:t>
            </a:r>
            <a:endParaRPr kumimoji="1" lang="zh-CN" altLang="en-US" sz="2800" b="1" baseline="-25000">
              <a:latin typeface="Times New Roman" panose="02020603050405020304" pitchFamily="18" charset="0"/>
            </a:endParaRPr>
          </a:p>
        </p:txBody>
      </p:sp>
      <p:sp>
        <p:nvSpPr>
          <p:cNvPr id="6150" name="Rectangle 9">
            <a:extLst>
              <a:ext uri="{FF2B5EF4-FFF2-40B4-BE49-F238E27FC236}">
                <a16:creationId xmlns:a16="http://schemas.microsoft.com/office/drawing/2014/main" id="{C43C24FB-9AF9-F993-2B70-21D6450EFC69}"/>
              </a:ext>
            </a:extLst>
          </p:cNvPr>
          <p:cNvSpPr>
            <a:spLocks noGrp="1" noRot="1" noChangeArrowheads="1"/>
          </p:cNvSpPr>
          <p:nvPr>
            <p:ph type="title"/>
          </p:nvPr>
        </p:nvSpPr>
        <p:spPr>
          <a:xfrm>
            <a:off x="684213" y="1204913"/>
            <a:ext cx="8135937" cy="711200"/>
          </a:xfrm>
          <a:noFill/>
        </p:spPr>
        <p:txBody>
          <a:bodyPr/>
          <a:lstStyle/>
          <a:p>
            <a:pPr eaLnBrk="1" hangingPunct="1"/>
            <a:r>
              <a:rPr lang="en-US" altLang="zh-CN" sz="3600" b="1"/>
              <a:t>Cohen-Sutherland </a:t>
            </a:r>
            <a:r>
              <a:rPr lang="zh-CN" altLang="en-US" sz="3600" b="1"/>
              <a:t>算法</a:t>
            </a:r>
            <a:endParaRPr lang="zh-CN" altLang="en-US" sz="3600"/>
          </a:p>
        </p:txBody>
      </p:sp>
      <p:sp>
        <p:nvSpPr>
          <p:cNvPr id="6151" name="Rectangle 10">
            <a:extLst>
              <a:ext uri="{FF2B5EF4-FFF2-40B4-BE49-F238E27FC236}">
                <a16:creationId xmlns:a16="http://schemas.microsoft.com/office/drawing/2014/main" id="{19517E14-72C4-E061-98E4-98C4965FF12E}"/>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(11/18)</a:t>
            </a:r>
          </a:p>
        </p:txBody>
      </p:sp>
      <p:sp>
        <p:nvSpPr>
          <p:cNvPr id="6152" name="Line 15">
            <a:extLst>
              <a:ext uri="{FF2B5EF4-FFF2-40B4-BE49-F238E27FC236}">
                <a16:creationId xmlns:a16="http://schemas.microsoft.com/office/drawing/2014/main" id="{2AF500CE-06E0-266D-736D-CFB350B0DF3D}"/>
              </a:ext>
            </a:extLst>
          </p:cNvPr>
          <p:cNvSpPr>
            <a:spLocks noChangeShapeType="1"/>
          </p:cNvSpPr>
          <p:nvPr/>
        </p:nvSpPr>
        <p:spPr bwMode="auto">
          <a:xfrm flipH="1">
            <a:off x="5881688" y="4441825"/>
            <a:ext cx="2578100" cy="1584325"/>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3" name="Line 18">
            <a:extLst>
              <a:ext uri="{FF2B5EF4-FFF2-40B4-BE49-F238E27FC236}">
                <a16:creationId xmlns:a16="http://schemas.microsoft.com/office/drawing/2014/main" id="{FF638850-CE79-1822-1E57-34B44C82559D}"/>
              </a:ext>
            </a:extLst>
          </p:cNvPr>
          <p:cNvSpPr>
            <a:spLocks noChangeShapeType="1"/>
          </p:cNvSpPr>
          <p:nvPr/>
        </p:nvSpPr>
        <p:spPr bwMode="auto">
          <a:xfrm flipH="1" flipV="1">
            <a:off x="5940425" y="4225925"/>
            <a:ext cx="1008063" cy="720725"/>
          </a:xfrm>
          <a:prstGeom prst="line">
            <a:avLst/>
          </a:prstGeom>
          <a:noFill/>
          <a:ln w="38100">
            <a:solidFill>
              <a:srgbClr val="00008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4" name="Oval 24">
            <a:extLst>
              <a:ext uri="{FF2B5EF4-FFF2-40B4-BE49-F238E27FC236}">
                <a16:creationId xmlns:a16="http://schemas.microsoft.com/office/drawing/2014/main" id="{93E5750E-89C5-681F-5E20-363D2C4154EC}"/>
              </a:ext>
            </a:extLst>
          </p:cNvPr>
          <p:cNvSpPr>
            <a:spLocks noChangeArrowheads="1"/>
          </p:cNvSpPr>
          <p:nvPr/>
        </p:nvSpPr>
        <p:spPr bwMode="auto">
          <a:xfrm>
            <a:off x="6156325" y="4341813"/>
            <a:ext cx="144463"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5" name="Oval 25">
            <a:extLst>
              <a:ext uri="{FF2B5EF4-FFF2-40B4-BE49-F238E27FC236}">
                <a16:creationId xmlns:a16="http://schemas.microsoft.com/office/drawing/2014/main" id="{9F8E3694-4D62-CD80-0ED0-F9E4043B9BAE}"/>
              </a:ext>
            </a:extLst>
          </p:cNvPr>
          <p:cNvSpPr>
            <a:spLocks noChangeArrowheads="1"/>
          </p:cNvSpPr>
          <p:nvPr/>
        </p:nvSpPr>
        <p:spPr bwMode="auto">
          <a:xfrm>
            <a:off x="6530975" y="4629150"/>
            <a:ext cx="144463"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6" name="Oval 26">
            <a:extLst>
              <a:ext uri="{FF2B5EF4-FFF2-40B4-BE49-F238E27FC236}">
                <a16:creationId xmlns:a16="http://schemas.microsoft.com/office/drawing/2014/main" id="{D316FB88-116B-A8E9-97A6-BC7336C7F9E9}"/>
              </a:ext>
            </a:extLst>
          </p:cNvPr>
          <p:cNvSpPr>
            <a:spLocks noChangeArrowheads="1"/>
          </p:cNvSpPr>
          <p:nvPr/>
        </p:nvSpPr>
        <p:spPr bwMode="auto">
          <a:xfrm>
            <a:off x="6156325" y="5738813"/>
            <a:ext cx="144463"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7" name="Oval 27">
            <a:extLst>
              <a:ext uri="{FF2B5EF4-FFF2-40B4-BE49-F238E27FC236}">
                <a16:creationId xmlns:a16="http://schemas.microsoft.com/office/drawing/2014/main" id="{5EF12692-8879-321E-9B82-8D74489850D0}"/>
              </a:ext>
            </a:extLst>
          </p:cNvPr>
          <p:cNvSpPr>
            <a:spLocks noChangeArrowheads="1"/>
          </p:cNvSpPr>
          <p:nvPr/>
        </p:nvSpPr>
        <p:spPr bwMode="auto">
          <a:xfrm>
            <a:off x="6659563" y="5421313"/>
            <a:ext cx="144462"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28">
            <a:extLst>
              <a:ext uri="{FF2B5EF4-FFF2-40B4-BE49-F238E27FC236}">
                <a16:creationId xmlns:a16="http://schemas.microsoft.com/office/drawing/2014/main" id="{8514DA17-FD5A-CB4D-D094-936C0E4BE5D6}"/>
              </a:ext>
            </a:extLst>
          </p:cNvPr>
          <p:cNvSpPr>
            <a:spLocks noChangeArrowheads="1"/>
          </p:cNvSpPr>
          <p:nvPr/>
        </p:nvSpPr>
        <p:spPr bwMode="auto">
          <a:xfrm>
            <a:off x="7956550" y="4645025"/>
            <a:ext cx="144463"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9" name="Oval 29">
            <a:extLst>
              <a:ext uri="{FF2B5EF4-FFF2-40B4-BE49-F238E27FC236}">
                <a16:creationId xmlns:a16="http://schemas.microsoft.com/office/drawing/2014/main" id="{DC23F0D1-0EB7-23F8-732B-B70497CA7A9A}"/>
              </a:ext>
            </a:extLst>
          </p:cNvPr>
          <p:cNvSpPr>
            <a:spLocks noChangeArrowheads="1"/>
          </p:cNvSpPr>
          <p:nvPr/>
        </p:nvSpPr>
        <p:spPr bwMode="auto">
          <a:xfrm>
            <a:off x="7596188" y="4846638"/>
            <a:ext cx="144462" cy="142875"/>
          </a:xfrm>
          <a:prstGeom prst="ellipse">
            <a:avLst/>
          </a:prstGeom>
          <a:solidFill>
            <a:srgbClr val="FF00FF"/>
          </a:solidFill>
          <a:ln w="9525">
            <a:solidFill>
              <a:srgbClr val="FF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linds(horizontal)">
                                      <p:cBhvr>
                                        <p:cTn id="7" dur="500"/>
                                        <p:tgtEl>
                                          <p:spTgt spid="45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058">
                                            <p:txEl>
                                              <p:pRg st="0" end="0"/>
                                            </p:txEl>
                                          </p:spTgt>
                                        </p:tgtEl>
                                        <p:attrNameLst>
                                          <p:attrName>style.visibility</p:attrName>
                                        </p:attrNameLst>
                                      </p:cBhvr>
                                      <p:to>
                                        <p:strVal val="visible"/>
                                      </p:to>
                                    </p:set>
                                    <p:animEffect transition="in" filter="wipe(up)">
                                      <p:cBhvr>
                                        <p:cTn id="12" dur="500"/>
                                        <p:tgtEl>
                                          <p:spTgt spid="450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5058">
                                            <p:txEl>
                                              <p:pRg st="1" end="1"/>
                                            </p:txEl>
                                          </p:spTgt>
                                        </p:tgtEl>
                                        <p:attrNameLst>
                                          <p:attrName>style.visibility</p:attrName>
                                        </p:attrNameLst>
                                      </p:cBhvr>
                                      <p:to>
                                        <p:strVal val="visible"/>
                                      </p:to>
                                    </p:set>
                                    <p:animEffect transition="in" filter="wipe(up)">
                                      <p:cBhvr>
                                        <p:cTn id="17" dur="500"/>
                                        <p:tgtEl>
                                          <p:spTgt spid="45058">
                                            <p:txEl>
                                              <p:pRg st="1" end="1"/>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45058">
                                            <p:txEl>
                                              <p:pRg st="2" end="2"/>
                                            </p:txEl>
                                          </p:spTgt>
                                        </p:tgtEl>
                                        <p:attrNameLst>
                                          <p:attrName>style.visibility</p:attrName>
                                        </p:attrNameLst>
                                      </p:cBhvr>
                                      <p:to>
                                        <p:strVal val="visible"/>
                                      </p:to>
                                    </p:set>
                                    <p:animEffect transition="in" filter="wipe(up)">
                                      <p:cBhvr>
                                        <p:cTn id="20" dur="500"/>
                                        <p:tgtEl>
                                          <p:spTgt spid="450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D41D6520-63EE-A0B4-2609-47EB2E267D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626BC0-BF5A-4584-AF09-57B6EA5AD2CF}" type="slidenum">
              <a:rPr lang="en-US" altLang="zh-CN"/>
              <a:pPr eaLnBrk="1" hangingPunct="1"/>
              <a:t>16</a:t>
            </a:fld>
            <a:endParaRPr lang="en-US" altLang="zh-CN"/>
          </a:p>
        </p:txBody>
      </p:sp>
      <p:sp>
        <p:nvSpPr>
          <p:cNvPr id="24579" name="Text Box 4">
            <a:extLst>
              <a:ext uri="{FF2B5EF4-FFF2-40B4-BE49-F238E27FC236}">
                <a16:creationId xmlns:a16="http://schemas.microsoft.com/office/drawing/2014/main" id="{E132FB77-9C1C-AE25-9453-BED534604AF5}"/>
              </a:ext>
            </a:extLst>
          </p:cNvPr>
          <p:cNvSpPr txBox="1">
            <a:spLocks noChangeArrowheads="1"/>
          </p:cNvSpPr>
          <p:nvPr/>
        </p:nvSpPr>
        <p:spPr bwMode="auto">
          <a:xfrm>
            <a:off x="1447800" y="1752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Times New Roman" panose="02020603050405020304" pitchFamily="18" charset="0"/>
            </a:endParaRPr>
          </a:p>
        </p:txBody>
      </p:sp>
      <p:sp>
        <p:nvSpPr>
          <p:cNvPr id="93190" name="Text Box 6">
            <a:extLst>
              <a:ext uri="{FF2B5EF4-FFF2-40B4-BE49-F238E27FC236}">
                <a16:creationId xmlns:a16="http://schemas.microsoft.com/office/drawing/2014/main" id="{FB40FD4B-71AC-7426-6820-CB18FB9D3F50}"/>
              </a:ext>
            </a:extLst>
          </p:cNvPr>
          <p:cNvSpPr txBox="1">
            <a:spLocks noChangeArrowheads="1"/>
          </p:cNvSpPr>
          <p:nvPr/>
        </p:nvSpPr>
        <p:spPr bwMode="auto">
          <a:xfrm>
            <a:off x="827088" y="1989138"/>
            <a:ext cx="7848600" cy="35210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kumimoji="1" lang="en-US" altLang="zh-CN" sz="2400">
                <a:latin typeface="Times New Roman" panose="02020603050405020304" pitchFamily="18" charset="0"/>
              </a:rPr>
              <a:t> </a:t>
            </a:r>
            <a:r>
              <a:rPr kumimoji="1" lang="en-US" altLang="zh-CN" sz="2800" b="1">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）特点：</a:t>
            </a:r>
          </a:p>
          <a:p>
            <a:pPr eaLnBrk="1" hangingPunct="1">
              <a:spcBef>
                <a:spcPct val="20000"/>
              </a:spcBef>
              <a:buClr>
                <a:schemeClr val="accent2"/>
              </a:buClr>
              <a:buSzPct val="80000"/>
              <a:buFont typeface="Wingdings" panose="05000000000000000000" pitchFamily="2" charset="2"/>
              <a:buNone/>
            </a:pPr>
            <a:r>
              <a:rPr kumimoji="1" lang="zh-CN" altLang="en-US" sz="2800" b="1">
                <a:solidFill>
                  <a:srgbClr val="000000"/>
                </a:solidFill>
                <a:latin typeface="Times New Roman" panose="02020603050405020304" pitchFamily="18" charset="0"/>
              </a:rPr>
              <a:t>       用编码方法可快速判断线段</a:t>
            </a:r>
            <a:r>
              <a:rPr kumimoji="1" lang="en-US" altLang="zh-CN" sz="2800" b="1">
                <a:solidFill>
                  <a:srgbClr val="000000"/>
                </a:solidFill>
                <a:latin typeface="Times New Roman" panose="02020603050405020304" pitchFamily="18" charset="0"/>
              </a:rPr>
              <a:t>-——</a:t>
            </a:r>
          </a:p>
          <a:p>
            <a:pPr eaLnBrk="1" hangingPunct="1">
              <a:spcBef>
                <a:spcPct val="20000"/>
              </a:spcBef>
              <a:buClr>
                <a:schemeClr val="accent2"/>
              </a:buClr>
              <a:buSzPct val="80000"/>
              <a:buFont typeface="Wingdings" panose="05000000000000000000" pitchFamily="2" charset="2"/>
              <a:buNone/>
            </a:pPr>
            <a:r>
              <a:rPr kumimoji="1" lang="en-US" altLang="zh-CN" sz="2800" b="1">
                <a:solidFill>
                  <a:srgbClr val="000000"/>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完全可见</a:t>
            </a:r>
            <a:r>
              <a:rPr kumimoji="1" lang="zh-CN" altLang="en-US" sz="2800" b="1">
                <a:solidFill>
                  <a:srgbClr val="000000"/>
                </a:solidFill>
                <a:latin typeface="Times New Roman" panose="02020603050405020304" pitchFamily="18" charset="0"/>
              </a:rPr>
              <a:t> 或 </a:t>
            </a:r>
            <a:r>
              <a:rPr kumimoji="1" lang="zh-CN" altLang="en-US" sz="2800" b="1">
                <a:solidFill>
                  <a:schemeClr val="tx2"/>
                </a:solidFill>
                <a:latin typeface="Times New Roman" panose="02020603050405020304" pitchFamily="18" charset="0"/>
              </a:rPr>
              <a:t>完全不可见</a:t>
            </a:r>
            <a:r>
              <a:rPr kumimoji="1" lang="zh-CN" altLang="en-US" sz="2800" b="1">
                <a:solidFill>
                  <a:srgbClr val="000000"/>
                </a:solidFill>
                <a:latin typeface="Times New Roman" panose="02020603050405020304" pitchFamily="18" charset="0"/>
              </a:rPr>
              <a:t>。</a:t>
            </a:r>
          </a:p>
          <a:p>
            <a:pPr eaLnBrk="1" hangingPunct="1">
              <a:spcBef>
                <a:spcPct val="20000"/>
              </a:spcBef>
              <a:buClr>
                <a:schemeClr val="accent2"/>
              </a:buClr>
              <a:buSzPct val="80000"/>
              <a:buFont typeface="Wingdings" panose="05000000000000000000" pitchFamily="2" charset="2"/>
              <a:buNone/>
            </a:pPr>
            <a:r>
              <a:rPr kumimoji="1" lang="zh-CN" altLang="en-US" sz="2400" b="1">
                <a:solidFill>
                  <a:srgbClr val="000000"/>
                </a:solidFill>
                <a:latin typeface="Times New Roman" panose="02020603050405020304" pitchFamily="18" charset="0"/>
              </a:rPr>
              <a:t> </a:t>
            </a:r>
            <a:r>
              <a:rPr kumimoji="1" lang="en-US" altLang="zh-CN" sz="2800" b="1">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）特别适用两种场合：</a:t>
            </a:r>
          </a:p>
          <a:p>
            <a:pPr lvl="1" eaLnBrk="1" hangingPunct="1">
              <a:spcBef>
                <a:spcPct val="20000"/>
              </a:spcBef>
              <a:buClr>
                <a:schemeClr val="accent2"/>
              </a:buClr>
              <a:buSzPct val="80000"/>
              <a:buFont typeface="Wingdings" panose="05000000000000000000" pitchFamily="2" charset="2"/>
              <a:buAutoNum type="circleNumDbPlain"/>
            </a:pPr>
            <a:r>
              <a:rPr kumimoji="1" lang="zh-CN" altLang="en-US" sz="2800" b="1">
                <a:solidFill>
                  <a:srgbClr val="000000"/>
                </a:solidFill>
                <a:latin typeface="Times New Roman" panose="02020603050405020304" pitchFamily="18" charset="0"/>
              </a:rPr>
              <a:t>大窗口场合；</a:t>
            </a:r>
          </a:p>
          <a:p>
            <a:pPr lvl="1" eaLnBrk="1" hangingPunct="1">
              <a:spcBef>
                <a:spcPct val="20000"/>
              </a:spcBef>
              <a:buClr>
                <a:schemeClr val="accent2"/>
              </a:buClr>
              <a:buSzPct val="80000"/>
              <a:buFont typeface="Wingdings" panose="05000000000000000000" pitchFamily="2" charset="2"/>
              <a:buAutoNum type="circleNumDbPlain"/>
            </a:pPr>
            <a:r>
              <a:rPr kumimoji="1" lang="zh-CN" altLang="en-US" sz="2800" b="1">
                <a:solidFill>
                  <a:srgbClr val="000000"/>
                </a:solidFill>
                <a:latin typeface="Times New Roman" panose="02020603050405020304" pitchFamily="18" charset="0"/>
              </a:rPr>
              <a:t>窗口特别小的场合  </a:t>
            </a:r>
          </a:p>
          <a:p>
            <a:pPr eaLnBrk="1" hangingPunct="1">
              <a:spcBef>
                <a:spcPct val="20000"/>
              </a:spcBef>
              <a:buClr>
                <a:schemeClr val="accent2"/>
              </a:buClr>
              <a:buSzPct val="80000"/>
              <a:buFont typeface="Wingdings" panose="05000000000000000000" pitchFamily="2" charset="2"/>
              <a:buNone/>
            </a:pPr>
            <a:r>
              <a:rPr kumimoji="1" lang="zh-CN" altLang="en-US" sz="2400" b="1">
                <a:solidFill>
                  <a:srgbClr val="000000"/>
                </a:solidFill>
                <a:latin typeface="Times New Roman" panose="02020603050405020304" pitchFamily="18" charset="0"/>
              </a:rPr>
              <a:t>          （如：光标拾取图形时，光标看作小的裁剪窗口）</a:t>
            </a:r>
          </a:p>
        </p:txBody>
      </p:sp>
      <p:sp>
        <p:nvSpPr>
          <p:cNvPr id="24581" name="Rectangle 8">
            <a:extLst>
              <a:ext uri="{FF2B5EF4-FFF2-40B4-BE49-F238E27FC236}">
                <a16:creationId xmlns:a16="http://schemas.microsoft.com/office/drawing/2014/main" id="{50A798AA-4037-2706-D00B-1D03C3EC8620}"/>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(12/18)</a:t>
            </a:r>
          </a:p>
        </p:txBody>
      </p:sp>
      <p:sp>
        <p:nvSpPr>
          <p:cNvPr id="24582" name="Rectangle 13">
            <a:extLst>
              <a:ext uri="{FF2B5EF4-FFF2-40B4-BE49-F238E27FC236}">
                <a16:creationId xmlns:a16="http://schemas.microsoft.com/office/drawing/2014/main" id="{03983E40-C4FE-97C8-9BE8-966B26EF0D61}"/>
              </a:ext>
            </a:extLst>
          </p:cNvPr>
          <p:cNvSpPr>
            <a:spLocks noGrp="1" noRot="1" noChangeArrowheads="1"/>
          </p:cNvSpPr>
          <p:nvPr>
            <p:ph type="title"/>
          </p:nvPr>
        </p:nvSpPr>
        <p:spPr>
          <a:xfrm>
            <a:off x="684213" y="1204913"/>
            <a:ext cx="8135937" cy="639762"/>
          </a:xfrm>
          <a:noFill/>
        </p:spPr>
        <p:txBody>
          <a:bodyPr/>
          <a:lstStyle/>
          <a:p>
            <a:pPr eaLnBrk="1" hangingPunct="1"/>
            <a:r>
              <a:rPr lang="en-US" altLang="zh-CN" sz="3600" b="1"/>
              <a:t>Cohen-Sutherland </a:t>
            </a:r>
            <a:r>
              <a:rPr lang="zh-CN" altLang="en-US" sz="3600" b="1"/>
              <a:t>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slide(fromBottom)">
                                      <p:cBhvr>
                                        <p:cTn id="7"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C69F180B-4D49-0389-E3DF-6318A5D590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67840F-526C-42A1-8D4E-469EE8A71FF1}" type="slidenum">
              <a:rPr lang="en-US" altLang="zh-CN"/>
              <a:pPr eaLnBrk="1" hangingPunct="1"/>
              <a:t>17</a:t>
            </a:fld>
            <a:endParaRPr lang="en-US" altLang="zh-CN"/>
          </a:p>
        </p:txBody>
      </p:sp>
      <p:sp>
        <p:nvSpPr>
          <p:cNvPr id="25603" name="Rectangle 2">
            <a:extLst>
              <a:ext uri="{FF2B5EF4-FFF2-40B4-BE49-F238E27FC236}">
                <a16:creationId xmlns:a16="http://schemas.microsoft.com/office/drawing/2014/main" id="{53AFCC17-D2FF-D1D9-D094-2DEC467314E4}"/>
              </a:ext>
            </a:extLst>
          </p:cNvPr>
          <p:cNvSpPr>
            <a:spLocks noGrp="1" noRot="1" noChangeArrowheads="1"/>
          </p:cNvSpPr>
          <p:nvPr>
            <p:ph type="title"/>
          </p:nvPr>
        </p:nvSpPr>
        <p:spPr>
          <a:xfrm>
            <a:off x="301625" y="609600"/>
            <a:ext cx="7439025" cy="1143000"/>
          </a:xfrm>
        </p:spPr>
        <p:txBody>
          <a:bodyPr/>
          <a:lstStyle/>
          <a:p>
            <a:pPr eaLnBrk="1" hangingPunct="1"/>
            <a:r>
              <a:rPr lang="en-US" altLang="zh-CN" b="1">
                <a:solidFill>
                  <a:schemeClr val="tx1"/>
                </a:solidFill>
              </a:rPr>
              <a:t>5.5 </a:t>
            </a:r>
            <a:r>
              <a:rPr lang="zh-CN" altLang="en-US" b="1">
                <a:solidFill>
                  <a:schemeClr val="tx1"/>
                </a:solidFill>
              </a:rPr>
              <a:t>二维线段裁剪</a:t>
            </a:r>
          </a:p>
        </p:txBody>
      </p:sp>
      <p:sp>
        <p:nvSpPr>
          <p:cNvPr id="113667" name="Rectangle 3">
            <a:extLst>
              <a:ext uri="{FF2B5EF4-FFF2-40B4-BE49-F238E27FC236}">
                <a16:creationId xmlns:a16="http://schemas.microsoft.com/office/drawing/2014/main" id="{96965B8B-6D12-7691-1687-05CDAF51242A}"/>
              </a:ext>
            </a:extLst>
          </p:cNvPr>
          <p:cNvSpPr>
            <a:spLocks noGrp="1" noRot="1" noChangeArrowheads="1"/>
          </p:cNvSpPr>
          <p:nvPr>
            <p:ph type="body" idx="1"/>
          </p:nvPr>
        </p:nvSpPr>
        <p:spPr>
          <a:xfrm>
            <a:off x="1476375" y="1557338"/>
            <a:ext cx="6335713" cy="4824412"/>
          </a:xfrm>
        </p:spPr>
        <p:txBody>
          <a:bodyPr/>
          <a:lstStyle/>
          <a:p>
            <a:pPr eaLnBrk="1" hangingPunct="1">
              <a:lnSpc>
                <a:spcPct val="160000"/>
              </a:lnSpc>
              <a:spcBef>
                <a:spcPct val="0"/>
              </a:spcBef>
              <a:buFont typeface="Wingdings" panose="05000000000000000000" pitchFamily="2" charset="2"/>
              <a:buNone/>
              <a:defRPr/>
            </a:pPr>
            <a:r>
              <a:rPr lang="en-US" altLang="zh-CN" b="1"/>
              <a:t>1  </a:t>
            </a:r>
            <a:r>
              <a:rPr lang="zh-CN" altLang="en-US" b="1">
                <a:effectLst>
                  <a:outerShdw blurRad="38100" dist="38100" dir="2700000" algn="tl">
                    <a:srgbClr val="C0C0C0"/>
                  </a:outerShdw>
                </a:effectLst>
              </a:rPr>
              <a:t>直线段裁剪</a:t>
            </a:r>
          </a:p>
          <a:p>
            <a:pPr lvl="1" eaLnBrk="1" hangingPunct="1">
              <a:lnSpc>
                <a:spcPct val="160000"/>
              </a:lnSpc>
              <a:spcBef>
                <a:spcPct val="0"/>
              </a:spcBef>
              <a:defRPr/>
            </a:pPr>
            <a:r>
              <a:rPr lang="zh-CN" altLang="en-US" sz="3200" b="1"/>
              <a:t> </a:t>
            </a:r>
            <a:r>
              <a:rPr lang="zh-CN" altLang="en-US" b="1"/>
              <a:t>直接求交算法</a:t>
            </a:r>
          </a:p>
          <a:p>
            <a:pPr lvl="1" eaLnBrk="1" hangingPunct="1">
              <a:lnSpc>
                <a:spcPct val="160000"/>
              </a:lnSpc>
              <a:spcBef>
                <a:spcPct val="0"/>
              </a:spcBef>
              <a:defRPr/>
            </a:pPr>
            <a:r>
              <a:rPr lang="zh-CN" altLang="en-US" b="1"/>
              <a:t> </a:t>
            </a:r>
            <a:r>
              <a:rPr lang="en-US" altLang="zh-CN" b="1">
                <a:latin typeface="Times New Roman" pitchFamily="18" charset="0"/>
              </a:rPr>
              <a:t>Cohen-Sutherland</a:t>
            </a:r>
            <a:r>
              <a:rPr lang="zh-CN" altLang="en-US" b="1">
                <a:latin typeface="Times New Roman" pitchFamily="18" charset="0"/>
              </a:rPr>
              <a:t>算法</a:t>
            </a:r>
          </a:p>
          <a:p>
            <a:pPr lvl="1" eaLnBrk="1" hangingPunct="1">
              <a:lnSpc>
                <a:spcPct val="200000"/>
              </a:lnSpc>
              <a:spcBef>
                <a:spcPct val="0"/>
              </a:spcBef>
              <a:defRPr/>
            </a:pPr>
            <a:r>
              <a:rPr lang="zh-CN" altLang="en-US" b="1">
                <a:latin typeface="Times New Roman" pitchFamily="18" charset="0"/>
              </a:rPr>
              <a:t> </a:t>
            </a:r>
            <a:r>
              <a:rPr lang="zh-CN" altLang="en-US" sz="3200" b="1">
                <a:latin typeface="Times New Roman" pitchFamily="18" charset="0"/>
              </a:rPr>
              <a:t>中点分割裁剪算法</a:t>
            </a:r>
          </a:p>
          <a:p>
            <a:pPr lvl="1" eaLnBrk="1" hangingPunct="1">
              <a:lnSpc>
                <a:spcPct val="200000"/>
              </a:lnSpc>
              <a:spcBef>
                <a:spcPct val="0"/>
              </a:spcBef>
              <a:defRPr/>
            </a:pPr>
            <a:r>
              <a:rPr lang="zh-CN" altLang="en-US" b="1">
                <a:latin typeface="Times New Roman" pitchFamily="18" charset="0"/>
              </a:rPr>
              <a:t> 梁友栋</a:t>
            </a:r>
            <a:r>
              <a:rPr lang="en-US" altLang="zh-CN" b="1">
                <a:latin typeface="Times New Roman" pitchFamily="18" charset="0"/>
              </a:rPr>
              <a:t>-Barsky</a:t>
            </a:r>
            <a:r>
              <a:rPr lang="zh-CN" altLang="en-US" b="1">
                <a:latin typeface="Times New Roman" pitchFamily="18" charset="0"/>
              </a:rPr>
              <a:t>算法</a:t>
            </a:r>
            <a:endParaRPr lang="zh-CN" altLang="en-US" b="1"/>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95DF2C96-BB38-F854-880D-F0AD56C89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6AC26-1545-45A6-8181-7A6594E9C423}" type="slidenum">
              <a:rPr lang="en-US" altLang="zh-CN"/>
              <a:pPr eaLnBrk="1" hangingPunct="1"/>
              <a:t>18</a:t>
            </a:fld>
            <a:endParaRPr lang="en-US" altLang="zh-CN"/>
          </a:p>
        </p:txBody>
      </p:sp>
      <p:sp>
        <p:nvSpPr>
          <p:cNvPr id="26627" name="Rectangle 2">
            <a:extLst>
              <a:ext uri="{FF2B5EF4-FFF2-40B4-BE49-F238E27FC236}">
                <a16:creationId xmlns:a16="http://schemas.microsoft.com/office/drawing/2014/main" id="{5424FF35-70D4-3B85-5997-E22923FA55A6}"/>
              </a:ext>
            </a:extLst>
          </p:cNvPr>
          <p:cNvSpPr>
            <a:spLocks noGrp="1" noRot="1" noChangeArrowheads="1"/>
          </p:cNvSpPr>
          <p:nvPr>
            <p:ph type="title"/>
          </p:nvPr>
        </p:nvSpPr>
        <p:spPr>
          <a:xfrm>
            <a:off x="301625" y="1041400"/>
            <a:ext cx="8540750" cy="803275"/>
          </a:xfrm>
        </p:spPr>
        <p:txBody>
          <a:bodyPr/>
          <a:lstStyle/>
          <a:p>
            <a:pPr eaLnBrk="1" hangingPunct="1"/>
            <a:r>
              <a:rPr lang="zh-CN" altLang="en-US" b="1"/>
              <a:t>中点分割法</a:t>
            </a:r>
          </a:p>
        </p:txBody>
      </p:sp>
      <p:sp>
        <p:nvSpPr>
          <p:cNvPr id="50179" name="Rectangle 3">
            <a:extLst>
              <a:ext uri="{FF2B5EF4-FFF2-40B4-BE49-F238E27FC236}">
                <a16:creationId xmlns:a16="http://schemas.microsoft.com/office/drawing/2014/main" id="{2E4130CA-9020-FAEA-768B-0673FC00878D}"/>
              </a:ext>
            </a:extLst>
          </p:cNvPr>
          <p:cNvSpPr>
            <a:spLocks noGrp="1" noRot="1" noChangeArrowheads="1"/>
          </p:cNvSpPr>
          <p:nvPr>
            <p:ph type="body" idx="1"/>
          </p:nvPr>
        </p:nvSpPr>
        <p:spPr>
          <a:xfrm>
            <a:off x="-36513" y="1905000"/>
            <a:ext cx="8785226" cy="2603500"/>
          </a:xfrm>
        </p:spPr>
        <p:txBody>
          <a:bodyPr/>
          <a:lstStyle/>
          <a:p>
            <a:pPr eaLnBrk="1" hangingPunct="1"/>
            <a:r>
              <a:rPr lang="zh-CN" altLang="en-US" sz="2400" b="1"/>
              <a:t>基本思想：利用对分搜索思想搜索交点</a:t>
            </a:r>
          </a:p>
          <a:p>
            <a:pPr lvl="1" eaLnBrk="1" hangingPunct="1"/>
            <a:r>
              <a:rPr lang="zh-CN" altLang="en-US" sz="2000" b="1"/>
              <a:t>从</a:t>
            </a:r>
            <a:r>
              <a:rPr lang="en-US" altLang="zh-CN" sz="2000" b="1"/>
              <a:t>P1</a:t>
            </a:r>
            <a:r>
              <a:rPr lang="zh-CN" altLang="en-US" sz="2000" b="1"/>
              <a:t>点出发找出距</a:t>
            </a:r>
            <a:r>
              <a:rPr lang="en-US" altLang="zh-CN" sz="2000" b="1"/>
              <a:t>P1</a:t>
            </a:r>
            <a:r>
              <a:rPr lang="zh-CN" altLang="en-US" sz="2000" b="1"/>
              <a:t>最近的可见点</a:t>
            </a:r>
          </a:p>
          <a:p>
            <a:pPr lvl="1" eaLnBrk="1" hangingPunct="1"/>
            <a:r>
              <a:rPr lang="zh-CN" altLang="en-US" sz="2000" b="1"/>
              <a:t>从</a:t>
            </a:r>
            <a:r>
              <a:rPr lang="en-US" altLang="zh-CN" sz="2000" b="1"/>
              <a:t>P2</a:t>
            </a:r>
            <a:r>
              <a:rPr lang="zh-CN" altLang="en-US" sz="2000" b="1"/>
              <a:t>点出发找出距</a:t>
            </a:r>
            <a:r>
              <a:rPr lang="en-US" altLang="zh-CN" sz="2000" b="1"/>
              <a:t>P2</a:t>
            </a:r>
            <a:r>
              <a:rPr lang="zh-CN" altLang="en-US" sz="2000" b="1"/>
              <a:t>最近的可见点</a:t>
            </a:r>
          </a:p>
          <a:p>
            <a:pPr lvl="1" eaLnBrk="1" hangingPunct="1"/>
            <a:r>
              <a:rPr lang="zh-CN" altLang="en-US" sz="2000" b="1"/>
              <a:t>不断地在中点处将线段一分为二，对每段线段重复</a:t>
            </a:r>
            <a:r>
              <a:rPr lang="en-US" altLang="zh-CN" sz="2000" b="1"/>
              <a:t>Cohen-Sutherland</a:t>
            </a:r>
            <a:r>
              <a:rPr lang="zh-CN" altLang="en-US" sz="2000" b="1"/>
              <a:t>裁剪算法的线段可见性测试方法，直至找到每段线段与窗口边界线的交点或分割子段的长度充分小可视为一点为止</a:t>
            </a:r>
          </a:p>
          <a:p>
            <a:pPr eaLnBrk="1" hangingPunct="1"/>
            <a:r>
              <a:rPr lang="zh-CN" altLang="en-US" sz="2000" b="1"/>
              <a:t>取中点</a:t>
            </a:r>
            <a:r>
              <a:rPr lang="en-US" altLang="zh-CN" sz="2000" b="1"/>
              <a:t>Pm=(P1+P2)/2</a:t>
            </a:r>
            <a:r>
              <a:rPr lang="zh-CN" altLang="en-US" sz="2000" b="1"/>
              <a:t>。</a:t>
            </a:r>
            <a:endParaRPr lang="zh-CN" altLang="en-US" sz="2400"/>
          </a:p>
        </p:txBody>
      </p:sp>
      <p:sp>
        <p:nvSpPr>
          <p:cNvPr id="26629" name="AutoShape 8">
            <a:extLst>
              <a:ext uri="{FF2B5EF4-FFF2-40B4-BE49-F238E27FC236}">
                <a16:creationId xmlns:a16="http://schemas.microsoft.com/office/drawing/2014/main" id="{F0289CA7-E2AB-42E9-6262-6AC85ADC19C1}"/>
              </a:ext>
            </a:extLst>
          </p:cNvPr>
          <p:cNvSpPr>
            <a:spLocks noChangeAspect="1" noChangeArrowheads="1"/>
          </p:cNvSpPr>
          <p:nvPr/>
        </p:nvSpPr>
        <p:spPr bwMode="auto">
          <a:xfrm>
            <a:off x="395288" y="4508500"/>
            <a:ext cx="288131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0" name="Line 9">
            <a:extLst>
              <a:ext uri="{FF2B5EF4-FFF2-40B4-BE49-F238E27FC236}">
                <a16:creationId xmlns:a16="http://schemas.microsoft.com/office/drawing/2014/main" id="{07CB95FA-CF01-C2A0-35C9-874DCD71BA6D}"/>
              </a:ext>
            </a:extLst>
          </p:cNvPr>
          <p:cNvSpPr>
            <a:spLocks noChangeShapeType="1"/>
          </p:cNvSpPr>
          <p:nvPr/>
        </p:nvSpPr>
        <p:spPr bwMode="auto">
          <a:xfrm>
            <a:off x="771525" y="4891088"/>
            <a:ext cx="18780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10">
            <a:extLst>
              <a:ext uri="{FF2B5EF4-FFF2-40B4-BE49-F238E27FC236}">
                <a16:creationId xmlns:a16="http://schemas.microsoft.com/office/drawing/2014/main" id="{40E82E26-35CA-BA87-9D3E-781EFD1B3FF3}"/>
              </a:ext>
            </a:extLst>
          </p:cNvPr>
          <p:cNvSpPr>
            <a:spLocks noChangeShapeType="1"/>
          </p:cNvSpPr>
          <p:nvPr/>
        </p:nvSpPr>
        <p:spPr bwMode="auto">
          <a:xfrm>
            <a:off x="771525" y="5651500"/>
            <a:ext cx="18780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11">
            <a:extLst>
              <a:ext uri="{FF2B5EF4-FFF2-40B4-BE49-F238E27FC236}">
                <a16:creationId xmlns:a16="http://schemas.microsoft.com/office/drawing/2014/main" id="{10D82076-8C9D-ED07-701D-1E0B00B2EE4B}"/>
              </a:ext>
            </a:extLst>
          </p:cNvPr>
          <p:cNvSpPr>
            <a:spLocks noChangeShapeType="1"/>
          </p:cNvSpPr>
          <p:nvPr/>
        </p:nvSpPr>
        <p:spPr bwMode="auto">
          <a:xfrm>
            <a:off x="1146175" y="4638675"/>
            <a:ext cx="1588" cy="1265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12">
            <a:extLst>
              <a:ext uri="{FF2B5EF4-FFF2-40B4-BE49-F238E27FC236}">
                <a16:creationId xmlns:a16="http://schemas.microsoft.com/office/drawing/2014/main" id="{3BF1FE6B-769F-B4BE-0EF2-465BB48F303D}"/>
              </a:ext>
            </a:extLst>
          </p:cNvPr>
          <p:cNvSpPr>
            <a:spLocks noChangeShapeType="1"/>
          </p:cNvSpPr>
          <p:nvPr/>
        </p:nvSpPr>
        <p:spPr bwMode="auto">
          <a:xfrm>
            <a:off x="2274888" y="4638675"/>
            <a:ext cx="0" cy="1265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3">
            <a:extLst>
              <a:ext uri="{FF2B5EF4-FFF2-40B4-BE49-F238E27FC236}">
                <a16:creationId xmlns:a16="http://schemas.microsoft.com/office/drawing/2014/main" id="{574C701C-FED8-7A44-FE8A-5A6D366C1DE9}"/>
              </a:ext>
            </a:extLst>
          </p:cNvPr>
          <p:cNvSpPr>
            <a:spLocks noChangeShapeType="1"/>
          </p:cNvSpPr>
          <p:nvPr/>
        </p:nvSpPr>
        <p:spPr bwMode="auto">
          <a:xfrm>
            <a:off x="971550" y="4652963"/>
            <a:ext cx="1731963" cy="1138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14">
            <a:extLst>
              <a:ext uri="{FF2B5EF4-FFF2-40B4-BE49-F238E27FC236}">
                <a16:creationId xmlns:a16="http://schemas.microsoft.com/office/drawing/2014/main" id="{21311DF3-275B-BA26-3268-ACC4EC3E4A5B}"/>
              </a:ext>
            </a:extLst>
          </p:cNvPr>
          <p:cNvSpPr txBox="1">
            <a:spLocks noChangeArrowheads="1"/>
          </p:cNvSpPr>
          <p:nvPr/>
        </p:nvSpPr>
        <p:spPr bwMode="auto">
          <a:xfrm>
            <a:off x="611188" y="4508500"/>
            <a:ext cx="5635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26636" name="Text Box 15">
            <a:extLst>
              <a:ext uri="{FF2B5EF4-FFF2-40B4-BE49-F238E27FC236}">
                <a16:creationId xmlns:a16="http://schemas.microsoft.com/office/drawing/2014/main" id="{2E2376E5-D628-75D7-3BB9-73DA503FF68C}"/>
              </a:ext>
            </a:extLst>
          </p:cNvPr>
          <p:cNvSpPr txBox="1">
            <a:spLocks noChangeArrowheads="1"/>
          </p:cNvSpPr>
          <p:nvPr/>
        </p:nvSpPr>
        <p:spPr bwMode="auto">
          <a:xfrm>
            <a:off x="2713038" y="5713413"/>
            <a:ext cx="5635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26637" name="Text Box 16">
            <a:extLst>
              <a:ext uri="{FF2B5EF4-FFF2-40B4-BE49-F238E27FC236}">
                <a16:creationId xmlns:a16="http://schemas.microsoft.com/office/drawing/2014/main" id="{DCC5153A-163B-D2DC-EA6B-001C3AADA5F7}"/>
              </a:ext>
            </a:extLst>
          </p:cNvPr>
          <p:cNvSpPr txBox="1">
            <a:spLocks noChangeArrowheads="1"/>
          </p:cNvSpPr>
          <p:nvPr/>
        </p:nvSpPr>
        <p:spPr bwMode="auto">
          <a:xfrm>
            <a:off x="288925" y="6073775"/>
            <a:ext cx="32035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t>从</a:t>
            </a:r>
            <a:r>
              <a:rPr lang="en-US" altLang="zh-CN" sz="1600" b="1"/>
              <a:t>P1</a:t>
            </a:r>
            <a:r>
              <a:rPr lang="zh-CN" altLang="en-US" sz="1600" b="1"/>
              <a:t>点出发找距</a:t>
            </a:r>
            <a:r>
              <a:rPr lang="en-US" altLang="zh-CN" sz="1600" b="1"/>
              <a:t>P1</a:t>
            </a:r>
            <a:r>
              <a:rPr lang="zh-CN" altLang="en-US" sz="1600" b="1"/>
              <a:t>最近的可见点</a:t>
            </a:r>
          </a:p>
        </p:txBody>
      </p:sp>
      <p:grpSp>
        <p:nvGrpSpPr>
          <p:cNvPr id="26638" name="Group 17">
            <a:extLst>
              <a:ext uri="{FF2B5EF4-FFF2-40B4-BE49-F238E27FC236}">
                <a16:creationId xmlns:a16="http://schemas.microsoft.com/office/drawing/2014/main" id="{BDD8F8FA-7384-8A38-9918-C38E3B8EDDF6}"/>
              </a:ext>
            </a:extLst>
          </p:cNvPr>
          <p:cNvGrpSpPr>
            <a:grpSpLocks noChangeAspect="1"/>
          </p:cNvGrpSpPr>
          <p:nvPr/>
        </p:nvGrpSpPr>
        <p:grpSpPr bwMode="auto">
          <a:xfrm>
            <a:off x="3327400" y="4489450"/>
            <a:ext cx="2973388" cy="1957388"/>
            <a:chOff x="3600" y="7602"/>
            <a:chExt cx="2760" cy="2340"/>
          </a:xfrm>
        </p:grpSpPr>
        <p:sp>
          <p:nvSpPr>
            <p:cNvPr id="26656" name="AutoShape 18">
              <a:extLst>
                <a:ext uri="{FF2B5EF4-FFF2-40B4-BE49-F238E27FC236}">
                  <a16:creationId xmlns:a16="http://schemas.microsoft.com/office/drawing/2014/main" id="{6B0EC5EC-810F-3B9F-65DF-B38838F9A3A3}"/>
                </a:ext>
              </a:extLst>
            </p:cNvPr>
            <p:cNvSpPr>
              <a:spLocks noChangeAspect="1" noChangeArrowheads="1"/>
            </p:cNvSpPr>
            <p:nvPr/>
          </p:nvSpPr>
          <p:spPr bwMode="auto">
            <a:xfrm>
              <a:off x="3600" y="7602"/>
              <a:ext cx="2760"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7" name="Line 19">
              <a:extLst>
                <a:ext uri="{FF2B5EF4-FFF2-40B4-BE49-F238E27FC236}">
                  <a16:creationId xmlns:a16="http://schemas.microsoft.com/office/drawing/2014/main" id="{532F3C44-4952-27DF-C454-CF12871DA669}"/>
                </a:ext>
              </a:extLst>
            </p:cNvPr>
            <p:cNvSpPr>
              <a:spLocks noChangeShapeType="1"/>
            </p:cNvSpPr>
            <p:nvPr/>
          </p:nvSpPr>
          <p:spPr bwMode="auto">
            <a:xfrm>
              <a:off x="3960" y="8070"/>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Line 20">
              <a:extLst>
                <a:ext uri="{FF2B5EF4-FFF2-40B4-BE49-F238E27FC236}">
                  <a16:creationId xmlns:a16="http://schemas.microsoft.com/office/drawing/2014/main" id="{5B2A47C1-0DF2-FBF0-5443-2E2176129472}"/>
                </a:ext>
              </a:extLst>
            </p:cNvPr>
            <p:cNvSpPr>
              <a:spLocks noChangeShapeType="1"/>
            </p:cNvSpPr>
            <p:nvPr/>
          </p:nvSpPr>
          <p:spPr bwMode="auto">
            <a:xfrm>
              <a:off x="3960" y="9006"/>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Line 21">
              <a:extLst>
                <a:ext uri="{FF2B5EF4-FFF2-40B4-BE49-F238E27FC236}">
                  <a16:creationId xmlns:a16="http://schemas.microsoft.com/office/drawing/2014/main" id="{0F6A23B8-4AE4-2E11-5362-7F474DE97CD7}"/>
                </a:ext>
              </a:extLst>
            </p:cNvPr>
            <p:cNvSpPr>
              <a:spLocks noChangeShapeType="1"/>
            </p:cNvSpPr>
            <p:nvPr/>
          </p:nvSpPr>
          <p:spPr bwMode="auto">
            <a:xfrm>
              <a:off x="4320" y="7758"/>
              <a:ext cx="1"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Line 22">
              <a:extLst>
                <a:ext uri="{FF2B5EF4-FFF2-40B4-BE49-F238E27FC236}">
                  <a16:creationId xmlns:a16="http://schemas.microsoft.com/office/drawing/2014/main" id="{67239622-31A0-3543-4F70-1339DC5B751A}"/>
                </a:ext>
              </a:extLst>
            </p:cNvPr>
            <p:cNvSpPr>
              <a:spLocks noChangeShapeType="1"/>
            </p:cNvSpPr>
            <p:nvPr/>
          </p:nvSpPr>
          <p:spPr bwMode="auto">
            <a:xfrm>
              <a:off x="5400" y="7758"/>
              <a:ext cx="1"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Line 23">
              <a:extLst>
                <a:ext uri="{FF2B5EF4-FFF2-40B4-BE49-F238E27FC236}">
                  <a16:creationId xmlns:a16="http://schemas.microsoft.com/office/drawing/2014/main" id="{ACFD7418-C50D-8405-A2C9-FE31F72DB967}"/>
                </a:ext>
              </a:extLst>
            </p:cNvPr>
            <p:cNvSpPr>
              <a:spLocks noChangeShapeType="1"/>
            </p:cNvSpPr>
            <p:nvPr/>
          </p:nvSpPr>
          <p:spPr bwMode="auto">
            <a:xfrm>
              <a:off x="4140" y="7758"/>
              <a:ext cx="180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2" name="Text Box 24">
              <a:extLst>
                <a:ext uri="{FF2B5EF4-FFF2-40B4-BE49-F238E27FC236}">
                  <a16:creationId xmlns:a16="http://schemas.microsoft.com/office/drawing/2014/main" id="{17798821-1C94-D5C4-28D9-3AEBD08C7D4B}"/>
                </a:ext>
              </a:extLst>
            </p:cNvPr>
            <p:cNvSpPr txBox="1">
              <a:spLocks noChangeArrowheads="1"/>
            </p:cNvSpPr>
            <p:nvPr/>
          </p:nvSpPr>
          <p:spPr bwMode="auto">
            <a:xfrm>
              <a:off x="4845" y="81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m</a:t>
              </a:r>
              <a:endParaRPr lang="en-US" altLang="zh-CN" sz="1400" b="1"/>
            </a:p>
          </p:txBody>
        </p:sp>
        <p:sp>
          <p:nvSpPr>
            <p:cNvPr id="26663" name="Text Box 25">
              <a:extLst>
                <a:ext uri="{FF2B5EF4-FFF2-40B4-BE49-F238E27FC236}">
                  <a16:creationId xmlns:a16="http://schemas.microsoft.com/office/drawing/2014/main" id="{4EF0DF0C-1B25-425C-1E6F-F28D13090201}"/>
                </a:ext>
              </a:extLst>
            </p:cNvPr>
            <p:cNvSpPr txBox="1">
              <a:spLocks noChangeArrowheads="1"/>
            </p:cNvSpPr>
            <p:nvPr/>
          </p:nvSpPr>
          <p:spPr bwMode="auto">
            <a:xfrm>
              <a:off x="5820" y="902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26664" name="Text Box 26">
              <a:extLst>
                <a:ext uri="{FF2B5EF4-FFF2-40B4-BE49-F238E27FC236}">
                  <a16:creationId xmlns:a16="http://schemas.microsoft.com/office/drawing/2014/main" id="{0EB19651-978B-2304-2592-631E8AFCDE97}"/>
                </a:ext>
              </a:extLst>
            </p:cNvPr>
            <p:cNvSpPr txBox="1">
              <a:spLocks noChangeArrowheads="1"/>
            </p:cNvSpPr>
            <p:nvPr/>
          </p:nvSpPr>
          <p:spPr bwMode="auto">
            <a:xfrm>
              <a:off x="3600" y="9474"/>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用</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m</a:t>
              </a:r>
              <a:r>
                <a:rPr lang="zh-CN" altLang="en-US" sz="1600" b="1">
                  <a:latin typeface="Times New Roman" panose="02020603050405020304" pitchFamily="18" charset="0"/>
                </a:rPr>
                <a:t>代替</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2</a:t>
              </a:r>
              <a:endParaRPr lang="en-US" altLang="zh-CN" sz="1600" b="1"/>
            </a:p>
          </p:txBody>
        </p:sp>
        <p:sp>
          <p:nvSpPr>
            <p:cNvPr id="26665" name="Text Box 27">
              <a:extLst>
                <a:ext uri="{FF2B5EF4-FFF2-40B4-BE49-F238E27FC236}">
                  <a16:creationId xmlns:a16="http://schemas.microsoft.com/office/drawing/2014/main" id="{9120EF25-A465-12A0-E7EE-A8BD0A758BDC}"/>
                </a:ext>
              </a:extLst>
            </p:cNvPr>
            <p:cNvSpPr txBox="1">
              <a:spLocks noChangeArrowheads="1"/>
            </p:cNvSpPr>
            <p:nvPr/>
          </p:nvSpPr>
          <p:spPr bwMode="auto">
            <a:xfrm>
              <a:off x="3810" y="760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grpSp>
      <p:grpSp>
        <p:nvGrpSpPr>
          <p:cNvPr id="26639" name="Group 28">
            <a:extLst>
              <a:ext uri="{FF2B5EF4-FFF2-40B4-BE49-F238E27FC236}">
                <a16:creationId xmlns:a16="http://schemas.microsoft.com/office/drawing/2014/main" id="{E8FD22B8-8456-C447-6020-AF191E4159CF}"/>
              </a:ext>
            </a:extLst>
          </p:cNvPr>
          <p:cNvGrpSpPr>
            <a:grpSpLocks noChangeAspect="1"/>
          </p:cNvGrpSpPr>
          <p:nvPr/>
        </p:nvGrpSpPr>
        <p:grpSpPr bwMode="auto">
          <a:xfrm>
            <a:off x="6030913" y="4460875"/>
            <a:ext cx="3113087" cy="1963738"/>
            <a:chOff x="3600" y="7602"/>
            <a:chExt cx="2880" cy="2340"/>
          </a:xfrm>
        </p:grpSpPr>
        <p:sp>
          <p:nvSpPr>
            <p:cNvPr id="26646" name="AutoShape 29">
              <a:extLst>
                <a:ext uri="{FF2B5EF4-FFF2-40B4-BE49-F238E27FC236}">
                  <a16:creationId xmlns:a16="http://schemas.microsoft.com/office/drawing/2014/main" id="{54C4F7B9-A497-5595-CE3D-449FE7344E9C}"/>
                </a:ext>
              </a:extLst>
            </p:cNvPr>
            <p:cNvSpPr>
              <a:spLocks noChangeAspect="1" noChangeArrowheads="1"/>
            </p:cNvSpPr>
            <p:nvPr/>
          </p:nvSpPr>
          <p:spPr bwMode="auto">
            <a:xfrm>
              <a:off x="3600" y="7602"/>
              <a:ext cx="2880"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7" name="Line 30">
              <a:extLst>
                <a:ext uri="{FF2B5EF4-FFF2-40B4-BE49-F238E27FC236}">
                  <a16:creationId xmlns:a16="http://schemas.microsoft.com/office/drawing/2014/main" id="{DB61726D-338E-52E7-5E42-1C822EC71922}"/>
                </a:ext>
              </a:extLst>
            </p:cNvPr>
            <p:cNvSpPr>
              <a:spLocks noChangeShapeType="1"/>
            </p:cNvSpPr>
            <p:nvPr/>
          </p:nvSpPr>
          <p:spPr bwMode="auto">
            <a:xfrm>
              <a:off x="3960" y="8070"/>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31">
              <a:extLst>
                <a:ext uri="{FF2B5EF4-FFF2-40B4-BE49-F238E27FC236}">
                  <a16:creationId xmlns:a16="http://schemas.microsoft.com/office/drawing/2014/main" id="{E1F184A8-C024-C4DF-81F7-E59D4381E396}"/>
                </a:ext>
              </a:extLst>
            </p:cNvPr>
            <p:cNvSpPr>
              <a:spLocks noChangeShapeType="1"/>
            </p:cNvSpPr>
            <p:nvPr/>
          </p:nvSpPr>
          <p:spPr bwMode="auto">
            <a:xfrm>
              <a:off x="3960" y="9006"/>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32">
              <a:extLst>
                <a:ext uri="{FF2B5EF4-FFF2-40B4-BE49-F238E27FC236}">
                  <a16:creationId xmlns:a16="http://schemas.microsoft.com/office/drawing/2014/main" id="{970F1BA8-52EE-C66D-D91F-F52DF5A7F844}"/>
                </a:ext>
              </a:extLst>
            </p:cNvPr>
            <p:cNvSpPr>
              <a:spLocks noChangeShapeType="1"/>
            </p:cNvSpPr>
            <p:nvPr/>
          </p:nvSpPr>
          <p:spPr bwMode="auto">
            <a:xfrm>
              <a:off x="5194" y="7806"/>
              <a:ext cx="1"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33">
              <a:extLst>
                <a:ext uri="{FF2B5EF4-FFF2-40B4-BE49-F238E27FC236}">
                  <a16:creationId xmlns:a16="http://schemas.microsoft.com/office/drawing/2014/main" id="{9BC271A4-B846-82FF-C4E1-5AA482FDA307}"/>
                </a:ext>
              </a:extLst>
            </p:cNvPr>
            <p:cNvSpPr>
              <a:spLocks noChangeShapeType="1"/>
            </p:cNvSpPr>
            <p:nvPr/>
          </p:nvSpPr>
          <p:spPr bwMode="auto">
            <a:xfrm>
              <a:off x="5014" y="8616"/>
              <a:ext cx="10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Text Box 34">
              <a:extLst>
                <a:ext uri="{FF2B5EF4-FFF2-40B4-BE49-F238E27FC236}">
                  <a16:creationId xmlns:a16="http://schemas.microsoft.com/office/drawing/2014/main" id="{12375298-3A76-797F-4282-85613673DC44}"/>
                </a:ext>
              </a:extLst>
            </p:cNvPr>
            <p:cNvSpPr txBox="1">
              <a:spLocks noChangeArrowheads="1"/>
            </p:cNvSpPr>
            <p:nvPr/>
          </p:nvSpPr>
          <p:spPr bwMode="auto">
            <a:xfrm>
              <a:off x="4699" y="822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26652" name="Text Box 35">
              <a:extLst>
                <a:ext uri="{FF2B5EF4-FFF2-40B4-BE49-F238E27FC236}">
                  <a16:creationId xmlns:a16="http://schemas.microsoft.com/office/drawing/2014/main" id="{66F33A3C-70B3-83E8-B13C-37D2B5D48F19}"/>
                </a:ext>
              </a:extLst>
            </p:cNvPr>
            <p:cNvSpPr txBox="1">
              <a:spLocks noChangeArrowheads="1"/>
            </p:cNvSpPr>
            <p:nvPr/>
          </p:nvSpPr>
          <p:spPr bwMode="auto">
            <a:xfrm>
              <a:off x="3600" y="9474"/>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用</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m</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2</a:t>
              </a:r>
              <a:r>
                <a:rPr lang="zh-CN" altLang="en-US" sz="1600" b="1">
                  <a:latin typeface="Times New Roman" panose="02020603050405020304" pitchFamily="18" charset="0"/>
                </a:rPr>
                <a:t>代替</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r>
                <a:rPr lang="en-US" altLang="zh-CN" sz="1600" b="1">
                  <a:latin typeface="Times New Roman" panose="02020603050405020304" pitchFamily="18" charset="0"/>
                </a:rPr>
                <a:t>P</a:t>
              </a:r>
              <a:r>
                <a:rPr lang="en-US" altLang="zh-CN" sz="1600" b="1" baseline="-25000">
                  <a:latin typeface="Times New Roman" panose="02020603050405020304" pitchFamily="18" charset="0"/>
                </a:rPr>
                <a:t>2</a:t>
              </a:r>
              <a:endParaRPr lang="en-US" altLang="zh-CN" sz="1600" b="1"/>
            </a:p>
          </p:txBody>
        </p:sp>
        <p:sp>
          <p:nvSpPr>
            <p:cNvPr id="26653" name="Line 36">
              <a:extLst>
                <a:ext uri="{FF2B5EF4-FFF2-40B4-BE49-F238E27FC236}">
                  <a16:creationId xmlns:a16="http://schemas.microsoft.com/office/drawing/2014/main" id="{A8033F00-F303-179D-FA8A-32474876C179}"/>
                </a:ext>
              </a:extLst>
            </p:cNvPr>
            <p:cNvSpPr>
              <a:spLocks noChangeShapeType="1"/>
            </p:cNvSpPr>
            <p:nvPr/>
          </p:nvSpPr>
          <p:spPr bwMode="auto">
            <a:xfrm>
              <a:off x="4354" y="7776"/>
              <a:ext cx="1"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Text Box 37">
              <a:extLst>
                <a:ext uri="{FF2B5EF4-FFF2-40B4-BE49-F238E27FC236}">
                  <a16:creationId xmlns:a16="http://schemas.microsoft.com/office/drawing/2014/main" id="{458C79FA-3372-EA14-6F9C-221019850570}"/>
                </a:ext>
              </a:extLst>
            </p:cNvPr>
            <p:cNvSpPr txBox="1">
              <a:spLocks noChangeArrowheads="1"/>
            </p:cNvSpPr>
            <p:nvPr/>
          </p:nvSpPr>
          <p:spPr bwMode="auto">
            <a:xfrm>
              <a:off x="5374" y="861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m</a:t>
              </a:r>
              <a:endParaRPr lang="en-US" altLang="zh-CN" sz="1400" b="1"/>
            </a:p>
          </p:txBody>
        </p:sp>
        <p:sp>
          <p:nvSpPr>
            <p:cNvPr id="26655" name="Text Box 38">
              <a:extLst>
                <a:ext uri="{FF2B5EF4-FFF2-40B4-BE49-F238E27FC236}">
                  <a16:creationId xmlns:a16="http://schemas.microsoft.com/office/drawing/2014/main" id="{E5E3FF7F-B849-88B7-2634-34ECA84885CA}"/>
                </a:ext>
              </a:extLst>
            </p:cNvPr>
            <p:cNvSpPr txBox="1">
              <a:spLocks noChangeArrowheads="1"/>
            </p:cNvSpPr>
            <p:nvPr/>
          </p:nvSpPr>
          <p:spPr bwMode="auto">
            <a:xfrm>
              <a:off x="5869" y="9069"/>
              <a:ext cx="51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grpSp>
      <p:sp>
        <p:nvSpPr>
          <p:cNvPr id="26640" name="Rectangle 40">
            <a:extLst>
              <a:ext uri="{FF2B5EF4-FFF2-40B4-BE49-F238E27FC236}">
                <a16:creationId xmlns:a16="http://schemas.microsoft.com/office/drawing/2014/main" id="{29B14162-A13B-0BB2-A5AA-94A79E40C657}"/>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(13/18)</a:t>
            </a:r>
          </a:p>
        </p:txBody>
      </p:sp>
      <p:sp>
        <p:nvSpPr>
          <p:cNvPr id="26641" name="Oval 41">
            <a:extLst>
              <a:ext uri="{FF2B5EF4-FFF2-40B4-BE49-F238E27FC236}">
                <a16:creationId xmlns:a16="http://schemas.microsoft.com/office/drawing/2014/main" id="{B97EA020-DC03-9675-8A7C-1999BFBBC845}"/>
              </a:ext>
            </a:extLst>
          </p:cNvPr>
          <p:cNvSpPr>
            <a:spLocks noChangeArrowheads="1"/>
          </p:cNvSpPr>
          <p:nvPr/>
        </p:nvSpPr>
        <p:spPr bwMode="auto">
          <a:xfrm>
            <a:off x="2225675" y="5459413"/>
            <a:ext cx="71438" cy="71437"/>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2" name="Oval 42">
            <a:extLst>
              <a:ext uri="{FF2B5EF4-FFF2-40B4-BE49-F238E27FC236}">
                <a16:creationId xmlns:a16="http://schemas.microsoft.com/office/drawing/2014/main" id="{9B8186B9-B1D8-EA82-0185-75D9849D5733}"/>
              </a:ext>
            </a:extLst>
          </p:cNvPr>
          <p:cNvSpPr>
            <a:spLocks noChangeArrowheads="1"/>
          </p:cNvSpPr>
          <p:nvPr/>
        </p:nvSpPr>
        <p:spPr bwMode="auto">
          <a:xfrm>
            <a:off x="5221288" y="5487988"/>
            <a:ext cx="71437" cy="71437"/>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3" name="Oval 43">
            <a:extLst>
              <a:ext uri="{FF2B5EF4-FFF2-40B4-BE49-F238E27FC236}">
                <a16:creationId xmlns:a16="http://schemas.microsoft.com/office/drawing/2014/main" id="{A9F4EA73-845B-D3C2-6890-C78E0C05DB83}"/>
              </a:ext>
            </a:extLst>
          </p:cNvPr>
          <p:cNvSpPr>
            <a:spLocks noChangeArrowheads="1"/>
          </p:cNvSpPr>
          <p:nvPr/>
        </p:nvSpPr>
        <p:spPr bwMode="auto">
          <a:xfrm>
            <a:off x="7710488" y="5373688"/>
            <a:ext cx="71437" cy="71437"/>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4" name="Line 44">
            <a:extLst>
              <a:ext uri="{FF2B5EF4-FFF2-40B4-BE49-F238E27FC236}">
                <a16:creationId xmlns:a16="http://schemas.microsoft.com/office/drawing/2014/main" id="{465D8219-B902-B381-09B8-F5BA4EDC0098}"/>
              </a:ext>
            </a:extLst>
          </p:cNvPr>
          <p:cNvSpPr>
            <a:spLocks noChangeShapeType="1"/>
          </p:cNvSpPr>
          <p:nvPr/>
        </p:nvSpPr>
        <p:spPr bwMode="auto">
          <a:xfrm>
            <a:off x="4857750" y="5257800"/>
            <a:ext cx="1079500" cy="720725"/>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5" name="Line 45">
            <a:extLst>
              <a:ext uri="{FF2B5EF4-FFF2-40B4-BE49-F238E27FC236}">
                <a16:creationId xmlns:a16="http://schemas.microsoft.com/office/drawing/2014/main" id="{234FCFD4-6CED-F136-A019-70E57A956C5E}"/>
              </a:ext>
            </a:extLst>
          </p:cNvPr>
          <p:cNvSpPr>
            <a:spLocks noChangeShapeType="1"/>
          </p:cNvSpPr>
          <p:nvPr/>
        </p:nvSpPr>
        <p:spPr bwMode="auto">
          <a:xfrm rot="60000">
            <a:off x="7408863" y="5227638"/>
            <a:ext cx="647700" cy="360362"/>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3" dur="500"/>
                                        <p:tgtEl>
                                          <p:spTgt spid="5017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6" dur="500"/>
                                        <p:tgtEl>
                                          <p:spTgt spid="501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2290D824-E1E3-2A12-F129-C1A1A92957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9BD715-AF0C-4AB0-A857-4B81E264FF57}" type="slidenum">
              <a:rPr lang="en-US" altLang="zh-CN"/>
              <a:pPr eaLnBrk="1" hangingPunct="1"/>
              <a:t>19</a:t>
            </a:fld>
            <a:endParaRPr lang="en-US" altLang="zh-CN"/>
          </a:p>
        </p:txBody>
      </p:sp>
      <p:sp>
        <p:nvSpPr>
          <p:cNvPr id="27651" name="Rectangle 2">
            <a:extLst>
              <a:ext uri="{FF2B5EF4-FFF2-40B4-BE49-F238E27FC236}">
                <a16:creationId xmlns:a16="http://schemas.microsoft.com/office/drawing/2014/main" id="{5A2207C5-C40A-E335-EE62-3EB169662D54}"/>
              </a:ext>
            </a:extLst>
          </p:cNvPr>
          <p:cNvSpPr>
            <a:spLocks noGrp="1" noRot="1" noChangeArrowheads="1"/>
          </p:cNvSpPr>
          <p:nvPr>
            <p:ph type="title"/>
          </p:nvPr>
        </p:nvSpPr>
        <p:spPr/>
        <p:txBody>
          <a:bodyPr/>
          <a:lstStyle/>
          <a:p>
            <a:pPr eaLnBrk="1" hangingPunct="1"/>
            <a:r>
              <a:rPr lang="en-US" altLang="zh-CN" b="1"/>
              <a:t>1.</a:t>
            </a:r>
            <a:r>
              <a:rPr lang="zh-CN" altLang="en-US" b="1"/>
              <a:t>直线段裁剪</a:t>
            </a:r>
            <a:r>
              <a:rPr lang="en-US" altLang="zh-CN" b="1"/>
              <a:t>(13/18)</a:t>
            </a:r>
          </a:p>
        </p:txBody>
      </p:sp>
      <p:sp>
        <p:nvSpPr>
          <p:cNvPr id="27652" name="Rectangle 3">
            <a:extLst>
              <a:ext uri="{FF2B5EF4-FFF2-40B4-BE49-F238E27FC236}">
                <a16:creationId xmlns:a16="http://schemas.microsoft.com/office/drawing/2014/main" id="{E6BDC037-B05E-9779-0BB3-D98CE6284707}"/>
              </a:ext>
            </a:extLst>
          </p:cNvPr>
          <p:cNvSpPr>
            <a:spLocks noGrp="1" noRot="1" noChangeArrowheads="1"/>
          </p:cNvSpPr>
          <p:nvPr>
            <p:ph type="body" idx="1"/>
          </p:nvPr>
        </p:nvSpPr>
        <p:spPr>
          <a:xfrm>
            <a:off x="301625" y="2625725"/>
            <a:ext cx="8231188" cy="2316163"/>
          </a:xfrm>
        </p:spPr>
        <p:txBody>
          <a:bodyPr/>
          <a:lstStyle/>
          <a:p>
            <a:pPr eaLnBrk="1" hangingPunct="1"/>
            <a:r>
              <a:rPr lang="zh-CN" altLang="en-US"/>
              <a:t>优点：</a:t>
            </a:r>
          </a:p>
          <a:p>
            <a:pPr lvl="1" eaLnBrk="1" hangingPunct="1"/>
            <a:r>
              <a:rPr lang="zh-CN" altLang="en-US"/>
              <a:t>算法原理和编码裁剪是一致的，不同之处在于用移位运算代替求交计算</a:t>
            </a:r>
          </a:p>
          <a:p>
            <a:pPr lvl="1" eaLnBrk="1" hangingPunct="1"/>
            <a:r>
              <a:rPr lang="zh-CN" altLang="en-US"/>
              <a:t>适合硬件实现 </a:t>
            </a:r>
          </a:p>
        </p:txBody>
      </p:sp>
      <p:sp>
        <p:nvSpPr>
          <p:cNvPr id="27653" name="Rectangle 4">
            <a:extLst>
              <a:ext uri="{FF2B5EF4-FFF2-40B4-BE49-F238E27FC236}">
                <a16:creationId xmlns:a16="http://schemas.microsoft.com/office/drawing/2014/main" id="{FB7AA5CF-A586-97FB-7C36-2E088AAAA93E}"/>
              </a:ext>
            </a:extLst>
          </p:cNvPr>
          <p:cNvSpPr>
            <a:spLocks noRot="1" noChangeArrowheads="1"/>
          </p:cNvSpPr>
          <p:nvPr/>
        </p:nvSpPr>
        <p:spPr bwMode="auto">
          <a:xfrm>
            <a:off x="301625" y="1546225"/>
            <a:ext cx="85407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chemeClr val="tx2"/>
                </a:solidFill>
              </a:rPr>
              <a:t>中点分割法</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A853AF20-F35F-A49E-C987-2000AD8CC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596C89-8426-4101-82FE-6B2D406E9305}" type="slidenum">
              <a:rPr lang="en-US" altLang="zh-CN"/>
              <a:pPr eaLnBrk="1" hangingPunct="1"/>
              <a:t>2</a:t>
            </a:fld>
            <a:endParaRPr lang="en-US" altLang="zh-CN"/>
          </a:p>
        </p:txBody>
      </p:sp>
      <p:sp>
        <p:nvSpPr>
          <p:cNvPr id="16387" name="Rectangle 2">
            <a:extLst>
              <a:ext uri="{FF2B5EF4-FFF2-40B4-BE49-F238E27FC236}">
                <a16:creationId xmlns:a16="http://schemas.microsoft.com/office/drawing/2014/main" id="{78644F46-53A5-733C-15C8-AFA7602C1182}"/>
              </a:ext>
            </a:extLst>
          </p:cNvPr>
          <p:cNvSpPr>
            <a:spLocks noGrp="1" noRot="1" noChangeArrowheads="1"/>
          </p:cNvSpPr>
          <p:nvPr>
            <p:ph type="title"/>
          </p:nvPr>
        </p:nvSpPr>
        <p:spPr>
          <a:xfrm>
            <a:off x="301625" y="609600"/>
            <a:ext cx="7439025" cy="1143000"/>
          </a:xfrm>
        </p:spPr>
        <p:txBody>
          <a:bodyPr/>
          <a:lstStyle/>
          <a:p>
            <a:pPr eaLnBrk="1" hangingPunct="1"/>
            <a:r>
              <a:rPr lang="en-US" altLang="zh-CN" b="1">
                <a:solidFill>
                  <a:schemeClr val="tx1"/>
                </a:solidFill>
              </a:rPr>
              <a:t>5.5 </a:t>
            </a:r>
            <a:r>
              <a:rPr lang="zh-CN" altLang="en-US" b="1">
                <a:solidFill>
                  <a:schemeClr val="tx1"/>
                </a:solidFill>
              </a:rPr>
              <a:t>二维线段裁剪</a:t>
            </a:r>
          </a:p>
        </p:txBody>
      </p:sp>
      <p:sp>
        <p:nvSpPr>
          <p:cNvPr id="2051" name="Rectangle 3">
            <a:extLst>
              <a:ext uri="{FF2B5EF4-FFF2-40B4-BE49-F238E27FC236}">
                <a16:creationId xmlns:a16="http://schemas.microsoft.com/office/drawing/2014/main" id="{C81A74FC-2F1B-CBBB-75C3-0B188485C149}"/>
              </a:ext>
            </a:extLst>
          </p:cNvPr>
          <p:cNvSpPr>
            <a:spLocks noGrp="1" noRot="1" noChangeArrowheads="1"/>
          </p:cNvSpPr>
          <p:nvPr>
            <p:ph type="body" idx="1"/>
          </p:nvPr>
        </p:nvSpPr>
        <p:spPr>
          <a:xfrm>
            <a:off x="1476375" y="1557338"/>
            <a:ext cx="6335713" cy="4824412"/>
          </a:xfrm>
        </p:spPr>
        <p:txBody>
          <a:bodyPr/>
          <a:lstStyle/>
          <a:p>
            <a:pPr eaLnBrk="1" hangingPunct="1">
              <a:lnSpc>
                <a:spcPct val="120000"/>
              </a:lnSpc>
              <a:spcBef>
                <a:spcPct val="0"/>
              </a:spcBef>
              <a:buFont typeface="Wingdings" panose="05000000000000000000" pitchFamily="2" charset="2"/>
              <a:buNone/>
              <a:defRPr/>
            </a:pPr>
            <a:r>
              <a:rPr lang="en-US" altLang="zh-CN" b="1"/>
              <a:t>1  </a:t>
            </a:r>
            <a:r>
              <a:rPr lang="zh-CN" altLang="en-US" b="1">
                <a:effectLst>
                  <a:outerShdw blurRad="38100" dist="38100" dir="2700000" algn="tl">
                    <a:srgbClr val="C0C0C0"/>
                  </a:outerShdw>
                </a:effectLst>
              </a:rPr>
              <a:t>直线段裁剪</a:t>
            </a:r>
          </a:p>
          <a:p>
            <a:pPr lvl="1" eaLnBrk="1" hangingPunct="1">
              <a:lnSpc>
                <a:spcPct val="130000"/>
              </a:lnSpc>
              <a:spcBef>
                <a:spcPct val="0"/>
              </a:spcBef>
              <a:defRPr/>
            </a:pPr>
            <a:r>
              <a:rPr lang="zh-CN" altLang="en-US" sz="3200" b="1"/>
              <a:t> </a:t>
            </a:r>
            <a:r>
              <a:rPr lang="zh-CN" altLang="en-US" b="1"/>
              <a:t>直接求交算法</a:t>
            </a:r>
          </a:p>
          <a:p>
            <a:pPr lvl="1" eaLnBrk="1" hangingPunct="1">
              <a:lnSpc>
                <a:spcPct val="130000"/>
              </a:lnSpc>
              <a:spcBef>
                <a:spcPct val="0"/>
              </a:spcBef>
              <a:defRPr/>
            </a:pPr>
            <a:r>
              <a:rPr lang="zh-CN" altLang="en-US" b="1"/>
              <a:t> </a:t>
            </a:r>
            <a:r>
              <a:rPr lang="en-US" altLang="zh-CN" b="1">
                <a:latin typeface="Times New Roman" pitchFamily="18" charset="0"/>
              </a:rPr>
              <a:t>Cohen-Sutherland</a:t>
            </a:r>
            <a:r>
              <a:rPr lang="zh-CN" altLang="en-US" b="1">
                <a:latin typeface="Times New Roman" pitchFamily="18" charset="0"/>
              </a:rPr>
              <a:t>算法</a:t>
            </a:r>
          </a:p>
          <a:p>
            <a:pPr lvl="1" eaLnBrk="1" hangingPunct="1">
              <a:lnSpc>
                <a:spcPct val="130000"/>
              </a:lnSpc>
              <a:spcBef>
                <a:spcPct val="0"/>
              </a:spcBef>
              <a:defRPr/>
            </a:pPr>
            <a:r>
              <a:rPr lang="zh-CN" altLang="en-US" b="1">
                <a:latin typeface="Times New Roman" pitchFamily="18" charset="0"/>
              </a:rPr>
              <a:t> 中点分割裁剪算法</a:t>
            </a:r>
          </a:p>
          <a:p>
            <a:pPr lvl="1" eaLnBrk="1" hangingPunct="1">
              <a:lnSpc>
                <a:spcPct val="130000"/>
              </a:lnSpc>
              <a:spcBef>
                <a:spcPct val="0"/>
              </a:spcBef>
              <a:defRPr/>
            </a:pPr>
            <a:r>
              <a:rPr lang="zh-CN" altLang="en-US" b="1">
                <a:latin typeface="Times New Roman" pitchFamily="18" charset="0"/>
              </a:rPr>
              <a:t> 梁友栋</a:t>
            </a:r>
            <a:r>
              <a:rPr lang="en-US" altLang="zh-CN" b="1">
                <a:latin typeface="Times New Roman" pitchFamily="18" charset="0"/>
              </a:rPr>
              <a:t>-Barsky</a:t>
            </a:r>
            <a:r>
              <a:rPr lang="zh-CN" altLang="en-US" b="1">
                <a:latin typeface="Times New Roman" pitchFamily="18" charset="0"/>
              </a:rPr>
              <a:t>算法</a:t>
            </a:r>
          </a:p>
          <a:p>
            <a:pPr eaLnBrk="1" hangingPunct="1">
              <a:lnSpc>
                <a:spcPct val="120000"/>
              </a:lnSpc>
              <a:spcBef>
                <a:spcPct val="0"/>
              </a:spcBef>
              <a:buFont typeface="Wingdings" panose="05000000000000000000" pitchFamily="2" charset="2"/>
              <a:buNone/>
              <a:defRPr/>
            </a:pPr>
            <a:r>
              <a:rPr lang="en-US" altLang="zh-CN" b="1"/>
              <a:t>2  </a:t>
            </a:r>
            <a:r>
              <a:rPr lang="zh-CN" altLang="en-US" b="1">
                <a:effectLst>
                  <a:outerShdw blurRad="38100" dist="38100" dir="2700000" algn="tl">
                    <a:srgbClr val="C0C0C0"/>
                  </a:outerShdw>
                </a:effectLst>
              </a:rPr>
              <a:t>多边形裁剪</a:t>
            </a:r>
          </a:p>
          <a:p>
            <a:pPr lvl="1" eaLnBrk="1" hangingPunct="1">
              <a:lnSpc>
                <a:spcPct val="130000"/>
              </a:lnSpc>
              <a:spcBef>
                <a:spcPct val="0"/>
              </a:spcBef>
              <a:defRPr/>
            </a:pPr>
            <a:r>
              <a:rPr lang="zh-CN" altLang="en-US" b="1"/>
              <a:t>	</a:t>
            </a:r>
            <a:r>
              <a:rPr lang="en-US" altLang="zh-CN" b="1">
                <a:latin typeface="Times New Roman" pitchFamily="18" charset="0"/>
              </a:rPr>
              <a:t>Sutherland_Hodgman</a:t>
            </a:r>
            <a:r>
              <a:rPr lang="zh-CN" altLang="en-US" b="1">
                <a:latin typeface="Times New Roman" pitchFamily="18" charset="0"/>
              </a:rPr>
              <a:t>算法</a:t>
            </a:r>
          </a:p>
          <a:p>
            <a:pPr lvl="1" eaLnBrk="1" hangingPunct="1">
              <a:lnSpc>
                <a:spcPct val="130000"/>
              </a:lnSpc>
              <a:spcBef>
                <a:spcPct val="0"/>
              </a:spcBef>
              <a:defRPr/>
            </a:pPr>
            <a:r>
              <a:rPr lang="zh-CN" altLang="en-US" b="1">
                <a:latin typeface="Times New Roman" pitchFamily="18" charset="0"/>
              </a:rPr>
              <a:t> </a:t>
            </a:r>
            <a:r>
              <a:rPr lang="en-US" altLang="zh-CN" b="1">
                <a:latin typeface="Times New Roman" pitchFamily="18" charset="0"/>
              </a:rPr>
              <a:t>Weiler-Atherton</a:t>
            </a:r>
            <a:r>
              <a:rPr lang="zh-CN" altLang="en-US" b="1">
                <a:latin typeface="Times New Roman" pitchFamily="18" charset="0"/>
              </a:rPr>
              <a:t>算法</a:t>
            </a:r>
            <a:r>
              <a:rPr lang="zh-CN" altLang="en-US" b="1"/>
              <a:t> </a:t>
            </a: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DC11126F-C559-A6C9-B7FA-F77AD78EBA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B8F442-ED52-4693-B6BC-19D1E3720B42}" type="slidenum">
              <a:rPr lang="en-US" altLang="zh-CN"/>
              <a:pPr eaLnBrk="1" hangingPunct="1"/>
              <a:t>20</a:t>
            </a:fld>
            <a:endParaRPr lang="en-US" altLang="zh-CN"/>
          </a:p>
        </p:txBody>
      </p:sp>
      <p:sp>
        <p:nvSpPr>
          <p:cNvPr id="28675" name="Rectangle 2">
            <a:extLst>
              <a:ext uri="{FF2B5EF4-FFF2-40B4-BE49-F238E27FC236}">
                <a16:creationId xmlns:a16="http://schemas.microsoft.com/office/drawing/2014/main" id="{5DF7CBB6-22A1-17B3-B47D-479159C3385A}"/>
              </a:ext>
            </a:extLst>
          </p:cNvPr>
          <p:cNvSpPr>
            <a:spLocks noGrp="1" noRot="1" noChangeArrowheads="1"/>
          </p:cNvSpPr>
          <p:nvPr>
            <p:ph type="title"/>
          </p:nvPr>
        </p:nvSpPr>
        <p:spPr>
          <a:xfrm>
            <a:off x="301625" y="609600"/>
            <a:ext cx="7439025" cy="1143000"/>
          </a:xfrm>
        </p:spPr>
        <p:txBody>
          <a:bodyPr/>
          <a:lstStyle/>
          <a:p>
            <a:pPr eaLnBrk="1" hangingPunct="1"/>
            <a:r>
              <a:rPr lang="en-US" altLang="zh-CN" b="1">
                <a:solidFill>
                  <a:schemeClr val="tx1"/>
                </a:solidFill>
              </a:rPr>
              <a:t>5.5 </a:t>
            </a:r>
            <a:r>
              <a:rPr lang="zh-CN" altLang="en-US" b="1">
                <a:solidFill>
                  <a:schemeClr val="tx1"/>
                </a:solidFill>
              </a:rPr>
              <a:t>二维线段裁剪</a:t>
            </a:r>
          </a:p>
        </p:txBody>
      </p:sp>
      <p:sp>
        <p:nvSpPr>
          <p:cNvPr id="114691" name="Rectangle 3">
            <a:extLst>
              <a:ext uri="{FF2B5EF4-FFF2-40B4-BE49-F238E27FC236}">
                <a16:creationId xmlns:a16="http://schemas.microsoft.com/office/drawing/2014/main" id="{359CA48D-138F-529D-B8AA-FD04B9901E35}"/>
              </a:ext>
            </a:extLst>
          </p:cNvPr>
          <p:cNvSpPr>
            <a:spLocks noGrp="1" noRot="1" noChangeArrowheads="1"/>
          </p:cNvSpPr>
          <p:nvPr>
            <p:ph type="body" idx="1"/>
          </p:nvPr>
        </p:nvSpPr>
        <p:spPr>
          <a:xfrm>
            <a:off x="1476375" y="1557338"/>
            <a:ext cx="6335713" cy="4824412"/>
          </a:xfrm>
        </p:spPr>
        <p:txBody>
          <a:bodyPr/>
          <a:lstStyle/>
          <a:p>
            <a:pPr eaLnBrk="1" hangingPunct="1">
              <a:lnSpc>
                <a:spcPct val="160000"/>
              </a:lnSpc>
              <a:spcBef>
                <a:spcPct val="0"/>
              </a:spcBef>
              <a:buFont typeface="Wingdings" panose="05000000000000000000" pitchFamily="2" charset="2"/>
              <a:buNone/>
              <a:defRPr/>
            </a:pPr>
            <a:r>
              <a:rPr lang="en-US" altLang="zh-CN" b="1"/>
              <a:t>1  </a:t>
            </a:r>
            <a:r>
              <a:rPr lang="zh-CN" altLang="en-US" b="1">
                <a:effectLst>
                  <a:outerShdw blurRad="38100" dist="38100" dir="2700000" algn="tl">
                    <a:srgbClr val="C0C0C0"/>
                  </a:outerShdw>
                </a:effectLst>
              </a:rPr>
              <a:t>直线段裁剪</a:t>
            </a:r>
          </a:p>
          <a:p>
            <a:pPr lvl="1" eaLnBrk="1" hangingPunct="1">
              <a:lnSpc>
                <a:spcPct val="160000"/>
              </a:lnSpc>
              <a:spcBef>
                <a:spcPct val="0"/>
              </a:spcBef>
              <a:defRPr/>
            </a:pPr>
            <a:r>
              <a:rPr lang="zh-CN" altLang="en-US" sz="3200" b="1"/>
              <a:t> </a:t>
            </a:r>
            <a:r>
              <a:rPr lang="zh-CN" altLang="en-US" b="1"/>
              <a:t>直接求交算法</a:t>
            </a:r>
          </a:p>
          <a:p>
            <a:pPr lvl="1" eaLnBrk="1" hangingPunct="1">
              <a:lnSpc>
                <a:spcPct val="160000"/>
              </a:lnSpc>
              <a:spcBef>
                <a:spcPct val="0"/>
              </a:spcBef>
              <a:defRPr/>
            </a:pPr>
            <a:r>
              <a:rPr lang="zh-CN" altLang="en-US" b="1"/>
              <a:t> </a:t>
            </a:r>
            <a:r>
              <a:rPr lang="en-US" altLang="zh-CN" b="1">
                <a:latin typeface="Times New Roman" pitchFamily="18" charset="0"/>
              </a:rPr>
              <a:t>Cohen-Sutherland</a:t>
            </a:r>
            <a:r>
              <a:rPr lang="zh-CN" altLang="en-US" b="1">
                <a:latin typeface="Times New Roman" pitchFamily="18" charset="0"/>
              </a:rPr>
              <a:t>算法</a:t>
            </a:r>
          </a:p>
          <a:p>
            <a:pPr lvl="1" eaLnBrk="1" hangingPunct="1">
              <a:lnSpc>
                <a:spcPct val="160000"/>
              </a:lnSpc>
              <a:spcBef>
                <a:spcPct val="0"/>
              </a:spcBef>
              <a:defRPr/>
            </a:pPr>
            <a:r>
              <a:rPr lang="zh-CN" altLang="en-US" b="1">
                <a:latin typeface="Times New Roman" pitchFamily="18" charset="0"/>
              </a:rPr>
              <a:t> 中点分割裁剪算法</a:t>
            </a:r>
          </a:p>
          <a:p>
            <a:pPr lvl="1" eaLnBrk="1" hangingPunct="1">
              <a:lnSpc>
                <a:spcPct val="200000"/>
              </a:lnSpc>
              <a:spcBef>
                <a:spcPct val="0"/>
              </a:spcBef>
              <a:defRPr/>
            </a:pPr>
            <a:r>
              <a:rPr lang="zh-CN" altLang="en-US" b="1">
                <a:latin typeface="Times New Roman" pitchFamily="18" charset="0"/>
              </a:rPr>
              <a:t> </a:t>
            </a:r>
            <a:r>
              <a:rPr lang="zh-CN" altLang="en-US" sz="3200" b="1">
                <a:latin typeface="Times New Roman" pitchFamily="18" charset="0"/>
              </a:rPr>
              <a:t>梁友栋</a:t>
            </a:r>
            <a:r>
              <a:rPr lang="en-US" altLang="zh-CN" sz="3200" b="1">
                <a:latin typeface="Times New Roman" pitchFamily="18" charset="0"/>
              </a:rPr>
              <a:t>-Barsky</a:t>
            </a:r>
            <a:r>
              <a:rPr lang="zh-CN" altLang="en-US" sz="3200" b="1">
                <a:latin typeface="Times New Roman" pitchFamily="18" charset="0"/>
              </a:rPr>
              <a:t>算法</a:t>
            </a:r>
            <a:endParaRPr lang="zh-CN" altLang="en-US" sz="3200" b="1"/>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26B5EFCB-B945-9B40-A0EE-FFD6618CD6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5EA102-8C64-446C-B382-16A4D1DF0984}" type="slidenum">
              <a:rPr lang="en-US" altLang="zh-CN"/>
              <a:pPr eaLnBrk="1" hangingPunct="1"/>
              <a:t>21</a:t>
            </a:fld>
            <a:endParaRPr lang="en-US" altLang="zh-CN"/>
          </a:p>
        </p:txBody>
      </p:sp>
      <p:sp>
        <p:nvSpPr>
          <p:cNvPr id="29699" name="Rectangle 2">
            <a:extLst>
              <a:ext uri="{FF2B5EF4-FFF2-40B4-BE49-F238E27FC236}">
                <a16:creationId xmlns:a16="http://schemas.microsoft.com/office/drawing/2014/main" id="{9070C202-3D67-DB7C-D1ED-6630D0C6DC2E}"/>
              </a:ext>
            </a:extLst>
          </p:cNvPr>
          <p:cNvSpPr>
            <a:spLocks noGrp="1" noRot="1" noChangeArrowheads="1"/>
          </p:cNvSpPr>
          <p:nvPr>
            <p:ph type="title"/>
          </p:nvPr>
        </p:nvSpPr>
        <p:spPr>
          <a:xfrm>
            <a:off x="1692275" y="1268413"/>
            <a:ext cx="5688013" cy="935037"/>
          </a:xfrm>
        </p:spPr>
        <p:txBody>
          <a:bodyPr/>
          <a:lstStyle/>
          <a:p>
            <a:pPr eaLnBrk="1" hangingPunct="1"/>
            <a:r>
              <a:rPr lang="en-US" altLang="zh-CN" sz="3600" b="1"/>
              <a:t>Liang-Barsky</a:t>
            </a:r>
            <a:r>
              <a:rPr lang="zh-CN" altLang="en-US" sz="3600" b="1"/>
              <a:t>裁剪算法</a:t>
            </a:r>
            <a:r>
              <a:rPr lang="zh-CN" altLang="en-US"/>
              <a:t> </a:t>
            </a:r>
          </a:p>
        </p:txBody>
      </p:sp>
      <p:grpSp>
        <p:nvGrpSpPr>
          <p:cNvPr id="29700" name="Group 58">
            <a:extLst>
              <a:ext uri="{FF2B5EF4-FFF2-40B4-BE49-F238E27FC236}">
                <a16:creationId xmlns:a16="http://schemas.microsoft.com/office/drawing/2014/main" id="{9ADC6524-C72A-29EF-A54C-5F69F31C2045}"/>
              </a:ext>
            </a:extLst>
          </p:cNvPr>
          <p:cNvGrpSpPr>
            <a:grpSpLocks/>
          </p:cNvGrpSpPr>
          <p:nvPr/>
        </p:nvGrpSpPr>
        <p:grpSpPr bwMode="auto">
          <a:xfrm>
            <a:off x="5724525" y="2708275"/>
            <a:ext cx="2889250" cy="2459038"/>
            <a:chOff x="3568" y="797"/>
            <a:chExt cx="1820" cy="1549"/>
          </a:xfrm>
        </p:grpSpPr>
        <p:sp>
          <p:nvSpPr>
            <p:cNvPr id="29707" name="Line 9">
              <a:extLst>
                <a:ext uri="{FF2B5EF4-FFF2-40B4-BE49-F238E27FC236}">
                  <a16:creationId xmlns:a16="http://schemas.microsoft.com/office/drawing/2014/main" id="{EDE44BC1-5702-5527-F2EF-EF62E53F00DC}"/>
                </a:ext>
              </a:extLst>
            </p:cNvPr>
            <p:cNvSpPr>
              <a:spLocks noChangeShapeType="1"/>
            </p:cNvSpPr>
            <p:nvPr/>
          </p:nvSpPr>
          <p:spPr bwMode="auto">
            <a:xfrm>
              <a:off x="3836"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0">
              <a:extLst>
                <a:ext uri="{FF2B5EF4-FFF2-40B4-BE49-F238E27FC236}">
                  <a16:creationId xmlns:a16="http://schemas.microsoft.com/office/drawing/2014/main" id="{F7D311C0-0E26-BF26-D3E8-5961FE2028BF}"/>
                </a:ext>
              </a:extLst>
            </p:cNvPr>
            <p:cNvSpPr>
              <a:spLocks noChangeShapeType="1"/>
            </p:cNvSpPr>
            <p:nvPr/>
          </p:nvSpPr>
          <p:spPr bwMode="auto">
            <a:xfrm>
              <a:off x="3836"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1">
              <a:extLst>
                <a:ext uri="{FF2B5EF4-FFF2-40B4-BE49-F238E27FC236}">
                  <a16:creationId xmlns:a16="http://schemas.microsoft.com/office/drawing/2014/main" id="{8074B968-3746-E60D-3B24-E39A45E91BD6}"/>
                </a:ext>
              </a:extLst>
            </p:cNvPr>
            <p:cNvSpPr>
              <a:spLocks noChangeShapeType="1"/>
            </p:cNvSpPr>
            <p:nvPr/>
          </p:nvSpPr>
          <p:spPr bwMode="auto">
            <a:xfrm>
              <a:off x="4113"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2">
              <a:extLst>
                <a:ext uri="{FF2B5EF4-FFF2-40B4-BE49-F238E27FC236}">
                  <a16:creationId xmlns:a16="http://schemas.microsoft.com/office/drawing/2014/main" id="{49E731BA-5385-34D1-0DEA-FB140C662AF7}"/>
                </a:ext>
              </a:extLst>
            </p:cNvPr>
            <p:cNvSpPr>
              <a:spLocks noChangeShapeType="1"/>
            </p:cNvSpPr>
            <p:nvPr/>
          </p:nvSpPr>
          <p:spPr bwMode="auto">
            <a:xfrm>
              <a:off x="4942"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3">
              <a:extLst>
                <a:ext uri="{FF2B5EF4-FFF2-40B4-BE49-F238E27FC236}">
                  <a16:creationId xmlns:a16="http://schemas.microsoft.com/office/drawing/2014/main" id="{7A389739-06A7-A07D-F7D5-9CB216A98A8F}"/>
                </a:ext>
              </a:extLst>
            </p:cNvPr>
            <p:cNvSpPr txBox="1">
              <a:spLocks noChangeArrowheads="1"/>
            </p:cNvSpPr>
            <p:nvPr/>
          </p:nvSpPr>
          <p:spPr bwMode="auto">
            <a:xfrm>
              <a:off x="3890"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29712" name="Text Box 14">
              <a:extLst>
                <a:ext uri="{FF2B5EF4-FFF2-40B4-BE49-F238E27FC236}">
                  <a16:creationId xmlns:a16="http://schemas.microsoft.com/office/drawing/2014/main" id="{FF9DFCFF-9A0A-8565-DAEB-ED93B3C9D277}"/>
                </a:ext>
              </a:extLst>
            </p:cNvPr>
            <p:cNvSpPr txBox="1">
              <a:spLocks noChangeArrowheads="1"/>
            </p:cNvSpPr>
            <p:nvPr/>
          </p:nvSpPr>
          <p:spPr bwMode="auto">
            <a:xfrm>
              <a:off x="3836"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29713" name="Text Box 15">
              <a:extLst>
                <a:ext uri="{FF2B5EF4-FFF2-40B4-BE49-F238E27FC236}">
                  <a16:creationId xmlns:a16="http://schemas.microsoft.com/office/drawing/2014/main" id="{7E632B7E-17A4-E009-F170-5EF6DC6BEC38}"/>
                </a:ext>
              </a:extLst>
            </p:cNvPr>
            <p:cNvSpPr txBox="1">
              <a:spLocks noChangeArrowheads="1"/>
            </p:cNvSpPr>
            <p:nvPr/>
          </p:nvSpPr>
          <p:spPr bwMode="auto">
            <a:xfrm>
              <a:off x="4696"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29714" name="Text Box 16">
              <a:extLst>
                <a:ext uri="{FF2B5EF4-FFF2-40B4-BE49-F238E27FC236}">
                  <a16:creationId xmlns:a16="http://schemas.microsoft.com/office/drawing/2014/main" id="{F283F3BA-F44E-D3A7-4673-14BF85E758B0}"/>
                </a:ext>
              </a:extLst>
            </p:cNvPr>
            <p:cNvSpPr txBox="1">
              <a:spLocks noChangeArrowheads="1"/>
            </p:cNvSpPr>
            <p:nvPr/>
          </p:nvSpPr>
          <p:spPr bwMode="auto">
            <a:xfrm>
              <a:off x="4735"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29715" name="Text Box 17">
              <a:extLst>
                <a:ext uri="{FF2B5EF4-FFF2-40B4-BE49-F238E27FC236}">
                  <a16:creationId xmlns:a16="http://schemas.microsoft.com/office/drawing/2014/main" id="{582AAF7E-06CD-24AC-17C5-4C891AB31767}"/>
                </a:ext>
              </a:extLst>
            </p:cNvPr>
            <p:cNvSpPr txBox="1">
              <a:spLocks noChangeArrowheads="1"/>
            </p:cNvSpPr>
            <p:nvPr/>
          </p:nvSpPr>
          <p:spPr bwMode="auto">
            <a:xfrm>
              <a:off x="3568"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max</a:t>
              </a:r>
              <a:endParaRPr lang="en-US" altLang="zh-CN" sz="1400" b="1"/>
            </a:p>
          </p:txBody>
        </p:sp>
        <p:sp>
          <p:nvSpPr>
            <p:cNvPr id="29716" name="Text Box 18">
              <a:extLst>
                <a:ext uri="{FF2B5EF4-FFF2-40B4-BE49-F238E27FC236}">
                  <a16:creationId xmlns:a16="http://schemas.microsoft.com/office/drawing/2014/main" id="{C03A2FD0-A15E-4F19-E41D-AAFB175C020B}"/>
                </a:ext>
              </a:extLst>
            </p:cNvPr>
            <p:cNvSpPr txBox="1">
              <a:spLocks noChangeArrowheads="1"/>
            </p:cNvSpPr>
            <p:nvPr/>
          </p:nvSpPr>
          <p:spPr bwMode="auto">
            <a:xfrm>
              <a:off x="3568"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min</a:t>
              </a:r>
              <a:endParaRPr lang="en-US" altLang="zh-CN" sz="1400" b="1"/>
            </a:p>
          </p:txBody>
        </p:sp>
        <p:sp>
          <p:nvSpPr>
            <p:cNvPr id="29717" name="Text Box 19">
              <a:extLst>
                <a:ext uri="{FF2B5EF4-FFF2-40B4-BE49-F238E27FC236}">
                  <a16:creationId xmlns:a16="http://schemas.microsoft.com/office/drawing/2014/main" id="{E8F0BF8B-EC4B-DE81-C447-4E23EB1B834E}"/>
                </a:ext>
              </a:extLst>
            </p:cNvPr>
            <p:cNvSpPr txBox="1">
              <a:spLocks noChangeArrowheads="1"/>
            </p:cNvSpPr>
            <p:nvPr/>
          </p:nvSpPr>
          <p:spPr bwMode="auto">
            <a:xfrm>
              <a:off x="3936"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min</a:t>
              </a:r>
              <a:endParaRPr lang="en-US" altLang="zh-CN" sz="1400" b="1"/>
            </a:p>
          </p:txBody>
        </p:sp>
        <p:sp>
          <p:nvSpPr>
            <p:cNvPr id="29718" name="Text Box 20">
              <a:extLst>
                <a:ext uri="{FF2B5EF4-FFF2-40B4-BE49-F238E27FC236}">
                  <a16:creationId xmlns:a16="http://schemas.microsoft.com/office/drawing/2014/main" id="{40138AD0-03A3-D6C8-1784-959D5AE7FF4C}"/>
                </a:ext>
              </a:extLst>
            </p:cNvPr>
            <p:cNvSpPr txBox="1">
              <a:spLocks noChangeArrowheads="1"/>
            </p:cNvSpPr>
            <p:nvPr/>
          </p:nvSpPr>
          <p:spPr bwMode="auto">
            <a:xfrm>
              <a:off x="4776"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ma</a:t>
              </a:r>
              <a:r>
                <a:rPr lang="en-US" altLang="zh-CN" sz="900" baseline="-25000">
                  <a:latin typeface="Times New Roman" panose="02020603050405020304" pitchFamily="18" charset="0"/>
                </a:rPr>
                <a:t>x</a:t>
              </a:r>
              <a:endParaRPr lang="en-US" altLang="zh-CN"/>
            </a:p>
          </p:txBody>
        </p:sp>
        <p:sp>
          <p:nvSpPr>
            <p:cNvPr id="29719" name="Text Box 21">
              <a:extLst>
                <a:ext uri="{FF2B5EF4-FFF2-40B4-BE49-F238E27FC236}">
                  <a16:creationId xmlns:a16="http://schemas.microsoft.com/office/drawing/2014/main" id="{D90C7A69-EBF1-2F84-EB6B-05DAB0C7FE96}"/>
                </a:ext>
              </a:extLst>
            </p:cNvPr>
            <p:cNvSpPr txBox="1">
              <a:spLocks noChangeArrowheads="1"/>
            </p:cNvSpPr>
            <p:nvPr/>
          </p:nvSpPr>
          <p:spPr bwMode="auto">
            <a:xfrm>
              <a:off x="4074"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29720" name="Text Box 22">
              <a:extLst>
                <a:ext uri="{FF2B5EF4-FFF2-40B4-BE49-F238E27FC236}">
                  <a16:creationId xmlns:a16="http://schemas.microsoft.com/office/drawing/2014/main" id="{9616D8E4-C978-62FA-CA99-E774E3A3AE2B}"/>
                </a:ext>
              </a:extLst>
            </p:cNvPr>
            <p:cNvSpPr txBox="1">
              <a:spLocks noChangeArrowheads="1"/>
            </p:cNvSpPr>
            <p:nvPr/>
          </p:nvSpPr>
          <p:spPr bwMode="auto">
            <a:xfrm>
              <a:off x="4297" y="1797"/>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29721" name="Text Box 23">
              <a:extLst>
                <a:ext uri="{FF2B5EF4-FFF2-40B4-BE49-F238E27FC236}">
                  <a16:creationId xmlns:a16="http://schemas.microsoft.com/office/drawing/2014/main" id="{3602E810-865F-C1F0-4566-B96E9F5FF8BE}"/>
                </a:ext>
              </a:extLst>
            </p:cNvPr>
            <p:cNvSpPr txBox="1">
              <a:spLocks noChangeArrowheads="1"/>
            </p:cNvSpPr>
            <p:nvPr/>
          </p:nvSpPr>
          <p:spPr bwMode="auto">
            <a:xfrm>
              <a:off x="4906" y="1176"/>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sp>
          <p:nvSpPr>
            <p:cNvPr id="29722" name="Text Box 24">
              <a:extLst>
                <a:ext uri="{FF2B5EF4-FFF2-40B4-BE49-F238E27FC236}">
                  <a16:creationId xmlns:a16="http://schemas.microsoft.com/office/drawing/2014/main" id="{B0D482CC-AD9F-77C3-024E-D3CCF5F6960F}"/>
                </a:ext>
              </a:extLst>
            </p:cNvPr>
            <p:cNvSpPr txBox="1">
              <a:spLocks noChangeArrowheads="1"/>
            </p:cNvSpPr>
            <p:nvPr/>
          </p:nvSpPr>
          <p:spPr bwMode="auto">
            <a:xfrm>
              <a:off x="5052" y="1016"/>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29723" name="Text Box 25">
              <a:extLst>
                <a:ext uri="{FF2B5EF4-FFF2-40B4-BE49-F238E27FC236}">
                  <a16:creationId xmlns:a16="http://schemas.microsoft.com/office/drawing/2014/main" id="{35647270-7244-3C77-1227-318C04B799C8}"/>
                </a:ext>
              </a:extLst>
            </p:cNvPr>
            <p:cNvSpPr txBox="1">
              <a:spLocks noChangeArrowheads="1"/>
            </p:cNvSpPr>
            <p:nvPr/>
          </p:nvSpPr>
          <p:spPr bwMode="auto">
            <a:xfrm>
              <a:off x="3755"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29724" name="Text Box 26">
              <a:extLst>
                <a:ext uri="{FF2B5EF4-FFF2-40B4-BE49-F238E27FC236}">
                  <a16:creationId xmlns:a16="http://schemas.microsoft.com/office/drawing/2014/main" id="{40B88AF7-11E8-7A01-8DA1-D19556C258B3}"/>
                </a:ext>
              </a:extLst>
            </p:cNvPr>
            <p:cNvSpPr txBox="1">
              <a:spLocks noChangeArrowheads="1"/>
            </p:cNvSpPr>
            <p:nvPr/>
          </p:nvSpPr>
          <p:spPr bwMode="auto">
            <a:xfrm>
              <a:off x="4297"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a:t>
              </a:r>
              <a:endParaRPr lang="en-US" altLang="zh-CN" sz="1400" b="1"/>
            </a:p>
          </p:txBody>
        </p:sp>
        <p:sp>
          <p:nvSpPr>
            <p:cNvPr id="29725" name="Text Box 27">
              <a:extLst>
                <a:ext uri="{FF2B5EF4-FFF2-40B4-BE49-F238E27FC236}">
                  <a16:creationId xmlns:a16="http://schemas.microsoft.com/office/drawing/2014/main" id="{01C7B61B-B1D1-1E36-8F3B-70BDBEF3AFF2}"/>
                </a:ext>
              </a:extLst>
            </p:cNvPr>
            <p:cNvSpPr txBox="1">
              <a:spLocks noChangeArrowheads="1"/>
            </p:cNvSpPr>
            <p:nvPr/>
          </p:nvSpPr>
          <p:spPr bwMode="auto">
            <a:xfrm>
              <a:off x="5119"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sp>
          <p:nvSpPr>
            <p:cNvPr id="29726" name="Line 29">
              <a:extLst>
                <a:ext uri="{FF2B5EF4-FFF2-40B4-BE49-F238E27FC236}">
                  <a16:creationId xmlns:a16="http://schemas.microsoft.com/office/drawing/2014/main" id="{5813345E-CDFF-B1C4-805A-DE5F02FA8844}"/>
                </a:ext>
              </a:extLst>
            </p:cNvPr>
            <p:cNvSpPr>
              <a:spLocks noChangeShapeType="1"/>
            </p:cNvSpPr>
            <p:nvPr/>
          </p:nvSpPr>
          <p:spPr bwMode="auto">
            <a:xfrm flipH="1">
              <a:off x="3929" y="903"/>
              <a:ext cx="1382"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0">
              <a:extLst>
                <a:ext uri="{FF2B5EF4-FFF2-40B4-BE49-F238E27FC236}">
                  <a16:creationId xmlns:a16="http://schemas.microsoft.com/office/drawing/2014/main" id="{9F926ADA-913D-3465-902A-0682A3BE6969}"/>
                </a:ext>
              </a:extLst>
            </p:cNvPr>
            <p:cNvSpPr>
              <a:spLocks noChangeShapeType="1"/>
            </p:cNvSpPr>
            <p:nvPr/>
          </p:nvSpPr>
          <p:spPr bwMode="auto">
            <a:xfrm flipH="1">
              <a:off x="4461" y="944"/>
              <a:ext cx="801" cy="8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1" name="Text Box 31">
            <a:extLst>
              <a:ext uri="{FF2B5EF4-FFF2-40B4-BE49-F238E27FC236}">
                <a16:creationId xmlns:a16="http://schemas.microsoft.com/office/drawing/2014/main" id="{9E8B903A-9A9F-68A1-CEF4-925A11406021}"/>
              </a:ext>
            </a:extLst>
          </p:cNvPr>
          <p:cNvSpPr txBox="1">
            <a:spLocks noChangeArrowheads="1"/>
          </p:cNvSpPr>
          <p:nvPr/>
        </p:nvSpPr>
        <p:spPr bwMode="auto">
          <a:xfrm>
            <a:off x="5940425" y="5373688"/>
            <a:ext cx="2633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AS</a:t>
            </a:r>
            <a:r>
              <a:rPr lang="zh-CN" altLang="en-US" sz="1400" b="1">
                <a:latin typeface="Times New Roman" panose="02020603050405020304" pitchFamily="18" charset="0"/>
              </a:rPr>
              <a:t>是一维窗口</a:t>
            </a:r>
            <a:r>
              <a:rPr lang="en-US" altLang="zh-CN" sz="1400" b="1">
                <a:latin typeface="Times New Roman" panose="02020603050405020304" pitchFamily="18" charset="0"/>
              </a:rPr>
              <a:t>TS</a:t>
            </a:r>
            <a:r>
              <a:rPr lang="zh-CN" altLang="en-US" sz="1400" b="1">
                <a:latin typeface="Times New Roman" panose="02020603050405020304" pitchFamily="18" charset="0"/>
              </a:rPr>
              <a:t>中的可见部分</a:t>
            </a:r>
            <a:endParaRPr lang="zh-CN" altLang="en-US" sz="1400" b="1"/>
          </a:p>
        </p:txBody>
      </p:sp>
      <p:sp>
        <p:nvSpPr>
          <p:cNvPr id="29702" name="Rectangle 37">
            <a:extLst>
              <a:ext uri="{FF2B5EF4-FFF2-40B4-BE49-F238E27FC236}">
                <a16:creationId xmlns:a16="http://schemas.microsoft.com/office/drawing/2014/main" id="{42630708-9D55-D471-7682-A6CE06E55FC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38">
            <a:extLst>
              <a:ext uri="{FF2B5EF4-FFF2-40B4-BE49-F238E27FC236}">
                <a16:creationId xmlns:a16="http://schemas.microsoft.com/office/drawing/2014/main" id="{98A65070-5026-10EE-F2EB-18B7C3478AE3}"/>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(14/18)</a:t>
            </a:r>
          </a:p>
        </p:txBody>
      </p:sp>
      <p:sp>
        <p:nvSpPr>
          <p:cNvPr id="64551" name="Rectangle 39">
            <a:extLst>
              <a:ext uri="{FF2B5EF4-FFF2-40B4-BE49-F238E27FC236}">
                <a16:creationId xmlns:a16="http://schemas.microsoft.com/office/drawing/2014/main" id="{31B8B915-31E0-69C5-EB9A-C8395ADC2D52}"/>
              </a:ext>
            </a:extLst>
          </p:cNvPr>
          <p:cNvSpPr>
            <a:spLocks noRot="1" noChangeArrowheads="1"/>
          </p:cNvSpPr>
          <p:nvPr/>
        </p:nvSpPr>
        <p:spPr bwMode="auto">
          <a:xfrm>
            <a:off x="250825" y="2420938"/>
            <a:ext cx="489743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Clr>
                <a:schemeClr val="hlink"/>
              </a:buClr>
              <a:buSzPct val="75000"/>
              <a:buFont typeface="Wingdings" panose="05000000000000000000" pitchFamily="2" charset="2"/>
              <a:buChar char="v"/>
            </a:pPr>
            <a:r>
              <a:rPr lang="zh-CN" altLang="en-US" sz="2800" b="1"/>
              <a:t>基本思想：</a:t>
            </a:r>
          </a:p>
          <a:p>
            <a:pPr lvl="1" eaLnBrk="1" hangingPunct="1">
              <a:lnSpc>
                <a:spcPct val="160000"/>
              </a:lnSpc>
              <a:buClr>
                <a:schemeClr val="accent2"/>
              </a:buClr>
              <a:buSzPct val="85000"/>
              <a:buFont typeface="Wingdings" panose="05000000000000000000" pitchFamily="2" charset="2"/>
              <a:buChar char=""/>
            </a:pPr>
            <a:r>
              <a:rPr lang="zh-CN" altLang="en-US" sz="2800" b="1"/>
              <a:t>把二维裁剪化为一维裁剪问题，并向</a:t>
            </a:r>
            <a:r>
              <a:rPr lang="en-US" altLang="zh-CN" sz="2800" b="1">
                <a:latin typeface="Times New Roman" panose="02020603050405020304" pitchFamily="18" charset="0"/>
              </a:rPr>
              <a:t>x</a:t>
            </a:r>
            <a:r>
              <a:rPr lang="zh-CN" altLang="en-US" sz="2800" b="1">
                <a:latin typeface="Times New Roman" panose="02020603050405020304" pitchFamily="18" charset="0"/>
              </a:rPr>
              <a:t>（或</a:t>
            </a:r>
            <a:r>
              <a:rPr lang="en-US" altLang="zh-CN" sz="2800" b="1">
                <a:latin typeface="Times New Roman" panose="02020603050405020304" pitchFamily="18" charset="0"/>
              </a:rPr>
              <a:t>y</a:t>
            </a:r>
            <a:r>
              <a:rPr lang="zh-CN" altLang="en-US" sz="2800" b="1">
                <a:latin typeface="Times New Roman" panose="02020603050405020304" pitchFamily="18" charset="0"/>
              </a:rPr>
              <a:t>）</a:t>
            </a:r>
            <a:r>
              <a:rPr lang="zh-CN" altLang="en-US" sz="2800" b="1"/>
              <a:t>方向投影以决定可见线段</a:t>
            </a:r>
          </a:p>
        </p:txBody>
      </p:sp>
      <p:sp>
        <p:nvSpPr>
          <p:cNvPr id="29705" name="Rectangle 52">
            <a:extLst>
              <a:ext uri="{FF2B5EF4-FFF2-40B4-BE49-F238E27FC236}">
                <a16:creationId xmlns:a16="http://schemas.microsoft.com/office/drawing/2014/main" id="{B333CC1C-5A95-95AD-221A-01EE3C42C7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Rectangle 53">
            <a:extLst>
              <a:ext uri="{FF2B5EF4-FFF2-40B4-BE49-F238E27FC236}">
                <a16:creationId xmlns:a16="http://schemas.microsoft.com/office/drawing/2014/main" id="{EC50D661-177E-EB35-909B-876D9CD013DB}"/>
              </a:ext>
            </a:extLst>
          </p:cNvPr>
          <p:cNvSpPr>
            <a:spLocks noChangeArrowheads="1"/>
          </p:cNvSpPr>
          <p:nvPr/>
        </p:nvSpPr>
        <p:spPr bwMode="auto">
          <a:xfrm>
            <a:off x="0" y="200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51"/>
                                        </p:tgtEl>
                                        <p:attrNameLst>
                                          <p:attrName>style.visibility</p:attrName>
                                        </p:attrNameLst>
                                      </p:cBhvr>
                                      <p:to>
                                        <p:strVal val="visible"/>
                                      </p:to>
                                    </p:set>
                                    <p:animEffect transition="in" filter="blinds(horizontal)">
                                      <p:cBhvr>
                                        <p:cTn id="7" dur="500"/>
                                        <p:tgtEl>
                                          <p:spTgt spid="6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灯片编号占位符 5">
            <a:extLst>
              <a:ext uri="{FF2B5EF4-FFF2-40B4-BE49-F238E27FC236}">
                <a16:creationId xmlns:a16="http://schemas.microsoft.com/office/drawing/2014/main" id="{31FFFCB0-237B-FB2C-52D0-42A3C5460F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E70D05-7A8A-4307-A29E-066A92EDB2A0}" type="slidenum">
              <a:rPr lang="en-US" altLang="zh-CN"/>
              <a:pPr eaLnBrk="1" hangingPunct="1"/>
              <a:t>22</a:t>
            </a:fld>
            <a:endParaRPr lang="en-US" altLang="zh-CN"/>
          </a:p>
        </p:txBody>
      </p:sp>
      <p:sp>
        <p:nvSpPr>
          <p:cNvPr id="7175" name="Rectangle 2">
            <a:extLst>
              <a:ext uri="{FF2B5EF4-FFF2-40B4-BE49-F238E27FC236}">
                <a16:creationId xmlns:a16="http://schemas.microsoft.com/office/drawing/2014/main" id="{7FD33543-5B33-6C87-67E9-DF700EB49041}"/>
              </a:ext>
            </a:extLst>
          </p:cNvPr>
          <p:cNvSpPr>
            <a:spLocks noGrp="1" noRot="1" noChangeArrowheads="1"/>
          </p:cNvSpPr>
          <p:nvPr>
            <p:ph type="title"/>
          </p:nvPr>
        </p:nvSpPr>
        <p:spPr>
          <a:xfrm>
            <a:off x="1403350" y="1268413"/>
            <a:ext cx="5903913" cy="1000125"/>
          </a:xfrm>
        </p:spPr>
        <p:txBody>
          <a:bodyPr/>
          <a:lstStyle/>
          <a:p>
            <a:pPr eaLnBrk="1" hangingPunct="1"/>
            <a:r>
              <a:rPr lang="en-US" altLang="zh-CN" sz="3600" b="1"/>
              <a:t>Liang-Barsky</a:t>
            </a:r>
            <a:r>
              <a:rPr lang="zh-CN" altLang="en-US" sz="3600" b="1"/>
              <a:t>裁剪算法</a:t>
            </a:r>
            <a:r>
              <a:rPr lang="zh-CN" altLang="en-US"/>
              <a:t> </a:t>
            </a:r>
          </a:p>
        </p:txBody>
      </p:sp>
      <p:sp>
        <p:nvSpPr>
          <p:cNvPr id="7176" name="Rectangle 3">
            <a:extLst>
              <a:ext uri="{FF2B5EF4-FFF2-40B4-BE49-F238E27FC236}">
                <a16:creationId xmlns:a16="http://schemas.microsoft.com/office/drawing/2014/main" id="{374599C9-FF74-E07E-9F1A-8B64D56DD7D8}"/>
              </a:ext>
            </a:extLst>
          </p:cNvPr>
          <p:cNvSpPr>
            <a:spLocks noGrp="1" noRot="1" noChangeArrowheads="1"/>
          </p:cNvSpPr>
          <p:nvPr>
            <p:ph type="body" idx="1"/>
          </p:nvPr>
        </p:nvSpPr>
        <p:spPr>
          <a:xfrm>
            <a:off x="900113" y="2205038"/>
            <a:ext cx="4248150" cy="576262"/>
          </a:xfrm>
        </p:spPr>
        <p:txBody>
          <a:bodyPr/>
          <a:lstStyle/>
          <a:p>
            <a:pPr eaLnBrk="1" hangingPunct="1"/>
            <a:r>
              <a:rPr lang="zh-CN" altLang="en-US" sz="2800" b="1">
                <a:latin typeface="Times New Roman" panose="02020603050405020304" pitchFamily="18" charset="0"/>
              </a:rPr>
              <a:t>直线</a:t>
            </a:r>
            <a:r>
              <a:rPr lang="en-US" altLang="zh-CN" sz="2800" b="1">
                <a:latin typeface="Times New Roman" panose="02020603050405020304" pitchFamily="18" charset="0"/>
              </a:rPr>
              <a:t>L</a:t>
            </a:r>
            <a:r>
              <a:rPr lang="zh-CN" altLang="en-US" sz="2800" b="1">
                <a:latin typeface="Times New Roman" panose="02020603050405020304" pitchFamily="18" charset="0"/>
              </a:rPr>
              <a:t>与区域的交：</a:t>
            </a:r>
          </a:p>
        </p:txBody>
      </p:sp>
      <p:sp>
        <p:nvSpPr>
          <p:cNvPr id="7177" name="Rectangle 29">
            <a:extLst>
              <a:ext uri="{FF2B5EF4-FFF2-40B4-BE49-F238E27FC236}">
                <a16:creationId xmlns:a16="http://schemas.microsoft.com/office/drawing/2014/main" id="{BCB969D6-4A35-EE44-7D35-5607A8FDE9BA}"/>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(15/18)</a:t>
            </a:r>
          </a:p>
        </p:txBody>
      </p:sp>
      <p:sp>
        <p:nvSpPr>
          <p:cNvPr id="7178" name="Rectangle 31">
            <a:extLst>
              <a:ext uri="{FF2B5EF4-FFF2-40B4-BE49-F238E27FC236}">
                <a16:creationId xmlns:a16="http://schemas.microsoft.com/office/drawing/2014/main" id="{C3607916-40B1-9BD2-4A55-CC38269971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9" name="Rectangle 32">
            <a:extLst>
              <a:ext uri="{FF2B5EF4-FFF2-40B4-BE49-F238E27FC236}">
                <a16:creationId xmlns:a16="http://schemas.microsoft.com/office/drawing/2014/main" id="{C0472A33-AF3B-9EE6-6B8A-B3532E59F981}"/>
              </a:ext>
            </a:extLst>
          </p:cNvPr>
          <p:cNvSpPr>
            <a:spLocks noChangeArrowheads="1"/>
          </p:cNvSpPr>
          <p:nvPr/>
        </p:nvSpPr>
        <p:spPr bwMode="auto">
          <a:xfrm>
            <a:off x="0" y="200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180" name="Group 33">
            <a:extLst>
              <a:ext uri="{FF2B5EF4-FFF2-40B4-BE49-F238E27FC236}">
                <a16:creationId xmlns:a16="http://schemas.microsoft.com/office/drawing/2014/main" id="{87D53AB3-8E58-F3D4-443E-C233D78A3DBB}"/>
              </a:ext>
            </a:extLst>
          </p:cNvPr>
          <p:cNvGrpSpPr>
            <a:grpSpLocks/>
          </p:cNvGrpSpPr>
          <p:nvPr/>
        </p:nvGrpSpPr>
        <p:grpSpPr bwMode="auto">
          <a:xfrm>
            <a:off x="179388" y="2781300"/>
            <a:ext cx="8713787" cy="1150938"/>
            <a:chOff x="1111" y="2576"/>
            <a:chExt cx="2678" cy="318"/>
          </a:xfrm>
        </p:grpSpPr>
        <p:graphicFrame>
          <p:nvGraphicFramePr>
            <p:cNvPr id="7170" name="Object 34">
              <a:extLst>
                <a:ext uri="{FF2B5EF4-FFF2-40B4-BE49-F238E27FC236}">
                  <a16:creationId xmlns:a16="http://schemas.microsoft.com/office/drawing/2014/main" id="{DEABCFF3-98C9-3A7F-315E-F1A5DCFF86DF}"/>
                </a:ext>
              </a:extLst>
            </p:cNvPr>
            <p:cNvGraphicFramePr>
              <a:graphicFrameLocks noChangeAspect="1"/>
            </p:cNvGraphicFramePr>
            <p:nvPr/>
          </p:nvGraphicFramePr>
          <p:xfrm>
            <a:off x="1111" y="2588"/>
            <a:ext cx="96" cy="126"/>
          </p:xfrm>
          <a:graphic>
            <a:graphicData uri="http://schemas.openxmlformats.org/presentationml/2006/ole">
              <mc:AlternateContent xmlns:mc="http://schemas.openxmlformats.org/markup-compatibility/2006">
                <mc:Choice xmlns:v="urn:schemas-microsoft-com:vml" Requires="v">
                  <p:oleObj name="公式" r:id="rId2" imgW="152268" imgH="203024" progId="Equation.3">
                    <p:embed/>
                  </p:oleObj>
                </mc:Choice>
                <mc:Fallback>
                  <p:oleObj name="公式" r:id="rId2" imgW="152268" imgH="203024" progId="Equation.3">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2588"/>
                          <a:ext cx="96"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5">
              <a:extLst>
                <a:ext uri="{FF2B5EF4-FFF2-40B4-BE49-F238E27FC236}">
                  <a16:creationId xmlns:a16="http://schemas.microsoft.com/office/drawing/2014/main" id="{489715D6-133E-9FEE-AFC5-77FD28CEDB5E}"/>
                </a:ext>
              </a:extLst>
            </p:cNvPr>
            <p:cNvGraphicFramePr>
              <a:graphicFrameLocks noChangeAspect="1"/>
            </p:cNvGraphicFramePr>
            <p:nvPr/>
          </p:nvGraphicFramePr>
          <p:xfrm>
            <a:off x="1355" y="2576"/>
            <a:ext cx="2250" cy="128"/>
          </p:xfrm>
          <a:graphic>
            <a:graphicData uri="http://schemas.openxmlformats.org/presentationml/2006/ole">
              <mc:AlternateContent xmlns:mc="http://schemas.openxmlformats.org/markup-compatibility/2006">
                <mc:Choice xmlns:v="urn:schemas-microsoft-com:vml" Requires="v">
                  <p:oleObj name="公式" r:id="rId4" imgW="3568680" imgH="203040" progId="Equation.3">
                    <p:embed/>
                  </p:oleObj>
                </mc:Choice>
                <mc:Fallback>
                  <p:oleObj name="公式" r:id="rId4" imgW="3568680" imgH="20304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 y="2576"/>
                          <a:ext cx="2250"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36">
              <a:extLst>
                <a:ext uri="{FF2B5EF4-FFF2-40B4-BE49-F238E27FC236}">
                  <a16:creationId xmlns:a16="http://schemas.microsoft.com/office/drawing/2014/main" id="{A72D9785-53C3-6DEC-5AFA-E1367CA83936}"/>
                </a:ext>
              </a:extLst>
            </p:cNvPr>
            <p:cNvGraphicFramePr>
              <a:graphicFrameLocks noChangeAspect="1"/>
            </p:cNvGraphicFramePr>
            <p:nvPr/>
          </p:nvGraphicFramePr>
          <p:xfrm>
            <a:off x="1267" y="2750"/>
            <a:ext cx="2082" cy="144"/>
          </p:xfrm>
          <a:graphic>
            <a:graphicData uri="http://schemas.openxmlformats.org/presentationml/2006/ole">
              <mc:AlternateContent xmlns:mc="http://schemas.openxmlformats.org/markup-compatibility/2006">
                <mc:Choice xmlns:v="urn:schemas-microsoft-com:vml" Requires="v">
                  <p:oleObj name="公式" r:id="rId6" imgW="3302000" imgH="228600" progId="Equation.3">
                    <p:embed/>
                  </p:oleObj>
                </mc:Choice>
                <mc:Fallback>
                  <p:oleObj name="公式" r:id="rId6" imgW="3302000" imgH="228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7" y="2750"/>
                          <a:ext cx="208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37">
              <a:extLst>
                <a:ext uri="{FF2B5EF4-FFF2-40B4-BE49-F238E27FC236}">
                  <a16:creationId xmlns:a16="http://schemas.microsoft.com/office/drawing/2014/main" id="{C9FFA145-8680-14CD-A13B-BFD07E2E839E}"/>
                </a:ext>
              </a:extLst>
            </p:cNvPr>
            <p:cNvGraphicFramePr>
              <a:graphicFrameLocks noChangeAspect="1"/>
            </p:cNvGraphicFramePr>
            <p:nvPr/>
          </p:nvGraphicFramePr>
          <p:xfrm>
            <a:off x="3372" y="2766"/>
            <a:ext cx="417" cy="120"/>
          </p:xfrm>
          <a:graphic>
            <a:graphicData uri="http://schemas.openxmlformats.org/presentationml/2006/ole">
              <mc:AlternateContent xmlns:mc="http://schemas.openxmlformats.org/markup-compatibility/2006">
                <mc:Choice xmlns:v="urn:schemas-microsoft-com:vml" Requires="v">
                  <p:oleObj name="公式" r:id="rId8" imgW="660240" imgH="190440" progId="Equation.3">
                    <p:embed/>
                  </p:oleObj>
                </mc:Choice>
                <mc:Fallback>
                  <p:oleObj name="公式" r:id="rId8" imgW="660240" imgH="19044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2" y="2766"/>
                          <a:ext cx="417"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181" name="Group 96">
            <a:extLst>
              <a:ext uri="{FF2B5EF4-FFF2-40B4-BE49-F238E27FC236}">
                <a16:creationId xmlns:a16="http://schemas.microsoft.com/office/drawing/2014/main" id="{325B7AA2-206E-A7E2-C88E-6FBDDEC09BA0}"/>
              </a:ext>
            </a:extLst>
          </p:cNvPr>
          <p:cNvGrpSpPr>
            <a:grpSpLocks/>
          </p:cNvGrpSpPr>
          <p:nvPr/>
        </p:nvGrpSpPr>
        <p:grpSpPr bwMode="auto">
          <a:xfrm>
            <a:off x="1476375" y="3848100"/>
            <a:ext cx="2889250" cy="3009900"/>
            <a:chOff x="257" y="2387"/>
            <a:chExt cx="1820" cy="1896"/>
          </a:xfrm>
        </p:grpSpPr>
        <p:grpSp>
          <p:nvGrpSpPr>
            <p:cNvPr id="7218" name="Group 5">
              <a:extLst>
                <a:ext uri="{FF2B5EF4-FFF2-40B4-BE49-F238E27FC236}">
                  <a16:creationId xmlns:a16="http://schemas.microsoft.com/office/drawing/2014/main" id="{E4629D05-2A28-D438-76FE-C123AB607EDE}"/>
                </a:ext>
              </a:extLst>
            </p:cNvPr>
            <p:cNvGrpSpPr>
              <a:grpSpLocks/>
            </p:cNvGrpSpPr>
            <p:nvPr/>
          </p:nvGrpSpPr>
          <p:grpSpPr bwMode="auto">
            <a:xfrm>
              <a:off x="257" y="2523"/>
              <a:ext cx="1820" cy="1549"/>
              <a:chOff x="3568" y="797"/>
              <a:chExt cx="1820" cy="1549"/>
            </a:xfrm>
          </p:grpSpPr>
          <p:sp>
            <p:nvSpPr>
              <p:cNvPr id="7232" name="Line 6">
                <a:extLst>
                  <a:ext uri="{FF2B5EF4-FFF2-40B4-BE49-F238E27FC236}">
                    <a16:creationId xmlns:a16="http://schemas.microsoft.com/office/drawing/2014/main" id="{D9E5338C-4D7D-7C83-6BDC-03B7B594A052}"/>
                  </a:ext>
                </a:extLst>
              </p:cNvPr>
              <p:cNvSpPr>
                <a:spLocks noChangeShapeType="1"/>
              </p:cNvSpPr>
              <p:nvPr/>
            </p:nvSpPr>
            <p:spPr bwMode="auto">
              <a:xfrm>
                <a:off x="3836"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3" name="Line 7">
                <a:extLst>
                  <a:ext uri="{FF2B5EF4-FFF2-40B4-BE49-F238E27FC236}">
                    <a16:creationId xmlns:a16="http://schemas.microsoft.com/office/drawing/2014/main" id="{7098A635-D289-8A53-EE6F-37F30907AF06}"/>
                  </a:ext>
                </a:extLst>
              </p:cNvPr>
              <p:cNvSpPr>
                <a:spLocks noChangeShapeType="1"/>
              </p:cNvSpPr>
              <p:nvPr/>
            </p:nvSpPr>
            <p:spPr bwMode="auto">
              <a:xfrm>
                <a:off x="3836"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 name="Line 8">
                <a:extLst>
                  <a:ext uri="{FF2B5EF4-FFF2-40B4-BE49-F238E27FC236}">
                    <a16:creationId xmlns:a16="http://schemas.microsoft.com/office/drawing/2014/main" id="{7C804865-795E-13C2-AE09-F242F1413492}"/>
                  </a:ext>
                </a:extLst>
              </p:cNvPr>
              <p:cNvSpPr>
                <a:spLocks noChangeShapeType="1"/>
              </p:cNvSpPr>
              <p:nvPr/>
            </p:nvSpPr>
            <p:spPr bwMode="auto">
              <a:xfrm>
                <a:off x="4113"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9">
                <a:extLst>
                  <a:ext uri="{FF2B5EF4-FFF2-40B4-BE49-F238E27FC236}">
                    <a16:creationId xmlns:a16="http://schemas.microsoft.com/office/drawing/2014/main" id="{7939A381-3B00-5EF7-85DE-9734B1DAD16F}"/>
                  </a:ext>
                </a:extLst>
              </p:cNvPr>
              <p:cNvSpPr>
                <a:spLocks noChangeShapeType="1"/>
              </p:cNvSpPr>
              <p:nvPr/>
            </p:nvSpPr>
            <p:spPr bwMode="auto">
              <a:xfrm>
                <a:off x="4942"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6" name="Text Box 10">
                <a:extLst>
                  <a:ext uri="{FF2B5EF4-FFF2-40B4-BE49-F238E27FC236}">
                    <a16:creationId xmlns:a16="http://schemas.microsoft.com/office/drawing/2014/main" id="{CD0D89A1-F62B-552C-778E-2DE332EC3E8E}"/>
                  </a:ext>
                </a:extLst>
              </p:cNvPr>
              <p:cNvSpPr txBox="1">
                <a:spLocks noChangeArrowheads="1"/>
              </p:cNvSpPr>
              <p:nvPr/>
            </p:nvSpPr>
            <p:spPr bwMode="auto">
              <a:xfrm>
                <a:off x="3890"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7237" name="Text Box 11">
                <a:extLst>
                  <a:ext uri="{FF2B5EF4-FFF2-40B4-BE49-F238E27FC236}">
                    <a16:creationId xmlns:a16="http://schemas.microsoft.com/office/drawing/2014/main" id="{CFB36132-2AE5-8F5C-798F-2AADD1C9F920}"/>
                  </a:ext>
                </a:extLst>
              </p:cNvPr>
              <p:cNvSpPr txBox="1">
                <a:spLocks noChangeArrowheads="1"/>
              </p:cNvSpPr>
              <p:nvPr/>
            </p:nvSpPr>
            <p:spPr bwMode="auto">
              <a:xfrm>
                <a:off x="3836"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7238" name="Text Box 12">
                <a:extLst>
                  <a:ext uri="{FF2B5EF4-FFF2-40B4-BE49-F238E27FC236}">
                    <a16:creationId xmlns:a16="http://schemas.microsoft.com/office/drawing/2014/main" id="{829D4696-8CF2-4DDF-743F-C2B7DE5ECB9C}"/>
                  </a:ext>
                </a:extLst>
              </p:cNvPr>
              <p:cNvSpPr txBox="1">
                <a:spLocks noChangeArrowheads="1"/>
              </p:cNvSpPr>
              <p:nvPr/>
            </p:nvSpPr>
            <p:spPr bwMode="auto">
              <a:xfrm>
                <a:off x="4696"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7239" name="Text Box 13">
                <a:extLst>
                  <a:ext uri="{FF2B5EF4-FFF2-40B4-BE49-F238E27FC236}">
                    <a16:creationId xmlns:a16="http://schemas.microsoft.com/office/drawing/2014/main" id="{7BE7E033-E284-4FA8-97B4-6DA0AC636CDA}"/>
                  </a:ext>
                </a:extLst>
              </p:cNvPr>
              <p:cNvSpPr txBox="1">
                <a:spLocks noChangeArrowheads="1"/>
              </p:cNvSpPr>
              <p:nvPr/>
            </p:nvSpPr>
            <p:spPr bwMode="auto">
              <a:xfrm>
                <a:off x="4735"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7240" name="Text Box 14">
                <a:extLst>
                  <a:ext uri="{FF2B5EF4-FFF2-40B4-BE49-F238E27FC236}">
                    <a16:creationId xmlns:a16="http://schemas.microsoft.com/office/drawing/2014/main" id="{7825BBB7-7A4C-2CCF-70FD-51E49D81537C}"/>
                  </a:ext>
                </a:extLst>
              </p:cNvPr>
              <p:cNvSpPr txBox="1">
                <a:spLocks noChangeArrowheads="1"/>
              </p:cNvSpPr>
              <p:nvPr/>
            </p:nvSpPr>
            <p:spPr bwMode="auto">
              <a:xfrm>
                <a:off x="3568"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max</a:t>
                </a:r>
                <a:endParaRPr lang="en-US" altLang="zh-CN" sz="1400" b="1"/>
              </a:p>
            </p:txBody>
          </p:sp>
          <p:sp>
            <p:nvSpPr>
              <p:cNvPr id="7241" name="Text Box 15">
                <a:extLst>
                  <a:ext uri="{FF2B5EF4-FFF2-40B4-BE49-F238E27FC236}">
                    <a16:creationId xmlns:a16="http://schemas.microsoft.com/office/drawing/2014/main" id="{E7975DCD-C89C-3A74-2B81-AE4497AE8648}"/>
                  </a:ext>
                </a:extLst>
              </p:cNvPr>
              <p:cNvSpPr txBox="1">
                <a:spLocks noChangeArrowheads="1"/>
              </p:cNvSpPr>
              <p:nvPr/>
            </p:nvSpPr>
            <p:spPr bwMode="auto">
              <a:xfrm>
                <a:off x="3568"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min</a:t>
                </a:r>
                <a:endParaRPr lang="en-US" altLang="zh-CN" sz="1400" b="1"/>
              </a:p>
            </p:txBody>
          </p:sp>
          <p:sp>
            <p:nvSpPr>
              <p:cNvPr id="7242" name="Text Box 16">
                <a:extLst>
                  <a:ext uri="{FF2B5EF4-FFF2-40B4-BE49-F238E27FC236}">
                    <a16:creationId xmlns:a16="http://schemas.microsoft.com/office/drawing/2014/main" id="{201D1AF3-869A-F379-EF91-8CC418E722A8}"/>
                  </a:ext>
                </a:extLst>
              </p:cNvPr>
              <p:cNvSpPr txBox="1">
                <a:spLocks noChangeArrowheads="1"/>
              </p:cNvSpPr>
              <p:nvPr/>
            </p:nvSpPr>
            <p:spPr bwMode="auto">
              <a:xfrm>
                <a:off x="3936"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min</a:t>
                </a:r>
                <a:endParaRPr lang="en-US" altLang="zh-CN" sz="1400" b="1"/>
              </a:p>
            </p:txBody>
          </p:sp>
          <p:sp>
            <p:nvSpPr>
              <p:cNvPr id="7243" name="Text Box 17">
                <a:extLst>
                  <a:ext uri="{FF2B5EF4-FFF2-40B4-BE49-F238E27FC236}">
                    <a16:creationId xmlns:a16="http://schemas.microsoft.com/office/drawing/2014/main" id="{A6D47533-709F-96EB-BD4B-FFE63A5F9A79}"/>
                  </a:ext>
                </a:extLst>
              </p:cNvPr>
              <p:cNvSpPr txBox="1">
                <a:spLocks noChangeArrowheads="1"/>
              </p:cNvSpPr>
              <p:nvPr/>
            </p:nvSpPr>
            <p:spPr bwMode="auto">
              <a:xfrm>
                <a:off x="4776"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ma</a:t>
                </a:r>
                <a:r>
                  <a:rPr lang="en-US" altLang="zh-CN" sz="900" baseline="-25000">
                    <a:latin typeface="Times New Roman" panose="02020603050405020304" pitchFamily="18" charset="0"/>
                  </a:rPr>
                  <a:t>x</a:t>
                </a:r>
                <a:endParaRPr lang="en-US" altLang="zh-CN"/>
              </a:p>
            </p:txBody>
          </p:sp>
          <p:sp>
            <p:nvSpPr>
              <p:cNvPr id="7244" name="Text Box 18">
                <a:extLst>
                  <a:ext uri="{FF2B5EF4-FFF2-40B4-BE49-F238E27FC236}">
                    <a16:creationId xmlns:a16="http://schemas.microsoft.com/office/drawing/2014/main" id="{C616C8C0-1168-F924-6448-EA7BE817A279}"/>
                  </a:ext>
                </a:extLst>
              </p:cNvPr>
              <p:cNvSpPr txBox="1">
                <a:spLocks noChangeArrowheads="1"/>
              </p:cNvSpPr>
              <p:nvPr/>
            </p:nvSpPr>
            <p:spPr bwMode="auto">
              <a:xfrm>
                <a:off x="4074"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R</a:t>
                </a:r>
                <a:endParaRPr lang="en-US" altLang="zh-CN" sz="1600" b="1">
                  <a:solidFill>
                    <a:srgbClr val="FF0000"/>
                  </a:solidFill>
                </a:endParaRPr>
              </a:p>
            </p:txBody>
          </p:sp>
          <p:sp>
            <p:nvSpPr>
              <p:cNvPr id="7245" name="Text Box 19">
                <a:extLst>
                  <a:ext uri="{FF2B5EF4-FFF2-40B4-BE49-F238E27FC236}">
                    <a16:creationId xmlns:a16="http://schemas.microsoft.com/office/drawing/2014/main" id="{DEB754D2-289C-89D2-8194-786E8BB20F80}"/>
                  </a:ext>
                </a:extLst>
              </p:cNvPr>
              <p:cNvSpPr txBox="1">
                <a:spLocks noChangeArrowheads="1"/>
              </p:cNvSpPr>
              <p:nvPr/>
            </p:nvSpPr>
            <p:spPr bwMode="auto">
              <a:xfrm>
                <a:off x="4297" y="1797"/>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7246" name="Text Box 20">
                <a:extLst>
                  <a:ext uri="{FF2B5EF4-FFF2-40B4-BE49-F238E27FC236}">
                    <a16:creationId xmlns:a16="http://schemas.microsoft.com/office/drawing/2014/main" id="{2BB155F2-300B-1B67-41ED-FEB8C2CC4CD8}"/>
                  </a:ext>
                </a:extLst>
              </p:cNvPr>
              <p:cNvSpPr txBox="1">
                <a:spLocks noChangeArrowheads="1"/>
              </p:cNvSpPr>
              <p:nvPr/>
            </p:nvSpPr>
            <p:spPr bwMode="auto">
              <a:xfrm>
                <a:off x="4906" y="1176"/>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S</a:t>
                </a:r>
                <a:endParaRPr lang="en-US" altLang="zh-CN" sz="1600" b="1">
                  <a:solidFill>
                    <a:srgbClr val="FF0000"/>
                  </a:solidFill>
                </a:endParaRPr>
              </a:p>
            </p:txBody>
          </p:sp>
          <p:sp>
            <p:nvSpPr>
              <p:cNvPr id="7247" name="Text Box 21">
                <a:extLst>
                  <a:ext uri="{FF2B5EF4-FFF2-40B4-BE49-F238E27FC236}">
                    <a16:creationId xmlns:a16="http://schemas.microsoft.com/office/drawing/2014/main" id="{711639A6-C214-9DC2-4739-159EC5187739}"/>
                  </a:ext>
                </a:extLst>
              </p:cNvPr>
              <p:cNvSpPr txBox="1">
                <a:spLocks noChangeArrowheads="1"/>
              </p:cNvSpPr>
              <p:nvPr/>
            </p:nvSpPr>
            <p:spPr bwMode="auto">
              <a:xfrm>
                <a:off x="5052" y="1016"/>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7248" name="Text Box 22">
                <a:extLst>
                  <a:ext uri="{FF2B5EF4-FFF2-40B4-BE49-F238E27FC236}">
                    <a16:creationId xmlns:a16="http://schemas.microsoft.com/office/drawing/2014/main" id="{8F2CAC04-6007-ACDC-5EF9-9CBB4D3457BC}"/>
                  </a:ext>
                </a:extLst>
              </p:cNvPr>
              <p:cNvSpPr txBox="1">
                <a:spLocks noChangeArrowheads="1"/>
              </p:cNvSpPr>
              <p:nvPr/>
            </p:nvSpPr>
            <p:spPr bwMode="auto">
              <a:xfrm>
                <a:off x="3755"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7249" name="Text Box 23">
                <a:extLst>
                  <a:ext uri="{FF2B5EF4-FFF2-40B4-BE49-F238E27FC236}">
                    <a16:creationId xmlns:a16="http://schemas.microsoft.com/office/drawing/2014/main" id="{24D11C9C-33C4-7FD8-27E5-8B6FF960C305}"/>
                  </a:ext>
                </a:extLst>
              </p:cNvPr>
              <p:cNvSpPr txBox="1">
                <a:spLocks noChangeArrowheads="1"/>
              </p:cNvSpPr>
              <p:nvPr/>
            </p:nvSpPr>
            <p:spPr bwMode="auto">
              <a:xfrm>
                <a:off x="4297"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a:t>
                </a:r>
                <a:endParaRPr lang="en-US" altLang="zh-CN" sz="1400" b="1"/>
              </a:p>
            </p:txBody>
          </p:sp>
          <p:sp>
            <p:nvSpPr>
              <p:cNvPr id="7250" name="Text Box 24">
                <a:extLst>
                  <a:ext uri="{FF2B5EF4-FFF2-40B4-BE49-F238E27FC236}">
                    <a16:creationId xmlns:a16="http://schemas.microsoft.com/office/drawing/2014/main" id="{1556E1B7-21F8-ECA5-2854-31094CAC3304}"/>
                  </a:ext>
                </a:extLst>
              </p:cNvPr>
              <p:cNvSpPr txBox="1">
                <a:spLocks noChangeArrowheads="1"/>
              </p:cNvSpPr>
              <p:nvPr/>
            </p:nvSpPr>
            <p:spPr bwMode="auto">
              <a:xfrm>
                <a:off x="5119"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sp>
            <p:nvSpPr>
              <p:cNvPr id="7251" name="Line 25">
                <a:extLst>
                  <a:ext uri="{FF2B5EF4-FFF2-40B4-BE49-F238E27FC236}">
                    <a16:creationId xmlns:a16="http://schemas.microsoft.com/office/drawing/2014/main" id="{19474AA5-27A0-4F56-B630-EE4BAFF17FA0}"/>
                  </a:ext>
                </a:extLst>
              </p:cNvPr>
              <p:cNvSpPr>
                <a:spLocks noChangeShapeType="1"/>
              </p:cNvSpPr>
              <p:nvPr/>
            </p:nvSpPr>
            <p:spPr bwMode="auto">
              <a:xfrm flipH="1">
                <a:off x="3929" y="903"/>
                <a:ext cx="1382"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2" name="Line 26">
                <a:extLst>
                  <a:ext uri="{FF2B5EF4-FFF2-40B4-BE49-F238E27FC236}">
                    <a16:creationId xmlns:a16="http://schemas.microsoft.com/office/drawing/2014/main" id="{C04A4D08-EA6C-6732-3B85-98CE063FE66E}"/>
                  </a:ext>
                </a:extLst>
              </p:cNvPr>
              <p:cNvSpPr>
                <a:spLocks noChangeShapeType="1"/>
              </p:cNvSpPr>
              <p:nvPr/>
            </p:nvSpPr>
            <p:spPr bwMode="auto">
              <a:xfrm flipH="1">
                <a:off x="4461" y="944"/>
                <a:ext cx="801" cy="8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19" name="Line 41">
              <a:extLst>
                <a:ext uri="{FF2B5EF4-FFF2-40B4-BE49-F238E27FC236}">
                  <a16:creationId xmlns:a16="http://schemas.microsoft.com/office/drawing/2014/main" id="{B502A4B4-163F-4062-F95C-7637D7A7D9F2}"/>
                </a:ext>
              </a:extLst>
            </p:cNvPr>
            <p:cNvSpPr>
              <a:spLocks noChangeShapeType="1"/>
            </p:cNvSpPr>
            <p:nvPr/>
          </p:nvSpPr>
          <p:spPr bwMode="auto">
            <a:xfrm flipH="1" flipV="1">
              <a:off x="811" y="333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 name="Line 81">
              <a:extLst>
                <a:ext uri="{FF2B5EF4-FFF2-40B4-BE49-F238E27FC236}">
                  <a16:creationId xmlns:a16="http://schemas.microsoft.com/office/drawing/2014/main" id="{C21568A7-4E90-5D85-BA37-6A0BD89988A0}"/>
                </a:ext>
              </a:extLst>
            </p:cNvPr>
            <p:cNvSpPr>
              <a:spLocks noChangeShapeType="1"/>
            </p:cNvSpPr>
            <p:nvPr/>
          </p:nvSpPr>
          <p:spPr bwMode="auto">
            <a:xfrm flipH="1" flipV="1">
              <a:off x="811" y="3203"/>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82">
              <a:extLst>
                <a:ext uri="{FF2B5EF4-FFF2-40B4-BE49-F238E27FC236}">
                  <a16:creationId xmlns:a16="http://schemas.microsoft.com/office/drawing/2014/main" id="{FD88DD2A-1A17-5381-5862-763D8FC85099}"/>
                </a:ext>
              </a:extLst>
            </p:cNvPr>
            <p:cNvSpPr>
              <a:spLocks noChangeShapeType="1"/>
            </p:cNvSpPr>
            <p:nvPr/>
          </p:nvSpPr>
          <p:spPr bwMode="auto">
            <a:xfrm flipH="1" flipV="1">
              <a:off x="812" y="3067"/>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2" name="Line 83">
              <a:extLst>
                <a:ext uri="{FF2B5EF4-FFF2-40B4-BE49-F238E27FC236}">
                  <a16:creationId xmlns:a16="http://schemas.microsoft.com/office/drawing/2014/main" id="{22300233-D383-8DD2-7325-8C9035F3BFD6}"/>
                </a:ext>
              </a:extLst>
            </p:cNvPr>
            <p:cNvSpPr>
              <a:spLocks noChangeShapeType="1"/>
            </p:cNvSpPr>
            <p:nvPr/>
          </p:nvSpPr>
          <p:spPr bwMode="auto">
            <a:xfrm flipH="1" flipV="1">
              <a:off x="811" y="2931"/>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3" name="Line 84">
              <a:extLst>
                <a:ext uri="{FF2B5EF4-FFF2-40B4-BE49-F238E27FC236}">
                  <a16:creationId xmlns:a16="http://schemas.microsoft.com/office/drawing/2014/main" id="{FD345B56-BB0C-B46F-6AEC-7BAF12518EDF}"/>
                </a:ext>
              </a:extLst>
            </p:cNvPr>
            <p:cNvSpPr>
              <a:spLocks noChangeShapeType="1"/>
            </p:cNvSpPr>
            <p:nvPr/>
          </p:nvSpPr>
          <p:spPr bwMode="auto">
            <a:xfrm flipH="1" flipV="1">
              <a:off x="802" y="2786"/>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85">
              <a:extLst>
                <a:ext uri="{FF2B5EF4-FFF2-40B4-BE49-F238E27FC236}">
                  <a16:creationId xmlns:a16="http://schemas.microsoft.com/office/drawing/2014/main" id="{DFD11A1B-1358-469F-FD57-607FE72FD802}"/>
                </a:ext>
              </a:extLst>
            </p:cNvPr>
            <p:cNvSpPr>
              <a:spLocks noChangeShapeType="1"/>
            </p:cNvSpPr>
            <p:nvPr/>
          </p:nvSpPr>
          <p:spPr bwMode="auto">
            <a:xfrm flipH="1" flipV="1">
              <a:off x="811" y="265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5" name="Line 86">
              <a:extLst>
                <a:ext uri="{FF2B5EF4-FFF2-40B4-BE49-F238E27FC236}">
                  <a16:creationId xmlns:a16="http://schemas.microsoft.com/office/drawing/2014/main" id="{6742C2C3-6576-D6ED-C45B-330E4D65CA37}"/>
                </a:ext>
              </a:extLst>
            </p:cNvPr>
            <p:cNvSpPr>
              <a:spLocks noChangeShapeType="1"/>
            </p:cNvSpPr>
            <p:nvPr/>
          </p:nvSpPr>
          <p:spPr bwMode="auto">
            <a:xfrm flipH="1" flipV="1">
              <a:off x="811" y="2523"/>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6" name="Line 87">
              <a:extLst>
                <a:ext uri="{FF2B5EF4-FFF2-40B4-BE49-F238E27FC236}">
                  <a16:creationId xmlns:a16="http://schemas.microsoft.com/office/drawing/2014/main" id="{5863CB05-A83E-C269-765D-E51ABCC21FC2}"/>
                </a:ext>
              </a:extLst>
            </p:cNvPr>
            <p:cNvSpPr>
              <a:spLocks noChangeShapeType="1"/>
            </p:cNvSpPr>
            <p:nvPr/>
          </p:nvSpPr>
          <p:spPr bwMode="auto">
            <a:xfrm flipH="1" flipV="1">
              <a:off x="802" y="3475"/>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88">
              <a:extLst>
                <a:ext uri="{FF2B5EF4-FFF2-40B4-BE49-F238E27FC236}">
                  <a16:creationId xmlns:a16="http://schemas.microsoft.com/office/drawing/2014/main" id="{728F0DE8-C056-2C76-62E0-110746A219E4}"/>
                </a:ext>
              </a:extLst>
            </p:cNvPr>
            <p:cNvSpPr>
              <a:spLocks noChangeShapeType="1"/>
            </p:cNvSpPr>
            <p:nvPr/>
          </p:nvSpPr>
          <p:spPr bwMode="auto">
            <a:xfrm flipH="1" flipV="1">
              <a:off x="802" y="363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 name="Line 89">
              <a:extLst>
                <a:ext uri="{FF2B5EF4-FFF2-40B4-BE49-F238E27FC236}">
                  <a16:creationId xmlns:a16="http://schemas.microsoft.com/office/drawing/2014/main" id="{FFBAEDF4-ECE7-7886-C8C9-10698491377D}"/>
                </a:ext>
              </a:extLst>
            </p:cNvPr>
            <p:cNvSpPr>
              <a:spLocks noChangeShapeType="1"/>
            </p:cNvSpPr>
            <p:nvPr/>
          </p:nvSpPr>
          <p:spPr bwMode="auto">
            <a:xfrm flipH="1" flipV="1">
              <a:off x="821" y="2387"/>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 name="Line 90">
              <a:extLst>
                <a:ext uri="{FF2B5EF4-FFF2-40B4-BE49-F238E27FC236}">
                  <a16:creationId xmlns:a16="http://schemas.microsoft.com/office/drawing/2014/main" id="{36E900DB-0CBF-0D8F-D90D-399170FDF406}"/>
                </a:ext>
              </a:extLst>
            </p:cNvPr>
            <p:cNvSpPr>
              <a:spLocks noChangeShapeType="1"/>
            </p:cNvSpPr>
            <p:nvPr/>
          </p:nvSpPr>
          <p:spPr bwMode="auto">
            <a:xfrm flipH="1" flipV="1">
              <a:off x="793" y="3784"/>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 name="Oval 91">
              <a:extLst>
                <a:ext uri="{FF2B5EF4-FFF2-40B4-BE49-F238E27FC236}">
                  <a16:creationId xmlns:a16="http://schemas.microsoft.com/office/drawing/2014/main" id="{7EA3281D-A7A3-7338-6695-E698C4E035A2}"/>
                </a:ext>
              </a:extLst>
            </p:cNvPr>
            <p:cNvSpPr>
              <a:spLocks noChangeArrowheads="1"/>
            </p:cNvSpPr>
            <p:nvPr/>
          </p:nvSpPr>
          <p:spPr bwMode="auto">
            <a:xfrm>
              <a:off x="776" y="3793"/>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31" name="Oval 92">
              <a:extLst>
                <a:ext uri="{FF2B5EF4-FFF2-40B4-BE49-F238E27FC236}">
                  <a16:creationId xmlns:a16="http://schemas.microsoft.com/office/drawing/2014/main" id="{71AF9E9E-ED54-15CC-623B-C8AA2395D670}"/>
                </a:ext>
              </a:extLst>
            </p:cNvPr>
            <p:cNvSpPr>
              <a:spLocks noChangeArrowheads="1"/>
            </p:cNvSpPr>
            <p:nvPr/>
          </p:nvSpPr>
          <p:spPr bwMode="auto">
            <a:xfrm>
              <a:off x="1601" y="2968"/>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82" name="Group 97">
            <a:extLst>
              <a:ext uri="{FF2B5EF4-FFF2-40B4-BE49-F238E27FC236}">
                <a16:creationId xmlns:a16="http://schemas.microsoft.com/office/drawing/2014/main" id="{A4BE684F-1A32-8365-3C0F-D6E18F7B6C5C}"/>
              </a:ext>
            </a:extLst>
          </p:cNvPr>
          <p:cNvGrpSpPr>
            <a:grpSpLocks/>
          </p:cNvGrpSpPr>
          <p:nvPr/>
        </p:nvGrpSpPr>
        <p:grpSpPr bwMode="auto">
          <a:xfrm>
            <a:off x="5219700" y="4076700"/>
            <a:ext cx="2901950" cy="2459038"/>
            <a:chOff x="2413" y="2523"/>
            <a:chExt cx="1828" cy="1549"/>
          </a:xfrm>
        </p:grpSpPr>
        <p:grpSp>
          <p:nvGrpSpPr>
            <p:cNvPr id="7184" name="Group 49">
              <a:extLst>
                <a:ext uri="{FF2B5EF4-FFF2-40B4-BE49-F238E27FC236}">
                  <a16:creationId xmlns:a16="http://schemas.microsoft.com/office/drawing/2014/main" id="{9C92C1EE-FEE1-EC79-A8A9-564207B808B5}"/>
                </a:ext>
              </a:extLst>
            </p:cNvPr>
            <p:cNvGrpSpPr>
              <a:grpSpLocks/>
            </p:cNvGrpSpPr>
            <p:nvPr/>
          </p:nvGrpSpPr>
          <p:grpSpPr bwMode="auto">
            <a:xfrm>
              <a:off x="2421" y="2523"/>
              <a:ext cx="1820" cy="1549"/>
              <a:chOff x="3568" y="797"/>
              <a:chExt cx="1820" cy="1549"/>
            </a:xfrm>
          </p:grpSpPr>
          <p:sp>
            <p:nvSpPr>
              <p:cNvPr id="7197" name="Line 50">
                <a:extLst>
                  <a:ext uri="{FF2B5EF4-FFF2-40B4-BE49-F238E27FC236}">
                    <a16:creationId xmlns:a16="http://schemas.microsoft.com/office/drawing/2014/main" id="{A40589D1-16DC-1D45-86BA-E696A93931F0}"/>
                  </a:ext>
                </a:extLst>
              </p:cNvPr>
              <p:cNvSpPr>
                <a:spLocks noChangeShapeType="1"/>
              </p:cNvSpPr>
              <p:nvPr/>
            </p:nvSpPr>
            <p:spPr bwMode="auto">
              <a:xfrm>
                <a:off x="3836"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Line 51">
                <a:extLst>
                  <a:ext uri="{FF2B5EF4-FFF2-40B4-BE49-F238E27FC236}">
                    <a16:creationId xmlns:a16="http://schemas.microsoft.com/office/drawing/2014/main" id="{B00ECCBA-BEC3-C5B5-47DC-F51173B1E653}"/>
                  </a:ext>
                </a:extLst>
              </p:cNvPr>
              <p:cNvSpPr>
                <a:spLocks noChangeShapeType="1"/>
              </p:cNvSpPr>
              <p:nvPr/>
            </p:nvSpPr>
            <p:spPr bwMode="auto">
              <a:xfrm>
                <a:off x="3836"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52">
                <a:extLst>
                  <a:ext uri="{FF2B5EF4-FFF2-40B4-BE49-F238E27FC236}">
                    <a16:creationId xmlns:a16="http://schemas.microsoft.com/office/drawing/2014/main" id="{A5B86E9E-73C5-8D4F-F7E1-BE662B946D14}"/>
                  </a:ext>
                </a:extLst>
              </p:cNvPr>
              <p:cNvSpPr>
                <a:spLocks noChangeShapeType="1"/>
              </p:cNvSpPr>
              <p:nvPr/>
            </p:nvSpPr>
            <p:spPr bwMode="auto">
              <a:xfrm>
                <a:off x="4113"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53">
                <a:extLst>
                  <a:ext uri="{FF2B5EF4-FFF2-40B4-BE49-F238E27FC236}">
                    <a16:creationId xmlns:a16="http://schemas.microsoft.com/office/drawing/2014/main" id="{4B466468-48A6-9F33-E5B9-2C2656E5E7E2}"/>
                  </a:ext>
                </a:extLst>
              </p:cNvPr>
              <p:cNvSpPr>
                <a:spLocks noChangeShapeType="1"/>
              </p:cNvSpPr>
              <p:nvPr/>
            </p:nvSpPr>
            <p:spPr bwMode="auto">
              <a:xfrm>
                <a:off x="4942"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Text Box 54">
                <a:extLst>
                  <a:ext uri="{FF2B5EF4-FFF2-40B4-BE49-F238E27FC236}">
                    <a16:creationId xmlns:a16="http://schemas.microsoft.com/office/drawing/2014/main" id="{6B39BBD5-A162-D98E-414F-4AEB064D777C}"/>
                  </a:ext>
                </a:extLst>
              </p:cNvPr>
              <p:cNvSpPr txBox="1">
                <a:spLocks noChangeArrowheads="1"/>
              </p:cNvSpPr>
              <p:nvPr/>
            </p:nvSpPr>
            <p:spPr bwMode="auto">
              <a:xfrm>
                <a:off x="3890"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7202" name="Text Box 55">
                <a:extLst>
                  <a:ext uri="{FF2B5EF4-FFF2-40B4-BE49-F238E27FC236}">
                    <a16:creationId xmlns:a16="http://schemas.microsoft.com/office/drawing/2014/main" id="{0888AA37-1C6C-4F2E-395F-D0B28481F84B}"/>
                  </a:ext>
                </a:extLst>
              </p:cNvPr>
              <p:cNvSpPr txBox="1">
                <a:spLocks noChangeArrowheads="1"/>
              </p:cNvSpPr>
              <p:nvPr/>
            </p:nvSpPr>
            <p:spPr bwMode="auto">
              <a:xfrm>
                <a:off x="3836"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7203" name="Text Box 56">
                <a:extLst>
                  <a:ext uri="{FF2B5EF4-FFF2-40B4-BE49-F238E27FC236}">
                    <a16:creationId xmlns:a16="http://schemas.microsoft.com/office/drawing/2014/main" id="{DC0D1C85-BC4E-B032-F512-8F467BB7C1A8}"/>
                  </a:ext>
                </a:extLst>
              </p:cNvPr>
              <p:cNvSpPr txBox="1">
                <a:spLocks noChangeArrowheads="1"/>
              </p:cNvSpPr>
              <p:nvPr/>
            </p:nvSpPr>
            <p:spPr bwMode="auto">
              <a:xfrm>
                <a:off x="4696"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7204" name="Text Box 57">
                <a:extLst>
                  <a:ext uri="{FF2B5EF4-FFF2-40B4-BE49-F238E27FC236}">
                    <a16:creationId xmlns:a16="http://schemas.microsoft.com/office/drawing/2014/main" id="{73665578-E437-1F13-2E7A-B4CA3A85C173}"/>
                  </a:ext>
                </a:extLst>
              </p:cNvPr>
              <p:cNvSpPr txBox="1">
                <a:spLocks noChangeArrowheads="1"/>
              </p:cNvSpPr>
              <p:nvPr/>
            </p:nvSpPr>
            <p:spPr bwMode="auto">
              <a:xfrm>
                <a:off x="4735"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7205" name="Text Box 58">
                <a:extLst>
                  <a:ext uri="{FF2B5EF4-FFF2-40B4-BE49-F238E27FC236}">
                    <a16:creationId xmlns:a16="http://schemas.microsoft.com/office/drawing/2014/main" id="{BA6DA7B1-CEAC-D3AE-A00A-5F713D527CDD}"/>
                  </a:ext>
                </a:extLst>
              </p:cNvPr>
              <p:cNvSpPr txBox="1">
                <a:spLocks noChangeArrowheads="1"/>
              </p:cNvSpPr>
              <p:nvPr/>
            </p:nvSpPr>
            <p:spPr bwMode="auto">
              <a:xfrm>
                <a:off x="3568"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max</a:t>
                </a:r>
                <a:endParaRPr lang="en-US" altLang="zh-CN" sz="1400" b="1"/>
              </a:p>
            </p:txBody>
          </p:sp>
          <p:sp>
            <p:nvSpPr>
              <p:cNvPr id="7206" name="Text Box 59">
                <a:extLst>
                  <a:ext uri="{FF2B5EF4-FFF2-40B4-BE49-F238E27FC236}">
                    <a16:creationId xmlns:a16="http://schemas.microsoft.com/office/drawing/2014/main" id="{29961419-0421-78A0-2CB4-A3A5AD244EE6}"/>
                  </a:ext>
                </a:extLst>
              </p:cNvPr>
              <p:cNvSpPr txBox="1">
                <a:spLocks noChangeArrowheads="1"/>
              </p:cNvSpPr>
              <p:nvPr/>
            </p:nvSpPr>
            <p:spPr bwMode="auto">
              <a:xfrm>
                <a:off x="3568"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min</a:t>
                </a:r>
                <a:endParaRPr lang="en-US" altLang="zh-CN" sz="1400" b="1"/>
              </a:p>
            </p:txBody>
          </p:sp>
          <p:sp>
            <p:nvSpPr>
              <p:cNvPr id="7207" name="Text Box 60">
                <a:extLst>
                  <a:ext uri="{FF2B5EF4-FFF2-40B4-BE49-F238E27FC236}">
                    <a16:creationId xmlns:a16="http://schemas.microsoft.com/office/drawing/2014/main" id="{143AAA44-886B-82BB-A6B1-4875F018E243}"/>
                  </a:ext>
                </a:extLst>
              </p:cNvPr>
              <p:cNvSpPr txBox="1">
                <a:spLocks noChangeArrowheads="1"/>
              </p:cNvSpPr>
              <p:nvPr/>
            </p:nvSpPr>
            <p:spPr bwMode="auto">
              <a:xfrm>
                <a:off x="3936"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min</a:t>
                </a:r>
                <a:endParaRPr lang="en-US" altLang="zh-CN" sz="1400" b="1"/>
              </a:p>
            </p:txBody>
          </p:sp>
          <p:sp>
            <p:nvSpPr>
              <p:cNvPr id="7208" name="Text Box 61">
                <a:extLst>
                  <a:ext uri="{FF2B5EF4-FFF2-40B4-BE49-F238E27FC236}">
                    <a16:creationId xmlns:a16="http://schemas.microsoft.com/office/drawing/2014/main" id="{66707D50-3F3D-9F6C-4F8A-65607C7EC94D}"/>
                  </a:ext>
                </a:extLst>
              </p:cNvPr>
              <p:cNvSpPr txBox="1">
                <a:spLocks noChangeArrowheads="1"/>
              </p:cNvSpPr>
              <p:nvPr/>
            </p:nvSpPr>
            <p:spPr bwMode="auto">
              <a:xfrm>
                <a:off x="4776"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ma</a:t>
                </a:r>
                <a:r>
                  <a:rPr lang="en-US" altLang="zh-CN" sz="900" baseline="-25000">
                    <a:latin typeface="Times New Roman" panose="02020603050405020304" pitchFamily="18" charset="0"/>
                  </a:rPr>
                  <a:t>x</a:t>
                </a:r>
                <a:endParaRPr lang="en-US" altLang="zh-CN"/>
              </a:p>
            </p:txBody>
          </p:sp>
          <p:sp>
            <p:nvSpPr>
              <p:cNvPr id="7209" name="Text Box 62">
                <a:extLst>
                  <a:ext uri="{FF2B5EF4-FFF2-40B4-BE49-F238E27FC236}">
                    <a16:creationId xmlns:a16="http://schemas.microsoft.com/office/drawing/2014/main" id="{A904E059-45FB-1392-9815-5CE342AEF9D8}"/>
                  </a:ext>
                </a:extLst>
              </p:cNvPr>
              <p:cNvSpPr txBox="1">
                <a:spLocks noChangeArrowheads="1"/>
              </p:cNvSpPr>
              <p:nvPr/>
            </p:nvSpPr>
            <p:spPr bwMode="auto">
              <a:xfrm>
                <a:off x="4074"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7210" name="Text Box 63">
                <a:extLst>
                  <a:ext uri="{FF2B5EF4-FFF2-40B4-BE49-F238E27FC236}">
                    <a16:creationId xmlns:a16="http://schemas.microsoft.com/office/drawing/2014/main" id="{149F6117-61FB-6EC9-6294-CD2E498E3270}"/>
                  </a:ext>
                </a:extLst>
              </p:cNvPr>
              <p:cNvSpPr txBox="1">
                <a:spLocks noChangeArrowheads="1"/>
              </p:cNvSpPr>
              <p:nvPr/>
            </p:nvSpPr>
            <p:spPr bwMode="auto">
              <a:xfrm>
                <a:off x="4297" y="1797"/>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T</a:t>
                </a:r>
                <a:endParaRPr lang="en-US" altLang="zh-CN" sz="1600" b="1">
                  <a:solidFill>
                    <a:srgbClr val="FF0000"/>
                  </a:solidFill>
                </a:endParaRPr>
              </a:p>
            </p:txBody>
          </p:sp>
          <p:sp>
            <p:nvSpPr>
              <p:cNvPr id="7211" name="Text Box 64">
                <a:extLst>
                  <a:ext uri="{FF2B5EF4-FFF2-40B4-BE49-F238E27FC236}">
                    <a16:creationId xmlns:a16="http://schemas.microsoft.com/office/drawing/2014/main" id="{679CBFDD-9FE7-ED8F-E8F8-C5A2000C0C49}"/>
                  </a:ext>
                </a:extLst>
              </p:cNvPr>
              <p:cNvSpPr txBox="1">
                <a:spLocks noChangeArrowheads="1"/>
              </p:cNvSpPr>
              <p:nvPr/>
            </p:nvSpPr>
            <p:spPr bwMode="auto">
              <a:xfrm>
                <a:off x="4906" y="1176"/>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sp>
            <p:nvSpPr>
              <p:cNvPr id="7212" name="Text Box 65">
                <a:extLst>
                  <a:ext uri="{FF2B5EF4-FFF2-40B4-BE49-F238E27FC236}">
                    <a16:creationId xmlns:a16="http://schemas.microsoft.com/office/drawing/2014/main" id="{B509A178-E70A-3AAD-AFAA-A6EE6E3B8072}"/>
                  </a:ext>
                </a:extLst>
              </p:cNvPr>
              <p:cNvSpPr txBox="1">
                <a:spLocks noChangeArrowheads="1"/>
              </p:cNvSpPr>
              <p:nvPr/>
            </p:nvSpPr>
            <p:spPr bwMode="auto">
              <a:xfrm>
                <a:off x="5052" y="1016"/>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solidFill>
                      <a:srgbClr val="FF0000"/>
                    </a:solidFill>
                    <a:latin typeface="Times New Roman" panose="02020603050405020304" pitchFamily="18" charset="0"/>
                  </a:rPr>
                  <a:t>  U</a:t>
                </a:r>
                <a:endParaRPr lang="en-US" altLang="zh-CN" sz="1400" b="1">
                  <a:solidFill>
                    <a:srgbClr val="FF0000"/>
                  </a:solidFill>
                </a:endParaRPr>
              </a:p>
            </p:txBody>
          </p:sp>
          <p:sp>
            <p:nvSpPr>
              <p:cNvPr id="7213" name="Text Box 66">
                <a:extLst>
                  <a:ext uri="{FF2B5EF4-FFF2-40B4-BE49-F238E27FC236}">
                    <a16:creationId xmlns:a16="http://schemas.microsoft.com/office/drawing/2014/main" id="{F3F7FE41-64D6-C29F-EDDD-AE7727889AB3}"/>
                  </a:ext>
                </a:extLst>
              </p:cNvPr>
              <p:cNvSpPr txBox="1">
                <a:spLocks noChangeArrowheads="1"/>
              </p:cNvSpPr>
              <p:nvPr/>
            </p:nvSpPr>
            <p:spPr bwMode="auto">
              <a:xfrm>
                <a:off x="3755"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7214" name="Text Box 67">
                <a:extLst>
                  <a:ext uri="{FF2B5EF4-FFF2-40B4-BE49-F238E27FC236}">
                    <a16:creationId xmlns:a16="http://schemas.microsoft.com/office/drawing/2014/main" id="{44ABCF03-1F53-BA47-55C0-6C29693CEF41}"/>
                  </a:ext>
                </a:extLst>
              </p:cNvPr>
              <p:cNvSpPr txBox="1">
                <a:spLocks noChangeArrowheads="1"/>
              </p:cNvSpPr>
              <p:nvPr/>
            </p:nvSpPr>
            <p:spPr bwMode="auto">
              <a:xfrm>
                <a:off x="4297"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a:t>
                </a:r>
                <a:endParaRPr lang="en-US" altLang="zh-CN" sz="1400" b="1"/>
              </a:p>
            </p:txBody>
          </p:sp>
          <p:sp>
            <p:nvSpPr>
              <p:cNvPr id="7215" name="Text Box 68">
                <a:extLst>
                  <a:ext uri="{FF2B5EF4-FFF2-40B4-BE49-F238E27FC236}">
                    <a16:creationId xmlns:a16="http://schemas.microsoft.com/office/drawing/2014/main" id="{B5CCAD69-8D0B-0ECD-01EE-5A4EE5CBE4B7}"/>
                  </a:ext>
                </a:extLst>
              </p:cNvPr>
              <p:cNvSpPr txBox="1">
                <a:spLocks noChangeArrowheads="1"/>
              </p:cNvSpPr>
              <p:nvPr/>
            </p:nvSpPr>
            <p:spPr bwMode="auto">
              <a:xfrm>
                <a:off x="5119"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sp>
            <p:nvSpPr>
              <p:cNvPr id="7216" name="Line 69">
                <a:extLst>
                  <a:ext uri="{FF2B5EF4-FFF2-40B4-BE49-F238E27FC236}">
                    <a16:creationId xmlns:a16="http://schemas.microsoft.com/office/drawing/2014/main" id="{61B2A7AE-E465-B034-FDC4-229A62F50011}"/>
                  </a:ext>
                </a:extLst>
              </p:cNvPr>
              <p:cNvSpPr>
                <a:spLocks noChangeShapeType="1"/>
              </p:cNvSpPr>
              <p:nvPr/>
            </p:nvSpPr>
            <p:spPr bwMode="auto">
              <a:xfrm flipH="1">
                <a:off x="3929" y="903"/>
                <a:ext cx="1382"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7" name="Line 70">
                <a:extLst>
                  <a:ext uri="{FF2B5EF4-FFF2-40B4-BE49-F238E27FC236}">
                    <a16:creationId xmlns:a16="http://schemas.microsoft.com/office/drawing/2014/main" id="{41D710EA-FCBC-4753-F002-BB9B3891073D}"/>
                  </a:ext>
                </a:extLst>
              </p:cNvPr>
              <p:cNvSpPr>
                <a:spLocks noChangeShapeType="1"/>
              </p:cNvSpPr>
              <p:nvPr/>
            </p:nvSpPr>
            <p:spPr bwMode="auto">
              <a:xfrm flipH="1">
                <a:off x="4461" y="944"/>
                <a:ext cx="801" cy="8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85" name="Line 71">
              <a:extLst>
                <a:ext uri="{FF2B5EF4-FFF2-40B4-BE49-F238E27FC236}">
                  <a16:creationId xmlns:a16="http://schemas.microsoft.com/office/drawing/2014/main" id="{4D2A5409-ADFD-5245-8A3B-E35DB70A18C9}"/>
                </a:ext>
              </a:extLst>
            </p:cNvPr>
            <p:cNvSpPr>
              <a:spLocks noChangeShapeType="1"/>
            </p:cNvSpPr>
            <p:nvPr/>
          </p:nvSpPr>
          <p:spPr bwMode="auto">
            <a:xfrm flipH="1">
              <a:off x="2876"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72">
              <a:extLst>
                <a:ext uri="{FF2B5EF4-FFF2-40B4-BE49-F238E27FC236}">
                  <a16:creationId xmlns:a16="http://schemas.microsoft.com/office/drawing/2014/main" id="{DFC4C5EA-2271-0762-FE4C-55EB2855F59A}"/>
                </a:ext>
              </a:extLst>
            </p:cNvPr>
            <p:cNvSpPr>
              <a:spLocks noChangeShapeType="1"/>
            </p:cNvSpPr>
            <p:nvPr/>
          </p:nvSpPr>
          <p:spPr bwMode="auto">
            <a:xfrm flipH="1">
              <a:off x="3012"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73">
              <a:extLst>
                <a:ext uri="{FF2B5EF4-FFF2-40B4-BE49-F238E27FC236}">
                  <a16:creationId xmlns:a16="http://schemas.microsoft.com/office/drawing/2014/main" id="{4A32BD8D-6A1A-BB6D-3F3F-17BE0CF74035}"/>
                </a:ext>
              </a:extLst>
            </p:cNvPr>
            <p:cNvSpPr>
              <a:spLocks noChangeShapeType="1"/>
            </p:cNvSpPr>
            <p:nvPr/>
          </p:nvSpPr>
          <p:spPr bwMode="auto">
            <a:xfrm flipH="1">
              <a:off x="3149"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74">
              <a:extLst>
                <a:ext uri="{FF2B5EF4-FFF2-40B4-BE49-F238E27FC236}">
                  <a16:creationId xmlns:a16="http://schemas.microsoft.com/office/drawing/2014/main" id="{5968EE45-E164-52FC-151B-651614172628}"/>
                </a:ext>
              </a:extLst>
            </p:cNvPr>
            <p:cNvSpPr>
              <a:spLocks noChangeShapeType="1"/>
            </p:cNvSpPr>
            <p:nvPr/>
          </p:nvSpPr>
          <p:spPr bwMode="auto">
            <a:xfrm flipH="1">
              <a:off x="3275"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75">
              <a:extLst>
                <a:ext uri="{FF2B5EF4-FFF2-40B4-BE49-F238E27FC236}">
                  <a16:creationId xmlns:a16="http://schemas.microsoft.com/office/drawing/2014/main" id="{DE551B33-6B7A-D88D-3FAC-8E7D0A394314}"/>
                </a:ext>
              </a:extLst>
            </p:cNvPr>
            <p:cNvSpPr>
              <a:spLocks noChangeShapeType="1"/>
            </p:cNvSpPr>
            <p:nvPr/>
          </p:nvSpPr>
          <p:spPr bwMode="auto">
            <a:xfrm flipH="1">
              <a:off x="341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76">
              <a:extLst>
                <a:ext uri="{FF2B5EF4-FFF2-40B4-BE49-F238E27FC236}">
                  <a16:creationId xmlns:a16="http://schemas.microsoft.com/office/drawing/2014/main" id="{E5A38549-DEDD-CC5A-4CDA-403BF42E657E}"/>
                </a:ext>
              </a:extLst>
            </p:cNvPr>
            <p:cNvSpPr>
              <a:spLocks noChangeShapeType="1"/>
            </p:cNvSpPr>
            <p:nvPr/>
          </p:nvSpPr>
          <p:spPr bwMode="auto">
            <a:xfrm flipH="1">
              <a:off x="3557"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77">
              <a:extLst>
                <a:ext uri="{FF2B5EF4-FFF2-40B4-BE49-F238E27FC236}">
                  <a16:creationId xmlns:a16="http://schemas.microsoft.com/office/drawing/2014/main" id="{D1DD3C30-4129-CBCC-0174-D12D02B7DCFD}"/>
                </a:ext>
              </a:extLst>
            </p:cNvPr>
            <p:cNvSpPr>
              <a:spLocks noChangeShapeType="1"/>
            </p:cNvSpPr>
            <p:nvPr/>
          </p:nvSpPr>
          <p:spPr bwMode="auto">
            <a:xfrm flipH="1">
              <a:off x="273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78">
              <a:extLst>
                <a:ext uri="{FF2B5EF4-FFF2-40B4-BE49-F238E27FC236}">
                  <a16:creationId xmlns:a16="http://schemas.microsoft.com/office/drawing/2014/main" id="{9BB559F7-BCE5-1866-E95F-EF2D54838A6F}"/>
                </a:ext>
              </a:extLst>
            </p:cNvPr>
            <p:cNvSpPr>
              <a:spLocks noChangeShapeType="1"/>
            </p:cNvSpPr>
            <p:nvPr/>
          </p:nvSpPr>
          <p:spPr bwMode="auto">
            <a:xfrm flipH="1">
              <a:off x="2559"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79">
              <a:extLst>
                <a:ext uri="{FF2B5EF4-FFF2-40B4-BE49-F238E27FC236}">
                  <a16:creationId xmlns:a16="http://schemas.microsoft.com/office/drawing/2014/main" id="{9D8DD17D-B52E-E98C-E205-BC4C1CB1B728}"/>
                </a:ext>
              </a:extLst>
            </p:cNvPr>
            <p:cNvSpPr>
              <a:spLocks noChangeShapeType="1"/>
            </p:cNvSpPr>
            <p:nvPr/>
          </p:nvSpPr>
          <p:spPr bwMode="auto">
            <a:xfrm flipH="1">
              <a:off x="2413"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80">
              <a:extLst>
                <a:ext uri="{FF2B5EF4-FFF2-40B4-BE49-F238E27FC236}">
                  <a16:creationId xmlns:a16="http://schemas.microsoft.com/office/drawing/2014/main" id="{687281B7-F31F-C025-FAAE-28BDA32B744B}"/>
                </a:ext>
              </a:extLst>
            </p:cNvPr>
            <p:cNvSpPr>
              <a:spLocks noChangeShapeType="1"/>
            </p:cNvSpPr>
            <p:nvPr/>
          </p:nvSpPr>
          <p:spPr bwMode="auto">
            <a:xfrm flipH="1">
              <a:off x="371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Oval 93">
              <a:extLst>
                <a:ext uri="{FF2B5EF4-FFF2-40B4-BE49-F238E27FC236}">
                  <a16:creationId xmlns:a16="http://schemas.microsoft.com/office/drawing/2014/main" id="{A22F47FF-7628-63D1-FCB4-9355C81306AF}"/>
                </a:ext>
              </a:extLst>
            </p:cNvPr>
            <p:cNvSpPr>
              <a:spLocks noChangeArrowheads="1"/>
            </p:cNvSpPr>
            <p:nvPr/>
          </p:nvSpPr>
          <p:spPr bwMode="auto">
            <a:xfrm>
              <a:off x="3171" y="3567"/>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6" name="Oval 94">
              <a:extLst>
                <a:ext uri="{FF2B5EF4-FFF2-40B4-BE49-F238E27FC236}">
                  <a16:creationId xmlns:a16="http://schemas.microsoft.com/office/drawing/2014/main" id="{C154C991-5E36-AF2B-14D5-F43F273580EB}"/>
                </a:ext>
              </a:extLst>
            </p:cNvPr>
            <p:cNvSpPr>
              <a:spLocks noChangeArrowheads="1"/>
            </p:cNvSpPr>
            <p:nvPr/>
          </p:nvSpPr>
          <p:spPr bwMode="auto">
            <a:xfrm>
              <a:off x="3969" y="2750"/>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5567" name="Rectangle 95">
            <a:extLst>
              <a:ext uri="{FF2B5EF4-FFF2-40B4-BE49-F238E27FC236}">
                <a16:creationId xmlns:a16="http://schemas.microsoft.com/office/drawing/2014/main" id="{A83F3592-0A41-AD0C-A311-069E23999644}"/>
              </a:ext>
            </a:extLst>
          </p:cNvPr>
          <p:cNvSpPr>
            <a:spLocks noRot="1" noChangeArrowheads="1"/>
          </p:cNvSpPr>
          <p:nvPr/>
        </p:nvSpPr>
        <p:spPr bwMode="auto">
          <a:xfrm>
            <a:off x="900113" y="1268413"/>
            <a:ext cx="7667625" cy="100806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Char char="v"/>
            </a:pPr>
            <a:r>
              <a:rPr lang="zh-CN" altLang="en-US" sz="2400" b="1"/>
              <a:t>当</a:t>
            </a:r>
            <a:r>
              <a:rPr lang="en-US" altLang="zh-CN" sz="2400" b="1"/>
              <a:t>Q</a:t>
            </a:r>
            <a:r>
              <a:rPr lang="zh-CN" altLang="en-US" sz="2400" b="1"/>
              <a:t>为空集时，线段</a:t>
            </a:r>
            <a:r>
              <a:rPr lang="en-US" altLang="zh-CN" sz="2400" b="1"/>
              <a:t>AB</a:t>
            </a:r>
            <a:r>
              <a:rPr lang="zh-CN" altLang="en-US" sz="2400" b="1"/>
              <a:t>不可能在窗口中有可见线段。</a:t>
            </a:r>
          </a:p>
          <a:p>
            <a:pPr eaLnBrk="1" hangingPunct="1">
              <a:spcBef>
                <a:spcPct val="20000"/>
              </a:spcBef>
              <a:buClr>
                <a:schemeClr val="hlink"/>
              </a:buClr>
              <a:buSzPct val="75000"/>
              <a:buFont typeface="Wingdings" panose="05000000000000000000" pitchFamily="2" charset="2"/>
              <a:buChar char="v"/>
            </a:pPr>
            <a:r>
              <a:rPr lang="zh-CN" altLang="en-US" sz="2400" b="1"/>
              <a:t>当</a:t>
            </a:r>
            <a:r>
              <a:rPr lang="en-US" altLang="zh-CN" sz="2400" b="1"/>
              <a:t>Q</a:t>
            </a:r>
            <a:r>
              <a:rPr lang="zh-CN" altLang="en-US" sz="2400" b="1"/>
              <a:t>不为空集时，</a:t>
            </a:r>
            <a:r>
              <a:rPr lang="en-US" altLang="zh-CN" sz="2400" b="1"/>
              <a:t>Q</a:t>
            </a:r>
            <a:r>
              <a:rPr lang="zh-CN" altLang="en-US" sz="2400" b="1"/>
              <a:t>可看成是一个一维窗口</a:t>
            </a:r>
            <a:r>
              <a:rPr lang="zh-CN" altLang="en-US" sz="2800" b="1"/>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5567"/>
                                        </p:tgtEl>
                                        <p:attrNameLst>
                                          <p:attrName>style.visibility</p:attrName>
                                        </p:attrNameLst>
                                      </p:cBhvr>
                                      <p:to>
                                        <p:strVal val="visible"/>
                                      </p:to>
                                    </p:set>
                                    <p:animEffect transition="in" filter="box(out)">
                                      <p:cBhvr>
                                        <p:cTn id="7" dur="500"/>
                                        <p:tgtEl>
                                          <p:spTgt spid="10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灯片编号占位符 7">
            <a:extLst>
              <a:ext uri="{FF2B5EF4-FFF2-40B4-BE49-F238E27FC236}">
                <a16:creationId xmlns:a16="http://schemas.microsoft.com/office/drawing/2014/main" id="{677C6AB9-E6BB-0675-AC9E-F78CC8BCF3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44F419-2D6D-43A0-918E-36BE23B36EBA}" type="slidenum">
              <a:rPr lang="en-US" altLang="zh-CN"/>
              <a:pPr eaLnBrk="1" hangingPunct="1"/>
              <a:t>23</a:t>
            </a:fld>
            <a:endParaRPr lang="en-US" altLang="zh-CN"/>
          </a:p>
        </p:txBody>
      </p:sp>
      <p:sp>
        <p:nvSpPr>
          <p:cNvPr id="106580" name="Rectangle 84">
            <a:extLst>
              <a:ext uri="{FF2B5EF4-FFF2-40B4-BE49-F238E27FC236}">
                <a16:creationId xmlns:a16="http://schemas.microsoft.com/office/drawing/2014/main" id="{B8A1EC00-ED71-2F86-5935-14C64B2CEA4E}"/>
              </a:ext>
            </a:extLst>
          </p:cNvPr>
          <p:cNvSpPr>
            <a:spLocks noGrp="1" noRot="1" noChangeArrowheads="1"/>
          </p:cNvSpPr>
          <p:nvPr>
            <p:ph type="body" sz="half" idx="1"/>
          </p:nvPr>
        </p:nvSpPr>
        <p:spPr>
          <a:xfrm>
            <a:off x="539750" y="2420938"/>
            <a:ext cx="6335713" cy="1081087"/>
          </a:xfrm>
          <a:solidFill>
            <a:srgbClr val="FFCC99"/>
          </a:solidFill>
        </p:spPr>
        <p:txBody>
          <a:bodyPr/>
          <a:lstStyle/>
          <a:p>
            <a:pPr eaLnBrk="1" hangingPunct="1"/>
            <a:r>
              <a:rPr lang="zh-CN" altLang="en-US" sz="2800" b="1"/>
              <a:t>存在可见线段的充要条件</a:t>
            </a:r>
          </a:p>
          <a:p>
            <a:pPr lvl="1" eaLnBrk="1" hangingPunct="1"/>
            <a:r>
              <a:rPr lang="zh-CN" altLang="en-US" sz="2400" b="1"/>
              <a:t>              即                         不为空集</a:t>
            </a:r>
            <a:r>
              <a:rPr lang="zh-CN" altLang="en-US"/>
              <a:t> 。</a:t>
            </a:r>
          </a:p>
        </p:txBody>
      </p:sp>
      <p:graphicFrame>
        <p:nvGraphicFramePr>
          <p:cNvPr id="8194" name="Object 85">
            <a:extLst>
              <a:ext uri="{FF2B5EF4-FFF2-40B4-BE49-F238E27FC236}">
                <a16:creationId xmlns:a16="http://schemas.microsoft.com/office/drawing/2014/main" id="{1387413D-AB88-A0F5-FAA8-6F19CFCBE574}"/>
              </a:ext>
            </a:extLst>
          </p:cNvPr>
          <p:cNvGraphicFramePr>
            <a:graphicFrameLocks noChangeAspect="1"/>
          </p:cNvGraphicFramePr>
          <p:nvPr>
            <p:ph sz="quarter" idx="2"/>
          </p:nvPr>
        </p:nvGraphicFramePr>
        <p:xfrm>
          <a:off x="2987675" y="2997200"/>
          <a:ext cx="1943100" cy="401638"/>
        </p:xfrm>
        <a:graphic>
          <a:graphicData uri="http://schemas.openxmlformats.org/presentationml/2006/ole">
            <mc:AlternateContent xmlns:mc="http://schemas.openxmlformats.org/markup-compatibility/2006">
              <mc:Choice xmlns:v="urn:schemas-microsoft-com:vml" Requires="v">
                <p:oleObj name="公式" r:id="rId2" imgW="965200" imgH="190500" progId="Equation.3">
                  <p:embed/>
                </p:oleObj>
              </mc:Choice>
              <mc:Fallback>
                <p:oleObj name="公式" r:id="rId2" imgW="965200" imgH="190500" progId="Equation.3">
                  <p:embed/>
                  <p:pic>
                    <p:nvPicPr>
                      <p:cNvPr id="0" name="Object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997200"/>
                        <a:ext cx="1943100"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Rectangle 27">
            <a:extLst>
              <a:ext uri="{FF2B5EF4-FFF2-40B4-BE49-F238E27FC236}">
                <a16:creationId xmlns:a16="http://schemas.microsoft.com/office/drawing/2014/main" id="{9A6CA864-4C86-206E-D05F-9DB15DED842E}"/>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(16/18)</a:t>
            </a:r>
          </a:p>
        </p:txBody>
      </p:sp>
      <p:sp>
        <p:nvSpPr>
          <p:cNvPr id="8200" name="Rectangle 28">
            <a:extLst>
              <a:ext uri="{FF2B5EF4-FFF2-40B4-BE49-F238E27FC236}">
                <a16:creationId xmlns:a16="http://schemas.microsoft.com/office/drawing/2014/main" id="{2F86F3F0-0E1B-98C9-2034-B4CE0BD8F03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1" name="Rectangle 29">
            <a:extLst>
              <a:ext uri="{FF2B5EF4-FFF2-40B4-BE49-F238E27FC236}">
                <a16:creationId xmlns:a16="http://schemas.microsoft.com/office/drawing/2014/main" id="{2F997820-0754-2E96-D1E7-326D0440D68B}"/>
              </a:ext>
            </a:extLst>
          </p:cNvPr>
          <p:cNvSpPr>
            <a:spLocks noChangeArrowheads="1"/>
          </p:cNvSpPr>
          <p:nvPr/>
        </p:nvSpPr>
        <p:spPr bwMode="auto">
          <a:xfrm>
            <a:off x="0" y="200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02" name="Group 95">
            <a:extLst>
              <a:ext uri="{FF2B5EF4-FFF2-40B4-BE49-F238E27FC236}">
                <a16:creationId xmlns:a16="http://schemas.microsoft.com/office/drawing/2014/main" id="{382E9A0C-41A7-1AF2-6D5E-4966FDDBECF5}"/>
              </a:ext>
            </a:extLst>
          </p:cNvPr>
          <p:cNvGrpSpPr>
            <a:grpSpLocks/>
          </p:cNvGrpSpPr>
          <p:nvPr/>
        </p:nvGrpSpPr>
        <p:grpSpPr bwMode="auto">
          <a:xfrm>
            <a:off x="407988" y="3789363"/>
            <a:ext cx="2889250" cy="3009900"/>
            <a:chOff x="257" y="2387"/>
            <a:chExt cx="1820" cy="1896"/>
          </a:xfrm>
        </p:grpSpPr>
        <p:grpSp>
          <p:nvGrpSpPr>
            <p:cNvPr id="8239" name="Group 4">
              <a:extLst>
                <a:ext uri="{FF2B5EF4-FFF2-40B4-BE49-F238E27FC236}">
                  <a16:creationId xmlns:a16="http://schemas.microsoft.com/office/drawing/2014/main" id="{0EB37C8C-150C-11B5-E9E1-300CA1A19BDA}"/>
                </a:ext>
              </a:extLst>
            </p:cNvPr>
            <p:cNvGrpSpPr>
              <a:grpSpLocks/>
            </p:cNvGrpSpPr>
            <p:nvPr/>
          </p:nvGrpSpPr>
          <p:grpSpPr bwMode="auto">
            <a:xfrm>
              <a:off x="257" y="2523"/>
              <a:ext cx="1820" cy="1549"/>
              <a:chOff x="3568" y="797"/>
              <a:chExt cx="1820" cy="1549"/>
            </a:xfrm>
          </p:grpSpPr>
          <p:sp>
            <p:nvSpPr>
              <p:cNvPr id="8253" name="Line 5">
                <a:extLst>
                  <a:ext uri="{FF2B5EF4-FFF2-40B4-BE49-F238E27FC236}">
                    <a16:creationId xmlns:a16="http://schemas.microsoft.com/office/drawing/2014/main" id="{37B08089-BC58-A1C6-C1F1-8A5DF3C539AD}"/>
                  </a:ext>
                </a:extLst>
              </p:cNvPr>
              <p:cNvSpPr>
                <a:spLocks noChangeShapeType="1"/>
              </p:cNvSpPr>
              <p:nvPr/>
            </p:nvSpPr>
            <p:spPr bwMode="auto">
              <a:xfrm>
                <a:off x="3836"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4" name="Line 6">
                <a:extLst>
                  <a:ext uri="{FF2B5EF4-FFF2-40B4-BE49-F238E27FC236}">
                    <a16:creationId xmlns:a16="http://schemas.microsoft.com/office/drawing/2014/main" id="{4EBF82A7-037E-BF29-F895-13B78FDE8B77}"/>
                  </a:ext>
                </a:extLst>
              </p:cNvPr>
              <p:cNvSpPr>
                <a:spLocks noChangeShapeType="1"/>
              </p:cNvSpPr>
              <p:nvPr/>
            </p:nvSpPr>
            <p:spPr bwMode="auto">
              <a:xfrm>
                <a:off x="3836"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5" name="Line 7">
                <a:extLst>
                  <a:ext uri="{FF2B5EF4-FFF2-40B4-BE49-F238E27FC236}">
                    <a16:creationId xmlns:a16="http://schemas.microsoft.com/office/drawing/2014/main" id="{D79FB1D6-3C25-65EC-4BD4-A261ED56FA46}"/>
                  </a:ext>
                </a:extLst>
              </p:cNvPr>
              <p:cNvSpPr>
                <a:spLocks noChangeShapeType="1"/>
              </p:cNvSpPr>
              <p:nvPr/>
            </p:nvSpPr>
            <p:spPr bwMode="auto">
              <a:xfrm>
                <a:off x="4113"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6" name="Line 8">
                <a:extLst>
                  <a:ext uri="{FF2B5EF4-FFF2-40B4-BE49-F238E27FC236}">
                    <a16:creationId xmlns:a16="http://schemas.microsoft.com/office/drawing/2014/main" id="{FC910236-DFEA-E7D6-F56A-C37FB28449B2}"/>
                  </a:ext>
                </a:extLst>
              </p:cNvPr>
              <p:cNvSpPr>
                <a:spLocks noChangeShapeType="1"/>
              </p:cNvSpPr>
              <p:nvPr/>
            </p:nvSpPr>
            <p:spPr bwMode="auto">
              <a:xfrm>
                <a:off x="4942"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7" name="Text Box 9">
                <a:extLst>
                  <a:ext uri="{FF2B5EF4-FFF2-40B4-BE49-F238E27FC236}">
                    <a16:creationId xmlns:a16="http://schemas.microsoft.com/office/drawing/2014/main" id="{19E1C981-95A2-C991-93C4-9474012CABC5}"/>
                  </a:ext>
                </a:extLst>
              </p:cNvPr>
              <p:cNvSpPr txBox="1">
                <a:spLocks noChangeArrowheads="1"/>
              </p:cNvSpPr>
              <p:nvPr/>
            </p:nvSpPr>
            <p:spPr bwMode="auto">
              <a:xfrm>
                <a:off x="3890"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8258" name="Text Box 10">
                <a:extLst>
                  <a:ext uri="{FF2B5EF4-FFF2-40B4-BE49-F238E27FC236}">
                    <a16:creationId xmlns:a16="http://schemas.microsoft.com/office/drawing/2014/main" id="{8A10BA33-B846-57DB-B74B-0BBCF9EC2306}"/>
                  </a:ext>
                </a:extLst>
              </p:cNvPr>
              <p:cNvSpPr txBox="1">
                <a:spLocks noChangeArrowheads="1"/>
              </p:cNvSpPr>
              <p:nvPr/>
            </p:nvSpPr>
            <p:spPr bwMode="auto">
              <a:xfrm>
                <a:off x="3836"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8259" name="Text Box 11">
                <a:extLst>
                  <a:ext uri="{FF2B5EF4-FFF2-40B4-BE49-F238E27FC236}">
                    <a16:creationId xmlns:a16="http://schemas.microsoft.com/office/drawing/2014/main" id="{9702C71E-0F52-B3EC-3180-A9C4E8B16FBE}"/>
                  </a:ext>
                </a:extLst>
              </p:cNvPr>
              <p:cNvSpPr txBox="1">
                <a:spLocks noChangeArrowheads="1"/>
              </p:cNvSpPr>
              <p:nvPr/>
            </p:nvSpPr>
            <p:spPr bwMode="auto">
              <a:xfrm>
                <a:off x="4696"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8260" name="Text Box 12">
                <a:extLst>
                  <a:ext uri="{FF2B5EF4-FFF2-40B4-BE49-F238E27FC236}">
                    <a16:creationId xmlns:a16="http://schemas.microsoft.com/office/drawing/2014/main" id="{AF8B9FDA-2B72-3DED-E098-2258BFAD0AF3}"/>
                  </a:ext>
                </a:extLst>
              </p:cNvPr>
              <p:cNvSpPr txBox="1">
                <a:spLocks noChangeArrowheads="1"/>
              </p:cNvSpPr>
              <p:nvPr/>
            </p:nvSpPr>
            <p:spPr bwMode="auto">
              <a:xfrm>
                <a:off x="4735"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8261" name="Text Box 13">
                <a:extLst>
                  <a:ext uri="{FF2B5EF4-FFF2-40B4-BE49-F238E27FC236}">
                    <a16:creationId xmlns:a16="http://schemas.microsoft.com/office/drawing/2014/main" id="{678AD02F-4DDF-B40F-D584-2451BAEA526D}"/>
                  </a:ext>
                </a:extLst>
              </p:cNvPr>
              <p:cNvSpPr txBox="1">
                <a:spLocks noChangeArrowheads="1"/>
              </p:cNvSpPr>
              <p:nvPr/>
            </p:nvSpPr>
            <p:spPr bwMode="auto">
              <a:xfrm>
                <a:off x="3568"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max</a:t>
                </a:r>
                <a:endParaRPr lang="en-US" altLang="zh-CN" sz="1400" b="1"/>
              </a:p>
            </p:txBody>
          </p:sp>
          <p:sp>
            <p:nvSpPr>
              <p:cNvPr id="8262" name="Text Box 14">
                <a:extLst>
                  <a:ext uri="{FF2B5EF4-FFF2-40B4-BE49-F238E27FC236}">
                    <a16:creationId xmlns:a16="http://schemas.microsoft.com/office/drawing/2014/main" id="{69A2E121-39BE-2A1D-29CB-336CADF103C6}"/>
                  </a:ext>
                </a:extLst>
              </p:cNvPr>
              <p:cNvSpPr txBox="1">
                <a:spLocks noChangeArrowheads="1"/>
              </p:cNvSpPr>
              <p:nvPr/>
            </p:nvSpPr>
            <p:spPr bwMode="auto">
              <a:xfrm>
                <a:off x="3568"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min</a:t>
                </a:r>
                <a:endParaRPr lang="en-US" altLang="zh-CN" sz="1400" b="1"/>
              </a:p>
            </p:txBody>
          </p:sp>
          <p:sp>
            <p:nvSpPr>
              <p:cNvPr id="8263" name="Text Box 15">
                <a:extLst>
                  <a:ext uri="{FF2B5EF4-FFF2-40B4-BE49-F238E27FC236}">
                    <a16:creationId xmlns:a16="http://schemas.microsoft.com/office/drawing/2014/main" id="{56FE71D6-A3EE-A804-2A2C-9A1E9053BE7C}"/>
                  </a:ext>
                </a:extLst>
              </p:cNvPr>
              <p:cNvSpPr txBox="1">
                <a:spLocks noChangeArrowheads="1"/>
              </p:cNvSpPr>
              <p:nvPr/>
            </p:nvSpPr>
            <p:spPr bwMode="auto">
              <a:xfrm>
                <a:off x="3936"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min</a:t>
                </a:r>
                <a:endParaRPr lang="en-US" altLang="zh-CN" sz="1400" b="1"/>
              </a:p>
            </p:txBody>
          </p:sp>
          <p:sp>
            <p:nvSpPr>
              <p:cNvPr id="8264" name="Text Box 16">
                <a:extLst>
                  <a:ext uri="{FF2B5EF4-FFF2-40B4-BE49-F238E27FC236}">
                    <a16:creationId xmlns:a16="http://schemas.microsoft.com/office/drawing/2014/main" id="{43E30B32-609F-EA3A-3238-1CBD00D0ECCC}"/>
                  </a:ext>
                </a:extLst>
              </p:cNvPr>
              <p:cNvSpPr txBox="1">
                <a:spLocks noChangeArrowheads="1"/>
              </p:cNvSpPr>
              <p:nvPr/>
            </p:nvSpPr>
            <p:spPr bwMode="auto">
              <a:xfrm>
                <a:off x="4776"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ma</a:t>
                </a:r>
                <a:r>
                  <a:rPr lang="en-US" altLang="zh-CN" sz="900" baseline="-25000">
                    <a:latin typeface="Times New Roman" panose="02020603050405020304" pitchFamily="18" charset="0"/>
                  </a:rPr>
                  <a:t>x</a:t>
                </a:r>
                <a:endParaRPr lang="en-US" altLang="zh-CN"/>
              </a:p>
            </p:txBody>
          </p:sp>
          <p:sp>
            <p:nvSpPr>
              <p:cNvPr id="8265" name="Text Box 17">
                <a:extLst>
                  <a:ext uri="{FF2B5EF4-FFF2-40B4-BE49-F238E27FC236}">
                    <a16:creationId xmlns:a16="http://schemas.microsoft.com/office/drawing/2014/main" id="{430F1225-AA76-85AA-8A54-D57F0A29A3BC}"/>
                  </a:ext>
                </a:extLst>
              </p:cNvPr>
              <p:cNvSpPr txBox="1">
                <a:spLocks noChangeArrowheads="1"/>
              </p:cNvSpPr>
              <p:nvPr/>
            </p:nvSpPr>
            <p:spPr bwMode="auto">
              <a:xfrm>
                <a:off x="4074"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R</a:t>
                </a:r>
                <a:endParaRPr lang="en-US" altLang="zh-CN" sz="1600" b="1">
                  <a:solidFill>
                    <a:srgbClr val="FF0000"/>
                  </a:solidFill>
                </a:endParaRPr>
              </a:p>
            </p:txBody>
          </p:sp>
          <p:sp>
            <p:nvSpPr>
              <p:cNvPr id="8266" name="Text Box 18">
                <a:extLst>
                  <a:ext uri="{FF2B5EF4-FFF2-40B4-BE49-F238E27FC236}">
                    <a16:creationId xmlns:a16="http://schemas.microsoft.com/office/drawing/2014/main" id="{C1434DC4-4C24-DFF1-F64D-49081D059A4A}"/>
                  </a:ext>
                </a:extLst>
              </p:cNvPr>
              <p:cNvSpPr txBox="1">
                <a:spLocks noChangeArrowheads="1"/>
              </p:cNvSpPr>
              <p:nvPr/>
            </p:nvSpPr>
            <p:spPr bwMode="auto">
              <a:xfrm>
                <a:off x="4297" y="1797"/>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8267" name="Text Box 19">
                <a:extLst>
                  <a:ext uri="{FF2B5EF4-FFF2-40B4-BE49-F238E27FC236}">
                    <a16:creationId xmlns:a16="http://schemas.microsoft.com/office/drawing/2014/main" id="{4BD1C30D-E47C-9D90-A27C-355F8E666437}"/>
                  </a:ext>
                </a:extLst>
              </p:cNvPr>
              <p:cNvSpPr txBox="1">
                <a:spLocks noChangeArrowheads="1"/>
              </p:cNvSpPr>
              <p:nvPr/>
            </p:nvSpPr>
            <p:spPr bwMode="auto">
              <a:xfrm>
                <a:off x="4906" y="1176"/>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S</a:t>
                </a:r>
                <a:endParaRPr lang="en-US" altLang="zh-CN" sz="1600" b="1">
                  <a:solidFill>
                    <a:srgbClr val="FF0000"/>
                  </a:solidFill>
                </a:endParaRPr>
              </a:p>
            </p:txBody>
          </p:sp>
          <p:sp>
            <p:nvSpPr>
              <p:cNvPr id="8268" name="Text Box 20">
                <a:extLst>
                  <a:ext uri="{FF2B5EF4-FFF2-40B4-BE49-F238E27FC236}">
                    <a16:creationId xmlns:a16="http://schemas.microsoft.com/office/drawing/2014/main" id="{06FC6C12-AF5A-DEF2-A9F8-8B792418FE53}"/>
                  </a:ext>
                </a:extLst>
              </p:cNvPr>
              <p:cNvSpPr txBox="1">
                <a:spLocks noChangeArrowheads="1"/>
              </p:cNvSpPr>
              <p:nvPr/>
            </p:nvSpPr>
            <p:spPr bwMode="auto">
              <a:xfrm>
                <a:off x="5052" y="1016"/>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8269" name="Text Box 21">
                <a:extLst>
                  <a:ext uri="{FF2B5EF4-FFF2-40B4-BE49-F238E27FC236}">
                    <a16:creationId xmlns:a16="http://schemas.microsoft.com/office/drawing/2014/main" id="{B8FCC4DC-38C0-DC51-EEA5-378D58CDCBE2}"/>
                  </a:ext>
                </a:extLst>
              </p:cNvPr>
              <p:cNvSpPr txBox="1">
                <a:spLocks noChangeArrowheads="1"/>
              </p:cNvSpPr>
              <p:nvPr/>
            </p:nvSpPr>
            <p:spPr bwMode="auto">
              <a:xfrm>
                <a:off x="3755"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8270" name="Text Box 22">
                <a:extLst>
                  <a:ext uri="{FF2B5EF4-FFF2-40B4-BE49-F238E27FC236}">
                    <a16:creationId xmlns:a16="http://schemas.microsoft.com/office/drawing/2014/main" id="{C1D29D36-A4C9-3AF7-C893-A3A5C4FF9E9A}"/>
                  </a:ext>
                </a:extLst>
              </p:cNvPr>
              <p:cNvSpPr txBox="1">
                <a:spLocks noChangeArrowheads="1"/>
              </p:cNvSpPr>
              <p:nvPr/>
            </p:nvSpPr>
            <p:spPr bwMode="auto">
              <a:xfrm>
                <a:off x="4297"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a:t>
                </a:r>
                <a:endParaRPr lang="en-US" altLang="zh-CN" sz="1400" b="1"/>
              </a:p>
            </p:txBody>
          </p:sp>
          <p:sp>
            <p:nvSpPr>
              <p:cNvPr id="8271" name="Text Box 23">
                <a:extLst>
                  <a:ext uri="{FF2B5EF4-FFF2-40B4-BE49-F238E27FC236}">
                    <a16:creationId xmlns:a16="http://schemas.microsoft.com/office/drawing/2014/main" id="{6F2CA665-EFAA-D824-6D4F-86E199D98501}"/>
                  </a:ext>
                </a:extLst>
              </p:cNvPr>
              <p:cNvSpPr txBox="1">
                <a:spLocks noChangeArrowheads="1"/>
              </p:cNvSpPr>
              <p:nvPr/>
            </p:nvSpPr>
            <p:spPr bwMode="auto">
              <a:xfrm>
                <a:off x="5119"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sp>
            <p:nvSpPr>
              <p:cNvPr id="8272" name="Line 24">
                <a:extLst>
                  <a:ext uri="{FF2B5EF4-FFF2-40B4-BE49-F238E27FC236}">
                    <a16:creationId xmlns:a16="http://schemas.microsoft.com/office/drawing/2014/main" id="{991EB013-DDC4-C04E-0A66-03E4708D7999}"/>
                  </a:ext>
                </a:extLst>
              </p:cNvPr>
              <p:cNvSpPr>
                <a:spLocks noChangeShapeType="1"/>
              </p:cNvSpPr>
              <p:nvPr/>
            </p:nvSpPr>
            <p:spPr bwMode="auto">
              <a:xfrm flipH="1">
                <a:off x="3929" y="903"/>
                <a:ext cx="1382"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3" name="Line 25">
                <a:extLst>
                  <a:ext uri="{FF2B5EF4-FFF2-40B4-BE49-F238E27FC236}">
                    <a16:creationId xmlns:a16="http://schemas.microsoft.com/office/drawing/2014/main" id="{F7D9DFCB-B032-7859-5776-DD966908615C}"/>
                  </a:ext>
                </a:extLst>
              </p:cNvPr>
              <p:cNvSpPr>
                <a:spLocks noChangeShapeType="1"/>
              </p:cNvSpPr>
              <p:nvPr/>
            </p:nvSpPr>
            <p:spPr bwMode="auto">
              <a:xfrm flipH="1">
                <a:off x="4461" y="944"/>
                <a:ext cx="801" cy="8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40" name="Line 35">
              <a:extLst>
                <a:ext uri="{FF2B5EF4-FFF2-40B4-BE49-F238E27FC236}">
                  <a16:creationId xmlns:a16="http://schemas.microsoft.com/office/drawing/2014/main" id="{3DCEE011-9792-F42A-3161-2385892678EA}"/>
                </a:ext>
              </a:extLst>
            </p:cNvPr>
            <p:cNvSpPr>
              <a:spLocks noChangeShapeType="1"/>
            </p:cNvSpPr>
            <p:nvPr/>
          </p:nvSpPr>
          <p:spPr bwMode="auto">
            <a:xfrm flipH="1" flipV="1">
              <a:off x="811" y="333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68">
              <a:extLst>
                <a:ext uri="{FF2B5EF4-FFF2-40B4-BE49-F238E27FC236}">
                  <a16:creationId xmlns:a16="http://schemas.microsoft.com/office/drawing/2014/main" id="{3D21A455-4A6E-8729-70B3-5B9E8EF4330A}"/>
                </a:ext>
              </a:extLst>
            </p:cNvPr>
            <p:cNvSpPr>
              <a:spLocks noChangeShapeType="1"/>
            </p:cNvSpPr>
            <p:nvPr/>
          </p:nvSpPr>
          <p:spPr bwMode="auto">
            <a:xfrm flipH="1" flipV="1">
              <a:off x="811" y="3203"/>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69">
              <a:extLst>
                <a:ext uri="{FF2B5EF4-FFF2-40B4-BE49-F238E27FC236}">
                  <a16:creationId xmlns:a16="http://schemas.microsoft.com/office/drawing/2014/main" id="{31742224-DD1A-6BC1-A238-7146EA0463F5}"/>
                </a:ext>
              </a:extLst>
            </p:cNvPr>
            <p:cNvSpPr>
              <a:spLocks noChangeShapeType="1"/>
            </p:cNvSpPr>
            <p:nvPr/>
          </p:nvSpPr>
          <p:spPr bwMode="auto">
            <a:xfrm flipH="1" flipV="1">
              <a:off x="812" y="3067"/>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70">
              <a:extLst>
                <a:ext uri="{FF2B5EF4-FFF2-40B4-BE49-F238E27FC236}">
                  <a16:creationId xmlns:a16="http://schemas.microsoft.com/office/drawing/2014/main" id="{A877916D-BDDD-FFF8-B7CC-FA03BA90E96B}"/>
                </a:ext>
              </a:extLst>
            </p:cNvPr>
            <p:cNvSpPr>
              <a:spLocks noChangeShapeType="1"/>
            </p:cNvSpPr>
            <p:nvPr/>
          </p:nvSpPr>
          <p:spPr bwMode="auto">
            <a:xfrm flipH="1" flipV="1">
              <a:off x="811" y="2931"/>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Line 71">
              <a:extLst>
                <a:ext uri="{FF2B5EF4-FFF2-40B4-BE49-F238E27FC236}">
                  <a16:creationId xmlns:a16="http://schemas.microsoft.com/office/drawing/2014/main" id="{38411110-B9C7-0B73-C4D2-93A560D66020}"/>
                </a:ext>
              </a:extLst>
            </p:cNvPr>
            <p:cNvSpPr>
              <a:spLocks noChangeShapeType="1"/>
            </p:cNvSpPr>
            <p:nvPr/>
          </p:nvSpPr>
          <p:spPr bwMode="auto">
            <a:xfrm flipH="1" flipV="1">
              <a:off x="802" y="2786"/>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72">
              <a:extLst>
                <a:ext uri="{FF2B5EF4-FFF2-40B4-BE49-F238E27FC236}">
                  <a16:creationId xmlns:a16="http://schemas.microsoft.com/office/drawing/2014/main" id="{BBEBCB81-9D2C-F8E8-624D-E9549C488A5C}"/>
                </a:ext>
              </a:extLst>
            </p:cNvPr>
            <p:cNvSpPr>
              <a:spLocks noChangeShapeType="1"/>
            </p:cNvSpPr>
            <p:nvPr/>
          </p:nvSpPr>
          <p:spPr bwMode="auto">
            <a:xfrm flipH="1" flipV="1">
              <a:off x="811" y="265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73">
              <a:extLst>
                <a:ext uri="{FF2B5EF4-FFF2-40B4-BE49-F238E27FC236}">
                  <a16:creationId xmlns:a16="http://schemas.microsoft.com/office/drawing/2014/main" id="{D6B64AE3-630E-BAAE-71BF-DD2AFA7065FC}"/>
                </a:ext>
              </a:extLst>
            </p:cNvPr>
            <p:cNvSpPr>
              <a:spLocks noChangeShapeType="1"/>
            </p:cNvSpPr>
            <p:nvPr/>
          </p:nvSpPr>
          <p:spPr bwMode="auto">
            <a:xfrm flipH="1" flipV="1">
              <a:off x="811" y="2523"/>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74">
              <a:extLst>
                <a:ext uri="{FF2B5EF4-FFF2-40B4-BE49-F238E27FC236}">
                  <a16:creationId xmlns:a16="http://schemas.microsoft.com/office/drawing/2014/main" id="{0ED1F4CD-586E-1312-D744-4F7EAE770B47}"/>
                </a:ext>
              </a:extLst>
            </p:cNvPr>
            <p:cNvSpPr>
              <a:spLocks noChangeShapeType="1"/>
            </p:cNvSpPr>
            <p:nvPr/>
          </p:nvSpPr>
          <p:spPr bwMode="auto">
            <a:xfrm flipH="1" flipV="1">
              <a:off x="802" y="3475"/>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75">
              <a:extLst>
                <a:ext uri="{FF2B5EF4-FFF2-40B4-BE49-F238E27FC236}">
                  <a16:creationId xmlns:a16="http://schemas.microsoft.com/office/drawing/2014/main" id="{421AA84A-6667-2093-02CF-62956441CF8D}"/>
                </a:ext>
              </a:extLst>
            </p:cNvPr>
            <p:cNvSpPr>
              <a:spLocks noChangeShapeType="1"/>
            </p:cNvSpPr>
            <p:nvPr/>
          </p:nvSpPr>
          <p:spPr bwMode="auto">
            <a:xfrm flipH="1" flipV="1">
              <a:off x="802" y="3639"/>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Line 76">
              <a:extLst>
                <a:ext uri="{FF2B5EF4-FFF2-40B4-BE49-F238E27FC236}">
                  <a16:creationId xmlns:a16="http://schemas.microsoft.com/office/drawing/2014/main" id="{82E7E169-A6F2-8020-EDC2-FCB914EB3551}"/>
                </a:ext>
              </a:extLst>
            </p:cNvPr>
            <p:cNvSpPr>
              <a:spLocks noChangeShapeType="1"/>
            </p:cNvSpPr>
            <p:nvPr/>
          </p:nvSpPr>
          <p:spPr bwMode="auto">
            <a:xfrm flipH="1" flipV="1">
              <a:off x="821" y="2387"/>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Line 77">
              <a:extLst>
                <a:ext uri="{FF2B5EF4-FFF2-40B4-BE49-F238E27FC236}">
                  <a16:creationId xmlns:a16="http://schemas.microsoft.com/office/drawing/2014/main" id="{88598AD3-0903-DB49-000D-7AC87CB2F243}"/>
                </a:ext>
              </a:extLst>
            </p:cNvPr>
            <p:cNvSpPr>
              <a:spLocks noChangeShapeType="1"/>
            </p:cNvSpPr>
            <p:nvPr/>
          </p:nvSpPr>
          <p:spPr bwMode="auto">
            <a:xfrm flipH="1" flipV="1">
              <a:off x="793" y="3784"/>
              <a:ext cx="816" cy="49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1" name="Oval 78">
              <a:extLst>
                <a:ext uri="{FF2B5EF4-FFF2-40B4-BE49-F238E27FC236}">
                  <a16:creationId xmlns:a16="http://schemas.microsoft.com/office/drawing/2014/main" id="{DEBCA784-D61C-7724-573E-8FD458CCC217}"/>
                </a:ext>
              </a:extLst>
            </p:cNvPr>
            <p:cNvSpPr>
              <a:spLocks noChangeArrowheads="1"/>
            </p:cNvSpPr>
            <p:nvPr/>
          </p:nvSpPr>
          <p:spPr bwMode="auto">
            <a:xfrm>
              <a:off x="776" y="3793"/>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52" name="Oval 79">
              <a:extLst>
                <a:ext uri="{FF2B5EF4-FFF2-40B4-BE49-F238E27FC236}">
                  <a16:creationId xmlns:a16="http://schemas.microsoft.com/office/drawing/2014/main" id="{13026373-4ADC-7CE6-C9E0-22C0202E9C9F}"/>
                </a:ext>
              </a:extLst>
            </p:cNvPr>
            <p:cNvSpPr>
              <a:spLocks noChangeArrowheads="1"/>
            </p:cNvSpPr>
            <p:nvPr/>
          </p:nvSpPr>
          <p:spPr bwMode="auto">
            <a:xfrm>
              <a:off x="1601" y="2968"/>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203" name="Group 96">
            <a:extLst>
              <a:ext uri="{FF2B5EF4-FFF2-40B4-BE49-F238E27FC236}">
                <a16:creationId xmlns:a16="http://schemas.microsoft.com/office/drawing/2014/main" id="{99401990-E509-A2B7-7004-CF8FBDE38A83}"/>
              </a:ext>
            </a:extLst>
          </p:cNvPr>
          <p:cNvGrpSpPr>
            <a:grpSpLocks/>
          </p:cNvGrpSpPr>
          <p:nvPr/>
        </p:nvGrpSpPr>
        <p:grpSpPr bwMode="auto">
          <a:xfrm>
            <a:off x="3830638" y="4005263"/>
            <a:ext cx="2901950" cy="2459037"/>
            <a:chOff x="2413" y="2523"/>
            <a:chExt cx="1828" cy="1549"/>
          </a:xfrm>
        </p:grpSpPr>
        <p:grpSp>
          <p:nvGrpSpPr>
            <p:cNvPr id="8205" name="Group 36">
              <a:extLst>
                <a:ext uri="{FF2B5EF4-FFF2-40B4-BE49-F238E27FC236}">
                  <a16:creationId xmlns:a16="http://schemas.microsoft.com/office/drawing/2014/main" id="{6B6FE778-6610-AE5F-41D0-FC6659D83E26}"/>
                </a:ext>
              </a:extLst>
            </p:cNvPr>
            <p:cNvGrpSpPr>
              <a:grpSpLocks/>
            </p:cNvGrpSpPr>
            <p:nvPr/>
          </p:nvGrpSpPr>
          <p:grpSpPr bwMode="auto">
            <a:xfrm>
              <a:off x="2421" y="2523"/>
              <a:ext cx="1820" cy="1549"/>
              <a:chOff x="3568" y="797"/>
              <a:chExt cx="1820" cy="1549"/>
            </a:xfrm>
          </p:grpSpPr>
          <p:sp>
            <p:nvSpPr>
              <p:cNvPr id="8218" name="Line 37">
                <a:extLst>
                  <a:ext uri="{FF2B5EF4-FFF2-40B4-BE49-F238E27FC236}">
                    <a16:creationId xmlns:a16="http://schemas.microsoft.com/office/drawing/2014/main" id="{0F767A52-8537-4384-773F-9E68E4BA6C23}"/>
                  </a:ext>
                </a:extLst>
              </p:cNvPr>
              <p:cNvSpPr>
                <a:spLocks noChangeShapeType="1"/>
              </p:cNvSpPr>
              <p:nvPr/>
            </p:nvSpPr>
            <p:spPr bwMode="auto">
              <a:xfrm>
                <a:off x="3836"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38">
                <a:extLst>
                  <a:ext uri="{FF2B5EF4-FFF2-40B4-BE49-F238E27FC236}">
                    <a16:creationId xmlns:a16="http://schemas.microsoft.com/office/drawing/2014/main" id="{ECC5AE35-2CDA-BF00-7F11-33FC7A9F4D6A}"/>
                  </a:ext>
                </a:extLst>
              </p:cNvPr>
              <p:cNvSpPr>
                <a:spLocks noChangeShapeType="1"/>
              </p:cNvSpPr>
              <p:nvPr/>
            </p:nvSpPr>
            <p:spPr bwMode="auto">
              <a:xfrm>
                <a:off x="3836"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39">
                <a:extLst>
                  <a:ext uri="{FF2B5EF4-FFF2-40B4-BE49-F238E27FC236}">
                    <a16:creationId xmlns:a16="http://schemas.microsoft.com/office/drawing/2014/main" id="{5D83D7DF-D90E-51CF-ECBB-B8910877E88E}"/>
                  </a:ext>
                </a:extLst>
              </p:cNvPr>
              <p:cNvSpPr>
                <a:spLocks noChangeShapeType="1"/>
              </p:cNvSpPr>
              <p:nvPr/>
            </p:nvSpPr>
            <p:spPr bwMode="auto">
              <a:xfrm>
                <a:off x="4113"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40">
                <a:extLst>
                  <a:ext uri="{FF2B5EF4-FFF2-40B4-BE49-F238E27FC236}">
                    <a16:creationId xmlns:a16="http://schemas.microsoft.com/office/drawing/2014/main" id="{3B1DBEFA-55A1-F834-2B09-A924F5E87128}"/>
                  </a:ext>
                </a:extLst>
              </p:cNvPr>
              <p:cNvSpPr>
                <a:spLocks noChangeShapeType="1"/>
              </p:cNvSpPr>
              <p:nvPr/>
            </p:nvSpPr>
            <p:spPr bwMode="auto">
              <a:xfrm>
                <a:off x="4942"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Text Box 41">
                <a:extLst>
                  <a:ext uri="{FF2B5EF4-FFF2-40B4-BE49-F238E27FC236}">
                    <a16:creationId xmlns:a16="http://schemas.microsoft.com/office/drawing/2014/main" id="{A31C0C4B-56A1-623C-D9A4-8AB47BF78519}"/>
                  </a:ext>
                </a:extLst>
              </p:cNvPr>
              <p:cNvSpPr txBox="1">
                <a:spLocks noChangeArrowheads="1"/>
              </p:cNvSpPr>
              <p:nvPr/>
            </p:nvSpPr>
            <p:spPr bwMode="auto">
              <a:xfrm>
                <a:off x="3890"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8223" name="Text Box 42">
                <a:extLst>
                  <a:ext uri="{FF2B5EF4-FFF2-40B4-BE49-F238E27FC236}">
                    <a16:creationId xmlns:a16="http://schemas.microsoft.com/office/drawing/2014/main" id="{E257E0F1-7513-B59D-40BA-98BA004CF546}"/>
                  </a:ext>
                </a:extLst>
              </p:cNvPr>
              <p:cNvSpPr txBox="1">
                <a:spLocks noChangeArrowheads="1"/>
              </p:cNvSpPr>
              <p:nvPr/>
            </p:nvSpPr>
            <p:spPr bwMode="auto">
              <a:xfrm>
                <a:off x="3836"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8224" name="Text Box 43">
                <a:extLst>
                  <a:ext uri="{FF2B5EF4-FFF2-40B4-BE49-F238E27FC236}">
                    <a16:creationId xmlns:a16="http://schemas.microsoft.com/office/drawing/2014/main" id="{D3EA7982-C2EA-E370-5BEE-C31BB2FFC5CE}"/>
                  </a:ext>
                </a:extLst>
              </p:cNvPr>
              <p:cNvSpPr txBox="1">
                <a:spLocks noChangeArrowheads="1"/>
              </p:cNvSpPr>
              <p:nvPr/>
            </p:nvSpPr>
            <p:spPr bwMode="auto">
              <a:xfrm>
                <a:off x="4696"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8225" name="Text Box 44">
                <a:extLst>
                  <a:ext uri="{FF2B5EF4-FFF2-40B4-BE49-F238E27FC236}">
                    <a16:creationId xmlns:a16="http://schemas.microsoft.com/office/drawing/2014/main" id="{EB41A80A-849F-5C67-B2D7-BE4EC0EF427C}"/>
                  </a:ext>
                </a:extLst>
              </p:cNvPr>
              <p:cNvSpPr txBox="1">
                <a:spLocks noChangeArrowheads="1"/>
              </p:cNvSpPr>
              <p:nvPr/>
            </p:nvSpPr>
            <p:spPr bwMode="auto">
              <a:xfrm>
                <a:off x="4735"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8226" name="Text Box 45">
                <a:extLst>
                  <a:ext uri="{FF2B5EF4-FFF2-40B4-BE49-F238E27FC236}">
                    <a16:creationId xmlns:a16="http://schemas.microsoft.com/office/drawing/2014/main" id="{97604951-DE37-17AD-5574-25A79F9C2C4D}"/>
                  </a:ext>
                </a:extLst>
              </p:cNvPr>
              <p:cNvSpPr txBox="1">
                <a:spLocks noChangeArrowheads="1"/>
              </p:cNvSpPr>
              <p:nvPr/>
            </p:nvSpPr>
            <p:spPr bwMode="auto">
              <a:xfrm>
                <a:off x="3568"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max</a:t>
                </a:r>
                <a:endParaRPr lang="en-US" altLang="zh-CN" sz="1400" b="1"/>
              </a:p>
            </p:txBody>
          </p:sp>
          <p:sp>
            <p:nvSpPr>
              <p:cNvPr id="8227" name="Text Box 46">
                <a:extLst>
                  <a:ext uri="{FF2B5EF4-FFF2-40B4-BE49-F238E27FC236}">
                    <a16:creationId xmlns:a16="http://schemas.microsoft.com/office/drawing/2014/main" id="{1EC83E6B-33F5-03C6-3A34-E2A7E943E703}"/>
                  </a:ext>
                </a:extLst>
              </p:cNvPr>
              <p:cNvSpPr txBox="1">
                <a:spLocks noChangeArrowheads="1"/>
              </p:cNvSpPr>
              <p:nvPr/>
            </p:nvSpPr>
            <p:spPr bwMode="auto">
              <a:xfrm>
                <a:off x="3568"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y</a:t>
                </a:r>
                <a:r>
                  <a:rPr lang="en-US" altLang="zh-CN" sz="1400" b="1" baseline="-25000">
                    <a:latin typeface="Times New Roman" panose="02020603050405020304" pitchFamily="18" charset="0"/>
                  </a:rPr>
                  <a:t>min</a:t>
                </a:r>
                <a:endParaRPr lang="en-US" altLang="zh-CN" sz="1400" b="1"/>
              </a:p>
            </p:txBody>
          </p:sp>
          <p:sp>
            <p:nvSpPr>
              <p:cNvPr id="8228" name="Text Box 47">
                <a:extLst>
                  <a:ext uri="{FF2B5EF4-FFF2-40B4-BE49-F238E27FC236}">
                    <a16:creationId xmlns:a16="http://schemas.microsoft.com/office/drawing/2014/main" id="{C390E43F-6064-DDA0-AA06-37A0BDC0B364}"/>
                  </a:ext>
                </a:extLst>
              </p:cNvPr>
              <p:cNvSpPr txBox="1">
                <a:spLocks noChangeArrowheads="1"/>
              </p:cNvSpPr>
              <p:nvPr/>
            </p:nvSpPr>
            <p:spPr bwMode="auto">
              <a:xfrm>
                <a:off x="3936"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min</a:t>
                </a:r>
                <a:endParaRPr lang="en-US" altLang="zh-CN" sz="1400" b="1"/>
              </a:p>
            </p:txBody>
          </p:sp>
          <p:sp>
            <p:nvSpPr>
              <p:cNvPr id="8229" name="Text Box 48">
                <a:extLst>
                  <a:ext uri="{FF2B5EF4-FFF2-40B4-BE49-F238E27FC236}">
                    <a16:creationId xmlns:a16="http://schemas.microsoft.com/office/drawing/2014/main" id="{A680A699-CD84-D4DC-E251-FF4B7C47A99C}"/>
                  </a:ext>
                </a:extLst>
              </p:cNvPr>
              <p:cNvSpPr txBox="1">
                <a:spLocks noChangeArrowheads="1"/>
              </p:cNvSpPr>
              <p:nvPr/>
            </p:nvSpPr>
            <p:spPr bwMode="auto">
              <a:xfrm>
                <a:off x="4776"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x</a:t>
                </a:r>
                <a:r>
                  <a:rPr lang="en-US" altLang="zh-CN" sz="1400" b="1" baseline="-25000">
                    <a:latin typeface="Times New Roman" panose="02020603050405020304" pitchFamily="18" charset="0"/>
                  </a:rPr>
                  <a:t>ma</a:t>
                </a:r>
                <a:r>
                  <a:rPr lang="en-US" altLang="zh-CN" sz="900" baseline="-25000">
                    <a:latin typeface="Times New Roman" panose="02020603050405020304" pitchFamily="18" charset="0"/>
                  </a:rPr>
                  <a:t>x</a:t>
                </a:r>
                <a:endParaRPr lang="en-US" altLang="zh-CN"/>
              </a:p>
            </p:txBody>
          </p:sp>
          <p:sp>
            <p:nvSpPr>
              <p:cNvPr id="8230" name="Text Box 49">
                <a:extLst>
                  <a:ext uri="{FF2B5EF4-FFF2-40B4-BE49-F238E27FC236}">
                    <a16:creationId xmlns:a16="http://schemas.microsoft.com/office/drawing/2014/main" id="{8DCC7B72-6477-929A-0877-705DCB555479}"/>
                  </a:ext>
                </a:extLst>
              </p:cNvPr>
              <p:cNvSpPr txBox="1">
                <a:spLocks noChangeArrowheads="1"/>
              </p:cNvSpPr>
              <p:nvPr/>
            </p:nvSpPr>
            <p:spPr bwMode="auto">
              <a:xfrm>
                <a:off x="4074"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8231" name="Text Box 50">
                <a:extLst>
                  <a:ext uri="{FF2B5EF4-FFF2-40B4-BE49-F238E27FC236}">
                    <a16:creationId xmlns:a16="http://schemas.microsoft.com/office/drawing/2014/main" id="{C2E385E3-2C0F-748E-F0E8-62891FF79B76}"/>
                  </a:ext>
                </a:extLst>
              </p:cNvPr>
              <p:cNvSpPr txBox="1">
                <a:spLocks noChangeArrowheads="1"/>
              </p:cNvSpPr>
              <p:nvPr/>
            </p:nvSpPr>
            <p:spPr bwMode="auto">
              <a:xfrm>
                <a:off x="4297" y="1797"/>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solidFill>
                      <a:srgbClr val="FF0000"/>
                    </a:solidFill>
                    <a:latin typeface="Times New Roman" panose="02020603050405020304" pitchFamily="18" charset="0"/>
                  </a:rPr>
                  <a:t> T</a:t>
                </a:r>
                <a:endParaRPr lang="en-US" altLang="zh-CN" sz="1600" b="1">
                  <a:solidFill>
                    <a:srgbClr val="FF0000"/>
                  </a:solidFill>
                </a:endParaRPr>
              </a:p>
            </p:txBody>
          </p:sp>
          <p:sp>
            <p:nvSpPr>
              <p:cNvPr id="8232" name="Text Box 51">
                <a:extLst>
                  <a:ext uri="{FF2B5EF4-FFF2-40B4-BE49-F238E27FC236}">
                    <a16:creationId xmlns:a16="http://schemas.microsoft.com/office/drawing/2014/main" id="{621F3A4E-5773-9FC4-DAC2-2C971E47A74B}"/>
                  </a:ext>
                </a:extLst>
              </p:cNvPr>
              <p:cNvSpPr txBox="1">
                <a:spLocks noChangeArrowheads="1"/>
              </p:cNvSpPr>
              <p:nvPr/>
            </p:nvSpPr>
            <p:spPr bwMode="auto">
              <a:xfrm>
                <a:off x="4906" y="1176"/>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sp>
            <p:nvSpPr>
              <p:cNvPr id="8233" name="Text Box 52">
                <a:extLst>
                  <a:ext uri="{FF2B5EF4-FFF2-40B4-BE49-F238E27FC236}">
                    <a16:creationId xmlns:a16="http://schemas.microsoft.com/office/drawing/2014/main" id="{3C307649-E7B2-4BB4-CD08-C3B1ED26667B}"/>
                  </a:ext>
                </a:extLst>
              </p:cNvPr>
              <p:cNvSpPr txBox="1">
                <a:spLocks noChangeArrowheads="1"/>
              </p:cNvSpPr>
              <p:nvPr/>
            </p:nvSpPr>
            <p:spPr bwMode="auto">
              <a:xfrm>
                <a:off x="5052" y="1016"/>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solidFill>
                      <a:srgbClr val="FF0000"/>
                    </a:solidFill>
                    <a:latin typeface="Times New Roman" panose="02020603050405020304" pitchFamily="18" charset="0"/>
                  </a:rPr>
                  <a:t>  U</a:t>
                </a:r>
                <a:endParaRPr lang="en-US" altLang="zh-CN" sz="1400" b="1">
                  <a:solidFill>
                    <a:srgbClr val="FF0000"/>
                  </a:solidFill>
                </a:endParaRPr>
              </a:p>
            </p:txBody>
          </p:sp>
          <p:sp>
            <p:nvSpPr>
              <p:cNvPr id="8234" name="Text Box 53">
                <a:extLst>
                  <a:ext uri="{FF2B5EF4-FFF2-40B4-BE49-F238E27FC236}">
                    <a16:creationId xmlns:a16="http://schemas.microsoft.com/office/drawing/2014/main" id="{CB62E0E0-DDFB-145D-6AA1-4CC907F30F5E}"/>
                  </a:ext>
                </a:extLst>
              </p:cNvPr>
              <p:cNvSpPr txBox="1">
                <a:spLocks noChangeArrowheads="1"/>
              </p:cNvSpPr>
              <p:nvPr/>
            </p:nvSpPr>
            <p:spPr bwMode="auto">
              <a:xfrm>
                <a:off x="3755"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8235" name="Text Box 54">
                <a:extLst>
                  <a:ext uri="{FF2B5EF4-FFF2-40B4-BE49-F238E27FC236}">
                    <a16:creationId xmlns:a16="http://schemas.microsoft.com/office/drawing/2014/main" id="{7E02A955-2D2E-A64F-0429-BB053AF2EB36}"/>
                  </a:ext>
                </a:extLst>
              </p:cNvPr>
              <p:cNvSpPr txBox="1">
                <a:spLocks noChangeArrowheads="1"/>
              </p:cNvSpPr>
              <p:nvPr/>
            </p:nvSpPr>
            <p:spPr bwMode="auto">
              <a:xfrm>
                <a:off x="4297"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a:t>
                </a:r>
                <a:endParaRPr lang="en-US" altLang="zh-CN" sz="1400" b="1"/>
              </a:p>
            </p:txBody>
          </p:sp>
          <p:sp>
            <p:nvSpPr>
              <p:cNvPr id="8236" name="Text Box 55">
                <a:extLst>
                  <a:ext uri="{FF2B5EF4-FFF2-40B4-BE49-F238E27FC236}">
                    <a16:creationId xmlns:a16="http://schemas.microsoft.com/office/drawing/2014/main" id="{01DA6690-FBD4-38B2-931A-8679FBCEA386}"/>
                  </a:ext>
                </a:extLst>
              </p:cNvPr>
              <p:cNvSpPr txBox="1">
                <a:spLocks noChangeArrowheads="1"/>
              </p:cNvSpPr>
              <p:nvPr/>
            </p:nvSpPr>
            <p:spPr bwMode="auto">
              <a:xfrm>
                <a:off x="5119"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sp>
            <p:nvSpPr>
              <p:cNvPr id="8237" name="Line 56">
                <a:extLst>
                  <a:ext uri="{FF2B5EF4-FFF2-40B4-BE49-F238E27FC236}">
                    <a16:creationId xmlns:a16="http://schemas.microsoft.com/office/drawing/2014/main" id="{FCCB233F-AE14-D76D-77B4-7AB3197F1CBF}"/>
                  </a:ext>
                </a:extLst>
              </p:cNvPr>
              <p:cNvSpPr>
                <a:spLocks noChangeShapeType="1"/>
              </p:cNvSpPr>
              <p:nvPr/>
            </p:nvSpPr>
            <p:spPr bwMode="auto">
              <a:xfrm flipH="1">
                <a:off x="3929" y="903"/>
                <a:ext cx="1382" cy="138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57">
                <a:extLst>
                  <a:ext uri="{FF2B5EF4-FFF2-40B4-BE49-F238E27FC236}">
                    <a16:creationId xmlns:a16="http://schemas.microsoft.com/office/drawing/2014/main" id="{E84F43D1-619E-190D-CDE5-61817B2F510F}"/>
                  </a:ext>
                </a:extLst>
              </p:cNvPr>
              <p:cNvSpPr>
                <a:spLocks noChangeShapeType="1"/>
              </p:cNvSpPr>
              <p:nvPr/>
            </p:nvSpPr>
            <p:spPr bwMode="auto">
              <a:xfrm flipH="1">
                <a:off x="4461" y="944"/>
                <a:ext cx="801" cy="8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6" name="Line 58">
              <a:extLst>
                <a:ext uri="{FF2B5EF4-FFF2-40B4-BE49-F238E27FC236}">
                  <a16:creationId xmlns:a16="http://schemas.microsoft.com/office/drawing/2014/main" id="{EC2BE9E5-2E73-48C9-AA4A-603D0DB4BF14}"/>
                </a:ext>
              </a:extLst>
            </p:cNvPr>
            <p:cNvSpPr>
              <a:spLocks noChangeShapeType="1"/>
            </p:cNvSpPr>
            <p:nvPr/>
          </p:nvSpPr>
          <p:spPr bwMode="auto">
            <a:xfrm flipH="1">
              <a:off x="2876"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Line 59">
              <a:extLst>
                <a:ext uri="{FF2B5EF4-FFF2-40B4-BE49-F238E27FC236}">
                  <a16:creationId xmlns:a16="http://schemas.microsoft.com/office/drawing/2014/main" id="{FCBACCE2-91C1-2F3B-946E-A0C064270930}"/>
                </a:ext>
              </a:extLst>
            </p:cNvPr>
            <p:cNvSpPr>
              <a:spLocks noChangeShapeType="1"/>
            </p:cNvSpPr>
            <p:nvPr/>
          </p:nvSpPr>
          <p:spPr bwMode="auto">
            <a:xfrm flipH="1">
              <a:off x="3012"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60">
              <a:extLst>
                <a:ext uri="{FF2B5EF4-FFF2-40B4-BE49-F238E27FC236}">
                  <a16:creationId xmlns:a16="http://schemas.microsoft.com/office/drawing/2014/main" id="{0EFA78F9-E1A1-0520-B449-4443CB03470A}"/>
                </a:ext>
              </a:extLst>
            </p:cNvPr>
            <p:cNvSpPr>
              <a:spLocks noChangeShapeType="1"/>
            </p:cNvSpPr>
            <p:nvPr/>
          </p:nvSpPr>
          <p:spPr bwMode="auto">
            <a:xfrm flipH="1">
              <a:off x="3149"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61">
              <a:extLst>
                <a:ext uri="{FF2B5EF4-FFF2-40B4-BE49-F238E27FC236}">
                  <a16:creationId xmlns:a16="http://schemas.microsoft.com/office/drawing/2014/main" id="{5FC26586-C273-ECA2-CBD5-93A9978D7B47}"/>
                </a:ext>
              </a:extLst>
            </p:cNvPr>
            <p:cNvSpPr>
              <a:spLocks noChangeShapeType="1"/>
            </p:cNvSpPr>
            <p:nvPr/>
          </p:nvSpPr>
          <p:spPr bwMode="auto">
            <a:xfrm flipH="1">
              <a:off x="3275"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62">
              <a:extLst>
                <a:ext uri="{FF2B5EF4-FFF2-40B4-BE49-F238E27FC236}">
                  <a16:creationId xmlns:a16="http://schemas.microsoft.com/office/drawing/2014/main" id="{7A8E3462-DD73-3920-6A78-A655E0C06B76}"/>
                </a:ext>
              </a:extLst>
            </p:cNvPr>
            <p:cNvSpPr>
              <a:spLocks noChangeShapeType="1"/>
            </p:cNvSpPr>
            <p:nvPr/>
          </p:nvSpPr>
          <p:spPr bwMode="auto">
            <a:xfrm flipH="1">
              <a:off x="341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Line 63">
              <a:extLst>
                <a:ext uri="{FF2B5EF4-FFF2-40B4-BE49-F238E27FC236}">
                  <a16:creationId xmlns:a16="http://schemas.microsoft.com/office/drawing/2014/main" id="{A045C5D4-69EB-2654-1B01-DE5530769DC4}"/>
                </a:ext>
              </a:extLst>
            </p:cNvPr>
            <p:cNvSpPr>
              <a:spLocks noChangeShapeType="1"/>
            </p:cNvSpPr>
            <p:nvPr/>
          </p:nvSpPr>
          <p:spPr bwMode="auto">
            <a:xfrm flipH="1">
              <a:off x="3557"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64">
              <a:extLst>
                <a:ext uri="{FF2B5EF4-FFF2-40B4-BE49-F238E27FC236}">
                  <a16:creationId xmlns:a16="http://schemas.microsoft.com/office/drawing/2014/main" id="{EB4B9838-CDCE-CB24-76FD-599D947B1724}"/>
                </a:ext>
              </a:extLst>
            </p:cNvPr>
            <p:cNvSpPr>
              <a:spLocks noChangeShapeType="1"/>
            </p:cNvSpPr>
            <p:nvPr/>
          </p:nvSpPr>
          <p:spPr bwMode="auto">
            <a:xfrm flipH="1">
              <a:off x="273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65">
              <a:extLst>
                <a:ext uri="{FF2B5EF4-FFF2-40B4-BE49-F238E27FC236}">
                  <a16:creationId xmlns:a16="http://schemas.microsoft.com/office/drawing/2014/main" id="{72FFF6AD-A1B1-3252-C789-6999F74E970E}"/>
                </a:ext>
              </a:extLst>
            </p:cNvPr>
            <p:cNvSpPr>
              <a:spLocks noChangeShapeType="1"/>
            </p:cNvSpPr>
            <p:nvPr/>
          </p:nvSpPr>
          <p:spPr bwMode="auto">
            <a:xfrm flipH="1">
              <a:off x="2559"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66">
              <a:extLst>
                <a:ext uri="{FF2B5EF4-FFF2-40B4-BE49-F238E27FC236}">
                  <a16:creationId xmlns:a16="http://schemas.microsoft.com/office/drawing/2014/main" id="{36729913-7274-8A73-7181-AE0D26F4E3F6}"/>
                </a:ext>
              </a:extLst>
            </p:cNvPr>
            <p:cNvSpPr>
              <a:spLocks noChangeShapeType="1"/>
            </p:cNvSpPr>
            <p:nvPr/>
          </p:nvSpPr>
          <p:spPr bwMode="auto">
            <a:xfrm flipH="1">
              <a:off x="2413"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67">
              <a:extLst>
                <a:ext uri="{FF2B5EF4-FFF2-40B4-BE49-F238E27FC236}">
                  <a16:creationId xmlns:a16="http://schemas.microsoft.com/office/drawing/2014/main" id="{171AE843-96E8-F456-0BB2-7D208C9C5198}"/>
                </a:ext>
              </a:extLst>
            </p:cNvPr>
            <p:cNvSpPr>
              <a:spLocks noChangeShapeType="1"/>
            </p:cNvSpPr>
            <p:nvPr/>
          </p:nvSpPr>
          <p:spPr bwMode="auto">
            <a:xfrm flipH="1">
              <a:off x="3711" y="2795"/>
              <a:ext cx="444" cy="771"/>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Oval 80">
              <a:extLst>
                <a:ext uri="{FF2B5EF4-FFF2-40B4-BE49-F238E27FC236}">
                  <a16:creationId xmlns:a16="http://schemas.microsoft.com/office/drawing/2014/main" id="{87A2941D-5A3A-6568-4210-AEA340FF48C7}"/>
                </a:ext>
              </a:extLst>
            </p:cNvPr>
            <p:cNvSpPr>
              <a:spLocks noChangeArrowheads="1"/>
            </p:cNvSpPr>
            <p:nvPr/>
          </p:nvSpPr>
          <p:spPr bwMode="auto">
            <a:xfrm>
              <a:off x="3171" y="3567"/>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7" name="Oval 81">
              <a:extLst>
                <a:ext uri="{FF2B5EF4-FFF2-40B4-BE49-F238E27FC236}">
                  <a16:creationId xmlns:a16="http://schemas.microsoft.com/office/drawing/2014/main" id="{982C231D-119C-C1B3-1FC8-B644156BBCA5}"/>
                </a:ext>
              </a:extLst>
            </p:cNvPr>
            <p:cNvSpPr>
              <a:spLocks noChangeArrowheads="1"/>
            </p:cNvSpPr>
            <p:nvPr/>
          </p:nvSpPr>
          <p:spPr bwMode="auto">
            <a:xfrm>
              <a:off x="3969" y="2750"/>
              <a:ext cx="45" cy="45"/>
            </a:xfrm>
            <a:prstGeom prst="ellipse">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204" name="Rectangle 82">
            <a:extLst>
              <a:ext uri="{FF2B5EF4-FFF2-40B4-BE49-F238E27FC236}">
                <a16:creationId xmlns:a16="http://schemas.microsoft.com/office/drawing/2014/main" id="{841CD3FB-0055-2985-80E8-699DBAD08CE2}"/>
              </a:ext>
            </a:extLst>
          </p:cNvPr>
          <p:cNvSpPr>
            <a:spLocks noRot="1" noChangeArrowheads="1"/>
          </p:cNvSpPr>
          <p:nvPr/>
        </p:nvSpPr>
        <p:spPr bwMode="auto">
          <a:xfrm>
            <a:off x="323850" y="1268413"/>
            <a:ext cx="76676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Char char="v"/>
            </a:pPr>
            <a:r>
              <a:rPr lang="zh-CN" altLang="en-US" sz="2400" b="1"/>
              <a:t>当</a:t>
            </a:r>
            <a:r>
              <a:rPr lang="en-US" altLang="zh-CN" sz="2400" b="1">
                <a:latin typeface="Times New Roman" panose="02020603050405020304" pitchFamily="18" charset="0"/>
              </a:rPr>
              <a:t>Q</a:t>
            </a:r>
            <a:r>
              <a:rPr lang="zh-CN" altLang="en-US" sz="2400" b="1">
                <a:latin typeface="Times New Roman" panose="02020603050405020304" pitchFamily="18" charset="0"/>
              </a:rPr>
              <a:t>为空集时，线段</a:t>
            </a:r>
            <a:r>
              <a:rPr lang="en-US" altLang="zh-CN" sz="2400" b="1">
                <a:latin typeface="Times New Roman" panose="02020603050405020304" pitchFamily="18" charset="0"/>
              </a:rPr>
              <a:t>AB</a:t>
            </a:r>
            <a:r>
              <a:rPr lang="zh-CN" altLang="en-US" sz="2400" b="1">
                <a:latin typeface="Times New Roman" panose="02020603050405020304" pitchFamily="18" charset="0"/>
              </a:rPr>
              <a:t>不可能在窗口中有可见线段。</a:t>
            </a:r>
          </a:p>
          <a:p>
            <a:pPr eaLnBrk="1" hangingPunct="1">
              <a:spcBef>
                <a:spcPct val="20000"/>
              </a:spcBef>
              <a:buClr>
                <a:schemeClr val="hlink"/>
              </a:buClr>
              <a:buSzPct val="75000"/>
              <a:buFont typeface="Wingdings" panose="05000000000000000000" pitchFamily="2" charset="2"/>
              <a:buChar char="v"/>
            </a:pPr>
            <a:r>
              <a:rPr lang="zh-CN" altLang="en-US" sz="2400" b="1">
                <a:latin typeface="Times New Roman" panose="02020603050405020304" pitchFamily="18" charset="0"/>
              </a:rPr>
              <a:t>当</a:t>
            </a:r>
            <a:r>
              <a:rPr lang="en-US" altLang="zh-CN" sz="2400" b="1">
                <a:latin typeface="Times New Roman" panose="02020603050405020304" pitchFamily="18" charset="0"/>
              </a:rPr>
              <a:t>Q</a:t>
            </a:r>
            <a:r>
              <a:rPr lang="zh-CN" altLang="en-US" sz="2400" b="1">
                <a:latin typeface="Times New Roman" panose="02020603050405020304" pitchFamily="18" charset="0"/>
              </a:rPr>
              <a:t>不为空集时，</a:t>
            </a:r>
            <a:r>
              <a:rPr lang="en-US" altLang="zh-CN" sz="2400" b="1">
                <a:latin typeface="Times New Roman" panose="02020603050405020304" pitchFamily="18" charset="0"/>
              </a:rPr>
              <a:t>Q</a:t>
            </a:r>
            <a:r>
              <a:rPr lang="zh-CN" altLang="en-US" sz="2400" b="1">
                <a:latin typeface="Times New Roman" panose="02020603050405020304" pitchFamily="18" charset="0"/>
              </a:rPr>
              <a:t>可看成是一个一维窗口。</a:t>
            </a:r>
            <a:r>
              <a:rPr lang="zh-CN" altLang="en-US" sz="2800" b="1"/>
              <a:t> </a:t>
            </a:r>
          </a:p>
        </p:txBody>
      </p:sp>
      <p:graphicFrame>
        <p:nvGraphicFramePr>
          <p:cNvPr id="8195" name="Object 91">
            <a:extLst>
              <a:ext uri="{FF2B5EF4-FFF2-40B4-BE49-F238E27FC236}">
                <a16:creationId xmlns:a16="http://schemas.microsoft.com/office/drawing/2014/main" id="{95619E43-64E8-7E95-1968-6CF9828AAAC2}"/>
              </a:ext>
            </a:extLst>
          </p:cNvPr>
          <p:cNvGraphicFramePr>
            <a:graphicFrameLocks noChangeAspect="1"/>
          </p:cNvGraphicFramePr>
          <p:nvPr/>
        </p:nvGraphicFramePr>
        <p:xfrm>
          <a:off x="6732588" y="4868863"/>
          <a:ext cx="2087562" cy="525462"/>
        </p:xfrm>
        <a:graphic>
          <a:graphicData uri="http://schemas.openxmlformats.org/presentationml/2006/ole">
            <mc:AlternateContent xmlns:mc="http://schemas.openxmlformats.org/markup-compatibility/2006">
              <mc:Choice xmlns:v="urn:schemas-microsoft-com:vml" Requires="v">
                <p:oleObj name="公式" r:id="rId4" imgW="787320" imgH="203040" progId="Equation.3">
                  <p:embed/>
                </p:oleObj>
              </mc:Choice>
              <mc:Fallback>
                <p:oleObj name="公式" r:id="rId4" imgW="787320" imgH="203040" progId="Equation.3">
                  <p:embed/>
                  <p:pic>
                    <p:nvPicPr>
                      <p:cNvPr id="0"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4868863"/>
                        <a:ext cx="2087562"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92">
            <a:extLst>
              <a:ext uri="{FF2B5EF4-FFF2-40B4-BE49-F238E27FC236}">
                <a16:creationId xmlns:a16="http://schemas.microsoft.com/office/drawing/2014/main" id="{D145771D-08D5-1C92-A8AE-544F0FC0008C}"/>
              </a:ext>
            </a:extLst>
          </p:cNvPr>
          <p:cNvGraphicFramePr>
            <a:graphicFrameLocks noChangeAspect="1"/>
          </p:cNvGraphicFramePr>
          <p:nvPr>
            <p:ph sz="quarter" idx="3"/>
          </p:nvPr>
        </p:nvGraphicFramePr>
        <p:xfrm>
          <a:off x="1403350" y="2997200"/>
          <a:ext cx="1023938" cy="442913"/>
        </p:xfrm>
        <a:graphic>
          <a:graphicData uri="http://schemas.openxmlformats.org/presentationml/2006/ole">
            <mc:AlternateContent xmlns:mc="http://schemas.openxmlformats.org/markup-compatibility/2006">
              <mc:Choice xmlns:v="urn:schemas-microsoft-com:vml" Requires="v">
                <p:oleObj name="公式" r:id="rId6" imgW="469800" imgH="203040" progId="Equation.3">
                  <p:embed/>
                </p:oleObj>
              </mc:Choice>
              <mc:Fallback>
                <p:oleObj name="公式" r:id="rId6" imgW="469800" imgH="203040" progId="Equation.3">
                  <p:embed/>
                  <p:pic>
                    <p:nvPicPr>
                      <p:cNvPr id="0" name="Object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997200"/>
                        <a:ext cx="102393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6580">
                                            <p:bg/>
                                          </p:spTgt>
                                        </p:tgtEl>
                                        <p:attrNameLst>
                                          <p:attrName>style.visibility</p:attrName>
                                        </p:attrNameLst>
                                      </p:cBhvr>
                                      <p:to>
                                        <p:strVal val="visible"/>
                                      </p:to>
                                    </p:set>
                                    <p:animEffect transition="in" filter="box(in)">
                                      <p:cBhvr>
                                        <p:cTn id="7" dur="500"/>
                                        <p:tgtEl>
                                          <p:spTgt spid="10658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6580">
                                            <p:txEl>
                                              <p:pRg st="0" end="0"/>
                                            </p:txEl>
                                          </p:spTgt>
                                        </p:tgtEl>
                                        <p:attrNameLst>
                                          <p:attrName>style.visibility</p:attrName>
                                        </p:attrNameLst>
                                      </p:cBhvr>
                                      <p:to>
                                        <p:strVal val="visible"/>
                                      </p:to>
                                    </p:set>
                                    <p:animEffect transition="in" filter="box(in)">
                                      <p:cBhvr>
                                        <p:cTn id="12" dur="500"/>
                                        <p:tgtEl>
                                          <p:spTgt spid="106580">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6580">
                                            <p:txEl>
                                              <p:pRg st="1" end="1"/>
                                            </p:txEl>
                                          </p:spTgt>
                                        </p:tgtEl>
                                        <p:attrNameLst>
                                          <p:attrName>style.visibility</p:attrName>
                                        </p:attrNameLst>
                                      </p:cBhvr>
                                      <p:to>
                                        <p:strVal val="visible"/>
                                      </p:to>
                                    </p:set>
                                    <p:animEffect transition="in" filter="box(in)">
                                      <p:cBhvr>
                                        <p:cTn id="15" dur="500"/>
                                        <p:tgtEl>
                                          <p:spTgt spid="1065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80"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5">
            <a:extLst>
              <a:ext uri="{FF2B5EF4-FFF2-40B4-BE49-F238E27FC236}">
                <a16:creationId xmlns:a16="http://schemas.microsoft.com/office/drawing/2014/main" id="{064A6677-9C1C-0965-BB18-5DE83F8ADC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168CF9-D7E0-44A1-9FE9-E0EA911166B0}" type="slidenum">
              <a:rPr lang="en-US" altLang="zh-CN"/>
              <a:pPr eaLnBrk="1" hangingPunct="1"/>
              <a:t>24</a:t>
            </a:fld>
            <a:endParaRPr lang="en-US" altLang="zh-CN"/>
          </a:p>
        </p:txBody>
      </p:sp>
      <p:sp>
        <p:nvSpPr>
          <p:cNvPr id="9221" name="Rectangle 2">
            <a:extLst>
              <a:ext uri="{FF2B5EF4-FFF2-40B4-BE49-F238E27FC236}">
                <a16:creationId xmlns:a16="http://schemas.microsoft.com/office/drawing/2014/main" id="{452B7502-C282-4343-F3D2-7F3712ED35C0}"/>
              </a:ext>
            </a:extLst>
          </p:cNvPr>
          <p:cNvSpPr>
            <a:spLocks noGrp="1" noRot="1" noChangeArrowheads="1"/>
          </p:cNvSpPr>
          <p:nvPr>
            <p:ph type="title"/>
          </p:nvPr>
        </p:nvSpPr>
        <p:spPr>
          <a:xfrm>
            <a:off x="323850" y="1052513"/>
            <a:ext cx="5327650" cy="1143000"/>
          </a:xfrm>
        </p:spPr>
        <p:txBody>
          <a:bodyPr/>
          <a:lstStyle/>
          <a:p>
            <a:pPr eaLnBrk="1" hangingPunct="1"/>
            <a:r>
              <a:rPr lang="en-US" altLang="zh-CN" sz="3600" b="1"/>
              <a:t>Liang-Barsky</a:t>
            </a:r>
            <a:r>
              <a:rPr lang="zh-CN" altLang="en-US" sz="3600" b="1"/>
              <a:t>裁剪算法</a:t>
            </a:r>
            <a:r>
              <a:rPr lang="zh-CN" altLang="en-US"/>
              <a:t> </a:t>
            </a:r>
          </a:p>
        </p:txBody>
      </p:sp>
      <p:sp>
        <p:nvSpPr>
          <p:cNvPr id="9222" name="Rectangle 30">
            <a:extLst>
              <a:ext uri="{FF2B5EF4-FFF2-40B4-BE49-F238E27FC236}">
                <a16:creationId xmlns:a16="http://schemas.microsoft.com/office/drawing/2014/main" id="{E7E4A613-CFA6-1C7B-8434-02E4A410D93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3" name="Rectangle 32">
            <a:extLst>
              <a:ext uri="{FF2B5EF4-FFF2-40B4-BE49-F238E27FC236}">
                <a16:creationId xmlns:a16="http://schemas.microsoft.com/office/drawing/2014/main" id="{34CBC73E-407C-124A-B1A4-3DABF351CB2F}"/>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(17/18)</a:t>
            </a:r>
          </a:p>
        </p:txBody>
      </p:sp>
      <p:sp>
        <p:nvSpPr>
          <p:cNvPr id="9224" name="Rectangle 34">
            <a:extLst>
              <a:ext uri="{FF2B5EF4-FFF2-40B4-BE49-F238E27FC236}">
                <a16:creationId xmlns:a16="http://schemas.microsoft.com/office/drawing/2014/main" id="{51A34182-3972-1326-D7B7-E62AC21BE4F3}"/>
              </a:ext>
            </a:extLst>
          </p:cNvPr>
          <p:cNvSpPr>
            <a:spLocks noRot="1" noChangeArrowheads="1"/>
          </p:cNvSpPr>
          <p:nvPr/>
        </p:nvSpPr>
        <p:spPr bwMode="auto">
          <a:xfrm>
            <a:off x="107950" y="4078288"/>
            <a:ext cx="9144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Char char="v"/>
            </a:pPr>
            <a:r>
              <a:rPr lang="zh-CN" altLang="en-US" sz="2400" b="1"/>
              <a:t>向</a:t>
            </a:r>
            <a:r>
              <a:rPr lang="en-US" altLang="zh-CN" sz="2400" b="1"/>
              <a:t>x</a:t>
            </a:r>
            <a:r>
              <a:rPr lang="zh-CN" altLang="en-US" sz="2400" b="1"/>
              <a:t>轴投影，得到可见线段端点的 </a:t>
            </a:r>
            <a:r>
              <a:rPr lang="en-US" altLang="zh-CN" sz="2400" b="1"/>
              <a:t>x </a:t>
            </a:r>
            <a:r>
              <a:rPr lang="zh-CN" altLang="en-US" sz="2400" b="1"/>
              <a:t>坐标变化范围</a:t>
            </a:r>
            <a:r>
              <a:rPr lang="zh-CN" altLang="en-US" sz="2800" b="1"/>
              <a:t>   </a:t>
            </a:r>
          </a:p>
        </p:txBody>
      </p:sp>
      <p:sp>
        <p:nvSpPr>
          <p:cNvPr id="9225" name="Rectangle 38">
            <a:extLst>
              <a:ext uri="{FF2B5EF4-FFF2-40B4-BE49-F238E27FC236}">
                <a16:creationId xmlns:a16="http://schemas.microsoft.com/office/drawing/2014/main" id="{A61B7287-B0C6-B822-505D-5323968834F1}"/>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8" name="Object 37">
            <a:extLst>
              <a:ext uri="{FF2B5EF4-FFF2-40B4-BE49-F238E27FC236}">
                <a16:creationId xmlns:a16="http://schemas.microsoft.com/office/drawing/2014/main" id="{D6E8EBF1-5B45-86F7-5262-2B6CB7BC6A77}"/>
              </a:ext>
            </a:extLst>
          </p:cNvPr>
          <p:cNvGraphicFramePr>
            <a:graphicFrameLocks noChangeAspect="1"/>
          </p:cNvGraphicFramePr>
          <p:nvPr/>
        </p:nvGraphicFramePr>
        <p:xfrm>
          <a:off x="0" y="4652963"/>
          <a:ext cx="9145588" cy="434975"/>
        </p:xfrm>
        <a:graphic>
          <a:graphicData uri="http://schemas.openxmlformats.org/presentationml/2006/ole">
            <mc:AlternateContent xmlns:mc="http://schemas.openxmlformats.org/markup-compatibility/2006">
              <mc:Choice xmlns:v="urn:schemas-microsoft-com:vml" Requires="v">
                <p:oleObj name="公式" r:id="rId2" imgW="4800600" imgH="228600" progId="Equation.3">
                  <p:embed/>
                </p:oleObj>
              </mc:Choice>
              <mc:Fallback>
                <p:oleObj name="公式" r:id="rId2" imgW="4800600" imgH="228600" progId="Equation.3">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52963"/>
                        <a:ext cx="914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40">
            <a:extLst>
              <a:ext uri="{FF2B5EF4-FFF2-40B4-BE49-F238E27FC236}">
                <a16:creationId xmlns:a16="http://schemas.microsoft.com/office/drawing/2014/main" id="{912D6A84-0D96-2BF7-D6E3-541A08F5A799}"/>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19" name="Object 39">
            <a:extLst>
              <a:ext uri="{FF2B5EF4-FFF2-40B4-BE49-F238E27FC236}">
                <a16:creationId xmlns:a16="http://schemas.microsoft.com/office/drawing/2014/main" id="{34BBB118-101B-1F8E-98FE-E771F977F2D7}"/>
              </a:ext>
            </a:extLst>
          </p:cNvPr>
          <p:cNvGraphicFramePr>
            <a:graphicFrameLocks noChangeAspect="1"/>
          </p:cNvGraphicFramePr>
          <p:nvPr/>
        </p:nvGraphicFramePr>
        <p:xfrm>
          <a:off x="2124075" y="5229225"/>
          <a:ext cx="5041900" cy="900113"/>
        </p:xfrm>
        <a:graphic>
          <a:graphicData uri="http://schemas.openxmlformats.org/presentationml/2006/ole">
            <mc:AlternateContent xmlns:mc="http://schemas.openxmlformats.org/markup-compatibility/2006">
              <mc:Choice xmlns:v="urn:schemas-microsoft-com:vml" Requires="v">
                <p:oleObj name="公式" r:id="rId4" imgW="2565400" imgH="457200" progId="Equation.3">
                  <p:embed/>
                </p:oleObj>
              </mc:Choice>
              <mc:Fallback>
                <p:oleObj name="公式" r:id="rId4" imgW="2565400" imgH="4572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5229225"/>
                        <a:ext cx="504190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Text Box 41">
            <a:extLst>
              <a:ext uri="{FF2B5EF4-FFF2-40B4-BE49-F238E27FC236}">
                <a16:creationId xmlns:a16="http://schemas.microsoft.com/office/drawing/2014/main" id="{64C5E9DD-1421-D593-35AF-3EB669E1B7A2}"/>
              </a:ext>
            </a:extLst>
          </p:cNvPr>
          <p:cNvSpPr txBox="1">
            <a:spLocks noChangeArrowheads="1"/>
          </p:cNvSpPr>
          <p:nvPr/>
        </p:nvSpPr>
        <p:spPr bwMode="auto">
          <a:xfrm>
            <a:off x="468313" y="5251450"/>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左端点</a:t>
            </a:r>
            <a:r>
              <a:rPr lang="en-US" altLang="zh-CN" b="1"/>
              <a:t>x</a:t>
            </a:r>
            <a:r>
              <a:rPr lang="zh-CN" altLang="en-US" b="1"/>
              <a:t>坐标</a:t>
            </a:r>
          </a:p>
        </p:txBody>
      </p:sp>
      <p:sp>
        <p:nvSpPr>
          <p:cNvPr id="9228" name="Text Box 42">
            <a:extLst>
              <a:ext uri="{FF2B5EF4-FFF2-40B4-BE49-F238E27FC236}">
                <a16:creationId xmlns:a16="http://schemas.microsoft.com/office/drawing/2014/main" id="{5DA2475C-C895-2665-AB33-85E5B007FDB9}"/>
              </a:ext>
            </a:extLst>
          </p:cNvPr>
          <p:cNvSpPr txBox="1">
            <a:spLocks noChangeArrowheads="1"/>
          </p:cNvSpPr>
          <p:nvPr/>
        </p:nvSpPr>
        <p:spPr bwMode="auto">
          <a:xfrm>
            <a:off x="468313" y="5734050"/>
            <a:ext cx="1582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右端点</a:t>
            </a:r>
            <a:r>
              <a:rPr lang="en-US" altLang="zh-CN" b="1"/>
              <a:t>x</a:t>
            </a:r>
            <a:r>
              <a:rPr lang="zh-CN" altLang="en-US" b="1"/>
              <a:t>坐标</a:t>
            </a:r>
          </a:p>
        </p:txBody>
      </p:sp>
      <p:sp>
        <p:nvSpPr>
          <p:cNvPr id="9229" name="Rectangle 43">
            <a:extLst>
              <a:ext uri="{FF2B5EF4-FFF2-40B4-BE49-F238E27FC236}">
                <a16:creationId xmlns:a16="http://schemas.microsoft.com/office/drawing/2014/main" id="{9E044FC0-FB28-F4B1-3DD0-26625DF70DEE}"/>
              </a:ext>
            </a:extLst>
          </p:cNvPr>
          <p:cNvSpPr>
            <a:spLocks noGrp="1" noRot="1" noChangeArrowheads="1"/>
          </p:cNvSpPr>
          <p:nvPr>
            <p:ph type="body" idx="1"/>
          </p:nvPr>
        </p:nvSpPr>
        <p:spPr>
          <a:xfrm>
            <a:off x="63500" y="2420938"/>
            <a:ext cx="8540750" cy="4176712"/>
          </a:xfrm>
        </p:spPr>
        <p:txBody>
          <a:bodyPr/>
          <a:lstStyle/>
          <a:p>
            <a:pPr eaLnBrk="1" hangingPunct="1"/>
            <a:r>
              <a:rPr lang="en-US" altLang="zh-CN" sz="2800" b="1" i="1">
                <a:latin typeface="Times New Roman" panose="02020603050405020304" pitchFamily="18" charset="0"/>
              </a:rPr>
              <a:t>RS</a:t>
            </a:r>
            <a:r>
              <a:rPr lang="en-US" altLang="zh-CN" sz="2800" b="1"/>
              <a:t>,</a:t>
            </a:r>
            <a:r>
              <a:rPr lang="en-US" altLang="zh-CN" sz="2800" b="1" i="1">
                <a:latin typeface="Times New Roman" panose="02020603050405020304" pitchFamily="18" charset="0"/>
              </a:rPr>
              <a:t>AB</a:t>
            </a:r>
            <a:r>
              <a:rPr lang="en-US" altLang="zh-CN" sz="2800" b="1"/>
              <a:t>,</a:t>
            </a:r>
            <a:r>
              <a:rPr lang="en-US" altLang="zh-CN" sz="2800" b="1" i="1">
                <a:latin typeface="Times New Roman" panose="02020603050405020304" pitchFamily="18" charset="0"/>
              </a:rPr>
              <a:t> TU</a:t>
            </a:r>
            <a:r>
              <a:rPr lang="zh-CN" altLang="en-US" sz="2800" b="1">
                <a:latin typeface="Times New Roman" panose="02020603050405020304" pitchFamily="18" charset="0"/>
              </a:rPr>
              <a:t>三条线段的交集的端点坐标</a:t>
            </a:r>
          </a:p>
          <a:p>
            <a:pPr eaLnBrk="1" hangingPunct="1"/>
            <a:r>
              <a:rPr lang="zh-CN" altLang="en-US" sz="2800" b="1">
                <a:latin typeface="Times New Roman" panose="02020603050405020304" pitchFamily="18" charset="0"/>
              </a:rPr>
              <a:t>等价于求三条线段的</a:t>
            </a:r>
          </a:p>
          <a:p>
            <a:pPr eaLnBrk="1" hangingPunct="1">
              <a:buFont typeface="Wingdings" panose="05000000000000000000" pitchFamily="2" charset="2"/>
              <a:buNone/>
            </a:pPr>
            <a:r>
              <a:rPr lang="zh-CN" altLang="en-US" sz="2800" b="1">
                <a:latin typeface="Times New Roman" panose="02020603050405020304" pitchFamily="18" charset="0"/>
              </a:rPr>
              <a:t>    左端点的最大值，右端点的最小值</a:t>
            </a:r>
          </a:p>
          <a:p>
            <a:pPr eaLnBrk="1" hangingPunct="1">
              <a:buFont typeface="Wingdings" panose="05000000000000000000" pitchFamily="2" charset="2"/>
              <a:buNone/>
            </a:pPr>
            <a:endParaRPr lang="zh-CN" altLang="en-US" sz="2800" b="1">
              <a:latin typeface="Times New Roman" panose="02020603050405020304" pitchFamily="18" charset="0"/>
            </a:endParaRPr>
          </a:p>
          <a:p>
            <a:pPr eaLnBrk="1" hangingPunct="1">
              <a:buFont typeface="Wingdings" panose="05000000000000000000" pitchFamily="2" charset="2"/>
              <a:buNone/>
            </a:pPr>
            <a:endParaRPr lang="zh-CN" altLang="en-US" sz="2800" b="1">
              <a:latin typeface="Times New Roman" panose="02020603050405020304" pitchFamily="18" charset="0"/>
            </a:endParaRPr>
          </a:p>
          <a:p>
            <a:pPr eaLnBrk="1" hangingPunct="1">
              <a:buFont typeface="Wingdings" panose="05000000000000000000" pitchFamily="2" charset="2"/>
              <a:buNone/>
            </a:pPr>
            <a:endParaRPr lang="zh-CN" altLang="en-US" sz="2800" b="1">
              <a:latin typeface="Times New Roman" panose="02020603050405020304" pitchFamily="18" charset="0"/>
            </a:endParaRPr>
          </a:p>
          <a:p>
            <a:pPr eaLnBrk="1" hangingPunct="1">
              <a:buFont typeface="Wingdings" panose="05000000000000000000" pitchFamily="2" charset="2"/>
              <a:buNone/>
            </a:pPr>
            <a:endParaRPr lang="zh-CN" altLang="en-US" sz="2800" b="1">
              <a:latin typeface="Times New Roman" panose="02020603050405020304" pitchFamily="18" charset="0"/>
            </a:endParaRPr>
          </a:p>
          <a:p>
            <a:pPr eaLnBrk="1" hangingPunct="1">
              <a:buFont typeface="Wingdings" panose="05000000000000000000" pitchFamily="2" charset="2"/>
              <a:buNone/>
            </a:pPr>
            <a:r>
              <a:rPr lang="zh-CN" altLang="en-US" sz="2800" b="1">
                <a:latin typeface="Times New Roman" panose="02020603050405020304" pitchFamily="18" charset="0"/>
              </a:rPr>
              <a:t>     </a:t>
            </a:r>
            <a:r>
              <a:rPr lang="en-US" altLang="zh-CN" sz="2000" b="1">
                <a:latin typeface="Times New Roman" panose="02020603050405020304" pitchFamily="18" charset="0"/>
              </a:rPr>
              <a:t>y</a:t>
            </a:r>
            <a:r>
              <a:rPr lang="zh-CN" altLang="en-US" sz="2000" b="1">
                <a:latin typeface="Times New Roman" panose="02020603050405020304" pitchFamily="18" charset="0"/>
              </a:rPr>
              <a:t>坐标可由将</a:t>
            </a:r>
            <a:r>
              <a:rPr lang="en-US" altLang="zh-CN" sz="2000" b="1">
                <a:latin typeface="Times New Roman" panose="02020603050405020304" pitchFamily="18" charset="0"/>
              </a:rPr>
              <a:t>x</a:t>
            </a:r>
            <a:r>
              <a:rPr lang="zh-CN" altLang="en-US" sz="2000" b="1">
                <a:latin typeface="Times New Roman" panose="02020603050405020304" pitchFamily="18" charset="0"/>
              </a:rPr>
              <a:t>坐标代入直线方程计算得到</a:t>
            </a:r>
          </a:p>
        </p:txBody>
      </p:sp>
      <p:grpSp>
        <p:nvGrpSpPr>
          <p:cNvPr id="9230" name="Group 49">
            <a:extLst>
              <a:ext uri="{FF2B5EF4-FFF2-40B4-BE49-F238E27FC236}">
                <a16:creationId xmlns:a16="http://schemas.microsoft.com/office/drawing/2014/main" id="{C538B1D2-D57F-250A-88B5-6A0762317E5A}"/>
              </a:ext>
            </a:extLst>
          </p:cNvPr>
          <p:cNvGrpSpPr>
            <a:grpSpLocks/>
          </p:cNvGrpSpPr>
          <p:nvPr/>
        </p:nvGrpSpPr>
        <p:grpSpPr bwMode="auto">
          <a:xfrm>
            <a:off x="6324600" y="1052513"/>
            <a:ext cx="3071813" cy="3297237"/>
            <a:chOff x="3984" y="663"/>
            <a:chExt cx="1935" cy="2077"/>
          </a:xfrm>
        </p:grpSpPr>
        <p:sp>
          <p:nvSpPr>
            <p:cNvPr id="9231" name="AutoShape 5">
              <a:extLst>
                <a:ext uri="{FF2B5EF4-FFF2-40B4-BE49-F238E27FC236}">
                  <a16:creationId xmlns:a16="http://schemas.microsoft.com/office/drawing/2014/main" id="{53C299CC-B030-1B15-BD2F-6A1176B39EEE}"/>
                </a:ext>
              </a:extLst>
            </p:cNvPr>
            <p:cNvSpPr>
              <a:spLocks noChangeAspect="1" noChangeArrowheads="1"/>
            </p:cNvSpPr>
            <p:nvPr/>
          </p:nvSpPr>
          <p:spPr bwMode="auto">
            <a:xfrm>
              <a:off x="3984" y="663"/>
              <a:ext cx="1935" cy="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32" name="Line 6">
              <a:extLst>
                <a:ext uri="{FF2B5EF4-FFF2-40B4-BE49-F238E27FC236}">
                  <a16:creationId xmlns:a16="http://schemas.microsoft.com/office/drawing/2014/main" id="{6EFB9B11-4276-242C-D40F-2AD57CF7EA47}"/>
                </a:ext>
              </a:extLst>
            </p:cNvPr>
            <p:cNvSpPr>
              <a:spLocks noChangeShapeType="1"/>
            </p:cNvSpPr>
            <p:nvPr/>
          </p:nvSpPr>
          <p:spPr bwMode="auto">
            <a:xfrm>
              <a:off x="4260"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7">
              <a:extLst>
                <a:ext uri="{FF2B5EF4-FFF2-40B4-BE49-F238E27FC236}">
                  <a16:creationId xmlns:a16="http://schemas.microsoft.com/office/drawing/2014/main" id="{4D7A1A1D-E9B3-20DA-777C-C4DD816FFA89}"/>
                </a:ext>
              </a:extLst>
            </p:cNvPr>
            <p:cNvSpPr>
              <a:spLocks noChangeShapeType="1"/>
            </p:cNvSpPr>
            <p:nvPr/>
          </p:nvSpPr>
          <p:spPr bwMode="auto">
            <a:xfrm>
              <a:off x="4260"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8">
              <a:extLst>
                <a:ext uri="{FF2B5EF4-FFF2-40B4-BE49-F238E27FC236}">
                  <a16:creationId xmlns:a16="http://schemas.microsoft.com/office/drawing/2014/main" id="{AD1E73E2-D013-559F-F88B-0F4A9905111B}"/>
                </a:ext>
              </a:extLst>
            </p:cNvPr>
            <p:cNvSpPr>
              <a:spLocks noChangeShapeType="1"/>
            </p:cNvSpPr>
            <p:nvPr/>
          </p:nvSpPr>
          <p:spPr bwMode="auto">
            <a:xfrm>
              <a:off x="4537"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9">
              <a:extLst>
                <a:ext uri="{FF2B5EF4-FFF2-40B4-BE49-F238E27FC236}">
                  <a16:creationId xmlns:a16="http://schemas.microsoft.com/office/drawing/2014/main" id="{3A9982D8-1423-BC6B-822F-A1028E8DA7AB}"/>
                </a:ext>
              </a:extLst>
            </p:cNvPr>
            <p:cNvSpPr>
              <a:spLocks noChangeShapeType="1"/>
            </p:cNvSpPr>
            <p:nvPr/>
          </p:nvSpPr>
          <p:spPr bwMode="auto">
            <a:xfrm>
              <a:off x="5366"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Text Box 10">
              <a:extLst>
                <a:ext uri="{FF2B5EF4-FFF2-40B4-BE49-F238E27FC236}">
                  <a16:creationId xmlns:a16="http://schemas.microsoft.com/office/drawing/2014/main" id="{16F83E09-F363-FDF0-018A-CB535DD6F753}"/>
                </a:ext>
              </a:extLst>
            </p:cNvPr>
            <p:cNvSpPr txBox="1">
              <a:spLocks noChangeArrowheads="1"/>
            </p:cNvSpPr>
            <p:nvPr/>
          </p:nvSpPr>
          <p:spPr bwMode="auto">
            <a:xfrm>
              <a:off x="4314"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9237" name="Text Box 11">
              <a:extLst>
                <a:ext uri="{FF2B5EF4-FFF2-40B4-BE49-F238E27FC236}">
                  <a16:creationId xmlns:a16="http://schemas.microsoft.com/office/drawing/2014/main" id="{F13089BA-1500-300B-0692-9C02D71D82BF}"/>
                </a:ext>
              </a:extLst>
            </p:cNvPr>
            <p:cNvSpPr txBox="1">
              <a:spLocks noChangeArrowheads="1"/>
            </p:cNvSpPr>
            <p:nvPr/>
          </p:nvSpPr>
          <p:spPr bwMode="auto">
            <a:xfrm>
              <a:off x="4260"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9238" name="Text Box 12">
              <a:extLst>
                <a:ext uri="{FF2B5EF4-FFF2-40B4-BE49-F238E27FC236}">
                  <a16:creationId xmlns:a16="http://schemas.microsoft.com/office/drawing/2014/main" id="{F4552DA0-20EB-9293-60CB-25972BF841BB}"/>
                </a:ext>
              </a:extLst>
            </p:cNvPr>
            <p:cNvSpPr txBox="1">
              <a:spLocks noChangeArrowheads="1"/>
            </p:cNvSpPr>
            <p:nvPr/>
          </p:nvSpPr>
          <p:spPr bwMode="auto">
            <a:xfrm>
              <a:off x="5120"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9239" name="Text Box 13">
              <a:extLst>
                <a:ext uri="{FF2B5EF4-FFF2-40B4-BE49-F238E27FC236}">
                  <a16:creationId xmlns:a16="http://schemas.microsoft.com/office/drawing/2014/main" id="{C55CDBB2-9E6A-5307-35FC-B22420C6D5AC}"/>
                </a:ext>
              </a:extLst>
            </p:cNvPr>
            <p:cNvSpPr txBox="1">
              <a:spLocks noChangeArrowheads="1"/>
            </p:cNvSpPr>
            <p:nvPr/>
          </p:nvSpPr>
          <p:spPr bwMode="auto">
            <a:xfrm>
              <a:off x="5159"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9240" name="Text Box 14">
              <a:extLst>
                <a:ext uri="{FF2B5EF4-FFF2-40B4-BE49-F238E27FC236}">
                  <a16:creationId xmlns:a16="http://schemas.microsoft.com/office/drawing/2014/main" id="{DEE54BE5-7DEB-9E5B-6D91-6574E7414A22}"/>
                </a:ext>
              </a:extLst>
            </p:cNvPr>
            <p:cNvSpPr txBox="1">
              <a:spLocks noChangeArrowheads="1"/>
            </p:cNvSpPr>
            <p:nvPr/>
          </p:nvSpPr>
          <p:spPr bwMode="auto">
            <a:xfrm>
              <a:off x="3992"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y</a:t>
              </a:r>
              <a:r>
                <a:rPr lang="en-US" altLang="zh-CN" sz="1600" b="1" baseline="-25000">
                  <a:latin typeface="Times New Roman" panose="02020603050405020304" pitchFamily="18" charset="0"/>
                </a:rPr>
                <a:t>max</a:t>
              </a:r>
              <a:endParaRPr lang="en-US" altLang="zh-CN" sz="1600" b="1"/>
            </a:p>
          </p:txBody>
        </p:sp>
        <p:sp>
          <p:nvSpPr>
            <p:cNvPr id="9241" name="Text Box 15">
              <a:extLst>
                <a:ext uri="{FF2B5EF4-FFF2-40B4-BE49-F238E27FC236}">
                  <a16:creationId xmlns:a16="http://schemas.microsoft.com/office/drawing/2014/main" id="{823CB813-7862-1AD0-15D3-8A14D33E1DAD}"/>
                </a:ext>
              </a:extLst>
            </p:cNvPr>
            <p:cNvSpPr txBox="1">
              <a:spLocks noChangeArrowheads="1"/>
            </p:cNvSpPr>
            <p:nvPr/>
          </p:nvSpPr>
          <p:spPr bwMode="auto">
            <a:xfrm>
              <a:off x="3992"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y</a:t>
              </a:r>
              <a:r>
                <a:rPr lang="en-US" altLang="zh-CN" sz="1600" b="1" baseline="-25000">
                  <a:latin typeface="Times New Roman" panose="02020603050405020304" pitchFamily="18" charset="0"/>
                </a:rPr>
                <a:t>min</a:t>
              </a:r>
              <a:endParaRPr lang="en-US" altLang="zh-CN" sz="1600" b="1"/>
            </a:p>
          </p:txBody>
        </p:sp>
        <p:sp>
          <p:nvSpPr>
            <p:cNvPr id="9242" name="Text Box 16">
              <a:extLst>
                <a:ext uri="{FF2B5EF4-FFF2-40B4-BE49-F238E27FC236}">
                  <a16:creationId xmlns:a16="http://schemas.microsoft.com/office/drawing/2014/main" id="{7C30EDDD-251D-B4EA-E042-760902C5D52E}"/>
                </a:ext>
              </a:extLst>
            </p:cNvPr>
            <p:cNvSpPr txBox="1">
              <a:spLocks noChangeArrowheads="1"/>
            </p:cNvSpPr>
            <p:nvPr/>
          </p:nvSpPr>
          <p:spPr bwMode="auto">
            <a:xfrm>
              <a:off x="4360"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x</a:t>
              </a:r>
              <a:r>
                <a:rPr lang="en-US" altLang="zh-CN" sz="1600" b="1" baseline="-25000">
                  <a:latin typeface="Times New Roman" panose="02020603050405020304" pitchFamily="18" charset="0"/>
                </a:rPr>
                <a:t>min</a:t>
              </a:r>
              <a:endParaRPr lang="en-US" altLang="zh-CN" sz="1600" b="1"/>
            </a:p>
          </p:txBody>
        </p:sp>
        <p:sp>
          <p:nvSpPr>
            <p:cNvPr id="9243" name="Text Box 17">
              <a:extLst>
                <a:ext uri="{FF2B5EF4-FFF2-40B4-BE49-F238E27FC236}">
                  <a16:creationId xmlns:a16="http://schemas.microsoft.com/office/drawing/2014/main" id="{1F8D418B-CCEB-76FC-6767-6B0B576037B5}"/>
                </a:ext>
              </a:extLst>
            </p:cNvPr>
            <p:cNvSpPr txBox="1">
              <a:spLocks noChangeArrowheads="1"/>
            </p:cNvSpPr>
            <p:nvPr/>
          </p:nvSpPr>
          <p:spPr bwMode="auto">
            <a:xfrm>
              <a:off x="5200"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x</a:t>
              </a:r>
              <a:r>
                <a:rPr lang="en-US" altLang="zh-CN" sz="1600" b="1" baseline="-25000">
                  <a:latin typeface="Times New Roman" panose="02020603050405020304" pitchFamily="18" charset="0"/>
                </a:rPr>
                <a:t>ma</a:t>
              </a:r>
              <a:r>
                <a:rPr lang="en-US" altLang="zh-CN" sz="1600" baseline="-25000">
                  <a:latin typeface="Times New Roman" panose="02020603050405020304" pitchFamily="18" charset="0"/>
                </a:rPr>
                <a:t>x</a:t>
              </a:r>
              <a:endParaRPr lang="en-US" altLang="zh-CN" sz="1600"/>
            </a:p>
          </p:txBody>
        </p:sp>
        <p:sp>
          <p:nvSpPr>
            <p:cNvPr id="9244" name="Text Box 18">
              <a:extLst>
                <a:ext uri="{FF2B5EF4-FFF2-40B4-BE49-F238E27FC236}">
                  <a16:creationId xmlns:a16="http://schemas.microsoft.com/office/drawing/2014/main" id="{9F14DD58-1DD6-F33A-3731-1E16969B2038}"/>
                </a:ext>
              </a:extLst>
            </p:cNvPr>
            <p:cNvSpPr txBox="1">
              <a:spLocks noChangeArrowheads="1"/>
            </p:cNvSpPr>
            <p:nvPr/>
          </p:nvSpPr>
          <p:spPr bwMode="auto">
            <a:xfrm>
              <a:off x="4498"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9245" name="Text Box 19">
              <a:extLst>
                <a:ext uri="{FF2B5EF4-FFF2-40B4-BE49-F238E27FC236}">
                  <a16:creationId xmlns:a16="http://schemas.microsoft.com/office/drawing/2014/main" id="{B1DD5A52-2EF3-150F-89DB-761302B0EFA0}"/>
                </a:ext>
              </a:extLst>
            </p:cNvPr>
            <p:cNvSpPr txBox="1">
              <a:spLocks noChangeArrowheads="1"/>
            </p:cNvSpPr>
            <p:nvPr/>
          </p:nvSpPr>
          <p:spPr bwMode="auto">
            <a:xfrm>
              <a:off x="4721" y="1815"/>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9246" name="Text Box 20">
              <a:extLst>
                <a:ext uri="{FF2B5EF4-FFF2-40B4-BE49-F238E27FC236}">
                  <a16:creationId xmlns:a16="http://schemas.microsoft.com/office/drawing/2014/main" id="{B315A327-57CE-5D3F-66C6-29B8C2604EAD}"/>
                </a:ext>
              </a:extLst>
            </p:cNvPr>
            <p:cNvSpPr txBox="1">
              <a:spLocks noChangeArrowheads="1"/>
            </p:cNvSpPr>
            <p:nvPr/>
          </p:nvSpPr>
          <p:spPr bwMode="auto">
            <a:xfrm>
              <a:off x="5339" y="1194"/>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sp>
          <p:nvSpPr>
            <p:cNvPr id="9247" name="Text Box 21">
              <a:extLst>
                <a:ext uri="{FF2B5EF4-FFF2-40B4-BE49-F238E27FC236}">
                  <a16:creationId xmlns:a16="http://schemas.microsoft.com/office/drawing/2014/main" id="{FB8DC0DE-5287-C50D-8B56-18A635B198BF}"/>
                </a:ext>
              </a:extLst>
            </p:cNvPr>
            <p:cNvSpPr txBox="1">
              <a:spLocks noChangeArrowheads="1"/>
            </p:cNvSpPr>
            <p:nvPr/>
          </p:nvSpPr>
          <p:spPr bwMode="auto">
            <a:xfrm>
              <a:off x="5494" y="1043"/>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9248" name="Text Box 22">
              <a:extLst>
                <a:ext uri="{FF2B5EF4-FFF2-40B4-BE49-F238E27FC236}">
                  <a16:creationId xmlns:a16="http://schemas.microsoft.com/office/drawing/2014/main" id="{8A9EF1FD-427D-6D7C-2A06-6A0C83CB18D9}"/>
                </a:ext>
              </a:extLst>
            </p:cNvPr>
            <p:cNvSpPr txBox="1">
              <a:spLocks noChangeArrowheads="1"/>
            </p:cNvSpPr>
            <p:nvPr/>
          </p:nvSpPr>
          <p:spPr bwMode="auto">
            <a:xfrm>
              <a:off x="4179"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9249" name="Text Box 23">
              <a:extLst>
                <a:ext uri="{FF2B5EF4-FFF2-40B4-BE49-F238E27FC236}">
                  <a16:creationId xmlns:a16="http://schemas.microsoft.com/office/drawing/2014/main" id="{88C92641-6B8A-421D-41C1-D3CD87E4AD53}"/>
                </a:ext>
              </a:extLst>
            </p:cNvPr>
            <p:cNvSpPr txBox="1">
              <a:spLocks noChangeArrowheads="1"/>
            </p:cNvSpPr>
            <p:nvPr/>
          </p:nvSpPr>
          <p:spPr bwMode="auto">
            <a:xfrm>
              <a:off x="4721"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A</a:t>
              </a:r>
              <a:endParaRPr lang="en-US" altLang="zh-CN" sz="1600" b="1"/>
            </a:p>
          </p:txBody>
        </p:sp>
        <p:sp>
          <p:nvSpPr>
            <p:cNvPr id="9250" name="Text Box 24">
              <a:extLst>
                <a:ext uri="{FF2B5EF4-FFF2-40B4-BE49-F238E27FC236}">
                  <a16:creationId xmlns:a16="http://schemas.microsoft.com/office/drawing/2014/main" id="{C7DFCDC9-0556-BA62-C2E6-E6B215746046}"/>
                </a:ext>
              </a:extLst>
            </p:cNvPr>
            <p:cNvSpPr txBox="1">
              <a:spLocks noChangeArrowheads="1"/>
            </p:cNvSpPr>
            <p:nvPr/>
          </p:nvSpPr>
          <p:spPr bwMode="auto">
            <a:xfrm>
              <a:off x="5543"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grpSp>
          <p:nvGrpSpPr>
            <p:cNvPr id="9251" name="Group 25">
              <a:extLst>
                <a:ext uri="{FF2B5EF4-FFF2-40B4-BE49-F238E27FC236}">
                  <a16:creationId xmlns:a16="http://schemas.microsoft.com/office/drawing/2014/main" id="{CBE575ED-1F7A-4412-FE67-BDDC67846AD2}"/>
                </a:ext>
              </a:extLst>
            </p:cNvPr>
            <p:cNvGrpSpPr>
              <a:grpSpLocks/>
            </p:cNvGrpSpPr>
            <p:nvPr/>
          </p:nvGrpSpPr>
          <p:grpSpPr bwMode="auto">
            <a:xfrm>
              <a:off x="4353" y="903"/>
              <a:ext cx="1382" cy="1382"/>
              <a:chOff x="4679" y="9474"/>
              <a:chExt cx="2700" cy="2699"/>
            </a:xfrm>
          </p:grpSpPr>
          <p:sp>
            <p:nvSpPr>
              <p:cNvPr id="9258" name="Line 26">
                <a:extLst>
                  <a:ext uri="{FF2B5EF4-FFF2-40B4-BE49-F238E27FC236}">
                    <a16:creationId xmlns:a16="http://schemas.microsoft.com/office/drawing/2014/main" id="{B5B23248-B579-3C8F-AEB0-4119F43C5F22}"/>
                  </a:ext>
                </a:extLst>
              </p:cNvPr>
              <p:cNvSpPr>
                <a:spLocks noChangeShapeType="1"/>
              </p:cNvSpPr>
              <p:nvPr/>
            </p:nvSpPr>
            <p:spPr bwMode="auto">
              <a:xfrm flipH="1">
                <a:off x="4679" y="9474"/>
                <a:ext cx="2700" cy="26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27">
                <a:extLst>
                  <a:ext uri="{FF2B5EF4-FFF2-40B4-BE49-F238E27FC236}">
                    <a16:creationId xmlns:a16="http://schemas.microsoft.com/office/drawing/2014/main" id="{2C4986A8-EA09-4BFA-858E-97D98E198387}"/>
                  </a:ext>
                </a:extLst>
              </p:cNvPr>
              <p:cNvSpPr>
                <a:spLocks noChangeShapeType="1"/>
              </p:cNvSpPr>
              <p:nvPr/>
            </p:nvSpPr>
            <p:spPr bwMode="auto">
              <a:xfrm flipH="1">
                <a:off x="5719" y="9555"/>
                <a:ext cx="1565" cy="15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52" name="Text Box 28">
              <a:extLst>
                <a:ext uri="{FF2B5EF4-FFF2-40B4-BE49-F238E27FC236}">
                  <a16:creationId xmlns:a16="http://schemas.microsoft.com/office/drawing/2014/main" id="{82AA606D-660B-C960-5FCC-F9BF0F266851}"/>
                </a:ext>
              </a:extLst>
            </p:cNvPr>
            <p:cNvSpPr txBox="1">
              <a:spLocks noChangeArrowheads="1"/>
            </p:cNvSpPr>
            <p:nvPr/>
          </p:nvSpPr>
          <p:spPr bwMode="auto">
            <a:xfrm>
              <a:off x="4076" y="2420"/>
              <a:ext cx="165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AS</a:t>
              </a:r>
              <a:r>
                <a:rPr lang="zh-CN" altLang="en-US" sz="1400" b="1">
                  <a:latin typeface="Times New Roman" panose="02020603050405020304" pitchFamily="18" charset="0"/>
                </a:rPr>
                <a:t>是一维窗口</a:t>
              </a:r>
              <a:r>
                <a:rPr lang="en-US" altLang="zh-CN" sz="1400" b="1">
                  <a:latin typeface="Times New Roman" panose="02020603050405020304" pitchFamily="18" charset="0"/>
                </a:rPr>
                <a:t>TS</a:t>
              </a:r>
              <a:r>
                <a:rPr lang="zh-CN" altLang="en-US" sz="1400" b="1">
                  <a:latin typeface="Times New Roman" panose="02020603050405020304" pitchFamily="18" charset="0"/>
                </a:rPr>
                <a:t>中的可见部分</a:t>
              </a:r>
              <a:endParaRPr lang="zh-CN" altLang="en-US" sz="1400" b="1"/>
            </a:p>
          </p:txBody>
        </p:sp>
        <p:sp>
          <p:nvSpPr>
            <p:cNvPr id="9253" name="Line 44">
              <a:extLst>
                <a:ext uri="{FF2B5EF4-FFF2-40B4-BE49-F238E27FC236}">
                  <a16:creationId xmlns:a16="http://schemas.microsoft.com/office/drawing/2014/main" id="{EC6351ED-7F88-FA34-A838-F94DA60C2F94}"/>
                </a:ext>
              </a:extLst>
            </p:cNvPr>
            <p:cNvSpPr>
              <a:spLocks noChangeShapeType="1"/>
            </p:cNvSpPr>
            <p:nvPr/>
          </p:nvSpPr>
          <p:spPr bwMode="auto">
            <a:xfrm>
              <a:off x="4286" y="935"/>
              <a:ext cx="1316" cy="1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54" name="Text Box 45">
              <a:extLst>
                <a:ext uri="{FF2B5EF4-FFF2-40B4-BE49-F238E27FC236}">
                  <a16:creationId xmlns:a16="http://schemas.microsoft.com/office/drawing/2014/main" id="{4068374C-6CC5-D72A-16BE-0B3E651A4218}"/>
                </a:ext>
              </a:extLst>
            </p:cNvPr>
            <p:cNvSpPr txBox="1">
              <a:spLocks noChangeArrowheads="1"/>
            </p:cNvSpPr>
            <p:nvPr/>
          </p:nvSpPr>
          <p:spPr bwMode="auto">
            <a:xfrm>
              <a:off x="4286" y="1044"/>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9255" name="Text Box 46">
              <a:extLst>
                <a:ext uri="{FF2B5EF4-FFF2-40B4-BE49-F238E27FC236}">
                  <a16:creationId xmlns:a16="http://schemas.microsoft.com/office/drawing/2014/main" id="{F226E7FC-30ED-66B0-AAE2-C5FCE532C47B}"/>
                </a:ext>
              </a:extLst>
            </p:cNvPr>
            <p:cNvSpPr txBox="1">
              <a:spLocks noChangeArrowheads="1"/>
            </p:cNvSpPr>
            <p:nvPr/>
          </p:nvSpPr>
          <p:spPr bwMode="auto">
            <a:xfrm>
              <a:off x="4489" y="120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9256" name="Text Box 47">
              <a:extLst>
                <a:ext uri="{FF2B5EF4-FFF2-40B4-BE49-F238E27FC236}">
                  <a16:creationId xmlns:a16="http://schemas.microsoft.com/office/drawing/2014/main" id="{948D1176-06D5-CB8E-5EA0-B645A610FA44}"/>
                </a:ext>
              </a:extLst>
            </p:cNvPr>
            <p:cNvSpPr txBox="1">
              <a:spLocks noChangeArrowheads="1"/>
            </p:cNvSpPr>
            <p:nvPr/>
          </p:nvSpPr>
          <p:spPr bwMode="auto">
            <a:xfrm>
              <a:off x="5106" y="1815"/>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9257" name="Text Box 48">
              <a:extLst>
                <a:ext uri="{FF2B5EF4-FFF2-40B4-BE49-F238E27FC236}">
                  <a16:creationId xmlns:a16="http://schemas.microsoft.com/office/drawing/2014/main" id="{DA32DDFD-CA7E-C0B6-EBC6-B9B4E06CB73E}"/>
                </a:ext>
              </a:extLst>
            </p:cNvPr>
            <p:cNvSpPr txBox="1">
              <a:spLocks noChangeArrowheads="1"/>
            </p:cNvSpPr>
            <p:nvPr/>
          </p:nvSpPr>
          <p:spPr bwMode="auto">
            <a:xfrm>
              <a:off x="5339" y="1921"/>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gr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灯片编号占位符 7">
            <a:extLst>
              <a:ext uri="{FF2B5EF4-FFF2-40B4-BE49-F238E27FC236}">
                <a16:creationId xmlns:a16="http://schemas.microsoft.com/office/drawing/2014/main" id="{C4875512-8991-4F2D-FB21-5F69FC5D2B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7FFB00-C968-4B87-B87C-381630C34BC6}" type="slidenum">
              <a:rPr lang="en-US" altLang="zh-CN"/>
              <a:pPr eaLnBrk="1" hangingPunct="1"/>
              <a:t>25</a:t>
            </a:fld>
            <a:endParaRPr lang="en-US" altLang="zh-CN"/>
          </a:p>
        </p:txBody>
      </p:sp>
      <p:sp>
        <p:nvSpPr>
          <p:cNvPr id="10248" name="Rectangle 2">
            <a:extLst>
              <a:ext uri="{FF2B5EF4-FFF2-40B4-BE49-F238E27FC236}">
                <a16:creationId xmlns:a16="http://schemas.microsoft.com/office/drawing/2014/main" id="{BBB9E044-F0DD-FCD9-DA79-8DA362F5039B}"/>
              </a:ext>
            </a:extLst>
          </p:cNvPr>
          <p:cNvSpPr>
            <a:spLocks noGrp="1" noRot="1" noChangeArrowheads="1"/>
          </p:cNvSpPr>
          <p:nvPr>
            <p:ph type="title"/>
          </p:nvPr>
        </p:nvSpPr>
        <p:spPr>
          <a:xfrm>
            <a:off x="301625" y="917575"/>
            <a:ext cx="8540750" cy="1143000"/>
          </a:xfrm>
        </p:spPr>
        <p:txBody>
          <a:bodyPr/>
          <a:lstStyle/>
          <a:p>
            <a:pPr eaLnBrk="1" hangingPunct="1"/>
            <a:r>
              <a:rPr lang="en-US" altLang="zh-CN" sz="3600" b="1"/>
              <a:t>Liang-Barsky</a:t>
            </a:r>
            <a:r>
              <a:rPr lang="zh-CN" altLang="en-US" sz="3600" b="1"/>
              <a:t>裁剪算法</a:t>
            </a:r>
          </a:p>
        </p:txBody>
      </p:sp>
      <p:sp>
        <p:nvSpPr>
          <p:cNvPr id="65539" name="Rectangle 3">
            <a:extLst>
              <a:ext uri="{FF2B5EF4-FFF2-40B4-BE49-F238E27FC236}">
                <a16:creationId xmlns:a16="http://schemas.microsoft.com/office/drawing/2014/main" id="{990F0E7E-517E-B9CD-8FB5-499BDD374FAD}"/>
              </a:ext>
            </a:extLst>
          </p:cNvPr>
          <p:cNvSpPr>
            <a:spLocks noGrp="1" noRot="1" noChangeArrowheads="1"/>
          </p:cNvSpPr>
          <p:nvPr>
            <p:ph type="body" sz="half" idx="1"/>
          </p:nvPr>
        </p:nvSpPr>
        <p:spPr>
          <a:xfrm>
            <a:off x="301625" y="1905000"/>
            <a:ext cx="8518525" cy="660400"/>
          </a:xfrm>
        </p:spPr>
        <p:txBody>
          <a:bodyPr/>
          <a:lstStyle/>
          <a:p>
            <a:pPr eaLnBrk="1" hangingPunct="1"/>
            <a:r>
              <a:rPr lang="en-US" altLang="zh-CN" sz="2800" b="1"/>
              <a:t>AB</a:t>
            </a:r>
            <a:r>
              <a:rPr lang="zh-CN" altLang="en-US" sz="2800" b="1"/>
              <a:t>有可见部分的充要条件也可表示为</a:t>
            </a:r>
          </a:p>
        </p:txBody>
      </p:sp>
      <p:sp>
        <p:nvSpPr>
          <p:cNvPr id="10250" name="Rectangle 5">
            <a:extLst>
              <a:ext uri="{FF2B5EF4-FFF2-40B4-BE49-F238E27FC236}">
                <a16:creationId xmlns:a16="http://schemas.microsoft.com/office/drawing/2014/main" id="{638BDD23-F21B-7EF1-0B74-0233D32B5F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5540" name="Object 4">
            <a:extLst>
              <a:ext uri="{FF2B5EF4-FFF2-40B4-BE49-F238E27FC236}">
                <a16:creationId xmlns:a16="http://schemas.microsoft.com/office/drawing/2014/main" id="{2D0DCE79-8DEB-E3FC-1FE9-6E976C7FE5C3}"/>
              </a:ext>
            </a:extLst>
          </p:cNvPr>
          <p:cNvGraphicFramePr>
            <a:graphicFrameLocks noChangeAspect="1"/>
          </p:cNvGraphicFramePr>
          <p:nvPr/>
        </p:nvGraphicFramePr>
        <p:xfrm>
          <a:off x="539750" y="2711450"/>
          <a:ext cx="8351838" cy="415925"/>
        </p:xfrm>
        <a:graphic>
          <a:graphicData uri="http://schemas.openxmlformats.org/presentationml/2006/ole">
            <mc:AlternateContent xmlns:mc="http://schemas.openxmlformats.org/markup-compatibility/2006">
              <mc:Choice xmlns:v="urn:schemas-microsoft-com:vml" Requires="v">
                <p:oleObj name="公式" r:id="rId2" imgW="4152600" imgH="203040" progId="Equation.3">
                  <p:embed/>
                </p:oleObj>
              </mc:Choice>
              <mc:Fallback>
                <p:oleObj name="公式" r:id="rId2" imgW="4152600" imgH="2030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711450"/>
                        <a:ext cx="835183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7">
            <a:extLst>
              <a:ext uri="{FF2B5EF4-FFF2-40B4-BE49-F238E27FC236}">
                <a16:creationId xmlns:a16="http://schemas.microsoft.com/office/drawing/2014/main" id="{4FA8F99F-5F49-98BD-1530-8EA84556ACAB}"/>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2" name="Rectangle 9">
            <a:extLst>
              <a:ext uri="{FF2B5EF4-FFF2-40B4-BE49-F238E27FC236}">
                <a16:creationId xmlns:a16="http://schemas.microsoft.com/office/drawing/2014/main" id="{0E7C035D-278B-53FC-66B5-D5E33ADAD04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5542" name="Object 6">
            <a:extLst>
              <a:ext uri="{FF2B5EF4-FFF2-40B4-BE49-F238E27FC236}">
                <a16:creationId xmlns:a16="http://schemas.microsoft.com/office/drawing/2014/main" id="{5A6DDC96-0F73-B9C0-930D-106E35E94D1D}"/>
              </a:ext>
            </a:extLst>
          </p:cNvPr>
          <p:cNvGraphicFramePr>
            <a:graphicFrameLocks noChangeAspect="1"/>
          </p:cNvGraphicFramePr>
          <p:nvPr/>
        </p:nvGraphicFramePr>
        <p:xfrm>
          <a:off x="250825" y="3357563"/>
          <a:ext cx="3929063" cy="463550"/>
        </p:xfrm>
        <a:graphic>
          <a:graphicData uri="http://schemas.openxmlformats.org/presentationml/2006/ole">
            <mc:AlternateContent xmlns:mc="http://schemas.openxmlformats.org/markup-compatibility/2006">
              <mc:Choice xmlns:v="urn:schemas-microsoft-com:vml" Requires="v">
                <p:oleObj name="公式" r:id="rId4" imgW="1663560" imgH="203040" progId="Equation.3">
                  <p:embed/>
                </p:oleObj>
              </mc:Choice>
              <mc:Fallback>
                <p:oleObj name="公式" r:id="rId4" imgW="1663560" imgH="2030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357563"/>
                        <a:ext cx="3929063"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4" name="Object 8">
            <a:extLst>
              <a:ext uri="{FF2B5EF4-FFF2-40B4-BE49-F238E27FC236}">
                <a16:creationId xmlns:a16="http://schemas.microsoft.com/office/drawing/2014/main" id="{25C76A6B-8093-7513-F29F-8FDFA04D90C2}"/>
              </a:ext>
            </a:extLst>
          </p:cNvPr>
          <p:cNvGraphicFramePr>
            <a:graphicFrameLocks noChangeAspect="1"/>
          </p:cNvGraphicFramePr>
          <p:nvPr/>
        </p:nvGraphicFramePr>
        <p:xfrm>
          <a:off x="4643438" y="3286125"/>
          <a:ext cx="3887787" cy="503238"/>
        </p:xfrm>
        <a:graphic>
          <a:graphicData uri="http://schemas.openxmlformats.org/presentationml/2006/ole">
            <mc:AlternateContent xmlns:mc="http://schemas.openxmlformats.org/markup-compatibility/2006">
              <mc:Choice xmlns:v="urn:schemas-microsoft-com:vml" Requires="v">
                <p:oleObj name="公式" r:id="rId6" imgW="1701800" imgH="228600" progId="Equation.3">
                  <p:embed/>
                </p:oleObj>
              </mc:Choice>
              <mc:Fallback>
                <p:oleObj name="公式" r:id="rId6" imgW="17018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286125"/>
                        <a:ext cx="38877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6" name="Object 10">
            <a:extLst>
              <a:ext uri="{FF2B5EF4-FFF2-40B4-BE49-F238E27FC236}">
                <a16:creationId xmlns:a16="http://schemas.microsoft.com/office/drawing/2014/main" id="{FA3F2ACE-B0E3-BE47-E421-B3F226504826}"/>
              </a:ext>
            </a:extLst>
          </p:cNvPr>
          <p:cNvGraphicFramePr>
            <a:graphicFrameLocks noChangeAspect="1"/>
          </p:cNvGraphicFramePr>
          <p:nvPr/>
        </p:nvGraphicFramePr>
        <p:xfrm>
          <a:off x="77788" y="4864100"/>
          <a:ext cx="5789612" cy="1377950"/>
        </p:xfrm>
        <a:graphic>
          <a:graphicData uri="http://schemas.openxmlformats.org/presentationml/2006/ole">
            <mc:AlternateContent xmlns:mc="http://schemas.openxmlformats.org/markup-compatibility/2006">
              <mc:Choice xmlns:v="urn:schemas-microsoft-com:vml" Requires="v">
                <p:oleObj name="公式" r:id="rId8" imgW="1714320" imgH="647640" progId="Equation.3">
                  <p:embed/>
                </p:oleObj>
              </mc:Choice>
              <mc:Fallback>
                <p:oleObj name="公式" r:id="rId8" imgW="1714320" imgH="6476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8" y="4864100"/>
                        <a:ext cx="5789612"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Rectangle 12">
            <a:extLst>
              <a:ext uri="{FF2B5EF4-FFF2-40B4-BE49-F238E27FC236}">
                <a16:creationId xmlns:a16="http://schemas.microsoft.com/office/drawing/2014/main" id="{7C112679-DB86-99CA-F2F9-FBCDCBA0E5E6}"/>
              </a:ext>
            </a:extLst>
          </p:cNvPr>
          <p:cNvSpPr>
            <a:spLocks noRot="1" noChangeArrowheads="1"/>
          </p:cNvSpPr>
          <p:nvPr/>
        </p:nvSpPr>
        <p:spPr bwMode="auto">
          <a:xfrm>
            <a:off x="685800" y="43497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(18/18)</a:t>
            </a:r>
          </a:p>
        </p:txBody>
      </p:sp>
      <p:grpSp>
        <p:nvGrpSpPr>
          <p:cNvPr id="10254" name="Group 16">
            <a:extLst>
              <a:ext uri="{FF2B5EF4-FFF2-40B4-BE49-F238E27FC236}">
                <a16:creationId xmlns:a16="http://schemas.microsoft.com/office/drawing/2014/main" id="{D0A23F1A-296D-8A51-3431-5F2A458FF04D}"/>
              </a:ext>
            </a:extLst>
          </p:cNvPr>
          <p:cNvGrpSpPr>
            <a:grpSpLocks/>
          </p:cNvGrpSpPr>
          <p:nvPr/>
        </p:nvGrpSpPr>
        <p:grpSpPr bwMode="auto">
          <a:xfrm>
            <a:off x="6084888" y="3644900"/>
            <a:ext cx="3071812" cy="3297238"/>
            <a:chOff x="3984" y="663"/>
            <a:chExt cx="1935" cy="2077"/>
          </a:xfrm>
        </p:grpSpPr>
        <p:sp>
          <p:nvSpPr>
            <p:cNvPr id="10255" name="AutoShape 17">
              <a:extLst>
                <a:ext uri="{FF2B5EF4-FFF2-40B4-BE49-F238E27FC236}">
                  <a16:creationId xmlns:a16="http://schemas.microsoft.com/office/drawing/2014/main" id="{5B82ECF1-120B-5764-485F-E6574E85260A}"/>
                </a:ext>
              </a:extLst>
            </p:cNvPr>
            <p:cNvSpPr>
              <a:spLocks noChangeAspect="1" noChangeArrowheads="1"/>
            </p:cNvSpPr>
            <p:nvPr/>
          </p:nvSpPr>
          <p:spPr bwMode="auto">
            <a:xfrm>
              <a:off x="3984" y="663"/>
              <a:ext cx="1935" cy="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6" name="Line 18">
              <a:extLst>
                <a:ext uri="{FF2B5EF4-FFF2-40B4-BE49-F238E27FC236}">
                  <a16:creationId xmlns:a16="http://schemas.microsoft.com/office/drawing/2014/main" id="{E7AC3886-405C-9118-2231-FF4639CB103C}"/>
                </a:ext>
              </a:extLst>
            </p:cNvPr>
            <p:cNvSpPr>
              <a:spLocks noChangeShapeType="1"/>
            </p:cNvSpPr>
            <p:nvPr/>
          </p:nvSpPr>
          <p:spPr bwMode="auto">
            <a:xfrm>
              <a:off x="4260" y="1062"/>
              <a:ext cx="14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Line 19">
              <a:extLst>
                <a:ext uri="{FF2B5EF4-FFF2-40B4-BE49-F238E27FC236}">
                  <a16:creationId xmlns:a16="http://schemas.microsoft.com/office/drawing/2014/main" id="{E2D333A6-D4D4-4EE0-63E6-EC8FCF61706A}"/>
                </a:ext>
              </a:extLst>
            </p:cNvPr>
            <p:cNvSpPr>
              <a:spLocks noChangeShapeType="1"/>
            </p:cNvSpPr>
            <p:nvPr/>
          </p:nvSpPr>
          <p:spPr bwMode="auto">
            <a:xfrm>
              <a:off x="4260" y="1861"/>
              <a:ext cx="1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20">
              <a:extLst>
                <a:ext uri="{FF2B5EF4-FFF2-40B4-BE49-F238E27FC236}">
                  <a16:creationId xmlns:a16="http://schemas.microsoft.com/office/drawing/2014/main" id="{F4F7989A-5211-96A8-D819-DC109E8A1B98}"/>
                </a:ext>
              </a:extLst>
            </p:cNvPr>
            <p:cNvSpPr>
              <a:spLocks noChangeShapeType="1"/>
            </p:cNvSpPr>
            <p:nvPr/>
          </p:nvSpPr>
          <p:spPr bwMode="auto">
            <a:xfrm>
              <a:off x="4537" y="823"/>
              <a:ext cx="0"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21">
              <a:extLst>
                <a:ext uri="{FF2B5EF4-FFF2-40B4-BE49-F238E27FC236}">
                  <a16:creationId xmlns:a16="http://schemas.microsoft.com/office/drawing/2014/main" id="{4561129C-DC18-857A-A879-D8F9ED7D4F98}"/>
                </a:ext>
              </a:extLst>
            </p:cNvPr>
            <p:cNvSpPr>
              <a:spLocks noChangeShapeType="1"/>
            </p:cNvSpPr>
            <p:nvPr/>
          </p:nvSpPr>
          <p:spPr bwMode="auto">
            <a:xfrm>
              <a:off x="5366" y="823"/>
              <a:ext cx="1" cy="13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Text Box 22">
              <a:extLst>
                <a:ext uri="{FF2B5EF4-FFF2-40B4-BE49-F238E27FC236}">
                  <a16:creationId xmlns:a16="http://schemas.microsoft.com/office/drawing/2014/main" id="{10C881E8-8DC6-7A43-578E-20E7EFEB3AC9}"/>
                </a:ext>
              </a:extLst>
            </p:cNvPr>
            <p:cNvSpPr txBox="1">
              <a:spLocks noChangeArrowheads="1"/>
            </p:cNvSpPr>
            <p:nvPr/>
          </p:nvSpPr>
          <p:spPr bwMode="auto">
            <a:xfrm>
              <a:off x="4314" y="830"/>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4</a:t>
              </a:r>
              <a:endParaRPr lang="en-US" altLang="zh-CN" sz="1400" b="1"/>
            </a:p>
          </p:txBody>
        </p:sp>
        <p:sp>
          <p:nvSpPr>
            <p:cNvPr id="10261" name="Text Box 23">
              <a:extLst>
                <a:ext uri="{FF2B5EF4-FFF2-40B4-BE49-F238E27FC236}">
                  <a16:creationId xmlns:a16="http://schemas.microsoft.com/office/drawing/2014/main" id="{25BE5C61-0A7C-26FE-7589-6683143F9433}"/>
                </a:ext>
              </a:extLst>
            </p:cNvPr>
            <p:cNvSpPr txBox="1">
              <a:spLocks noChangeArrowheads="1"/>
            </p:cNvSpPr>
            <p:nvPr/>
          </p:nvSpPr>
          <p:spPr bwMode="auto">
            <a:xfrm>
              <a:off x="4260" y="1622"/>
              <a:ext cx="27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1</a:t>
              </a:r>
              <a:endParaRPr lang="en-US" altLang="zh-CN" sz="1400" b="1"/>
            </a:p>
          </p:txBody>
        </p:sp>
        <p:sp>
          <p:nvSpPr>
            <p:cNvPr id="10262" name="Text Box 24">
              <a:extLst>
                <a:ext uri="{FF2B5EF4-FFF2-40B4-BE49-F238E27FC236}">
                  <a16:creationId xmlns:a16="http://schemas.microsoft.com/office/drawing/2014/main" id="{859DC80B-5FCC-3562-AA30-589B64AE04CB}"/>
                </a:ext>
              </a:extLst>
            </p:cNvPr>
            <p:cNvSpPr txBox="1">
              <a:spLocks noChangeArrowheads="1"/>
            </p:cNvSpPr>
            <p:nvPr/>
          </p:nvSpPr>
          <p:spPr bwMode="auto">
            <a:xfrm>
              <a:off x="5120" y="838"/>
              <a:ext cx="2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3</a:t>
              </a:r>
              <a:endParaRPr lang="en-US" altLang="zh-CN" sz="1400" b="1"/>
            </a:p>
          </p:txBody>
        </p:sp>
        <p:sp>
          <p:nvSpPr>
            <p:cNvPr id="10263" name="Text Box 25">
              <a:extLst>
                <a:ext uri="{FF2B5EF4-FFF2-40B4-BE49-F238E27FC236}">
                  <a16:creationId xmlns:a16="http://schemas.microsoft.com/office/drawing/2014/main" id="{38BD919B-7E04-989F-A35A-71BF1DEBC366}"/>
                </a:ext>
              </a:extLst>
            </p:cNvPr>
            <p:cNvSpPr txBox="1">
              <a:spLocks noChangeArrowheads="1"/>
            </p:cNvSpPr>
            <p:nvPr/>
          </p:nvSpPr>
          <p:spPr bwMode="auto">
            <a:xfrm>
              <a:off x="5159" y="1629"/>
              <a:ext cx="2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P</a:t>
              </a:r>
              <a:r>
                <a:rPr lang="en-US" altLang="zh-CN" sz="1400" b="1" baseline="-25000">
                  <a:latin typeface="Times New Roman" panose="02020603050405020304" pitchFamily="18" charset="0"/>
                </a:rPr>
                <a:t>2</a:t>
              </a:r>
              <a:endParaRPr lang="en-US" altLang="zh-CN" sz="1400" b="1"/>
            </a:p>
          </p:txBody>
        </p:sp>
        <p:sp>
          <p:nvSpPr>
            <p:cNvPr id="10264" name="Text Box 26">
              <a:extLst>
                <a:ext uri="{FF2B5EF4-FFF2-40B4-BE49-F238E27FC236}">
                  <a16:creationId xmlns:a16="http://schemas.microsoft.com/office/drawing/2014/main" id="{27FEE009-8C4D-06B1-4B17-55F7166EA368}"/>
                </a:ext>
              </a:extLst>
            </p:cNvPr>
            <p:cNvSpPr txBox="1">
              <a:spLocks noChangeArrowheads="1"/>
            </p:cNvSpPr>
            <p:nvPr/>
          </p:nvSpPr>
          <p:spPr bwMode="auto">
            <a:xfrm>
              <a:off x="3992" y="913"/>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y</a:t>
              </a:r>
              <a:r>
                <a:rPr lang="en-US" altLang="zh-CN" sz="1600" b="1" baseline="-25000">
                  <a:latin typeface="Times New Roman" panose="02020603050405020304" pitchFamily="18" charset="0"/>
                </a:rPr>
                <a:t>max</a:t>
              </a:r>
              <a:endParaRPr lang="en-US" altLang="zh-CN" sz="1600" b="1"/>
            </a:p>
          </p:txBody>
        </p:sp>
        <p:sp>
          <p:nvSpPr>
            <p:cNvPr id="10265" name="Text Box 27">
              <a:extLst>
                <a:ext uri="{FF2B5EF4-FFF2-40B4-BE49-F238E27FC236}">
                  <a16:creationId xmlns:a16="http://schemas.microsoft.com/office/drawing/2014/main" id="{426C6498-EA1E-F1F9-D476-E91D3965F2C5}"/>
                </a:ext>
              </a:extLst>
            </p:cNvPr>
            <p:cNvSpPr txBox="1">
              <a:spLocks noChangeArrowheads="1"/>
            </p:cNvSpPr>
            <p:nvPr/>
          </p:nvSpPr>
          <p:spPr bwMode="auto">
            <a:xfrm>
              <a:off x="3992" y="1702"/>
              <a:ext cx="36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y</a:t>
              </a:r>
              <a:r>
                <a:rPr lang="en-US" altLang="zh-CN" sz="1600" b="1" baseline="-25000">
                  <a:latin typeface="Times New Roman" panose="02020603050405020304" pitchFamily="18" charset="0"/>
                </a:rPr>
                <a:t>min</a:t>
              </a:r>
              <a:endParaRPr lang="en-US" altLang="zh-CN" sz="1600" b="1"/>
            </a:p>
          </p:txBody>
        </p:sp>
        <p:sp>
          <p:nvSpPr>
            <p:cNvPr id="10266" name="Text Box 28">
              <a:extLst>
                <a:ext uri="{FF2B5EF4-FFF2-40B4-BE49-F238E27FC236}">
                  <a16:creationId xmlns:a16="http://schemas.microsoft.com/office/drawing/2014/main" id="{953B8217-2D17-45F5-5AE1-8BD95B58644C}"/>
                </a:ext>
              </a:extLst>
            </p:cNvPr>
            <p:cNvSpPr txBox="1">
              <a:spLocks noChangeArrowheads="1"/>
            </p:cNvSpPr>
            <p:nvPr/>
          </p:nvSpPr>
          <p:spPr bwMode="auto">
            <a:xfrm>
              <a:off x="4360" y="2106"/>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x</a:t>
              </a:r>
              <a:r>
                <a:rPr lang="en-US" altLang="zh-CN" sz="1600" b="1" baseline="-25000">
                  <a:latin typeface="Times New Roman" panose="02020603050405020304" pitchFamily="18" charset="0"/>
                </a:rPr>
                <a:t>min</a:t>
              </a:r>
              <a:endParaRPr lang="en-US" altLang="zh-CN" sz="1600" b="1"/>
            </a:p>
          </p:txBody>
        </p:sp>
        <p:sp>
          <p:nvSpPr>
            <p:cNvPr id="10267" name="Text Box 29">
              <a:extLst>
                <a:ext uri="{FF2B5EF4-FFF2-40B4-BE49-F238E27FC236}">
                  <a16:creationId xmlns:a16="http://schemas.microsoft.com/office/drawing/2014/main" id="{BAA6F6B7-454F-B673-6352-1C5FB05F20B8}"/>
                </a:ext>
              </a:extLst>
            </p:cNvPr>
            <p:cNvSpPr txBox="1">
              <a:spLocks noChangeArrowheads="1"/>
            </p:cNvSpPr>
            <p:nvPr/>
          </p:nvSpPr>
          <p:spPr bwMode="auto">
            <a:xfrm>
              <a:off x="5200" y="2101"/>
              <a:ext cx="36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x</a:t>
              </a:r>
              <a:r>
                <a:rPr lang="en-US" altLang="zh-CN" sz="1600" b="1" baseline="-25000">
                  <a:latin typeface="Times New Roman" panose="02020603050405020304" pitchFamily="18" charset="0"/>
                </a:rPr>
                <a:t>ma</a:t>
              </a:r>
              <a:r>
                <a:rPr lang="en-US" altLang="zh-CN" sz="1600" baseline="-25000">
                  <a:latin typeface="Times New Roman" panose="02020603050405020304" pitchFamily="18" charset="0"/>
                </a:rPr>
                <a:t>x</a:t>
              </a:r>
              <a:endParaRPr lang="en-US" altLang="zh-CN" sz="1600"/>
            </a:p>
          </p:txBody>
        </p:sp>
        <p:sp>
          <p:nvSpPr>
            <p:cNvPr id="10268" name="Text Box 30">
              <a:extLst>
                <a:ext uri="{FF2B5EF4-FFF2-40B4-BE49-F238E27FC236}">
                  <a16:creationId xmlns:a16="http://schemas.microsoft.com/office/drawing/2014/main" id="{C08F5F66-F4C2-C198-6B7B-7DDE3E3BB69C}"/>
                </a:ext>
              </a:extLst>
            </p:cNvPr>
            <p:cNvSpPr txBox="1">
              <a:spLocks noChangeArrowheads="1"/>
            </p:cNvSpPr>
            <p:nvPr/>
          </p:nvSpPr>
          <p:spPr bwMode="auto">
            <a:xfrm>
              <a:off x="4498" y="2021"/>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10269" name="Text Box 31">
              <a:extLst>
                <a:ext uri="{FF2B5EF4-FFF2-40B4-BE49-F238E27FC236}">
                  <a16:creationId xmlns:a16="http://schemas.microsoft.com/office/drawing/2014/main" id="{FF8BBA2C-C222-00A1-8FD0-871329F821FC}"/>
                </a:ext>
              </a:extLst>
            </p:cNvPr>
            <p:cNvSpPr txBox="1">
              <a:spLocks noChangeArrowheads="1"/>
            </p:cNvSpPr>
            <p:nvPr/>
          </p:nvSpPr>
          <p:spPr bwMode="auto">
            <a:xfrm>
              <a:off x="4721" y="1815"/>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10270" name="Text Box 32">
              <a:extLst>
                <a:ext uri="{FF2B5EF4-FFF2-40B4-BE49-F238E27FC236}">
                  <a16:creationId xmlns:a16="http://schemas.microsoft.com/office/drawing/2014/main" id="{3206C285-2A71-729E-6D44-3A880FF4CDFA}"/>
                </a:ext>
              </a:extLst>
            </p:cNvPr>
            <p:cNvSpPr txBox="1">
              <a:spLocks noChangeArrowheads="1"/>
            </p:cNvSpPr>
            <p:nvPr/>
          </p:nvSpPr>
          <p:spPr bwMode="auto">
            <a:xfrm>
              <a:off x="5339" y="1194"/>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sp>
          <p:nvSpPr>
            <p:cNvPr id="10271" name="Text Box 33">
              <a:extLst>
                <a:ext uri="{FF2B5EF4-FFF2-40B4-BE49-F238E27FC236}">
                  <a16:creationId xmlns:a16="http://schemas.microsoft.com/office/drawing/2014/main" id="{23A7FED4-5F2A-B436-FDF5-8AB1968FBE5A}"/>
                </a:ext>
              </a:extLst>
            </p:cNvPr>
            <p:cNvSpPr txBox="1">
              <a:spLocks noChangeArrowheads="1"/>
            </p:cNvSpPr>
            <p:nvPr/>
          </p:nvSpPr>
          <p:spPr bwMode="auto">
            <a:xfrm>
              <a:off x="5494" y="1043"/>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10272" name="Text Box 34">
              <a:extLst>
                <a:ext uri="{FF2B5EF4-FFF2-40B4-BE49-F238E27FC236}">
                  <a16:creationId xmlns:a16="http://schemas.microsoft.com/office/drawing/2014/main" id="{07FA5F0B-C2A0-1789-A909-6EB67554917B}"/>
                </a:ext>
              </a:extLst>
            </p:cNvPr>
            <p:cNvSpPr txBox="1">
              <a:spLocks noChangeArrowheads="1"/>
            </p:cNvSpPr>
            <p:nvPr/>
          </p:nvSpPr>
          <p:spPr bwMode="auto">
            <a:xfrm>
              <a:off x="4179" y="2091"/>
              <a:ext cx="26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a:t>
              </a:r>
              <a:endParaRPr lang="en-US" altLang="zh-CN" sz="1400" b="1"/>
            </a:p>
          </p:txBody>
        </p:sp>
        <p:sp>
          <p:nvSpPr>
            <p:cNvPr id="10273" name="Text Box 35">
              <a:extLst>
                <a:ext uri="{FF2B5EF4-FFF2-40B4-BE49-F238E27FC236}">
                  <a16:creationId xmlns:a16="http://schemas.microsoft.com/office/drawing/2014/main" id="{85B7CE5B-FDCB-F5E9-48CC-1BC8F1A4A59A}"/>
                </a:ext>
              </a:extLst>
            </p:cNvPr>
            <p:cNvSpPr txBox="1">
              <a:spLocks noChangeArrowheads="1"/>
            </p:cNvSpPr>
            <p:nvPr/>
          </p:nvSpPr>
          <p:spPr bwMode="auto">
            <a:xfrm>
              <a:off x="4721" y="1572"/>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A</a:t>
              </a:r>
              <a:endParaRPr lang="en-US" altLang="zh-CN" sz="1600" b="1"/>
            </a:p>
          </p:txBody>
        </p:sp>
        <p:sp>
          <p:nvSpPr>
            <p:cNvPr id="10274" name="Text Box 36">
              <a:extLst>
                <a:ext uri="{FF2B5EF4-FFF2-40B4-BE49-F238E27FC236}">
                  <a16:creationId xmlns:a16="http://schemas.microsoft.com/office/drawing/2014/main" id="{34081B74-161E-226D-E2ED-09955A50AB17}"/>
                </a:ext>
              </a:extLst>
            </p:cNvPr>
            <p:cNvSpPr txBox="1">
              <a:spLocks noChangeArrowheads="1"/>
            </p:cNvSpPr>
            <p:nvPr/>
          </p:nvSpPr>
          <p:spPr bwMode="auto">
            <a:xfrm>
              <a:off x="5543" y="79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B</a:t>
              </a:r>
              <a:endParaRPr lang="en-US" altLang="zh-CN" sz="1600" b="1"/>
            </a:p>
          </p:txBody>
        </p:sp>
        <p:grpSp>
          <p:nvGrpSpPr>
            <p:cNvPr id="10275" name="Group 37">
              <a:extLst>
                <a:ext uri="{FF2B5EF4-FFF2-40B4-BE49-F238E27FC236}">
                  <a16:creationId xmlns:a16="http://schemas.microsoft.com/office/drawing/2014/main" id="{B5077CE1-C8AB-D212-A1B2-7B0912B228FB}"/>
                </a:ext>
              </a:extLst>
            </p:cNvPr>
            <p:cNvGrpSpPr>
              <a:grpSpLocks/>
            </p:cNvGrpSpPr>
            <p:nvPr/>
          </p:nvGrpSpPr>
          <p:grpSpPr bwMode="auto">
            <a:xfrm>
              <a:off x="4353" y="903"/>
              <a:ext cx="1382" cy="1382"/>
              <a:chOff x="4679" y="9474"/>
              <a:chExt cx="2700" cy="2699"/>
            </a:xfrm>
          </p:grpSpPr>
          <p:sp>
            <p:nvSpPr>
              <p:cNvPr id="10282" name="Line 38">
                <a:extLst>
                  <a:ext uri="{FF2B5EF4-FFF2-40B4-BE49-F238E27FC236}">
                    <a16:creationId xmlns:a16="http://schemas.microsoft.com/office/drawing/2014/main" id="{6E249430-F702-A1BF-3630-F48342F9B307}"/>
                  </a:ext>
                </a:extLst>
              </p:cNvPr>
              <p:cNvSpPr>
                <a:spLocks noChangeShapeType="1"/>
              </p:cNvSpPr>
              <p:nvPr/>
            </p:nvSpPr>
            <p:spPr bwMode="auto">
              <a:xfrm flipH="1">
                <a:off x="4679" y="9474"/>
                <a:ext cx="2700" cy="26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3" name="Line 39">
                <a:extLst>
                  <a:ext uri="{FF2B5EF4-FFF2-40B4-BE49-F238E27FC236}">
                    <a16:creationId xmlns:a16="http://schemas.microsoft.com/office/drawing/2014/main" id="{F1B053EA-92C2-171A-03BE-E068E4A43A1F}"/>
                  </a:ext>
                </a:extLst>
              </p:cNvPr>
              <p:cNvSpPr>
                <a:spLocks noChangeShapeType="1"/>
              </p:cNvSpPr>
              <p:nvPr/>
            </p:nvSpPr>
            <p:spPr bwMode="auto">
              <a:xfrm flipH="1">
                <a:off x="5719" y="9555"/>
                <a:ext cx="1565" cy="15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76" name="Text Box 40">
              <a:extLst>
                <a:ext uri="{FF2B5EF4-FFF2-40B4-BE49-F238E27FC236}">
                  <a16:creationId xmlns:a16="http://schemas.microsoft.com/office/drawing/2014/main" id="{9C64E5B3-6C09-6658-1034-863C146419B8}"/>
                </a:ext>
              </a:extLst>
            </p:cNvPr>
            <p:cNvSpPr txBox="1">
              <a:spLocks noChangeArrowheads="1"/>
            </p:cNvSpPr>
            <p:nvPr/>
          </p:nvSpPr>
          <p:spPr bwMode="auto">
            <a:xfrm>
              <a:off x="4076" y="2420"/>
              <a:ext cx="165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AS</a:t>
              </a:r>
              <a:r>
                <a:rPr lang="zh-CN" altLang="en-US" sz="1400" b="1">
                  <a:latin typeface="Times New Roman" panose="02020603050405020304" pitchFamily="18" charset="0"/>
                </a:rPr>
                <a:t>是一维窗口</a:t>
              </a:r>
              <a:r>
                <a:rPr lang="en-US" altLang="zh-CN" sz="1400" b="1">
                  <a:latin typeface="Times New Roman" panose="02020603050405020304" pitchFamily="18" charset="0"/>
                </a:rPr>
                <a:t>TS</a:t>
              </a:r>
              <a:r>
                <a:rPr lang="zh-CN" altLang="en-US" sz="1400" b="1">
                  <a:latin typeface="Times New Roman" panose="02020603050405020304" pitchFamily="18" charset="0"/>
                </a:rPr>
                <a:t>中的可见部分</a:t>
              </a:r>
              <a:endParaRPr lang="zh-CN" altLang="en-US" sz="1400" b="1"/>
            </a:p>
          </p:txBody>
        </p:sp>
        <p:sp>
          <p:nvSpPr>
            <p:cNvPr id="10277" name="Line 41">
              <a:extLst>
                <a:ext uri="{FF2B5EF4-FFF2-40B4-BE49-F238E27FC236}">
                  <a16:creationId xmlns:a16="http://schemas.microsoft.com/office/drawing/2014/main" id="{58A3C748-BF74-F21D-D574-2FC714F2DA73}"/>
                </a:ext>
              </a:extLst>
            </p:cNvPr>
            <p:cNvSpPr>
              <a:spLocks noChangeShapeType="1"/>
            </p:cNvSpPr>
            <p:nvPr/>
          </p:nvSpPr>
          <p:spPr bwMode="auto">
            <a:xfrm>
              <a:off x="4286" y="935"/>
              <a:ext cx="1316" cy="13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78" name="Text Box 42">
              <a:extLst>
                <a:ext uri="{FF2B5EF4-FFF2-40B4-BE49-F238E27FC236}">
                  <a16:creationId xmlns:a16="http://schemas.microsoft.com/office/drawing/2014/main" id="{9EE21A87-7EBC-D9CD-BC46-A770A9692FAA}"/>
                </a:ext>
              </a:extLst>
            </p:cNvPr>
            <p:cNvSpPr txBox="1">
              <a:spLocks noChangeArrowheads="1"/>
            </p:cNvSpPr>
            <p:nvPr/>
          </p:nvSpPr>
          <p:spPr bwMode="auto">
            <a:xfrm>
              <a:off x="4286" y="1044"/>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U</a:t>
              </a:r>
              <a:endParaRPr lang="en-US" altLang="zh-CN" sz="1400" b="1"/>
            </a:p>
          </p:txBody>
        </p:sp>
        <p:sp>
          <p:nvSpPr>
            <p:cNvPr id="10279" name="Text Box 43">
              <a:extLst>
                <a:ext uri="{FF2B5EF4-FFF2-40B4-BE49-F238E27FC236}">
                  <a16:creationId xmlns:a16="http://schemas.microsoft.com/office/drawing/2014/main" id="{E5C3CD87-14CA-6ABF-E0B5-2A0575338CA0}"/>
                </a:ext>
              </a:extLst>
            </p:cNvPr>
            <p:cNvSpPr txBox="1">
              <a:spLocks noChangeArrowheads="1"/>
            </p:cNvSpPr>
            <p:nvPr/>
          </p:nvSpPr>
          <p:spPr bwMode="auto">
            <a:xfrm>
              <a:off x="4489" y="1207"/>
              <a:ext cx="26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R</a:t>
              </a:r>
              <a:endParaRPr lang="en-US" altLang="zh-CN" sz="1600" b="1"/>
            </a:p>
          </p:txBody>
        </p:sp>
        <p:sp>
          <p:nvSpPr>
            <p:cNvPr id="10280" name="Text Box 44">
              <a:extLst>
                <a:ext uri="{FF2B5EF4-FFF2-40B4-BE49-F238E27FC236}">
                  <a16:creationId xmlns:a16="http://schemas.microsoft.com/office/drawing/2014/main" id="{9210913B-BDC8-8277-41EB-33B3E8E9E3A5}"/>
                </a:ext>
              </a:extLst>
            </p:cNvPr>
            <p:cNvSpPr txBox="1">
              <a:spLocks noChangeArrowheads="1"/>
            </p:cNvSpPr>
            <p:nvPr/>
          </p:nvSpPr>
          <p:spPr bwMode="auto">
            <a:xfrm>
              <a:off x="5106" y="1815"/>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T</a:t>
              </a:r>
              <a:endParaRPr lang="en-US" altLang="zh-CN" sz="1600" b="1"/>
            </a:p>
          </p:txBody>
        </p:sp>
        <p:sp>
          <p:nvSpPr>
            <p:cNvPr id="10281" name="Text Box 45">
              <a:extLst>
                <a:ext uri="{FF2B5EF4-FFF2-40B4-BE49-F238E27FC236}">
                  <a16:creationId xmlns:a16="http://schemas.microsoft.com/office/drawing/2014/main" id="{FE951165-18FE-EBD8-4B0D-C8C6926B660B}"/>
                </a:ext>
              </a:extLst>
            </p:cNvPr>
            <p:cNvSpPr txBox="1">
              <a:spLocks noChangeArrowheads="1"/>
            </p:cNvSpPr>
            <p:nvPr/>
          </p:nvSpPr>
          <p:spPr bwMode="auto">
            <a:xfrm>
              <a:off x="5339" y="1921"/>
              <a:ext cx="26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S</a:t>
              </a:r>
              <a:endParaRPr lang="en-US" altLang="zh-CN" sz="1600" b="1"/>
            </a:p>
          </p:txBody>
        </p:sp>
      </p:grpSp>
      <p:graphicFrame>
        <p:nvGraphicFramePr>
          <p:cNvPr id="65591" name="Object 55">
            <a:extLst>
              <a:ext uri="{FF2B5EF4-FFF2-40B4-BE49-F238E27FC236}">
                <a16:creationId xmlns:a16="http://schemas.microsoft.com/office/drawing/2014/main" id="{3F82EE4C-C992-77CB-5EEB-549924149A2D}"/>
              </a:ext>
            </a:extLst>
          </p:cNvPr>
          <p:cNvGraphicFramePr>
            <a:graphicFrameLocks noChangeAspect="1"/>
          </p:cNvGraphicFramePr>
          <p:nvPr>
            <p:ph sz="quarter" idx="3"/>
          </p:nvPr>
        </p:nvGraphicFramePr>
        <p:xfrm>
          <a:off x="250825" y="4127500"/>
          <a:ext cx="5903913" cy="433388"/>
        </p:xfrm>
        <a:graphic>
          <a:graphicData uri="http://schemas.openxmlformats.org/presentationml/2006/ole">
            <mc:AlternateContent xmlns:mc="http://schemas.openxmlformats.org/markup-compatibility/2006">
              <mc:Choice xmlns:v="urn:schemas-microsoft-com:vml" Requires="v">
                <p:oleObj name="公式" r:id="rId10" imgW="2768400" imgH="203040" progId="Equation.3">
                  <p:embed/>
                </p:oleObj>
              </mc:Choice>
              <mc:Fallback>
                <p:oleObj name="公式" r:id="rId10" imgW="2768400" imgH="203040"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4127500"/>
                        <a:ext cx="590391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trips(downRigh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strips(downLeft)">
                                      <p:cBhvr>
                                        <p:cTn id="12" dur="500"/>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animEffect transition="in" filter="wipe(down)">
                                      <p:cBhvr>
                                        <p:cTn id="17" dur="500"/>
                                        <p:tgtEl>
                                          <p:spTgt spid="65542"/>
                                        </p:tgtEl>
                                      </p:cBhvr>
                                    </p:animEffect>
                                  </p:childTnLst>
                                </p:cTn>
                              </p:par>
                              <p:par>
                                <p:cTn id="18" presetID="22" presetClass="entr" presetSubtype="4" fill="hold" nodeType="withEffect">
                                  <p:stCondLst>
                                    <p:cond delay="0"/>
                                  </p:stCondLst>
                                  <p:childTnLst>
                                    <p:set>
                                      <p:cBhvr>
                                        <p:cTn id="19" dur="1" fill="hold">
                                          <p:stCondLst>
                                            <p:cond delay="0"/>
                                          </p:stCondLst>
                                        </p:cTn>
                                        <p:tgtEl>
                                          <p:spTgt spid="65544"/>
                                        </p:tgtEl>
                                        <p:attrNameLst>
                                          <p:attrName>style.visibility</p:attrName>
                                        </p:attrNameLst>
                                      </p:cBhvr>
                                      <p:to>
                                        <p:strVal val="visible"/>
                                      </p:to>
                                    </p:set>
                                    <p:animEffect transition="in" filter="wipe(down)">
                                      <p:cBhvr>
                                        <p:cTn id="20" dur="500"/>
                                        <p:tgtEl>
                                          <p:spTgt spid="655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65591"/>
                                        </p:tgtEl>
                                        <p:attrNameLst>
                                          <p:attrName>style.visibility</p:attrName>
                                        </p:attrNameLst>
                                      </p:cBhvr>
                                      <p:to>
                                        <p:strVal val="visible"/>
                                      </p:to>
                                    </p:set>
                                    <p:animEffect transition="in" filter="wipe(down)">
                                      <p:cBhvr>
                                        <p:cTn id="25" dur="500"/>
                                        <p:tgtEl>
                                          <p:spTgt spid="655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65546"/>
                                        </p:tgtEl>
                                        <p:attrNameLst>
                                          <p:attrName>style.visibility</p:attrName>
                                        </p:attrNameLst>
                                      </p:cBhvr>
                                      <p:to>
                                        <p:strVal val="visible"/>
                                      </p:to>
                                    </p:set>
                                    <p:animEffect transition="in" filter="strips(downLeft)">
                                      <p:cBhvr>
                                        <p:cTn id="30"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24FB092C-E259-4ECA-6566-8EED46A77A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C4BCB2-4737-4A2B-B072-7E042BC63861}" type="slidenum">
              <a:rPr lang="en-US" altLang="zh-CN"/>
              <a:pPr eaLnBrk="1" hangingPunct="1"/>
              <a:t>26</a:t>
            </a:fld>
            <a:endParaRPr lang="en-US" altLang="zh-CN"/>
          </a:p>
        </p:txBody>
      </p:sp>
      <p:sp>
        <p:nvSpPr>
          <p:cNvPr id="30723" name="Rectangle 2">
            <a:extLst>
              <a:ext uri="{FF2B5EF4-FFF2-40B4-BE49-F238E27FC236}">
                <a16:creationId xmlns:a16="http://schemas.microsoft.com/office/drawing/2014/main" id="{511ACBAD-624F-7734-7D13-0CDF3A88F55C}"/>
              </a:ext>
            </a:extLst>
          </p:cNvPr>
          <p:cNvSpPr>
            <a:spLocks noGrp="1" noRot="1" noChangeArrowheads="1"/>
          </p:cNvSpPr>
          <p:nvPr>
            <p:ph type="title"/>
          </p:nvPr>
        </p:nvSpPr>
        <p:spPr>
          <a:xfrm>
            <a:off x="301625" y="609600"/>
            <a:ext cx="7439025" cy="1143000"/>
          </a:xfrm>
        </p:spPr>
        <p:txBody>
          <a:bodyPr/>
          <a:lstStyle/>
          <a:p>
            <a:pPr eaLnBrk="1" hangingPunct="1"/>
            <a:r>
              <a:rPr lang="en-US" altLang="zh-CN" b="1">
                <a:solidFill>
                  <a:schemeClr val="tx1"/>
                </a:solidFill>
              </a:rPr>
              <a:t>5.5 </a:t>
            </a:r>
            <a:r>
              <a:rPr lang="zh-CN" altLang="en-US" b="1">
                <a:solidFill>
                  <a:schemeClr val="tx1"/>
                </a:solidFill>
              </a:rPr>
              <a:t>二维线段裁剪</a:t>
            </a:r>
          </a:p>
        </p:txBody>
      </p:sp>
      <p:sp>
        <p:nvSpPr>
          <p:cNvPr id="115715" name="Rectangle 3">
            <a:extLst>
              <a:ext uri="{FF2B5EF4-FFF2-40B4-BE49-F238E27FC236}">
                <a16:creationId xmlns:a16="http://schemas.microsoft.com/office/drawing/2014/main" id="{0850EED3-13AA-5A95-2A91-E28BF02413B4}"/>
              </a:ext>
            </a:extLst>
          </p:cNvPr>
          <p:cNvSpPr>
            <a:spLocks noGrp="1" noRot="1" noChangeArrowheads="1"/>
          </p:cNvSpPr>
          <p:nvPr>
            <p:ph type="body" idx="1"/>
          </p:nvPr>
        </p:nvSpPr>
        <p:spPr>
          <a:xfrm>
            <a:off x="1476375" y="1557338"/>
            <a:ext cx="6335713" cy="4824412"/>
          </a:xfrm>
        </p:spPr>
        <p:txBody>
          <a:bodyPr/>
          <a:lstStyle/>
          <a:p>
            <a:pPr eaLnBrk="1" hangingPunct="1">
              <a:spcBef>
                <a:spcPct val="0"/>
              </a:spcBef>
              <a:buFont typeface="Wingdings" panose="05000000000000000000" pitchFamily="2" charset="2"/>
              <a:buNone/>
              <a:defRPr/>
            </a:pPr>
            <a:r>
              <a:rPr lang="en-US" altLang="zh-CN" b="1"/>
              <a:t>1  </a:t>
            </a:r>
            <a:r>
              <a:rPr lang="zh-CN" altLang="en-US" b="1">
                <a:effectLst>
                  <a:outerShdw blurRad="38100" dist="38100" dir="2700000" algn="tl">
                    <a:srgbClr val="C0C0C0"/>
                  </a:outerShdw>
                </a:effectLst>
              </a:rPr>
              <a:t>直线段裁剪</a:t>
            </a:r>
          </a:p>
          <a:p>
            <a:pPr lvl="1" eaLnBrk="1" hangingPunct="1">
              <a:spcBef>
                <a:spcPct val="0"/>
              </a:spcBef>
              <a:defRPr/>
            </a:pPr>
            <a:r>
              <a:rPr lang="zh-CN" altLang="en-US" sz="3200" b="1"/>
              <a:t> </a:t>
            </a:r>
            <a:r>
              <a:rPr lang="zh-CN" altLang="en-US" b="1"/>
              <a:t>直接求交算法</a:t>
            </a:r>
          </a:p>
          <a:p>
            <a:pPr lvl="1" eaLnBrk="1" hangingPunct="1">
              <a:spcBef>
                <a:spcPct val="0"/>
              </a:spcBef>
              <a:defRPr/>
            </a:pPr>
            <a:r>
              <a:rPr lang="zh-CN" altLang="en-US" b="1"/>
              <a:t> </a:t>
            </a:r>
            <a:r>
              <a:rPr lang="en-US" altLang="zh-CN" b="1">
                <a:latin typeface="Times New Roman" pitchFamily="18" charset="0"/>
              </a:rPr>
              <a:t>Cohen-Sutherland</a:t>
            </a:r>
            <a:r>
              <a:rPr lang="zh-CN" altLang="en-US" b="1">
                <a:latin typeface="Times New Roman" pitchFamily="18" charset="0"/>
              </a:rPr>
              <a:t>算法</a:t>
            </a:r>
          </a:p>
          <a:p>
            <a:pPr lvl="1" eaLnBrk="1" hangingPunct="1">
              <a:spcBef>
                <a:spcPct val="0"/>
              </a:spcBef>
              <a:defRPr/>
            </a:pPr>
            <a:r>
              <a:rPr lang="zh-CN" altLang="en-US" b="1">
                <a:latin typeface="Times New Roman" pitchFamily="18" charset="0"/>
              </a:rPr>
              <a:t> 中点分割裁剪算法</a:t>
            </a:r>
          </a:p>
          <a:p>
            <a:pPr lvl="1" eaLnBrk="1" hangingPunct="1">
              <a:spcBef>
                <a:spcPct val="0"/>
              </a:spcBef>
              <a:defRPr/>
            </a:pPr>
            <a:r>
              <a:rPr lang="zh-CN" altLang="en-US" b="1">
                <a:latin typeface="Times New Roman" pitchFamily="18" charset="0"/>
              </a:rPr>
              <a:t> 梁友栋</a:t>
            </a:r>
            <a:r>
              <a:rPr lang="en-US" altLang="zh-CN" b="1">
                <a:latin typeface="Times New Roman" pitchFamily="18" charset="0"/>
              </a:rPr>
              <a:t>-Barsky</a:t>
            </a:r>
            <a:r>
              <a:rPr lang="zh-CN" altLang="en-US" b="1">
                <a:latin typeface="Times New Roman" pitchFamily="18" charset="0"/>
              </a:rPr>
              <a:t>算法</a:t>
            </a:r>
          </a:p>
          <a:p>
            <a:pPr eaLnBrk="1" hangingPunct="1">
              <a:lnSpc>
                <a:spcPct val="130000"/>
              </a:lnSpc>
              <a:spcBef>
                <a:spcPct val="0"/>
              </a:spcBef>
              <a:buFont typeface="Wingdings" panose="05000000000000000000" pitchFamily="2" charset="2"/>
              <a:buNone/>
              <a:defRPr/>
            </a:pPr>
            <a:r>
              <a:rPr lang="en-US" altLang="zh-CN" b="1"/>
              <a:t>2  </a:t>
            </a:r>
            <a:r>
              <a:rPr lang="zh-CN" altLang="en-US" b="1">
                <a:effectLst>
                  <a:outerShdw blurRad="38100" dist="38100" dir="2700000" algn="tl">
                    <a:srgbClr val="C0C0C0"/>
                  </a:outerShdw>
                </a:effectLst>
              </a:rPr>
              <a:t>多边形裁剪</a:t>
            </a:r>
          </a:p>
          <a:p>
            <a:pPr lvl="1" eaLnBrk="1" hangingPunct="1">
              <a:lnSpc>
                <a:spcPct val="130000"/>
              </a:lnSpc>
              <a:spcBef>
                <a:spcPct val="0"/>
              </a:spcBef>
              <a:defRPr/>
            </a:pPr>
            <a:r>
              <a:rPr lang="zh-CN" altLang="en-US" b="1"/>
              <a:t>	</a:t>
            </a:r>
            <a:r>
              <a:rPr lang="en-US" altLang="zh-CN" b="1">
                <a:latin typeface="Times New Roman" pitchFamily="18" charset="0"/>
              </a:rPr>
              <a:t>Sutherland_Hodgman</a:t>
            </a:r>
            <a:r>
              <a:rPr lang="zh-CN" altLang="en-US" b="1">
                <a:latin typeface="Times New Roman" pitchFamily="18" charset="0"/>
              </a:rPr>
              <a:t>算法</a:t>
            </a:r>
          </a:p>
          <a:p>
            <a:pPr lvl="1" eaLnBrk="1" hangingPunct="1">
              <a:lnSpc>
                <a:spcPct val="130000"/>
              </a:lnSpc>
              <a:spcBef>
                <a:spcPct val="0"/>
              </a:spcBef>
              <a:defRPr/>
            </a:pPr>
            <a:r>
              <a:rPr lang="zh-CN" altLang="en-US" b="1">
                <a:latin typeface="Times New Roman" pitchFamily="18" charset="0"/>
              </a:rPr>
              <a:t> </a:t>
            </a:r>
            <a:r>
              <a:rPr lang="en-US" altLang="zh-CN" b="1">
                <a:latin typeface="Times New Roman" pitchFamily="18" charset="0"/>
              </a:rPr>
              <a:t>Weiler-Atherton</a:t>
            </a:r>
            <a:r>
              <a:rPr lang="zh-CN" altLang="en-US" b="1">
                <a:latin typeface="Times New Roman" pitchFamily="18" charset="0"/>
              </a:rPr>
              <a:t>算法</a:t>
            </a:r>
            <a:r>
              <a:rPr lang="zh-CN" altLang="en-US" b="1"/>
              <a:t> </a:t>
            </a: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7C8E986-D8D1-53B5-6C0A-F57E195DD1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72EA8F-04B5-4D2D-863B-BD45BE0A87FC}" type="slidenum">
              <a:rPr lang="en-US" altLang="zh-CN"/>
              <a:pPr eaLnBrk="1" hangingPunct="1"/>
              <a:t>27</a:t>
            </a:fld>
            <a:endParaRPr lang="en-US" altLang="zh-CN"/>
          </a:p>
        </p:txBody>
      </p:sp>
      <p:sp>
        <p:nvSpPr>
          <p:cNvPr id="31747" name="Rectangle 2">
            <a:extLst>
              <a:ext uri="{FF2B5EF4-FFF2-40B4-BE49-F238E27FC236}">
                <a16:creationId xmlns:a16="http://schemas.microsoft.com/office/drawing/2014/main" id="{EA0FC2FA-5204-7437-124D-B310CC1D04BB}"/>
              </a:ext>
            </a:extLst>
          </p:cNvPr>
          <p:cNvSpPr>
            <a:spLocks noGrp="1" noRot="1" noChangeArrowheads="1"/>
          </p:cNvSpPr>
          <p:nvPr>
            <p:ph type="title"/>
          </p:nvPr>
        </p:nvSpPr>
        <p:spPr>
          <a:xfrm>
            <a:off x="179388" y="381000"/>
            <a:ext cx="8785225" cy="1143000"/>
          </a:xfrm>
        </p:spPr>
        <p:txBody>
          <a:bodyPr/>
          <a:lstStyle/>
          <a:p>
            <a:pPr eaLnBrk="1" hangingPunct="1"/>
            <a:r>
              <a:rPr lang="en-US" altLang="zh-CN" sz="3600" b="1"/>
              <a:t>2.</a:t>
            </a:r>
            <a:r>
              <a:rPr lang="zh-CN" altLang="en-US" sz="3600" b="1"/>
              <a:t>多边形裁剪</a:t>
            </a:r>
            <a:r>
              <a:rPr lang="zh-CN" altLang="en-US" sz="3600" b="1">
                <a:latin typeface="Times New Roman" panose="02020603050405020304" pitchFamily="18" charset="0"/>
              </a:rPr>
              <a:t>（</a:t>
            </a:r>
            <a:r>
              <a:rPr lang="en-US" altLang="zh-CN" sz="3600" b="1">
                <a:latin typeface="Times New Roman" panose="02020603050405020304" pitchFamily="18" charset="0"/>
              </a:rPr>
              <a:t>Ploygon clipping</a:t>
            </a:r>
            <a:r>
              <a:rPr lang="zh-CN" altLang="en-US" sz="3600" b="1">
                <a:latin typeface="Times New Roman" panose="02020603050405020304" pitchFamily="18" charset="0"/>
              </a:rPr>
              <a:t>）</a:t>
            </a:r>
            <a:r>
              <a:rPr lang="en-US" altLang="zh-CN" sz="3600" b="1"/>
              <a:t>-1/3</a:t>
            </a:r>
          </a:p>
        </p:txBody>
      </p:sp>
      <p:sp>
        <p:nvSpPr>
          <p:cNvPr id="31748" name="Rectangle 3">
            <a:extLst>
              <a:ext uri="{FF2B5EF4-FFF2-40B4-BE49-F238E27FC236}">
                <a16:creationId xmlns:a16="http://schemas.microsoft.com/office/drawing/2014/main" id="{861FFC1D-33C1-4FC0-DD2A-9C7F7228AAD9}"/>
              </a:ext>
            </a:extLst>
          </p:cNvPr>
          <p:cNvSpPr>
            <a:spLocks noGrp="1" noRot="1" noChangeArrowheads="1"/>
          </p:cNvSpPr>
          <p:nvPr>
            <p:ph type="body" idx="1"/>
          </p:nvPr>
        </p:nvSpPr>
        <p:spPr>
          <a:xfrm>
            <a:off x="395288" y="1676400"/>
            <a:ext cx="8497887" cy="1392238"/>
          </a:xfrm>
        </p:spPr>
        <p:txBody>
          <a:bodyPr/>
          <a:lstStyle/>
          <a:p>
            <a:pPr eaLnBrk="1" hangingPunct="1"/>
            <a:r>
              <a:rPr lang="zh-CN" altLang="en-US" sz="2800" b="1"/>
              <a:t>错觉</a:t>
            </a:r>
            <a:r>
              <a:rPr lang="zh-CN" altLang="en-US" sz="2800"/>
              <a:t>：</a:t>
            </a:r>
            <a:r>
              <a:rPr lang="zh-CN" altLang="en-US" sz="2800" b="1"/>
              <a:t>多边形裁剪是直线段裁剪的组合？</a:t>
            </a:r>
          </a:p>
          <a:p>
            <a:pPr eaLnBrk="1" hangingPunct="1"/>
            <a:r>
              <a:rPr lang="zh-CN" altLang="en-US" sz="2800" b="1"/>
              <a:t>新的问题</a:t>
            </a:r>
            <a:r>
              <a:rPr lang="zh-CN" altLang="en-US" b="1"/>
              <a:t>：</a:t>
            </a:r>
          </a:p>
          <a:p>
            <a:pPr eaLnBrk="1" hangingPunct="1"/>
            <a:endParaRPr lang="zh-CN" altLang="en-US" sz="2400"/>
          </a:p>
          <a:p>
            <a:pPr eaLnBrk="1" hangingPunct="1"/>
            <a:endParaRPr lang="en-US" altLang="zh-CN" sz="2400"/>
          </a:p>
        </p:txBody>
      </p:sp>
      <p:grpSp>
        <p:nvGrpSpPr>
          <p:cNvPr id="2" name="Group 39">
            <a:extLst>
              <a:ext uri="{FF2B5EF4-FFF2-40B4-BE49-F238E27FC236}">
                <a16:creationId xmlns:a16="http://schemas.microsoft.com/office/drawing/2014/main" id="{698D6D17-E543-7902-8869-13FBDF2F8C80}"/>
              </a:ext>
            </a:extLst>
          </p:cNvPr>
          <p:cNvGrpSpPr>
            <a:grpSpLocks/>
          </p:cNvGrpSpPr>
          <p:nvPr/>
        </p:nvGrpSpPr>
        <p:grpSpPr bwMode="auto">
          <a:xfrm>
            <a:off x="684213" y="2708275"/>
            <a:ext cx="5040312" cy="2532063"/>
            <a:chOff x="431" y="1842"/>
            <a:chExt cx="2952" cy="1459"/>
          </a:xfrm>
        </p:grpSpPr>
        <p:sp>
          <p:nvSpPr>
            <p:cNvPr id="31762" name="Text Box 7">
              <a:extLst>
                <a:ext uri="{FF2B5EF4-FFF2-40B4-BE49-F238E27FC236}">
                  <a16:creationId xmlns:a16="http://schemas.microsoft.com/office/drawing/2014/main" id="{9A4FC569-C47E-2A85-F325-A10498BF81DC}"/>
                </a:ext>
              </a:extLst>
            </p:cNvPr>
            <p:cNvSpPr txBox="1">
              <a:spLocks noChangeArrowheads="1"/>
            </p:cNvSpPr>
            <p:nvPr/>
          </p:nvSpPr>
          <p:spPr bwMode="auto">
            <a:xfrm>
              <a:off x="748" y="3113"/>
              <a:ext cx="22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图</a:t>
              </a:r>
              <a:r>
                <a:rPr lang="en-US" altLang="zh-CN" sz="1400" b="1">
                  <a:latin typeface="Times New Roman" panose="02020603050405020304" pitchFamily="18" charset="0"/>
                </a:rPr>
                <a:t>1  </a:t>
              </a:r>
              <a:r>
                <a:rPr lang="zh-CN" altLang="en-US" sz="1400" b="1">
                  <a:latin typeface="Times New Roman" panose="02020603050405020304" pitchFamily="18" charset="0"/>
                </a:rPr>
                <a:t>因丢失顶点信息而去法确定裁剪区域</a:t>
              </a:r>
              <a:endParaRPr lang="zh-CN" altLang="en-US" sz="1400" b="1"/>
            </a:p>
          </p:txBody>
        </p:sp>
        <p:grpSp>
          <p:nvGrpSpPr>
            <p:cNvPr id="31763" name="Group 37">
              <a:extLst>
                <a:ext uri="{FF2B5EF4-FFF2-40B4-BE49-F238E27FC236}">
                  <a16:creationId xmlns:a16="http://schemas.microsoft.com/office/drawing/2014/main" id="{C73F0C25-F701-F59E-7A12-1FA73F028F2C}"/>
                </a:ext>
              </a:extLst>
            </p:cNvPr>
            <p:cNvGrpSpPr>
              <a:grpSpLocks/>
            </p:cNvGrpSpPr>
            <p:nvPr/>
          </p:nvGrpSpPr>
          <p:grpSpPr bwMode="auto">
            <a:xfrm>
              <a:off x="431" y="1842"/>
              <a:ext cx="2952" cy="1186"/>
              <a:chOff x="431" y="1842"/>
              <a:chExt cx="2952" cy="1186"/>
            </a:xfrm>
          </p:grpSpPr>
          <p:sp>
            <p:nvSpPr>
              <p:cNvPr id="31764" name="AutoShape 6">
                <a:extLst>
                  <a:ext uri="{FF2B5EF4-FFF2-40B4-BE49-F238E27FC236}">
                    <a16:creationId xmlns:a16="http://schemas.microsoft.com/office/drawing/2014/main" id="{85EC8739-323B-6CC5-9B8B-DE526754694C}"/>
                  </a:ext>
                </a:extLst>
              </p:cNvPr>
              <p:cNvSpPr>
                <a:spLocks noChangeAspect="1" noChangeArrowheads="1"/>
              </p:cNvSpPr>
              <p:nvPr/>
            </p:nvSpPr>
            <p:spPr bwMode="auto">
              <a:xfrm>
                <a:off x="431" y="1842"/>
                <a:ext cx="2952" cy="1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765" name="Group 8">
                <a:extLst>
                  <a:ext uri="{FF2B5EF4-FFF2-40B4-BE49-F238E27FC236}">
                    <a16:creationId xmlns:a16="http://schemas.microsoft.com/office/drawing/2014/main" id="{184B7A8C-0955-CAD4-F7B4-163AA5E05D7B}"/>
                  </a:ext>
                </a:extLst>
              </p:cNvPr>
              <p:cNvGrpSpPr>
                <a:grpSpLocks/>
              </p:cNvGrpSpPr>
              <p:nvPr/>
            </p:nvGrpSpPr>
            <p:grpSpPr bwMode="auto">
              <a:xfrm>
                <a:off x="575" y="1963"/>
                <a:ext cx="889" cy="735"/>
                <a:chOff x="2519" y="7545"/>
                <a:chExt cx="2223" cy="1836"/>
              </a:xfrm>
            </p:grpSpPr>
            <p:grpSp>
              <p:nvGrpSpPr>
                <p:cNvPr id="31774" name="Group 9">
                  <a:extLst>
                    <a:ext uri="{FF2B5EF4-FFF2-40B4-BE49-F238E27FC236}">
                      <a16:creationId xmlns:a16="http://schemas.microsoft.com/office/drawing/2014/main" id="{B353EE25-5A5A-A9A8-4B3D-CF72C62678FE}"/>
                    </a:ext>
                  </a:extLst>
                </p:cNvPr>
                <p:cNvGrpSpPr>
                  <a:grpSpLocks/>
                </p:cNvGrpSpPr>
                <p:nvPr/>
              </p:nvGrpSpPr>
              <p:grpSpPr bwMode="auto">
                <a:xfrm>
                  <a:off x="2519" y="7545"/>
                  <a:ext cx="2223" cy="1836"/>
                  <a:chOff x="2519" y="7545"/>
                  <a:chExt cx="2223" cy="1836"/>
                </a:xfrm>
              </p:grpSpPr>
              <p:sp>
                <p:nvSpPr>
                  <p:cNvPr id="31776" name="Freeform 10">
                    <a:extLst>
                      <a:ext uri="{FF2B5EF4-FFF2-40B4-BE49-F238E27FC236}">
                        <a16:creationId xmlns:a16="http://schemas.microsoft.com/office/drawing/2014/main" id="{AA970254-49A5-2F49-CFE6-4E5AE7F5AD8D}"/>
                      </a:ext>
                    </a:extLst>
                  </p:cNvPr>
                  <p:cNvSpPr>
                    <a:spLocks/>
                  </p:cNvSpPr>
                  <p:nvPr/>
                </p:nvSpPr>
                <p:spPr bwMode="auto">
                  <a:xfrm rot="-120000">
                    <a:off x="2519" y="7545"/>
                    <a:ext cx="1620" cy="1404"/>
                  </a:xfrm>
                  <a:custGeom>
                    <a:avLst/>
                    <a:gdLst>
                      <a:gd name="T0" fmla="*/ 180 w 1620"/>
                      <a:gd name="T1" fmla="*/ 1404 h 1404"/>
                      <a:gd name="T2" fmla="*/ 1620 w 1620"/>
                      <a:gd name="T3" fmla="*/ 468 h 1404"/>
                      <a:gd name="T4" fmla="*/ 720 w 1620"/>
                      <a:gd name="T5" fmla="*/ 0 h 1404"/>
                      <a:gd name="T6" fmla="*/ 0 w 1620"/>
                      <a:gd name="T7" fmla="*/ 780 h 1404"/>
                      <a:gd name="T8" fmla="*/ 180 w 1620"/>
                      <a:gd name="T9" fmla="*/ 1404 h 1404"/>
                      <a:gd name="T10" fmla="*/ 0 60000 65536"/>
                      <a:gd name="T11" fmla="*/ 0 60000 65536"/>
                      <a:gd name="T12" fmla="*/ 0 60000 65536"/>
                      <a:gd name="T13" fmla="*/ 0 60000 65536"/>
                      <a:gd name="T14" fmla="*/ 0 60000 65536"/>
                      <a:gd name="T15" fmla="*/ 0 w 1620"/>
                      <a:gd name="T16" fmla="*/ 0 h 1404"/>
                      <a:gd name="T17" fmla="*/ 1620 w 1620"/>
                      <a:gd name="T18" fmla="*/ 1404 h 1404"/>
                    </a:gdLst>
                    <a:ahLst/>
                    <a:cxnLst>
                      <a:cxn ang="T10">
                        <a:pos x="T0" y="T1"/>
                      </a:cxn>
                      <a:cxn ang="T11">
                        <a:pos x="T2" y="T3"/>
                      </a:cxn>
                      <a:cxn ang="T12">
                        <a:pos x="T4" y="T5"/>
                      </a:cxn>
                      <a:cxn ang="T13">
                        <a:pos x="T6" y="T7"/>
                      </a:cxn>
                      <a:cxn ang="T14">
                        <a:pos x="T8" y="T9"/>
                      </a:cxn>
                    </a:cxnLst>
                    <a:rect l="T15" t="T16" r="T17" b="T18"/>
                    <a:pathLst>
                      <a:path w="1620" h="1404">
                        <a:moveTo>
                          <a:pt x="180" y="1404"/>
                        </a:moveTo>
                        <a:lnTo>
                          <a:pt x="1620" y="468"/>
                        </a:lnTo>
                        <a:lnTo>
                          <a:pt x="720" y="0"/>
                        </a:lnTo>
                        <a:lnTo>
                          <a:pt x="0" y="780"/>
                        </a:lnTo>
                        <a:lnTo>
                          <a:pt x="180" y="1404"/>
                        </a:lnTo>
                        <a:close/>
                      </a:path>
                    </a:pathLst>
                  </a:cu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7" name="Text Box 11">
                    <a:extLst>
                      <a:ext uri="{FF2B5EF4-FFF2-40B4-BE49-F238E27FC236}">
                        <a16:creationId xmlns:a16="http://schemas.microsoft.com/office/drawing/2014/main" id="{ADE56984-A5D7-9873-8907-6B10BA64BCBA}"/>
                      </a:ext>
                    </a:extLst>
                  </p:cNvPr>
                  <p:cNvSpPr txBox="1">
                    <a:spLocks noChangeArrowheads="1"/>
                  </p:cNvSpPr>
                  <p:nvPr/>
                </p:nvSpPr>
                <p:spPr bwMode="auto">
                  <a:xfrm>
                    <a:off x="2879" y="8334"/>
                    <a:ext cx="1863" cy="8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78" name="Line 12">
                    <a:extLst>
                      <a:ext uri="{FF2B5EF4-FFF2-40B4-BE49-F238E27FC236}">
                        <a16:creationId xmlns:a16="http://schemas.microsoft.com/office/drawing/2014/main" id="{1EFA9A31-44B6-1AFE-A3A5-BF60A6FCADF9}"/>
                      </a:ext>
                    </a:extLst>
                  </p:cNvPr>
                  <p:cNvSpPr>
                    <a:spLocks noChangeShapeType="1"/>
                  </p:cNvSpPr>
                  <p:nvPr/>
                </p:nvSpPr>
                <p:spPr bwMode="auto">
                  <a:xfrm>
                    <a:off x="3959" y="833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9" name="AutoShape 13" descr="浅色上对角线">
                    <a:extLst>
                      <a:ext uri="{FF2B5EF4-FFF2-40B4-BE49-F238E27FC236}">
                        <a16:creationId xmlns:a16="http://schemas.microsoft.com/office/drawing/2014/main" id="{F5C50FA7-3FA7-FF43-8660-335FDB830796}"/>
                      </a:ext>
                    </a:extLst>
                  </p:cNvPr>
                  <p:cNvSpPr>
                    <a:spLocks noChangeArrowheads="1"/>
                  </p:cNvSpPr>
                  <p:nvPr/>
                </p:nvSpPr>
                <p:spPr bwMode="auto">
                  <a:xfrm rot="5400000">
                    <a:off x="2984" y="8208"/>
                    <a:ext cx="540" cy="780"/>
                  </a:xfrm>
                  <a:prstGeom prst="rtTriangle">
                    <a:avLst/>
                  </a:prstGeom>
                  <a:pattFill prst="ltUpDiag">
                    <a:fgClr>
                      <a:srgbClr val="000000"/>
                    </a:fgClr>
                    <a:bgClr>
                      <a:srgbClr val="FFFFFF"/>
                    </a:bgClr>
                  </a:patt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0" name="Text Box 14">
                    <a:extLst>
                      <a:ext uri="{FF2B5EF4-FFF2-40B4-BE49-F238E27FC236}">
                        <a16:creationId xmlns:a16="http://schemas.microsoft.com/office/drawing/2014/main" id="{DFAA9708-940B-E67E-BA00-1BC777CA2F94}"/>
                      </a:ext>
                    </a:extLst>
                  </p:cNvPr>
                  <p:cNvSpPr txBox="1">
                    <a:spLocks noChangeArrowheads="1"/>
                  </p:cNvSpPr>
                  <p:nvPr/>
                </p:nvSpPr>
                <p:spPr bwMode="auto">
                  <a:xfrm>
                    <a:off x="3509" y="8223"/>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A</a:t>
                    </a:r>
                    <a:endParaRPr lang="en-US" altLang="zh-CN"/>
                  </a:p>
                </p:txBody>
              </p:sp>
              <p:sp>
                <p:nvSpPr>
                  <p:cNvPr id="31781" name="Text Box 15">
                    <a:extLst>
                      <a:ext uri="{FF2B5EF4-FFF2-40B4-BE49-F238E27FC236}">
                        <a16:creationId xmlns:a16="http://schemas.microsoft.com/office/drawing/2014/main" id="{4FC7A58C-5462-BD60-D34F-1C383C75D79F}"/>
                      </a:ext>
                    </a:extLst>
                  </p:cNvPr>
                  <p:cNvSpPr txBox="1">
                    <a:spLocks noChangeArrowheads="1"/>
                  </p:cNvSpPr>
                  <p:nvPr/>
                </p:nvSpPr>
                <p:spPr bwMode="auto">
                  <a:xfrm>
                    <a:off x="2819" y="8757"/>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B</a:t>
                    </a:r>
                    <a:endParaRPr lang="en-US" altLang="zh-CN"/>
                  </a:p>
                </p:txBody>
              </p:sp>
            </p:grpSp>
            <p:sp>
              <p:nvSpPr>
                <p:cNvPr id="31775" name="Line 16">
                  <a:extLst>
                    <a:ext uri="{FF2B5EF4-FFF2-40B4-BE49-F238E27FC236}">
                      <a16:creationId xmlns:a16="http://schemas.microsoft.com/office/drawing/2014/main" id="{831B9C53-51DD-A997-9F31-F6CB6D76DED0}"/>
                    </a:ext>
                  </a:extLst>
                </p:cNvPr>
                <p:cNvSpPr>
                  <a:spLocks noChangeShapeType="1"/>
                </p:cNvSpPr>
                <p:nvPr/>
              </p:nvSpPr>
              <p:spPr bwMode="auto">
                <a:xfrm rot="21540000" flipV="1">
                  <a:off x="2861" y="8346"/>
                  <a:ext cx="782" cy="53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66" name="Group 17">
                <a:extLst>
                  <a:ext uri="{FF2B5EF4-FFF2-40B4-BE49-F238E27FC236}">
                    <a16:creationId xmlns:a16="http://schemas.microsoft.com/office/drawing/2014/main" id="{CB6D778B-1AE6-3354-6AE0-F22F081BDF70}"/>
                  </a:ext>
                </a:extLst>
              </p:cNvPr>
              <p:cNvGrpSpPr>
                <a:grpSpLocks/>
              </p:cNvGrpSpPr>
              <p:nvPr/>
            </p:nvGrpSpPr>
            <p:grpSpPr bwMode="auto">
              <a:xfrm>
                <a:off x="1943" y="2126"/>
                <a:ext cx="1224" cy="634"/>
                <a:chOff x="5939" y="7953"/>
                <a:chExt cx="3060" cy="1584"/>
              </a:xfrm>
            </p:grpSpPr>
            <p:grpSp>
              <p:nvGrpSpPr>
                <p:cNvPr id="31767" name="Group 18">
                  <a:extLst>
                    <a:ext uri="{FF2B5EF4-FFF2-40B4-BE49-F238E27FC236}">
                      <a16:creationId xmlns:a16="http://schemas.microsoft.com/office/drawing/2014/main" id="{EA745DF1-62C0-9484-191A-2CE93479C82C}"/>
                    </a:ext>
                  </a:extLst>
                </p:cNvPr>
                <p:cNvGrpSpPr>
                  <a:grpSpLocks/>
                </p:cNvGrpSpPr>
                <p:nvPr/>
              </p:nvGrpSpPr>
              <p:grpSpPr bwMode="auto">
                <a:xfrm>
                  <a:off x="5939" y="7953"/>
                  <a:ext cx="3060" cy="1584"/>
                  <a:chOff x="5939" y="7953"/>
                  <a:chExt cx="3060" cy="1584"/>
                </a:xfrm>
              </p:grpSpPr>
              <p:sp>
                <p:nvSpPr>
                  <p:cNvPr id="31769" name="Freeform 19">
                    <a:extLst>
                      <a:ext uri="{FF2B5EF4-FFF2-40B4-BE49-F238E27FC236}">
                        <a16:creationId xmlns:a16="http://schemas.microsoft.com/office/drawing/2014/main" id="{9950F7FC-468C-C144-2BE7-4CCD37DBDC02}"/>
                      </a:ext>
                    </a:extLst>
                  </p:cNvPr>
                  <p:cNvSpPr>
                    <a:spLocks/>
                  </p:cNvSpPr>
                  <p:nvPr/>
                </p:nvSpPr>
                <p:spPr bwMode="auto">
                  <a:xfrm>
                    <a:off x="5939" y="7977"/>
                    <a:ext cx="3060" cy="1560"/>
                  </a:xfrm>
                  <a:custGeom>
                    <a:avLst/>
                    <a:gdLst>
                      <a:gd name="T0" fmla="*/ 1800 w 3060"/>
                      <a:gd name="T1" fmla="*/ 0 h 1560"/>
                      <a:gd name="T2" fmla="*/ 0 w 3060"/>
                      <a:gd name="T3" fmla="*/ 1248 h 1560"/>
                      <a:gd name="T4" fmla="*/ 1260 w 3060"/>
                      <a:gd name="T5" fmla="*/ 1560 h 1560"/>
                      <a:gd name="T6" fmla="*/ 3060 w 3060"/>
                      <a:gd name="T7" fmla="*/ 1248 h 1560"/>
                      <a:gd name="T8" fmla="*/ 2520 w 3060"/>
                      <a:gd name="T9" fmla="*/ 0 h 1560"/>
                      <a:gd name="T10" fmla="*/ 1800 w 3060"/>
                      <a:gd name="T11" fmla="*/ 0 h 1560"/>
                      <a:gd name="T12" fmla="*/ 0 60000 65536"/>
                      <a:gd name="T13" fmla="*/ 0 60000 65536"/>
                      <a:gd name="T14" fmla="*/ 0 60000 65536"/>
                      <a:gd name="T15" fmla="*/ 0 60000 65536"/>
                      <a:gd name="T16" fmla="*/ 0 60000 65536"/>
                      <a:gd name="T17" fmla="*/ 0 60000 65536"/>
                      <a:gd name="T18" fmla="*/ 0 w 3060"/>
                      <a:gd name="T19" fmla="*/ 0 h 1560"/>
                      <a:gd name="T20" fmla="*/ 3060 w 3060"/>
                      <a:gd name="T21" fmla="*/ 1560 h 1560"/>
                    </a:gdLst>
                    <a:ahLst/>
                    <a:cxnLst>
                      <a:cxn ang="T12">
                        <a:pos x="T0" y="T1"/>
                      </a:cxn>
                      <a:cxn ang="T13">
                        <a:pos x="T2" y="T3"/>
                      </a:cxn>
                      <a:cxn ang="T14">
                        <a:pos x="T4" y="T5"/>
                      </a:cxn>
                      <a:cxn ang="T15">
                        <a:pos x="T6" y="T7"/>
                      </a:cxn>
                      <a:cxn ang="T16">
                        <a:pos x="T8" y="T9"/>
                      </a:cxn>
                      <a:cxn ang="T17">
                        <a:pos x="T10" y="T11"/>
                      </a:cxn>
                    </a:cxnLst>
                    <a:rect l="T18" t="T19" r="T20" b="T21"/>
                    <a:pathLst>
                      <a:path w="3060" h="1560">
                        <a:moveTo>
                          <a:pt x="1800" y="0"/>
                        </a:moveTo>
                        <a:lnTo>
                          <a:pt x="0" y="1248"/>
                        </a:lnTo>
                        <a:lnTo>
                          <a:pt x="1260" y="1560"/>
                        </a:lnTo>
                        <a:lnTo>
                          <a:pt x="3060" y="1248"/>
                        </a:lnTo>
                        <a:lnTo>
                          <a:pt x="2520" y="0"/>
                        </a:lnTo>
                        <a:lnTo>
                          <a:pt x="1800" y="0"/>
                        </a:lnTo>
                        <a:close/>
                      </a:path>
                    </a:pathLst>
                  </a:cu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0" name="Text Box 20" descr="浅色上对角线">
                    <a:extLst>
                      <a:ext uri="{FF2B5EF4-FFF2-40B4-BE49-F238E27FC236}">
                        <a16:creationId xmlns:a16="http://schemas.microsoft.com/office/drawing/2014/main" id="{A9C558D6-842D-732A-10A6-0D9169D0FB9B}"/>
                      </a:ext>
                    </a:extLst>
                  </p:cNvPr>
                  <p:cNvSpPr txBox="1">
                    <a:spLocks noChangeArrowheads="1"/>
                  </p:cNvSpPr>
                  <p:nvPr/>
                </p:nvSpPr>
                <p:spPr bwMode="auto">
                  <a:xfrm>
                    <a:off x="6479" y="8334"/>
                    <a:ext cx="1863" cy="896"/>
                  </a:xfrm>
                  <a:prstGeom prst="rect">
                    <a:avLst/>
                  </a:prstGeom>
                  <a:pattFill prst="ltUpDiag">
                    <a:fgClr>
                      <a:srgbClr val="000000"/>
                    </a:fgClr>
                    <a:bgClr>
                      <a:srgbClr val="FFFFFF"/>
                    </a:bgClr>
                  </a:patt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71" name="Text Box 21">
                    <a:extLst>
                      <a:ext uri="{FF2B5EF4-FFF2-40B4-BE49-F238E27FC236}">
                        <a16:creationId xmlns:a16="http://schemas.microsoft.com/office/drawing/2014/main" id="{52E59D57-0816-E28F-6CF2-0C3D60F97D6F}"/>
                      </a:ext>
                    </a:extLst>
                  </p:cNvPr>
                  <p:cNvSpPr txBox="1">
                    <a:spLocks noChangeArrowheads="1"/>
                  </p:cNvSpPr>
                  <p:nvPr/>
                </p:nvSpPr>
                <p:spPr bwMode="auto">
                  <a:xfrm>
                    <a:off x="6989" y="7953"/>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A</a:t>
                    </a:r>
                    <a:endParaRPr lang="en-US" altLang="zh-CN"/>
                  </a:p>
                </p:txBody>
              </p:sp>
              <p:sp>
                <p:nvSpPr>
                  <p:cNvPr id="31772" name="Text Box 22">
                    <a:extLst>
                      <a:ext uri="{FF2B5EF4-FFF2-40B4-BE49-F238E27FC236}">
                        <a16:creationId xmlns:a16="http://schemas.microsoft.com/office/drawing/2014/main" id="{F28E52F4-4CA2-B92A-6812-EAE8EC6FE35E}"/>
                      </a:ext>
                    </a:extLst>
                  </p:cNvPr>
                  <p:cNvSpPr txBox="1">
                    <a:spLocks noChangeArrowheads="1"/>
                  </p:cNvSpPr>
                  <p:nvPr/>
                </p:nvSpPr>
                <p:spPr bwMode="auto">
                  <a:xfrm>
                    <a:off x="6089" y="8556"/>
                    <a:ext cx="5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B</a:t>
                    </a:r>
                    <a:endParaRPr lang="en-US" altLang="zh-CN"/>
                  </a:p>
                </p:txBody>
              </p:sp>
              <p:sp>
                <p:nvSpPr>
                  <p:cNvPr id="31773" name="AutoShape 23">
                    <a:extLst>
                      <a:ext uri="{FF2B5EF4-FFF2-40B4-BE49-F238E27FC236}">
                        <a16:creationId xmlns:a16="http://schemas.microsoft.com/office/drawing/2014/main" id="{AEBEDD5E-8E9B-368D-A7FB-64A47473C773}"/>
                      </a:ext>
                    </a:extLst>
                  </p:cNvPr>
                  <p:cNvSpPr>
                    <a:spLocks noChangeArrowheads="1"/>
                  </p:cNvSpPr>
                  <p:nvPr/>
                </p:nvSpPr>
                <p:spPr bwMode="auto">
                  <a:xfrm rot="5400000">
                    <a:off x="6584" y="8202"/>
                    <a:ext cx="540" cy="780"/>
                  </a:xfrm>
                  <a:prstGeom prst="rtTriangl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768" name="Line 24">
                  <a:extLst>
                    <a:ext uri="{FF2B5EF4-FFF2-40B4-BE49-F238E27FC236}">
                      <a16:creationId xmlns:a16="http://schemas.microsoft.com/office/drawing/2014/main" id="{D5ABC582-4BAB-F11A-86CD-CF7E056BF84C}"/>
                    </a:ext>
                  </a:extLst>
                </p:cNvPr>
                <p:cNvSpPr>
                  <a:spLocks noChangeShapeType="1"/>
                </p:cNvSpPr>
                <p:nvPr/>
              </p:nvSpPr>
              <p:spPr bwMode="auto">
                <a:xfrm rot="21540000" flipV="1">
                  <a:off x="6459" y="8334"/>
                  <a:ext cx="782" cy="53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8" name="Group 40">
            <a:extLst>
              <a:ext uri="{FF2B5EF4-FFF2-40B4-BE49-F238E27FC236}">
                <a16:creationId xmlns:a16="http://schemas.microsoft.com/office/drawing/2014/main" id="{E9F1E168-B366-8B93-52B9-BD8166597C80}"/>
              </a:ext>
            </a:extLst>
          </p:cNvPr>
          <p:cNvGrpSpPr>
            <a:grpSpLocks/>
          </p:cNvGrpSpPr>
          <p:nvPr/>
        </p:nvGrpSpPr>
        <p:grpSpPr bwMode="auto">
          <a:xfrm>
            <a:off x="5688013" y="2636838"/>
            <a:ext cx="3455987" cy="2603500"/>
            <a:chOff x="3583" y="1842"/>
            <a:chExt cx="2177" cy="1459"/>
          </a:xfrm>
        </p:grpSpPr>
        <p:grpSp>
          <p:nvGrpSpPr>
            <p:cNvPr id="31752" name="Group 36">
              <a:extLst>
                <a:ext uri="{FF2B5EF4-FFF2-40B4-BE49-F238E27FC236}">
                  <a16:creationId xmlns:a16="http://schemas.microsoft.com/office/drawing/2014/main" id="{B251E764-7245-BDD3-9A8E-9807BFC1462F}"/>
                </a:ext>
              </a:extLst>
            </p:cNvPr>
            <p:cNvGrpSpPr>
              <a:grpSpLocks/>
            </p:cNvGrpSpPr>
            <p:nvPr/>
          </p:nvGrpSpPr>
          <p:grpSpPr bwMode="auto">
            <a:xfrm>
              <a:off x="3787" y="1842"/>
              <a:ext cx="1440" cy="1123"/>
              <a:chOff x="3787" y="1888"/>
              <a:chExt cx="1440" cy="1123"/>
            </a:xfrm>
          </p:grpSpPr>
          <p:sp>
            <p:nvSpPr>
              <p:cNvPr id="31754" name="AutoShape 27">
                <a:extLst>
                  <a:ext uri="{FF2B5EF4-FFF2-40B4-BE49-F238E27FC236}">
                    <a16:creationId xmlns:a16="http://schemas.microsoft.com/office/drawing/2014/main" id="{CBDC0D07-11E6-A439-0934-73F8FDC7FE10}"/>
                  </a:ext>
                </a:extLst>
              </p:cNvPr>
              <p:cNvSpPr>
                <a:spLocks noChangeAspect="1" noChangeArrowheads="1"/>
              </p:cNvSpPr>
              <p:nvPr/>
            </p:nvSpPr>
            <p:spPr bwMode="auto">
              <a:xfrm>
                <a:off x="3787" y="1888"/>
                <a:ext cx="1440" cy="11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755" name="Group 28">
                <a:extLst>
                  <a:ext uri="{FF2B5EF4-FFF2-40B4-BE49-F238E27FC236}">
                    <a16:creationId xmlns:a16="http://schemas.microsoft.com/office/drawing/2014/main" id="{9C7104E8-4B7F-CC84-E692-AFAAEF17DF60}"/>
                  </a:ext>
                </a:extLst>
              </p:cNvPr>
              <p:cNvGrpSpPr>
                <a:grpSpLocks/>
              </p:cNvGrpSpPr>
              <p:nvPr/>
            </p:nvGrpSpPr>
            <p:grpSpPr bwMode="auto">
              <a:xfrm>
                <a:off x="4051" y="1986"/>
                <a:ext cx="936" cy="749"/>
                <a:chOff x="2819" y="7380"/>
                <a:chExt cx="2340" cy="1872"/>
              </a:xfrm>
            </p:grpSpPr>
            <p:sp>
              <p:nvSpPr>
                <p:cNvPr id="31756" name="Freeform 29">
                  <a:extLst>
                    <a:ext uri="{FF2B5EF4-FFF2-40B4-BE49-F238E27FC236}">
                      <a16:creationId xmlns:a16="http://schemas.microsoft.com/office/drawing/2014/main" id="{ABBCCEEC-7CB2-202A-14F5-FDA7C47CC780}"/>
                    </a:ext>
                  </a:extLst>
                </p:cNvPr>
                <p:cNvSpPr>
                  <a:spLocks/>
                </p:cNvSpPr>
                <p:nvPr/>
              </p:nvSpPr>
              <p:spPr bwMode="auto">
                <a:xfrm rot="-60000">
                  <a:off x="2819" y="7380"/>
                  <a:ext cx="2340" cy="1872"/>
                </a:xfrm>
                <a:custGeom>
                  <a:avLst/>
                  <a:gdLst>
                    <a:gd name="T0" fmla="*/ 1080 w 2340"/>
                    <a:gd name="T1" fmla="*/ 0 h 1872"/>
                    <a:gd name="T2" fmla="*/ 0 w 2340"/>
                    <a:gd name="T3" fmla="*/ 1092 h 1872"/>
                    <a:gd name="T4" fmla="*/ 1080 w 2340"/>
                    <a:gd name="T5" fmla="*/ 1872 h 1872"/>
                    <a:gd name="T6" fmla="*/ 2340 w 2340"/>
                    <a:gd name="T7" fmla="*/ 1092 h 1872"/>
                    <a:gd name="T8" fmla="*/ 1080 w 2340"/>
                    <a:gd name="T9" fmla="*/ 0 h 1872"/>
                    <a:gd name="T10" fmla="*/ 0 60000 65536"/>
                    <a:gd name="T11" fmla="*/ 0 60000 65536"/>
                    <a:gd name="T12" fmla="*/ 0 60000 65536"/>
                    <a:gd name="T13" fmla="*/ 0 60000 65536"/>
                    <a:gd name="T14" fmla="*/ 0 60000 65536"/>
                    <a:gd name="T15" fmla="*/ 0 w 2340"/>
                    <a:gd name="T16" fmla="*/ 0 h 1872"/>
                    <a:gd name="T17" fmla="*/ 2340 w 2340"/>
                    <a:gd name="T18" fmla="*/ 1872 h 1872"/>
                  </a:gdLst>
                  <a:ahLst/>
                  <a:cxnLst>
                    <a:cxn ang="T10">
                      <a:pos x="T0" y="T1"/>
                    </a:cxn>
                    <a:cxn ang="T11">
                      <a:pos x="T2" y="T3"/>
                    </a:cxn>
                    <a:cxn ang="T12">
                      <a:pos x="T4" y="T5"/>
                    </a:cxn>
                    <a:cxn ang="T13">
                      <a:pos x="T6" y="T7"/>
                    </a:cxn>
                    <a:cxn ang="T14">
                      <a:pos x="T8" y="T9"/>
                    </a:cxn>
                  </a:cxnLst>
                  <a:rect l="T15" t="T16" r="T17" b="T18"/>
                  <a:pathLst>
                    <a:path w="2340" h="1872">
                      <a:moveTo>
                        <a:pt x="1080" y="0"/>
                      </a:moveTo>
                      <a:lnTo>
                        <a:pt x="0" y="1092"/>
                      </a:lnTo>
                      <a:lnTo>
                        <a:pt x="1080" y="1872"/>
                      </a:lnTo>
                      <a:lnTo>
                        <a:pt x="2340" y="1092"/>
                      </a:lnTo>
                      <a:lnTo>
                        <a:pt x="1080" y="0"/>
                      </a:lnTo>
                      <a:close/>
                    </a:path>
                  </a:pathLst>
                </a:cu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7" name="Text Box 30">
                  <a:extLst>
                    <a:ext uri="{FF2B5EF4-FFF2-40B4-BE49-F238E27FC236}">
                      <a16:creationId xmlns:a16="http://schemas.microsoft.com/office/drawing/2014/main" id="{E5CEB729-7ECB-A951-4393-87E84BC961B4}"/>
                    </a:ext>
                  </a:extLst>
                </p:cNvPr>
                <p:cNvSpPr txBox="1">
                  <a:spLocks noChangeArrowheads="1"/>
                </p:cNvSpPr>
                <p:nvPr/>
              </p:nvSpPr>
              <p:spPr bwMode="auto">
                <a:xfrm>
                  <a:off x="3059" y="7914"/>
                  <a:ext cx="180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758" name="Line 31">
                  <a:extLst>
                    <a:ext uri="{FF2B5EF4-FFF2-40B4-BE49-F238E27FC236}">
                      <a16:creationId xmlns:a16="http://schemas.microsoft.com/office/drawing/2014/main" id="{8D176A6F-6741-D79F-610D-6C3380E5FD69}"/>
                    </a:ext>
                  </a:extLst>
                </p:cNvPr>
                <p:cNvSpPr>
                  <a:spLocks noChangeShapeType="1"/>
                </p:cNvSpPr>
                <p:nvPr/>
              </p:nvSpPr>
              <p:spPr bwMode="auto">
                <a:xfrm rot="21360000" flipH="1">
                  <a:off x="3059" y="7914"/>
                  <a:ext cx="360" cy="3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32">
                  <a:extLst>
                    <a:ext uri="{FF2B5EF4-FFF2-40B4-BE49-F238E27FC236}">
                      <a16:creationId xmlns:a16="http://schemas.microsoft.com/office/drawing/2014/main" id="{5258DB0C-80A0-1071-CA67-CD995700AAD7}"/>
                    </a:ext>
                  </a:extLst>
                </p:cNvPr>
                <p:cNvSpPr>
                  <a:spLocks noChangeShapeType="1"/>
                </p:cNvSpPr>
                <p:nvPr/>
              </p:nvSpPr>
              <p:spPr bwMode="auto">
                <a:xfrm rot="360000" flipH="1">
                  <a:off x="4511" y="8612"/>
                  <a:ext cx="34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33">
                  <a:extLst>
                    <a:ext uri="{FF2B5EF4-FFF2-40B4-BE49-F238E27FC236}">
                      <a16:creationId xmlns:a16="http://schemas.microsoft.com/office/drawing/2014/main" id="{550CC984-3CE8-B96C-A27B-E74B14992AEE}"/>
                    </a:ext>
                  </a:extLst>
                </p:cNvPr>
                <p:cNvSpPr>
                  <a:spLocks noChangeShapeType="1"/>
                </p:cNvSpPr>
                <p:nvPr/>
              </p:nvSpPr>
              <p:spPr bwMode="auto">
                <a:xfrm>
                  <a:off x="4499" y="7900"/>
                  <a:ext cx="360" cy="3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34">
                  <a:extLst>
                    <a:ext uri="{FF2B5EF4-FFF2-40B4-BE49-F238E27FC236}">
                      <a16:creationId xmlns:a16="http://schemas.microsoft.com/office/drawing/2014/main" id="{DC06A927-92AD-05F0-7FF7-102EF9ED94C1}"/>
                    </a:ext>
                  </a:extLst>
                </p:cNvPr>
                <p:cNvSpPr>
                  <a:spLocks noChangeShapeType="1"/>
                </p:cNvSpPr>
                <p:nvPr/>
              </p:nvSpPr>
              <p:spPr bwMode="auto">
                <a:xfrm rot="-840000">
                  <a:off x="3089" y="8622"/>
                  <a:ext cx="221" cy="25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1753" name="Text Box 35">
              <a:extLst>
                <a:ext uri="{FF2B5EF4-FFF2-40B4-BE49-F238E27FC236}">
                  <a16:creationId xmlns:a16="http://schemas.microsoft.com/office/drawing/2014/main" id="{AFD290FA-1C91-5FA7-751A-8A39C872B7FA}"/>
                </a:ext>
              </a:extLst>
            </p:cNvPr>
            <p:cNvSpPr txBox="1">
              <a:spLocks noChangeArrowheads="1"/>
            </p:cNvSpPr>
            <p:nvPr/>
          </p:nvSpPr>
          <p:spPr bwMode="auto">
            <a:xfrm>
              <a:off x="3583" y="3113"/>
              <a:ext cx="217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图</a:t>
              </a:r>
              <a:r>
                <a:rPr lang="en-US" altLang="zh-CN" sz="1400" b="1">
                  <a:latin typeface="Times New Roman" panose="02020603050405020304" pitchFamily="18" charset="0"/>
                </a:rPr>
                <a:t>2 </a:t>
              </a:r>
              <a:r>
                <a:rPr lang="zh-CN" altLang="en-US" sz="1400" b="1">
                  <a:latin typeface="Times New Roman" panose="02020603050405020304" pitchFamily="18" charset="0"/>
                </a:rPr>
                <a:t>原来封闭的多边形变成了孤立的线段</a:t>
              </a:r>
              <a:endParaRPr lang="zh-CN" altLang="en-US" sz="1400" b="1"/>
            </a:p>
          </p:txBody>
        </p:sp>
      </p:grpSp>
      <p:sp>
        <p:nvSpPr>
          <p:cNvPr id="51238" name="Rectangle 38">
            <a:extLst>
              <a:ext uri="{FF2B5EF4-FFF2-40B4-BE49-F238E27FC236}">
                <a16:creationId xmlns:a16="http://schemas.microsoft.com/office/drawing/2014/main" id="{13023AA0-4BF8-3247-F129-8F50016F1235}"/>
              </a:ext>
            </a:extLst>
          </p:cNvPr>
          <p:cNvSpPr>
            <a:spLocks noChangeArrowheads="1"/>
          </p:cNvSpPr>
          <p:nvPr/>
        </p:nvSpPr>
        <p:spPr bwMode="auto">
          <a:xfrm>
            <a:off x="611188" y="5727700"/>
            <a:ext cx="719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边界不再封闭，需要用窗口边界的恰当部分来封闭它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38"/>
                                        </p:tgtEl>
                                        <p:attrNameLst>
                                          <p:attrName>style.visibility</p:attrName>
                                        </p:attrNameLst>
                                      </p:cBhvr>
                                      <p:to>
                                        <p:strVal val="visible"/>
                                      </p:to>
                                    </p:set>
                                    <p:animEffect transition="in" filter="wipe(left)">
                                      <p:cBhvr>
                                        <p:cTn id="17" dur="500"/>
                                        <p:tgtEl>
                                          <p:spTgt spid="5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4588DD5-90F2-88CC-28AE-803721B518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640795-56B1-4C47-A9A8-E626EB3B2226}" type="slidenum">
              <a:rPr lang="en-US" altLang="zh-CN"/>
              <a:pPr eaLnBrk="1" hangingPunct="1"/>
              <a:t>28</a:t>
            </a:fld>
            <a:endParaRPr lang="en-US" altLang="zh-CN"/>
          </a:p>
        </p:txBody>
      </p:sp>
      <p:grpSp>
        <p:nvGrpSpPr>
          <p:cNvPr id="32771" name="Group 39">
            <a:extLst>
              <a:ext uri="{FF2B5EF4-FFF2-40B4-BE49-F238E27FC236}">
                <a16:creationId xmlns:a16="http://schemas.microsoft.com/office/drawing/2014/main" id="{180C7520-A6E5-B3BD-12BD-2286D0FCA2F1}"/>
              </a:ext>
            </a:extLst>
          </p:cNvPr>
          <p:cNvGrpSpPr>
            <a:grpSpLocks/>
          </p:cNvGrpSpPr>
          <p:nvPr/>
        </p:nvGrpSpPr>
        <p:grpSpPr bwMode="auto">
          <a:xfrm>
            <a:off x="1331913" y="3644900"/>
            <a:ext cx="6769100" cy="2735263"/>
            <a:chOff x="839" y="2432"/>
            <a:chExt cx="4128" cy="1723"/>
          </a:xfrm>
        </p:grpSpPr>
        <p:grpSp>
          <p:nvGrpSpPr>
            <p:cNvPr id="32776" name="Group 30">
              <a:extLst>
                <a:ext uri="{FF2B5EF4-FFF2-40B4-BE49-F238E27FC236}">
                  <a16:creationId xmlns:a16="http://schemas.microsoft.com/office/drawing/2014/main" id="{B0EF27BA-7A63-A2F4-350E-1CAD02FB3CD2}"/>
                </a:ext>
              </a:extLst>
            </p:cNvPr>
            <p:cNvGrpSpPr>
              <a:grpSpLocks/>
            </p:cNvGrpSpPr>
            <p:nvPr/>
          </p:nvGrpSpPr>
          <p:grpSpPr bwMode="auto">
            <a:xfrm>
              <a:off x="839" y="2432"/>
              <a:ext cx="4128" cy="1723"/>
              <a:chOff x="864" y="1854"/>
              <a:chExt cx="3240" cy="1185"/>
            </a:xfrm>
          </p:grpSpPr>
          <p:sp>
            <p:nvSpPr>
              <p:cNvPr id="32778" name="AutoShape 5">
                <a:extLst>
                  <a:ext uri="{FF2B5EF4-FFF2-40B4-BE49-F238E27FC236}">
                    <a16:creationId xmlns:a16="http://schemas.microsoft.com/office/drawing/2014/main" id="{FB8A80A3-4E2B-D57B-A96C-18B5E09D23A4}"/>
                  </a:ext>
                </a:extLst>
              </p:cNvPr>
              <p:cNvSpPr>
                <a:spLocks noChangeAspect="1" noChangeArrowheads="1"/>
              </p:cNvSpPr>
              <p:nvPr/>
            </p:nvSpPr>
            <p:spPr bwMode="auto">
              <a:xfrm>
                <a:off x="864" y="1854"/>
                <a:ext cx="3240" cy="11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2779" name="Group 6">
                <a:extLst>
                  <a:ext uri="{FF2B5EF4-FFF2-40B4-BE49-F238E27FC236}">
                    <a16:creationId xmlns:a16="http://schemas.microsoft.com/office/drawing/2014/main" id="{542E3A61-4DCC-0DD5-F3E3-C849A67D6E7A}"/>
                  </a:ext>
                </a:extLst>
              </p:cNvPr>
              <p:cNvGrpSpPr>
                <a:grpSpLocks/>
              </p:cNvGrpSpPr>
              <p:nvPr/>
            </p:nvGrpSpPr>
            <p:grpSpPr bwMode="auto">
              <a:xfrm>
                <a:off x="936" y="2093"/>
                <a:ext cx="720" cy="419"/>
                <a:chOff x="2519" y="9604"/>
                <a:chExt cx="1800" cy="1048"/>
              </a:xfrm>
            </p:grpSpPr>
            <p:sp>
              <p:nvSpPr>
                <p:cNvPr id="32797" name="AutoShape 7">
                  <a:extLst>
                    <a:ext uri="{FF2B5EF4-FFF2-40B4-BE49-F238E27FC236}">
                      <a16:creationId xmlns:a16="http://schemas.microsoft.com/office/drawing/2014/main" id="{EF2A4953-CC98-D9F7-101E-D85D9417DE7F}"/>
                    </a:ext>
                  </a:extLst>
                </p:cNvPr>
                <p:cNvSpPr>
                  <a:spLocks noChangeArrowheads="1"/>
                </p:cNvSpPr>
                <p:nvPr/>
              </p:nvSpPr>
              <p:spPr bwMode="auto">
                <a:xfrm>
                  <a:off x="2519" y="9802"/>
                  <a:ext cx="1080" cy="468"/>
                </a:xfrm>
                <a:prstGeom prst="rtTriangl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8" name="Text Box 8">
                  <a:extLst>
                    <a:ext uri="{FF2B5EF4-FFF2-40B4-BE49-F238E27FC236}">
                      <a16:creationId xmlns:a16="http://schemas.microsoft.com/office/drawing/2014/main" id="{2AD771C6-F10F-B850-EBE7-5765EA193CDA}"/>
                    </a:ext>
                  </a:extLst>
                </p:cNvPr>
                <p:cNvSpPr txBox="1">
                  <a:spLocks noChangeArrowheads="1"/>
                </p:cNvSpPr>
                <p:nvPr/>
              </p:nvSpPr>
              <p:spPr bwMode="auto">
                <a:xfrm>
                  <a:off x="2879" y="9786"/>
                  <a:ext cx="14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799" name="AutoShape 9" descr="浅色上对角线">
                  <a:extLst>
                    <a:ext uri="{FF2B5EF4-FFF2-40B4-BE49-F238E27FC236}">
                      <a16:creationId xmlns:a16="http://schemas.microsoft.com/office/drawing/2014/main" id="{FDD2B4E1-2C05-26B6-0E67-6DD9DEE690BE}"/>
                    </a:ext>
                  </a:extLst>
                </p:cNvPr>
                <p:cNvSpPr>
                  <a:spLocks noChangeArrowheads="1"/>
                </p:cNvSpPr>
                <p:nvPr/>
              </p:nvSpPr>
              <p:spPr bwMode="auto">
                <a:xfrm>
                  <a:off x="2879" y="9956"/>
                  <a:ext cx="720" cy="312"/>
                </a:xfrm>
                <a:prstGeom prst="rtTriangle">
                  <a:avLst/>
                </a:prstGeom>
                <a:pattFill prst="ltUpDiag">
                  <a:fgClr>
                    <a:srgbClr val="000000"/>
                  </a:fgClr>
                  <a:bgClr>
                    <a:srgbClr val="FFFFFF"/>
                  </a:bgClr>
                </a:patt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0" name="Text Box 10">
                  <a:extLst>
                    <a:ext uri="{FF2B5EF4-FFF2-40B4-BE49-F238E27FC236}">
                      <a16:creationId xmlns:a16="http://schemas.microsoft.com/office/drawing/2014/main" id="{25F4565E-1DD9-EA0B-41DE-C324E82C64D4}"/>
                    </a:ext>
                  </a:extLst>
                </p:cNvPr>
                <p:cNvSpPr txBox="1">
                  <a:spLocks noChangeArrowheads="1"/>
                </p:cNvSpPr>
                <p:nvPr/>
              </p:nvSpPr>
              <p:spPr bwMode="auto">
                <a:xfrm>
                  <a:off x="2613" y="96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a:t>
                  </a:r>
                  <a:endParaRPr lang="en-US" altLang="zh-CN"/>
                </a:p>
              </p:txBody>
            </p:sp>
            <p:sp>
              <p:nvSpPr>
                <p:cNvPr id="32801" name="Text Box 11">
                  <a:extLst>
                    <a:ext uri="{FF2B5EF4-FFF2-40B4-BE49-F238E27FC236}">
                      <a16:creationId xmlns:a16="http://schemas.microsoft.com/office/drawing/2014/main" id="{55B27668-DB98-299D-AED1-3C8580DB1254}"/>
                    </a:ext>
                  </a:extLst>
                </p:cNvPr>
                <p:cNvSpPr txBox="1">
                  <a:spLocks noChangeArrowheads="1"/>
                </p:cNvSpPr>
                <p:nvPr/>
              </p:nvSpPr>
              <p:spPr bwMode="auto">
                <a:xfrm>
                  <a:off x="2519" y="1018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2</a:t>
                  </a:r>
                  <a:endParaRPr lang="en-US" altLang="zh-CN"/>
                </a:p>
              </p:txBody>
            </p:sp>
          </p:grpSp>
          <p:grpSp>
            <p:nvGrpSpPr>
              <p:cNvPr id="32780" name="Group 12">
                <a:extLst>
                  <a:ext uri="{FF2B5EF4-FFF2-40B4-BE49-F238E27FC236}">
                    <a16:creationId xmlns:a16="http://schemas.microsoft.com/office/drawing/2014/main" id="{B18A1EE7-103A-53DC-295F-B534DDF2BF53}"/>
                  </a:ext>
                </a:extLst>
              </p:cNvPr>
              <p:cNvGrpSpPr>
                <a:grpSpLocks/>
              </p:cNvGrpSpPr>
              <p:nvPr/>
            </p:nvGrpSpPr>
            <p:grpSpPr bwMode="auto">
              <a:xfrm>
                <a:off x="1872" y="1979"/>
                <a:ext cx="792" cy="510"/>
                <a:chOff x="4859" y="9318"/>
                <a:chExt cx="1980" cy="1276"/>
              </a:xfrm>
            </p:grpSpPr>
            <p:sp>
              <p:nvSpPr>
                <p:cNvPr id="32791" name="AutoShape 13">
                  <a:extLst>
                    <a:ext uri="{FF2B5EF4-FFF2-40B4-BE49-F238E27FC236}">
                      <a16:creationId xmlns:a16="http://schemas.microsoft.com/office/drawing/2014/main" id="{1BCE6172-B20D-0FA4-AB2F-2435EA0555B1}"/>
                    </a:ext>
                  </a:extLst>
                </p:cNvPr>
                <p:cNvSpPr>
                  <a:spLocks noChangeArrowheads="1"/>
                </p:cNvSpPr>
                <p:nvPr/>
              </p:nvSpPr>
              <p:spPr bwMode="auto">
                <a:xfrm>
                  <a:off x="4859" y="9318"/>
                  <a:ext cx="1260" cy="936"/>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2" name="Text Box 14">
                  <a:extLst>
                    <a:ext uri="{FF2B5EF4-FFF2-40B4-BE49-F238E27FC236}">
                      <a16:creationId xmlns:a16="http://schemas.microsoft.com/office/drawing/2014/main" id="{A6FF6613-4C76-15D0-0745-4AA0FAFCB011}"/>
                    </a:ext>
                  </a:extLst>
                </p:cNvPr>
                <p:cNvSpPr txBox="1">
                  <a:spLocks noChangeArrowheads="1"/>
                </p:cNvSpPr>
                <p:nvPr/>
              </p:nvSpPr>
              <p:spPr bwMode="auto">
                <a:xfrm>
                  <a:off x="5399" y="9786"/>
                  <a:ext cx="14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793" name="Freeform 15" descr="浅色上对角线">
                  <a:extLst>
                    <a:ext uri="{FF2B5EF4-FFF2-40B4-BE49-F238E27FC236}">
                      <a16:creationId xmlns:a16="http://schemas.microsoft.com/office/drawing/2014/main" id="{EAE8765A-BC0B-CAA1-DF59-360299D05F78}"/>
                    </a:ext>
                  </a:extLst>
                </p:cNvPr>
                <p:cNvSpPr>
                  <a:spLocks/>
                </p:cNvSpPr>
                <p:nvPr/>
              </p:nvSpPr>
              <p:spPr bwMode="auto">
                <a:xfrm>
                  <a:off x="5397" y="9781"/>
                  <a:ext cx="750" cy="476"/>
                </a:xfrm>
                <a:custGeom>
                  <a:avLst/>
                  <a:gdLst>
                    <a:gd name="T0" fmla="*/ 24 w 750"/>
                    <a:gd name="T1" fmla="*/ 0 h 476"/>
                    <a:gd name="T2" fmla="*/ 11 w 750"/>
                    <a:gd name="T3" fmla="*/ 476 h 476"/>
                    <a:gd name="T4" fmla="*/ 750 w 750"/>
                    <a:gd name="T5" fmla="*/ 473 h 476"/>
                    <a:gd name="T6" fmla="*/ 390 w 750"/>
                    <a:gd name="T7" fmla="*/ 5 h 476"/>
                    <a:gd name="T8" fmla="*/ 24 w 750"/>
                    <a:gd name="T9" fmla="*/ 0 h 476"/>
                    <a:gd name="T10" fmla="*/ 0 60000 65536"/>
                    <a:gd name="T11" fmla="*/ 0 60000 65536"/>
                    <a:gd name="T12" fmla="*/ 0 60000 65536"/>
                    <a:gd name="T13" fmla="*/ 0 60000 65536"/>
                    <a:gd name="T14" fmla="*/ 0 60000 65536"/>
                    <a:gd name="T15" fmla="*/ 0 w 750"/>
                    <a:gd name="T16" fmla="*/ 0 h 476"/>
                    <a:gd name="T17" fmla="*/ 750 w 750"/>
                    <a:gd name="T18" fmla="*/ 476 h 476"/>
                  </a:gdLst>
                  <a:ahLst/>
                  <a:cxnLst>
                    <a:cxn ang="T10">
                      <a:pos x="T0" y="T1"/>
                    </a:cxn>
                    <a:cxn ang="T11">
                      <a:pos x="T2" y="T3"/>
                    </a:cxn>
                    <a:cxn ang="T12">
                      <a:pos x="T4" y="T5"/>
                    </a:cxn>
                    <a:cxn ang="T13">
                      <a:pos x="T6" y="T7"/>
                    </a:cxn>
                    <a:cxn ang="T14">
                      <a:pos x="T8" y="T9"/>
                    </a:cxn>
                  </a:cxnLst>
                  <a:rect l="T15" t="T16" r="T17" b="T18"/>
                  <a:pathLst>
                    <a:path w="750" h="476">
                      <a:moveTo>
                        <a:pt x="24" y="0"/>
                      </a:moveTo>
                      <a:cubicBezTo>
                        <a:pt x="0" y="249"/>
                        <a:pt x="11" y="90"/>
                        <a:pt x="11" y="476"/>
                      </a:cubicBezTo>
                      <a:lnTo>
                        <a:pt x="750" y="473"/>
                      </a:lnTo>
                      <a:lnTo>
                        <a:pt x="390" y="5"/>
                      </a:lnTo>
                      <a:lnTo>
                        <a:pt x="24" y="0"/>
                      </a:lnTo>
                      <a:close/>
                    </a:path>
                  </a:pathLst>
                </a:custGeom>
                <a:pattFill prst="ltUpDiag">
                  <a:fgClr>
                    <a:srgbClr val="000000"/>
                  </a:fgClr>
                  <a:bgClr>
                    <a:srgbClr val="FFFFFF"/>
                  </a:bgClr>
                </a:patt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 Box 16">
                  <a:extLst>
                    <a:ext uri="{FF2B5EF4-FFF2-40B4-BE49-F238E27FC236}">
                      <a16:creationId xmlns:a16="http://schemas.microsoft.com/office/drawing/2014/main" id="{7A568E23-E918-7DA4-64F1-8BA6984FF413}"/>
                    </a:ext>
                  </a:extLst>
                </p:cNvPr>
                <p:cNvSpPr txBox="1">
                  <a:spLocks noChangeArrowheads="1"/>
                </p:cNvSpPr>
                <p:nvPr/>
              </p:nvSpPr>
              <p:spPr bwMode="auto">
                <a:xfrm>
                  <a:off x="5677" y="946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a:t>
                  </a:r>
                  <a:endParaRPr lang="en-US" altLang="zh-CN"/>
                </a:p>
              </p:txBody>
            </p:sp>
            <p:sp>
              <p:nvSpPr>
                <p:cNvPr id="32795" name="Text Box 17">
                  <a:extLst>
                    <a:ext uri="{FF2B5EF4-FFF2-40B4-BE49-F238E27FC236}">
                      <a16:creationId xmlns:a16="http://schemas.microsoft.com/office/drawing/2014/main" id="{12555275-7E68-A414-F685-A5B43BD96E87}"/>
                    </a:ext>
                  </a:extLst>
                </p:cNvPr>
                <p:cNvSpPr txBox="1">
                  <a:spLocks noChangeArrowheads="1"/>
                </p:cNvSpPr>
                <p:nvPr/>
              </p:nvSpPr>
              <p:spPr bwMode="auto">
                <a:xfrm>
                  <a:off x="5053" y="101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2</a:t>
                  </a:r>
                  <a:endParaRPr lang="en-US" altLang="zh-CN"/>
                </a:p>
              </p:txBody>
            </p:sp>
            <p:sp>
              <p:nvSpPr>
                <p:cNvPr id="32796" name="Text Box 18">
                  <a:extLst>
                    <a:ext uri="{FF2B5EF4-FFF2-40B4-BE49-F238E27FC236}">
                      <a16:creationId xmlns:a16="http://schemas.microsoft.com/office/drawing/2014/main" id="{A8411FF7-E052-6EC6-0CD7-E8E6C63781FE}"/>
                    </a:ext>
                  </a:extLst>
                </p:cNvPr>
                <p:cNvSpPr txBox="1">
                  <a:spLocks noChangeArrowheads="1"/>
                </p:cNvSpPr>
                <p:nvPr/>
              </p:nvSpPr>
              <p:spPr bwMode="auto">
                <a:xfrm>
                  <a:off x="5219" y="944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3</a:t>
                  </a:r>
                  <a:endParaRPr lang="en-US" altLang="zh-CN"/>
                </a:p>
              </p:txBody>
            </p:sp>
          </p:grpSp>
          <p:sp>
            <p:nvSpPr>
              <p:cNvPr id="32781" name="Text Box 19">
                <a:extLst>
                  <a:ext uri="{FF2B5EF4-FFF2-40B4-BE49-F238E27FC236}">
                    <a16:creationId xmlns:a16="http://schemas.microsoft.com/office/drawing/2014/main" id="{EF31EE93-9315-DA2F-BAD2-E7A5D75C4F87}"/>
                  </a:ext>
                </a:extLst>
              </p:cNvPr>
              <p:cNvSpPr txBox="1">
                <a:spLocks noChangeArrowheads="1"/>
              </p:cNvSpPr>
              <p:nvPr/>
            </p:nvSpPr>
            <p:spPr bwMode="auto">
              <a:xfrm>
                <a:off x="1224" y="2540"/>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(a)</a:t>
                </a:r>
                <a:endParaRPr lang="en-US" altLang="zh-CN"/>
              </a:p>
            </p:txBody>
          </p:sp>
          <p:sp>
            <p:nvSpPr>
              <p:cNvPr id="32782" name="Text Box 20">
                <a:extLst>
                  <a:ext uri="{FF2B5EF4-FFF2-40B4-BE49-F238E27FC236}">
                    <a16:creationId xmlns:a16="http://schemas.microsoft.com/office/drawing/2014/main" id="{DE82DE7E-AFCD-620A-0D82-912AD8555708}"/>
                  </a:ext>
                </a:extLst>
              </p:cNvPr>
              <p:cNvSpPr txBox="1">
                <a:spLocks noChangeArrowheads="1"/>
              </p:cNvSpPr>
              <p:nvPr/>
            </p:nvSpPr>
            <p:spPr bwMode="auto">
              <a:xfrm>
                <a:off x="2232" y="2540"/>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(b)</a:t>
                </a:r>
                <a:endParaRPr lang="en-US" altLang="zh-CN"/>
              </a:p>
            </p:txBody>
          </p:sp>
          <p:sp>
            <p:nvSpPr>
              <p:cNvPr id="32783" name="Text Box 21">
                <a:extLst>
                  <a:ext uri="{FF2B5EF4-FFF2-40B4-BE49-F238E27FC236}">
                    <a16:creationId xmlns:a16="http://schemas.microsoft.com/office/drawing/2014/main" id="{C50F7827-643A-BD92-E16B-6451659F8C02}"/>
                  </a:ext>
                </a:extLst>
              </p:cNvPr>
              <p:cNvSpPr txBox="1">
                <a:spLocks noChangeArrowheads="1"/>
              </p:cNvSpPr>
              <p:nvPr/>
            </p:nvSpPr>
            <p:spPr bwMode="auto">
              <a:xfrm>
                <a:off x="3384" y="2540"/>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endParaRPr lang="en-US" altLang="zh-CN"/>
              </a:p>
            </p:txBody>
          </p:sp>
          <p:grpSp>
            <p:nvGrpSpPr>
              <p:cNvPr id="32784" name="Group 22">
                <a:extLst>
                  <a:ext uri="{FF2B5EF4-FFF2-40B4-BE49-F238E27FC236}">
                    <a16:creationId xmlns:a16="http://schemas.microsoft.com/office/drawing/2014/main" id="{F6F70803-1D7E-F2D2-4740-31A47DA67537}"/>
                  </a:ext>
                </a:extLst>
              </p:cNvPr>
              <p:cNvGrpSpPr>
                <a:grpSpLocks/>
              </p:cNvGrpSpPr>
              <p:nvPr/>
            </p:nvGrpSpPr>
            <p:grpSpPr bwMode="auto">
              <a:xfrm>
                <a:off x="3096" y="1916"/>
                <a:ext cx="864" cy="562"/>
                <a:chOff x="7919" y="9162"/>
                <a:chExt cx="2160" cy="1404"/>
              </a:xfrm>
            </p:grpSpPr>
            <p:sp>
              <p:nvSpPr>
                <p:cNvPr id="32785" name="Freeform 23">
                  <a:extLst>
                    <a:ext uri="{FF2B5EF4-FFF2-40B4-BE49-F238E27FC236}">
                      <a16:creationId xmlns:a16="http://schemas.microsoft.com/office/drawing/2014/main" id="{3FC08898-F2FA-75C3-5CCF-6F89A3B09DD0}"/>
                    </a:ext>
                  </a:extLst>
                </p:cNvPr>
                <p:cNvSpPr>
                  <a:spLocks/>
                </p:cNvSpPr>
                <p:nvPr/>
              </p:nvSpPr>
              <p:spPr bwMode="auto">
                <a:xfrm>
                  <a:off x="7919" y="9162"/>
                  <a:ext cx="2160" cy="1092"/>
                </a:xfrm>
                <a:custGeom>
                  <a:avLst/>
                  <a:gdLst>
                    <a:gd name="T0" fmla="*/ 360 w 2160"/>
                    <a:gd name="T1" fmla="*/ 936 h 1092"/>
                    <a:gd name="T2" fmla="*/ 720 w 2160"/>
                    <a:gd name="T3" fmla="*/ 624 h 1092"/>
                    <a:gd name="T4" fmla="*/ 720 w 2160"/>
                    <a:gd name="T5" fmla="*/ 156 h 1092"/>
                    <a:gd name="T6" fmla="*/ 1080 w 2160"/>
                    <a:gd name="T7" fmla="*/ 624 h 1092"/>
                    <a:gd name="T8" fmla="*/ 1440 w 2160"/>
                    <a:gd name="T9" fmla="*/ 1092 h 1092"/>
                    <a:gd name="T10" fmla="*/ 1800 w 2160"/>
                    <a:gd name="T11" fmla="*/ 1092 h 1092"/>
                    <a:gd name="T12" fmla="*/ 2160 w 2160"/>
                    <a:gd name="T13" fmla="*/ 780 h 1092"/>
                    <a:gd name="T14" fmla="*/ 1980 w 2160"/>
                    <a:gd name="T15" fmla="*/ 156 h 1092"/>
                    <a:gd name="T16" fmla="*/ 720 w 2160"/>
                    <a:gd name="T17" fmla="*/ 0 h 1092"/>
                    <a:gd name="T18" fmla="*/ 0 w 2160"/>
                    <a:gd name="T19" fmla="*/ 468 h 1092"/>
                    <a:gd name="T20" fmla="*/ 360 w 2160"/>
                    <a:gd name="T21" fmla="*/ 936 h 10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
                    <a:gd name="T34" fmla="*/ 0 h 1092"/>
                    <a:gd name="T35" fmla="*/ 2160 w 2160"/>
                    <a:gd name="T36" fmla="*/ 1092 h 10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 h="1092">
                      <a:moveTo>
                        <a:pt x="360" y="936"/>
                      </a:moveTo>
                      <a:lnTo>
                        <a:pt x="720" y="624"/>
                      </a:lnTo>
                      <a:lnTo>
                        <a:pt x="720" y="156"/>
                      </a:lnTo>
                      <a:lnTo>
                        <a:pt x="1080" y="624"/>
                      </a:lnTo>
                      <a:lnTo>
                        <a:pt x="1440" y="1092"/>
                      </a:lnTo>
                      <a:lnTo>
                        <a:pt x="1800" y="1092"/>
                      </a:lnTo>
                      <a:lnTo>
                        <a:pt x="2160" y="780"/>
                      </a:lnTo>
                      <a:lnTo>
                        <a:pt x="1980" y="156"/>
                      </a:lnTo>
                      <a:lnTo>
                        <a:pt x="720" y="0"/>
                      </a:lnTo>
                      <a:lnTo>
                        <a:pt x="0" y="468"/>
                      </a:lnTo>
                      <a:lnTo>
                        <a:pt x="360" y="936"/>
                      </a:lnTo>
                      <a:close/>
                    </a:path>
                  </a:pathLst>
                </a:cu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6" name="Text Box 24">
                  <a:extLst>
                    <a:ext uri="{FF2B5EF4-FFF2-40B4-BE49-F238E27FC236}">
                      <a16:creationId xmlns:a16="http://schemas.microsoft.com/office/drawing/2014/main" id="{858210AA-364B-8A7F-F2EE-ED7202B5AB05}"/>
                    </a:ext>
                  </a:extLst>
                </p:cNvPr>
                <p:cNvSpPr txBox="1">
                  <a:spLocks noChangeArrowheads="1"/>
                </p:cNvSpPr>
                <p:nvPr/>
              </p:nvSpPr>
              <p:spPr bwMode="auto">
                <a:xfrm>
                  <a:off x="8279" y="9786"/>
                  <a:ext cx="14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787" name="AutoShape 25" descr="浅色上对角线">
                  <a:extLst>
                    <a:ext uri="{FF2B5EF4-FFF2-40B4-BE49-F238E27FC236}">
                      <a16:creationId xmlns:a16="http://schemas.microsoft.com/office/drawing/2014/main" id="{B9DEB4B4-A05D-2D0E-F619-E7B28C7566B0}"/>
                    </a:ext>
                  </a:extLst>
                </p:cNvPr>
                <p:cNvSpPr>
                  <a:spLocks noChangeArrowheads="1"/>
                </p:cNvSpPr>
                <p:nvPr/>
              </p:nvSpPr>
              <p:spPr bwMode="auto">
                <a:xfrm rot="5400000">
                  <a:off x="8318" y="9749"/>
                  <a:ext cx="283" cy="358"/>
                </a:xfrm>
                <a:prstGeom prst="rtTriangle">
                  <a:avLst/>
                </a:prstGeom>
                <a:pattFill prst="ltUpDiag">
                  <a:fgClr>
                    <a:srgbClr val="000000"/>
                  </a:fgClr>
                  <a:bgClr>
                    <a:srgbClr val="FFFFFF"/>
                  </a:bgClr>
                </a:patt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Freeform 26" descr="浅色上对角线">
                  <a:extLst>
                    <a:ext uri="{FF2B5EF4-FFF2-40B4-BE49-F238E27FC236}">
                      <a16:creationId xmlns:a16="http://schemas.microsoft.com/office/drawing/2014/main" id="{8FA9ABA2-D3EE-5D8F-7CE7-0A9F2C91EAAB}"/>
                    </a:ext>
                  </a:extLst>
                </p:cNvPr>
                <p:cNvSpPr>
                  <a:spLocks/>
                </p:cNvSpPr>
                <p:nvPr/>
              </p:nvSpPr>
              <p:spPr bwMode="auto">
                <a:xfrm>
                  <a:off x="8999" y="9786"/>
                  <a:ext cx="720" cy="468"/>
                </a:xfrm>
                <a:custGeom>
                  <a:avLst/>
                  <a:gdLst>
                    <a:gd name="T0" fmla="*/ 0 w 720"/>
                    <a:gd name="T1" fmla="*/ 0 h 468"/>
                    <a:gd name="T2" fmla="*/ 360 w 720"/>
                    <a:gd name="T3" fmla="*/ 468 h 468"/>
                    <a:gd name="T4" fmla="*/ 720 w 720"/>
                    <a:gd name="T5" fmla="*/ 468 h 468"/>
                    <a:gd name="T6" fmla="*/ 720 w 720"/>
                    <a:gd name="T7" fmla="*/ 0 h 468"/>
                    <a:gd name="T8" fmla="*/ 0 w 720"/>
                    <a:gd name="T9" fmla="*/ 0 h 468"/>
                    <a:gd name="T10" fmla="*/ 0 60000 65536"/>
                    <a:gd name="T11" fmla="*/ 0 60000 65536"/>
                    <a:gd name="T12" fmla="*/ 0 60000 65536"/>
                    <a:gd name="T13" fmla="*/ 0 60000 65536"/>
                    <a:gd name="T14" fmla="*/ 0 60000 65536"/>
                    <a:gd name="T15" fmla="*/ 0 w 720"/>
                    <a:gd name="T16" fmla="*/ 0 h 468"/>
                    <a:gd name="T17" fmla="*/ 720 w 720"/>
                    <a:gd name="T18" fmla="*/ 468 h 468"/>
                  </a:gdLst>
                  <a:ahLst/>
                  <a:cxnLst>
                    <a:cxn ang="T10">
                      <a:pos x="T0" y="T1"/>
                    </a:cxn>
                    <a:cxn ang="T11">
                      <a:pos x="T2" y="T3"/>
                    </a:cxn>
                    <a:cxn ang="T12">
                      <a:pos x="T4" y="T5"/>
                    </a:cxn>
                    <a:cxn ang="T13">
                      <a:pos x="T6" y="T7"/>
                    </a:cxn>
                    <a:cxn ang="T14">
                      <a:pos x="T8" y="T9"/>
                    </a:cxn>
                  </a:cxnLst>
                  <a:rect l="T15" t="T16" r="T17" b="T18"/>
                  <a:pathLst>
                    <a:path w="720" h="468">
                      <a:moveTo>
                        <a:pt x="0" y="0"/>
                      </a:moveTo>
                      <a:lnTo>
                        <a:pt x="360" y="468"/>
                      </a:lnTo>
                      <a:lnTo>
                        <a:pt x="720" y="468"/>
                      </a:lnTo>
                      <a:lnTo>
                        <a:pt x="720" y="0"/>
                      </a:lnTo>
                      <a:lnTo>
                        <a:pt x="0" y="0"/>
                      </a:lnTo>
                      <a:close/>
                    </a:path>
                  </a:pathLst>
                </a:custGeom>
                <a:pattFill prst="ltUpDiag">
                  <a:fgClr>
                    <a:srgbClr val="000000"/>
                  </a:fgClr>
                  <a:bgClr>
                    <a:srgbClr val="FFFFFF"/>
                  </a:bgClr>
                </a:patt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9" name="Text Box 27">
                  <a:extLst>
                    <a:ext uri="{FF2B5EF4-FFF2-40B4-BE49-F238E27FC236}">
                      <a16:creationId xmlns:a16="http://schemas.microsoft.com/office/drawing/2014/main" id="{33147166-EDAE-5E10-3753-9109B0714A88}"/>
                    </a:ext>
                  </a:extLst>
                </p:cNvPr>
                <p:cNvSpPr txBox="1">
                  <a:spLocks noChangeArrowheads="1"/>
                </p:cNvSpPr>
                <p:nvPr/>
              </p:nvSpPr>
              <p:spPr bwMode="auto">
                <a:xfrm>
                  <a:off x="7961" y="94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A</a:t>
                  </a:r>
                  <a:endParaRPr lang="en-US" altLang="zh-CN"/>
                </a:p>
              </p:txBody>
            </p:sp>
            <p:sp>
              <p:nvSpPr>
                <p:cNvPr id="32790" name="Text Box 28">
                  <a:extLst>
                    <a:ext uri="{FF2B5EF4-FFF2-40B4-BE49-F238E27FC236}">
                      <a16:creationId xmlns:a16="http://schemas.microsoft.com/office/drawing/2014/main" id="{AB02E3E3-532A-AB34-9994-AC324F9720D0}"/>
                    </a:ext>
                  </a:extLst>
                </p:cNvPr>
                <p:cNvSpPr txBox="1">
                  <a:spLocks noChangeArrowheads="1"/>
                </p:cNvSpPr>
                <p:nvPr/>
              </p:nvSpPr>
              <p:spPr bwMode="auto">
                <a:xfrm>
                  <a:off x="9539" y="941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B</a:t>
                  </a:r>
                  <a:endParaRPr lang="en-US" altLang="zh-CN"/>
                </a:p>
              </p:txBody>
            </p:sp>
          </p:grpSp>
        </p:grpSp>
        <p:sp>
          <p:nvSpPr>
            <p:cNvPr id="32777" name="Text Box 29">
              <a:extLst>
                <a:ext uri="{FF2B5EF4-FFF2-40B4-BE49-F238E27FC236}">
                  <a16:creationId xmlns:a16="http://schemas.microsoft.com/office/drawing/2014/main" id="{06F86A01-3830-939A-AC68-FC07CC2A5E3E}"/>
                </a:ext>
              </a:extLst>
            </p:cNvPr>
            <p:cNvSpPr txBox="1">
              <a:spLocks noChangeArrowheads="1"/>
            </p:cNvSpPr>
            <p:nvPr/>
          </p:nvSpPr>
          <p:spPr bwMode="auto">
            <a:xfrm>
              <a:off x="1383" y="3702"/>
              <a:ext cx="2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裁剪后的多边形顶点形成的几种情况</a:t>
              </a:r>
              <a:endParaRPr lang="zh-CN" altLang="en-US" sz="1600" b="1"/>
            </a:p>
          </p:txBody>
        </p:sp>
      </p:grpSp>
      <p:grpSp>
        <p:nvGrpSpPr>
          <p:cNvPr id="32772" name="Group 40">
            <a:extLst>
              <a:ext uri="{FF2B5EF4-FFF2-40B4-BE49-F238E27FC236}">
                <a16:creationId xmlns:a16="http://schemas.microsoft.com/office/drawing/2014/main" id="{DC6C6B53-F1BA-8C5E-BA1D-9361FC469201}"/>
              </a:ext>
            </a:extLst>
          </p:cNvPr>
          <p:cNvGrpSpPr>
            <a:grpSpLocks/>
          </p:cNvGrpSpPr>
          <p:nvPr/>
        </p:nvGrpSpPr>
        <p:grpSpPr bwMode="auto">
          <a:xfrm>
            <a:off x="1476375" y="1341438"/>
            <a:ext cx="7127875" cy="2573337"/>
            <a:chOff x="881" y="890"/>
            <a:chExt cx="3813" cy="1576"/>
          </a:xfrm>
        </p:grpSpPr>
        <p:pic>
          <p:nvPicPr>
            <p:cNvPr id="32774" name="Picture 31" descr="6P16">
              <a:extLst>
                <a:ext uri="{FF2B5EF4-FFF2-40B4-BE49-F238E27FC236}">
                  <a16:creationId xmlns:a16="http://schemas.microsoft.com/office/drawing/2014/main" id="{4EDA6F4B-2F30-BFEC-22FA-DA3C8A5D2A70}"/>
                </a:ext>
              </a:extLst>
            </p:cNvPr>
            <p:cNvPicPr>
              <a:picLocks noChangeAspect="1" noChangeArrowheads="1"/>
            </p:cNvPicPr>
            <p:nvPr/>
          </p:nvPicPr>
          <p:blipFill>
            <a:blip r:embed="rId2">
              <a:lum bright="-98000" contrast="100000"/>
              <a:extLst>
                <a:ext uri="{28A0092B-C50C-407E-A947-70E740481C1C}">
                  <a14:useLocalDpi xmlns:a14="http://schemas.microsoft.com/office/drawing/2010/main" val="0"/>
                </a:ext>
              </a:extLst>
            </a:blip>
            <a:srcRect/>
            <a:stretch>
              <a:fillRect/>
            </a:stretch>
          </p:blipFill>
          <p:spPr bwMode="auto">
            <a:xfrm>
              <a:off x="881" y="890"/>
              <a:ext cx="2770"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34">
              <a:extLst>
                <a:ext uri="{FF2B5EF4-FFF2-40B4-BE49-F238E27FC236}">
                  <a16:creationId xmlns:a16="http://schemas.microsoft.com/office/drawing/2014/main" id="{1EC2D143-3C5F-C662-47DF-BDD0B70D7EC9}"/>
                </a:ext>
              </a:extLst>
            </p:cNvPr>
            <p:cNvSpPr txBox="1">
              <a:spLocks noChangeArrowheads="1"/>
            </p:cNvSpPr>
            <p:nvPr/>
          </p:nvSpPr>
          <p:spPr bwMode="auto">
            <a:xfrm>
              <a:off x="3379" y="1616"/>
              <a:ext cx="131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分裂为几个多边形</a:t>
              </a:r>
            </a:p>
          </p:txBody>
        </p:sp>
      </p:grpSp>
      <p:sp>
        <p:nvSpPr>
          <p:cNvPr id="32773" name="Rectangle 35">
            <a:extLst>
              <a:ext uri="{FF2B5EF4-FFF2-40B4-BE49-F238E27FC236}">
                <a16:creationId xmlns:a16="http://schemas.microsoft.com/office/drawing/2014/main" id="{A3D92529-F1D8-38FB-DCAA-7D23F9316CC6}"/>
              </a:ext>
            </a:extLst>
          </p:cNvPr>
          <p:cNvSpPr>
            <a:spLocks noRot="1"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b="1">
                <a:solidFill>
                  <a:schemeClr val="tx2"/>
                </a:solidFill>
              </a:rPr>
              <a:t>2.</a:t>
            </a:r>
            <a:r>
              <a:rPr lang="zh-CN" altLang="en-US" sz="4400" b="1">
                <a:solidFill>
                  <a:schemeClr val="tx2"/>
                </a:solidFill>
              </a:rPr>
              <a:t>多边形裁剪</a:t>
            </a:r>
            <a:r>
              <a:rPr lang="en-US" altLang="zh-CN" sz="4400" b="1">
                <a:solidFill>
                  <a:schemeClr val="tx2"/>
                </a:solidFill>
              </a:rPr>
              <a:t>-2/3</a:t>
            </a: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4A383B7-57A6-1D8C-16F1-E1888E778D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45B9F1-CF65-41B5-B8B6-B08703B707A4}" type="slidenum">
              <a:rPr lang="en-US" altLang="zh-CN"/>
              <a:pPr eaLnBrk="1" hangingPunct="1"/>
              <a:t>29</a:t>
            </a:fld>
            <a:endParaRPr lang="en-US" altLang="zh-CN"/>
          </a:p>
        </p:txBody>
      </p:sp>
      <p:sp>
        <p:nvSpPr>
          <p:cNvPr id="98307" name="Rectangle 3">
            <a:extLst>
              <a:ext uri="{FF2B5EF4-FFF2-40B4-BE49-F238E27FC236}">
                <a16:creationId xmlns:a16="http://schemas.microsoft.com/office/drawing/2014/main" id="{A96A2532-9010-2FF3-4A89-8F9DEE54CD2F}"/>
              </a:ext>
            </a:extLst>
          </p:cNvPr>
          <p:cNvSpPr>
            <a:spLocks noGrp="1" noRot="1" noChangeArrowheads="1"/>
          </p:cNvSpPr>
          <p:nvPr>
            <p:ph type="body" idx="1"/>
          </p:nvPr>
        </p:nvSpPr>
        <p:spPr>
          <a:xfrm>
            <a:off x="971550" y="1557338"/>
            <a:ext cx="7870825" cy="4608512"/>
          </a:xfrm>
        </p:spPr>
        <p:txBody>
          <a:bodyPr/>
          <a:lstStyle/>
          <a:p>
            <a:pPr eaLnBrk="1" hangingPunct="1">
              <a:lnSpc>
                <a:spcPct val="160000"/>
              </a:lnSpc>
              <a:spcBef>
                <a:spcPct val="10000"/>
              </a:spcBef>
              <a:defRPr/>
            </a:pPr>
            <a:r>
              <a:rPr lang="zh-CN" altLang="en-US" b="1"/>
              <a:t>关键：</a:t>
            </a:r>
          </a:p>
          <a:p>
            <a:pPr lvl="1" eaLnBrk="1" hangingPunct="1">
              <a:lnSpc>
                <a:spcPct val="160000"/>
              </a:lnSpc>
              <a:spcBef>
                <a:spcPct val="10000"/>
              </a:spcBef>
              <a:defRPr/>
            </a:pPr>
            <a:r>
              <a:rPr lang="zh-CN" altLang="en-US" b="1"/>
              <a:t>不仅在于求出新的顶点，删去界外顶点</a:t>
            </a:r>
          </a:p>
          <a:p>
            <a:pPr lvl="1" eaLnBrk="1" hangingPunct="1">
              <a:lnSpc>
                <a:spcPct val="160000"/>
              </a:lnSpc>
              <a:spcBef>
                <a:spcPct val="10000"/>
              </a:spcBef>
              <a:defRPr/>
            </a:pPr>
            <a:r>
              <a:rPr lang="zh-CN" altLang="en-US" b="1"/>
              <a:t>还在于形成正确的顶点序列</a:t>
            </a:r>
          </a:p>
          <a:p>
            <a:pPr eaLnBrk="1" hangingPunct="1">
              <a:lnSpc>
                <a:spcPct val="160000"/>
              </a:lnSpc>
              <a:spcBef>
                <a:spcPct val="10000"/>
              </a:spcBef>
              <a:defRPr/>
            </a:pPr>
            <a:r>
              <a:rPr lang="zh-CN" altLang="en-US" b="1"/>
              <a:t>常用算法</a:t>
            </a:r>
            <a:endParaRPr lang="zh-CN" altLang="en-US" b="1">
              <a:solidFill>
                <a:schemeClr val="tx2"/>
              </a:solidFill>
              <a:effectLst>
                <a:outerShdw blurRad="38100" dist="38100" dir="2700000" algn="tl">
                  <a:srgbClr val="C0C0C0"/>
                </a:outerShdw>
              </a:effectLst>
            </a:endParaRPr>
          </a:p>
          <a:p>
            <a:pPr lvl="1" eaLnBrk="1" hangingPunct="1">
              <a:lnSpc>
                <a:spcPct val="160000"/>
              </a:lnSpc>
              <a:spcBef>
                <a:spcPct val="10000"/>
              </a:spcBef>
              <a:defRPr/>
            </a:pPr>
            <a:r>
              <a:rPr lang="zh-CN" altLang="en-US" b="1"/>
              <a:t>	</a:t>
            </a:r>
            <a:r>
              <a:rPr lang="en-US" altLang="zh-CN" b="1">
                <a:latin typeface="Times New Roman" pitchFamily="18" charset="0"/>
              </a:rPr>
              <a:t>Sutherland_Hodgman</a:t>
            </a:r>
            <a:r>
              <a:rPr lang="zh-CN" altLang="en-US" b="1">
                <a:latin typeface="Times New Roman" pitchFamily="18" charset="0"/>
              </a:rPr>
              <a:t>算法</a:t>
            </a:r>
          </a:p>
          <a:p>
            <a:pPr lvl="1" eaLnBrk="1" hangingPunct="1">
              <a:lnSpc>
                <a:spcPct val="160000"/>
              </a:lnSpc>
              <a:spcBef>
                <a:spcPct val="10000"/>
              </a:spcBef>
              <a:defRPr/>
            </a:pPr>
            <a:r>
              <a:rPr lang="zh-CN" altLang="en-US" b="1">
                <a:latin typeface="Times New Roman" pitchFamily="18" charset="0"/>
              </a:rPr>
              <a:t> </a:t>
            </a:r>
            <a:r>
              <a:rPr lang="en-US" altLang="zh-CN" b="1">
                <a:latin typeface="Times New Roman" pitchFamily="18" charset="0"/>
              </a:rPr>
              <a:t>Weiler-Atherton</a:t>
            </a:r>
            <a:r>
              <a:rPr lang="zh-CN" altLang="en-US" b="1">
                <a:latin typeface="Times New Roman" pitchFamily="18" charset="0"/>
              </a:rPr>
              <a:t>算法</a:t>
            </a:r>
            <a:r>
              <a:rPr lang="zh-CN" altLang="en-US" b="1"/>
              <a:t> </a:t>
            </a:r>
          </a:p>
        </p:txBody>
      </p:sp>
      <p:sp>
        <p:nvSpPr>
          <p:cNvPr id="33796" name="Rectangle 4">
            <a:extLst>
              <a:ext uri="{FF2B5EF4-FFF2-40B4-BE49-F238E27FC236}">
                <a16:creationId xmlns:a16="http://schemas.microsoft.com/office/drawing/2014/main" id="{86850197-C468-B3AA-1EBC-8DB60097236B}"/>
              </a:ext>
            </a:extLst>
          </p:cNvPr>
          <p:cNvSpPr>
            <a:spLocks noGrp="1" noRot="1" noChangeArrowheads="1"/>
          </p:cNvSpPr>
          <p:nvPr>
            <p:ph type="title"/>
          </p:nvPr>
        </p:nvSpPr>
        <p:spPr>
          <a:noFill/>
        </p:spPr>
        <p:txBody>
          <a:bodyPr/>
          <a:lstStyle/>
          <a:p>
            <a:pPr eaLnBrk="1" hangingPunct="1"/>
            <a:r>
              <a:rPr lang="en-US" altLang="zh-CN" b="1"/>
              <a:t>2.</a:t>
            </a:r>
            <a:r>
              <a:rPr lang="zh-CN" altLang="en-US" b="1"/>
              <a:t>多边形裁剪</a:t>
            </a:r>
            <a:r>
              <a:rPr lang="en-US" altLang="zh-CN" b="1"/>
              <a:t>-3/3</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strips(downRight)">
                                      <p:cBhvr>
                                        <p:cTn id="7" dur="500"/>
                                        <p:tgtEl>
                                          <p:spTgt spid="98307">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strips(downRight)">
                                      <p:cBhvr>
                                        <p:cTn id="10" dur="500"/>
                                        <p:tgtEl>
                                          <p:spTgt spid="98307">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strips(downRight)">
                                      <p:cBhvr>
                                        <p:cTn id="13" dur="500"/>
                                        <p:tgtEl>
                                          <p:spTgt spid="983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98307">
                                            <p:txEl>
                                              <p:pRg st="3" end="3"/>
                                            </p:txEl>
                                          </p:spTgt>
                                        </p:tgtEl>
                                        <p:attrNameLst>
                                          <p:attrName>style.visibility</p:attrName>
                                        </p:attrNameLst>
                                      </p:cBhvr>
                                      <p:to>
                                        <p:strVal val="visible"/>
                                      </p:to>
                                    </p:set>
                                    <p:animEffect transition="in" filter="strips(downRight)">
                                      <p:cBhvr>
                                        <p:cTn id="18" dur="500"/>
                                        <p:tgtEl>
                                          <p:spTgt spid="98307">
                                            <p:txEl>
                                              <p:pRg st="3" end="3"/>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98307">
                                            <p:txEl>
                                              <p:pRg st="4" end="4"/>
                                            </p:txEl>
                                          </p:spTgt>
                                        </p:tgtEl>
                                        <p:attrNameLst>
                                          <p:attrName>style.visibility</p:attrName>
                                        </p:attrNameLst>
                                      </p:cBhvr>
                                      <p:to>
                                        <p:strVal val="visible"/>
                                      </p:to>
                                    </p:set>
                                    <p:animEffect transition="in" filter="strips(downRight)">
                                      <p:cBhvr>
                                        <p:cTn id="21" dur="500"/>
                                        <p:tgtEl>
                                          <p:spTgt spid="98307">
                                            <p:txEl>
                                              <p:pRg st="4" end="4"/>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98307">
                                            <p:txEl>
                                              <p:pRg st="5" end="5"/>
                                            </p:txEl>
                                          </p:spTgt>
                                        </p:tgtEl>
                                        <p:attrNameLst>
                                          <p:attrName>style.visibility</p:attrName>
                                        </p:attrNameLst>
                                      </p:cBhvr>
                                      <p:to>
                                        <p:strVal val="visible"/>
                                      </p:to>
                                    </p:set>
                                    <p:animEffect transition="in" filter="strips(downRight)">
                                      <p:cBhvr>
                                        <p:cTn id="24" dur="500"/>
                                        <p:tgtEl>
                                          <p:spTgt spid="98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D8965D15-D91E-3AC0-D197-FFAF25B3D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CF4E60-6AE2-47B6-B98C-B0ACE02FB57E}" type="slidenum">
              <a:rPr lang="en-US" altLang="zh-CN"/>
              <a:pPr eaLnBrk="1" hangingPunct="1"/>
              <a:t>3</a:t>
            </a:fld>
            <a:endParaRPr lang="en-US" altLang="zh-CN"/>
          </a:p>
        </p:txBody>
      </p:sp>
      <p:sp>
        <p:nvSpPr>
          <p:cNvPr id="17411" name="Rectangle 2">
            <a:extLst>
              <a:ext uri="{FF2B5EF4-FFF2-40B4-BE49-F238E27FC236}">
                <a16:creationId xmlns:a16="http://schemas.microsoft.com/office/drawing/2014/main" id="{17703997-DECE-9331-67F2-77B7A749286F}"/>
              </a:ext>
            </a:extLst>
          </p:cNvPr>
          <p:cNvSpPr>
            <a:spLocks noGrp="1" noRot="1" noChangeArrowheads="1"/>
          </p:cNvSpPr>
          <p:nvPr>
            <p:ph type="title"/>
          </p:nvPr>
        </p:nvSpPr>
        <p:spPr>
          <a:xfrm>
            <a:off x="685800" y="434975"/>
            <a:ext cx="7772400" cy="762000"/>
          </a:xfrm>
        </p:spPr>
        <p:txBody>
          <a:bodyPr/>
          <a:lstStyle/>
          <a:p>
            <a:pPr eaLnBrk="1" hangingPunct="1"/>
            <a:r>
              <a:rPr lang="en-US" altLang="zh-CN" b="1"/>
              <a:t>1.</a:t>
            </a:r>
            <a:r>
              <a:rPr lang="zh-CN" altLang="en-US" b="1"/>
              <a:t>直线段裁剪</a:t>
            </a:r>
            <a:r>
              <a:rPr lang="en-US" altLang="zh-CN" b="1"/>
              <a:t>(1/18)</a:t>
            </a:r>
          </a:p>
        </p:txBody>
      </p:sp>
      <p:sp>
        <p:nvSpPr>
          <p:cNvPr id="17412" name="Rectangle 3">
            <a:extLst>
              <a:ext uri="{FF2B5EF4-FFF2-40B4-BE49-F238E27FC236}">
                <a16:creationId xmlns:a16="http://schemas.microsoft.com/office/drawing/2014/main" id="{180FC0E1-F80C-02E0-5E7C-FEC4825A99F2}"/>
              </a:ext>
            </a:extLst>
          </p:cNvPr>
          <p:cNvSpPr>
            <a:spLocks noGrp="1" noRot="1" noChangeArrowheads="1"/>
          </p:cNvSpPr>
          <p:nvPr>
            <p:ph type="body" idx="1"/>
          </p:nvPr>
        </p:nvSpPr>
        <p:spPr>
          <a:xfrm>
            <a:off x="611188" y="1354138"/>
            <a:ext cx="7848600" cy="4379912"/>
          </a:xfrm>
        </p:spPr>
        <p:txBody>
          <a:bodyPr/>
          <a:lstStyle/>
          <a:p>
            <a:pPr eaLnBrk="1" hangingPunct="1">
              <a:lnSpc>
                <a:spcPct val="110000"/>
              </a:lnSpc>
            </a:pPr>
            <a:r>
              <a:rPr lang="zh-CN" altLang="en-US" sz="3600" b="1"/>
              <a:t>裁剪（</a:t>
            </a:r>
            <a:r>
              <a:rPr lang="en-US" altLang="zh-CN" sz="3600" b="1">
                <a:latin typeface="Times New Roman" panose="02020603050405020304" pitchFamily="18" charset="0"/>
              </a:rPr>
              <a:t>clipping</a:t>
            </a:r>
            <a:r>
              <a:rPr lang="zh-CN" altLang="en-US" sz="3600" b="1"/>
              <a:t>）的目的</a:t>
            </a:r>
          </a:p>
          <a:p>
            <a:pPr lvl="1" eaLnBrk="1" hangingPunct="1">
              <a:lnSpc>
                <a:spcPct val="110000"/>
              </a:lnSpc>
            </a:pPr>
            <a:r>
              <a:rPr lang="zh-CN" altLang="en-US" b="1"/>
              <a:t>判断图形元素是否在裁剪窗口之内并找出其位于内部的部分</a:t>
            </a:r>
          </a:p>
          <a:p>
            <a:pPr eaLnBrk="1" hangingPunct="1">
              <a:lnSpc>
                <a:spcPct val="110000"/>
              </a:lnSpc>
            </a:pPr>
            <a:r>
              <a:rPr lang="zh-CN" altLang="en-US" sz="3600" b="1"/>
              <a:t>裁剪处理的基础</a:t>
            </a:r>
          </a:p>
          <a:p>
            <a:pPr lvl="1" eaLnBrk="1" hangingPunct="1">
              <a:lnSpc>
                <a:spcPct val="110000"/>
              </a:lnSpc>
            </a:pPr>
            <a:r>
              <a:rPr lang="zh-CN" altLang="en-US" b="1"/>
              <a:t>图元关于窗口内外关系的判别</a:t>
            </a:r>
          </a:p>
          <a:p>
            <a:pPr lvl="1" eaLnBrk="1" hangingPunct="1">
              <a:lnSpc>
                <a:spcPct val="110000"/>
              </a:lnSpc>
            </a:pPr>
            <a:r>
              <a:rPr lang="zh-CN" altLang="en-US" b="1"/>
              <a:t>图元与窗口的求交</a:t>
            </a:r>
          </a:p>
          <a:p>
            <a:pPr eaLnBrk="1" hangingPunct="1">
              <a:lnSpc>
                <a:spcPct val="110000"/>
              </a:lnSpc>
            </a:pPr>
            <a:r>
              <a:rPr lang="zh-CN" altLang="en-US" sz="3600" b="1">
                <a:solidFill>
                  <a:schemeClr val="tx2"/>
                </a:solidFill>
              </a:rPr>
              <a:t>裁剪</a:t>
            </a:r>
            <a:r>
              <a:rPr lang="zh-CN" altLang="en-US" sz="3600" b="1"/>
              <a:t>与</a:t>
            </a:r>
            <a:r>
              <a:rPr lang="zh-CN" altLang="en-US" sz="3600" b="1">
                <a:solidFill>
                  <a:schemeClr val="tx2"/>
                </a:solidFill>
              </a:rPr>
              <a:t>覆盖</a:t>
            </a:r>
            <a:r>
              <a:rPr lang="zh-CN" altLang="en-US" sz="3600" b="1"/>
              <a:t>的区别</a:t>
            </a:r>
          </a:p>
        </p:txBody>
      </p:sp>
      <p:sp>
        <p:nvSpPr>
          <p:cNvPr id="17413" name="Rectangle 5">
            <a:extLst>
              <a:ext uri="{FF2B5EF4-FFF2-40B4-BE49-F238E27FC236}">
                <a16:creationId xmlns:a16="http://schemas.microsoft.com/office/drawing/2014/main" id="{4B75FA03-C299-AE0C-7FE3-EBCEF5D91DAF}"/>
              </a:ext>
            </a:extLst>
          </p:cNvPr>
          <p:cNvSpPr>
            <a:spLocks noChangeArrowheads="1"/>
          </p:cNvSpPr>
          <p:nvPr/>
        </p:nvSpPr>
        <p:spPr bwMode="auto">
          <a:xfrm>
            <a:off x="3919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a:extLst>
              <a:ext uri="{FF2B5EF4-FFF2-40B4-BE49-F238E27FC236}">
                <a16:creationId xmlns:a16="http://schemas.microsoft.com/office/drawing/2014/main" id="{A28A5077-E922-C6EF-7675-D14E59F660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BA99F9-BE6F-42DF-BDE6-500B8A0A4D26}" type="slidenum">
              <a:rPr lang="en-US" altLang="zh-CN"/>
              <a:pPr eaLnBrk="1" hangingPunct="1"/>
              <a:t>30</a:t>
            </a:fld>
            <a:endParaRPr lang="en-US" altLang="zh-CN"/>
          </a:p>
        </p:txBody>
      </p:sp>
      <p:graphicFrame>
        <p:nvGraphicFramePr>
          <p:cNvPr id="52228" name="Object 4">
            <a:extLst>
              <a:ext uri="{FF2B5EF4-FFF2-40B4-BE49-F238E27FC236}">
                <a16:creationId xmlns:a16="http://schemas.microsoft.com/office/drawing/2014/main" id="{B230FE72-22E8-0EC7-27F9-584F6FEAF273}"/>
              </a:ext>
            </a:extLst>
          </p:cNvPr>
          <p:cNvGraphicFramePr>
            <a:graphicFrameLocks noChangeAspect="1"/>
          </p:cNvGraphicFramePr>
          <p:nvPr/>
        </p:nvGraphicFramePr>
        <p:xfrm>
          <a:off x="611188" y="3411538"/>
          <a:ext cx="6408737" cy="3330575"/>
        </p:xfrm>
        <a:graphic>
          <a:graphicData uri="http://schemas.openxmlformats.org/presentationml/2006/ole">
            <mc:AlternateContent xmlns:mc="http://schemas.openxmlformats.org/markup-compatibility/2006">
              <mc:Choice xmlns:v="urn:schemas-microsoft-com:vml" Requires="v">
                <p:oleObj name="位图图像" r:id="rId2" imgW="6419048" imgH="3333333" progId="Paint.Picture">
                  <p:embed/>
                </p:oleObj>
              </mc:Choice>
              <mc:Fallback>
                <p:oleObj name="位图图像" r:id="rId2" imgW="6419048" imgH="3333333"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11538"/>
                        <a:ext cx="6408737"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2">
            <a:extLst>
              <a:ext uri="{FF2B5EF4-FFF2-40B4-BE49-F238E27FC236}">
                <a16:creationId xmlns:a16="http://schemas.microsoft.com/office/drawing/2014/main" id="{0EE255F6-918D-D704-1CEC-B023DB3B2F66}"/>
              </a:ext>
            </a:extLst>
          </p:cNvPr>
          <p:cNvSpPr>
            <a:spLocks noGrp="1" noRot="1" noChangeArrowheads="1"/>
          </p:cNvSpPr>
          <p:nvPr>
            <p:ph type="title"/>
          </p:nvPr>
        </p:nvSpPr>
        <p:spPr/>
        <p:txBody>
          <a:bodyPr/>
          <a:lstStyle/>
          <a:p>
            <a:pPr eaLnBrk="1" hangingPunct="1"/>
            <a:r>
              <a:rPr lang="en-US" altLang="zh-CN" sz="4000" b="1">
                <a:latin typeface="Times New Roman" panose="02020603050405020304" pitchFamily="18" charset="0"/>
              </a:rPr>
              <a:t>Sutherland-Hodgman</a:t>
            </a:r>
            <a:r>
              <a:rPr lang="zh-CN" altLang="en-US" sz="4000" b="1">
                <a:latin typeface="Times New Roman" panose="02020603050405020304" pitchFamily="18" charset="0"/>
              </a:rPr>
              <a:t>算法</a:t>
            </a:r>
            <a:r>
              <a:rPr lang="en-US" altLang="zh-CN" sz="4000" b="1">
                <a:latin typeface="Times New Roman" panose="02020603050405020304" pitchFamily="18" charset="0"/>
              </a:rPr>
              <a:t>-1/4</a:t>
            </a:r>
          </a:p>
        </p:txBody>
      </p:sp>
      <p:sp>
        <p:nvSpPr>
          <p:cNvPr id="11269" name="Rectangle 3">
            <a:extLst>
              <a:ext uri="{FF2B5EF4-FFF2-40B4-BE49-F238E27FC236}">
                <a16:creationId xmlns:a16="http://schemas.microsoft.com/office/drawing/2014/main" id="{00B0842F-1964-7370-6F82-BAF3E54C8543}"/>
              </a:ext>
            </a:extLst>
          </p:cNvPr>
          <p:cNvSpPr>
            <a:spLocks noGrp="1" noRot="1" noChangeArrowheads="1"/>
          </p:cNvSpPr>
          <p:nvPr>
            <p:ph type="body" idx="1"/>
          </p:nvPr>
        </p:nvSpPr>
        <p:spPr>
          <a:xfrm>
            <a:off x="0" y="1557338"/>
            <a:ext cx="9144000" cy="4608512"/>
          </a:xfrm>
        </p:spPr>
        <p:txBody>
          <a:bodyPr/>
          <a:lstStyle/>
          <a:p>
            <a:pPr eaLnBrk="1" hangingPunct="1"/>
            <a:r>
              <a:rPr lang="zh-CN" altLang="en-US" sz="2800" b="1"/>
              <a:t>分割处理策略</a:t>
            </a:r>
            <a:r>
              <a:rPr lang="zh-CN" altLang="en-US" sz="2800"/>
              <a:t>：</a:t>
            </a:r>
          </a:p>
          <a:p>
            <a:pPr lvl="1" eaLnBrk="1" hangingPunct="1">
              <a:lnSpc>
                <a:spcPct val="120000"/>
              </a:lnSpc>
            </a:pPr>
            <a:r>
              <a:rPr lang="zh-CN" altLang="en-US" sz="2400" b="1"/>
              <a:t>将多边形关于矩形窗口的裁剪分解为多边形关于窗口四边所在直线的裁剪。</a:t>
            </a:r>
          </a:p>
          <a:p>
            <a:pPr eaLnBrk="1" hangingPunct="1"/>
            <a:r>
              <a:rPr lang="zh-CN" altLang="en-US" sz="2800" b="1"/>
              <a:t>流水线过程</a:t>
            </a:r>
            <a:r>
              <a:rPr lang="en-US" altLang="zh-CN" sz="2400" b="1"/>
              <a:t>(</a:t>
            </a:r>
            <a:r>
              <a:rPr lang="zh-CN" altLang="en-US" sz="2400" b="1"/>
              <a:t>左上右下</a:t>
            </a:r>
            <a:r>
              <a:rPr lang="en-US" altLang="zh-CN" sz="2400" b="1"/>
              <a:t>)</a:t>
            </a:r>
            <a:r>
              <a:rPr lang="zh-CN" altLang="en-US" sz="2800" b="1"/>
              <a:t>：</a:t>
            </a:r>
            <a:r>
              <a:rPr lang="zh-CN" altLang="en-US" sz="2400" b="1"/>
              <a:t>左边的结果是右边的开始</a:t>
            </a:r>
            <a:r>
              <a:rPr lang="zh-CN" altLang="en-US" b="1"/>
              <a:t>。</a:t>
            </a:r>
          </a:p>
        </p:txBody>
      </p:sp>
      <p:sp>
        <p:nvSpPr>
          <p:cNvPr id="52229" name="Text Box 5">
            <a:extLst>
              <a:ext uri="{FF2B5EF4-FFF2-40B4-BE49-F238E27FC236}">
                <a16:creationId xmlns:a16="http://schemas.microsoft.com/office/drawing/2014/main" id="{20EF010E-AC51-2CBB-4B0A-795DE6D69AE5}"/>
              </a:ext>
            </a:extLst>
          </p:cNvPr>
          <p:cNvSpPr txBox="1">
            <a:spLocks noChangeArrowheads="1"/>
          </p:cNvSpPr>
          <p:nvPr/>
        </p:nvSpPr>
        <p:spPr bwMode="auto">
          <a:xfrm>
            <a:off x="6264275" y="5132388"/>
            <a:ext cx="277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亦称</a:t>
            </a:r>
            <a:r>
              <a:rPr kumimoji="1" lang="zh-CN" altLang="en-US" sz="2400" b="1">
                <a:solidFill>
                  <a:srgbClr val="000000"/>
                </a:solidFill>
                <a:latin typeface="Times New Roman" panose="02020603050405020304" pitchFamily="18" charset="0"/>
              </a:rPr>
              <a:t>逐边裁剪算法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down)">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strips(downLeft)">
                                      <p:cBhvr>
                                        <p:cTn id="1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a:extLst>
              <a:ext uri="{FF2B5EF4-FFF2-40B4-BE49-F238E27FC236}">
                <a16:creationId xmlns:a16="http://schemas.microsoft.com/office/drawing/2014/main" id="{61BAD8C0-8EFF-6B6C-B4B7-5D7DA4B289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7A720F-B55B-4136-A093-BF7E64FA2084}" type="slidenum">
              <a:rPr lang="en-US" altLang="zh-CN"/>
              <a:pPr eaLnBrk="1" hangingPunct="1"/>
              <a:t>31</a:t>
            </a:fld>
            <a:endParaRPr lang="en-US" altLang="zh-CN"/>
          </a:p>
        </p:txBody>
      </p:sp>
      <p:sp>
        <p:nvSpPr>
          <p:cNvPr id="34819" name="Rectangle 2">
            <a:extLst>
              <a:ext uri="{FF2B5EF4-FFF2-40B4-BE49-F238E27FC236}">
                <a16:creationId xmlns:a16="http://schemas.microsoft.com/office/drawing/2014/main" id="{3A12CD65-D639-14DD-62D0-D7F882E1E282}"/>
              </a:ext>
            </a:extLst>
          </p:cNvPr>
          <p:cNvSpPr>
            <a:spLocks noGrp="1" noRot="1" noChangeArrowheads="1"/>
          </p:cNvSpPr>
          <p:nvPr>
            <p:ph type="title"/>
          </p:nvPr>
        </p:nvSpPr>
        <p:spPr/>
        <p:txBody>
          <a:bodyPr/>
          <a:lstStyle/>
          <a:p>
            <a:pPr eaLnBrk="1" hangingPunct="1"/>
            <a:r>
              <a:rPr lang="en-US" altLang="zh-CN" sz="4000" b="1">
                <a:latin typeface="Times New Roman" panose="02020603050405020304" pitchFamily="18" charset="0"/>
              </a:rPr>
              <a:t>Sutherland-Hodgman</a:t>
            </a:r>
            <a:r>
              <a:rPr lang="zh-CN" altLang="en-US" sz="4000" b="1">
                <a:latin typeface="Times New Roman" panose="02020603050405020304" pitchFamily="18" charset="0"/>
              </a:rPr>
              <a:t>算法</a:t>
            </a:r>
            <a:r>
              <a:rPr lang="en-US" altLang="zh-CN" sz="4000" b="1">
                <a:latin typeface="Times New Roman" panose="02020603050405020304" pitchFamily="18" charset="0"/>
              </a:rPr>
              <a:t>-2/4</a:t>
            </a:r>
          </a:p>
        </p:txBody>
      </p:sp>
      <p:sp>
        <p:nvSpPr>
          <p:cNvPr id="34820" name="Rectangle 3">
            <a:extLst>
              <a:ext uri="{FF2B5EF4-FFF2-40B4-BE49-F238E27FC236}">
                <a16:creationId xmlns:a16="http://schemas.microsoft.com/office/drawing/2014/main" id="{B2818991-8FD8-92E8-127F-3CD285146B0C}"/>
              </a:ext>
            </a:extLst>
          </p:cNvPr>
          <p:cNvSpPr>
            <a:spLocks noGrp="1" noRot="1" noChangeArrowheads="1"/>
          </p:cNvSpPr>
          <p:nvPr>
            <p:ph type="body" sz="half" idx="1"/>
          </p:nvPr>
        </p:nvSpPr>
        <p:spPr>
          <a:xfrm>
            <a:off x="323850" y="1484313"/>
            <a:ext cx="5184775" cy="1595437"/>
          </a:xfrm>
        </p:spPr>
        <p:txBody>
          <a:bodyPr/>
          <a:lstStyle/>
          <a:p>
            <a:pPr lvl="1" eaLnBrk="1" hangingPunct="1">
              <a:lnSpc>
                <a:spcPct val="200000"/>
              </a:lnSpc>
              <a:spcBef>
                <a:spcPct val="0"/>
              </a:spcBef>
            </a:pPr>
            <a:r>
              <a:rPr lang="zh-CN" altLang="en-US" sz="2400" b="1"/>
              <a:t>内侧空间与外侧空间</a:t>
            </a:r>
          </a:p>
          <a:p>
            <a:pPr lvl="1" eaLnBrk="1" hangingPunct="1">
              <a:lnSpc>
                <a:spcPct val="200000"/>
              </a:lnSpc>
              <a:spcBef>
                <a:spcPct val="0"/>
              </a:spcBef>
            </a:pPr>
            <a:r>
              <a:rPr lang="zh-CN" altLang="en-US" sz="2400" b="1"/>
              <a:t>多边形的边与半空间的关系</a:t>
            </a:r>
          </a:p>
        </p:txBody>
      </p:sp>
      <p:sp>
        <p:nvSpPr>
          <p:cNvPr id="34821" name="Rectangle 5">
            <a:extLst>
              <a:ext uri="{FF2B5EF4-FFF2-40B4-BE49-F238E27FC236}">
                <a16:creationId xmlns:a16="http://schemas.microsoft.com/office/drawing/2014/main" id="{AF4BD0FB-F45E-0F2A-4B01-34328C89D8EE}"/>
              </a:ext>
            </a:extLst>
          </p:cNvPr>
          <p:cNvSpPr>
            <a:spLocks noChangeArrowheads="1"/>
          </p:cNvSpPr>
          <p:nvPr/>
        </p:nvSpPr>
        <p:spPr bwMode="auto">
          <a:xfrm>
            <a:off x="42814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AutoShape 8">
            <a:extLst>
              <a:ext uri="{FF2B5EF4-FFF2-40B4-BE49-F238E27FC236}">
                <a16:creationId xmlns:a16="http://schemas.microsoft.com/office/drawing/2014/main" id="{0F0CE5D4-0D47-F523-B6CE-31FDF1A1AC93}"/>
              </a:ext>
            </a:extLst>
          </p:cNvPr>
          <p:cNvSpPr>
            <a:spLocks noChangeAspect="1" noChangeArrowheads="1"/>
          </p:cNvSpPr>
          <p:nvPr/>
        </p:nvSpPr>
        <p:spPr bwMode="auto">
          <a:xfrm>
            <a:off x="323850" y="3176588"/>
            <a:ext cx="8497888" cy="3681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4823" name="Picture 65" descr="6P20">
            <a:extLst>
              <a:ext uri="{FF2B5EF4-FFF2-40B4-BE49-F238E27FC236}">
                <a16:creationId xmlns:a16="http://schemas.microsoft.com/office/drawing/2014/main" id="{93870A2E-1FAA-74F7-FC76-7F4CD8D36855}"/>
              </a:ext>
            </a:extLst>
          </p:cNvPr>
          <p:cNvPicPr>
            <a:picLocks noChangeAspect="1" noChangeArrowheads="1"/>
          </p:cNvPicPr>
          <p:nvPr>
            <p:ph sz="half" idx="2"/>
          </p:nvPr>
        </p:nvPicPr>
        <p:blipFill>
          <a:blip r:embed="rId2">
            <a:lum bright="-98000" contrast="100000"/>
            <a:extLst>
              <a:ext uri="{28A0092B-C50C-407E-A947-70E740481C1C}">
                <a14:useLocalDpi xmlns:a14="http://schemas.microsoft.com/office/drawing/2010/main" val="0"/>
              </a:ext>
            </a:extLst>
          </a:blip>
          <a:srcRect/>
          <a:stretch>
            <a:fillRect/>
          </a:stretch>
        </p:blipFill>
        <p:spPr>
          <a:xfrm>
            <a:off x="6011863" y="1395413"/>
            <a:ext cx="2768600" cy="2033587"/>
          </a:xfrm>
          <a:noFill/>
        </p:spPr>
      </p:pic>
      <p:grpSp>
        <p:nvGrpSpPr>
          <p:cNvPr id="34824" name="Group 69">
            <a:extLst>
              <a:ext uri="{FF2B5EF4-FFF2-40B4-BE49-F238E27FC236}">
                <a16:creationId xmlns:a16="http://schemas.microsoft.com/office/drawing/2014/main" id="{F8D96DE3-073D-5356-76EF-E4742218DC3A}"/>
              </a:ext>
            </a:extLst>
          </p:cNvPr>
          <p:cNvGrpSpPr>
            <a:grpSpLocks/>
          </p:cNvGrpSpPr>
          <p:nvPr/>
        </p:nvGrpSpPr>
        <p:grpSpPr bwMode="auto">
          <a:xfrm>
            <a:off x="395288" y="3336925"/>
            <a:ext cx="8426450" cy="3505200"/>
            <a:chOff x="249" y="2102"/>
            <a:chExt cx="5308" cy="2208"/>
          </a:xfrm>
        </p:grpSpPr>
        <p:sp>
          <p:nvSpPr>
            <p:cNvPr id="34825" name="Text Box 9">
              <a:extLst>
                <a:ext uri="{FF2B5EF4-FFF2-40B4-BE49-F238E27FC236}">
                  <a16:creationId xmlns:a16="http://schemas.microsoft.com/office/drawing/2014/main" id="{656F49FC-575F-47B8-D7AA-6DBEE54F3496}"/>
                </a:ext>
              </a:extLst>
            </p:cNvPr>
            <p:cNvSpPr txBox="1">
              <a:spLocks noChangeArrowheads="1"/>
            </p:cNvSpPr>
            <p:nvPr/>
          </p:nvSpPr>
          <p:spPr bwMode="auto">
            <a:xfrm>
              <a:off x="1368" y="3979"/>
              <a:ext cx="23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 </a:t>
              </a:r>
              <a:r>
                <a:rPr lang="zh-CN" altLang="en-US" b="1">
                  <a:latin typeface="Times New Roman" panose="02020603050405020304" pitchFamily="18" charset="0"/>
                </a:rPr>
                <a:t>线段与当前裁剪边的位置关系</a:t>
              </a:r>
              <a:endParaRPr lang="zh-CN" altLang="en-US" b="1"/>
            </a:p>
          </p:txBody>
        </p:sp>
        <p:grpSp>
          <p:nvGrpSpPr>
            <p:cNvPr id="34826" name="Group 10">
              <a:extLst>
                <a:ext uri="{FF2B5EF4-FFF2-40B4-BE49-F238E27FC236}">
                  <a16:creationId xmlns:a16="http://schemas.microsoft.com/office/drawing/2014/main" id="{332151CE-007A-E5AA-19D3-401514C10E06}"/>
                </a:ext>
              </a:extLst>
            </p:cNvPr>
            <p:cNvGrpSpPr>
              <a:grpSpLocks/>
            </p:cNvGrpSpPr>
            <p:nvPr/>
          </p:nvGrpSpPr>
          <p:grpSpPr bwMode="auto">
            <a:xfrm>
              <a:off x="249" y="2120"/>
              <a:ext cx="1468" cy="1760"/>
              <a:chOff x="1870" y="2403"/>
              <a:chExt cx="2270" cy="2723"/>
            </a:xfrm>
          </p:grpSpPr>
          <p:grpSp>
            <p:nvGrpSpPr>
              <p:cNvPr id="34871" name="Group 11">
                <a:extLst>
                  <a:ext uri="{FF2B5EF4-FFF2-40B4-BE49-F238E27FC236}">
                    <a16:creationId xmlns:a16="http://schemas.microsoft.com/office/drawing/2014/main" id="{8036D7EA-4E30-96C0-C2F2-47562667E108}"/>
                  </a:ext>
                </a:extLst>
              </p:cNvPr>
              <p:cNvGrpSpPr>
                <a:grpSpLocks/>
              </p:cNvGrpSpPr>
              <p:nvPr/>
            </p:nvGrpSpPr>
            <p:grpSpPr bwMode="auto">
              <a:xfrm>
                <a:off x="1870" y="2743"/>
                <a:ext cx="1730" cy="2383"/>
                <a:chOff x="2229" y="2790"/>
                <a:chExt cx="1730" cy="2176"/>
              </a:xfrm>
            </p:grpSpPr>
            <p:sp>
              <p:nvSpPr>
                <p:cNvPr id="34876" name="Freeform 12">
                  <a:extLst>
                    <a:ext uri="{FF2B5EF4-FFF2-40B4-BE49-F238E27FC236}">
                      <a16:creationId xmlns:a16="http://schemas.microsoft.com/office/drawing/2014/main" id="{11635871-CD90-F425-7A7B-63CC71326094}"/>
                    </a:ext>
                  </a:extLst>
                </p:cNvPr>
                <p:cNvSpPr>
                  <a:spLocks/>
                </p:cNvSpPr>
                <p:nvPr/>
              </p:nvSpPr>
              <p:spPr bwMode="auto">
                <a:xfrm>
                  <a:off x="3059" y="3390"/>
                  <a:ext cx="900" cy="468"/>
                </a:xfrm>
                <a:custGeom>
                  <a:avLst/>
                  <a:gdLst>
                    <a:gd name="T0" fmla="*/ 180 w 900"/>
                    <a:gd name="T1" fmla="*/ 156 h 468"/>
                    <a:gd name="T2" fmla="*/ 900 w 900"/>
                    <a:gd name="T3" fmla="*/ 0 h 468"/>
                    <a:gd name="T4" fmla="*/ 720 w 900"/>
                    <a:gd name="T5" fmla="*/ 468 h 468"/>
                    <a:gd name="T6" fmla="*/ 0 w 900"/>
                    <a:gd name="T7" fmla="*/ 468 h 468"/>
                    <a:gd name="T8" fmla="*/ 180 w 900"/>
                    <a:gd name="T9" fmla="*/ 156 h 468"/>
                    <a:gd name="T10" fmla="*/ 0 60000 65536"/>
                    <a:gd name="T11" fmla="*/ 0 60000 65536"/>
                    <a:gd name="T12" fmla="*/ 0 60000 65536"/>
                    <a:gd name="T13" fmla="*/ 0 60000 65536"/>
                    <a:gd name="T14" fmla="*/ 0 60000 65536"/>
                    <a:gd name="T15" fmla="*/ 0 w 900"/>
                    <a:gd name="T16" fmla="*/ 0 h 468"/>
                    <a:gd name="T17" fmla="*/ 900 w 900"/>
                    <a:gd name="T18" fmla="*/ 468 h 468"/>
                  </a:gdLst>
                  <a:ahLst/>
                  <a:cxnLst>
                    <a:cxn ang="T10">
                      <a:pos x="T0" y="T1"/>
                    </a:cxn>
                    <a:cxn ang="T11">
                      <a:pos x="T2" y="T3"/>
                    </a:cxn>
                    <a:cxn ang="T12">
                      <a:pos x="T4" y="T5"/>
                    </a:cxn>
                    <a:cxn ang="T13">
                      <a:pos x="T6" y="T7"/>
                    </a:cxn>
                    <a:cxn ang="T14">
                      <a:pos x="T8" y="T9"/>
                    </a:cxn>
                  </a:cxnLst>
                  <a:rect l="T15" t="T16" r="T17" b="T18"/>
                  <a:pathLst>
                    <a:path w="900" h="468">
                      <a:moveTo>
                        <a:pt x="180" y="156"/>
                      </a:moveTo>
                      <a:lnTo>
                        <a:pt x="900" y="0"/>
                      </a:lnTo>
                      <a:lnTo>
                        <a:pt x="720" y="468"/>
                      </a:lnTo>
                      <a:lnTo>
                        <a:pt x="0" y="468"/>
                      </a:lnTo>
                      <a:lnTo>
                        <a:pt x="180" y="156"/>
                      </a:lnTo>
                      <a:close/>
                    </a:path>
                  </a:pathLst>
                </a:custGeom>
                <a:solidFill>
                  <a:srgbClr val="FFFFFF"/>
                </a:solidFill>
                <a:ln w="222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7" name="Text Box 13">
                  <a:extLst>
                    <a:ext uri="{FF2B5EF4-FFF2-40B4-BE49-F238E27FC236}">
                      <a16:creationId xmlns:a16="http://schemas.microsoft.com/office/drawing/2014/main" id="{D56B538D-CC20-5CB0-EB9B-0E4799A03EE7}"/>
                    </a:ext>
                  </a:extLst>
                </p:cNvPr>
                <p:cNvSpPr txBox="1">
                  <a:spLocks noChangeArrowheads="1"/>
                </p:cNvSpPr>
                <p:nvPr/>
              </p:nvSpPr>
              <p:spPr bwMode="auto">
                <a:xfrm>
                  <a:off x="2519" y="3234"/>
                  <a:ext cx="900" cy="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4878" name="Line 14">
                  <a:extLst>
                    <a:ext uri="{FF2B5EF4-FFF2-40B4-BE49-F238E27FC236}">
                      <a16:creationId xmlns:a16="http://schemas.microsoft.com/office/drawing/2014/main" id="{FF47C8EC-A8F0-B240-6736-8EEAF754B10F}"/>
                    </a:ext>
                  </a:extLst>
                </p:cNvPr>
                <p:cNvSpPr>
                  <a:spLocks noChangeShapeType="1"/>
                </p:cNvSpPr>
                <p:nvPr/>
              </p:nvSpPr>
              <p:spPr bwMode="auto">
                <a:xfrm>
                  <a:off x="3419" y="2906"/>
                  <a:ext cx="1" cy="1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Text Box 15">
                  <a:extLst>
                    <a:ext uri="{FF2B5EF4-FFF2-40B4-BE49-F238E27FC236}">
                      <a16:creationId xmlns:a16="http://schemas.microsoft.com/office/drawing/2014/main" id="{044C4998-293E-29DD-A778-3C5E5C21534F}"/>
                    </a:ext>
                  </a:extLst>
                </p:cNvPr>
                <p:cNvSpPr txBox="1">
                  <a:spLocks noChangeArrowheads="1"/>
                </p:cNvSpPr>
                <p:nvPr/>
              </p:nvSpPr>
              <p:spPr bwMode="auto">
                <a:xfrm>
                  <a:off x="2399" y="279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可见一侧</a:t>
                  </a:r>
                  <a:endParaRPr lang="zh-CN" altLang="en-US" sz="1600" b="1"/>
                </a:p>
              </p:txBody>
            </p:sp>
            <p:sp>
              <p:nvSpPr>
                <p:cNvPr id="34880" name="Text Box 16">
                  <a:extLst>
                    <a:ext uri="{FF2B5EF4-FFF2-40B4-BE49-F238E27FC236}">
                      <a16:creationId xmlns:a16="http://schemas.microsoft.com/office/drawing/2014/main" id="{BA261A2F-F229-4A52-634D-49A60383DF3C}"/>
                    </a:ext>
                  </a:extLst>
                </p:cNvPr>
                <p:cNvSpPr txBox="1">
                  <a:spLocks noChangeArrowheads="1"/>
                </p:cNvSpPr>
                <p:nvPr/>
              </p:nvSpPr>
              <p:spPr bwMode="auto">
                <a:xfrm>
                  <a:off x="2229" y="424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窗口</a:t>
                  </a:r>
                  <a:endParaRPr lang="zh-CN" altLang="en-US" sz="1400" b="1"/>
                </a:p>
              </p:txBody>
            </p:sp>
            <p:sp>
              <p:nvSpPr>
                <p:cNvPr id="34881" name="Line 17">
                  <a:extLst>
                    <a:ext uri="{FF2B5EF4-FFF2-40B4-BE49-F238E27FC236}">
                      <a16:creationId xmlns:a16="http://schemas.microsoft.com/office/drawing/2014/main" id="{AE6DC746-E52F-60FE-3B57-36BD6E0279D6}"/>
                    </a:ext>
                  </a:extLst>
                </p:cNvPr>
                <p:cNvSpPr>
                  <a:spLocks noChangeShapeType="1"/>
                </p:cNvSpPr>
                <p:nvPr/>
              </p:nvSpPr>
              <p:spPr bwMode="auto">
                <a:xfrm flipV="1">
                  <a:off x="2519" y="4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2" name="Text Box 18">
                  <a:extLst>
                    <a:ext uri="{FF2B5EF4-FFF2-40B4-BE49-F238E27FC236}">
                      <a16:creationId xmlns:a16="http://schemas.microsoft.com/office/drawing/2014/main" id="{B7078246-145C-D0DA-8C08-3E487B5D88C4}"/>
                    </a:ext>
                  </a:extLst>
                </p:cNvPr>
                <p:cNvSpPr txBox="1">
                  <a:spLocks noChangeArrowheads="1"/>
                </p:cNvSpPr>
                <p:nvPr/>
              </p:nvSpPr>
              <p:spPr bwMode="auto">
                <a:xfrm>
                  <a:off x="2339" y="4498"/>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 </a:t>
                  </a:r>
                  <a:r>
                    <a:rPr lang="zh-CN" altLang="en-US" b="1">
                      <a:latin typeface="Times New Roman" panose="02020603050405020304" pitchFamily="18" charset="0"/>
                    </a:rPr>
                    <a:t>输出</a:t>
                  </a:r>
                  <a:r>
                    <a:rPr lang="en-US" altLang="zh-CN" b="1">
                      <a:latin typeface="Times New Roman" panose="02020603050405020304" pitchFamily="18" charset="0"/>
                    </a:rPr>
                    <a:t>P</a:t>
                  </a:r>
                  <a:r>
                    <a:rPr lang="en-US" altLang="zh-CN" b="1" baseline="-25000">
                      <a:latin typeface="Times New Roman" panose="02020603050405020304" pitchFamily="18" charset="0"/>
                    </a:rPr>
                    <a:t>i+1</a:t>
                  </a:r>
                  <a:endParaRPr lang="en-US" altLang="zh-CN" b="1"/>
                </a:p>
              </p:txBody>
            </p:sp>
          </p:grpSp>
          <p:sp>
            <p:nvSpPr>
              <p:cNvPr id="34872" name="Text Box 19">
                <a:extLst>
                  <a:ext uri="{FF2B5EF4-FFF2-40B4-BE49-F238E27FC236}">
                    <a16:creationId xmlns:a16="http://schemas.microsoft.com/office/drawing/2014/main" id="{6CFC3CAC-703C-705E-C44D-F937EB0DD300}"/>
                  </a:ext>
                </a:extLst>
              </p:cNvPr>
              <p:cNvSpPr txBox="1">
                <a:spLocks noChangeArrowheads="1"/>
              </p:cNvSpPr>
              <p:nvPr/>
            </p:nvSpPr>
            <p:spPr bwMode="auto">
              <a:xfrm>
                <a:off x="2910" y="2403"/>
                <a:ext cx="123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当前裁剪边</a:t>
                </a:r>
                <a:endParaRPr lang="zh-CN" altLang="en-US" sz="1600" b="1"/>
              </a:p>
            </p:txBody>
          </p:sp>
          <p:sp>
            <p:nvSpPr>
              <p:cNvPr id="34873" name="Line 20">
                <a:extLst>
                  <a:ext uri="{FF2B5EF4-FFF2-40B4-BE49-F238E27FC236}">
                    <a16:creationId xmlns:a16="http://schemas.microsoft.com/office/drawing/2014/main" id="{9E1196D7-C0E4-AC39-C5DB-4B00EAE365C5}"/>
                  </a:ext>
                </a:extLst>
              </p:cNvPr>
              <p:cNvSpPr>
                <a:spLocks noChangeShapeType="1"/>
              </p:cNvSpPr>
              <p:nvPr/>
            </p:nvSpPr>
            <p:spPr bwMode="auto">
              <a:xfrm flipH="1">
                <a:off x="3080" y="2782"/>
                <a:ext cx="34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4" name="Text Box 21">
                <a:extLst>
                  <a:ext uri="{FF2B5EF4-FFF2-40B4-BE49-F238E27FC236}">
                    <a16:creationId xmlns:a16="http://schemas.microsoft.com/office/drawing/2014/main" id="{AFE7C0A2-5D45-9C2A-5B3E-597D85FB1E2B}"/>
                  </a:ext>
                </a:extLst>
              </p:cNvPr>
              <p:cNvSpPr txBox="1">
                <a:spLocks noChangeArrowheads="1"/>
              </p:cNvSpPr>
              <p:nvPr/>
            </p:nvSpPr>
            <p:spPr bwMode="auto">
              <a:xfrm>
                <a:off x="2520" y="3207"/>
                <a:ext cx="72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i+1</a:t>
                </a:r>
                <a:endParaRPr lang="en-US" altLang="zh-CN" sz="1600"/>
              </a:p>
            </p:txBody>
          </p:sp>
          <p:sp>
            <p:nvSpPr>
              <p:cNvPr id="34875" name="Text Box 22">
                <a:extLst>
                  <a:ext uri="{FF2B5EF4-FFF2-40B4-BE49-F238E27FC236}">
                    <a16:creationId xmlns:a16="http://schemas.microsoft.com/office/drawing/2014/main" id="{EED94010-D1CB-D81F-55FE-3934740DB48D}"/>
                  </a:ext>
                </a:extLst>
              </p:cNvPr>
              <p:cNvSpPr txBox="1">
                <a:spLocks noChangeArrowheads="1"/>
              </p:cNvSpPr>
              <p:nvPr/>
            </p:nvSpPr>
            <p:spPr bwMode="auto">
              <a:xfrm>
                <a:off x="2360" y="3604"/>
                <a:ext cx="52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a:t>
                </a:r>
                <a:endParaRPr lang="en-US" altLang="zh-CN" sz="1600"/>
              </a:p>
            </p:txBody>
          </p:sp>
        </p:grpSp>
        <p:grpSp>
          <p:nvGrpSpPr>
            <p:cNvPr id="34827" name="Group 23">
              <a:extLst>
                <a:ext uri="{FF2B5EF4-FFF2-40B4-BE49-F238E27FC236}">
                  <a16:creationId xmlns:a16="http://schemas.microsoft.com/office/drawing/2014/main" id="{3B572882-6AA4-BAC0-4092-2C6B5C910714}"/>
                </a:ext>
              </a:extLst>
            </p:cNvPr>
            <p:cNvGrpSpPr>
              <a:grpSpLocks/>
            </p:cNvGrpSpPr>
            <p:nvPr/>
          </p:nvGrpSpPr>
          <p:grpSpPr bwMode="auto">
            <a:xfrm>
              <a:off x="1484" y="2102"/>
              <a:ext cx="1468" cy="1760"/>
              <a:chOff x="3780" y="2375"/>
              <a:chExt cx="2270" cy="2723"/>
            </a:xfrm>
          </p:grpSpPr>
          <p:grpSp>
            <p:nvGrpSpPr>
              <p:cNvPr id="34858" name="Group 24">
                <a:extLst>
                  <a:ext uri="{FF2B5EF4-FFF2-40B4-BE49-F238E27FC236}">
                    <a16:creationId xmlns:a16="http://schemas.microsoft.com/office/drawing/2014/main" id="{51BC57B6-1CF3-F647-2000-5C8635028274}"/>
                  </a:ext>
                </a:extLst>
              </p:cNvPr>
              <p:cNvGrpSpPr>
                <a:grpSpLocks/>
              </p:cNvGrpSpPr>
              <p:nvPr/>
            </p:nvGrpSpPr>
            <p:grpSpPr bwMode="auto">
              <a:xfrm>
                <a:off x="3780" y="2375"/>
                <a:ext cx="2270" cy="2723"/>
                <a:chOff x="2229" y="2480"/>
                <a:chExt cx="2270" cy="2486"/>
              </a:xfrm>
            </p:grpSpPr>
            <p:grpSp>
              <p:nvGrpSpPr>
                <p:cNvPr id="34862" name="Group 25">
                  <a:extLst>
                    <a:ext uri="{FF2B5EF4-FFF2-40B4-BE49-F238E27FC236}">
                      <a16:creationId xmlns:a16="http://schemas.microsoft.com/office/drawing/2014/main" id="{9702AED1-6B13-182B-1C6A-CB7FA17A6F78}"/>
                    </a:ext>
                  </a:extLst>
                </p:cNvPr>
                <p:cNvGrpSpPr>
                  <a:grpSpLocks/>
                </p:cNvGrpSpPr>
                <p:nvPr/>
              </p:nvGrpSpPr>
              <p:grpSpPr bwMode="auto">
                <a:xfrm>
                  <a:off x="2229" y="2790"/>
                  <a:ext cx="1730" cy="2176"/>
                  <a:chOff x="2229" y="2790"/>
                  <a:chExt cx="1730" cy="2176"/>
                </a:xfrm>
              </p:grpSpPr>
              <p:sp>
                <p:nvSpPr>
                  <p:cNvPr id="34864" name="Freeform 26">
                    <a:extLst>
                      <a:ext uri="{FF2B5EF4-FFF2-40B4-BE49-F238E27FC236}">
                        <a16:creationId xmlns:a16="http://schemas.microsoft.com/office/drawing/2014/main" id="{BE36FB10-3136-ABE5-EDBA-71FF5B7093E9}"/>
                      </a:ext>
                    </a:extLst>
                  </p:cNvPr>
                  <p:cNvSpPr>
                    <a:spLocks/>
                  </p:cNvSpPr>
                  <p:nvPr/>
                </p:nvSpPr>
                <p:spPr bwMode="auto">
                  <a:xfrm>
                    <a:off x="3059" y="3390"/>
                    <a:ext cx="900" cy="468"/>
                  </a:xfrm>
                  <a:custGeom>
                    <a:avLst/>
                    <a:gdLst>
                      <a:gd name="T0" fmla="*/ 180 w 900"/>
                      <a:gd name="T1" fmla="*/ 156 h 468"/>
                      <a:gd name="T2" fmla="*/ 900 w 900"/>
                      <a:gd name="T3" fmla="*/ 0 h 468"/>
                      <a:gd name="T4" fmla="*/ 720 w 900"/>
                      <a:gd name="T5" fmla="*/ 468 h 468"/>
                      <a:gd name="T6" fmla="*/ 0 w 900"/>
                      <a:gd name="T7" fmla="*/ 468 h 468"/>
                      <a:gd name="T8" fmla="*/ 180 w 900"/>
                      <a:gd name="T9" fmla="*/ 156 h 468"/>
                      <a:gd name="T10" fmla="*/ 0 60000 65536"/>
                      <a:gd name="T11" fmla="*/ 0 60000 65536"/>
                      <a:gd name="T12" fmla="*/ 0 60000 65536"/>
                      <a:gd name="T13" fmla="*/ 0 60000 65536"/>
                      <a:gd name="T14" fmla="*/ 0 60000 65536"/>
                      <a:gd name="T15" fmla="*/ 0 w 900"/>
                      <a:gd name="T16" fmla="*/ 0 h 468"/>
                      <a:gd name="T17" fmla="*/ 900 w 900"/>
                      <a:gd name="T18" fmla="*/ 468 h 468"/>
                    </a:gdLst>
                    <a:ahLst/>
                    <a:cxnLst>
                      <a:cxn ang="T10">
                        <a:pos x="T0" y="T1"/>
                      </a:cxn>
                      <a:cxn ang="T11">
                        <a:pos x="T2" y="T3"/>
                      </a:cxn>
                      <a:cxn ang="T12">
                        <a:pos x="T4" y="T5"/>
                      </a:cxn>
                      <a:cxn ang="T13">
                        <a:pos x="T6" y="T7"/>
                      </a:cxn>
                      <a:cxn ang="T14">
                        <a:pos x="T8" y="T9"/>
                      </a:cxn>
                    </a:cxnLst>
                    <a:rect l="T15" t="T16" r="T17" b="T18"/>
                    <a:pathLst>
                      <a:path w="900" h="468">
                        <a:moveTo>
                          <a:pt x="180" y="156"/>
                        </a:moveTo>
                        <a:lnTo>
                          <a:pt x="900" y="0"/>
                        </a:lnTo>
                        <a:lnTo>
                          <a:pt x="720" y="468"/>
                        </a:lnTo>
                        <a:lnTo>
                          <a:pt x="0" y="468"/>
                        </a:lnTo>
                        <a:lnTo>
                          <a:pt x="180" y="156"/>
                        </a:lnTo>
                        <a:close/>
                      </a:path>
                    </a:pathLst>
                  </a:custGeom>
                  <a:solidFill>
                    <a:srgbClr val="FFFFFF"/>
                  </a:solidFill>
                  <a:ln w="222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5" name="Text Box 27">
                    <a:extLst>
                      <a:ext uri="{FF2B5EF4-FFF2-40B4-BE49-F238E27FC236}">
                        <a16:creationId xmlns:a16="http://schemas.microsoft.com/office/drawing/2014/main" id="{7DE44ECA-8BD4-9732-478B-1DEFDC3B5967}"/>
                      </a:ext>
                    </a:extLst>
                  </p:cNvPr>
                  <p:cNvSpPr txBox="1">
                    <a:spLocks noChangeArrowheads="1"/>
                  </p:cNvSpPr>
                  <p:nvPr/>
                </p:nvSpPr>
                <p:spPr bwMode="auto">
                  <a:xfrm>
                    <a:off x="2519" y="3234"/>
                    <a:ext cx="900" cy="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4866" name="Line 28">
                    <a:extLst>
                      <a:ext uri="{FF2B5EF4-FFF2-40B4-BE49-F238E27FC236}">
                        <a16:creationId xmlns:a16="http://schemas.microsoft.com/office/drawing/2014/main" id="{8F3BD4D8-678B-C40C-E7E2-42E210E10113}"/>
                      </a:ext>
                    </a:extLst>
                  </p:cNvPr>
                  <p:cNvSpPr>
                    <a:spLocks noChangeShapeType="1"/>
                  </p:cNvSpPr>
                  <p:nvPr/>
                </p:nvSpPr>
                <p:spPr bwMode="auto">
                  <a:xfrm>
                    <a:off x="3419" y="2906"/>
                    <a:ext cx="1" cy="1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7" name="Text Box 29">
                    <a:extLst>
                      <a:ext uri="{FF2B5EF4-FFF2-40B4-BE49-F238E27FC236}">
                        <a16:creationId xmlns:a16="http://schemas.microsoft.com/office/drawing/2014/main" id="{5E0A7F08-D258-E634-9A80-40A2FD1E8765}"/>
                      </a:ext>
                    </a:extLst>
                  </p:cNvPr>
                  <p:cNvSpPr txBox="1">
                    <a:spLocks noChangeArrowheads="1"/>
                  </p:cNvSpPr>
                  <p:nvPr/>
                </p:nvSpPr>
                <p:spPr bwMode="auto">
                  <a:xfrm>
                    <a:off x="2399" y="279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可见一侧</a:t>
                    </a:r>
                    <a:endParaRPr lang="zh-CN" altLang="en-US" sz="1600" b="1"/>
                  </a:p>
                </p:txBody>
              </p:sp>
              <p:sp>
                <p:nvSpPr>
                  <p:cNvPr id="34868" name="Text Box 30">
                    <a:extLst>
                      <a:ext uri="{FF2B5EF4-FFF2-40B4-BE49-F238E27FC236}">
                        <a16:creationId xmlns:a16="http://schemas.microsoft.com/office/drawing/2014/main" id="{27E32BCC-DEC0-AD3B-F4D7-CF3A8D7AEFF1}"/>
                      </a:ext>
                    </a:extLst>
                  </p:cNvPr>
                  <p:cNvSpPr txBox="1">
                    <a:spLocks noChangeArrowheads="1"/>
                  </p:cNvSpPr>
                  <p:nvPr/>
                </p:nvSpPr>
                <p:spPr bwMode="auto">
                  <a:xfrm>
                    <a:off x="2229" y="424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窗口</a:t>
                    </a:r>
                    <a:endParaRPr lang="zh-CN" altLang="en-US" sz="1600" b="1"/>
                  </a:p>
                </p:txBody>
              </p:sp>
              <p:sp>
                <p:nvSpPr>
                  <p:cNvPr id="34869" name="Line 31">
                    <a:extLst>
                      <a:ext uri="{FF2B5EF4-FFF2-40B4-BE49-F238E27FC236}">
                        <a16:creationId xmlns:a16="http://schemas.microsoft.com/office/drawing/2014/main" id="{07D159FA-E970-1D67-06BE-2EA9B2489850}"/>
                      </a:ext>
                    </a:extLst>
                  </p:cNvPr>
                  <p:cNvSpPr>
                    <a:spLocks noChangeShapeType="1"/>
                  </p:cNvSpPr>
                  <p:nvPr/>
                </p:nvSpPr>
                <p:spPr bwMode="auto">
                  <a:xfrm flipV="1">
                    <a:off x="2519" y="4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70" name="Text Box 32">
                    <a:extLst>
                      <a:ext uri="{FF2B5EF4-FFF2-40B4-BE49-F238E27FC236}">
                        <a16:creationId xmlns:a16="http://schemas.microsoft.com/office/drawing/2014/main" id="{C965D780-AECB-9982-CAC8-346FF5F1809A}"/>
                      </a:ext>
                    </a:extLst>
                  </p:cNvPr>
                  <p:cNvSpPr txBox="1">
                    <a:spLocks noChangeArrowheads="1"/>
                  </p:cNvSpPr>
                  <p:nvPr/>
                </p:nvSpPr>
                <p:spPr bwMode="auto">
                  <a:xfrm>
                    <a:off x="2339" y="4498"/>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 </a:t>
                    </a:r>
                    <a:r>
                      <a:rPr lang="zh-CN" altLang="en-US" b="1">
                        <a:latin typeface="Times New Roman" panose="02020603050405020304" pitchFamily="18" charset="0"/>
                      </a:rPr>
                      <a:t>无输出</a:t>
                    </a:r>
                    <a:endParaRPr lang="zh-CN" altLang="en-US" b="1"/>
                  </a:p>
                </p:txBody>
              </p:sp>
            </p:grpSp>
            <p:sp>
              <p:nvSpPr>
                <p:cNvPr id="34863" name="Text Box 33">
                  <a:extLst>
                    <a:ext uri="{FF2B5EF4-FFF2-40B4-BE49-F238E27FC236}">
                      <a16:creationId xmlns:a16="http://schemas.microsoft.com/office/drawing/2014/main" id="{5A19A8D0-D81F-D8A2-6E29-71206A3B3C8F}"/>
                    </a:ext>
                  </a:extLst>
                </p:cNvPr>
                <p:cNvSpPr txBox="1">
                  <a:spLocks noChangeArrowheads="1"/>
                </p:cNvSpPr>
                <p:nvPr/>
              </p:nvSpPr>
              <p:spPr bwMode="auto">
                <a:xfrm>
                  <a:off x="3269" y="2480"/>
                  <a:ext cx="123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当前裁剪边</a:t>
                  </a:r>
                  <a:endParaRPr lang="zh-CN" altLang="en-US" sz="1600" b="1"/>
                </a:p>
              </p:txBody>
            </p:sp>
          </p:grpSp>
          <p:sp>
            <p:nvSpPr>
              <p:cNvPr id="34859" name="Text Box 34">
                <a:extLst>
                  <a:ext uri="{FF2B5EF4-FFF2-40B4-BE49-F238E27FC236}">
                    <a16:creationId xmlns:a16="http://schemas.microsoft.com/office/drawing/2014/main" id="{C24DC0E2-0482-9F1E-CE66-4732B56A502C}"/>
                  </a:ext>
                </a:extLst>
              </p:cNvPr>
              <p:cNvSpPr txBox="1">
                <a:spLocks noChangeArrowheads="1"/>
              </p:cNvSpPr>
              <p:nvPr/>
            </p:nvSpPr>
            <p:spPr bwMode="auto">
              <a:xfrm>
                <a:off x="5220" y="3742"/>
                <a:ext cx="72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i+1</a:t>
                </a:r>
                <a:endParaRPr lang="en-US" altLang="zh-CN" sz="1600"/>
              </a:p>
            </p:txBody>
          </p:sp>
          <p:sp>
            <p:nvSpPr>
              <p:cNvPr id="34860" name="Text Box 35">
                <a:extLst>
                  <a:ext uri="{FF2B5EF4-FFF2-40B4-BE49-F238E27FC236}">
                    <a16:creationId xmlns:a16="http://schemas.microsoft.com/office/drawing/2014/main" id="{AA8754F1-9167-7639-277D-688384282E66}"/>
                  </a:ext>
                </a:extLst>
              </p:cNvPr>
              <p:cNvSpPr txBox="1">
                <a:spLocks noChangeArrowheads="1"/>
              </p:cNvSpPr>
              <p:nvPr/>
            </p:nvSpPr>
            <p:spPr bwMode="auto">
              <a:xfrm>
                <a:off x="5280" y="2986"/>
                <a:ext cx="48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a:t>
                </a:r>
                <a:endParaRPr lang="en-US" altLang="zh-CN" sz="1600"/>
              </a:p>
            </p:txBody>
          </p:sp>
          <p:sp>
            <p:nvSpPr>
              <p:cNvPr id="34861" name="Line 36">
                <a:extLst>
                  <a:ext uri="{FF2B5EF4-FFF2-40B4-BE49-F238E27FC236}">
                    <a16:creationId xmlns:a16="http://schemas.microsoft.com/office/drawing/2014/main" id="{B2F86095-E364-D068-15D2-86AF59742180}"/>
                  </a:ext>
                </a:extLst>
              </p:cNvPr>
              <p:cNvSpPr>
                <a:spLocks noChangeShapeType="1"/>
              </p:cNvSpPr>
              <p:nvPr/>
            </p:nvSpPr>
            <p:spPr bwMode="auto">
              <a:xfrm flipH="1">
                <a:off x="5010" y="2782"/>
                <a:ext cx="34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28" name="Group 37">
              <a:extLst>
                <a:ext uri="{FF2B5EF4-FFF2-40B4-BE49-F238E27FC236}">
                  <a16:creationId xmlns:a16="http://schemas.microsoft.com/office/drawing/2014/main" id="{3092B9F2-F9B4-130C-FE5A-FFEC68BF1947}"/>
                </a:ext>
              </a:extLst>
            </p:cNvPr>
            <p:cNvGrpSpPr>
              <a:grpSpLocks/>
            </p:cNvGrpSpPr>
            <p:nvPr/>
          </p:nvGrpSpPr>
          <p:grpSpPr bwMode="auto">
            <a:xfrm>
              <a:off x="2809" y="2102"/>
              <a:ext cx="1468" cy="1760"/>
              <a:chOff x="5830" y="2375"/>
              <a:chExt cx="2270" cy="2723"/>
            </a:xfrm>
          </p:grpSpPr>
          <p:grpSp>
            <p:nvGrpSpPr>
              <p:cNvPr id="34845" name="Group 38">
                <a:extLst>
                  <a:ext uri="{FF2B5EF4-FFF2-40B4-BE49-F238E27FC236}">
                    <a16:creationId xmlns:a16="http://schemas.microsoft.com/office/drawing/2014/main" id="{5405A58B-ED49-A128-E640-86E8C1F8A4C9}"/>
                  </a:ext>
                </a:extLst>
              </p:cNvPr>
              <p:cNvGrpSpPr>
                <a:grpSpLocks/>
              </p:cNvGrpSpPr>
              <p:nvPr/>
            </p:nvGrpSpPr>
            <p:grpSpPr bwMode="auto">
              <a:xfrm>
                <a:off x="5830" y="2375"/>
                <a:ext cx="2270" cy="2723"/>
                <a:chOff x="2229" y="2480"/>
                <a:chExt cx="2270" cy="2486"/>
              </a:xfrm>
            </p:grpSpPr>
            <p:grpSp>
              <p:nvGrpSpPr>
                <p:cNvPr id="34849" name="Group 39">
                  <a:extLst>
                    <a:ext uri="{FF2B5EF4-FFF2-40B4-BE49-F238E27FC236}">
                      <a16:creationId xmlns:a16="http://schemas.microsoft.com/office/drawing/2014/main" id="{5B904FEE-689D-F12C-46FD-D8B595CF1382}"/>
                    </a:ext>
                  </a:extLst>
                </p:cNvPr>
                <p:cNvGrpSpPr>
                  <a:grpSpLocks/>
                </p:cNvGrpSpPr>
                <p:nvPr/>
              </p:nvGrpSpPr>
              <p:grpSpPr bwMode="auto">
                <a:xfrm>
                  <a:off x="2229" y="2790"/>
                  <a:ext cx="1730" cy="2176"/>
                  <a:chOff x="2229" y="2790"/>
                  <a:chExt cx="1730" cy="2176"/>
                </a:xfrm>
              </p:grpSpPr>
              <p:sp>
                <p:nvSpPr>
                  <p:cNvPr id="34851" name="Freeform 40">
                    <a:extLst>
                      <a:ext uri="{FF2B5EF4-FFF2-40B4-BE49-F238E27FC236}">
                        <a16:creationId xmlns:a16="http://schemas.microsoft.com/office/drawing/2014/main" id="{D2EF27C2-A91F-7FEB-3398-85E48F968016}"/>
                      </a:ext>
                    </a:extLst>
                  </p:cNvPr>
                  <p:cNvSpPr>
                    <a:spLocks/>
                  </p:cNvSpPr>
                  <p:nvPr/>
                </p:nvSpPr>
                <p:spPr bwMode="auto">
                  <a:xfrm>
                    <a:off x="3059" y="3390"/>
                    <a:ext cx="900" cy="468"/>
                  </a:xfrm>
                  <a:custGeom>
                    <a:avLst/>
                    <a:gdLst>
                      <a:gd name="T0" fmla="*/ 180 w 900"/>
                      <a:gd name="T1" fmla="*/ 156 h 468"/>
                      <a:gd name="T2" fmla="*/ 900 w 900"/>
                      <a:gd name="T3" fmla="*/ 0 h 468"/>
                      <a:gd name="T4" fmla="*/ 720 w 900"/>
                      <a:gd name="T5" fmla="*/ 468 h 468"/>
                      <a:gd name="T6" fmla="*/ 0 w 900"/>
                      <a:gd name="T7" fmla="*/ 468 h 468"/>
                      <a:gd name="T8" fmla="*/ 180 w 900"/>
                      <a:gd name="T9" fmla="*/ 156 h 468"/>
                      <a:gd name="T10" fmla="*/ 0 60000 65536"/>
                      <a:gd name="T11" fmla="*/ 0 60000 65536"/>
                      <a:gd name="T12" fmla="*/ 0 60000 65536"/>
                      <a:gd name="T13" fmla="*/ 0 60000 65536"/>
                      <a:gd name="T14" fmla="*/ 0 60000 65536"/>
                      <a:gd name="T15" fmla="*/ 0 w 900"/>
                      <a:gd name="T16" fmla="*/ 0 h 468"/>
                      <a:gd name="T17" fmla="*/ 900 w 900"/>
                      <a:gd name="T18" fmla="*/ 468 h 468"/>
                    </a:gdLst>
                    <a:ahLst/>
                    <a:cxnLst>
                      <a:cxn ang="T10">
                        <a:pos x="T0" y="T1"/>
                      </a:cxn>
                      <a:cxn ang="T11">
                        <a:pos x="T2" y="T3"/>
                      </a:cxn>
                      <a:cxn ang="T12">
                        <a:pos x="T4" y="T5"/>
                      </a:cxn>
                      <a:cxn ang="T13">
                        <a:pos x="T6" y="T7"/>
                      </a:cxn>
                      <a:cxn ang="T14">
                        <a:pos x="T8" y="T9"/>
                      </a:cxn>
                    </a:cxnLst>
                    <a:rect l="T15" t="T16" r="T17" b="T18"/>
                    <a:pathLst>
                      <a:path w="900" h="468">
                        <a:moveTo>
                          <a:pt x="180" y="156"/>
                        </a:moveTo>
                        <a:lnTo>
                          <a:pt x="900" y="0"/>
                        </a:lnTo>
                        <a:lnTo>
                          <a:pt x="720" y="468"/>
                        </a:lnTo>
                        <a:lnTo>
                          <a:pt x="0" y="468"/>
                        </a:lnTo>
                        <a:lnTo>
                          <a:pt x="180" y="156"/>
                        </a:lnTo>
                        <a:close/>
                      </a:path>
                    </a:pathLst>
                  </a:custGeom>
                  <a:solidFill>
                    <a:srgbClr val="FFFFFF"/>
                  </a:solidFill>
                  <a:ln w="222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52" name="Text Box 41">
                    <a:extLst>
                      <a:ext uri="{FF2B5EF4-FFF2-40B4-BE49-F238E27FC236}">
                        <a16:creationId xmlns:a16="http://schemas.microsoft.com/office/drawing/2014/main" id="{1144F329-A606-B9C3-9678-0AC81B388B87}"/>
                      </a:ext>
                    </a:extLst>
                  </p:cNvPr>
                  <p:cNvSpPr txBox="1">
                    <a:spLocks noChangeArrowheads="1"/>
                  </p:cNvSpPr>
                  <p:nvPr/>
                </p:nvSpPr>
                <p:spPr bwMode="auto">
                  <a:xfrm>
                    <a:off x="2519" y="3234"/>
                    <a:ext cx="900" cy="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4853" name="Line 42">
                    <a:extLst>
                      <a:ext uri="{FF2B5EF4-FFF2-40B4-BE49-F238E27FC236}">
                        <a16:creationId xmlns:a16="http://schemas.microsoft.com/office/drawing/2014/main" id="{4E3FE65F-D829-BDDA-5F20-664BA36E6635}"/>
                      </a:ext>
                    </a:extLst>
                  </p:cNvPr>
                  <p:cNvSpPr>
                    <a:spLocks noChangeShapeType="1"/>
                  </p:cNvSpPr>
                  <p:nvPr/>
                </p:nvSpPr>
                <p:spPr bwMode="auto">
                  <a:xfrm>
                    <a:off x="3419" y="2906"/>
                    <a:ext cx="1" cy="1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Text Box 43">
                    <a:extLst>
                      <a:ext uri="{FF2B5EF4-FFF2-40B4-BE49-F238E27FC236}">
                        <a16:creationId xmlns:a16="http://schemas.microsoft.com/office/drawing/2014/main" id="{7ED0A5F5-C34F-6879-1337-A91974D804FC}"/>
                      </a:ext>
                    </a:extLst>
                  </p:cNvPr>
                  <p:cNvSpPr txBox="1">
                    <a:spLocks noChangeArrowheads="1"/>
                  </p:cNvSpPr>
                  <p:nvPr/>
                </p:nvSpPr>
                <p:spPr bwMode="auto">
                  <a:xfrm>
                    <a:off x="2399" y="279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可见一侧</a:t>
                    </a:r>
                    <a:endParaRPr lang="zh-CN" altLang="en-US" sz="1600" b="1"/>
                  </a:p>
                </p:txBody>
              </p:sp>
              <p:sp>
                <p:nvSpPr>
                  <p:cNvPr id="34855" name="Text Box 44">
                    <a:extLst>
                      <a:ext uri="{FF2B5EF4-FFF2-40B4-BE49-F238E27FC236}">
                        <a16:creationId xmlns:a16="http://schemas.microsoft.com/office/drawing/2014/main" id="{BABF11D0-DEAD-0EB3-2E8C-83855BC20589}"/>
                      </a:ext>
                    </a:extLst>
                  </p:cNvPr>
                  <p:cNvSpPr txBox="1">
                    <a:spLocks noChangeArrowheads="1"/>
                  </p:cNvSpPr>
                  <p:nvPr/>
                </p:nvSpPr>
                <p:spPr bwMode="auto">
                  <a:xfrm>
                    <a:off x="2229" y="424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窗口</a:t>
                    </a:r>
                    <a:endParaRPr lang="zh-CN" altLang="en-US" sz="1400" b="1"/>
                  </a:p>
                </p:txBody>
              </p:sp>
              <p:sp>
                <p:nvSpPr>
                  <p:cNvPr id="34856" name="Line 45">
                    <a:extLst>
                      <a:ext uri="{FF2B5EF4-FFF2-40B4-BE49-F238E27FC236}">
                        <a16:creationId xmlns:a16="http://schemas.microsoft.com/office/drawing/2014/main" id="{43B2C627-AA40-C196-E397-E41953033CBB}"/>
                      </a:ext>
                    </a:extLst>
                  </p:cNvPr>
                  <p:cNvSpPr>
                    <a:spLocks noChangeShapeType="1"/>
                  </p:cNvSpPr>
                  <p:nvPr/>
                </p:nvSpPr>
                <p:spPr bwMode="auto">
                  <a:xfrm flipV="1">
                    <a:off x="2519" y="4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7" name="Text Box 46">
                    <a:extLst>
                      <a:ext uri="{FF2B5EF4-FFF2-40B4-BE49-F238E27FC236}">
                        <a16:creationId xmlns:a16="http://schemas.microsoft.com/office/drawing/2014/main" id="{CA29D61C-16A4-938F-3015-C1FF6951677C}"/>
                      </a:ext>
                    </a:extLst>
                  </p:cNvPr>
                  <p:cNvSpPr txBox="1">
                    <a:spLocks noChangeArrowheads="1"/>
                  </p:cNvSpPr>
                  <p:nvPr/>
                </p:nvSpPr>
                <p:spPr bwMode="auto">
                  <a:xfrm>
                    <a:off x="2339" y="4498"/>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 </a:t>
                    </a:r>
                    <a:r>
                      <a:rPr lang="zh-CN" altLang="en-US" b="1">
                        <a:latin typeface="Times New Roman" panose="02020603050405020304" pitchFamily="18" charset="0"/>
                      </a:rPr>
                      <a:t>输出</a:t>
                    </a:r>
                    <a:r>
                      <a:rPr lang="en-US" altLang="zh-CN" b="1">
                        <a:latin typeface="Times New Roman" panose="02020603050405020304" pitchFamily="18" charset="0"/>
                      </a:rPr>
                      <a:t>I</a:t>
                    </a:r>
                    <a:endParaRPr lang="en-US" altLang="zh-CN" b="1"/>
                  </a:p>
                </p:txBody>
              </p:sp>
            </p:grpSp>
            <p:sp>
              <p:nvSpPr>
                <p:cNvPr id="34850" name="Text Box 47">
                  <a:extLst>
                    <a:ext uri="{FF2B5EF4-FFF2-40B4-BE49-F238E27FC236}">
                      <a16:creationId xmlns:a16="http://schemas.microsoft.com/office/drawing/2014/main" id="{F082DA4B-6343-C859-1F1D-C3E05C84CC1B}"/>
                    </a:ext>
                  </a:extLst>
                </p:cNvPr>
                <p:cNvSpPr txBox="1">
                  <a:spLocks noChangeArrowheads="1"/>
                </p:cNvSpPr>
                <p:nvPr/>
              </p:nvSpPr>
              <p:spPr bwMode="auto">
                <a:xfrm>
                  <a:off x="3269" y="2480"/>
                  <a:ext cx="123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当前裁剪边</a:t>
                  </a:r>
                  <a:endParaRPr lang="zh-CN" altLang="en-US" sz="1600" b="1"/>
                </a:p>
              </p:txBody>
            </p:sp>
          </p:grpSp>
          <p:sp>
            <p:nvSpPr>
              <p:cNvPr id="34846" name="Text Box 48">
                <a:extLst>
                  <a:ext uri="{FF2B5EF4-FFF2-40B4-BE49-F238E27FC236}">
                    <a16:creationId xmlns:a16="http://schemas.microsoft.com/office/drawing/2014/main" id="{EDD6DA3C-5540-D4BF-32DC-16AFAE0C605A}"/>
                  </a:ext>
                </a:extLst>
              </p:cNvPr>
              <p:cNvSpPr txBox="1">
                <a:spLocks noChangeArrowheads="1"/>
              </p:cNvSpPr>
              <p:nvPr/>
            </p:nvSpPr>
            <p:spPr bwMode="auto">
              <a:xfrm>
                <a:off x="7230" y="2992"/>
                <a:ext cx="72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i+1</a:t>
                </a:r>
                <a:endParaRPr lang="en-US" altLang="zh-CN" sz="1600"/>
              </a:p>
            </p:txBody>
          </p:sp>
          <p:sp>
            <p:nvSpPr>
              <p:cNvPr id="34847" name="Text Box 49">
                <a:extLst>
                  <a:ext uri="{FF2B5EF4-FFF2-40B4-BE49-F238E27FC236}">
                    <a16:creationId xmlns:a16="http://schemas.microsoft.com/office/drawing/2014/main" id="{E1EC11A5-3F60-AADA-3A4D-64BC735FCC15}"/>
                  </a:ext>
                </a:extLst>
              </p:cNvPr>
              <p:cNvSpPr txBox="1">
                <a:spLocks noChangeArrowheads="1"/>
              </p:cNvSpPr>
              <p:nvPr/>
            </p:nvSpPr>
            <p:spPr bwMode="auto">
              <a:xfrm>
                <a:off x="6480" y="3229"/>
                <a:ext cx="54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a:t>
                </a:r>
                <a:endParaRPr lang="en-US" altLang="zh-CN" sz="1600"/>
              </a:p>
            </p:txBody>
          </p:sp>
          <p:sp>
            <p:nvSpPr>
              <p:cNvPr id="34848" name="Line 50">
                <a:extLst>
                  <a:ext uri="{FF2B5EF4-FFF2-40B4-BE49-F238E27FC236}">
                    <a16:creationId xmlns:a16="http://schemas.microsoft.com/office/drawing/2014/main" id="{90463E41-DFC1-2370-6545-941661262F66}"/>
                  </a:ext>
                </a:extLst>
              </p:cNvPr>
              <p:cNvSpPr>
                <a:spLocks noChangeShapeType="1"/>
              </p:cNvSpPr>
              <p:nvPr/>
            </p:nvSpPr>
            <p:spPr bwMode="auto">
              <a:xfrm flipH="1">
                <a:off x="7050" y="2762"/>
                <a:ext cx="34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29" name="Group 51">
              <a:extLst>
                <a:ext uri="{FF2B5EF4-FFF2-40B4-BE49-F238E27FC236}">
                  <a16:creationId xmlns:a16="http://schemas.microsoft.com/office/drawing/2014/main" id="{A4DCE979-8DDB-1112-D2FE-244720721979}"/>
                </a:ext>
              </a:extLst>
            </p:cNvPr>
            <p:cNvGrpSpPr>
              <a:grpSpLocks/>
            </p:cNvGrpSpPr>
            <p:nvPr/>
          </p:nvGrpSpPr>
          <p:grpSpPr bwMode="auto">
            <a:xfrm>
              <a:off x="4089" y="2102"/>
              <a:ext cx="1468" cy="1760"/>
              <a:chOff x="7810" y="2375"/>
              <a:chExt cx="2270" cy="2723"/>
            </a:xfrm>
          </p:grpSpPr>
          <p:grpSp>
            <p:nvGrpSpPr>
              <p:cNvPr id="34832" name="Group 52">
                <a:extLst>
                  <a:ext uri="{FF2B5EF4-FFF2-40B4-BE49-F238E27FC236}">
                    <a16:creationId xmlns:a16="http://schemas.microsoft.com/office/drawing/2014/main" id="{CA201CBC-295D-AB56-FC95-31A47556F760}"/>
                  </a:ext>
                </a:extLst>
              </p:cNvPr>
              <p:cNvGrpSpPr>
                <a:grpSpLocks/>
              </p:cNvGrpSpPr>
              <p:nvPr/>
            </p:nvGrpSpPr>
            <p:grpSpPr bwMode="auto">
              <a:xfrm>
                <a:off x="7810" y="2375"/>
                <a:ext cx="2270" cy="2723"/>
                <a:chOff x="2229" y="2480"/>
                <a:chExt cx="2270" cy="2486"/>
              </a:xfrm>
            </p:grpSpPr>
            <p:grpSp>
              <p:nvGrpSpPr>
                <p:cNvPr id="34836" name="Group 53">
                  <a:extLst>
                    <a:ext uri="{FF2B5EF4-FFF2-40B4-BE49-F238E27FC236}">
                      <a16:creationId xmlns:a16="http://schemas.microsoft.com/office/drawing/2014/main" id="{09FF731C-8306-DF04-B88D-774BA9B532A8}"/>
                    </a:ext>
                  </a:extLst>
                </p:cNvPr>
                <p:cNvGrpSpPr>
                  <a:grpSpLocks/>
                </p:cNvGrpSpPr>
                <p:nvPr/>
              </p:nvGrpSpPr>
              <p:grpSpPr bwMode="auto">
                <a:xfrm>
                  <a:off x="2229" y="2790"/>
                  <a:ext cx="1730" cy="2176"/>
                  <a:chOff x="2229" y="2790"/>
                  <a:chExt cx="1730" cy="2176"/>
                </a:xfrm>
              </p:grpSpPr>
              <p:sp>
                <p:nvSpPr>
                  <p:cNvPr id="34838" name="Freeform 54">
                    <a:extLst>
                      <a:ext uri="{FF2B5EF4-FFF2-40B4-BE49-F238E27FC236}">
                        <a16:creationId xmlns:a16="http://schemas.microsoft.com/office/drawing/2014/main" id="{5321C992-8F35-2030-A6ED-314BAD01521B}"/>
                      </a:ext>
                    </a:extLst>
                  </p:cNvPr>
                  <p:cNvSpPr>
                    <a:spLocks/>
                  </p:cNvSpPr>
                  <p:nvPr/>
                </p:nvSpPr>
                <p:spPr bwMode="auto">
                  <a:xfrm>
                    <a:off x="3059" y="3390"/>
                    <a:ext cx="900" cy="468"/>
                  </a:xfrm>
                  <a:custGeom>
                    <a:avLst/>
                    <a:gdLst>
                      <a:gd name="T0" fmla="*/ 180 w 900"/>
                      <a:gd name="T1" fmla="*/ 156 h 468"/>
                      <a:gd name="T2" fmla="*/ 900 w 900"/>
                      <a:gd name="T3" fmla="*/ 0 h 468"/>
                      <a:gd name="T4" fmla="*/ 720 w 900"/>
                      <a:gd name="T5" fmla="*/ 468 h 468"/>
                      <a:gd name="T6" fmla="*/ 0 w 900"/>
                      <a:gd name="T7" fmla="*/ 468 h 468"/>
                      <a:gd name="T8" fmla="*/ 180 w 900"/>
                      <a:gd name="T9" fmla="*/ 156 h 468"/>
                      <a:gd name="T10" fmla="*/ 0 60000 65536"/>
                      <a:gd name="T11" fmla="*/ 0 60000 65536"/>
                      <a:gd name="T12" fmla="*/ 0 60000 65536"/>
                      <a:gd name="T13" fmla="*/ 0 60000 65536"/>
                      <a:gd name="T14" fmla="*/ 0 60000 65536"/>
                      <a:gd name="T15" fmla="*/ 0 w 900"/>
                      <a:gd name="T16" fmla="*/ 0 h 468"/>
                      <a:gd name="T17" fmla="*/ 900 w 900"/>
                      <a:gd name="T18" fmla="*/ 468 h 468"/>
                    </a:gdLst>
                    <a:ahLst/>
                    <a:cxnLst>
                      <a:cxn ang="T10">
                        <a:pos x="T0" y="T1"/>
                      </a:cxn>
                      <a:cxn ang="T11">
                        <a:pos x="T2" y="T3"/>
                      </a:cxn>
                      <a:cxn ang="T12">
                        <a:pos x="T4" y="T5"/>
                      </a:cxn>
                      <a:cxn ang="T13">
                        <a:pos x="T6" y="T7"/>
                      </a:cxn>
                      <a:cxn ang="T14">
                        <a:pos x="T8" y="T9"/>
                      </a:cxn>
                    </a:cxnLst>
                    <a:rect l="T15" t="T16" r="T17" b="T18"/>
                    <a:pathLst>
                      <a:path w="900" h="468">
                        <a:moveTo>
                          <a:pt x="180" y="156"/>
                        </a:moveTo>
                        <a:lnTo>
                          <a:pt x="900" y="0"/>
                        </a:lnTo>
                        <a:lnTo>
                          <a:pt x="720" y="468"/>
                        </a:lnTo>
                        <a:lnTo>
                          <a:pt x="0" y="468"/>
                        </a:lnTo>
                        <a:lnTo>
                          <a:pt x="180" y="156"/>
                        </a:lnTo>
                        <a:close/>
                      </a:path>
                    </a:pathLst>
                  </a:custGeom>
                  <a:solidFill>
                    <a:srgbClr val="FFFFFF"/>
                  </a:solidFill>
                  <a:ln w="222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Text Box 55">
                    <a:extLst>
                      <a:ext uri="{FF2B5EF4-FFF2-40B4-BE49-F238E27FC236}">
                        <a16:creationId xmlns:a16="http://schemas.microsoft.com/office/drawing/2014/main" id="{A0BADE5E-7B8D-F2D2-5941-FB48387C943E}"/>
                      </a:ext>
                    </a:extLst>
                  </p:cNvPr>
                  <p:cNvSpPr txBox="1">
                    <a:spLocks noChangeArrowheads="1"/>
                  </p:cNvSpPr>
                  <p:nvPr/>
                </p:nvSpPr>
                <p:spPr bwMode="auto">
                  <a:xfrm>
                    <a:off x="2519" y="3234"/>
                    <a:ext cx="900" cy="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4840" name="Line 56">
                    <a:extLst>
                      <a:ext uri="{FF2B5EF4-FFF2-40B4-BE49-F238E27FC236}">
                        <a16:creationId xmlns:a16="http://schemas.microsoft.com/office/drawing/2014/main" id="{54D80177-5C17-C8FD-40F1-DAB14A479FBF}"/>
                      </a:ext>
                    </a:extLst>
                  </p:cNvPr>
                  <p:cNvSpPr>
                    <a:spLocks noChangeShapeType="1"/>
                  </p:cNvSpPr>
                  <p:nvPr/>
                </p:nvSpPr>
                <p:spPr bwMode="auto">
                  <a:xfrm>
                    <a:off x="3419" y="2906"/>
                    <a:ext cx="1" cy="14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Text Box 57">
                    <a:extLst>
                      <a:ext uri="{FF2B5EF4-FFF2-40B4-BE49-F238E27FC236}">
                        <a16:creationId xmlns:a16="http://schemas.microsoft.com/office/drawing/2014/main" id="{E9810D03-3B88-5A0B-558B-6CF8D23AEC80}"/>
                      </a:ext>
                    </a:extLst>
                  </p:cNvPr>
                  <p:cNvSpPr txBox="1">
                    <a:spLocks noChangeArrowheads="1"/>
                  </p:cNvSpPr>
                  <p:nvPr/>
                </p:nvSpPr>
                <p:spPr bwMode="auto">
                  <a:xfrm>
                    <a:off x="2399" y="279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可见一侧</a:t>
                    </a:r>
                    <a:endParaRPr lang="zh-CN" altLang="en-US" sz="1600" b="1"/>
                  </a:p>
                </p:txBody>
              </p:sp>
              <p:sp>
                <p:nvSpPr>
                  <p:cNvPr id="34842" name="Text Box 58">
                    <a:extLst>
                      <a:ext uri="{FF2B5EF4-FFF2-40B4-BE49-F238E27FC236}">
                        <a16:creationId xmlns:a16="http://schemas.microsoft.com/office/drawing/2014/main" id="{80570FB6-A63C-9A7F-5917-2C8C64CFE1BB}"/>
                      </a:ext>
                    </a:extLst>
                  </p:cNvPr>
                  <p:cNvSpPr txBox="1">
                    <a:spLocks noChangeArrowheads="1"/>
                  </p:cNvSpPr>
                  <p:nvPr/>
                </p:nvSpPr>
                <p:spPr bwMode="auto">
                  <a:xfrm>
                    <a:off x="2229" y="424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a:latin typeface="Times New Roman" panose="02020603050405020304" pitchFamily="18" charset="0"/>
                      </a:rPr>
                      <a:t>窗口</a:t>
                    </a:r>
                    <a:endParaRPr lang="zh-CN" altLang="en-US" sz="1400" b="1"/>
                  </a:p>
                </p:txBody>
              </p:sp>
              <p:sp>
                <p:nvSpPr>
                  <p:cNvPr id="34843" name="Line 59">
                    <a:extLst>
                      <a:ext uri="{FF2B5EF4-FFF2-40B4-BE49-F238E27FC236}">
                        <a16:creationId xmlns:a16="http://schemas.microsoft.com/office/drawing/2014/main" id="{71A1F95D-67C3-0093-7B50-16CFA4D42521}"/>
                      </a:ext>
                    </a:extLst>
                  </p:cNvPr>
                  <p:cNvSpPr>
                    <a:spLocks noChangeShapeType="1"/>
                  </p:cNvSpPr>
                  <p:nvPr/>
                </p:nvSpPr>
                <p:spPr bwMode="auto">
                  <a:xfrm flipV="1">
                    <a:off x="2519" y="401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4" name="Text Box 60">
                    <a:extLst>
                      <a:ext uri="{FF2B5EF4-FFF2-40B4-BE49-F238E27FC236}">
                        <a16:creationId xmlns:a16="http://schemas.microsoft.com/office/drawing/2014/main" id="{13A40781-4BDE-C893-75C4-FD45C7FD74C1}"/>
                      </a:ext>
                    </a:extLst>
                  </p:cNvPr>
                  <p:cNvSpPr txBox="1">
                    <a:spLocks noChangeArrowheads="1"/>
                  </p:cNvSpPr>
                  <p:nvPr/>
                </p:nvSpPr>
                <p:spPr bwMode="auto">
                  <a:xfrm>
                    <a:off x="2339" y="4498"/>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(a) </a:t>
                    </a:r>
                    <a:r>
                      <a:rPr lang="zh-CN" altLang="en-US" b="1">
                        <a:latin typeface="Times New Roman" panose="02020603050405020304" pitchFamily="18" charset="0"/>
                      </a:rPr>
                      <a:t>输出</a:t>
                    </a:r>
                    <a:r>
                      <a:rPr lang="en-US" altLang="zh-CN" b="1">
                        <a:latin typeface="Times New Roman" panose="02020603050405020304" pitchFamily="18" charset="0"/>
                      </a:rPr>
                      <a:t>I</a:t>
                    </a:r>
                    <a:r>
                      <a:rPr lang="zh-CN" altLang="en-US" b="1">
                        <a:latin typeface="Times New Roman" panose="02020603050405020304" pitchFamily="18" charset="0"/>
                      </a:rPr>
                      <a:t>和</a:t>
                    </a:r>
                    <a:r>
                      <a:rPr lang="en-US" altLang="zh-CN" b="1">
                        <a:latin typeface="Times New Roman" panose="02020603050405020304" pitchFamily="18" charset="0"/>
                      </a:rPr>
                      <a:t>P</a:t>
                    </a:r>
                    <a:r>
                      <a:rPr lang="en-US" altLang="zh-CN" b="1" baseline="-25000">
                        <a:latin typeface="Times New Roman" panose="02020603050405020304" pitchFamily="18" charset="0"/>
                      </a:rPr>
                      <a:t>i+1</a:t>
                    </a:r>
                    <a:endParaRPr lang="en-US" altLang="zh-CN" b="1"/>
                  </a:p>
                </p:txBody>
              </p:sp>
            </p:grpSp>
            <p:sp>
              <p:nvSpPr>
                <p:cNvPr id="34837" name="Text Box 61">
                  <a:extLst>
                    <a:ext uri="{FF2B5EF4-FFF2-40B4-BE49-F238E27FC236}">
                      <a16:creationId xmlns:a16="http://schemas.microsoft.com/office/drawing/2014/main" id="{EB338AA4-5477-FF75-9C5A-BECE55AE4CF1}"/>
                    </a:ext>
                  </a:extLst>
                </p:cNvPr>
                <p:cNvSpPr txBox="1">
                  <a:spLocks noChangeArrowheads="1"/>
                </p:cNvSpPr>
                <p:nvPr/>
              </p:nvSpPr>
              <p:spPr bwMode="auto">
                <a:xfrm>
                  <a:off x="3269" y="2480"/>
                  <a:ext cx="123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当前裁剪边</a:t>
                  </a:r>
                  <a:endParaRPr lang="zh-CN" altLang="en-US" sz="1600" b="1"/>
                </a:p>
              </p:txBody>
            </p:sp>
          </p:grpSp>
          <p:sp>
            <p:nvSpPr>
              <p:cNvPr id="34833" name="Text Box 62">
                <a:extLst>
                  <a:ext uri="{FF2B5EF4-FFF2-40B4-BE49-F238E27FC236}">
                    <a16:creationId xmlns:a16="http://schemas.microsoft.com/office/drawing/2014/main" id="{320749EA-3A23-10DB-866E-046FDE8458C7}"/>
                  </a:ext>
                </a:extLst>
              </p:cNvPr>
              <p:cNvSpPr txBox="1">
                <a:spLocks noChangeArrowheads="1"/>
              </p:cNvSpPr>
              <p:nvPr/>
            </p:nvSpPr>
            <p:spPr bwMode="auto">
              <a:xfrm>
                <a:off x="8200" y="3571"/>
                <a:ext cx="72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i+1</a:t>
                </a:r>
                <a:endParaRPr lang="en-US" altLang="zh-CN" sz="1600"/>
              </a:p>
            </p:txBody>
          </p:sp>
          <p:sp>
            <p:nvSpPr>
              <p:cNvPr id="34834" name="Text Box 63">
                <a:extLst>
                  <a:ext uri="{FF2B5EF4-FFF2-40B4-BE49-F238E27FC236}">
                    <a16:creationId xmlns:a16="http://schemas.microsoft.com/office/drawing/2014/main" id="{249058A1-8CAE-9422-478B-B0E15EA7123D}"/>
                  </a:ext>
                </a:extLst>
              </p:cNvPr>
              <p:cNvSpPr txBox="1">
                <a:spLocks noChangeArrowheads="1"/>
              </p:cNvSpPr>
              <p:nvPr/>
            </p:nvSpPr>
            <p:spPr bwMode="auto">
              <a:xfrm>
                <a:off x="9290" y="3615"/>
                <a:ext cx="43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P</a:t>
                </a:r>
                <a:r>
                  <a:rPr lang="en-US" altLang="zh-CN" sz="1600" baseline="-25000">
                    <a:latin typeface="Times New Roman" panose="02020603050405020304" pitchFamily="18" charset="0"/>
                  </a:rPr>
                  <a:t>i</a:t>
                </a:r>
                <a:endParaRPr lang="en-US" altLang="zh-CN" sz="1600"/>
              </a:p>
            </p:txBody>
          </p:sp>
          <p:sp>
            <p:nvSpPr>
              <p:cNvPr id="34835" name="Line 64">
                <a:extLst>
                  <a:ext uri="{FF2B5EF4-FFF2-40B4-BE49-F238E27FC236}">
                    <a16:creationId xmlns:a16="http://schemas.microsoft.com/office/drawing/2014/main" id="{C022CFAF-1B4C-EFBE-8E46-9A5D9C7F42EE}"/>
                  </a:ext>
                </a:extLst>
              </p:cNvPr>
              <p:cNvSpPr>
                <a:spLocks noChangeShapeType="1"/>
              </p:cNvSpPr>
              <p:nvPr/>
            </p:nvSpPr>
            <p:spPr bwMode="auto">
              <a:xfrm flipH="1">
                <a:off x="9030" y="2707"/>
                <a:ext cx="340"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830" name="Text Box 67">
              <a:extLst>
                <a:ext uri="{FF2B5EF4-FFF2-40B4-BE49-F238E27FC236}">
                  <a16:creationId xmlns:a16="http://schemas.microsoft.com/office/drawing/2014/main" id="{6CC3D242-CB65-986B-3F91-48FA1071F97A}"/>
                </a:ext>
              </a:extLst>
            </p:cNvPr>
            <p:cNvSpPr txBox="1">
              <a:spLocks noChangeArrowheads="1"/>
            </p:cNvSpPr>
            <p:nvPr/>
          </p:nvSpPr>
          <p:spPr bwMode="auto">
            <a:xfrm>
              <a:off x="3560" y="2614"/>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imes New Roman" panose="02020603050405020304" pitchFamily="18" charset="0"/>
                </a:rPr>
                <a:t>I</a:t>
              </a:r>
            </a:p>
          </p:txBody>
        </p:sp>
        <p:sp>
          <p:nvSpPr>
            <p:cNvPr id="34831" name="Text Box 68">
              <a:extLst>
                <a:ext uri="{FF2B5EF4-FFF2-40B4-BE49-F238E27FC236}">
                  <a16:creationId xmlns:a16="http://schemas.microsoft.com/office/drawing/2014/main" id="{05B29697-D12F-545F-580E-6DBB88812377}"/>
                </a:ext>
              </a:extLst>
            </p:cNvPr>
            <p:cNvSpPr txBox="1">
              <a:spLocks noChangeArrowheads="1"/>
            </p:cNvSpPr>
            <p:nvPr/>
          </p:nvSpPr>
          <p:spPr bwMode="auto">
            <a:xfrm>
              <a:off x="4830" y="3067"/>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latin typeface="Times New Roman" panose="02020603050405020304" pitchFamily="18" charset="0"/>
                </a:rPr>
                <a:t>I</a:t>
              </a:r>
            </a:p>
          </p:txBody>
        </p:sp>
      </p:gr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8DC72588-0610-8F5F-8213-E9F215908E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9E6821-B4D6-42EB-B5A5-DD5BD859613A}" type="slidenum">
              <a:rPr lang="en-US" altLang="zh-CN"/>
              <a:pPr eaLnBrk="1" hangingPunct="1"/>
              <a:t>32</a:t>
            </a:fld>
            <a:endParaRPr lang="en-US" altLang="zh-CN"/>
          </a:p>
        </p:txBody>
      </p:sp>
      <p:sp>
        <p:nvSpPr>
          <p:cNvPr id="35843" name="Rectangle 2">
            <a:extLst>
              <a:ext uri="{FF2B5EF4-FFF2-40B4-BE49-F238E27FC236}">
                <a16:creationId xmlns:a16="http://schemas.microsoft.com/office/drawing/2014/main" id="{A04F72A0-687B-DB44-BEAF-90A52B9D73FB}"/>
              </a:ext>
            </a:extLst>
          </p:cNvPr>
          <p:cNvSpPr>
            <a:spLocks noGrp="1" noRot="1" noChangeArrowheads="1"/>
          </p:cNvSpPr>
          <p:nvPr>
            <p:ph type="title"/>
          </p:nvPr>
        </p:nvSpPr>
        <p:spPr>
          <a:xfrm>
            <a:off x="468313" y="685800"/>
            <a:ext cx="7772400" cy="685800"/>
          </a:xfrm>
        </p:spPr>
        <p:txBody>
          <a:bodyPr/>
          <a:lstStyle/>
          <a:p>
            <a:pPr eaLnBrk="1" hangingPunct="1"/>
            <a:r>
              <a:rPr lang="en-US" altLang="zh-CN" sz="4000" b="1">
                <a:latin typeface="Times New Roman" panose="02020603050405020304" pitchFamily="18" charset="0"/>
              </a:rPr>
              <a:t>Sutherland-Hodgman</a:t>
            </a:r>
            <a:r>
              <a:rPr lang="zh-CN" altLang="en-US" sz="4000" b="1">
                <a:latin typeface="Times New Roman" panose="02020603050405020304" pitchFamily="18" charset="0"/>
              </a:rPr>
              <a:t>算法</a:t>
            </a:r>
            <a:r>
              <a:rPr lang="en-US" altLang="zh-CN" sz="4000" b="1">
                <a:latin typeface="Times New Roman" panose="02020603050405020304" pitchFamily="18" charset="0"/>
              </a:rPr>
              <a:t>-3/4</a:t>
            </a:r>
            <a:endParaRPr lang="en-US" altLang="zh-CN" b="1">
              <a:latin typeface="Times New Roman" panose="02020603050405020304" pitchFamily="18" charset="0"/>
            </a:endParaRPr>
          </a:p>
        </p:txBody>
      </p:sp>
      <p:sp>
        <p:nvSpPr>
          <p:cNvPr id="35844" name="Rectangle 3">
            <a:extLst>
              <a:ext uri="{FF2B5EF4-FFF2-40B4-BE49-F238E27FC236}">
                <a16:creationId xmlns:a16="http://schemas.microsoft.com/office/drawing/2014/main" id="{8231C8C0-8B92-8CBC-B7E2-2E3BA22D1B0C}"/>
              </a:ext>
            </a:extLst>
          </p:cNvPr>
          <p:cNvSpPr>
            <a:spLocks noGrp="1" noRot="1" noChangeArrowheads="1"/>
          </p:cNvSpPr>
          <p:nvPr>
            <p:ph type="body" idx="1"/>
          </p:nvPr>
        </p:nvSpPr>
        <p:spPr>
          <a:xfrm>
            <a:off x="755650" y="1676400"/>
            <a:ext cx="8083550" cy="2400300"/>
          </a:xfrm>
        </p:spPr>
        <p:txBody>
          <a:bodyPr/>
          <a:lstStyle/>
          <a:p>
            <a:pPr eaLnBrk="1" hangingPunct="1">
              <a:lnSpc>
                <a:spcPct val="130000"/>
              </a:lnSpc>
              <a:spcBef>
                <a:spcPct val="0"/>
              </a:spcBef>
            </a:pPr>
            <a:r>
              <a:rPr lang="zh-CN" altLang="en-US" sz="2800" b="1"/>
              <a:t>裁剪结果的顶点构成</a:t>
            </a:r>
            <a:r>
              <a:rPr lang="zh-CN" altLang="en-US"/>
              <a:t>：</a:t>
            </a:r>
          </a:p>
          <a:p>
            <a:pPr lvl="1" eaLnBrk="1" hangingPunct="1">
              <a:lnSpc>
                <a:spcPct val="130000"/>
              </a:lnSpc>
              <a:spcBef>
                <a:spcPct val="0"/>
              </a:spcBef>
            </a:pPr>
            <a:r>
              <a:rPr lang="zh-CN" altLang="en-US" sz="2400" b="1"/>
              <a:t>裁剪边内侧的原顶点；</a:t>
            </a:r>
          </a:p>
          <a:p>
            <a:pPr lvl="1" eaLnBrk="1" hangingPunct="1">
              <a:lnSpc>
                <a:spcPct val="130000"/>
              </a:lnSpc>
              <a:spcBef>
                <a:spcPct val="0"/>
              </a:spcBef>
            </a:pPr>
            <a:r>
              <a:rPr lang="zh-CN" altLang="en-US" sz="2400" b="1"/>
              <a:t>多边形的边与裁剪边的交点。</a:t>
            </a:r>
          </a:p>
          <a:p>
            <a:pPr eaLnBrk="1" hangingPunct="1">
              <a:lnSpc>
                <a:spcPct val="130000"/>
              </a:lnSpc>
              <a:spcBef>
                <a:spcPct val="0"/>
              </a:spcBef>
            </a:pPr>
            <a:r>
              <a:rPr lang="zh-CN" altLang="en-US" sz="2800" b="1"/>
              <a:t>顺序连接。</a:t>
            </a:r>
            <a:endParaRPr lang="zh-CN" altLang="en-US" b="1"/>
          </a:p>
        </p:txBody>
      </p:sp>
      <p:sp>
        <p:nvSpPr>
          <p:cNvPr id="27655" name="Text Box 7">
            <a:extLst>
              <a:ext uri="{FF2B5EF4-FFF2-40B4-BE49-F238E27FC236}">
                <a16:creationId xmlns:a16="http://schemas.microsoft.com/office/drawing/2014/main" id="{3F461A95-B6DE-3AF9-7A6F-B31A6BAEEAC4}"/>
              </a:ext>
            </a:extLst>
          </p:cNvPr>
          <p:cNvSpPr txBox="1">
            <a:spLocks noChangeArrowheads="1"/>
          </p:cNvSpPr>
          <p:nvPr/>
        </p:nvSpPr>
        <p:spPr bwMode="auto">
          <a:xfrm>
            <a:off x="1187450" y="3933825"/>
            <a:ext cx="7559675"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accent2"/>
              </a:buClr>
              <a:buSzPct val="80000"/>
              <a:buFont typeface="Wingdings" panose="05000000000000000000" pitchFamily="2" charset="2"/>
              <a:buNone/>
            </a:pPr>
            <a:r>
              <a:rPr kumimoji="1" lang="zh-CN" altLang="en-US" sz="2800" b="1">
                <a:latin typeface="Times New Roman" panose="02020603050405020304" pitchFamily="18" charset="0"/>
              </a:rPr>
              <a:t>几点说明：</a:t>
            </a:r>
          </a:p>
          <a:p>
            <a:pPr eaLnBrk="1" hangingPunct="1">
              <a:lnSpc>
                <a:spcPct val="130000"/>
              </a:lnSpc>
              <a:buClr>
                <a:schemeClr val="accent2"/>
              </a:buClr>
              <a:buSzPct val="80000"/>
              <a:buFont typeface="Wingdings" panose="05000000000000000000" pitchFamily="2" charset="2"/>
              <a:buChar char="l"/>
            </a:pPr>
            <a:r>
              <a:rPr kumimoji="1" lang="zh-CN" altLang="en-US" sz="2800" b="1">
                <a:latin typeface="Times New Roman" panose="02020603050405020304" pitchFamily="18" charset="0"/>
              </a:rPr>
              <a:t>裁剪算法采用流水线方式，适合硬件实现。</a:t>
            </a:r>
          </a:p>
          <a:p>
            <a:pPr eaLnBrk="1" hangingPunct="1">
              <a:lnSpc>
                <a:spcPct val="130000"/>
              </a:lnSpc>
              <a:buClr>
                <a:schemeClr val="accent2"/>
              </a:buClr>
              <a:buSzPct val="80000"/>
              <a:buFont typeface="Wingdings" panose="05000000000000000000" pitchFamily="2" charset="2"/>
              <a:buChar char="l"/>
            </a:pPr>
            <a:r>
              <a:rPr kumimoji="1" lang="zh-CN" altLang="en-US" sz="2800" b="1">
                <a:latin typeface="Times New Roman" panose="02020603050405020304" pitchFamily="18" charset="0"/>
              </a:rPr>
              <a:t>可推广到任意凸多边形裁剪窗口</a:t>
            </a:r>
          </a:p>
          <a:p>
            <a:pPr eaLnBrk="1" hangingPunct="1">
              <a:spcBef>
                <a:spcPct val="20000"/>
              </a:spcBef>
              <a:buClr>
                <a:schemeClr val="accent2"/>
              </a:buClr>
              <a:buSzPct val="80000"/>
              <a:buFont typeface="Wingdings" panose="05000000000000000000" pitchFamily="2" charset="2"/>
              <a:buNone/>
            </a:pPr>
            <a:endParaRPr kumimoji="1" lang="en-US" altLang="zh-CN" sz="2800" b="1">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left)">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5DD281B0-C458-C9CF-9058-CE67DEF5C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62095E-6608-4444-AAC1-150D0DBBE75C}" type="slidenum">
              <a:rPr lang="en-US" altLang="zh-CN"/>
              <a:pPr eaLnBrk="1" hangingPunct="1"/>
              <a:t>33</a:t>
            </a:fld>
            <a:endParaRPr lang="en-US" altLang="zh-CN"/>
          </a:p>
        </p:txBody>
      </p:sp>
      <p:sp>
        <p:nvSpPr>
          <p:cNvPr id="36867" name="Rectangle 2">
            <a:extLst>
              <a:ext uri="{FF2B5EF4-FFF2-40B4-BE49-F238E27FC236}">
                <a16:creationId xmlns:a16="http://schemas.microsoft.com/office/drawing/2014/main" id="{8A1CB72E-6AB3-E803-EDAE-2DF1A8814AE9}"/>
              </a:ext>
            </a:extLst>
          </p:cNvPr>
          <p:cNvSpPr>
            <a:spLocks noGrp="1" noRot="1" noChangeArrowheads="1"/>
          </p:cNvSpPr>
          <p:nvPr>
            <p:ph type="title"/>
          </p:nvPr>
        </p:nvSpPr>
        <p:spPr>
          <a:xfrm>
            <a:off x="207963" y="404813"/>
            <a:ext cx="8685212" cy="1295400"/>
          </a:xfrm>
        </p:spPr>
        <p:txBody>
          <a:bodyPr/>
          <a:lstStyle/>
          <a:p>
            <a:pPr eaLnBrk="1" hangingPunct="1"/>
            <a:r>
              <a:rPr lang="en-US" altLang="zh-CN" sz="4000" b="1">
                <a:latin typeface="Times New Roman" panose="02020603050405020304" pitchFamily="18" charset="0"/>
              </a:rPr>
              <a:t>Sutherland-Hodgman</a:t>
            </a:r>
            <a:r>
              <a:rPr lang="zh-CN" altLang="en-US" sz="4000" b="1">
                <a:latin typeface="Times New Roman" panose="02020603050405020304" pitchFamily="18" charset="0"/>
              </a:rPr>
              <a:t>算法</a:t>
            </a:r>
            <a:r>
              <a:rPr lang="en-US" altLang="zh-CN" sz="4000" b="1">
                <a:latin typeface="Times New Roman" panose="02020603050405020304" pitchFamily="18" charset="0"/>
              </a:rPr>
              <a:t>-4/4</a:t>
            </a:r>
            <a:br>
              <a:rPr lang="en-US" altLang="zh-CN" sz="4000"/>
            </a:br>
            <a:r>
              <a:rPr lang="zh-CN" altLang="en-US" sz="3600" b="1"/>
              <a:t>存在的问题</a:t>
            </a:r>
          </a:p>
        </p:txBody>
      </p:sp>
      <p:sp>
        <p:nvSpPr>
          <p:cNvPr id="99331" name="Rectangle 3">
            <a:extLst>
              <a:ext uri="{FF2B5EF4-FFF2-40B4-BE49-F238E27FC236}">
                <a16:creationId xmlns:a16="http://schemas.microsoft.com/office/drawing/2014/main" id="{C4261399-72DE-3EBC-E41C-04577F3172EE}"/>
              </a:ext>
            </a:extLst>
          </p:cNvPr>
          <p:cNvSpPr>
            <a:spLocks noGrp="1" noRot="1" noChangeArrowheads="1"/>
          </p:cNvSpPr>
          <p:nvPr>
            <p:ph type="body" idx="1"/>
          </p:nvPr>
        </p:nvSpPr>
        <p:spPr>
          <a:xfrm>
            <a:off x="107950" y="1119188"/>
            <a:ext cx="9115425" cy="1804987"/>
          </a:xfrm>
        </p:spPr>
        <p:txBody>
          <a:bodyPr/>
          <a:lstStyle/>
          <a:p>
            <a:pPr eaLnBrk="1" hangingPunct="1">
              <a:buFont typeface="Wingdings" panose="05000000000000000000" pitchFamily="2" charset="2"/>
              <a:buNone/>
            </a:pPr>
            <a:endParaRPr lang="en-US" altLang="zh-CN" b="1"/>
          </a:p>
          <a:p>
            <a:pPr eaLnBrk="1" hangingPunct="1"/>
            <a:r>
              <a:rPr lang="zh-CN" altLang="en-US" sz="2400" b="1"/>
              <a:t>逐边裁剪要求裁剪窗口为凸多边形，那么凹多边形窗口怎么办？</a:t>
            </a:r>
            <a:r>
              <a:rPr lang="zh-CN" altLang="en-US" sz="2400"/>
              <a:t> </a:t>
            </a:r>
          </a:p>
          <a:p>
            <a:pPr lvl="1" eaLnBrk="1" hangingPunct="1"/>
            <a:endParaRPr lang="en-US" altLang="zh-CN" sz="2400"/>
          </a:p>
        </p:txBody>
      </p:sp>
      <p:sp>
        <p:nvSpPr>
          <p:cNvPr id="99333" name="Rectangle 5">
            <a:extLst>
              <a:ext uri="{FF2B5EF4-FFF2-40B4-BE49-F238E27FC236}">
                <a16:creationId xmlns:a16="http://schemas.microsoft.com/office/drawing/2014/main" id="{758BEF4E-9374-97F3-B30C-D630CE4A393B}"/>
              </a:ext>
            </a:extLst>
          </p:cNvPr>
          <p:cNvSpPr>
            <a:spLocks noRot="1" noChangeArrowheads="1"/>
          </p:cNvSpPr>
          <p:nvPr/>
        </p:nvSpPr>
        <p:spPr bwMode="auto">
          <a:xfrm>
            <a:off x="107950" y="1557338"/>
            <a:ext cx="87852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5000"/>
              <a:buFont typeface="Wingdings" panose="05000000000000000000" pitchFamily="2" charset="2"/>
              <a:buNone/>
            </a:pPr>
            <a:endParaRPr lang="en-US" altLang="zh-CN" sz="3200" b="1"/>
          </a:p>
          <a:p>
            <a:pPr eaLnBrk="1" hangingPunct="1">
              <a:spcBef>
                <a:spcPct val="20000"/>
              </a:spcBef>
              <a:buClr>
                <a:schemeClr val="hlink"/>
              </a:buClr>
              <a:buSzPct val="75000"/>
              <a:buFont typeface="Wingdings" panose="05000000000000000000" pitchFamily="2" charset="2"/>
              <a:buChar char="v"/>
            </a:pPr>
            <a:r>
              <a:rPr lang="zh-CN" altLang="en-US" sz="2400" b="1"/>
              <a:t>逐边裁剪法对凹多边形裁剪时，裁剪后分裂为几个多边形，这几个多边形沿边框产生多余的线段？ </a:t>
            </a:r>
          </a:p>
          <a:p>
            <a:pPr lvl="1" eaLnBrk="1" hangingPunct="1">
              <a:spcBef>
                <a:spcPct val="20000"/>
              </a:spcBef>
              <a:buClr>
                <a:schemeClr val="accent2"/>
              </a:buClr>
              <a:buSzPct val="85000"/>
              <a:buFont typeface="Wingdings" panose="05000000000000000000" pitchFamily="2" charset="2"/>
              <a:buChar char=""/>
            </a:pPr>
            <a:endParaRPr lang="en-US" altLang="zh-CN" sz="2400" b="1"/>
          </a:p>
        </p:txBody>
      </p:sp>
      <p:grpSp>
        <p:nvGrpSpPr>
          <p:cNvPr id="2" name="Group 95">
            <a:extLst>
              <a:ext uri="{FF2B5EF4-FFF2-40B4-BE49-F238E27FC236}">
                <a16:creationId xmlns:a16="http://schemas.microsoft.com/office/drawing/2014/main" id="{5F089BA0-540A-54FC-C0C7-2DF1F7C62574}"/>
              </a:ext>
            </a:extLst>
          </p:cNvPr>
          <p:cNvGrpSpPr>
            <a:grpSpLocks/>
          </p:cNvGrpSpPr>
          <p:nvPr/>
        </p:nvGrpSpPr>
        <p:grpSpPr bwMode="auto">
          <a:xfrm>
            <a:off x="1187450" y="2995613"/>
            <a:ext cx="6624638" cy="3962400"/>
            <a:chOff x="657" y="1829"/>
            <a:chExt cx="4173" cy="2496"/>
          </a:xfrm>
        </p:grpSpPr>
        <p:sp>
          <p:nvSpPr>
            <p:cNvPr id="36874" name="AutoShape 7">
              <a:extLst>
                <a:ext uri="{FF2B5EF4-FFF2-40B4-BE49-F238E27FC236}">
                  <a16:creationId xmlns:a16="http://schemas.microsoft.com/office/drawing/2014/main" id="{E335099D-D972-BA5C-CA16-B2C5A61CFB5E}"/>
                </a:ext>
              </a:extLst>
            </p:cNvPr>
            <p:cNvSpPr>
              <a:spLocks noChangeAspect="1" noChangeArrowheads="1"/>
            </p:cNvSpPr>
            <p:nvPr/>
          </p:nvSpPr>
          <p:spPr bwMode="auto">
            <a:xfrm>
              <a:off x="657" y="1829"/>
              <a:ext cx="4173" cy="24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875" name="Group 94">
              <a:extLst>
                <a:ext uri="{FF2B5EF4-FFF2-40B4-BE49-F238E27FC236}">
                  <a16:creationId xmlns:a16="http://schemas.microsoft.com/office/drawing/2014/main" id="{466278CD-8AF6-ACF7-5A33-3D75A5ACA8FA}"/>
                </a:ext>
              </a:extLst>
            </p:cNvPr>
            <p:cNvGrpSpPr>
              <a:grpSpLocks/>
            </p:cNvGrpSpPr>
            <p:nvPr/>
          </p:nvGrpSpPr>
          <p:grpSpPr bwMode="auto">
            <a:xfrm>
              <a:off x="839" y="1842"/>
              <a:ext cx="3809" cy="2395"/>
              <a:chOff x="839" y="1842"/>
              <a:chExt cx="3809" cy="2395"/>
            </a:xfrm>
          </p:grpSpPr>
          <p:sp>
            <p:nvSpPr>
              <p:cNvPr id="36876" name="Text Box 23">
                <a:extLst>
                  <a:ext uri="{FF2B5EF4-FFF2-40B4-BE49-F238E27FC236}">
                    <a16:creationId xmlns:a16="http://schemas.microsoft.com/office/drawing/2014/main" id="{11471415-E203-2E01-B79B-02E120CAEA2B}"/>
                  </a:ext>
                </a:extLst>
              </p:cNvPr>
              <p:cNvSpPr txBox="1">
                <a:spLocks noChangeArrowheads="1"/>
              </p:cNvSpPr>
              <p:nvPr/>
            </p:nvSpPr>
            <p:spPr bwMode="auto">
              <a:xfrm>
                <a:off x="1292" y="3975"/>
                <a:ext cx="326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rPr>
                  <a:t>图</a:t>
                </a:r>
                <a:r>
                  <a:rPr lang="en-US" altLang="zh-CN" sz="1400">
                    <a:latin typeface="Times New Roman" panose="02020603050405020304" pitchFamily="18" charset="0"/>
                  </a:rPr>
                  <a:t>6 </a:t>
                </a:r>
                <a:r>
                  <a:rPr lang="zh-CN" altLang="en-US" sz="1400">
                    <a:latin typeface="Times New Roman" panose="02020603050405020304" pitchFamily="18" charset="0"/>
                  </a:rPr>
                  <a:t>逐边裁剪法对凹多边形裁剪时可能出现的问题</a:t>
                </a:r>
                <a:endParaRPr lang="zh-CN" altLang="en-US" sz="1400"/>
              </a:p>
            </p:txBody>
          </p:sp>
          <p:grpSp>
            <p:nvGrpSpPr>
              <p:cNvPr id="36877" name="Group 93">
                <a:extLst>
                  <a:ext uri="{FF2B5EF4-FFF2-40B4-BE49-F238E27FC236}">
                    <a16:creationId xmlns:a16="http://schemas.microsoft.com/office/drawing/2014/main" id="{F7AD4C8D-303C-330E-E447-F7EDD78F3BE0}"/>
                  </a:ext>
                </a:extLst>
              </p:cNvPr>
              <p:cNvGrpSpPr>
                <a:grpSpLocks/>
              </p:cNvGrpSpPr>
              <p:nvPr/>
            </p:nvGrpSpPr>
            <p:grpSpPr bwMode="auto">
              <a:xfrm>
                <a:off x="839" y="1842"/>
                <a:ext cx="3809" cy="2057"/>
                <a:chOff x="859" y="1830"/>
                <a:chExt cx="3809" cy="2057"/>
              </a:xfrm>
            </p:grpSpPr>
            <p:grpSp>
              <p:nvGrpSpPr>
                <p:cNvPr id="36878" name="Group 8">
                  <a:extLst>
                    <a:ext uri="{FF2B5EF4-FFF2-40B4-BE49-F238E27FC236}">
                      <a16:creationId xmlns:a16="http://schemas.microsoft.com/office/drawing/2014/main" id="{170DBBEB-F0A9-05A6-84F8-042C5877867D}"/>
                    </a:ext>
                  </a:extLst>
                </p:cNvPr>
                <p:cNvGrpSpPr>
                  <a:grpSpLocks/>
                </p:cNvGrpSpPr>
                <p:nvPr/>
              </p:nvGrpSpPr>
              <p:grpSpPr bwMode="auto">
                <a:xfrm>
                  <a:off x="2073" y="1830"/>
                  <a:ext cx="1281" cy="1006"/>
                  <a:chOff x="5219" y="10272"/>
                  <a:chExt cx="2280" cy="1792"/>
                </a:xfrm>
              </p:grpSpPr>
              <p:sp>
                <p:nvSpPr>
                  <p:cNvPr id="36948" name="Freeform 9" descr="浅色上对角线">
                    <a:extLst>
                      <a:ext uri="{FF2B5EF4-FFF2-40B4-BE49-F238E27FC236}">
                        <a16:creationId xmlns:a16="http://schemas.microsoft.com/office/drawing/2014/main" id="{0C5550D4-5790-D36A-56FB-FF4AA41CD355}"/>
                      </a:ext>
                    </a:extLst>
                  </p:cNvPr>
                  <p:cNvSpPr>
                    <a:spLocks/>
                  </p:cNvSpPr>
                  <p:nvPr/>
                </p:nvSpPr>
                <p:spPr bwMode="auto">
                  <a:xfrm>
                    <a:off x="5399" y="10504"/>
                    <a:ext cx="1800" cy="1248"/>
                  </a:xfrm>
                  <a:custGeom>
                    <a:avLst/>
                    <a:gdLst>
                      <a:gd name="T0" fmla="*/ 0 w 1800"/>
                      <a:gd name="T1" fmla="*/ 624 h 1248"/>
                      <a:gd name="T2" fmla="*/ 540 w 1800"/>
                      <a:gd name="T3" fmla="*/ 0 h 1248"/>
                      <a:gd name="T4" fmla="*/ 1800 w 1800"/>
                      <a:gd name="T5" fmla="*/ 0 h 1248"/>
                      <a:gd name="T6" fmla="*/ 1800 w 1800"/>
                      <a:gd name="T7" fmla="*/ 936 h 1248"/>
                      <a:gd name="T8" fmla="*/ 1080 w 1800"/>
                      <a:gd name="T9" fmla="*/ 936 h 1248"/>
                      <a:gd name="T10" fmla="*/ 900 w 1800"/>
                      <a:gd name="T11" fmla="*/ 156 h 1248"/>
                      <a:gd name="T12" fmla="*/ 180 w 1800"/>
                      <a:gd name="T13" fmla="*/ 936 h 1248"/>
                      <a:gd name="T14" fmla="*/ 720 w 1800"/>
                      <a:gd name="T15" fmla="*/ 1248 h 1248"/>
                      <a:gd name="T16" fmla="*/ 0 w 1800"/>
                      <a:gd name="T17" fmla="*/ 1248 h 1248"/>
                      <a:gd name="T18" fmla="*/ 0 w 1800"/>
                      <a:gd name="T19" fmla="*/ 624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0"/>
                      <a:gd name="T31" fmla="*/ 0 h 1248"/>
                      <a:gd name="T32" fmla="*/ 1800 w 1800"/>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0" h="1248">
                        <a:moveTo>
                          <a:pt x="0" y="624"/>
                        </a:moveTo>
                        <a:lnTo>
                          <a:pt x="540" y="0"/>
                        </a:lnTo>
                        <a:lnTo>
                          <a:pt x="1800" y="0"/>
                        </a:lnTo>
                        <a:lnTo>
                          <a:pt x="1800" y="936"/>
                        </a:lnTo>
                        <a:lnTo>
                          <a:pt x="1080" y="936"/>
                        </a:lnTo>
                        <a:lnTo>
                          <a:pt x="900" y="156"/>
                        </a:lnTo>
                        <a:lnTo>
                          <a:pt x="180" y="936"/>
                        </a:lnTo>
                        <a:lnTo>
                          <a:pt x="720" y="1248"/>
                        </a:lnTo>
                        <a:lnTo>
                          <a:pt x="0" y="1248"/>
                        </a:lnTo>
                        <a:lnTo>
                          <a:pt x="0" y="624"/>
                        </a:lnTo>
                        <a:close/>
                      </a:path>
                    </a:pathLst>
                  </a:custGeom>
                  <a:pattFill prst="ltUpDiag">
                    <a:fgClr>
                      <a:srgbClr val="000000"/>
                    </a:fgClr>
                    <a:bgClr>
                      <a:srgbClr val="FFFFFF"/>
                    </a:bgClr>
                  </a:patt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9" name="Text Box 10">
                    <a:extLst>
                      <a:ext uri="{FF2B5EF4-FFF2-40B4-BE49-F238E27FC236}">
                        <a16:creationId xmlns:a16="http://schemas.microsoft.com/office/drawing/2014/main" id="{DDCACF6D-66DE-EA2D-80C7-B3A5B492DC28}"/>
                      </a:ext>
                    </a:extLst>
                  </p:cNvPr>
                  <p:cNvSpPr txBox="1">
                    <a:spLocks noChangeArrowheads="1"/>
                  </p:cNvSpPr>
                  <p:nvPr/>
                </p:nvSpPr>
                <p:spPr bwMode="auto">
                  <a:xfrm>
                    <a:off x="5759" y="10971"/>
                    <a:ext cx="1080" cy="1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6950" name="Rectangle 11">
                    <a:extLst>
                      <a:ext uri="{FF2B5EF4-FFF2-40B4-BE49-F238E27FC236}">
                        <a16:creationId xmlns:a16="http://schemas.microsoft.com/office/drawing/2014/main" id="{02CB19DA-358B-48F8-F36D-4204D0277020}"/>
                      </a:ext>
                    </a:extLst>
                  </p:cNvPr>
                  <p:cNvSpPr>
                    <a:spLocks noChangeArrowheads="1"/>
                  </p:cNvSpPr>
                  <p:nvPr/>
                </p:nvSpPr>
                <p:spPr bwMode="auto">
                  <a:xfrm>
                    <a:off x="5219" y="10504"/>
                    <a:ext cx="540" cy="1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1" name="Line 12">
                    <a:extLst>
                      <a:ext uri="{FF2B5EF4-FFF2-40B4-BE49-F238E27FC236}">
                        <a16:creationId xmlns:a16="http://schemas.microsoft.com/office/drawing/2014/main" id="{3F49F361-E96D-B8B3-CEDF-AE89EE4F79D7}"/>
                      </a:ext>
                    </a:extLst>
                  </p:cNvPr>
                  <p:cNvSpPr>
                    <a:spLocks noChangeShapeType="1"/>
                  </p:cNvSpPr>
                  <p:nvPr/>
                </p:nvSpPr>
                <p:spPr bwMode="auto">
                  <a:xfrm>
                    <a:off x="5769" y="10705"/>
                    <a:ext cx="1" cy="10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52" name="Text Box 13">
                    <a:extLst>
                      <a:ext uri="{FF2B5EF4-FFF2-40B4-BE49-F238E27FC236}">
                        <a16:creationId xmlns:a16="http://schemas.microsoft.com/office/drawing/2014/main" id="{99AFEA0F-6588-EF45-4910-D447E7D990D5}"/>
                      </a:ext>
                    </a:extLst>
                  </p:cNvPr>
                  <p:cNvSpPr txBox="1">
                    <a:spLocks noChangeArrowheads="1"/>
                  </p:cNvSpPr>
                  <p:nvPr/>
                </p:nvSpPr>
                <p:spPr bwMode="auto">
                  <a:xfrm>
                    <a:off x="5489" y="1153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3</a:t>
                    </a:r>
                    <a:endParaRPr lang="en-US" altLang="zh-CN" sz="1200"/>
                  </a:p>
                </p:txBody>
              </p:sp>
              <p:sp>
                <p:nvSpPr>
                  <p:cNvPr id="36953" name="Text Box 14">
                    <a:extLst>
                      <a:ext uri="{FF2B5EF4-FFF2-40B4-BE49-F238E27FC236}">
                        <a16:creationId xmlns:a16="http://schemas.microsoft.com/office/drawing/2014/main" id="{637B869D-3A94-36B5-FDAB-595B74C6F65F}"/>
                      </a:ext>
                    </a:extLst>
                  </p:cNvPr>
                  <p:cNvSpPr txBox="1">
                    <a:spLocks noChangeArrowheads="1"/>
                  </p:cNvSpPr>
                  <p:nvPr/>
                </p:nvSpPr>
                <p:spPr bwMode="auto">
                  <a:xfrm>
                    <a:off x="6009" y="1154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2</a:t>
                    </a:r>
                    <a:endParaRPr lang="en-US" altLang="zh-CN" sz="1200"/>
                  </a:p>
                </p:txBody>
              </p:sp>
              <p:sp>
                <p:nvSpPr>
                  <p:cNvPr id="36954" name="Text Box 15">
                    <a:extLst>
                      <a:ext uri="{FF2B5EF4-FFF2-40B4-BE49-F238E27FC236}">
                        <a16:creationId xmlns:a16="http://schemas.microsoft.com/office/drawing/2014/main" id="{586D038E-4910-2752-F1A9-FD44151E3987}"/>
                      </a:ext>
                    </a:extLst>
                  </p:cNvPr>
                  <p:cNvSpPr txBox="1">
                    <a:spLocks noChangeArrowheads="1"/>
                  </p:cNvSpPr>
                  <p:nvPr/>
                </p:nvSpPr>
                <p:spPr bwMode="auto">
                  <a:xfrm>
                    <a:off x="5469" y="1127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1</a:t>
                    </a:r>
                    <a:endParaRPr lang="en-US" altLang="zh-CN" sz="1200"/>
                  </a:p>
                </p:txBody>
              </p:sp>
              <p:sp>
                <p:nvSpPr>
                  <p:cNvPr id="36955" name="Text Box 16">
                    <a:extLst>
                      <a:ext uri="{FF2B5EF4-FFF2-40B4-BE49-F238E27FC236}">
                        <a16:creationId xmlns:a16="http://schemas.microsoft.com/office/drawing/2014/main" id="{747DE1E7-2DB2-7778-10EA-A5BED45600B9}"/>
                      </a:ext>
                    </a:extLst>
                  </p:cNvPr>
                  <p:cNvSpPr txBox="1">
                    <a:spLocks noChangeArrowheads="1"/>
                  </p:cNvSpPr>
                  <p:nvPr/>
                </p:nvSpPr>
                <p:spPr bwMode="auto">
                  <a:xfrm>
                    <a:off x="6149" y="1123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8</a:t>
                    </a:r>
                    <a:endParaRPr lang="en-US" altLang="zh-CN" sz="1200"/>
                  </a:p>
                </p:txBody>
              </p:sp>
              <p:sp>
                <p:nvSpPr>
                  <p:cNvPr id="36956" name="Text Box 17">
                    <a:extLst>
                      <a:ext uri="{FF2B5EF4-FFF2-40B4-BE49-F238E27FC236}">
                        <a16:creationId xmlns:a16="http://schemas.microsoft.com/office/drawing/2014/main" id="{9DBAB672-718F-AC8E-E427-3A041EF3823D}"/>
                      </a:ext>
                    </a:extLst>
                  </p:cNvPr>
                  <p:cNvSpPr txBox="1">
                    <a:spLocks noChangeArrowheads="1"/>
                  </p:cNvSpPr>
                  <p:nvPr/>
                </p:nvSpPr>
                <p:spPr bwMode="auto">
                  <a:xfrm>
                    <a:off x="7129" y="1123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7</a:t>
                    </a:r>
                    <a:endParaRPr lang="en-US" altLang="zh-CN" sz="1200"/>
                  </a:p>
                </p:txBody>
              </p:sp>
              <p:sp>
                <p:nvSpPr>
                  <p:cNvPr id="36957" name="Text Box 18">
                    <a:extLst>
                      <a:ext uri="{FF2B5EF4-FFF2-40B4-BE49-F238E27FC236}">
                        <a16:creationId xmlns:a16="http://schemas.microsoft.com/office/drawing/2014/main" id="{D140CD7C-AF93-414A-6129-63CA4FD48F9D}"/>
                      </a:ext>
                    </a:extLst>
                  </p:cNvPr>
                  <p:cNvSpPr txBox="1">
                    <a:spLocks noChangeArrowheads="1"/>
                  </p:cNvSpPr>
                  <p:nvPr/>
                </p:nvSpPr>
                <p:spPr bwMode="auto">
                  <a:xfrm>
                    <a:off x="7139" y="103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6</a:t>
                    </a:r>
                    <a:endParaRPr lang="en-US" altLang="zh-CN" sz="1200"/>
                  </a:p>
                </p:txBody>
              </p:sp>
              <p:sp>
                <p:nvSpPr>
                  <p:cNvPr id="36958" name="Text Box 19">
                    <a:extLst>
                      <a:ext uri="{FF2B5EF4-FFF2-40B4-BE49-F238E27FC236}">
                        <a16:creationId xmlns:a16="http://schemas.microsoft.com/office/drawing/2014/main" id="{685DA3DC-1C4C-785B-502D-0D0F65AA0D97}"/>
                      </a:ext>
                    </a:extLst>
                  </p:cNvPr>
                  <p:cNvSpPr txBox="1">
                    <a:spLocks noChangeArrowheads="1"/>
                  </p:cNvSpPr>
                  <p:nvPr/>
                </p:nvSpPr>
                <p:spPr bwMode="auto">
                  <a:xfrm>
                    <a:off x="6119" y="1034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9</a:t>
                    </a:r>
                    <a:endParaRPr lang="en-US" altLang="zh-CN" sz="1200"/>
                  </a:p>
                </p:txBody>
              </p:sp>
              <p:sp>
                <p:nvSpPr>
                  <p:cNvPr id="36959" name="Text Box 20">
                    <a:extLst>
                      <a:ext uri="{FF2B5EF4-FFF2-40B4-BE49-F238E27FC236}">
                        <a16:creationId xmlns:a16="http://schemas.microsoft.com/office/drawing/2014/main" id="{348512F0-F49F-1018-11D7-A6A3145F4E1F}"/>
                      </a:ext>
                    </a:extLst>
                  </p:cNvPr>
                  <p:cNvSpPr txBox="1">
                    <a:spLocks noChangeArrowheads="1"/>
                  </p:cNvSpPr>
                  <p:nvPr/>
                </p:nvSpPr>
                <p:spPr bwMode="auto">
                  <a:xfrm>
                    <a:off x="5619" y="1027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5</a:t>
                    </a:r>
                    <a:endParaRPr lang="en-US" altLang="zh-CN" sz="1200"/>
                  </a:p>
                </p:txBody>
              </p:sp>
              <p:sp>
                <p:nvSpPr>
                  <p:cNvPr id="36960" name="Text Box 21">
                    <a:extLst>
                      <a:ext uri="{FF2B5EF4-FFF2-40B4-BE49-F238E27FC236}">
                        <a16:creationId xmlns:a16="http://schemas.microsoft.com/office/drawing/2014/main" id="{AE7FBD74-D9A6-EB7F-4CE1-0DFB01D224C9}"/>
                      </a:ext>
                    </a:extLst>
                  </p:cNvPr>
                  <p:cNvSpPr txBox="1">
                    <a:spLocks noChangeArrowheads="1"/>
                  </p:cNvSpPr>
                  <p:nvPr/>
                </p:nvSpPr>
                <p:spPr bwMode="auto">
                  <a:xfrm>
                    <a:off x="5449" y="1050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4</a:t>
                    </a:r>
                    <a:endParaRPr lang="en-US" altLang="zh-CN" sz="1200"/>
                  </a:p>
                </p:txBody>
              </p:sp>
              <p:sp>
                <p:nvSpPr>
                  <p:cNvPr id="36961" name="Text Box 22">
                    <a:extLst>
                      <a:ext uri="{FF2B5EF4-FFF2-40B4-BE49-F238E27FC236}">
                        <a16:creationId xmlns:a16="http://schemas.microsoft.com/office/drawing/2014/main" id="{95AAFA70-7EFD-5762-D181-456482C11C33}"/>
                      </a:ext>
                    </a:extLst>
                  </p:cNvPr>
                  <p:cNvSpPr txBox="1">
                    <a:spLocks noChangeArrowheads="1"/>
                  </p:cNvSpPr>
                  <p:nvPr/>
                </p:nvSpPr>
                <p:spPr bwMode="auto">
                  <a:xfrm>
                    <a:off x="5399" y="109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10</a:t>
                    </a:r>
                    <a:endParaRPr lang="en-US" altLang="zh-CN" sz="1200"/>
                  </a:p>
                </p:txBody>
              </p:sp>
            </p:grpSp>
            <p:grpSp>
              <p:nvGrpSpPr>
                <p:cNvPr id="36879" name="Group 24">
                  <a:extLst>
                    <a:ext uri="{FF2B5EF4-FFF2-40B4-BE49-F238E27FC236}">
                      <a16:creationId xmlns:a16="http://schemas.microsoft.com/office/drawing/2014/main" id="{8F92CA8F-C2F2-7ABB-068C-5044236421D7}"/>
                    </a:ext>
                  </a:extLst>
                </p:cNvPr>
                <p:cNvGrpSpPr>
                  <a:grpSpLocks/>
                </p:cNvGrpSpPr>
                <p:nvPr/>
              </p:nvGrpSpPr>
              <p:grpSpPr bwMode="auto">
                <a:xfrm>
                  <a:off x="859" y="1873"/>
                  <a:ext cx="3809" cy="2014"/>
                  <a:chOff x="2519" y="10348"/>
                  <a:chExt cx="6780" cy="3588"/>
                </a:xfrm>
              </p:grpSpPr>
              <p:grpSp>
                <p:nvGrpSpPr>
                  <p:cNvPr id="36880" name="Group 25">
                    <a:extLst>
                      <a:ext uri="{FF2B5EF4-FFF2-40B4-BE49-F238E27FC236}">
                        <a16:creationId xmlns:a16="http://schemas.microsoft.com/office/drawing/2014/main" id="{D07B95A4-B23E-7E7E-4D7F-B5614036B1DE}"/>
                      </a:ext>
                    </a:extLst>
                  </p:cNvPr>
                  <p:cNvGrpSpPr>
                    <a:grpSpLocks/>
                  </p:cNvGrpSpPr>
                  <p:nvPr/>
                </p:nvGrpSpPr>
                <p:grpSpPr bwMode="auto">
                  <a:xfrm>
                    <a:off x="2519" y="11440"/>
                    <a:ext cx="1800" cy="1560"/>
                    <a:chOff x="2519" y="10504"/>
                    <a:chExt cx="1800" cy="1560"/>
                  </a:xfrm>
                </p:grpSpPr>
                <p:sp>
                  <p:nvSpPr>
                    <p:cNvPr id="36946" name="Freeform 26" descr="浅色上对角线">
                      <a:extLst>
                        <a:ext uri="{FF2B5EF4-FFF2-40B4-BE49-F238E27FC236}">
                          <a16:creationId xmlns:a16="http://schemas.microsoft.com/office/drawing/2014/main" id="{064447DB-6BBF-4F56-4ACB-76488F0422F1}"/>
                        </a:ext>
                      </a:extLst>
                    </p:cNvPr>
                    <p:cNvSpPr>
                      <a:spLocks/>
                    </p:cNvSpPr>
                    <p:nvPr/>
                  </p:nvSpPr>
                  <p:spPr bwMode="auto">
                    <a:xfrm>
                      <a:off x="2519" y="10504"/>
                      <a:ext cx="1800" cy="1248"/>
                    </a:xfrm>
                    <a:custGeom>
                      <a:avLst/>
                      <a:gdLst>
                        <a:gd name="T0" fmla="*/ 0 w 1800"/>
                        <a:gd name="T1" fmla="*/ 624 h 1248"/>
                        <a:gd name="T2" fmla="*/ 540 w 1800"/>
                        <a:gd name="T3" fmla="*/ 0 h 1248"/>
                        <a:gd name="T4" fmla="*/ 1800 w 1800"/>
                        <a:gd name="T5" fmla="*/ 0 h 1248"/>
                        <a:gd name="T6" fmla="*/ 1800 w 1800"/>
                        <a:gd name="T7" fmla="*/ 936 h 1248"/>
                        <a:gd name="T8" fmla="*/ 1080 w 1800"/>
                        <a:gd name="T9" fmla="*/ 936 h 1248"/>
                        <a:gd name="T10" fmla="*/ 900 w 1800"/>
                        <a:gd name="T11" fmla="*/ 156 h 1248"/>
                        <a:gd name="T12" fmla="*/ 180 w 1800"/>
                        <a:gd name="T13" fmla="*/ 936 h 1248"/>
                        <a:gd name="T14" fmla="*/ 720 w 1800"/>
                        <a:gd name="T15" fmla="*/ 1248 h 1248"/>
                        <a:gd name="T16" fmla="*/ 0 w 1800"/>
                        <a:gd name="T17" fmla="*/ 1248 h 1248"/>
                        <a:gd name="T18" fmla="*/ 0 w 1800"/>
                        <a:gd name="T19" fmla="*/ 624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0"/>
                        <a:gd name="T31" fmla="*/ 0 h 1248"/>
                        <a:gd name="T32" fmla="*/ 1800 w 1800"/>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0" h="1248">
                          <a:moveTo>
                            <a:pt x="0" y="624"/>
                          </a:moveTo>
                          <a:lnTo>
                            <a:pt x="540" y="0"/>
                          </a:lnTo>
                          <a:lnTo>
                            <a:pt x="1800" y="0"/>
                          </a:lnTo>
                          <a:lnTo>
                            <a:pt x="1800" y="936"/>
                          </a:lnTo>
                          <a:lnTo>
                            <a:pt x="1080" y="936"/>
                          </a:lnTo>
                          <a:lnTo>
                            <a:pt x="900" y="156"/>
                          </a:lnTo>
                          <a:lnTo>
                            <a:pt x="180" y="936"/>
                          </a:lnTo>
                          <a:lnTo>
                            <a:pt x="720" y="1248"/>
                          </a:lnTo>
                          <a:lnTo>
                            <a:pt x="0" y="1248"/>
                          </a:lnTo>
                          <a:lnTo>
                            <a:pt x="0" y="624"/>
                          </a:lnTo>
                          <a:close/>
                        </a:path>
                      </a:pathLst>
                    </a:custGeom>
                    <a:pattFill prst="ltUpDiag">
                      <a:fgClr>
                        <a:srgbClr val="000000"/>
                      </a:fgClr>
                      <a:bgClr>
                        <a:srgbClr val="FFFFFF"/>
                      </a:bgClr>
                    </a:patt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7" name="Text Box 27">
                      <a:extLst>
                        <a:ext uri="{FF2B5EF4-FFF2-40B4-BE49-F238E27FC236}">
                          <a16:creationId xmlns:a16="http://schemas.microsoft.com/office/drawing/2014/main" id="{0340EB0B-8E2A-2EAB-EB20-8F5DA0B17A43}"/>
                        </a:ext>
                      </a:extLst>
                    </p:cNvPr>
                    <p:cNvSpPr txBox="1">
                      <a:spLocks noChangeArrowheads="1"/>
                    </p:cNvSpPr>
                    <p:nvPr/>
                  </p:nvSpPr>
                  <p:spPr bwMode="auto">
                    <a:xfrm>
                      <a:off x="2879" y="10971"/>
                      <a:ext cx="1080" cy="1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grpSp>
                <p:nvGrpSpPr>
                  <p:cNvPr id="36881" name="Group 28">
                    <a:extLst>
                      <a:ext uri="{FF2B5EF4-FFF2-40B4-BE49-F238E27FC236}">
                        <a16:creationId xmlns:a16="http://schemas.microsoft.com/office/drawing/2014/main" id="{0B69DE78-1D4F-B9B5-57C7-F54D9ACEB3FE}"/>
                      </a:ext>
                    </a:extLst>
                  </p:cNvPr>
                  <p:cNvGrpSpPr>
                    <a:grpSpLocks/>
                  </p:cNvGrpSpPr>
                  <p:nvPr/>
                </p:nvGrpSpPr>
                <p:grpSpPr bwMode="auto">
                  <a:xfrm>
                    <a:off x="7019" y="10348"/>
                    <a:ext cx="2280" cy="1716"/>
                    <a:chOff x="7019" y="10348"/>
                    <a:chExt cx="2280" cy="1716"/>
                  </a:xfrm>
                </p:grpSpPr>
                <p:sp>
                  <p:nvSpPr>
                    <p:cNvPr id="36930" name="Freeform 29" descr="浅色上对角线">
                      <a:extLst>
                        <a:ext uri="{FF2B5EF4-FFF2-40B4-BE49-F238E27FC236}">
                          <a16:creationId xmlns:a16="http://schemas.microsoft.com/office/drawing/2014/main" id="{3F2E946F-232F-B126-B609-F8A3ABC6C713}"/>
                        </a:ext>
                      </a:extLst>
                    </p:cNvPr>
                    <p:cNvSpPr>
                      <a:spLocks/>
                    </p:cNvSpPr>
                    <p:nvPr/>
                  </p:nvSpPr>
                  <p:spPr bwMode="auto">
                    <a:xfrm>
                      <a:off x="7199" y="10504"/>
                      <a:ext cx="1800" cy="1248"/>
                    </a:xfrm>
                    <a:custGeom>
                      <a:avLst/>
                      <a:gdLst>
                        <a:gd name="T0" fmla="*/ 0 w 1800"/>
                        <a:gd name="T1" fmla="*/ 624 h 1248"/>
                        <a:gd name="T2" fmla="*/ 540 w 1800"/>
                        <a:gd name="T3" fmla="*/ 0 h 1248"/>
                        <a:gd name="T4" fmla="*/ 1800 w 1800"/>
                        <a:gd name="T5" fmla="*/ 0 h 1248"/>
                        <a:gd name="T6" fmla="*/ 1800 w 1800"/>
                        <a:gd name="T7" fmla="*/ 936 h 1248"/>
                        <a:gd name="T8" fmla="*/ 1080 w 1800"/>
                        <a:gd name="T9" fmla="*/ 936 h 1248"/>
                        <a:gd name="T10" fmla="*/ 900 w 1800"/>
                        <a:gd name="T11" fmla="*/ 156 h 1248"/>
                        <a:gd name="T12" fmla="*/ 180 w 1800"/>
                        <a:gd name="T13" fmla="*/ 936 h 1248"/>
                        <a:gd name="T14" fmla="*/ 720 w 1800"/>
                        <a:gd name="T15" fmla="*/ 1248 h 1248"/>
                        <a:gd name="T16" fmla="*/ 0 w 1800"/>
                        <a:gd name="T17" fmla="*/ 1248 h 1248"/>
                        <a:gd name="T18" fmla="*/ 0 w 1800"/>
                        <a:gd name="T19" fmla="*/ 624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0"/>
                        <a:gd name="T31" fmla="*/ 0 h 1248"/>
                        <a:gd name="T32" fmla="*/ 1800 w 1800"/>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0" h="1248">
                          <a:moveTo>
                            <a:pt x="0" y="624"/>
                          </a:moveTo>
                          <a:lnTo>
                            <a:pt x="540" y="0"/>
                          </a:lnTo>
                          <a:lnTo>
                            <a:pt x="1800" y="0"/>
                          </a:lnTo>
                          <a:lnTo>
                            <a:pt x="1800" y="936"/>
                          </a:lnTo>
                          <a:lnTo>
                            <a:pt x="1080" y="936"/>
                          </a:lnTo>
                          <a:lnTo>
                            <a:pt x="900" y="156"/>
                          </a:lnTo>
                          <a:lnTo>
                            <a:pt x="180" y="936"/>
                          </a:lnTo>
                          <a:lnTo>
                            <a:pt x="720" y="1248"/>
                          </a:lnTo>
                          <a:lnTo>
                            <a:pt x="0" y="1248"/>
                          </a:lnTo>
                          <a:lnTo>
                            <a:pt x="0" y="624"/>
                          </a:lnTo>
                          <a:close/>
                        </a:path>
                      </a:pathLst>
                    </a:custGeom>
                    <a:pattFill prst="ltUpDiag">
                      <a:fgClr>
                        <a:srgbClr val="000000"/>
                      </a:fgClr>
                      <a:bgClr>
                        <a:srgbClr val="FFFFFF"/>
                      </a:bgClr>
                    </a:patt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1" name="Text Box 30">
                      <a:extLst>
                        <a:ext uri="{FF2B5EF4-FFF2-40B4-BE49-F238E27FC236}">
                          <a16:creationId xmlns:a16="http://schemas.microsoft.com/office/drawing/2014/main" id="{AE49450D-F8AC-8A4F-642A-3F661D37B455}"/>
                        </a:ext>
                      </a:extLst>
                    </p:cNvPr>
                    <p:cNvSpPr txBox="1">
                      <a:spLocks noChangeArrowheads="1"/>
                    </p:cNvSpPr>
                    <p:nvPr/>
                  </p:nvSpPr>
                  <p:spPr bwMode="auto">
                    <a:xfrm>
                      <a:off x="7559" y="10971"/>
                      <a:ext cx="1080" cy="1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6932" name="Rectangle 31">
                      <a:extLst>
                        <a:ext uri="{FF2B5EF4-FFF2-40B4-BE49-F238E27FC236}">
                          <a16:creationId xmlns:a16="http://schemas.microsoft.com/office/drawing/2014/main" id="{691F29D9-A66B-1FA4-E857-0C535F22F312}"/>
                        </a:ext>
                      </a:extLst>
                    </p:cNvPr>
                    <p:cNvSpPr>
                      <a:spLocks noChangeArrowheads="1"/>
                    </p:cNvSpPr>
                    <p:nvPr/>
                  </p:nvSpPr>
                  <p:spPr bwMode="auto">
                    <a:xfrm>
                      <a:off x="7019" y="10504"/>
                      <a:ext cx="540" cy="1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3" name="Line 32">
                      <a:extLst>
                        <a:ext uri="{FF2B5EF4-FFF2-40B4-BE49-F238E27FC236}">
                          <a16:creationId xmlns:a16="http://schemas.microsoft.com/office/drawing/2014/main" id="{57C228F5-5A84-DAAE-EC6A-0B039E3A6C07}"/>
                        </a:ext>
                      </a:extLst>
                    </p:cNvPr>
                    <p:cNvSpPr>
                      <a:spLocks noChangeShapeType="1"/>
                    </p:cNvSpPr>
                    <p:nvPr/>
                  </p:nvSpPr>
                  <p:spPr bwMode="auto">
                    <a:xfrm>
                      <a:off x="7569" y="10705"/>
                      <a:ext cx="1" cy="10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4" name="Text Box 33">
                      <a:extLst>
                        <a:ext uri="{FF2B5EF4-FFF2-40B4-BE49-F238E27FC236}">
                          <a16:creationId xmlns:a16="http://schemas.microsoft.com/office/drawing/2014/main" id="{309CF274-0B25-E679-F3AA-1EA0A7E983E0}"/>
                        </a:ext>
                      </a:extLst>
                    </p:cNvPr>
                    <p:cNvSpPr txBox="1">
                      <a:spLocks noChangeArrowheads="1"/>
                    </p:cNvSpPr>
                    <p:nvPr/>
                  </p:nvSpPr>
                  <p:spPr bwMode="auto">
                    <a:xfrm>
                      <a:off x="7289" y="1153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3</a:t>
                      </a:r>
                      <a:endParaRPr lang="en-US" altLang="zh-CN" sz="1200"/>
                    </a:p>
                  </p:txBody>
                </p:sp>
                <p:sp>
                  <p:nvSpPr>
                    <p:cNvPr id="36935" name="Text Box 34">
                      <a:extLst>
                        <a:ext uri="{FF2B5EF4-FFF2-40B4-BE49-F238E27FC236}">
                          <a16:creationId xmlns:a16="http://schemas.microsoft.com/office/drawing/2014/main" id="{95F41D94-BA30-55A2-5A80-C18BD6228195}"/>
                        </a:ext>
                      </a:extLst>
                    </p:cNvPr>
                    <p:cNvSpPr txBox="1">
                      <a:spLocks noChangeArrowheads="1"/>
                    </p:cNvSpPr>
                    <p:nvPr/>
                  </p:nvSpPr>
                  <p:spPr bwMode="auto">
                    <a:xfrm>
                      <a:off x="7809" y="1154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2</a:t>
                      </a:r>
                      <a:endParaRPr lang="en-US" altLang="zh-CN" sz="1200"/>
                    </a:p>
                  </p:txBody>
                </p:sp>
                <p:sp>
                  <p:nvSpPr>
                    <p:cNvPr id="36936" name="Text Box 35">
                      <a:extLst>
                        <a:ext uri="{FF2B5EF4-FFF2-40B4-BE49-F238E27FC236}">
                          <a16:creationId xmlns:a16="http://schemas.microsoft.com/office/drawing/2014/main" id="{1BB3EE1E-7E07-C27D-095D-ED3CA29DCE5B}"/>
                        </a:ext>
                      </a:extLst>
                    </p:cNvPr>
                    <p:cNvSpPr txBox="1">
                      <a:spLocks noChangeArrowheads="1"/>
                    </p:cNvSpPr>
                    <p:nvPr/>
                  </p:nvSpPr>
                  <p:spPr bwMode="auto">
                    <a:xfrm>
                      <a:off x="7269" y="1127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1</a:t>
                      </a:r>
                      <a:endParaRPr lang="en-US" altLang="zh-CN" sz="1200"/>
                    </a:p>
                  </p:txBody>
                </p:sp>
                <p:sp>
                  <p:nvSpPr>
                    <p:cNvPr id="36937" name="Text Box 36">
                      <a:extLst>
                        <a:ext uri="{FF2B5EF4-FFF2-40B4-BE49-F238E27FC236}">
                          <a16:creationId xmlns:a16="http://schemas.microsoft.com/office/drawing/2014/main" id="{E26273CF-1C30-247B-A306-A5A7B517CB81}"/>
                        </a:ext>
                      </a:extLst>
                    </p:cNvPr>
                    <p:cNvSpPr txBox="1">
                      <a:spLocks noChangeArrowheads="1"/>
                    </p:cNvSpPr>
                    <p:nvPr/>
                  </p:nvSpPr>
                  <p:spPr bwMode="auto">
                    <a:xfrm>
                      <a:off x="7949" y="1123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7</a:t>
                      </a:r>
                      <a:endParaRPr lang="en-US" altLang="zh-CN" sz="1200"/>
                    </a:p>
                  </p:txBody>
                </p:sp>
                <p:sp>
                  <p:nvSpPr>
                    <p:cNvPr id="36938" name="Text Box 37">
                      <a:extLst>
                        <a:ext uri="{FF2B5EF4-FFF2-40B4-BE49-F238E27FC236}">
                          <a16:creationId xmlns:a16="http://schemas.microsoft.com/office/drawing/2014/main" id="{09BDFE40-54F0-DDC7-3F8A-075671F407D5}"/>
                        </a:ext>
                      </a:extLst>
                    </p:cNvPr>
                    <p:cNvSpPr txBox="1">
                      <a:spLocks noChangeArrowheads="1"/>
                    </p:cNvSpPr>
                    <p:nvPr/>
                  </p:nvSpPr>
                  <p:spPr bwMode="auto">
                    <a:xfrm>
                      <a:off x="8929" y="1123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6</a:t>
                      </a:r>
                      <a:endParaRPr lang="en-US" altLang="zh-CN" sz="1200"/>
                    </a:p>
                  </p:txBody>
                </p:sp>
                <p:sp>
                  <p:nvSpPr>
                    <p:cNvPr id="36939" name="Text Box 38">
                      <a:extLst>
                        <a:ext uri="{FF2B5EF4-FFF2-40B4-BE49-F238E27FC236}">
                          <a16:creationId xmlns:a16="http://schemas.microsoft.com/office/drawing/2014/main" id="{41440A74-91FD-257F-B217-186563F25E87}"/>
                        </a:ext>
                      </a:extLst>
                    </p:cNvPr>
                    <p:cNvSpPr txBox="1">
                      <a:spLocks noChangeArrowheads="1"/>
                    </p:cNvSpPr>
                    <p:nvPr/>
                  </p:nvSpPr>
                  <p:spPr bwMode="auto">
                    <a:xfrm>
                      <a:off x="8939" y="1073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a:latin typeface="Times New Roman" panose="02020603050405020304" pitchFamily="18" charset="0"/>
                        </a:rPr>
                        <a:t>5</a:t>
                      </a:r>
                      <a:endParaRPr lang="en-US" altLang="zh-CN" sz="1400"/>
                    </a:p>
                  </p:txBody>
                </p:sp>
                <p:sp>
                  <p:nvSpPr>
                    <p:cNvPr id="36940" name="Text Box 39">
                      <a:extLst>
                        <a:ext uri="{FF2B5EF4-FFF2-40B4-BE49-F238E27FC236}">
                          <a16:creationId xmlns:a16="http://schemas.microsoft.com/office/drawing/2014/main" id="{926FAF5C-08D6-2530-B006-013EA818F509}"/>
                        </a:ext>
                      </a:extLst>
                    </p:cNvPr>
                    <p:cNvSpPr txBox="1">
                      <a:spLocks noChangeArrowheads="1"/>
                    </p:cNvSpPr>
                    <p:nvPr/>
                  </p:nvSpPr>
                  <p:spPr bwMode="auto">
                    <a:xfrm>
                      <a:off x="7249" y="1075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4</a:t>
                      </a:r>
                      <a:endParaRPr lang="en-US" altLang="zh-CN" sz="1200"/>
                    </a:p>
                  </p:txBody>
                </p:sp>
                <p:sp>
                  <p:nvSpPr>
                    <p:cNvPr id="36941" name="Text Box 40">
                      <a:extLst>
                        <a:ext uri="{FF2B5EF4-FFF2-40B4-BE49-F238E27FC236}">
                          <a16:creationId xmlns:a16="http://schemas.microsoft.com/office/drawing/2014/main" id="{61AD02B3-2178-7073-2CEF-D355F0128582}"/>
                        </a:ext>
                      </a:extLst>
                    </p:cNvPr>
                    <p:cNvSpPr txBox="1">
                      <a:spLocks noChangeArrowheads="1"/>
                    </p:cNvSpPr>
                    <p:nvPr/>
                  </p:nvSpPr>
                  <p:spPr bwMode="auto">
                    <a:xfrm>
                      <a:off x="7199" y="109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10</a:t>
                      </a:r>
                      <a:endParaRPr lang="en-US" altLang="zh-CN" sz="1200"/>
                    </a:p>
                  </p:txBody>
                </p:sp>
                <p:sp>
                  <p:nvSpPr>
                    <p:cNvPr id="36942" name="Rectangle 41">
                      <a:extLst>
                        <a:ext uri="{FF2B5EF4-FFF2-40B4-BE49-F238E27FC236}">
                          <a16:creationId xmlns:a16="http://schemas.microsoft.com/office/drawing/2014/main" id="{A5C51C84-37CD-363E-BC01-5C94B1F9B12A}"/>
                        </a:ext>
                      </a:extLst>
                    </p:cNvPr>
                    <p:cNvSpPr>
                      <a:spLocks noChangeArrowheads="1"/>
                    </p:cNvSpPr>
                    <p:nvPr/>
                  </p:nvSpPr>
                  <p:spPr bwMode="auto">
                    <a:xfrm>
                      <a:off x="7499" y="10348"/>
                      <a:ext cx="1531"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3" name="Line 42">
                      <a:extLst>
                        <a:ext uri="{FF2B5EF4-FFF2-40B4-BE49-F238E27FC236}">
                          <a16:creationId xmlns:a16="http://schemas.microsoft.com/office/drawing/2014/main" id="{860F70BC-5936-E3AA-0885-F3A85D4E8DF0}"/>
                        </a:ext>
                      </a:extLst>
                    </p:cNvPr>
                    <p:cNvSpPr>
                      <a:spLocks noChangeShapeType="1"/>
                    </p:cNvSpPr>
                    <p:nvPr/>
                  </p:nvSpPr>
                  <p:spPr bwMode="auto">
                    <a:xfrm>
                      <a:off x="7559" y="10972"/>
                      <a:ext cx="14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44" name="Text Box 43">
                      <a:extLst>
                        <a:ext uri="{FF2B5EF4-FFF2-40B4-BE49-F238E27FC236}">
                          <a16:creationId xmlns:a16="http://schemas.microsoft.com/office/drawing/2014/main" id="{C30B32FD-09A7-4BDF-B408-BE1619AFFC01}"/>
                        </a:ext>
                      </a:extLst>
                    </p:cNvPr>
                    <p:cNvSpPr txBox="1">
                      <a:spLocks noChangeArrowheads="1"/>
                    </p:cNvSpPr>
                    <p:nvPr/>
                  </p:nvSpPr>
                  <p:spPr bwMode="auto">
                    <a:xfrm>
                      <a:off x="8009" y="1063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8</a:t>
                      </a:r>
                      <a:endParaRPr lang="en-US" altLang="zh-CN" sz="1200"/>
                    </a:p>
                  </p:txBody>
                </p:sp>
                <p:sp>
                  <p:nvSpPr>
                    <p:cNvPr id="36945" name="Text Box 44">
                      <a:extLst>
                        <a:ext uri="{FF2B5EF4-FFF2-40B4-BE49-F238E27FC236}">
                          <a16:creationId xmlns:a16="http://schemas.microsoft.com/office/drawing/2014/main" id="{87E9C675-4593-A430-3EFC-BEBBD0105725}"/>
                        </a:ext>
                      </a:extLst>
                    </p:cNvPr>
                    <p:cNvSpPr txBox="1">
                      <a:spLocks noChangeArrowheads="1"/>
                    </p:cNvSpPr>
                    <p:nvPr/>
                  </p:nvSpPr>
                  <p:spPr bwMode="auto">
                    <a:xfrm>
                      <a:off x="7629" y="1063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9</a:t>
                      </a:r>
                      <a:endParaRPr lang="en-US" altLang="zh-CN" sz="1200"/>
                    </a:p>
                  </p:txBody>
                </p:sp>
              </p:grpSp>
              <p:grpSp>
                <p:nvGrpSpPr>
                  <p:cNvPr id="36882" name="Group 45">
                    <a:extLst>
                      <a:ext uri="{FF2B5EF4-FFF2-40B4-BE49-F238E27FC236}">
                        <a16:creationId xmlns:a16="http://schemas.microsoft.com/office/drawing/2014/main" id="{3DAE5B65-84EC-E994-58B7-4CDC67D3BBC6}"/>
                      </a:ext>
                    </a:extLst>
                  </p:cNvPr>
                  <p:cNvGrpSpPr>
                    <a:grpSpLocks/>
                  </p:cNvGrpSpPr>
                  <p:nvPr/>
                </p:nvGrpSpPr>
                <p:grpSpPr bwMode="auto">
                  <a:xfrm>
                    <a:off x="4709" y="12220"/>
                    <a:ext cx="2115" cy="1716"/>
                    <a:chOff x="4709" y="12220"/>
                    <a:chExt cx="2115" cy="1716"/>
                  </a:xfrm>
                </p:grpSpPr>
                <p:sp>
                  <p:nvSpPr>
                    <p:cNvPr id="36912" name="Freeform 46" descr="浅色上对角线">
                      <a:extLst>
                        <a:ext uri="{FF2B5EF4-FFF2-40B4-BE49-F238E27FC236}">
                          <a16:creationId xmlns:a16="http://schemas.microsoft.com/office/drawing/2014/main" id="{D0123B06-9012-01E2-9725-5CE93A2BF8D8}"/>
                        </a:ext>
                      </a:extLst>
                    </p:cNvPr>
                    <p:cNvSpPr>
                      <a:spLocks/>
                    </p:cNvSpPr>
                    <p:nvPr/>
                  </p:nvSpPr>
                  <p:spPr bwMode="auto">
                    <a:xfrm>
                      <a:off x="4889" y="12376"/>
                      <a:ext cx="1800" cy="1248"/>
                    </a:xfrm>
                    <a:custGeom>
                      <a:avLst/>
                      <a:gdLst>
                        <a:gd name="T0" fmla="*/ 0 w 1800"/>
                        <a:gd name="T1" fmla="*/ 624 h 1248"/>
                        <a:gd name="T2" fmla="*/ 540 w 1800"/>
                        <a:gd name="T3" fmla="*/ 0 h 1248"/>
                        <a:gd name="T4" fmla="*/ 1800 w 1800"/>
                        <a:gd name="T5" fmla="*/ 0 h 1248"/>
                        <a:gd name="T6" fmla="*/ 1800 w 1800"/>
                        <a:gd name="T7" fmla="*/ 936 h 1248"/>
                        <a:gd name="T8" fmla="*/ 1080 w 1800"/>
                        <a:gd name="T9" fmla="*/ 936 h 1248"/>
                        <a:gd name="T10" fmla="*/ 900 w 1800"/>
                        <a:gd name="T11" fmla="*/ 156 h 1248"/>
                        <a:gd name="T12" fmla="*/ 180 w 1800"/>
                        <a:gd name="T13" fmla="*/ 936 h 1248"/>
                        <a:gd name="T14" fmla="*/ 720 w 1800"/>
                        <a:gd name="T15" fmla="*/ 1248 h 1248"/>
                        <a:gd name="T16" fmla="*/ 0 w 1800"/>
                        <a:gd name="T17" fmla="*/ 1248 h 1248"/>
                        <a:gd name="T18" fmla="*/ 0 w 1800"/>
                        <a:gd name="T19" fmla="*/ 624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0"/>
                        <a:gd name="T31" fmla="*/ 0 h 1248"/>
                        <a:gd name="T32" fmla="*/ 1800 w 1800"/>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0" h="1248">
                          <a:moveTo>
                            <a:pt x="0" y="624"/>
                          </a:moveTo>
                          <a:lnTo>
                            <a:pt x="540" y="0"/>
                          </a:lnTo>
                          <a:lnTo>
                            <a:pt x="1800" y="0"/>
                          </a:lnTo>
                          <a:lnTo>
                            <a:pt x="1800" y="936"/>
                          </a:lnTo>
                          <a:lnTo>
                            <a:pt x="1080" y="936"/>
                          </a:lnTo>
                          <a:lnTo>
                            <a:pt x="900" y="156"/>
                          </a:lnTo>
                          <a:lnTo>
                            <a:pt x="180" y="936"/>
                          </a:lnTo>
                          <a:lnTo>
                            <a:pt x="720" y="1248"/>
                          </a:lnTo>
                          <a:lnTo>
                            <a:pt x="0" y="1248"/>
                          </a:lnTo>
                          <a:lnTo>
                            <a:pt x="0" y="624"/>
                          </a:lnTo>
                          <a:close/>
                        </a:path>
                      </a:pathLst>
                    </a:custGeom>
                    <a:pattFill prst="ltUpDiag">
                      <a:fgClr>
                        <a:srgbClr val="000000"/>
                      </a:fgClr>
                      <a:bgClr>
                        <a:srgbClr val="FFFFFF"/>
                      </a:bgClr>
                    </a:patt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3" name="Text Box 47">
                      <a:extLst>
                        <a:ext uri="{FF2B5EF4-FFF2-40B4-BE49-F238E27FC236}">
                          <a16:creationId xmlns:a16="http://schemas.microsoft.com/office/drawing/2014/main" id="{2B6184ED-F4FC-1D4B-AC0D-7050225B7DE7}"/>
                        </a:ext>
                      </a:extLst>
                    </p:cNvPr>
                    <p:cNvSpPr txBox="1">
                      <a:spLocks noChangeArrowheads="1"/>
                    </p:cNvSpPr>
                    <p:nvPr/>
                  </p:nvSpPr>
                  <p:spPr bwMode="auto">
                    <a:xfrm>
                      <a:off x="5249" y="12843"/>
                      <a:ext cx="1080" cy="1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6914" name="Rectangle 48">
                      <a:extLst>
                        <a:ext uri="{FF2B5EF4-FFF2-40B4-BE49-F238E27FC236}">
                          <a16:creationId xmlns:a16="http://schemas.microsoft.com/office/drawing/2014/main" id="{2C9EEB1D-5DEC-A1CA-7A82-2B49CD69B586}"/>
                        </a:ext>
                      </a:extLst>
                    </p:cNvPr>
                    <p:cNvSpPr>
                      <a:spLocks noChangeArrowheads="1"/>
                    </p:cNvSpPr>
                    <p:nvPr/>
                  </p:nvSpPr>
                  <p:spPr bwMode="auto">
                    <a:xfrm>
                      <a:off x="4709" y="12376"/>
                      <a:ext cx="540" cy="1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5" name="Line 49">
                      <a:extLst>
                        <a:ext uri="{FF2B5EF4-FFF2-40B4-BE49-F238E27FC236}">
                          <a16:creationId xmlns:a16="http://schemas.microsoft.com/office/drawing/2014/main" id="{7CC3383A-5B1D-B2AF-8122-F88EBAA6596D}"/>
                        </a:ext>
                      </a:extLst>
                    </p:cNvPr>
                    <p:cNvSpPr>
                      <a:spLocks noChangeShapeType="1"/>
                    </p:cNvSpPr>
                    <p:nvPr/>
                  </p:nvSpPr>
                  <p:spPr bwMode="auto">
                    <a:xfrm>
                      <a:off x="5259" y="12577"/>
                      <a:ext cx="1" cy="10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Text Box 50">
                      <a:extLst>
                        <a:ext uri="{FF2B5EF4-FFF2-40B4-BE49-F238E27FC236}">
                          <a16:creationId xmlns:a16="http://schemas.microsoft.com/office/drawing/2014/main" id="{445AAD94-C42F-ABBD-B33C-A84F7283DCB6}"/>
                        </a:ext>
                      </a:extLst>
                    </p:cNvPr>
                    <p:cNvSpPr txBox="1">
                      <a:spLocks noChangeArrowheads="1"/>
                    </p:cNvSpPr>
                    <p:nvPr/>
                  </p:nvSpPr>
                  <p:spPr bwMode="auto">
                    <a:xfrm>
                      <a:off x="4979" y="134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3</a:t>
                      </a:r>
                      <a:endParaRPr lang="en-US" altLang="zh-CN"/>
                    </a:p>
                  </p:txBody>
                </p:sp>
                <p:sp>
                  <p:nvSpPr>
                    <p:cNvPr id="36917" name="Text Box 51">
                      <a:extLst>
                        <a:ext uri="{FF2B5EF4-FFF2-40B4-BE49-F238E27FC236}">
                          <a16:creationId xmlns:a16="http://schemas.microsoft.com/office/drawing/2014/main" id="{0C7E371B-23BF-FEDC-459E-09416A312118}"/>
                        </a:ext>
                      </a:extLst>
                    </p:cNvPr>
                    <p:cNvSpPr txBox="1">
                      <a:spLocks noChangeArrowheads="1"/>
                    </p:cNvSpPr>
                    <p:nvPr/>
                  </p:nvSpPr>
                  <p:spPr bwMode="auto">
                    <a:xfrm>
                      <a:off x="5499" y="1341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2</a:t>
                      </a:r>
                      <a:endParaRPr lang="en-US" altLang="zh-CN"/>
                    </a:p>
                  </p:txBody>
                </p:sp>
                <p:sp>
                  <p:nvSpPr>
                    <p:cNvPr id="36918" name="Text Box 52">
                      <a:extLst>
                        <a:ext uri="{FF2B5EF4-FFF2-40B4-BE49-F238E27FC236}">
                          <a16:creationId xmlns:a16="http://schemas.microsoft.com/office/drawing/2014/main" id="{8B403DCC-9787-266D-A6CD-3E55291A0E38}"/>
                        </a:ext>
                      </a:extLst>
                    </p:cNvPr>
                    <p:cNvSpPr txBox="1">
                      <a:spLocks noChangeArrowheads="1"/>
                    </p:cNvSpPr>
                    <p:nvPr/>
                  </p:nvSpPr>
                  <p:spPr bwMode="auto">
                    <a:xfrm>
                      <a:off x="4959" y="1314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a:t>
                      </a:r>
                      <a:endParaRPr lang="en-US" altLang="zh-CN"/>
                    </a:p>
                  </p:txBody>
                </p:sp>
                <p:sp>
                  <p:nvSpPr>
                    <p:cNvPr id="36919" name="Text Box 53">
                      <a:extLst>
                        <a:ext uri="{FF2B5EF4-FFF2-40B4-BE49-F238E27FC236}">
                          <a16:creationId xmlns:a16="http://schemas.microsoft.com/office/drawing/2014/main" id="{F4CC548B-7844-1E92-1D8E-094B08894C35}"/>
                        </a:ext>
                      </a:extLst>
                    </p:cNvPr>
                    <p:cNvSpPr txBox="1">
                      <a:spLocks noChangeArrowheads="1"/>
                    </p:cNvSpPr>
                    <p:nvPr/>
                  </p:nvSpPr>
                  <p:spPr bwMode="auto">
                    <a:xfrm>
                      <a:off x="5639" y="1310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7</a:t>
                      </a:r>
                      <a:endParaRPr lang="en-US" altLang="zh-CN"/>
                    </a:p>
                  </p:txBody>
                </p:sp>
                <p:sp>
                  <p:nvSpPr>
                    <p:cNvPr id="36920" name="Text Box 54">
                      <a:extLst>
                        <a:ext uri="{FF2B5EF4-FFF2-40B4-BE49-F238E27FC236}">
                          <a16:creationId xmlns:a16="http://schemas.microsoft.com/office/drawing/2014/main" id="{A9B4B8D3-80E2-0EB3-BAEF-E00CA9E9CF34}"/>
                        </a:ext>
                      </a:extLst>
                    </p:cNvPr>
                    <p:cNvSpPr txBox="1">
                      <a:spLocks noChangeArrowheads="1"/>
                    </p:cNvSpPr>
                    <p:nvPr/>
                  </p:nvSpPr>
                  <p:spPr bwMode="auto">
                    <a:xfrm>
                      <a:off x="4939" y="1262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4</a:t>
                      </a:r>
                      <a:endParaRPr lang="en-US" altLang="zh-CN"/>
                    </a:p>
                  </p:txBody>
                </p:sp>
                <p:sp>
                  <p:nvSpPr>
                    <p:cNvPr id="36921" name="Text Box 55">
                      <a:extLst>
                        <a:ext uri="{FF2B5EF4-FFF2-40B4-BE49-F238E27FC236}">
                          <a16:creationId xmlns:a16="http://schemas.microsoft.com/office/drawing/2014/main" id="{F8B27AC2-99A6-7E21-738F-907931CAC646}"/>
                        </a:ext>
                      </a:extLst>
                    </p:cNvPr>
                    <p:cNvSpPr txBox="1">
                      <a:spLocks noChangeArrowheads="1"/>
                    </p:cNvSpPr>
                    <p:nvPr/>
                  </p:nvSpPr>
                  <p:spPr bwMode="auto">
                    <a:xfrm>
                      <a:off x="4889" y="128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10</a:t>
                      </a:r>
                      <a:endParaRPr lang="en-US" altLang="zh-CN"/>
                    </a:p>
                  </p:txBody>
                </p:sp>
                <p:sp>
                  <p:nvSpPr>
                    <p:cNvPr id="36922" name="Rectangle 56">
                      <a:extLst>
                        <a:ext uri="{FF2B5EF4-FFF2-40B4-BE49-F238E27FC236}">
                          <a16:creationId xmlns:a16="http://schemas.microsoft.com/office/drawing/2014/main" id="{62F33928-63D4-4381-4D87-9F255E8DA5C5}"/>
                        </a:ext>
                      </a:extLst>
                    </p:cNvPr>
                    <p:cNvSpPr>
                      <a:spLocks noChangeArrowheads="1"/>
                    </p:cNvSpPr>
                    <p:nvPr/>
                  </p:nvSpPr>
                  <p:spPr bwMode="auto">
                    <a:xfrm>
                      <a:off x="5189" y="12220"/>
                      <a:ext cx="1531"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3" name="Line 57">
                      <a:extLst>
                        <a:ext uri="{FF2B5EF4-FFF2-40B4-BE49-F238E27FC236}">
                          <a16:creationId xmlns:a16="http://schemas.microsoft.com/office/drawing/2014/main" id="{9B604ED2-FB14-DAB9-0776-A33FFDA49695}"/>
                        </a:ext>
                      </a:extLst>
                    </p:cNvPr>
                    <p:cNvSpPr>
                      <a:spLocks noChangeShapeType="1"/>
                    </p:cNvSpPr>
                    <p:nvPr/>
                  </p:nvSpPr>
                  <p:spPr bwMode="auto">
                    <a:xfrm>
                      <a:off x="5249" y="12844"/>
                      <a:ext cx="14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4" name="Text Box 58">
                      <a:extLst>
                        <a:ext uri="{FF2B5EF4-FFF2-40B4-BE49-F238E27FC236}">
                          <a16:creationId xmlns:a16="http://schemas.microsoft.com/office/drawing/2014/main" id="{08948A50-4D5A-26BA-CD21-ECC8DF2CF408}"/>
                        </a:ext>
                      </a:extLst>
                    </p:cNvPr>
                    <p:cNvSpPr txBox="1">
                      <a:spLocks noChangeArrowheads="1"/>
                    </p:cNvSpPr>
                    <p:nvPr/>
                  </p:nvSpPr>
                  <p:spPr bwMode="auto">
                    <a:xfrm>
                      <a:off x="5699" y="1250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8</a:t>
                      </a:r>
                      <a:endParaRPr lang="en-US" altLang="zh-CN"/>
                    </a:p>
                  </p:txBody>
                </p:sp>
                <p:sp>
                  <p:nvSpPr>
                    <p:cNvPr id="36925" name="Text Box 59">
                      <a:extLst>
                        <a:ext uri="{FF2B5EF4-FFF2-40B4-BE49-F238E27FC236}">
                          <a16:creationId xmlns:a16="http://schemas.microsoft.com/office/drawing/2014/main" id="{E6497FF8-49C1-2A73-46F7-9AD42B67BD13}"/>
                        </a:ext>
                      </a:extLst>
                    </p:cNvPr>
                    <p:cNvSpPr txBox="1">
                      <a:spLocks noChangeArrowheads="1"/>
                    </p:cNvSpPr>
                    <p:nvPr/>
                  </p:nvSpPr>
                  <p:spPr bwMode="auto">
                    <a:xfrm>
                      <a:off x="5319" y="1250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9</a:t>
                      </a:r>
                      <a:endParaRPr lang="en-US" altLang="zh-CN"/>
                    </a:p>
                  </p:txBody>
                </p:sp>
                <p:sp>
                  <p:nvSpPr>
                    <p:cNvPr id="36926" name="Rectangle 60">
                      <a:extLst>
                        <a:ext uri="{FF2B5EF4-FFF2-40B4-BE49-F238E27FC236}">
                          <a16:creationId xmlns:a16="http://schemas.microsoft.com/office/drawing/2014/main" id="{9DB98477-BF30-84D9-F601-9D3BE6C7AEF6}"/>
                        </a:ext>
                      </a:extLst>
                    </p:cNvPr>
                    <p:cNvSpPr>
                      <a:spLocks noChangeArrowheads="1"/>
                    </p:cNvSpPr>
                    <p:nvPr/>
                  </p:nvSpPr>
                  <p:spPr bwMode="auto">
                    <a:xfrm>
                      <a:off x="6354" y="12703"/>
                      <a:ext cx="47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7" name="Line 61">
                      <a:extLst>
                        <a:ext uri="{FF2B5EF4-FFF2-40B4-BE49-F238E27FC236}">
                          <a16:creationId xmlns:a16="http://schemas.microsoft.com/office/drawing/2014/main" id="{37C24B34-E419-116C-7302-875E718B0926}"/>
                        </a:ext>
                      </a:extLst>
                    </p:cNvPr>
                    <p:cNvSpPr>
                      <a:spLocks noChangeShapeType="1"/>
                    </p:cNvSpPr>
                    <p:nvPr/>
                  </p:nvSpPr>
                  <p:spPr bwMode="auto">
                    <a:xfrm>
                      <a:off x="6329" y="12844"/>
                      <a:ext cx="1" cy="4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8" name="Text Box 62">
                      <a:extLst>
                        <a:ext uri="{FF2B5EF4-FFF2-40B4-BE49-F238E27FC236}">
                          <a16:creationId xmlns:a16="http://schemas.microsoft.com/office/drawing/2014/main" id="{C8AB8AB3-607E-AB84-85DF-BF0A52BA6D4D}"/>
                        </a:ext>
                      </a:extLst>
                    </p:cNvPr>
                    <p:cNvSpPr txBox="1">
                      <a:spLocks noChangeArrowheads="1"/>
                    </p:cNvSpPr>
                    <p:nvPr/>
                  </p:nvSpPr>
                  <p:spPr bwMode="auto">
                    <a:xfrm>
                      <a:off x="6229" y="1252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5</a:t>
                      </a:r>
                      <a:endParaRPr lang="en-US" altLang="zh-CN"/>
                    </a:p>
                  </p:txBody>
                </p:sp>
                <p:sp>
                  <p:nvSpPr>
                    <p:cNvPr id="36929" name="Text Box 63">
                      <a:extLst>
                        <a:ext uri="{FF2B5EF4-FFF2-40B4-BE49-F238E27FC236}">
                          <a16:creationId xmlns:a16="http://schemas.microsoft.com/office/drawing/2014/main" id="{D06B1DA8-1F1B-D8B5-482B-FFD78451F2C9}"/>
                        </a:ext>
                      </a:extLst>
                    </p:cNvPr>
                    <p:cNvSpPr txBox="1">
                      <a:spLocks noChangeArrowheads="1"/>
                    </p:cNvSpPr>
                    <p:nvPr/>
                  </p:nvSpPr>
                  <p:spPr bwMode="auto">
                    <a:xfrm>
                      <a:off x="6269" y="1305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6</a:t>
                      </a:r>
                      <a:endParaRPr lang="en-US" altLang="zh-CN"/>
                    </a:p>
                  </p:txBody>
                </p:sp>
              </p:grpSp>
              <p:sp>
                <p:nvSpPr>
                  <p:cNvPr id="36883" name="Text Box 64">
                    <a:extLst>
                      <a:ext uri="{FF2B5EF4-FFF2-40B4-BE49-F238E27FC236}">
                        <a16:creationId xmlns:a16="http://schemas.microsoft.com/office/drawing/2014/main" id="{5709E24E-8E62-41DA-5042-A829D4F21723}"/>
                      </a:ext>
                    </a:extLst>
                  </p:cNvPr>
                  <p:cNvSpPr txBox="1">
                    <a:spLocks noChangeArrowheads="1"/>
                  </p:cNvSpPr>
                  <p:nvPr/>
                </p:nvSpPr>
                <p:spPr bwMode="auto">
                  <a:xfrm>
                    <a:off x="2879" y="1066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原图</a:t>
                    </a:r>
                    <a:endParaRPr lang="zh-CN" altLang="en-US" sz="1200"/>
                  </a:p>
                </p:txBody>
              </p:sp>
              <p:sp>
                <p:nvSpPr>
                  <p:cNvPr id="36884" name="Line 65">
                    <a:extLst>
                      <a:ext uri="{FF2B5EF4-FFF2-40B4-BE49-F238E27FC236}">
                        <a16:creationId xmlns:a16="http://schemas.microsoft.com/office/drawing/2014/main" id="{77FA014A-F579-6E3F-7949-5F9F1C4328BE}"/>
                      </a:ext>
                    </a:extLst>
                  </p:cNvPr>
                  <p:cNvSpPr>
                    <a:spLocks noChangeShapeType="1"/>
                  </p:cNvSpPr>
                  <p:nvPr/>
                </p:nvSpPr>
                <p:spPr bwMode="auto">
                  <a:xfrm>
                    <a:off x="3239" y="11052"/>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5" name="Line 66">
                    <a:extLst>
                      <a:ext uri="{FF2B5EF4-FFF2-40B4-BE49-F238E27FC236}">
                        <a16:creationId xmlns:a16="http://schemas.microsoft.com/office/drawing/2014/main" id="{8ED67225-DB39-9894-EB14-01219C629222}"/>
                      </a:ext>
                    </a:extLst>
                  </p:cNvPr>
                  <p:cNvSpPr>
                    <a:spLocks noChangeShapeType="1"/>
                  </p:cNvSpPr>
                  <p:nvPr/>
                </p:nvSpPr>
                <p:spPr bwMode="auto">
                  <a:xfrm flipV="1">
                    <a:off x="4499" y="11596"/>
                    <a:ext cx="54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6" name="Line 67">
                    <a:extLst>
                      <a:ext uri="{FF2B5EF4-FFF2-40B4-BE49-F238E27FC236}">
                        <a16:creationId xmlns:a16="http://schemas.microsoft.com/office/drawing/2014/main" id="{BEACBD74-472C-015D-5D0A-3DB136DA2DB7}"/>
                      </a:ext>
                    </a:extLst>
                  </p:cNvPr>
                  <p:cNvSpPr>
                    <a:spLocks noChangeShapeType="1"/>
                  </p:cNvSpPr>
                  <p:nvPr/>
                </p:nvSpPr>
                <p:spPr bwMode="auto">
                  <a:xfrm>
                    <a:off x="6769" y="11596"/>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7" name="Text Box 68">
                    <a:extLst>
                      <a:ext uri="{FF2B5EF4-FFF2-40B4-BE49-F238E27FC236}">
                        <a16:creationId xmlns:a16="http://schemas.microsoft.com/office/drawing/2014/main" id="{8E5FEB7D-2C2D-1F88-4D19-3814257D23E8}"/>
                      </a:ext>
                    </a:extLst>
                  </p:cNvPr>
                  <p:cNvSpPr txBox="1">
                    <a:spLocks noChangeArrowheads="1"/>
                  </p:cNvSpPr>
                  <p:nvPr/>
                </p:nvSpPr>
                <p:spPr bwMode="auto">
                  <a:xfrm>
                    <a:off x="4319" y="10972"/>
                    <a:ext cx="72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对左</a:t>
                    </a:r>
                  </a:p>
                  <a:p>
                    <a:pPr algn="just" eaLnBrk="1" hangingPunct="1"/>
                    <a:r>
                      <a:rPr lang="zh-CN" altLang="en-US" sz="1200">
                        <a:latin typeface="Times New Roman" panose="02020603050405020304" pitchFamily="18" charset="0"/>
                      </a:rPr>
                      <a:t>边裁</a:t>
                    </a:r>
                    <a:endParaRPr lang="zh-CN" altLang="en-US" sz="1200"/>
                  </a:p>
                </p:txBody>
              </p:sp>
              <p:sp>
                <p:nvSpPr>
                  <p:cNvPr id="36888" name="Text Box 69">
                    <a:extLst>
                      <a:ext uri="{FF2B5EF4-FFF2-40B4-BE49-F238E27FC236}">
                        <a16:creationId xmlns:a16="http://schemas.microsoft.com/office/drawing/2014/main" id="{039B7784-121D-B2A1-252B-5BD53117CD97}"/>
                      </a:ext>
                    </a:extLst>
                  </p:cNvPr>
                  <p:cNvSpPr txBox="1">
                    <a:spLocks noChangeArrowheads="1"/>
                  </p:cNvSpPr>
                  <p:nvPr/>
                </p:nvSpPr>
                <p:spPr bwMode="auto">
                  <a:xfrm>
                    <a:off x="6659" y="10746"/>
                    <a:ext cx="72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对顶</a:t>
                    </a:r>
                  </a:p>
                  <a:p>
                    <a:pPr algn="just" eaLnBrk="1" hangingPunct="1"/>
                    <a:r>
                      <a:rPr lang="zh-CN" altLang="en-US" sz="1200">
                        <a:latin typeface="Times New Roman" panose="02020603050405020304" pitchFamily="18" charset="0"/>
                      </a:rPr>
                      <a:t>边裁</a:t>
                    </a:r>
                    <a:endParaRPr lang="zh-CN" altLang="en-US" sz="1200"/>
                  </a:p>
                </p:txBody>
              </p:sp>
              <p:grpSp>
                <p:nvGrpSpPr>
                  <p:cNvPr id="36889" name="Group 70">
                    <a:extLst>
                      <a:ext uri="{FF2B5EF4-FFF2-40B4-BE49-F238E27FC236}">
                        <a16:creationId xmlns:a16="http://schemas.microsoft.com/office/drawing/2014/main" id="{86F318C6-E70C-FF7C-945B-DF0BCF47EF0C}"/>
                      </a:ext>
                    </a:extLst>
                  </p:cNvPr>
                  <p:cNvGrpSpPr>
                    <a:grpSpLocks/>
                  </p:cNvGrpSpPr>
                  <p:nvPr/>
                </p:nvGrpSpPr>
                <p:grpSpPr bwMode="auto">
                  <a:xfrm>
                    <a:off x="7064" y="12220"/>
                    <a:ext cx="2115" cy="1716"/>
                    <a:chOff x="4709" y="12220"/>
                    <a:chExt cx="2115" cy="1716"/>
                  </a:xfrm>
                </p:grpSpPr>
                <p:sp>
                  <p:nvSpPr>
                    <p:cNvPr id="36894" name="Freeform 71" descr="浅色上对角线">
                      <a:extLst>
                        <a:ext uri="{FF2B5EF4-FFF2-40B4-BE49-F238E27FC236}">
                          <a16:creationId xmlns:a16="http://schemas.microsoft.com/office/drawing/2014/main" id="{9D758F68-E9D7-5BD5-7394-341200707AF5}"/>
                        </a:ext>
                      </a:extLst>
                    </p:cNvPr>
                    <p:cNvSpPr>
                      <a:spLocks/>
                    </p:cNvSpPr>
                    <p:nvPr/>
                  </p:nvSpPr>
                  <p:spPr bwMode="auto">
                    <a:xfrm>
                      <a:off x="4889" y="12376"/>
                      <a:ext cx="1800" cy="1248"/>
                    </a:xfrm>
                    <a:custGeom>
                      <a:avLst/>
                      <a:gdLst>
                        <a:gd name="T0" fmla="*/ 0 w 1800"/>
                        <a:gd name="T1" fmla="*/ 624 h 1248"/>
                        <a:gd name="T2" fmla="*/ 540 w 1800"/>
                        <a:gd name="T3" fmla="*/ 0 h 1248"/>
                        <a:gd name="T4" fmla="*/ 1800 w 1800"/>
                        <a:gd name="T5" fmla="*/ 0 h 1248"/>
                        <a:gd name="T6" fmla="*/ 1800 w 1800"/>
                        <a:gd name="T7" fmla="*/ 936 h 1248"/>
                        <a:gd name="T8" fmla="*/ 1080 w 1800"/>
                        <a:gd name="T9" fmla="*/ 936 h 1248"/>
                        <a:gd name="T10" fmla="*/ 900 w 1800"/>
                        <a:gd name="T11" fmla="*/ 156 h 1248"/>
                        <a:gd name="T12" fmla="*/ 180 w 1800"/>
                        <a:gd name="T13" fmla="*/ 936 h 1248"/>
                        <a:gd name="T14" fmla="*/ 720 w 1800"/>
                        <a:gd name="T15" fmla="*/ 1248 h 1248"/>
                        <a:gd name="T16" fmla="*/ 0 w 1800"/>
                        <a:gd name="T17" fmla="*/ 1248 h 1248"/>
                        <a:gd name="T18" fmla="*/ 0 w 1800"/>
                        <a:gd name="T19" fmla="*/ 624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0"/>
                        <a:gd name="T31" fmla="*/ 0 h 1248"/>
                        <a:gd name="T32" fmla="*/ 1800 w 1800"/>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0" h="1248">
                          <a:moveTo>
                            <a:pt x="0" y="624"/>
                          </a:moveTo>
                          <a:lnTo>
                            <a:pt x="540" y="0"/>
                          </a:lnTo>
                          <a:lnTo>
                            <a:pt x="1800" y="0"/>
                          </a:lnTo>
                          <a:lnTo>
                            <a:pt x="1800" y="936"/>
                          </a:lnTo>
                          <a:lnTo>
                            <a:pt x="1080" y="936"/>
                          </a:lnTo>
                          <a:lnTo>
                            <a:pt x="900" y="156"/>
                          </a:lnTo>
                          <a:lnTo>
                            <a:pt x="180" y="936"/>
                          </a:lnTo>
                          <a:lnTo>
                            <a:pt x="720" y="1248"/>
                          </a:lnTo>
                          <a:lnTo>
                            <a:pt x="0" y="1248"/>
                          </a:lnTo>
                          <a:lnTo>
                            <a:pt x="0" y="624"/>
                          </a:lnTo>
                          <a:close/>
                        </a:path>
                      </a:pathLst>
                    </a:custGeom>
                    <a:pattFill prst="ltUpDiag">
                      <a:fgClr>
                        <a:srgbClr val="000000"/>
                      </a:fgClr>
                      <a:bgClr>
                        <a:srgbClr val="FFFFFF"/>
                      </a:bgClr>
                    </a:patt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5" name="Text Box 72">
                      <a:extLst>
                        <a:ext uri="{FF2B5EF4-FFF2-40B4-BE49-F238E27FC236}">
                          <a16:creationId xmlns:a16="http://schemas.microsoft.com/office/drawing/2014/main" id="{B396BAEC-AB55-1935-5047-D5A1EB6CAF23}"/>
                        </a:ext>
                      </a:extLst>
                    </p:cNvPr>
                    <p:cNvSpPr txBox="1">
                      <a:spLocks noChangeArrowheads="1"/>
                    </p:cNvSpPr>
                    <p:nvPr/>
                  </p:nvSpPr>
                  <p:spPr bwMode="auto">
                    <a:xfrm>
                      <a:off x="5249" y="12843"/>
                      <a:ext cx="1080" cy="109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6896" name="Rectangle 73">
                      <a:extLst>
                        <a:ext uri="{FF2B5EF4-FFF2-40B4-BE49-F238E27FC236}">
                          <a16:creationId xmlns:a16="http://schemas.microsoft.com/office/drawing/2014/main" id="{4909B013-922F-45D4-3E29-71D48BE52078}"/>
                        </a:ext>
                      </a:extLst>
                    </p:cNvPr>
                    <p:cNvSpPr>
                      <a:spLocks noChangeArrowheads="1"/>
                    </p:cNvSpPr>
                    <p:nvPr/>
                  </p:nvSpPr>
                  <p:spPr bwMode="auto">
                    <a:xfrm>
                      <a:off x="4709" y="12376"/>
                      <a:ext cx="540" cy="1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7" name="Line 74">
                      <a:extLst>
                        <a:ext uri="{FF2B5EF4-FFF2-40B4-BE49-F238E27FC236}">
                          <a16:creationId xmlns:a16="http://schemas.microsoft.com/office/drawing/2014/main" id="{23042D96-CF13-C032-B7E4-D0A3C5FA22B5}"/>
                        </a:ext>
                      </a:extLst>
                    </p:cNvPr>
                    <p:cNvSpPr>
                      <a:spLocks noChangeShapeType="1"/>
                    </p:cNvSpPr>
                    <p:nvPr/>
                  </p:nvSpPr>
                  <p:spPr bwMode="auto">
                    <a:xfrm>
                      <a:off x="5259" y="12577"/>
                      <a:ext cx="1" cy="106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Text Box 75">
                      <a:extLst>
                        <a:ext uri="{FF2B5EF4-FFF2-40B4-BE49-F238E27FC236}">
                          <a16:creationId xmlns:a16="http://schemas.microsoft.com/office/drawing/2014/main" id="{16A5C7C4-CA51-2C85-4832-7E1ECFFF55C3}"/>
                        </a:ext>
                      </a:extLst>
                    </p:cNvPr>
                    <p:cNvSpPr txBox="1">
                      <a:spLocks noChangeArrowheads="1"/>
                    </p:cNvSpPr>
                    <p:nvPr/>
                  </p:nvSpPr>
                  <p:spPr bwMode="auto">
                    <a:xfrm>
                      <a:off x="4979" y="134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3</a:t>
                      </a:r>
                      <a:endParaRPr lang="en-US" altLang="zh-CN"/>
                    </a:p>
                  </p:txBody>
                </p:sp>
                <p:sp>
                  <p:nvSpPr>
                    <p:cNvPr id="36899" name="Text Box 76">
                      <a:extLst>
                        <a:ext uri="{FF2B5EF4-FFF2-40B4-BE49-F238E27FC236}">
                          <a16:creationId xmlns:a16="http://schemas.microsoft.com/office/drawing/2014/main" id="{0C9245B4-1B05-E619-ED68-35313FA470FB}"/>
                        </a:ext>
                      </a:extLst>
                    </p:cNvPr>
                    <p:cNvSpPr txBox="1">
                      <a:spLocks noChangeArrowheads="1"/>
                    </p:cNvSpPr>
                    <p:nvPr/>
                  </p:nvSpPr>
                  <p:spPr bwMode="auto">
                    <a:xfrm>
                      <a:off x="5499" y="1341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2</a:t>
                      </a:r>
                      <a:endParaRPr lang="en-US" altLang="zh-CN"/>
                    </a:p>
                  </p:txBody>
                </p:sp>
                <p:sp>
                  <p:nvSpPr>
                    <p:cNvPr id="36900" name="Text Box 77">
                      <a:extLst>
                        <a:ext uri="{FF2B5EF4-FFF2-40B4-BE49-F238E27FC236}">
                          <a16:creationId xmlns:a16="http://schemas.microsoft.com/office/drawing/2014/main" id="{8DD31938-2A01-3D52-16DB-C592CDFAF8C7}"/>
                        </a:ext>
                      </a:extLst>
                    </p:cNvPr>
                    <p:cNvSpPr txBox="1">
                      <a:spLocks noChangeArrowheads="1"/>
                    </p:cNvSpPr>
                    <p:nvPr/>
                  </p:nvSpPr>
                  <p:spPr bwMode="auto">
                    <a:xfrm>
                      <a:off x="4959" y="1314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a:t>
                      </a:r>
                      <a:endParaRPr lang="en-US" altLang="zh-CN"/>
                    </a:p>
                  </p:txBody>
                </p:sp>
                <p:sp>
                  <p:nvSpPr>
                    <p:cNvPr id="36901" name="Text Box 78">
                      <a:extLst>
                        <a:ext uri="{FF2B5EF4-FFF2-40B4-BE49-F238E27FC236}">
                          <a16:creationId xmlns:a16="http://schemas.microsoft.com/office/drawing/2014/main" id="{A5742FE4-E237-5FF5-DAB6-1095F1BA7C01}"/>
                        </a:ext>
                      </a:extLst>
                    </p:cNvPr>
                    <p:cNvSpPr txBox="1">
                      <a:spLocks noChangeArrowheads="1"/>
                    </p:cNvSpPr>
                    <p:nvPr/>
                  </p:nvSpPr>
                  <p:spPr bwMode="auto">
                    <a:xfrm>
                      <a:off x="5639" y="1310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7</a:t>
                      </a:r>
                      <a:endParaRPr lang="en-US" altLang="zh-CN"/>
                    </a:p>
                  </p:txBody>
                </p:sp>
                <p:sp>
                  <p:nvSpPr>
                    <p:cNvPr id="36902" name="Text Box 79">
                      <a:extLst>
                        <a:ext uri="{FF2B5EF4-FFF2-40B4-BE49-F238E27FC236}">
                          <a16:creationId xmlns:a16="http://schemas.microsoft.com/office/drawing/2014/main" id="{51B8738B-1C27-6919-12C8-6895BFEB4CF4}"/>
                        </a:ext>
                      </a:extLst>
                    </p:cNvPr>
                    <p:cNvSpPr txBox="1">
                      <a:spLocks noChangeArrowheads="1"/>
                    </p:cNvSpPr>
                    <p:nvPr/>
                  </p:nvSpPr>
                  <p:spPr bwMode="auto">
                    <a:xfrm>
                      <a:off x="4939" y="1262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4</a:t>
                      </a:r>
                      <a:endParaRPr lang="en-US" altLang="zh-CN"/>
                    </a:p>
                  </p:txBody>
                </p:sp>
                <p:sp>
                  <p:nvSpPr>
                    <p:cNvPr id="36903" name="Text Box 80">
                      <a:extLst>
                        <a:ext uri="{FF2B5EF4-FFF2-40B4-BE49-F238E27FC236}">
                          <a16:creationId xmlns:a16="http://schemas.microsoft.com/office/drawing/2014/main" id="{5EE4A206-A6AA-BD69-A3B7-23A2E788029A}"/>
                        </a:ext>
                      </a:extLst>
                    </p:cNvPr>
                    <p:cNvSpPr txBox="1">
                      <a:spLocks noChangeArrowheads="1"/>
                    </p:cNvSpPr>
                    <p:nvPr/>
                  </p:nvSpPr>
                  <p:spPr bwMode="auto">
                    <a:xfrm>
                      <a:off x="4889" y="128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10</a:t>
                      </a:r>
                      <a:endParaRPr lang="en-US" altLang="zh-CN"/>
                    </a:p>
                  </p:txBody>
                </p:sp>
                <p:sp>
                  <p:nvSpPr>
                    <p:cNvPr id="36904" name="Rectangle 81">
                      <a:extLst>
                        <a:ext uri="{FF2B5EF4-FFF2-40B4-BE49-F238E27FC236}">
                          <a16:creationId xmlns:a16="http://schemas.microsoft.com/office/drawing/2014/main" id="{D278FEF6-C0B1-195C-C4A7-FBDA82BA41FF}"/>
                        </a:ext>
                      </a:extLst>
                    </p:cNvPr>
                    <p:cNvSpPr>
                      <a:spLocks noChangeArrowheads="1"/>
                    </p:cNvSpPr>
                    <p:nvPr/>
                  </p:nvSpPr>
                  <p:spPr bwMode="auto">
                    <a:xfrm>
                      <a:off x="5189" y="12220"/>
                      <a:ext cx="1531"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5" name="Line 82">
                      <a:extLst>
                        <a:ext uri="{FF2B5EF4-FFF2-40B4-BE49-F238E27FC236}">
                          <a16:creationId xmlns:a16="http://schemas.microsoft.com/office/drawing/2014/main" id="{22266286-BDBC-6B71-7748-3A6EA76EFFEB}"/>
                        </a:ext>
                      </a:extLst>
                    </p:cNvPr>
                    <p:cNvSpPr>
                      <a:spLocks noChangeShapeType="1"/>
                    </p:cNvSpPr>
                    <p:nvPr/>
                  </p:nvSpPr>
                  <p:spPr bwMode="auto">
                    <a:xfrm>
                      <a:off x="5249" y="12844"/>
                      <a:ext cx="14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Text Box 83">
                      <a:extLst>
                        <a:ext uri="{FF2B5EF4-FFF2-40B4-BE49-F238E27FC236}">
                          <a16:creationId xmlns:a16="http://schemas.microsoft.com/office/drawing/2014/main" id="{628F81C3-E6BE-144D-7035-777CE71545FE}"/>
                        </a:ext>
                      </a:extLst>
                    </p:cNvPr>
                    <p:cNvSpPr txBox="1">
                      <a:spLocks noChangeArrowheads="1"/>
                    </p:cNvSpPr>
                    <p:nvPr/>
                  </p:nvSpPr>
                  <p:spPr bwMode="auto">
                    <a:xfrm>
                      <a:off x="5699" y="1250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8</a:t>
                      </a:r>
                      <a:endParaRPr lang="en-US" altLang="zh-CN"/>
                    </a:p>
                  </p:txBody>
                </p:sp>
                <p:sp>
                  <p:nvSpPr>
                    <p:cNvPr id="36907" name="Text Box 84">
                      <a:extLst>
                        <a:ext uri="{FF2B5EF4-FFF2-40B4-BE49-F238E27FC236}">
                          <a16:creationId xmlns:a16="http://schemas.microsoft.com/office/drawing/2014/main" id="{04CEAB9F-9936-721B-E42C-50DE1327F1D9}"/>
                        </a:ext>
                      </a:extLst>
                    </p:cNvPr>
                    <p:cNvSpPr txBox="1">
                      <a:spLocks noChangeArrowheads="1"/>
                    </p:cNvSpPr>
                    <p:nvPr/>
                  </p:nvSpPr>
                  <p:spPr bwMode="auto">
                    <a:xfrm>
                      <a:off x="5319" y="1250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9</a:t>
                      </a:r>
                      <a:endParaRPr lang="en-US" altLang="zh-CN"/>
                    </a:p>
                  </p:txBody>
                </p:sp>
                <p:sp>
                  <p:nvSpPr>
                    <p:cNvPr id="36908" name="Rectangle 85">
                      <a:extLst>
                        <a:ext uri="{FF2B5EF4-FFF2-40B4-BE49-F238E27FC236}">
                          <a16:creationId xmlns:a16="http://schemas.microsoft.com/office/drawing/2014/main" id="{06A4B479-9068-D998-B0EE-1E51A0323735}"/>
                        </a:ext>
                      </a:extLst>
                    </p:cNvPr>
                    <p:cNvSpPr>
                      <a:spLocks noChangeArrowheads="1"/>
                    </p:cNvSpPr>
                    <p:nvPr/>
                  </p:nvSpPr>
                  <p:spPr bwMode="auto">
                    <a:xfrm>
                      <a:off x="6354" y="12703"/>
                      <a:ext cx="470"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9" name="Line 86">
                      <a:extLst>
                        <a:ext uri="{FF2B5EF4-FFF2-40B4-BE49-F238E27FC236}">
                          <a16:creationId xmlns:a16="http://schemas.microsoft.com/office/drawing/2014/main" id="{2360DA7D-204A-2C66-D3CB-5F9E1F848D28}"/>
                        </a:ext>
                      </a:extLst>
                    </p:cNvPr>
                    <p:cNvSpPr>
                      <a:spLocks noChangeShapeType="1"/>
                    </p:cNvSpPr>
                    <p:nvPr/>
                  </p:nvSpPr>
                  <p:spPr bwMode="auto">
                    <a:xfrm>
                      <a:off x="6329" y="12844"/>
                      <a:ext cx="1" cy="4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Text Box 87">
                      <a:extLst>
                        <a:ext uri="{FF2B5EF4-FFF2-40B4-BE49-F238E27FC236}">
                          <a16:creationId xmlns:a16="http://schemas.microsoft.com/office/drawing/2014/main" id="{9F7E8365-DA4D-2646-4A7B-A9B751804197}"/>
                        </a:ext>
                      </a:extLst>
                    </p:cNvPr>
                    <p:cNvSpPr txBox="1">
                      <a:spLocks noChangeArrowheads="1"/>
                    </p:cNvSpPr>
                    <p:nvPr/>
                  </p:nvSpPr>
                  <p:spPr bwMode="auto">
                    <a:xfrm>
                      <a:off x="6229" y="1252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5</a:t>
                      </a:r>
                      <a:endParaRPr lang="en-US" altLang="zh-CN"/>
                    </a:p>
                  </p:txBody>
                </p:sp>
                <p:sp>
                  <p:nvSpPr>
                    <p:cNvPr id="36911" name="Text Box 88">
                      <a:extLst>
                        <a:ext uri="{FF2B5EF4-FFF2-40B4-BE49-F238E27FC236}">
                          <a16:creationId xmlns:a16="http://schemas.microsoft.com/office/drawing/2014/main" id="{D5F5CA04-8102-5072-6543-3DC2C02A174B}"/>
                        </a:ext>
                      </a:extLst>
                    </p:cNvPr>
                    <p:cNvSpPr txBox="1">
                      <a:spLocks noChangeArrowheads="1"/>
                    </p:cNvSpPr>
                    <p:nvPr/>
                  </p:nvSpPr>
                  <p:spPr bwMode="auto">
                    <a:xfrm>
                      <a:off x="6269" y="1305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6</a:t>
                      </a:r>
                      <a:endParaRPr lang="en-US" altLang="zh-CN"/>
                    </a:p>
                  </p:txBody>
                </p:sp>
              </p:grpSp>
              <p:sp>
                <p:nvSpPr>
                  <p:cNvPr id="36890" name="Text Box 89">
                    <a:extLst>
                      <a:ext uri="{FF2B5EF4-FFF2-40B4-BE49-F238E27FC236}">
                        <a16:creationId xmlns:a16="http://schemas.microsoft.com/office/drawing/2014/main" id="{230FC3BD-EDCC-1B8C-2B71-64B38CC15BF6}"/>
                      </a:ext>
                    </a:extLst>
                  </p:cNvPr>
                  <p:cNvSpPr txBox="1">
                    <a:spLocks noChangeArrowheads="1"/>
                  </p:cNvSpPr>
                  <p:nvPr/>
                </p:nvSpPr>
                <p:spPr bwMode="auto">
                  <a:xfrm>
                    <a:off x="8099" y="12004"/>
                    <a:ext cx="72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对右</a:t>
                    </a:r>
                  </a:p>
                  <a:p>
                    <a:pPr algn="just" eaLnBrk="1" hangingPunct="1"/>
                    <a:r>
                      <a:rPr lang="zh-CN" altLang="en-US" sz="1200">
                        <a:latin typeface="Times New Roman" panose="02020603050405020304" pitchFamily="18" charset="0"/>
                      </a:rPr>
                      <a:t>边裁</a:t>
                    </a:r>
                    <a:endParaRPr lang="zh-CN" altLang="en-US" sz="1200"/>
                  </a:p>
                </p:txBody>
              </p:sp>
              <p:sp>
                <p:nvSpPr>
                  <p:cNvPr id="36891" name="Line 90">
                    <a:extLst>
                      <a:ext uri="{FF2B5EF4-FFF2-40B4-BE49-F238E27FC236}">
                        <a16:creationId xmlns:a16="http://schemas.microsoft.com/office/drawing/2014/main" id="{A73CA2FC-FE57-4239-EA86-319F8EC915E8}"/>
                      </a:ext>
                    </a:extLst>
                  </p:cNvPr>
                  <p:cNvSpPr>
                    <a:spLocks noChangeShapeType="1"/>
                  </p:cNvSpPr>
                  <p:nvPr/>
                </p:nvSpPr>
                <p:spPr bwMode="auto">
                  <a:xfrm>
                    <a:off x="7919" y="12170"/>
                    <a:ext cx="1"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2" name="Text Box 91">
                    <a:extLst>
                      <a:ext uri="{FF2B5EF4-FFF2-40B4-BE49-F238E27FC236}">
                        <a16:creationId xmlns:a16="http://schemas.microsoft.com/office/drawing/2014/main" id="{5D7D384D-3C97-F34A-A9FB-CD246567B753}"/>
                      </a:ext>
                    </a:extLst>
                  </p:cNvPr>
                  <p:cNvSpPr txBox="1">
                    <a:spLocks noChangeArrowheads="1"/>
                  </p:cNvSpPr>
                  <p:nvPr/>
                </p:nvSpPr>
                <p:spPr bwMode="auto">
                  <a:xfrm>
                    <a:off x="6659" y="12532"/>
                    <a:ext cx="72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对底</a:t>
                    </a:r>
                  </a:p>
                  <a:p>
                    <a:pPr algn="just" eaLnBrk="1" hangingPunct="1"/>
                    <a:r>
                      <a:rPr lang="zh-CN" altLang="en-US" sz="1200">
                        <a:latin typeface="Times New Roman" panose="02020603050405020304" pitchFamily="18" charset="0"/>
                      </a:rPr>
                      <a:t>边裁</a:t>
                    </a:r>
                    <a:endParaRPr lang="zh-CN" altLang="en-US" sz="1200"/>
                  </a:p>
                </p:txBody>
              </p:sp>
              <p:sp>
                <p:nvSpPr>
                  <p:cNvPr id="36893" name="Line 92">
                    <a:extLst>
                      <a:ext uri="{FF2B5EF4-FFF2-40B4-BE49-F238E27FC236}">
                        <a16:creationId xmlns:a16="http://schemas.microsoft.com/office/drawing/2014/main" id="{B5177671-F5D6-4DAF-8B2F-FD763E4368A1}"/>
                      </a:ext>
                    </a:extLst>
                  </p:cNvPr>
                  <p:cNvSpPr>
                    <a:spLocks noChangeShapeType="1"/>
                  </p:cNvSpPr>
                  <p:nvPr/>
                </p:nvSpPr>
                <p:spPr bwMode="auto">
                  <a:xfrm flipH="1">
                    <a:off x="6709" y="13312"/>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36871" name="Group 98">
            <a:extLst>
              <a:ext uri="{FF2B5EF4-FFF2-40B4-BE49-F238E27FC236}">
                <a16:creationId xmlns:a16="http://schemas.microsoft.com/office/drawing/2014/main" id="{8C54DC11-D074-1C26-6183-BD1431D48ED9}"/>
              </a:ext>
            </a:extLst>
          </p:cNvPr>
          <p:cNvGrpSpPr>
            <a:grpSpLocks/>
          </p:cNvGrpSpPr>
          <p:nvPr/>
        </p:nvGrpSpPr>
        <p:grpSpPr bwMode="auto">
          <a:xfrm>
            <a:off x="8027988" y="3933825"/>
            <a:ext cx="865187" cy="649288"/>
            <a:chOff x="5057" y="2478"/>
            <a:chExt cx="545" cy="409"/>
          </a:xfrm>
        </p:grpSpPr>
        <p:sp>
          <p:nvSpPr>
            <p:cNvPr id="36872" name="AutoShape 96">
              <a:hlinkClick r:id="rId2" action="ppaction://hlinkfile" highlightClick="1"/>
              <a:extLst>
                <a:ext uri="{FF2B5EF4-FFF2-40B4-BE49-F238E27FC236}">
                  <a16:creationId xmlns:a16="http://schemas.microsoft.com/office/drawing/2014/main" id="{5F19BE88-05F9-DE11-8260-BE5FB4892C88}"/>
                </a:ext>
              </a:extLst>
            </p:cNvPr>
            <p:cNvSpPr>
              <a:spLocks noChangeArrowheads="1"/>
            </p:cNvSpPr>
            <p:nvPr/>
          </p:nvSpPr>
          <p:spPr bwMode="auto">
            <a:xfrm>
              <a:off x="5057" y="2478"/>
              <a:ext cx="545" cy="409"/>
            </a:xfrm>
            <a:prstGeom prst="actionButtonMovie">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Text Box 97">
              <a:extLst>
                <a:ext uri="{FF2B5EF4-FFF2-40B4-BE49-F238E27FC236}">
                  <a16:creationId xmlns:a16="http://schemas.microsoft.com/office/drawing/2014/main" id="{F423AA23-EDAC-23D5-35EC-451896ACC2BD}"/>
                </a:ext>
              </a:extLst>
            </p:cNvPr>
            <p:cNvSpPr txBox="1">
              <a:spLocks noChangeArrowheads="1"/>
            </p:cNvSpPr>
            <p:nvPr/>
          </p:nvSpPr>
          <p:spPr bwMode="auto">
            <a:xfrm>
              <a:off x="5057" y="256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chemeClr val="tx2"/>
                  </a:solidFill>
                </a:rPr>
                <a:t>Demo</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Effect transition="in" filter="wipe(left)">
                                      <p:cBhvr>
                                        <p:cTn id="7" dur="500"/>
                                        <p:tgtEl>
                                          <p:spTgt spid="99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wipe(left)">
                                      <p:cBhvr>
                                        <p:cTn id="12" dur="500"/>
                                        <p:tgtEl>
                                          <p:spTgt spid="99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P spid="993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D171C79D-0E4A-47F3-CE9C-0888211166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4B6907-5B19-46A4-BB3C-20D3E1F98E0D}" type="slidenum">
              <a:rPr lang="en-US" altLang="zh-CN"/>
              <a:pPr eaLnBrk="1" hangingPunct="1"/>
              <a:t>34</a:t>
            </a:fld>
            <a:endParaRPr lang="en-US" altLang="zh-CN"/>
          </a:p>
        </p:txBody>
      </p:sp>
      <p:sp>
        <p:nvSpPr>
          <p:cNvPr id="37891" name="Rectangle 2">
            <a:extLst>
              <a:ext uri="{FF2B5EF4-FFF2-40B4-BE49-F238E27FC236}">
                <a16:creationId xmlns:a16="http://schemas.microsoft.com/office/drawing/2014/main" id="{3ABC9453-C6BA-89B2-82F4-B0B6D5D9D49E}"/>
              </a:ext>
            </a:extLst>
          </p:cNvPr>
          <p:cNvSpPr>
            <a:spLocks noGrp="1" noRot="1" noChangeArrowheads="1"/>
          </p:cNvSpPr>
          <p:nvPr>
            <p:ph type="title"/>
          </p:nvPr>
        </p:nvSpPr>
        <p:spPr>
          <a:xfrm>
            <a:off x="838200" y="609600"/>
            <a:ext cx="7772400" cy="762000"/>
          </a:xfrm>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-1/7</a:t>
            </a:r>
          </a:p>
        </p:txBody>
      </p:sp>
      <p:sp>
        <p:nvSpPr>
          <p:cNvPr id="37892" name="Rectangle 3">
            <a:extLst>
              <a:ext uri="{FF2B5EF4-FFF2-40B4-BE49-F238E27FC236}">
                <a16:creationId xmlns:a16="http://schemas.microsoft.com/office/drawing/2014/main" id="{FC0142FF-37BB-8A98-B34D-314430495790}"/>
              </a:ext>
            </a:extLst>
          </p:cNvPr>
          <p:cNvSpPr>
            <a:spLocks noGrp="1" noRot="1" noChangeArrowheads="1"/>
          </p:cNvSpPr>
          <p:nvPr>
            <p:ph type="body" idx="1"/>
          </p:nvPr>
        </p:nvSpPr>
        <p:spPr>
          <a:xfrm>
            <a:off x="107950" y="1700213"/>
            <a:ext cx="8893175" cy="4395787"/>
          </a:xfrm>
        </p:spPr>
        <p:txBody>
          <a:bodyPr/>
          <a:lstStyle/>
          <a:p>
            <a:pPr eaLnBrk="1" hangingPunct="1">
              <a:lnSpc>
                <a:spcPct val="90000"/>
              </a:lnSpc>
              <a:buFont typeface="Wingdings" panose="05000000000000000000" pitchFamily="2" charset="2"/>
              <a:buNone/>
            </a:pPr>
            <a:endParaRPr lang="en-US" altLang="zh-CN" b="1"/>
          </a:p>
          <a:p>
            <a:pPr lvl="1" eaLnBrk="1" hangingPunct="1">
              <a:lnSpc>
                <a:spcPct val="90000"/>
              </a:lnSpc>
              <a:buFont typeface="Wingdings" panose="05000000000000000000" pitchFamily="2" charset="2"/>
              <a:buNone/>
            </a:pPr>
            <a:r>
              <a:rPr lang="zh-CN" altLang="en-US" b="1"/>
              <a:t>裁剪窗口为任意多边形（</a:t>
            </a:r>
            <a:r>
              <a:rPr lang="zh-CN" altLang="en-US"/>
              <a:t>凸、凹、带内环）</a:t>
            </a:r>
            <a:r>
              <a:rPr lang="zh-CN" altLang="en-US" b="1"/>
              <a:t>的情况：</a:t>
            </a:r>
          </a:p>
          <a:p>
            <a:pPr lvl="1" eaLnBrk="1" hangingPunct="1">
              <a:lnSpc>
                <a:spcPct val="90000"/>
              </a:lnSpc>
            </a:pPr>
            <a:endParaRPr lang="zh-CN" altLang="en-US" b="1"/>
          </a:p>
          <a:p>
            <a:pPr lvl="1" eaLnBrk="1" hangingPunct="1">
              <a:lnSpc>
                <a:spcPct val="90000"/>
              </a:lnSpc>
            </a:pPr>
            <a:endParaRPr lang="zh-CN" altLang="en-US" b="1"/>
          </a:p>
          <a:p>
            <a:pPr lvl="1" eaLnBrk="1" hangingPunct="1">
              <a:lnSpc>
                <a:spcPct val="90000"/>
              </a:lnSpc>
            </a:pPr>
            <a:endParaRPr lang="zh-CN" altLang="en-US" b="1"/>
          </a:p>
          <a:p>
            <a:pPr lvl="1" eaLnBrk="1" hangingPunct="1">
              <a:lnSpc>
                <a:spcPct val="90000"/>
              </a:lnSpc>
            </a:pPr>
            <a:endParaRPr lang="zh-CN" altLang="en-US" b="1"/>
          </a:p>
          <a:p>
            <a:pPr lvl="1" eaLnBrk="1" hangingPunct="1">
              <a:lnSpc>
                <a:spcPct val="90000"/>
              </a:lnSpc>
            </a:pPr>
            <a:endParaRPr lang="zh-CN" altLang="en-US" b="1"/>
          </a:p>
          <a:p>
            <a:pPr lvl="1" eaLnBrk="1" hangingPunct="1">
              <a:lnSpc>
                <a:spcPct val="90000"/>
              </a:lnSpc>
            </a:pPr>
            <a:r>
              <a:rPr lang="zh-CN" altLang="en-US" b="1"/>
              <a:t>主多边形：被裁剪多边形，记为</a:t>
            </a:r>
            <a:r>
              <a:rPr lang="en-US" altLang="zh-CN" b="1"/>
              <a:t>SP </a:t>
            </a:r>
          </a:p>
          <a:p>
            <a:pPr lvl="1" eaLnBrk="1" hangingPunct="1">
              <a:lnSpc>
                <a:spcPct val="90000"/>
              </a:lnSpc>
            </a:pPr>
            <a:r>
              <a:rPr lang="zh-CN" altLang="en-US" b="1"/>
              <a:t>裁剪多边形：裁剪窗口，记为</a:t>
            </a:r>
            <a:r>
              <a:rPr lang="en-US" altLang="zh-CN" b="1"/>
              <a:t>CP </a:t>
            </a:r>
          </a:p>
          <a:p>
            <a:pPr lvl="1" eaLnBrk="1" hangingPunct="1">
              <a:lnSpc>
                <a:spcPct val="90000"/>
              </a:lnSpc>
            </a:pPr>
            <a:endParaRPr lang="en-US" altLang="zh-CN" b="1"/>
          </a:p>
        </p:txBody>
      </p:sp>
      <p:pic>
        <p:nvPicPr>
          <p:cNvPr id="37893" name="Picture 4" descr="6P21">
            <a:extLst>
              <a:ext uri="{FF2B5EF4-FFF2-40B4-BE49-F238E27FC236}">
                <a16:creationId xmlns:a16="http://schemas.microsoft.com/office/drawing/2014/main" id="{E1D7DF5B-C749-FD1E-6EB2-404C20796F76}"/>
              </a:ext>
            </a:extLst>
          </p:cNvPr>
          <p:cNvPicPr>
            <a:picLocks noChangeAspect="1" noChangeArrowheads="1"/>
          </p:cNvPicPr>
          <p:nvPr/>
        </p:nvPicPr>
        <p:blipFill>
          <a:blip r:embed="rId2">
            <a:lum bright="-98000" contrast="100000"/>
            <a:extLst>
              <a:ext uri="{28A0092B-C50C-407E-A947-70E740481C1C}">
                <a14:useLocalDpi xmlns:a14="http://schemas.microsoft.com/office/drawing/2010/main" val="0"/>
              </a:ext>
            </a:extLst>
          </a:blip>
          <a:srcRect/>
          <a:stretch>
            <a:fillRect/>
          </a:stretch>
        </p:blipFill>
        <p:spPr bwMode="auto">
          <a:xfrm>
            <a:off x="1295400" y="2895600"/>
            <a:ext cx="68580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7FC45D7D-B178-111D-4C61-76B49769B6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559077-F317-4078-96CD-56776E6F635B}" type="slidenum">
              <a:rPr lang="en-US" altLang="zh-CN"/>
              <a:pPr eaLnBrk="1" hangingPunct="1"/>
              <a:t>35</a:t>
            </a:fld>
            <a:endParaRPr lang="en-US" altLang="zh-CN"/>
          </a:p>
        </p:txBody>
      </p:sp>
      <p:sp>
        <p:nvSpPr>
          <p:cNvPr id="38915" name="Rectangle 2">
            <a:extLst>
              <a:ext uri="{FF2B5EF4-FFF2-40B4-BE49-F238E27FC236}">
                <a16:creationId xmlns:a16="http://schemas.microsoft.com/office/drawing/2014/main" id="{88129D09-0DCA-D700-7393-D8E1280887FE}"/>
              </a:ext>
            </a:extLst>
          </p:cNvPr>
          <p:cNvSpPr>
            <a:spLocks noGrp="1" noRot="1" noChangeArrowheads="1"/>
          </p:cNvSpPr>
          <p:nvPr>
            <p:ph type="body" idx="1"/>
          </p:nvPr>
        </p:nvSpPr>
        <p:spPr>
          <a:xfrm>
            <a:off x="107950" y="1828800"/>
            <a:ext cx="9217025" cy="3400425"/>
          </a:xfrm>
        </p:spPr>
        <p:txBody>
          <a:bodyPr/>
          <a:lstStyle/>
          <a:p>
            <a:pPr eaLnBrk="1" hangingPunct="1"/>
            <a:r>
              <a:rPr lang="zh-CN" altLang="en-US" b="1"/>
              <a:t>约定：</a:t>
            </a:r>
          </a:p>
          <a:p>
            <a:pPr lvl="1" eaLnBrk="1" hangingPunct="1"/>
            <a:r>
              <a:rPr lang="en-US" altLang="zh-CN" b="1"/>
              <a:t>SP</a:t>
            </a:r>
            <a:r>
              <a:rPr lang="zh-CN" altLang="en-US" b="1"/>
              <a:t>与</a:t>
            </a:r>
            <a:r>
              <a:rPr lang="en-US" altLang="zh-CN" b="1"/>
              <a:t>CP</a:t>
            </a:r>
            <a:r>
              <a:rPr lang="zh-CN" altLang="en-US" b="1"/>
              <a:t>均用它们顶点的环形链表定义</a:t>
            </a:r>
          </a:p>
          <a:p>
            <a:pPr lvl="1" eaLnBrk="1" hangingPunct="1"/>
            <a:r>
              <a:rPr lang="zh-CN" altLang="en-US" b="1"/>
              <a:t>外边界取顺时针方向</a:t>
            </a:r>
          </a:p>
          <a:p>
            <a:pPr lvl="1" eaLnBrk="1" hangingPunct="1"/>
            <a:r>
              <a:rPr lang="zh-CN" altLang="en-US" b="1"/>
              <a:t>内边界取逆时针方向</a:t>
            </a:r>
          </a:p>
          <a:p>
            <a:pPr lvl="1" eaLnBrk="1" hangingPunct="1"/>
            <a:r>
              <a:rPr lang="zh-CN" altLang="en-US" b="1"/>
              <a:t>使得沿多边形的边走动，</a:t>
            </a:r>
          </a:p>
          <a:p>
            <a:pPr lvl="1" eaLnBrk="1" hangingPunct="1">
              <a:buFont typeface="Wingdings" panose="05000000000000000000" pitchFamily="2" charset="2"/>
              <a:buNone/>
            </a:pPr>
            <a:r>
              <a:rPr lang="zh-CN" altLang="en-US" b="1"/>
              <a:t>   其右边为多边形的内部。</a:t>
            </a:r>
          </a:p>
        </p:txBody>
      </p:sp>
      <p:sp>
        <p:nvSpPr>
          <p:cNvPr id="38916" name="Rectangle 4">
            <a:extLst>
              <a:ext uri="{FF2B5EF4-FFF2-40B4-BE49-F238E27FC236}">
                <a16:creationId xmlns:a16="http://schemas.microsoft.com/office/drawing/2014/main" id="{F01472D2-8965-399E-7DBF-666A407C69BC}"/>
              </a:ext>
            </a:extLst>
          </p:cNvPr>
          <p:cNvSpPr>
            <a:spLocks noGrp="1" noRot="1" noChangeArrowheads="1"/>
          </p:cNvSpPr>
          <p:nvPr>
            <p:ph type="title"/>
          </p:nvPr>
        </p:nvSpPr>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-2/7</a:t>
            </a:r>
          </a:p>
        </p:txBody>
      </p:sp>
      <p:grpSp>
        <p:nvGrpSpPr>
          <p:cNvPr id="38917" name="Group 53">
            <a:extLst>
              <a:ext uri="{FF2B5EF4-FFF2-40B4-BE49-F238E27FC236}">
                <a16:creationId xmlns:a16="http://schemas.microsoft.com/office/drawing/2014/main" id="{AA46B4EA-1A24-FA20-C604-275D4F5DDABF}"/>
              </a:ext>
            </a:extLst>
          </p:cNvPr>
          <p:cNvGrpSpPr>
            <a:grpSpLocks/>
          </p:cNvGrpSpPr>
          <p:nvPr/>
        </p:nvGrpSpPr>
        <p:grpSpPr bwMode="auto">
          <a:xfrm>
            <a:off x="5202238" y="3300413"/>
            <a:ext cx="2609850" cy="2073275"/>
            <a:chOff x="3107" y="2024"/>
            <a:chExt cx="1644" cy="1306"/>
          </a:xfrm>
        </p:grpSpPr>
        <p:grpSp>
          <p:nvGrpSpPr>
            <p:cNvPr id="38918" name="Group 7">
              <a:extLst>
                <a:ext uri="{FF2B5EF4-FFF2-40B4-BE49-F238E27FC236}">
                  <a16:creationId xmlns:a16="http://schemas.microsoft.com/office/drawing/2014/main" id="{97774FD4-8BCF-7213-2F27-9CF949C1E53F}"/>
                </a:ext>
              </a:extLst>
            </p:cNvPr>
            <p:cNvGrpSpPr>
              <a:grpSpLocks/>
            </p:cNvGrpSpPr>
            <p:nvPr/>
          </p:nvGrpSpPr>
          <p:grpSpPr bwMode="auto">
            <a:xfrm>
              <a:off x="3107" y="2024"/>
              <a:ext cx="1620" cy="1294"/>
              <a:chOff x="3229" y="2026"/>
              <a:chExt cx="4050" cy="3236"/>
            </a:xfrm>
          </p:grpSpPr>
          <p:sp>
            <p:nvSpPr>
              <p:cNvPr id="38927" name="Text Box 8">
                <a:extLst>
                  <a:ext uri="{FF2B5EF4-FFF2-40B4-BE49-F238E27FC236}">
                    <a16:creationId xmlns:a16="http://schemas.microsoft.com/office/drawing/2014/main" id="{D2AAA4E3-2708-2C0F-15F1-FA72D07B2B63}"/>
                  </a:ext>
                </a:extLst>
              </p:cNvPr>
              <p:cNvSpPr txBox="1">
                <a:spLocks noChangeArrowheads="1"/>
              </p:cNvSpPr>
              <p:nvPr/>
            </p:nvSpPr>
            <p:spPr bwMode="auto">
              <a:xfrm>
                <a:off x="3229" y="2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2</a:t>
                </a:r>
                <a:endParaRPr lang="en-US" altLang="zh-CN"/>
              </a:p>
            </p:txBody>
          </p:sp>
          <p:sp>
            <p:nvSpPr>
              <p:cNvPr id="38928" name="Text Box 9">
                <a:extLst>
                  <a:ext uri="{FF2B5EF4-FFF2-40B4-BE49-F238E27FC236}">
                    <a16:creationId xmlns:a16="http://schemas.microsoft.com/office/drawing/2014/main" id="{A4F44767-8509-57A1-1BDF-41549599ED66}"/>
                  </a:ext>
                </a:extLst>
              </p:cNvPr>
              <p:cNvSpPr txBox="1">
                <a:spLocks noChangeArrowheads="1"/>
              </p:cNvSpPr>
              <p:nvPr/>
            </p:nvSpPr>
            <p:spPr bwMode="auto">
              <a:xfrm>
                <a:off x="323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1</a:t>
                </a:r>
                <a:endParaRPr lang="en-US" altLang="zh-CN"/>
              </a:p>
            </p:txBody>
          </p:sp>
          <p:sp>
            <p:nvSpPr>
              <p:cNvPr id="38929" name="Text Box 10">
                <a:extLst>
                  <a:ext uri="{FF2B5EF4-FFF2-40B4-BE49-F238E27FC236}">
                    <a16:creationId xmlns:a16="http://schemas.microsoft.com/office/drawing/2014/main" id="{CEFAA54B-8CEC-B5F1-5570-C8AF9FB10ED3}"/>
                  </a:ext>
                </a:extLst>
              </p:cNvPr>
              <p:cNvSpPr txBox="1">
                <a:spLocks noChangeArrowheads="1"/>
              </p:cNvSpPr>
              <p:nvPr/>
            </p:nvSpPr>
            <p:spPr bwMode="auto">
              <a:xfrm>
                <a:off x="6739" y="20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3</a:t>
                </a:r>
                <a:endParaRPr lang="en-US" altLang="zh-CN"/>
              </a:p>
            </p:txBody>
          </p:sp>
          <p:sp>
            <p:nvSpPr>
              <p:cNvPr id="38930" name="Text Box 11">
                <a:extLst>
                  <a:ext uri="{FF2B5EF4-FFF2-40B4-BE49-F238E27FC236}">
                    <a16:creationId xmlns:a16="http://schemas.microsoft.com/office/drawing/2014/main" id="{9FFA2092-172B-61DC-4E08-4AC24C3C048D}"/>
                  </a:ext>
                </a:extLst>
              </p:cNvPr>
              <p:cNvSpPr txBox="1">
                <a:spLocks noChangeArrowheads="1"/>
              </p:cNvSpPr>
              <p:nvPr/>
            </p:nvSpPr>
            <p:spPr bwMode="auto">
              <a:xfrm>
                <a:off x="671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4</a:t>
                </a:r>
                <a:endParaRPr lang="en-US" altLang="zh-CN"/>
              </a:p>
            </p:txBody>
          </p:sp>
          <p:sp>
            <p:nvSpPr>
              <p:cNvPr id="38931" name="Text Box 12">
                <a:extLst>
                  <a:ext uri="{FF2B5EF4-FFF2-40B4-BE49-F238E27FC236}">
                    <a16:creationId xmlns:a16="http://schemas.microsoft.com/office/drawing/2014/main" id="{230075D0-31D5-8A83-602D-E98D38164E3F}"/>
                  </a:ext>
                </a:extLst>
              </p:cNvPr>
              <p:cNvSpPr txBox="1">
                <a:spLocks noChangeArrowheads="1"/>
              </p:cNvSpPr>
              <p:nvPr/>
            </p:nvSpPr>
            <p:spPr bwMode="auto">
              <a:xfrm>
                <a:off x="3889" y="261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8</a:t>
                </a:r>
                <a:endParaRPr lang="en-US" altLang="zh-CN"/>
              </a:p>
            </p:txBody>
          </p:sp>
          <p:sp>
            <p:nvSpPr>
              <p:cNvPr id="38932" name="Text Box 13">
                <a:extLst>
                  <a:ext uri="{FF2B5EF4-FFF2-40B4-BE49-F238E27FC236}">
                    <a16:creationId xmlns:a16="http://schemas.microsoft.com/office/drawing/2014/main" id="{02ADAB73-2A4D-6418-9955-EB0C90B07D00}"/>
                  </a:ext>
                </a:extLst>
              </p:cNvPr>
              <p:cNvSpPr txBox="1">
                <a:spLocks noChangeArrowheads="1"/>
              </p:cNvSpPr>
              <p:nvPr/>
            </p:nvSpPr>
            <p:spPr bwMode="auto">
              <a:xfrm>
                <a:off x="6109" y="263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7</a:t>
                </a:r>
                <a:endParaRPr lang="en-US" altLang="zh-CN"/>
              </a:p>
            </p:txBody>
          </p:sp>
          <p:sp>
            <p:nvSpPr>
              <p:cNvPr id="38933" name="Text Box 14">
                <a:extLst>
                  <a:ext uri="{FF2B5EF4-FFF2-40B4-BE49-F238E27FC236}">
                    <a16:creationId xmlns:a16="http://schemas.microsoft.com/office/drawing/2014/main" id="{5D951668-45BA-B5A3-5DBF-B880A53B8F43}"/>
                  </a:ext>
                </a:extLst>
              </p:cNvPr>
              <p:cNvSpPr txBox="1">
                <a:spLocks noChangeArrowheads="1"/>
              </p:cNvSpPr>
              <p:nvPr/>
            </p:nvSpPr>
            <p:spPr bwMode="auto">
              <a:xfrm>
                <a:off x="3889" y="41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5</a:t>
                </a:r>
                <a:endParaRPr lang="en-US" altLang="zh-CN"/>
              </a:p>
            </p:txBody>
          </p:sp>
          <p:sp>
            <p:nvSpPr>
              <p:cNvPr id="38934" name="Text Box 15">
                <a:extLst>
                  <a:ext uri="{FF2B5EF4-FFF2-40B4-BE49-F238E27FC236}">
                    <a16:creationId xmlns:a16="http://schemas.microsoft.com/office/drawing/2014/main" id="{0A3385A2-7D34-7AFD-3225-3484F7419D11}"/>
                  </a:ext>
                </a:extLst>
              </p:cNvPr>
              <p:cNvSpPr txBox="1">
                <a:spLocks noChangeArrowheads="1"/>
              </p:cNvSpPr>
              <p:nvPr/>
            </p:nvSpPr>
            <p:spPr bwMode="auto">
              <a:xfrm>
                <a:off x="6109" y="42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6</a:t>
                </a:r>
                <a:endParaRPr lang="en-US" altLang="zh-CN"/>
              </a:p>
            </p:txBody>
          </p:sp>
          <p:grpSp>
            <p:nvGrpSpPr>
              <p:cNvPr id="38935" name="Group 16">
                <a:extLst>
                  <a:ext uri="{FF2B5EF4-FFF2-40B4-BE49-F238E27FC236}">
                    <a16:creationId xmlns:a16="http://schemas.microsoft.com/office/drawing/2014/main" id="{F8A8B627-6F9C-68BF-BA7C-B4C25563C2DC}"/>
                  </a:ext>
                </a:extLst>
              </p:cNvPr>
              <p:cNvGrpSpPr>
                <a:grpSpLocks/>
              </p:cNvGrpSpPr>
              <p:nvPr/>
            </p:nvGrpSpPr>
            <p:grpSpPr bwMode="auto">
              <a:xfrm>
                <a:off x="3599" y="2298"/>
                <a:ext cx="3240" cy="2653"/>
                <a:chOff x="3599" y="2298"/>
                <a:chExt cx="3240" cy="2653"/>
              </a:xfrm>
            </p:grpSpPr>
            <p:sp>
              <p:nvSpPr>
                <p:cNvPr id="38941" name="Line 17">
                  <a:extLst>
                    <a:ext uri="{FF2B5EF4-FFF2-40B4-BE49-F238E27FC236}">
                      <a16:creationId xmlns:a16="http://schemas.microsoft.com/office/drawing/2014/main" id="{1BF21198-9C29-7483-938F-106E5C28A8B8}"/>
                    </a:ext>
                  </a:extLst>
                </p:cNvPr>
                <p:cNvSpPr>
                  <a:spLocks noChangeShapeType="1"/>
                </p:cNvSpPr>
                <p:nvPr/>
              </p:nvSpPr>
              <p:spPr bwMode="auto">
                <a:xfrm>
                  <a:off x="3599" y="2298"/>
                  <a:ext cx="324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8942" name="Line 18">
                  <a:extLst>
                    <a:ext uri="{FF2B5EF4-FFF2-40B4-BE49-F238E27FC236}">
                      <a16:creationId xmlns:a16="http://schemas.microsoft.com/office/drawing/2014/main" id="{F0FF74BD-2026-83D7-43E8-C89F9AE04E76}"/>
                    </a:ext>
                  </a:extLst>
                </p:cNvPr>
                <p:cNvSpPr>
                  <a:spLocks noChangeShapeType="1"/>
                </p:cNvSpPr>
                <p:nvPr/>
              </p:nvSpPr>
              <p:spPr bwMode="auto">
                <a:xfrm>
                  <a:off x="3599" y="4950"/>
                  <a:ext cx="3240" cy="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19">
                  <a:extLst>
                    <a:ext uri="{FF2B5EF4-FFF2-40B4-BE49-F238E27FC236}">
                      <a16:creationId xmlns:a16="http://schemas.microsoft.com/office/drawing/2014/main" id="{21B1360E-66B7-68EB-F61A-5BAC0E2C06AF}"/>
                    </a:ext>
                  </a:extLst>
                </p:cNvPr>
                <p:cNvSpPr>
                  <a:spLocks noChangeShapeType="1"/>
                </p:cNvSpPr>
                <p:nvPr/>
              </p:nvSpPr>
              <p:spPr bwMode="auto">
                <a:xfrm flipV="1">
                  <a:off x="3599" y="2298"/>
                  <a:ext cx="1" cy="26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8944" name="Line 20">
                  <a:extLst>
                    <a:ext uri="{FF2B5EF4-FFF2-40B4-BE49-F238E27FC236}">
                      <a16:creationId xmlns:a16="http://schemas.microsoft.com/office/drawing/2014/main" id="{308083EE-C603-D907-4464-8FA78F203E97}"/>
                    </a:ext>
                  </a:extLst>
                </p:cNvPr>
                <p:cNvSpPr>
                  <a:spLocks noChangeShapeType="1"/>
                </p:cNvSpPr>
                <p:nvPr/>
              </p:nvSpPr>
              <p:spPr bwMode="auto">
                <a:xfrm flipV="1">
                  <a:off x="6838" y="2298"/>
                  <a:ext cx="1" cy="265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36" name="Group 21">
                <a:extLst>
                  <a:ext uri="{FF2B5EF4-FFF2-40B4-BE49-F238E27FC236}">
                    <a16:creationId xmlns:a16="http://schemas.microsoft.com/office/drawing/2014/main" id="{07EDF37F-B404-096F-AC5D-CFC9CCA094CC}"/>
                  </a:ext>
                </a:extLst>
              </p:cNvPr>
              <p:cNvGrpSpPr>
                <a:grpSpLocks/>
              </p:cNvGrpSpPr>
              <p:nvPr/>
            </p:nvGrpSpPr>
            <p:grpSpPr bwMode="auto">
              <a:xfrm>
                <a:off x="4279" y="2840"/>
                <a:ext cx="1920" cy="1632"/>
                <a:chOff x="4279" y="2840"/>
                <a:chExt cx="1920" cy="1632"/>
              </a:xfrm>
            </p:grpSpPr>
            <p:sp>
              <p:nvSpPr>
                <p:cNvPr id="38937" name="Line 22">
                  <a:extLst>
                    <a:ext uri="{FF2B5EF4-FFF2-40B4-BE49-F238E27FC236}">
                      <a16:creationId xmlns:a16="http://schemas.microsoft.com/office/drawing/2014/main" id="{4CFCC3DA-9454-DFF3-5703-4AA7907B6E94}"/>
                    </a:ext>
                  </a:extLst>
                </p:cNvPr>
                <p:cNvSpPr>
                  <a:spLocks noChangeShapeType="1"/>
                </p:cNvSpPr>
                <p:nvPr/>
              </p:nvSpPr>
              <p:spPr bwMode="auto">
                <a:xfrm>
                  <a:off x="4279" y="2840"/>
                  <a:ext cx="1920"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3">
                  <a:extLst>
                    <a:ext uri="{FF2B5EF4-FFF2-40B4-BE49-F238E27FC236}">
                      <a16:creationId xmlns:a16="http://schemas.microsoft.com/office/drawing/2014/main" id="{6B94289E-227E-46D8-C61A-30834E544949}"/>
                    </a:ext>
                  </a:extLst>
                </p:cNvPr>
                <p:cNvSpPr>
                  <a:spLocks noChangeShapeType="1"/>
                </p:cNvSpPr>
                <p:nvPr/>
              </p:nvSpPr>
              <p:spPr bwMode="auto">
                <a:xfrm>
                  <a:off x="4279" y="4471"/>
                  <a:ext cx="1920"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8939" name="Line 24">
                  <a:extLst>
                    <a:ext uri="{FF2B5EF4-FFF2-40B4-BE49-F238E27FC236}">
                      <a16:creationId xmlns:a16="http://schemas.microsoft.com/office/drawing/2014/main" id="{3AC9CCA2-D4B8-A21B-3691-3795770B7D84}"/>
                    </a:ext>
                  </a:extLst>
                </p:cNvPr>
                <p:cNvSpPr>
                  <a:spLocks noChangeShapeType="1"/>
                </p:cNvSpPr>
                <p:nvPr/>
              </p:nvSpPr>
              <p:spPr bwMode="auto">
                <a:xfrm flipV="1">
                  <a:off x="4279" y="2840"/>
                  <a:ext cx="1" cy="163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5">
                  <a:extLst>
                    <a:ext uri="{FF2B5EF4-FFF2-40B4-BE49-F238E27FC236}">
                      <a16:creationId xmlns:a16="http://schemas.microsoft.com/office/drawing/2014/main" id="{006F30D2-5F2E-6DA7-6080-6453136AB882}"/>
                    </a:ext>
                  </a:extLst>
                </p:cNvPr>
                <p:cNvSpPr>
                  <a:spLocks noChangeShapeType="1"/>
                </p:cNvSpPr>
                <p:nvPr/>
              </p:nvSpPr>
              <p:spPr bwMode="auto">
                <a:xfrm flipV="1">
                  <a:off x="6198" y="2840"/>
                  <a:ext cx="1" cy="163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8919" name="Text Box 45">
              <a:extLst>
                <a:ext uri="{FF2B5EF4-FFF2-40B4-BE49-F238E27FC236}">
                  <a16:creationId xmlns:a16="http://schemas.microsoft.com/office/drawing/2014/main" id="{02DA9AF4-1E88-4A08-BFE1-630C66167D67}"/>
                </a:ext>
              </a:extLst>
            </p:cNvPr>
            <p:cNvSpPr txBox="1">
              <a:spLocks noChangeArrowheads="1"/>
            </p:cNvSpPr>
            <p:nvPr/>
          </p:nvSpPr>
          <p:spPr bwMode="auto">
            <a:xfrm>
              <a:off x="3607" y="3143"/>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1</a:t>
              </a:r>
              <a:endParaRPr lang="en-US" altLang="zh-CN"/>
            </a:p>
          </p:txBody>
        </p:sp>
        <p:sp>
          <p:nvSpPr>
            <p:cNvPr id="38920" name="Text Box 46">
              <a:extLst>
                <a:ext uri="{FF2B5EF4-FFF2-40B4-BE49-F238E27FC236}">
                  <a16:creationId xmlns:a16="http://schemas.microsoft.com/office/drawing/2014/main" id="{442114A8-10F4-2497-4A23-89400E1BB601}"/>
                </a:ext>
              </a:extLst>
            </p:cNvPr>
            <p:cNvSpPr txBox="1">
              <a:spLocks noChangeArrowheads="1"/>
            </p:cNvSpPr>
            <p:nvPr/>
          </p:nvSpPr>
          <p:spPr bwMode="auto">
            <a:xfrm>
              <a:off x="3859" y="3143"/>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8</a:t>
              </a:r>
              <a:endParaRPr lang="en-US" altLang="zh-CN"/>
            </a:p>
          </p:txBody>
        </p:sp>
        <p:sp>
          <p:nvSpPr>
            <p:cNvPr id="38921" name="Text Box 47">
              <a:extLst>
                <a:ext uri="{FF2B5EF4-FFF2-40B4-BE49-F238E27FC236}">
                  <a16:creationId xmlns:a16="http://schemas.microsoft.com/office/drawing/2014/main" id="{F2C2AE41-68F9-9430-8C8D-DDACDA581113}"/>
                </a:ext>
              </a:extLst>
            </p:cNvPr>
            <p:cNvSpPr txBox="1">
              <a:spLocks noChangeArrowheads="1"/>
            </p:cNvSpPr>
            <p:nvPr/>
          </p:nvSpPr>
          <p:spPr bwMode="auto">
            <a:xfrm>
              <a:off x="3611" y="2944"/>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2</a:t>
              </a:r>
              <a:endParaRPr lang="en-US" altLang="zh-CN"/>
            </a:p>
          </p:txBody>
        </p:sp>
        <p:sp>
          <p:nvSpPr>
            <p:cNvPr id="38922" name="Text Box 48">
              <a:extLst>
                <a:ext uri="{FF2B5EF4-FFF2-40B4-BE49-F238E27FC236}">
                  <a16:creationId xmlns:a16="http://schemas.microsoft.com/office/drawing/2014/main" id="{0B48A8AB-A05D-26AB-E974-8DD58C014F53}"/>
                </a:ext>
              </a:extLst>
            </p:cNvPr>
            <p:cNvSpPr txBox="1">
              <a:spLocks noChangeArrowheads="1"/>
            </p:cNvSpPr>
            <p:nvPr/>
          </p:nvSpPr>
          <p:spPr bwMode="auto">
            <a:xfrm>
              <a:off x="4263" y="2433"/>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3</a:t>
              </a:r>
              <a:endParaRPr lang="en-US" altLang="zh-CN"/>
            </a:p>
          </p:txBody>
        </p:sp>
        <p:sp>
          <p:nvSpPr>
            <p:cNvPr id="38923" name="Text Box 49">
              <a:extLst>
                <a:ext uri="{FF2B5EF4-FFF2-40B4-BE49-F238E27FC236}">
                  <a16:creationId xmlns:a16="http://schemas.microsoft.com/office/drawing/2014/main" id="{3D11A635-7635-6313-DE8E-F8F6ABC57979}"/>
                </a:ext>
              </a:extLst>
            </p:cNvPr>
            <p:cNvSpPr txBox="1">
              <a:spLocks noChangeArrowheads="1"/>
            </p:cNvSpPr>
            <p:nvPr/>
          </p:nvSpPr>
          <p:spPr bwMode="auto">
            <a:xfrm>
              <a:off x="4531" y="2433"/>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4</a:t>
              </a:r>
              <a:endParaRPr lang="en-US" altLang="zh-CN"/>
            </a:p>
          </p:txBody>
        </p:sp>
        <p:sp>
          <p:nvSpPr>
            <p:cNvPr id="38924" name="Text Box 50">
              <a:extLst>
                <a:ext uri="{FF2B5EF4-FFF2-40B4-BE49-F238E27FC236}">
                  <a16:creationId xmlns:a16="http://schemas.microsoft.com/office/drawing/2014/main" id="{3AA2F9D8-2DE4-3656-49D6-942085DAF9EC}"/>
                </a:ext>
              </a:extLst>
            </p:cNvPr>
            <p:cNvSpPr txBox="1">
              <a:spLocks noChangeArrowheads="1"/>
            </p:cNvSpPr>
            <p:nvPr/>
          </p:nvSpPr>
          <p:spPr bwMode="auto">
            <a:xfrm>
              <a:off x="4535" y="2640"/>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5</a:t>
              </a:r>
              <a:endParaRPr lang="en-US" altLang="zh-CN"/>
            </a:p>
          </p:txBody>
        </p:sp>
        <p:sp>
          <p:nvSpPr>
            <p:cNvPr id="38925" name="Text Box 51">
              <a:extLst>
                <a:ext uri="{FF2B5EF4-FFF2-40B4-BE49-F238E27FC236}">
                  <a16:creationId xmlns:a16="http://schemas.microsoft.com/office/drawing/2014/main" id="{876FFDB4-769B-B44E-8A46-DD903FF69285}"/>
                </a:ext>
              </a:extLst>
            </p:cNvPr>
            <p:cNvSpPr txBox="1">
              <a:spLocks noChangeArrowheads="1"/>
            </p:cNvSpPr>
            <p:nvPr/>
          </p:nvSpPr>
          <p:spPr bwMode="auto">
            <a:xfrm>
              <a:off x="4263" y="264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6</a:t>
              </a:r>
              <a:endParaRPr lang="en-US" altLang="zh-CN"/>
            </a:p>
          </p:txBody>
        </p:sp>
        <p:sp>
          <p:nvSpPr>
            <p:cNvPr id="38926" name="Text Box 52">
              <a:extLst>
                <a:ext uri="{FF2B5EF4-FFF2-40B4-BE49-F238E27FC236}">
                  <a16:creationId xmlns:a16="http://schemas.microsoft.com/office/drawing/2014/main" id="{DEA147CE-A566-4CE7-4374-E5B725AD756F}"/>
                </a:ext>
              </a:extLst>
            </p:cNvPr>
            <p:cNvSpPr txBox="1">
              <a:spLocks noChangeArrowheads="1"/>
            </p:cNvSpPr>
            <p:nvPr/>
          </p:nvSpPr>
          <p:spPr bwMode="auto">
            <a:xfrm>
              <a:off x="3863" y="2944"/>
              <a:ext cx="21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I</a:t>
              </a:r>
              <a:r>
                <a:rPr lang="en-US" altLang="zh-CN" sz="900" baseline="-25000">
                  <a:latin typeface="Times New Roman" panose="02020603050405020304" pitchFamily="18" charset="0"/>
                </a:rPr>
                <a:t>7</a:t>
              </a:r>
              <a:endParaRPr lang="en-US" altLang="zh-CN"/>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a:extLst>
              <a:ext uri="{FF2B5EF4-FFF2-40B4-BE49-F238E27FC236}">
                <a16:creationId xmlns:a16="http://schemas.microsoft.com/office/drawing/2014/main" id="{A1313FAF-3BC4-B6B6-D055-9E158E4F4B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3A6BD5-D089-47C4-8AAC-AABA166A0A49}" type="slidenum">
              <a:rPr lang="en-US" altLang="zh-CN"/>
              <a:pPr eaLnBrk="1" hangingPunct="1"/>
              <a:t>36</a:t>
            </a:fld>
            <a:endParaRPr lang="en-US" altLang="zh-CN"/>
          </a:p>
        </p:txBody>
      </p:sp>
      <p:sp>
        <p:nvSpPr>
          <p:cNvPr id="12292" name="Rectangle 2">
            <a:extLst>
              <a:ext uri="{FF2B5EF4-FFF2-40B4-BE49-F238E27FC236}">
                <a16:creationId xmlns:a16="http://schemas.microsoft.com/office/drawing/2014/main" id="{B8DDB898-524F-DA41-544C-38979B02B553}"/>
              </a:ext>
            </a:extLst>
          </p:cNvPr>
          <p:cNvSpPr>
            <a:spLocks noGrp="1" noRot="1" noChangeArrowheads="1"/>
          </p:cNvSpPr>
          <p:nvPr>
            <p:ph type="body" idx="1"/>
          </p:nvPr>
        </p:nvSpPr>
        <p:spPr>
          <a:xfrm>
            <a:off x="179388" y="1628775"/>
            <a:ext cx="6985000" cy="1944688"/>
          </a:xfrm>
        </p:spPr>
        <p:txBody>
          <a:bodyPr/>
          <a:lstStyle/>
          <a:p>
            <a:pPr eaLnBrk="1" hangingPunct="1">
              <a:lnSpc>
                <a:spcPct val="120000"/>
              </a:lnSpc>
            </a:pPr>
            <a:r>
              <a:rPr lang="en-US" altLang="zh-CN" sz="2800" b="1"/>
              <a:t>SP</a:t>
            </a:r>
            <a:r>
              <a:rPr lang="zh-CN" altLang="en-US" sz="2800" b="1"/>
              <a:t>和</a:t>
            </a:r>
            <a:r>
              <a:rPr lang="en-US" altLang="zh-CN" sz="2800" b="1"/>
              <a:t>CP</a:t>
            </a:r>
            <a:r>
              <a:rPr lang="zh-CN" altLang="en-US" sz="2800" b="1"/>
              <a:t>把二维平面分成两部分。</a:t>
            </a:r>
          </a:p>
          <a:p>
            <a:pPr eaLnBrk="1" hangingPunct="1">
              <a:lnSpc>
                <a:spcPct val="120000"/>
              </a:lnSpc>
            </a:pPr>
            <a:r>
              <a:rPr lang="zh-CN" altLang="en-US" sz="2800" b="1"/>
              <a:t>内裁剪：</a:t>
            </a:r>
            <a:r>
              <a:rPr lang="en-US" altLang="zh-CN" sz="2800" b="1"/>
              <a:t>SP∩CP</a:t>
            </a:r>
          </a:p>
          <a:p>
            <a:pPr eaLnBrk="1" hangingPunct="1">
              <a:lnSpc>
                <a:spcPct val="120000"/>
              </a:lnSpc>
            </a:pPr>
            <a:r>
              <a:rPr lang="zh-CN" altLang="en-US" sz="2800" b="1"/>
              <a:t>外裁剪：</a:t>
            </a:r>
            <a:r>
              <a:rPr lang="en-US" altLang="zh-CN" sz="2800" b="1"/>
              <a:t>SP-CP</a:t>
            </a:r>
          </a:p>
        </p:txBody>
      </p:sp>
      <p:graphicFrame>
        <p:nvGraphicFramePr>
          <p:cNvPr id="12290" name="Object 3">
            <a:extLst>
              <a:ext uri="{FF2B5EF4-FFF2-40B4-BE49-F238E27FC236}">
                <a16:creationId xmlns:a16="http://schemas.microsoft.com/office/drawing/2014/main" id="{EAF95234-07AC-8099-AED7-4D3A8C2FA3A8}"/>
              </a:ext>
            </a:extLst>
          </p:cNvPr>
          <p:cNvGraphicFramePr>
            <a:graphicFrameLocks noChangeAspect="1"/>
          </p:cNvGraphicFramePr>
          <p:nvPr/>
        </p:nvGraphicFramePr>
        <p:xfrm>
          <a:off x="6084888" y="2133600"/>
          <a:ext cx="2886075" cy="3124200"/>
        </p:xfrm>
        <a:graphic>
          <a:graphicData uri="http://schemas.openxmlformats.org/presentationml/2006/ole">
            <mc:AlternateContent xmlns:mc="http://schemas.openxmlformats.org/markup-compatibility/2006">
              <mc:Choice xmlns:v="urn:schemas-microsoft-com:vml" Requires="v">
                <p:oleObj name="位图图像" r:id="rId2" imgW="2534004" imgH="2742857" progId="Paint.Picture">
                  <p:embed/>
                </p:oleObj>
              </mc:Choice>
              <mc:Fallback>
                <p:oleObj name="位图图像" r:id="rId2" imgW="2534004" imgH="2742857"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2133600"/>
                        <a:ext cx="2886075" cy="3124200"/>
                      </a:xfrm>
                      <a:prstGeom prst="rect">
                        <a:avLst/>
                      </a:prstGeom>
                      <a:noFill/>
                      <a:ln>
                        <a:noFill/>
                      </a:ln>
                      <a:effectLst/>
                      <a:extLst>
                        <a:ext uri="{909E8E84-426E-40DD-AFC4-6F175D3DCCD1}">
                          <a14:hiddenFill xmlns:a14="http://schemas.microsoft.com/office/drawing/2010/main">
                            <a:pattFill prst="pct5">
                              <a:fgClr>
                                <a:schemeClr val="hlink"/>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5">
            <a:extLst>
              <a:ext uri="{FF2B5EF4-FFF2-40B4-BE49-F238E27FC236}">
                <a16:creationId xmlns:a16="http://schemas.microsoft.com/office/drawing/2014/main" id="{32487604-AA44-ADC1-766C-B5E397233539}"/>
              </a:ext>
            </a:extLst>
          </p:cNvPr>
          <p:cNvSpPr>
            <a:spLocks noGrp="1" noRot="1" noChangeArrowheads="1"/>
          </p:cNvSpPr>
          <p:nvPr>
            <p:ph type="title"/>
          </p:nvPr>
        </p:nvSpPr>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-3/7</a:t>
            </a:r>
          </a:p>
        </p:txBody>
      </p:sp>
      <p:sp>
        <p:nvSpPr>
          <p:cNvPr id="56327" name="Text Box 7">
            <a:extLst>
              <a:ext uri="{FF2B5EF4-FFF2-40B4-BE49-F238E27FC236}">
                <a16:creationId xmlns:a16="http://schemas.microsoft.com/office/drawing/2014/main" id="{87A2B01D-37A9-B119-154C-4A7808983086}"/>
              </a:ext>
            </a:extLst>
          </p:cNvPr>
          <p:cNvSpPr txBox="1">
            <a:spLocks noChangeArrowheads="1"/>
          </p:cNvSpPr>
          <p:nvPr/>
        </p:nvSpPr>
        <p:spPr bwMode="auto">
          <a:xfrm>
            <a:off x="250825" y="3500438"/>
            <a:ext cx="5903913" cy="31686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a:solidFill>
                  <a:srgbClr val="000000"/>
                </a:solidFill>
                <a:latin typeface="Times New Roman" panose="02020603050405020304" pitchFamily="18" charset="0"/>
              </a:rPr>
              <a:t>裁剪结果区域的边界由两部分构成：</a:t>
            </a:r>
          </a:p>
          <a:p>
            <a:pPr lvl="1" eaLnBrk="1" hangingPunct="1">
              <a:lnSpc>
                <a:spcPct val="120000"/>
              </a:lnSpc>
              <a:buFontTx/>
              <a:buAutoNum type="arabicPeriod"/>
            </a:pPr>
            <a:r>
              <a:rPr kumimoji="1" lang="en-US" altLang="zh-CN" sz="2800" b="1">
                <a:solidFill>
                  <a:srgbClr val="000000"/>
                </a:solidFill>
                <a:latin typeface="Times New Roman" panose="02020603050405020304" pitchFamily="18" charset="0"/>
              </a:rPr>
              <a:t>SP</a:t>
            </a:r>
            <a:r>
              <a:rPr kumimoji="1" lang="zh-CN" altLang="en-US" sz="2800" b="1">
                <a:solidFill>
                  <a:srgbClr val="000000"/>
                </a:solidFill>
                <a:latin typeface="Times New Roman" panose="02020603050405020304" pitchFamily="18" charset="0"/>
              </a:rPr>
              <a:t>的部分边界</a:t>
            </a:r>
          </a:p>
          <a:p>
            <a:pPr lvl="1" eaLnBrk="1" hangingPunct="1">
              <a:lnSpc>
                <a:spcPct val="120000"/>
              </a:lnSpc>
              <a:buFontTx/>
              <a:buAutoNum type="arabicPeriod"/>
            </a:pPr>
            <a:r>
              <a:rPr kumimoji="1" lang="en-US" altLang="zh-CN" sz="2800" b="1">
                <a:solidFill>
                  <a:srgbClr val="000000"/>
                </a:solidFill>
                <a:latin typeface="Times New Roman" panose="02020603050405020304" pitchFamily="18" charset="0"/>
              </a:rPr>
              <a:t>CP</a:t>
            </a:r>
            <a:r>
              <a:rPr kumimoji="1" lang="zh-CN" altLang="en-US" sz="2800" b="1">
                <a:solidFill>
                  <a:srgbClr val="000000"/>
                </a:solidFill>
                <a:latin typeface="Times New Roman" panose="02020603050405020304" pitchFamily="18" charset="0"/>
              </a:rPr>
              <a:t>的部分边界</a:t>
            </a:r>
          </a:p>
          <a:p>
            <a:pPr eaLnBrk="1" hangingPunct="1">
              <a:lnSpc>
                <a:spcPct val="120000"/>
              </a:lnSpc>
            </a:pPr>
            <a:r>
              <a:rPr kumimoji="1" lang="zh-CN" altLang="en-US" sz="2800" b="1">
                <a:solidFill>
                  <a:srgbClr val="000000"/>
                </a:solidFill>
                <a:latin typeface="Times New Roman" panose="02020603050405020304" pitchFamily="18" charset="0"/>
              </a:rPr>
              <a:t>且在交点处，边界发生交替</a:t>
            </a:r>
          </a:p>
          <a:p>
            <a:pPr eaLnBrk="1" hangingPunct="1">
              <a:lnSpc>
                <a:spcPct val="120000"/>
              </a:lnSpc>
            </a:pPr>
            <a:r>
              <a:rPr kumimoji="1" lang="zh-CN" altLang="en-US" sz="2800" b="1">
                <a:solidFill>
                  <a:srgbClr val="000000"/>
                </a:solidFill>
                <a:latin typeface="Times New Roman" panose="02020603050405020304" pitchFamily="18" charset="0"/>
              </a:rPr>
              <a:t>即由</a:t>
            </a:r>
            <a:r>
              <a:rPr kumimoji="1" lang="en-US" altLang="zh-CN" sz="2800" b="1">
                <a:solidFill>
                  <a:srgbClr val="000000"/>
                </a:solidFill>
                <a:latin typeface="Times New Roman" panose="02020603050405020304" pitchFamily="18" charset="0"/>
              </a:rPr>
              <a:t>SP</a:t>
            </a:r>
            <a:r>
              <a:rPr kumimoji="1" lang="zh-CN" altLang="en-US" sz="2800" b="1">
                <a:solidFill>
                  <a:srgbClr val="000000"/>
                </a:solidFill>
                <a:latin typeface="Times New Roman" panose="02020603050405020304" pitchFamily="18" charset="0"/>
              </a:rPr>
              <a:t>边界转至</a:t>
            </a:r>
            <a:r>
              <a:rPr kumimoji="1" lang="en-US" altLang="zh-CN" sz="2800" b="1">
                <a:solidFill>
                  <a:srgbClr val="000000"/>
                </a:solidFill>
                <a:latin typeface="Times New Roman" panose="02020603050405020304" pitchFamily="18" charset="0"/>
              </a:rPr>
              <a:t>CP</a:t>
            </a:r>
            <a:r>
              <a:rPr kumimoji="1" lang="zh-CN" altLang="en-US" sz="2800" b="1">
                <a:solidFill>
                  <a:srgbClr val="000000"/>
                </a:solidFill>
                <a:latin typeface="Times New Roman" panose="02020603050405020304" pitchFamily="18" charset="0"/>
              </a:rPr>
              <a:t>边界</a:t>
            </a:r>
          </a:p>
          <a:p>
            <a:pPr eaLnBrk="1" hangingPunct="1">
              <a:lnSpc>
                <a:spcPct val="120000"/>
              </a:lnSpc>
            </a:pPr>
            <a:r>
              <a:rPr kumimoji="1" lang="zh-CN" altLang="en-US" sz="2800" b="1">
                <a:solidFill>
                  <a:srgbClr val="000000"/>
                </a:solidFill>
                <a:latin typeface="Times New Roman" panose="02020603050405020304" pitchFamily="18" charset="0"/>
              </a:rPr>
              <a:t>或由</a:t>
            </a:r>
            <a:r>
              <a:rPr kumimoji="1" lang="en-US" altLang="zh-CN" sz="2800" b="1">
                <a:solidFill>
                  <a:srgbClr val="000000"/>
                </a:solidFill>
                <a:latin typeface="Times New Roman" panose="02020603050405020304" pitchFamily="18" charset="0"/>
              </a:rPr>
              <a:t>CP</a:t>
            </a:r>
            <a:r>
              <a:rPr kumimoji="1" lang="zh-CN" altLang="en-US" sz="2800" b="1">
                <a:solidFill>
                  <a:srgbClr val="000000"/>
                </a:solidFill>
                <a:latin typeface="Times New Roman" panose="02020603050405020304" pitchFamily="18" charset="0"/>
              </a:rPr>
              <a:t>边界转至</a:t>
            </a:r>
            <a:r>
              <a:rPr kumimoji="1" lang="en-US" altLang="zh-CN" sz="2800" b="1">
                <a:solidFill>
                  <a:srgbClr val="000000"/>
                </a:solidFill>
                <a:latin typeface="Times New Roman" panose="02020603050405020304" pitchFamily="18" charset="0"/>
              </a:rPr>
              <a:t>SP</a:t>
            </a:r>
            <a:r>
              <a:rPr kumimoji="1" lang="zh-CN" altLang="en-US" sz="2800" b="1">
                <a:solidFill>
                  <a:srgbClr val="000000"/>
                </a:solidFill>
                <a:latin typeface="Times New Roman" panose="02020603050405020304" pitchFamily="18" charset="0"/>
              </a:rPr>
              <a:t>边界</a:t>
            </a:r>
            <a:r>
              <a:rPr kumimoji="1" lang="zh-CN" altLang="en-US" sz="2000">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 calcmode="lin" valueType="num">
                                      <p:cBhvr additive="base">
                                        <p:cTn id="7" dur="5000" fill="hold"/>
                                        <p:tgtEl>
                                          <p:spTgt spid="56327"/>
                                        </p:tgtEl>
                                        <p:attrNameLst>
                                          <p:attrName>ppt_x</p:attrName>
                                        </p:attrNameLst>
                                      </p:cBhvr>
                                      <p:tavLst>
                                        <p:tav tm="0">
                                          <p:val>
                                            <p:strVal val="#ppt_x"/>
                                          </p:val>
                                        </p:tav>
                                        <p:tav tm="100000">
                                          <p:val>
                                            <p:strVal val="#ppt_x"/>
                                          </p:val>
                                        </p:tav>
                                      </p:tavLst>
                                    </p:anim>
                                    <p:anim calcmode="lin" valueType="num">
                                      <p:cBhvr additive="base">
                                        <p:cTn id="8" dur="5000" fill="hold"/>
                                        <p:tgtEl>
                                          <p:spTgt spid="56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0ACC5855-5C39-5CA6-3D23-20FDC30359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308450-835B-45F3-ABE5-9BD724F57943}" type="slidenum">
              <a:rPr lang="en-US" altLang="zh-CN"/>
              <a:pPr eaLnBrk="1" hangingPunct="1"/>
              <a:t>37</a:t>
            </a:fld>
            <a:endParaRPr lang="en-US" altLang="zh-CN"/>
          </a:p>
        </p:txBody>
      </p:sp>
      <p:sp>
        <p:nvSpPr>
          <p:cNvPr id="39939" name="Rectangle 2">
            <a:extLst>
              <a:ext uri="{FF2B5EF4-FFF2-40B4-BE49-F238E27FC236}">
                <a16:creationId xmlns:a16="http://schemas.microsoft.com/office/drawing/2014/main" id="{22DDFB2E-10A1-A377-7914-9648C2D0DB25}"/>
              </a:ext>
            </a:extLst>
          </p:cNvPr>
          <p:cNvSpPr>
            <a:spLocks noGrp="1" noRot="1" noChangeArrowheads="1"/>
          </p:cNvSpPr>
          <p:nvPr>
            <p:ph type="title"/>
          </p:nvPr>
        </p:nvSpPr>
        <p:spPr>
          <a:xfrm>
            <a:off x="914400" y="685800"/>
            <a:ext cx="7772400" cy="762000"/>
          </a:xfrm>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-4/7</a:t>
            </a:r>
          </a:p>
        </p:txBody>
      </p:sp>
      <p:sp>
        <p:nvSpPr>
          <p:cNvPr id="39940" name="Rectangle 3">
            <a:extLst>
              <a:ext uri="{FF2B5EF4-FFF2-40B4-BE49-F238E27FC236}">
                <a16:creationId xmlns:a16="http://schemas.microsoft.com/office/drawing/2014/main" id="{8D745F00-B97D-6C57-71C1-B207178E1444}"/>
              </a:ext>
            </a:extLst>
          </p:cNvPr>
          <p:cNvSpPr>
            <a:spLocks noGrp="1" noRot="1" noChangeArrowheads="1"/>
          </p:cNvSpPr>
          <p:nvPr>
            <p:ph type="body" idx="1"/>
          </p:nvPr>
        </p:nvSpPr>
        <p:spPr>
          <a:xfrm>
            <a:off x="-323850" y="1196975"/>
            <a:ext cx="7272338" cy="4608513"/>
          </a:xfrm>
        </p:spPr>
        <p:txBody>
          <a:bodyPr/>
          <a:lstStyle/>
          <a:p>
            <a:pPr lvl="1" eaLnBrk="1" hangingPunct="1"/>
            <a:endParaRPr lang="en-US" altLang="zh-CN" sz="3200" b="1"/>
          </a:p>
          <a:p>
            <a:pPr lvl="1" eaLnBrk="1" hangingPunct="1"/>
            <a:r>
              <a:rPr lang="zh-CN" altLang="en-US" b="1"/>
              <a:t>如果</a:t>
            </a:r>
            <a:r>
              <a:rPr lang="en-US" altLang="zh-CN" b="1"/>
              <a:t>SP</a:t>
            </a:r>
            <a:r>
              <a:rPr lang="zh-CN" altLang="en-US" b="1"/>
              <a:t>与</a:t>
            </a:r>
            <a:r>
              <a:rPr lang="en-US" altLang="zh-CN" b="1"/>
              <a:t>CP</a:t>
            </a:r>
            <a:r>
              <a:rPr lang="zh-CN" altLang="en-US" b="1"/>
              <a:t>有交点，则</a:t>
            </a:r>
            <a:r>
              <a:rPr lang="zh-CN" altLang="en-US" b="1" i="1" u="sng">
                <a:solidFill>
                  <a:srgbClr val="990000"/>
                </a:solidFill>
              </a:rPr>
              <a:t>交点成对出现，</a:t>
            </a:r>
            <a:r>
              <a:rPr lang="zh-CN" altLang="en-US" b="1">
                <a:solidFill>
                  <a:schemeClr val="tx2"/>
                </a:solidFill>
              </a:rPr>
              <a:t>它们被分为如下两类：</a:t>
            </a:r>
          </a:p>
          <a:p>
            <a:pPr lvl="1" eaLnBrk="1" hangingPunct="1"/>
            <a:endParaRPr lang="zh-CN" altLang="en-US" b="1">
              <a:solidFill>
                <a:schemeClr val="tx2"/>
              </a:solidFill>
            </a:endParaRPr>
          </a:p>
          <a:p>
            <a:pPr lvl="2" eaLnBrk="1" hangingPunct="1"/>
            <a:r>
              <a:rPr lang="zh-CN" altLang="en-US" sz="2800" b="1" i="1" u="sng">
                <a:solidFill>
                  <a:srgbClr val="990000"/>
                </a:solidFill>
              </a:rPr>
              <a:t>进点</a:t>
            </a:r>
            <a:r>
              <a:rPr lang="zh-CN" altLang="en-US" sz="2800" b="1"/>
              <a:t>：</a:t>
            </a:r>
            <a:r>
              <a:rPr lang="en-US" altLang="zh-CN" sz="2800" b="1">
                <a:latin typeface="Times New Roman" panose="02020603050405020304" pitchFamily="18" charset="0"/>
              </a:rPr>
              <a:t>SP</a:t>
            </a:r>
            <a:r>
              <a:rPr lang="zh-CN" altLang="en-US" sz="2800" b="1">
                <a:latin typeface="Times New Roman" panose="02020603050405020304" pitchFamily="18" charset="0"/>
              </a:rPr>
              <a:t>边界由此进入</a:t>
            </a:r>
            <a:r>
              <a:rPr lang="en-US" altLang="zh-CN" sz="2800" b="1">
                <a:latin typeface="Times New Roman" panose="02020603050405020304" pitchFamily="18" charset="0"/>
              </a:rPr>
              <a:t>CP </a:t>
            </a:r>
          </a:p>
          <a:p>
            <a:pPr lvl="2" eaLnBrk="1" hangingPunct="1">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如，</a:t>
            </a:r>
            <a:r>
              <a:rPr lang="en-US" altLang="zh-CN" sz="2800" b="1">
                <a:latin typeface="Times New Roman" panose="02020603050405020304" pitchFamily="18" charset="0"/>
              </a:rPr>
              <a:t>I</a:t>
            </a:r>
            <a:r>
              <a:rPr lang="en-US" altLang="zh-CN" b="1">
                <a:latin typeface="Times New Roman" panose="02020603050405020304" pitchFamily="18" charset="0"/>
              </a:rPr>
              <a:t>1,</a:t>
            </a:r>
            <a:r>
              <a:rPr lang="en-US" altLang="zh-CN" sz="2800" b="1">
                <a:latin typeface="Times New Roman" panose="02020603050405020304" pitchFamily="18" charset="0"/>
              </a:rPr>
              <a:t>I</a:t>
            </a:r>
            <a:r>
              <a:rPr lang="en-US" altLang="zh-CN" b="1">
                <a:latin typeface="Times New Roman" panose="02020603050405020304" pitchFamily="18" charset="0"/>
              </a:rPr>
              <a:t>3, </a:t>
            </a:r>
            <a:r>
              <a:rPr lang="en-US" altLang="zh-CN" sz="2800" b="1">
                <a:latin typeface="Times New Roman" panose="02020603050405020304" pitchFamily="18" charset="0"/>
              </a:rPr>
              <a:t>I</a:t>
            </a:r>
            <a:r>
              <a:rPr lang="en-US" altLang="zh-CN" b="1">
                <a:latin typeface="Times New Roman" panose="02020603050405020304" pitchFamily="18" charset="0"/>
              </a:rPr>
              <a:t>5, </a:t>
            </a:r>
            <a:r>
              <a:rPr lang="en-US" altLang="zh-CN" sz="2800" b="1">
                <a:latin typeface="Times New Roman" panose="02020603050405020304" pitchFamily="18" charset="0"/>
              </a:rPr>
              <a:t>I</a:t>
            </a:r>
            <a:r>
              <a:rPr lang="en-US" altLang="zh-CN" b="1">
                <a:latin typeface="Times New Roman" panose="02020603050405020304" pitchFamily="18" charset="0"/>
              </a:rPr>
              <a:t>7, </a:t>
            </a:r>
            <a:r>
              <a:rPr lang="en-US" altLang="zh-CN" sz="2800" b="1">
                <a:latin typeface="Times New Roman" panose="02020603050405020304" pitchFamily="18" charset="0"/>
              </a:rPr>
              <a:t>I</a:t>
            </a:r>
            <a:r>
              <a:rPr lang="en-US" altLang="zh-CN" b="1">
                <a:latin typeface="Times New Roman" panose="02020603050405020304" pitchFamily="18" charset="0"/>
              </a:rPr>
              <a:t>9, </a:t>
            </a:r>
            <a:r>
              <a:rPr lang="en-US" altLang="zh-CN" sz="2800" b="1">
                <a:latin typeface="Times New Roman" panose="02020603050405020304" pitchFamily="18" charset="0"/>
              </a:rPr>
              <a:t>I</a:t>
            </a:r>
            <a:r>
              <a:rPr lang="en-US" altLang="zh-CN" b="1">
                <a:latin typeface="Times New Roman" panose="02020603050405020304" pitchFamily="18" charset="0"/>
              </a:rPr>
              <a:t>11</a:t>
            </a:r>
            <a:endParaRPr lang="en-US" altLang="zh-CN" sz="2800" b="1">
              <a:latin typeface="Times New Roman" panose="02020603050405020304" pitchFamily="18" charset="0"/>
            </a:endParaRPr>
          </a:p>
          <a:p>
            <a:pPr lvl="2" eaLnBrk="1" hangingPunct="1"/>
            <a:r>
              <a:rPr lang="zh-CN" altLang="en-US" sz="2800" b="1" i="1" u="sng">
                <a:solidFill>
                  <a:srgbClr val="990000"/>
                </a:solidFill>
                <a:latin typeface="Times New Roman" panose="02020603050405020304" pitchFamily="18" charset="0"/>
              </a:rPr>
              <a:t>出点</a:t>
            </a:r>
            <a:r>
              <a:rPr lang="zh-CN" altLang="en-US" sz="2800" b="1">
                <a:latin typeface="Times New Roman" panose="02020603050405020304" pitchFamily="18" charset="0"/>
              </a:rPr>
              <a:t>：</a:t>
            </a:r>
            <a:r>
              <a:rPr lang="en-US" altLang="zh-CN" sz="2800" b="1">
                <a:latin typeface="Times New Roman" panose="02020603050405020304" pitchFamily="18" charset="0"/>
              </a:rPr>
              <a:t>SP</a:t>
            </a:r>
            <a:r>
              <a:rPr lang="zh-CN" altLang="en-US" sz="2800" b="1">
                <a:latin typeface="Times New Roman" panose="02020603050405020304" pitchFamily="18" charset="0"/>
              </a:rPr>
              <a:t>边界由此离开</a:t>
            </a:r>
            <a:r>
              <a:rPr lang="en-US" altLang="zh-CN" sz="2800" b="1">
                <a:latin typeface="Times New Roman" panose="02020603050405020304" pitchFamily="18" charset="0"/>
              </a:rPr>
              <a:t>CP</a:t>
            </a:r>
          </a:p>
          <a:p>
            <a:pPr lvl="2" eaLnBrk="1" hangingPunct="1">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如，</a:t>
            </a:r>
            <a:r>
              <a:rPr lang="en-US" altLang="zh-CN" sz="2800" b="1">
                <a:latin typeface="Times New Roman" panose="02020603050405020304" pitchFamily="18" charset="0"/>
              </a:rPr>
              <a:t>I</a:t>
            </a:r>
            <a:r>
              <a:rPr lang="en-US" altLang="zh-CN" b="1">
                <a:latin typeface="Times New Roman" panose="02020603050405020304" pitchFamily="18" charset="0"/>
              </a:rPr>
              <a:t>0,</a:t>
            </a:r>
            <a:r>
              <a:rPr lang="en-US" altLang="zh-CN" sz="2800" b="1">
                <a:latin typeface="Times New Roman" panose="02020603050405020304" pitchFamily="18" charset="0"/>
              </a:rPr>
              <a:t>I</a:t>
            </a:r>
            <a:r>
              <a:rPr lang="en-US" altLang="zh-CN" b="1">
                <a:latin typeface="Times New Roman" panose="02020603050405020304" pitchFamily="18" charset="0"/>
              </a:rPr>
              <a:t>2, </a:t>
            </a:r>
            <a:r>
              <a:rPr lang="en-US" altLang="zh-CN" sz="2800" b="1">
                <a:latin typeface="Times New Roman" panose="02020603050405020304" pitchFamily="18" charset="0"/>
              </a:rPr>
              <a:t>I</a:t>
            </a:r>
            <a:r>
              <a:rPr lang="en-US" altLang="zh-CN" b="1">
                <a:latin typeface="Times New Roman" panose="02020603050405020304" pitchFamily="18" charset="0"/>
              </a:rPr>
              <a:t>4, </a:t>
            </a:r>
            <a:r>
              <a:rPr lang="en-US" altLang="zh-CN" sz="2800" b="1">
                <a:latin typeface="Times New Roman" panose="02020603050405020304" pitchFamily="18" charset="0"/>
              </a:rPr>
              <a:t>I</a:t>
            </a:r>
            <a:r>
              <a:rPr lang="en-US" altLang="zh-CN" b="1">
                <a:latin typeface="Times New Roman" panose="02020603050405020304" pitchFamily="18" charset="0"/>
              </a:rPr>
              <a:t>6, </a:t>
            </a:r>
            <a:r>
              <a:rPr lang="en-US" altLang="zh-CN" sz="2800" b="1">
                <a:latin typeface="Times New Roman" panose="02020603050405020304" pitchFamily="18" charset="0"/>
              </a:rPr>
              <a:t>I</a:t>
            </a:r>
            <a:r>
              <a:rPr lang="en-US" altLang="zh-CN" b="1">
                <a:latin typeface="Times New Roman" panose="02020603050405020304" pitchFamily="18" charset="0"/>
              </a:rPr>
              <a:t>8, </a:t>
            </a:r>
            <a:r>
              <a:rPr lang="en-US" altLang="zh-CN" sz="2800" b="1">
                <a:latin typeface="Times New Roman" panose="02020603050405020304" pitchFamily="18" charset="0"/>
              </a:rPr>
              <a:t>I</a:t>
            </a:r>
            <a:r>
              <a:rPr lang="en-US" altLang="zh-CN" b="1">
                <a:latin typeface="Times New Roman" panose="02020603050405020304" pitchFamily="18" charset="0"/>
              </a:rPr>
              <a:t>10</a:t>
            </a:r>
            <a:r>
              <a:rPr lang="en-US" altLang="zh-CN" sz="2800" b="1"/>
              <a:t> </a:t>
            </a:r>
          </a:p>
        </p:txBody>
      </p:sp>
      <p:pic>
        <p:nvPicPr>
          <p:cNvPr id="39941" name="Picture 4" descr="6P22">
            <a:extLst>
              <a:ext uri="{FF2B5EF4-FFF2-40B4-BE49-F238E27FC236}">
                <a16:creationId xmlns:a16="http://schemas.microsoft.com/office/drawing/2014/main" id="{739576D5-519D-1DA4-C754-AD64A0BF0E9D}"/>
              </a:ext>
            </a:extLst>
          </p:cNvPr>
          <p:cNvPicPr>
            <a:picLocks noChangeAspect="1" noChangeArrowheads="1"/>
          </p:cNvPicPr>
          <p:nvPr/>
        </p:nvPicPr>
        <p:blipFill>
          <a:blip r:embed="rId2">
            <a:lum bright="-98000" contrast="100000"/>
            <a:extLst>
              <a:ext uri="{28A0092B-C50C-407E-A947-70E740481C1C}">
                <a14:useLocalDpi xmlns:a14="http://schemas.microsoft.com/office/drawing/2010/main" val="0"/>
              </a:ext>
            </a:extLst>
          </a:blip>
          <a:srcRect/>
          <a:stretch>
            <a:fillRect/>
          </a:stretch>
        </p:blipFill>
        <p:spPr bwMode="auto">
          <a:xfrm>
            <a:off x="5435600" y="2781300"/>
            <a:ext cx="35814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67B95811-7FA7-FC3D-DBCA-C5DD9B9607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2B62C5-999D-441C-8C70-BECD1D1335F2}" type="slidenum">
              <a:rPr lang="en-US" altLang="zh-CN"/>
              <a:pPr eaLnBrk="1" hangingPunct="1"/>
              <a:t>38</a:t>
            </a:fld>
            <a:endParaRPr lang="en-US" altLang="zh-CN"/>
          </a:p>
        </p:txBody>
      </p:sp>
      <p:sp>
        <p:nvSpPr>
          <p:cNvPr id="40963" name="Rectangle 2">
            <a:extLst>
              <a:ext uri="{FF2B5EF4-FFF2-40B4-BE49-F238E27FC236}">
                <a16:creationId xmlns:a16="http://schemas.microsoft.com/office/drawing/2014/main" id="{01CAD23A-F9DE-0791-865E-B9342F1F9426}"/>
              </a:ext>
            </a:extLst>
          </p:cNvPr>
          <p:cNvSpPr>
            <a:spLocks noGrp="1" noRot="1" noChangeArrowheads="1"/>
          </p:cNvSpPr>
          <p:nvPr>
            <p:ph type="title"/>
          </p:nvPr>
        </p:nvSpPr>
        <p:spPr>
          <a:xfrm>
            <a:off x="914400" y="685800"/>
            <a:ext cx="7772400" cy="762000"/>
          </a:xfrm>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-5/7</a:t>
            </a:r>
          </a:p>
        </p:txBody>
      </p:sp>
      <p:sp>
        <p:nvSpPr>
          <p:cNvPr id="116739" name="Rectangle 3">
            <a:extLst>
              <a:ext uri="{FF2B5EF4-FFF2-40B4-BE49-F238E27FC236}">
                <a16:creationId xmlns:a16="http://schemas.microsoft.com/office/drawing/2014/main" id="{F4E23B6F-6B93-6ECD-7268-C95DDBD56478}"/>
              </a:ext>
            </a:extLst>
          </p:cNvPr>
          <p:cNvSpPr>
            <a:spLocks noGrp="1" noRot="1" noChangeArrowheads="1"/>
          </p:cNvSpPr>
          <p:nvPr>
            <p:ph type="body" idx="1"/>
          </p:nvPr>
        </p:nvSpPr>
        <p:spPr>
          <a:xfrm>
            <a:off x="539750" y="1557338"/>
            <a:ext cx="7272338" cy="5111750"/>
          </a:xfrm>
        </p:spPr>
        <p:txBody>
          <a:bodyPr/>
          <a:lstStyle/>
          <a:p>
            <a:pPr eaLnBrk="1" hangingPunct="1">
              <a:lnSpc>
                <a:spcPct val="120000"/>
              </a:lnSpc>
            </a:pPr>
            <a:r>
              <a:rPr lang="zh-CN" altLang="en-US" sz="2800" b="1"/>
              <a:t>由任一个进点出发，沿</a:t>
            </a:r>
            <a:r>
              <a:rPr lang="en-US" altLang="zh-CN" sz="2800" b="1"/>
              <a:t>SP</a:t>
            </a:r>
            <a:r>
              <a:rPr lang="zh-CN" altLang="en-US" sz="2800" b="1"/>
              <a:t>的边，跟踪检测其与</a:t>
            </a:r>
            <a:r>
              <a:rPr lang="en-US" altLang="zh-CN" sz="2800" b="1"/>
              <a:t>CP</a:t>
            </a:r>
            <a:r>
              <a:rPr lang="zh-CN" altLang="en-US" sz="2800" b="1"/>
              <a:t>的交点</a:t>
            </a:r>
            <a:r>
              <a:rPr lang="zh-CN" altLang="en-US" sz="2800" b="1">
                <a:latin typeface="Times New Roman" panose="02020603050405020304" pitchFamily="18" charset="0"/>
              </a:rPr>
              <a:t>（前交点）</a:t>
            </a:r>
            <a:r>
              <a:rPr lang="zh-CN" altLang="en-US" sz="2800" b="1"/>
              <a:t>，并判断该交点是进点还是出点。</a:t>
            </a:r>
          </a:p>
          <a:p>
            <a:pPr eaLnBrk="1" hangingPunct="1">
              <a:lnSpc>
                <a:spcPct val="120000"/>
              </a:lnSpc>
            </a:pPr>
            <a:r>
              <a:rPr lang="zh-CN" altLang="en-US" sz="2800" b="1"/>
              <a:t>若是</a:t>
            </a:r>
            <a:r>
              <a:rPr lang="zh-CN" altLang="en-US" sz="2800" b="1" i="1" u="sng">
                <a:solidFill>
                  <a:srgbClr val="990000"/>
                </a:solidFill>
              </a:rPr>
              <a:t>进点</a:t>
            </a:r>
            <a:r>
              <a:rPr lang="zh-CN" altLang="en-US" sz="2800" b="1"/>
              <a:t>：则沿</a:t>
            </a:r>
            <a:r>
              <a:rPr lang="en-US" altLang="zh-CN" sz="2800" b="1">
                <a:latin typeface="Times New Roman" panose="02020603050405020304" pitchFamily="18" charset="0"/>
              </a:rPr>
              <a:t>SP</a:t>
            </a:r>
            <a:r>
              <a:rPr lang="zh-CN" altLang="en-US" sz="2800" b="1">
                <a:latin typeface="Times New Roman" panose="02020603050405020304" pitchFamily="18" charset="0"/>
              </a:rPr>
              <a:t>边所示方向收集顶点序列。</a:t>
            </a:r>
          </a:p>
          <a:p>
            <a:pPr eaLnBrk="1" hangingPunct="1">
              <a:lnSpc>
                <a:spcPct val="120000"/>
              </a:lnSpc>
            </a:pPr>
            <a:r>
              <a:rPr lang="zh-CN" altLang="en-US" sz="2800" b="1">
                <a:latin typeface="Times New Roman" panose="02020603050405020304" pitchFamily="18" charset="0"/>
              </a:rPr>
              <a:t>若是</a:t>
            </a:r>
            <a:r>
              <a:rPr lang="zh-CN" altLang="en-US" sz="2800" b="1" i="1" u="sng">
                <a:solidFill>
                  <a:srgbClr val="990000"/>
                </a:solidFill>
                <a:latin typeface="Times New Roman" panose="02020603050405020304" pitchFamily="18" charset="0"/>
              </a:rPr>
              <a:t>出点</a:t>
            </a:r>
            <a:r>
              <a:rPr lang="zh-CN" altLang="en-US" sz="2800" b="1">
                <a:latin typeface="Times New Roman" panose="02020603050405020304" pitchFamily="18" charset="0"/>
              </a:rPr>
              <a:t>：则从此点开始，检测</a:t>
            </a:r>
            <a:r>
              <a:rPr lang="en-US" altLang="zh-CN" sz="2800" b="1">
                <a:latin typeface="Times New Roman" panose="02020603050405020304" pitchFamily="18" charset="0"/>
              </a:rPr>
              <a:t>CP</a:t>
            </a:r>
            <a:r>
              <a:rPr lang="zh-CN" altLang="en-US" sz="2800" b="1">
                <a:latin typeface="Times New Roman" panose="02020603050405020304" pitchFamily="18" charset="0"/>
              </a:rPr>
              <a:t>的边所示方向收集顶点序列。</a:t>
            </a:r>
          </a:p>
          <a:p>
            <a:pPr eaLnBrk="1" hangingPunct="1">
              <a:lnSpc>
                <a:spcPct val="120000"/>
              </a:lnSpc>
            </a:pPr>
            <a:r>
              <a:rPr lang="zh-CN" altLang="en-US" sz="2800" b="1"/>
              <a:t>如此交替沿两个多边形的边行进</a:t>
            </a:r>
            <a:r>
              <a:rPr lang="zh-CN" altLang="en-US" sz="2800" b="1">
                <a:latin typeface="Times New Roman" panose="02020603050405020304" pitchFamily="18" charset="0"/>
              </a:rPr>
              <a:t>。直至回到跟踪的起始点为止。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22" dur="5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68B3A210-5DE1-EBB1-F812-C19C5E40C8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A5F6F6-5A85-48B5-963A-7C6D22C91C2F}" type="slidenum">
              <a:rPr lang="en-US" altLang="zh-CN"/>
              <a:pPr eaLnBrk="1" hangingPunct="1"/>
              <a:t>39</a:t>
            </a:fld>
            <a:endParaRPr lang="en-US" altLang="zh-CN"/>
          </a:p>
        </p:txBody>
      </p:sp>
      <p:sp>
        <p:nvSpPr>
          <p:cNvPr id="41987" name="Rectangle 2">
            <a:extLst>
              <a:ext uri="{FF2B5EF4-FFF2-40B4-BE49-F238E27FC236}">
                <a16:creationId xmlns:a16="http://schemas.microsoft.com/office/drawing/2014/main" id="{C0D4B585-779F-1125-8F78-A02CF3FC0C92}"/>
              </a:ext>
            </a:extLst>
          </p:cNvPr>
          <p:cNvSpPr>
            <a:spLocks noGrp="1" noRot="1" noChangeArrowheads="1"/>
          </p:cNvSpPr>
          <p:nvPr>
            <p:ph type="title"/>
          </p:nvPr>
        </p:nvSpPr>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-6/7</a:t>
            </a:r>
          </a:p>
        </p:txBody>
      </p:sp>
      <p:sp>
        <p:nvSpPr>
          <p:cNvPr id="41988" name="AutoShape 9">
            <a:extLst>
              <a:ext uri="{FF2B5EF4-FFF2-40B4-BE49-F238E27FC236}">
                <a16:creationId xmlns:a16="http://schemas.microsoft.com/office/drawing/2014/main" id="{336A9FD4-199B-C597-A071-735197267988}"/>
              </a:ext>
            </a:extLst>
          </p:cNvPr>
          <p:cNvSpPr>
            <a:spLocks noChangeAspect="1" noChangeArrowheads="1"/>
          </p:cNvSpPr>
          <p:nvPr/>
        </p:nvSpPr>
        <p:spPr bwMode="auto">
          <a:xfrm>
            <a:off x="0" y="1628775"/>
            <a:ext cx="88931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989" name="Group 10">
            <a:extLst>
              <a:ext uri="{FF2B5EF4-FFF2-40B4-BE49-F238E27FC236}">
                <a16:creationId xmlns:a16="http://schemas.microsoft.com/office/drawing/2014/main" id="{DA786A13-3DC3-AB7C-DC30-1C40681FF6BC}"/>
              </a:ext>
            </a:extLst>
          </p:cNvPr>
          <p:cNvGrpSpPr>
            <a:grpSpLocks/>
          </p:cNvGrpSpPr>
          <p:nvPr/>
        </p:nvGrpSpPr>
        <p:grpSpPr bwMode="auto">
          <a:xfrm>
            <a:off x="0" y="1779588"/>
            <a:ext cx="6105525" cy="4538662"/>
            <a:chOff x="2595" y="10707"/>
            <a:chExt cx="5685" cy="4227"/>
          </a:xfrm>
        </p:grpSpPr>
        <p:grpSp>
          <p:nvGrpSpPr>
            <p:cNvPr id="42057" name="Group 11">
              <a:extLst>
                <a:ext uri="{FF2B5EF4-FFF2-40B4-BE49-F238E27FC236}">
                  <a16:creationId xmlns:a16="http://schemas.microsoft.com/office/drawing/2014/main" id="{430A8721-8E9D-C53B-52B5-D95B84DAB40A}"/>
                </a:ext>
              </a:extLst>
            </p:cNvPr>
            <p:cNvGrpSpPr>
              <a:grpSpLocks/>
            </p:cNvGrpSpPr>
            <p:nvPr/>
          </p:nvGrpSpPr>
          <p:grpSpPr bwMode="auto">
            <a:xfrm>
              <a:off x="3465" y="11502"/>
              <a:ext cx="2880" cy="2496"/>
              <a:chOff x="3420" y="11502"/>
              <a:chExt cx="2880" cy="2496"/>
            </a:xfrm>
          </p:grpSpPr>
          <p:sp>
            <p:nvSpPr>
              <p:cNvPr id="42095" name="Line 12">
                <a:extLst>
                  <a:ext uri="{FF2B5EF4-FFF2-40B4-BE49-F238E27FC236}">
                    <a16:creationId xmlns:a16="http://schemas.microsoft.com/office/drawing/2014/main" id="{93AA86EC-A3E5-32BD-ACB1-C5D3DB4590D0}"/>
                  </a:ext>
                </a:extLst>
              </p:cNvPr>
              <p:cNvSpPr>
                <a:spLocks noChangeShapeType="1"/>
              </p:cNvSpPr>
              <p:nvPr/>
            </p:nvSpPr>
            <p:spPr bwMode="auto">
              <a:xfrm>
                <a:off x="3420" y="11502"/>
                <a:ext cx="288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96" name="Line 13">
                <a:extLst>
                  <a:ext uri="{FF2B5EF4-FFF2-40B4-BE49-F238E27FC236}">
                    <a16:creationId xmlns:a16="http://schemas.microsoft.com/office/drawing/2014/main" id="{AF9E8380-4A7E-F3BC-31ED-B72721130FD9}"/>
                  </a:ext>
                </a:extLst>
              </p:cNvPr>
              <p:cNvSpPr>
                <a:spLocks noChangeShapeType="1"/>
              </p:cNvSpPr>
              <p:nvPr/>
            </p:nvSpPr>
            <p:spPr bwMode="auto">
              <a:xfrm>
                <a:off x="3420" y="13997"/>
                <a:ext cx="2880" cy="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2097" name="Line 14">
                <a:extLst>
                  <a:ext uri="{FF2B5EF4-FFF2-40B4-BE49-F238E27FC236}">
                    <a16:creationId xmlns:a16="http://schemas.microsoft.com/office/drawing/2014/main" id="{1068C9B6-8931-98C3-194A-C8F3203964B5}"/>
                  </a:ext>
                </a:extLst>
              </p:cNvPr>
              <p:cNvSpPr>
                <a:spLocks noChangeShapeType="1"/>
              </p:cNvSpPr>
              <p:nvPr/>
            </p:nvSpPr>
            <p:spPr bwMode="auto">
              <a:xfrm>
                <a:off x="6300" y="11502"/>
                <a:ext cx="0" cy="249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98" name="Line 15">
                <a:extLst>
                  <a:ext uri="{FF2B5EF4-FFF2-40B4-BE49-F238E27FC236}">
                    <a16:creationId xmlns:a16="http://schemas.microsoft.com/office/drawing/2014/main" id="{A50C77B0-13CB-974A-8024-A0009EF4F7EE}"/>
                  </a:ext>
                </a:extLst>
              </p:cNvPr>
              <p:cNvSpPr>
                <a:spLocks noChangeShapeType="1"/>
              </p:cNvSpPr>
              <p:nvPr/>
            </p:nvSpPr>
            <p:spPr bwMode="auto">
              <a:xfrm>
                <a:off x="3420" y="11502"/>
                <a:ext cx="1" cy="2496"/>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58" name="Line 16">
              <a:extLst>
                <a:ext uri="{FF2B5EF4-FFF2-40B4-BE49-F238E27FC236}">
                  <a16:creationId xmlns:a16="http://schemas.microsoft.com/office/drawing/2014/main" id="{BB2A9A84-C136-E297-3031-A2F0FA1EF5D7}"/>
                </a:ext>
              </a:extLst>
            </p:cNvPr>
            <p:cNvSpPr>
              <a:spLocks noChangeShapeType="1"/>
            </p:cNvSpPr>
            <p:nvPr/>
          </p:nvSpPr>
          <p:spPr bwMode="auto">
            <a:xfrm flipV="1">
              <a:off x="3060" y="10878"/>
              <a:ext cx="1800" cy="171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59" name="Line 17">
              <a:extLst>
                <a:ext uri="{FF2B5EF4-FFF2-40B4-BE49-F238E27FC236}">
                  <a16:creationId xmlns:a16="http://schemas.microsoft.com/office/drawing/2014/main" id="{F6180F1C-9892-20B5-D95C-D9F34AFBA0ED}"/>
                </a:ext>
              </a:extLst>
            </p:cNvPr>
            <p:cNvSpPr>
              <a:spLocks noChangeShapeType="1"/>
            </p:cNvSpPr>
            <p:nvPr/>
          </p:nvSpPr>
          <p:spPr bwMode="auto">
            <a:xfrm>
              <a:off x="4860" y="10878"/>
              <a:ext cx="0" cy="12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60" name="Line 18">
              <a:extLst>
                <a:ext uri="{FF2B5EF4-FFF2-40B4-BE49-F238E27FC236}">
                  <a16:creationId xmlns:a16="http://schemas.microsoft.com/office/drawing/2014/main" id="{7A4835BC-157F-5A8B-95EC-15E25A23A8C8}"/>
                </a:ext>
              </a:extLst>
            </p:cNvPr>
            <p:cNvSpPr>
              <a:spLocks noChangeShapeType="1"/>
            </p:cNvSpPr>
            <p:nvPr/>
          </p:nvSpPr>
          <p:spPr bwMode="auto">
            <a:xfrm>
              <a:off x="4860" y="12126"/>
              <a:ext cx="234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61" name="Line 19">
              <a:extLst>
                <a:ext uri="{FF2B5EF4-FFF2-40B4-BE49-F238E27FC236}">
                  <a16:creationId xmlns:a16="http://schemas.microsoft.com/office/drawing/2014/main" id="{398ECAF7-7823-CB25-166A-BACF270C1C7C}"/>
                </a:ext>
              </a:extLst>
            </p:cNvPr>
            <p:cNvSpPr>
              <a:spLocks noChangeShapeType="1"/>
            </p:cNvSpPr>
            <p:nvPr/>
          </p:nvSpPr>
          <p:spPr bwMode="auto">
            <a:xfrm flipH="1">
              <a:off x="5040" y="12126"/>
              <a:ext cx="2160" cy="234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62" name="Line 20">
              <a:extLst>
                <a:ext uri="{FF2B5EF4-FFF2-40B4-BE49-F238E27FC236}">
                  <a16:creationId xmlns:a16="http://schemas.microsoft.com/office/drawing/2014/main" id="{04D11963-EDA6-0F1F-AC89-9FDA7D9DFD38}"/>
                </a:ext>
              </a:extLst>
            </p:cNvPr>
            <p:cNvSpPr>
              <a:spLocks noChangeShapeType="1"/>
            </p:cNvSpPr>
            <p:nvPr/>
          </p:nvSpPr>
          <p:spPr bwMode="auto">
            <a:xfrm flipH="1" flipV="1">
              <a:off x="4500" y="13218"/>
              <a:ext cx="540" cy="12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63" name="Line 21">
              <a:extLst>
                <a:ext uri="{FF2B5EF4-FFF2-40B4-BE49-F238E27FC236}">
                  <a16:creationId xmlns:a16="http://schemas.microsoft.com/office/drawing/2014/main" id="{A8F215BE-BF02-8F96-C6EA-45609073D1C6}"/>
                </a:ext>
              </a:extLst>
            </p:cNvPr>
            <p:cNvSpPr>
              <a:spLocks noChangeShapeType="1"/>
            </p:cNvSpPr>
            <p:nvPr/>
          </p:nvSpPr>
          <p:spPr bwMode="auto">
            <a:xfrm flipH="1" flipV="1">
              <a:off x="3060" y="12594"/>
              <a:ext cx="1440" cy="62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64" name="Text Box 22">
              <a:extLst>
                <a:ext uri="{FF2B5EF4-FFF2-40B4-BE49-F238E27FC236}">
                  <a16:creationId xmlns:a16="http://schemas.microsoft.com/office/drawing/2014/main" id="{5132E823-FB3D-B030-FA6D-FE60A2D3460F}"/>
                </a:ext>
              </a:extLst>
            </p:cNvPr>
            <p:cNvSpPr txBox="1">
              <a:spLocks noChangeArrowheads="1"/>
            </p:cNvSpPr>
            <p:nvPr/>
          </p:nvSpPr>
          <p:spPr bwMode="auto">
            <a:xfrm>
              <a:off x="2955" y="1125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1600"/>
            </a:p>
          </p:txBody>
        </p:sp>
        <p:sp>
          <p:nvSpPr>
            <p:cNvPr id="42065" name="Text Box 23">
              <a:extLst>
                <a:ext uri="{FF2B5EF4-FFF2-40B4-BE49-F238E27FC236}">
                  <a16:creationId xmlns:a16="http://schemas.microsoft.com/office/drawing/2014/main" id="{0E1D1F29-7983-D409-8481-DEBF443F5AA2}"/>
                </a:ext>
              </a:extLst>
            </p:cNvPr>
            <p:cNvSpPr txBox="1">
              <a:spLocks noChangeArrowheads="1"/>
            </p:cNvSpPr>
            <p:nvPr/>
          </p:nvSpPr>
          <p:spPr bwMode="auto">
            <a:xfrm>
              <a:off x="3015" y="1374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2066" name="Text Box 24">
              <a:extLst>
                <a:ext uri="{FF2B5EF4-FFF2-40B4-BE49-F238E27FC236}">
                  <a16:creationId xmlns:a16="http://schemas.microsoft.com/office/drawing/2014/main" id="{4257A96F-90E4-BC16-C34C-C516CA518F42}"/>
                </a:ext>
              </a:extLst>
            </p:cNvPr>
            <p:cNvSpPr txBox="1">
              <a:spLocks noChangeArrowheads="1"/>
            </p:cNvSpPr>
            <p:nvPr/>
          </p:nvSpPr>
          <p:spPr bwMode="auto">
            <a:xfrm>
              <a:off x="6285" y="1126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3</a:t>
              </a:r>
              <a:endParaRPr lang="en-US" altLang="zh-CN" sz="1600"/>
            </a:p>
          </p:txBody>
        </p:sp>
        <p:sp>
          <p:nvSpPr>
            <p:cNvPr id="42067" name="Text Box 25">
              <a:extLst>
                <a:ext uri="{FF2B5EF4-FFF2-40B4-BE49-F238E27FC236}">
                  <a16:creationId xmlns:a16="http://schemas.microsoft.com/office/drawing/2014/main" id="{DFE6CB60-580C-63DB-AD46-E2018CA2076C}"/>
                </a:ext>
              </a:extLst>
            </p:cNvPr>
            <p:cNvSpPr txBox="1">
              <a:spLocks noChangeArrowheads="1"/>
            </p:cNvSpPr>
            <p:nvPr/>
          </p:nvSpPr>
          <p:spPr bwMode="auto">
            <a:xfrm>
              <a:off x="6300" y="1373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4</a:t>
              </a:r>
              <a:endParaRPr lang="en-US" altLang="zh-CN" sz="1600"/>
            </a:p>
          </p:txBody>
        </p:sp>
        <p:sp>
          <p:nvSpPr>
            <p:cNvPr id="42068" name="Text Box 26">
              <a:extLst>
                <a:ext uri="{FF2B5EF4-FFF2-40B4-BE49-F238E27FC236}">
                  <a16:creationId xmlns:a16="http://schemas.microsoft.com/office/drawing/2014/main" id="{CFDF1A31-1D6E-A785-3B5B-D3FC610737EA}"/>
                </a:ext>
              </a:extLst>
            </p:cNvPr>
            <p:cNvSpPr txBox="1">
              <a:spLocks noChangeArrowheads="1"/>
            </p:cNvSpPr>
            <p:nvPr/>
          </p:nvSpPr>
          <p:spPr bwMode="auto">
            <a:xfrm>
              <a:off x="2595" y="1232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2069" name="Text Box 27">
              <a:extLst>
                <a:ext uri="{FF2B5EF4-FFF2-40B4-BE49-F238E27FC236}">
                  <a16:creationId xmlns:a16="http://schemas.microsoft.com/office/drawing/2014/main" id="{3948A6CF-96B1-9259-420B-32DFC5A93F8C}"/>
                </a:ext>
              </a:extLst>
            </p:cNvPr>
            <p:cNvSpPr txBox="1">
              <a:spLocks noChangeArrowheads="1"/>
            </p:cNvSpPr>
            <p:nvPr/>
          </p:nvSpPr>
          <p:spPr bwMode="auto">
            <a:xfrm>
              <a:off x="4830" y="1070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2</a:t>
              </a:r>
              <a:endParaRPr lang="en-US" altLang="zh-CN" sz="1600"/>
            </a:p>
          </p:txBody>
        </p:sp>
        <p:sp>
          <p:nvSpPr>
            <p:cNvPr id="42070" name="Text Box 28">
              <a:extLst>
                <a:ext uri="{FF2B5EF4-FFF2-40B4-BE49-F238E27FC236}">
                  <a16:creationId xmlns:a16="http://schemas.microsoft.com/office/drawing/2014/main" id="{76CC9EDE-6C4A-59C8-0E2C-9196D242BD80}"/>
                </a:ext>
              </a:extLst>
            </p:cNvPr>
            <p:cNvSpPr txBox="1">
              <a:spLocks noChangeArrowheads="1"/>
            </p:cNvSpPr>
            <p:nvPr/>
          </p:nvSpPr>
          <p:spPr bwMode="auto">
            <a:xfrm>
              <a:off x="4485" y="119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3</a:t>
              </a:r>
              <a:endParaRPr lang="en-US" altLang="zh-CN" sz="1600"/>
            </a:p>
          </p:txBody>
        </p:sp>
        <p:sp>
          <p:nvSpPr>
            <p:cNvPr id="42071" name="Text Box 29">
              <a:extLst>
                <a:ext uri="{FF2B5EF4-FFF2-40B4-BE49-F238E27FC236}">
                  <a16:creationId xmlns:a16="http://schemas.microsoft.com/office/drawing/2014/main" id="{4FB62F04-1B87-2A7A-017C-9A6E386570A4}"/>
                </a:ext>
              </a:extLst>
            </p:cNvPr>
            <p:cNvSpPr txBox="1">
              <a:spLocks noChangeArrowheads="1"/>
            </p:cNvSpPr>
            <p:nvPr/>
          </p:nvSpPr>
          <p:spPr bwMode="auto">
            <a:xfrm>
              <a:off x="7140" y="119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4</a:t>
              </a:r>
              <a:endParaRPr lang="en-US" altLang="zh-CN" sz="1600"/>
            </a:p>
          </p:txBody>
        </p:sp>
        <p:sp>
          <p:nvSpPr>
            <p:cNvPr id="42072" name="Text Box 30">
              <a:extLst>
                <a:ext uri="{FF2B5EF4-FFF2-40B4-BE49-F238E27FC236}">
                  <a16:creationId xmlns:a16="http://schemas.microsoft.com/office/drawing/2014/main" id="{A16D1AE6-B6F0-7C47-8CC9-765A48FDD1EE}"/>
                </a:ext>
              </a:extLst>
            </p:cNvPr>
            <p:cNvSpPr txBox="1">
              <a:spLocks noChangeArrowheads="1"/>
            </p:cNvSpPr>
            <p:nvPr/>
          </p:nvSpPr>
          <p:spPr bwMode="auto">
            <a:xfrm>
              <a:off x="4575" y="1419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5</a:t>
              </a:r>
              <a:endParaRPr lang="en-US" altLang="zh-CN" sz="1600"/>
            </a:p>
          </p:txBody>
        </p:sp>
        <p:sp>
          <p:nvSpPr>
            <p:cNvPr id="42073" name="Text Box 31">
              <a:extLst>
                <a:ext uri="{FF2B5EF4-FFF2-40B4-BE49-F238E27FC236}">
                  <a16:creationId xmlns:a16="http://schemas.microsoft.com/office/drawing/2014/main" id="{219666DC-A302-9ED2-4BCE-8E1ADB9BFC04}"/>
                </a:ext>
              </a:extLst>
            </p:cNvPr>
            <p:cNvSpPr txBox="1">
              <a:spLocks noChangeArrowheads="1"/>
            </p:cNvSpPr>
            <p:nvPr/>
          </p:nvSpPr>
          <p:spPr bwMode="auto">
            <a:xfrm>
              <a:off x="4110" y="1306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6</a:t>
              </a:r>
              <a:endParaRPr lang="en-US" altLang="zh-CN" sz="1600"/>
            </a:p>
          </p:txBody>
        </p:sp>
        <p:sp>
          <p:nvSpPr>
            <p:cNvPr id="42074" name="Oval 32">
              <a:extLst>
                <a:ext uri="{FF2B5EF4-FFF2-40B4-BE49-F238E27FC236}">
                  <a16:creationId xmlns:a16="http://schemas.microsoft.com/office/drawing/2014/main" id="{D507BEBD-6264-9DAC-6B5B-0FF7F989B68B}"/>
                </a:ext>
              </a:extLst>
            </p:cNvPr>
            <p:cNvSpPr>
              <a:spLocks noChangeArrowheads="1"/>
            </p:cNvSpPr>
            <p:nvPr/>
          </p:nvSpPr>
          <p:spPr bwMode="auto">
            <a:xfrm>
              <a:off x="3440" y="12175"/>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5" name="Oval 33">
              <a:extLst>
                <a:ext uri="{FF2B5EF4-FFF2-40B4-BE49-F238E27FC236}">
                  <a16:creationId xmlns:a16="http://schemas.microsoft.com/office/drawing/2014/main" id="{7FD0E5B8-0004-CE6F-7E96-CCDFF4DFD131}"/>
                </a:ext>
              </a:extLst>
            </p:cNvPr>
            <p:cNvSpPr>
              <a:spLocks noChangeArrowheads="1"/>
            </p:cNvSpPr>
            <p:nvPr/>
          </p:nvSpPr>
          <p:spPr bwMode="auto">
            <a:xfrm>
              <a:off x="4830" y="11482"/>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6" name="Oval 34">
              <a:extLst>
                <a:ext uri="{FF2B5EF4-FFF2-40B4-BE49-F238E27FC236}">
                  <a16:creationId xmlns:a16="http://schemas.microsoft.com/office/drawing/2014/main" id="{EA12298A-8680-D170-35E6-A9BA7BB2CA84}"/>
                </a:ext>
              </a:extLst>
            </p:cNvPr>
            <p:cNvSpPr>
              <a:spLocks noChangeArrowheads="1"/>
            </p:cNvSpPr>
            <p:nvPr/>
          </p:nvSpPr>
          <p:spPr bwMode="auto">
            <a:xfrm>
              <a:off x="6313" y="13025"/>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7" name="Oval 35">
              <a:extLst>
                <a:ext uri="{FF2B5EF4-FFF2-40B4-BE49-F238E27FC236}">
                  <a16:creationId xmlns:a16="http://schemas.microsoft.com/office/drawing/2014/main" id="{943F3167-E8ED-D726-E3D1-81CBE13FBE4A}"/>
                </a:ext>
              </a:extLst>
            </p:cNvPr>
            <p:cNvSpPr>
              <a:spLocks noChangeArrowheads="1"/>
            </p:cNvSpPr>
            <p:nvPr/>
          </p:nvSpPr>
          <p:spPr bwMode="auto">
            <a:xfrm>
              <a:off x="4803" y="13968"/>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8" name="Oval 36">
              <a:extLst>
                <a:ext uri="{FF2B5EF4-FFF2-40B4-BE49-F238E27FC236}">
                  <a16:creationId xmlns:a16="http://schemas.microsoft.com/office/drawing/2014/main" id="{C24F92F0-BBA6-7883-14E6-AEA15A7B364E}"/>
                </a:ext>
              </a:extLst>
            </p:cNvPr>
            <p:cNvSpPr>
              <a:spLocks noChangeArrowheads="1"/>
            </p:cNvSpPr>
            <p:nvPr/>
          </p:nvSpPr>
          <p:spPr bwMode="auto">
            <a:xfrm>
              <a:off x="3440" y="12750"/>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9" name="Oval 37">
              <a:extLst>
                <a:ext uri="{FF2B5EF4-FFF2-40B4-BE49-F238E27FC236}">
                  <a16:creationId xmlns:a16="http://schemas.microsoft.com/office/drawing/2014/main" id="{E79A9DCE-9AC4-9BB6-2FB9-7CDBCA69746C}"/>
                </a:ext>
              </a:extLst>
            </p:cNvPr>
            <p:cNvSpPr>
              <a:spLocks noChangeArrowheads="1"/>
            </p:cNvSpPr>
            <p:nvPr/>
          </p:nvSpPr>
          <p:spPr bwMode="auto">
            <a:xfrm>
              <a:off x="5448" y="13971"/>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80" name="Oval 38">
              <a:extLst>
                <a:ext uri="{FF2B5EF4-FFF2-40B4-BE49-F238E27FC236}">
                  <a16:creationId xmlns:a16="http://schemas.microsoft.com/office/drawing/2014/main" id="{D1D5E3EA-F72D-7A23-250B-68AA8FBCD288}"/>
                </a:ext>
              </a:extLst>
            </p:cNvPr>
            <p:cNvSpPr>
              <a:spLocks noChangeArrowheads="1"/>
            </p:cNvSpPr>
            <p:nvPr/>
          </p:nvSpPr>
          <p:spPr bwMode="auto">
            <a:xfrm>
              <a:off x="6315" y="12111"/>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81" name="Oval 39">
              <a:extLst>
                <a:ext uri="{FF2B5EF4-FFF2-40B4-BE49-F238E27FC236}">
                  <a16:creationId xmlns:a16="http://schemas.microsoft.com/office/drawing/2014/main" id="{BD0199E8-2A37-D35C-5440-C22C30781A9D}"/>
                </a:ext>
              </a:extLst>
            </p:cNvPr>
            <p:cNvSpPr>
              <a:spLocks noChangeArrowheads="1"/>
            </p:cNvSpPr>
            <p:nvPr/>
          </p:nvSpPr>
          <p:spPr bwMode="auto">
            <a:xfrm>
              <a:off x="4173" y="11472"/>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82" name="Text Box 40">
              <a:extLst>
                <a:ext uri="{FF2B5EF4-FFF2-40B4-BE49-F238E27FC236}">
                  <a16:creationId xmlns:a16="http://schemas.microsoft.com/office/drawing/2014/main" id="{0D8F9D4A-FF93-B744-EFD4-D43238C965F9}"/>
                </a:ext>
              </a:extLst>
            </p:cNvPr>
            <p:cNvSpPr txBox="1">
              <a:spLocks noChangeArrowheads="1"/>
            </p:cNvSpPr>
            <p:nvPr/>
          </p:nvSpPr>
          <p:spPr bwMode="auto">
            <a:xfrm>
              <a:off x="3030" y="1185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2083" name="Text Box 41">
              <a:extLst>
                <a:ext uri="{FF2B5EF4-FFF2-40B4-BE49-F238E27FC236}">
                  <a16:creationId xmlns:a16="http://schemas.microsoft.com/office/drawing/2014/main" id="{5C3A248C-B9E4-07D9-0106-8B16EB2A6134}"/>
                </a:ext>
              </a:extLst>
            </p:cNvPr>
            <p:cNvSpPr txBox="1">
              <a:spLocks noChangeArrowheads="1"/>
            </p:cNvSpPr>
            <p:nvPr/>
          </p:nvSpPr>
          <p:spPr bwMode="auto">
            <a:xfrm>
              <a:off x="3900" y="1113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2084" name="Text Box 42">
              <a:extLst>
                <a:ext uri="{FF2B5EF4-FFF2-40B4-BE49-F238E27FC236}">
                  <a16:creationId xmlns:a16="http://schemas.microsoft.com/office/drawing/2014/main" id="{F90B2640-F5EE-4301-0F12-D4885ABC6F32}"/>
                </a:ext>
              </a:extLst>
            </p:cNvPr>
            <p:cNvSpPr txBox="1">
              <a:spLocks noChangeArrowheads="1"/>
            </p:cNvSpPr>
            <p:nvPr/>
          </p:nvSpPr>
          <p:spPr bwMode="auto">
            <a:xfrm>
              <a:off x="4845" y="1114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2085" name="Text Box 43">
              <a:extLst>
                <a:ext uri="{FF2B5EF4-FFF2-40B4-BE49-F238E27FC236}">
                  <a16:creationId xmlns:a16="http://schemas.microsoft.com/office/drawing/2014/main" id="{AC883E97-C798-340E-517D-C91D70694AD0}"/>
                </a:ext>
              </a:extLst>
            </p:cNvPr>
            <p:cNvSpPr txBox="1">
              <a:spLocks noChangeArrowheads="1"/>
            </p:cNvSpPr>
            <p:nvPr/>
          </p:nvSpPr>
          <p:spPr bwMode="auto">
            <a:xfrm>
              <a:off x="6300" y="1176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2086" name="Text Box 44">
              <a:extLst>
                <a:ext uri="{FF2B5EF4-FFF2-40B4-BE49-F238E27FC236}">
                  <a16:creationId xmlns:a16="http://schemas.microsoft.com/office/drawing/2014/main" id="{07F2C792-55C4-2EA3-A5BD-CEBC66C0E09B}"/>
                </a:ext>
              </a:extLst>
            </p:cNvPr>
            <p:cNvSpPr txBox="1">
              <a:spLocks noChangeArrowheads="1"/>
            </p:cNvSpPr>
            <p:nvPr/>
          </p:nvSpPr>
          <p:spPr bwMode="auto">
            <a:xfrm>
              <a:off x="6300" y="1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2087" name="Text Box 45">
              <a:extLst>
                <a:ext uri="{FF2B5EF4-FFF2-40B4-BE49-F238E27FC236}">
                  <a16:creationId xmlns:a16="http://schemas.microsoft.com/office/drawing/2014/main" id="{484367ED-E6D9-0081-55EB-D83F4BC56091}"/>
                </a:ext>
              </a:extLst>
            </p:cNvPr>
            <p:cNvSpPr txBox="1">
              <a:spLocks noChangeArrowheads="1"/>
            </p:cNvSpPr>
            <p:nvPr/>
          </p:nvSpPr>
          <p:spPr bwMode="auto">
            <a:xfrm>
              <a:off x="5400" y="1395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2088" name="Text Box 46">
              <a:extLst>
                <a:ext uri="{FF2B5EF4-FFF2-40B4-BE49-F238E27FC236}">
                  <a16:creationId xmlns:a16="http://schemas.microsoft.com/office/drawing/2014/main" id="{6E66AF4C-76D5-F561-425B-195C9AF2D8C3}"/>
                </a:ext>
              </a:extLst>
            </p:cNvPr>
            <p:cNvSpPr txBox="1">
              <a:spLocks noChangeArrowheads="1"/>
            </p:cNvSpPr>
            <p:nvPr/>
          </p:nvSpPr>
          <p:spPr bwMode="auto">
            <a:xfrm>
              <a:off x="4500" y="1392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sp>
          <p:nvSpPr>
            <p:cNvPr id="42089" name="Text Box 47">
              <a:extLst>
                <a:ext uri="{FF2B5EF4-FFF2-40B4-BE49-F238E27FC236}">
                  <a16:creationId xmlns:a16="http://schemas.microsoft.com/office/drawing/2014/main" id="{8169F898-787A-593C-5D52-D901EED5F735}"/>
                </a:ext>
              </a:extLst>
            </p:cNvPr>
            <p:cNvSpPr txBox="1">
              <a:spLocks noChangeArrowheads="1"/>
            </p:cNvSpPr>
            <p:nvPr/>
          </p:nvSpPr>
          <p:spPr bwMode="auto">
            <a:xfrm>
              <a:off x="3090" y="12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8</a:t>
              </a:r>
              <a:endParaRPr lang="en-US" altLang="zh-CN" sz="1600"/>
            </a:p>
          </p:txBody>
        </p:sp>
        <p:sp>
          <p:nvSpPr>
            <p:cNvPr id="42090" name="Text Box 48">
              <a:extLst>
                <a:ext uri="{FF2B5EF4-FFF2-40B4-BE49-F238E27FC236}">
                  <a16:creationId xmlns:a16="http://schemas.microsoft.com/office/drawing/2014/main" id="{F215EB1F-1F85-CAD4-1C37-70C2796C8F8A}"/>
                </a:ext>
              </a:extLst>
            </p:cNvPr>
            <p:cNvSpPr txBox="1">
              <a:spLocks noChangeArrowheads="1"/>
            </p:cNvSpPr>
            <p:nvPr/>
          </p:nvSpPr>
          <p:spPr bwMode="auto">
            <a:xfrm>
              <a:off x="6660" y="10878"/>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裁剪多边形</a:t>
              </a:r>
              <a:r>
                <a:rPr lang="en-US" altLang="zh-CN" sz="1600" b="1">
                  <a:latin typeface="Times New Roman" panose="02020603050405020304" pitchFamily="18" charset="0"/>
                </a:rPr>
                <a:t>CP</a:t>
              </a:r>
              <a:endParaRPr lang="en-US" altLang="zh-CN" sz="1600" b="1"/>
            </a:p>
          </p:txBody>
        </p:sp>
        <p:sp>
          <p:nvSpPr>
            <p:cNvPr id="42091" name="Text Box 49">
              <a:extLst>
                <a:ext uri="{FF2B5EF4-FFF2-40B4-BE49-F238E27FC236}">
                  <a16:creationId xmlns:a16="http://schemas.microsoft.com/office/drawing/2014/main" id="{44186316-7C59-F3A6-0592-4695A3315324}"/>
                </a:ext>
              </a:extLst>
            </p:cNvPr>
            <p:cNvSpPr txBox="1">
              <a:spLocks noChangeArrowheads="1"/>
            </p:cNvSpPr>
            <p:nvPr/>
          </p:nvSpPr>
          <p:spPr bwMode="auto">
            <a:xfrm>
              <a:off x="6900" y="12750"/>
              <a:ext cx="13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主多边形</a:t>
              </a:r>
              <a:r>
                <a:rPr lang="en-US" altLang="zh-CN" sz="1600" b="1">
                  <a:latin typeface="Times New Roman" panose="02020603050405020304" pitchFamily="18" charset="0"/>
                </a:rPr>
                <a:t>SP</a:t>
              </a:r>
              <a:endParaRPr lang="en-US" altLang="zh-CN" sz="1600" b="1"/>
            </a:p>
          </p:txBody>
        </p:sp>
        <p:sp>
          <p:nvSpPr>
            <p:cNvPr id="42092" name="Line 50">
              <a:extLst>
                <a:ext uri="{FF2B5EF4-FFF2-40B4-BE49-F238E27FC236}">
                  <a16:creationId xmlns:a16="http://schemas.microsoft.com/office/drawing/2014/main" id="{96FD2477-795D-4E8C-C1BF-9B3378B4F9FC}"/>
                </a:ext>
              </a:extLst>
            </p:cNvPr>
            <p:cNvSpPr>
              <a:spLocks noChangeShapeType="1"/>
            </p:cNvSpPr>
            <p:nvPr/>
          </p:nvSpPr>
          <p:spPr bwMode="auto">
            <a:xfrm flipH="1">
              <a:off x="6840" y="1119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93" name="Line 51">
              <a:extLst>
                <a:ext uri="{FF2B5EF4-FFF2-40B4-BE49-F238E27FC236}">
                  <a16:creationId xmlns:a16="http://schemas.microsoft.com/office/drawing/2014/main" id="{8B3172EB-0FD3-24C6-209D-3724F1E25408}"/>
                </a:ext>
              </a:extLst>
            </p:cNvPr>
            <p:cNvSpPr>
              <a:spLocks noChangeShapeType="1"/>
            </p:cNvSpPr>
            <p:nvPr/>
          </p:nvSpPr>
          <p:spPr bwMode="auto">
            <a:xfrm flipH="1" flipV="1">
              <a:off x="7020" y="12438"/>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94" name="Text Box 52">
              <a:extLst>
                <a:ext uri="{FF2B5EF4-FFF2-40B4-BE49-F238E27FC236}">
                  <a16:creationId xmlns:a16="http://schemas.microsoft.com/office/drawing/2014/main" id="{10DB20CB-401F-7B6A-E14C-FB00115EE24B}"/>
                </a:ext>
              </a:extLst>
            </p:cNvPr>
            <p:cNvSpPr txBox="1">
              <a:spLocks noChangeArrowheads="1"/>
            </p:cNvSpPr>
            <p:nvPr/>
          </p:nvSpPr>
          <p:spPr bwMode="auto">
            <a:xfrm>
              <a:off x="2955" y="14466"/>
              <a:ext cx="50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rPr>
                <a:t>算法裁剪后所生成的多边形为</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1</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2</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3</a:t>
              </a:r>
              <a:r>
                <a:rPr lang="en-US" altLang="zh-CN" sz="1600" b="1">
                  <a:latin typeface="Times New Roman" panose="02020603050405020304" pitchFamily="18" charset="0"/>
                </a:rPr>
                <a:t>S</a:t>
              </a:r>
              <a:r>
                <a:rPr lang="en-US" altLang="zh-CN" sz="1600" b="1" baseline="-25000">
                  <a:latin typeface="Times New Roman" panose="02020603050405020304" pitchFamily="18" charset="0"/>
                </a:rPr>
                <a:t>3</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4</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5</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6</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7</a:t>
              </a:r>
              <a:r>
                <a:rPr lang="en-US" altLang="zh-CN" sz="1600" b="1">
                  <a:latin typeface="Times New Roman" panose="02020603050405020304" pitchFamily="18" charset="0"/>
                </a:rPr>
                <a:t>S</a:t>
              </a:r>
              <a:r>
                <a:rPr lang="en-US" altLang="zh-CN" sz="1600" b="1" baseline="-25000">
                  <a:latin typeface="Times New Roman" panose="02020603050405020304" pitchFamily="18" charset="0"/>
                </a:rPr>
                <a:t>6</a:t>
              </a:r>
              <a:r>
                <a:rPr lang="en-US" altLang="zh-CN" sz="1600" b="1">
                  <a:latin typeface="Times New Roman" panose="02020603050405020304" pitchFamily="18" charset="0"/>
                </a:rPr>
                <a:t>I</a:t>
              </a:r>
              <a:r>
                <a:rPr lang="en-US" altLang="zh-CN" sz="1600" b="1" baseline="-25000">
                  <a:latin typeface="Times New Roman" panose="02020603050405020304" pitchFamily="18" charset="0"/>
                </a:rPr>
                <a:t>8</a:t>
              </a:r>
              <a:r>
                <a:rPr lang="en-US" altLang="zh-CN" sz="1600" b="1">
                  <a:latin typeface="Times New Roman" panose="02020603050405020304" pitchFamily="18" charset="0"/>
                </a:rPr>
                <a:t> I</a:t>
              </a:r>
              <a:r>
                <a:rPr lang="en-US" altLang="zh-CN" sz="1600" b="1" baseline="-25000">
                  <a:latin typeface="Times New Roman" panose="02020603050405020304" pitchFamily="18" charset="0"/>
                </a:rPr>
                <a:t>1</a:t>
              </a:r>
              <a:endParaRPr lang="en-US" altLang="zh-CN" sz="1600" b="1"/>
            </a:p>
          </p:txBody>
        </p:sp>
      </p:grpSp>
      <p:sp>
        <p:nvSpPr>
          <p:cNvPr id="41990" name="Line 54">
            <a:extLst>
              <a:ext uri="{FF2B5EF4-FFF2-40B4-BE49-F238E27FC236}">
                <a16:creationId xmlns:a16="http://schemas.microsoft.com/office/drawing/2014/main" id="{15D1F03C-21C6-81BA-2EE2-2D44CA31D962}"/>
              </a:ext>
            </a:extLst>
          </p:cNvPr>
          <p:cNvSpPr>
            <a:spLocks noChangeShapeType="1"/>
          </p:cNvSpPr>
          <p:nvPr/>
        </p:nvSpPr>
        <p:spPr bwMode="auto">
          <a:xfrm>
            <a:off x="5992813" y="2233613"/>
            <a:ext cx="251301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55">
            <a:extLst>
              <a:ext uri="{FF2B5EF4-FFF2-40B4-BE49-F238E27FC236}">
                <a16:creationId xmlns:a16="http://schemas.microsoft.com/office/drawing/2014/main" id="{CE9C49FB-5E43-03CD-70AE-BF1D3CBC50F4}"/>
              </a:ext>
            </a:extLst>
          </p:cNvPr>
          <p:cNvSpPr>
            <a:spLocks noChangeShapeType="1"/>
          </p:cNvSpPr>
          <p:nvPr/>
        </p:nvSpPr>
        <p:spPr bwMode="auto">
          <a:xfrm>
            <a:off x="5992813" y="5956300"/>
            <a:ext cx="251301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56">
            <a:extLst>
              <a:ext uri="{FF2B5EF4-FFF2-40B4-BE49-F238E27FC236}">
                <a16:creationId xmlns:a16="http://schemas.microsoft.com/office/drawing/2014/main" id="{1C5E0774-9BF3-3D5B-B18E-A4957E4D2E63}"/>
              </a:ext>
            </a:extLst>
          </p:cNvPr>
          <p:cNvSpPr>
            <a:spLocks noChangeShapeType="1"/>
          </p:cNvSpPr>
          <p:nvPr/>
        </p:nvSpPr>
        <p:spPr bwMode="auto">
          <a:xfrm>
            <a:off x="5992813" y="1689100"/>
            <a:ext cx="251301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Text Box 57">
            <a:extLst>
              <a:ext uri="{FF2B5EF4-FFF2-40B4-BE49-F238E27FC236}">
                <a16:creationId xmlns:a16="http://schemas.microsoft.com/office/drawing/2014/main" id="{E2F258CE-40F7-62DE-9E2F-6F2F7370621B}"/>
              </a:ext>
            </a:extLst>
          </p:cNvPr>
          <p:cNvSpPr txBox="1">
            <a:spLocks noChangeArrowheads="1"/>
          </p:cNvSpPr>
          <p:nvPr/>
        </p:nvSpPr>
        <p:spPr bwMode="auto">
          <a:xfrm>
            <a:off x="5848350" y="1760538"/>
            <a:ext cx="13525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主多边形表</a:t>
            </a:r>
            <a:endParaRPr lang="zh-CN" altLang="en-US" sz="1600" b="1"/>
          </a:p>
        </p:txBody>
      </p:sp>
      <p:sp>
        <p:nvSpPr>
          <p:cNvPr id="41994" name="Text Box 58">
            <a:extLst>
              <a:ext uri="{FF2B5EF4-FFF2-40B4-BE49-F238E27FC236}">
                <a16:creationId xmlns:a16="http://schemas.microsoft.com/office/drawing/2014/main" id="{BA2AC03F-DD05-D538-8E21-76B739E5FC03}"/>
              </a:ext>
            </a:extLst>
          </p:cNvPr>
          <p:cNvSpPr txBox="1">
            <a:spLocks noChangeArrowheads="1"/>
          </p:cNvSpPr>
          <p:nvPr/>
        </p:nvSpPr>
        <p:spPr bwMode="auto">
          <a:xfrm>
            <a:off x="7153275" y="1760538"/>
            <a:ext cx="15462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裁剪多边形表</a:t>
            </a:r>
            <a:endParaRPr lang="zh-CN" altLang="en-US" sz="1600" b="1"/>
          </a:p>
        </p:txBody>
      </p:sp>
      <p:sp>
        <p:nvSpPr>
          <p:cNvPr id="41995" name="Text Box 59">
            <a:extLst>
              <a:ext uri="{FF2B5EF4-FFF2-40B4-BE49-F238E27FC236}">
                <a16:creationId xmlns:a16="http://schemas.microsoft.com/office/drawing/2014/main" id="{A0CB4A02-4A3B-770F-A0EE-96E32ECD7FC3}"/>
              </a:ext>
            </a:extLst>
          </p:cNvPr>
          <p:cNvSpPr txBox="1">
            <a:spLocks noChangeArrowheads="1"/>
          </p:cNvSpPr>
          <p:nvPr/>
        </p:nvSpPr>
        <p:spPr bwMode="auto">
          <a:xfrm>
            <a:off x="6186488" y="212725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1996" name="Text Box 60">
            <a:extLst>
              <a:ext uri="{FF2B5EF4-FFF2-40B4-BE49-F238E27FC236}">
                <a16:creationId xmlns:a16="http://schemas.microsoft.com/office/drawing/2014/main" id="{1A4B64F5-DFB1-C08B-5832-2EF12BB00E7D}"/>
              </a:ext>
            </a:extLst>
          </p:cNvPr>
          <p:cNvSpPr txBox="1">
            <a:spLocks noChangeArrowheads="1"/>
          </p:cNvSpPr>
          <p:nvPr/>
        </p:nvSpPr>
        <p:spPr bwMode="auto">
          <a:xfrm>
            <a:off x="6197600" y="2828925"/>
            <a:ext cx="579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2</a:t>
            </a:r>
            <a:endParaRPr lang="en-US" altLang="zh-CN" sz="1600"/>
          </a:p>
        </p:txBody>
      </p:sp>
      <p:sp>
        <p:nvSpPr>
          <p:cNvPr id="41997" name="Text Box 61">
            <a:extLst>
              <a:ext uri="{FF2B5EF4-FFF2-40B4-BE49-F238E27FC236}">
                <a16:creationId xmlns:a16="http://schemas.microsoft.com/office/drawing/2014/main" id="{2DA58B3A-1E7F-A63F-C056-763F1CD32251}"/>
              </a:ext>
            </a:extLst>
          </p:cNvPr>
          <p:cNvSpPr txBox="1">
            <a:spLocks noChangeArrowheads="1"/>
          </p:cNvSpPr>
          <p:nvPr/>
        </p:nvSpPr>
        <p:spPr bwMode="auto">
          <a:xfrm>
            <a:off x="6208713" y="2359025"/>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1998" name="Text Box 62">
            <a:extLst>
              <a:ext uri="{FF2B5EF4-FFF2-40B4-BE49-F238E27FC236}">
                <a16:creationId xmlns:a16="http://schemas.microsoft.com/office/drawing/2014/main" id="{0056BA14-9E35-413F-6691-7B413FC53EC1}"/>
              </a:ext>
            </a:extLst>
          </p:cNvPr>
          <p:cNvSpPr txBox="1">
            <a:spLocks noChangeArrowheads="1"/>
          </p:cNvSpPr>
          <p:nvPr/>
        </p:nvSpPr>
        <p:spPr bwMode="auto">
          <a:xfrm>
            <a:off x="6208713" y="328295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3</a:t>
            </a:r>
            <a:endParaRPr lang="en-US" altLang="zh-CN" sz="1600"/>
          </a:p>
        </p:txBody>
      </p:sp>
      <p:sp>
        <p:nvSpPr>
          <p:cNvPr id="41999" name="Text Box 63">
            <a:extLst>
              <a:ext uri="{FF2B5EF4-FFF2-40B4-BE49-F238E27FC236}">
                <a16:creationId xmlns:a16="http://schemas.microsoft.com/office/drawing/2014/main" id="{E48621A4-9D38-A8B8-F0A1-BF18E8389158}"/>
              </a:ext>
            </a:extLst>
          </p:cNvPr>
          <p:cNvSpPr txBox="1">
            <a:spLocks noChangeArrowheads="1"/>
          </p:cNvSpPr>
          <p:nvPr/>
        </p:nvSpPr>
        <p:spPr bwMode="auto">
          <a:xfrm>
            <a:off x="6218238" y="3784600"/>
            <a:ext cx="5810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4</a:t>
            </a:r>
            <a:endParaRPr lang="en-US" altLang="zh-CN" sz="1600"/>
          </a:p>
        </p:txBody>
      </p:sp>
      <p:sp>
        <p:nvSpPr>
          <p:cNvPr id="42000" name="Text Box 64">
            <a:extLst>
              <a:ext uri="{FF2B5EF4-FFF2-40B4-BE49-F238E27FC236}">
                <a16:creationId xmlns:a16="http://schemas.microsoft.com/office/drawing/2014/main" id="{FE3B40D1-E3C2-BB07-594E-E01DAFCD5693}"/>
              </a:ext>
            </a:extLst>
          </p:cNvPr>
          <p:cNvSpPr txBox="1">
            <a:spLocks noChangeArrowheads="1"/>
          </p:cNvSpPr>
          <p:nvPr/>
        </p:nvSpPr>
        <p:spPr bwMode="auto">
          <a:xfrm>
            <a:off x="6208713" y="4643438"/>
            <a:ext cx="5794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5</a:t>
            </a:r>
            <a:endParaRPr lang="en-US" altLang="zh-CN" sz="1600"/>
          </a:p>
        </p:txBody>
      </p:sp>
      <p:sp>
        <p:nvSpPr>
          <p:cNvPr id="42001" name="Text Box 65">
            <a:extLst>
              <a:ext uri="{FF2B5EF4-FFF2-40B4-BE49-F238E27FC236}">
                <a16:creationId xmlns:a16="http://schemas.microsoft.com/office/drawing/2014/main" id="{F83C23A0-3FF4-5F65-48C3-6E46D42EA409}"/>
              </a:ext>
            </a:extLst>
          </p:cNvPr>
          <p:cNvSpPr txBox="1">
            <a:spLocks noChangeArrowheads="1"/>
          </p:cNvSpPr>
          <p:nvPr/>
        </p:nvSpPr>
        <p:spPr bwMode="auto">
          <a:xfrm>
            <a:off x="6208713" y="5114925"/>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6</a:t>
            </a:r>
            <a:endParaRPr lang="en-US" altLang="zh-CN" sz="1600"/>
          </a:p>
        </p:txBody>
      </p:sp>
      <p:sp>
        <p:nvSpPr>
          <p:cNvPr id="42002" name="Text Box 66">
            <a:extLst>
              <a:ext uri="{FF2B5EF4-FFF2-40B4-BE49-F238E27FC236}">
                <a16:creationId xmlns:a16="http://schemas.microsoft.com/office/drawing/2014/main" id="{53D25586-EBF8-2562-57A9-7FAFB6138301}"/>
              </a:ext>
            </a:extLst>
          </p:cNvPr>
          <p:cNvSpPr txBox="1">
            <a:spLocks noChangeArrowheads="1"/>
          </p:cNvSpPr>
          <p:nvPr/>
        </p:nvSpPr>
        <p:spPr bwMode="auto">
          <a:xfrm>
            <a:off x="6208713" y="2595563"/>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2003" name="Text Box 67">
            <a:extLst>
              <a:ext uri="{FF2B5EF4-FFF2-40B4-BE49-F238E27FC236}">
                <a16:creationId xmlns:a16="http://schemas.microsoft.com/office/drawing/2014/main" id="{034089A2-9C8D-062A-6C97-89B4B708D7BA}"/>
              </a:ext>
            </a:extLst>
          </p:cNvPr>
          <p:cNvSpPr txBox="1">
            <a:spLocks noChangeArrowheads="1"/>
          </p:cNvSpPr>
          <p:nvPr/>
        </p:nvSpPr>
        <p:spPr bwMode="auto">
          <a:xfrm>
            <a:off x="6208713" y="3055938"/>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2004" name="Text Box 68">
            <a:extLst>
              <a:ext uri="{FF2B5EF4-FFF2-40B4-BE49-F238E27FC236}">
                <a16:creationId xmlns:a16="http://schemas.microsoft.com/office/drawing/2014/main" id="{D1D7B700-DD02-D9AE-3CEB-7116DEB0DEE7}"/>
              </a:ext>
            </a:extLst>
          </p:cNvPr>
          <p:cNvSpPr txBox="1">
            <a:spLocks noChangeArrowheads="1"/>
          </p:cNvSpPr>
          <p:nvPr/>
        </p:nvSpPr>
        <p:spPr bwMode="auto">
          <a:xfrm>
            <a:off x="6208713" y="3519488"/>
            <a:ext cx="5794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2005" name="Text Box 69">
            <a:extLst>
              <a:ext uri="{FF2B5EF4-FFF2-40B4-BE49-F238E27FC236}">
                <a16:creationId xmlns:a16="http://schemas.microsoft.com/office/drawing/2014/main" id="{5F30F6E2-1ACE-77C7-9384-454B851D0920}"/>
              </a:ext>
            </a:extLst>
          </p:cNvPr>
          <p:cNvSpPr txBox="1">
            <a:spLocks noChangeArrowheads="1"/>
          </p:cNvSpPr>
          <p:nvPr/>
        </p:nvSpPr>
        <p:spPr bwMode="auto">
          <a:xfrm>
            <a:off x="6229350" y="4041775"/>
            <a:ext cx="579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2006" name="Text Box 70">
            <a:extLst>
              <a:ext uri="{FF2B5EF4-FFF2-40B4-BE49-F238E27FC236}">
                <a16:creationId xmlns:a16="http://schemas.microsoft.com/office/drawing/2014/main" id="{EB51754E-D0D8-2C6C-A838-6175D2C36B1B}"/>
              </a:ext>
            </a:extLst>
          </p:cNvPr>
          <p:cNvSpPr txBox="1">
            <a:spLocks noChangeArrowheads="1"/>
          </p:cNvSpPr>
          <p:nvPr/>
        </p:nvSpPr>
        <p:spPr bwMode="auto">
          <a:xfrm>
            <a:off x="6218238" y="4395788"/>
            <a:ext cx="5810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2007" name="Text Box 71">
            <a:extLst>
              <a:ext uri="{FF2B5EF4-FFF2-40B4-BE49-F238E27FC236}">
                <a16:creationId xmlns:a16="http://schemas.microsoft.com/office/drawing/2014/main" id="{D43D2A5D-2BB7-C655-01A4-EB315344DCEA}"/>
              </a:ext>
            </a:extLst>
          </p:cNvPr>
          <p:cNvSpPr txBox="1">
            <a:spLocks noChangeArrowheads="1"/>
          </p:cNvSpPr>
          <p:nvPr/>
        </p:nvSpPr>
        <p:spPr bwMode="auto">
          <a:xfrm>
            <a:off x="6229350" y="4865688"/>
            <a:ext cx="5794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sp>
        <p:nvSpPr>
          <p:cNvPr id="42008" name="Text Box 72">
            <a:extLst>
              <a:ext uri="{FF2B5EF4-FFF2-40B4-BE49-F238E27FC236}">
                <a16:creationId xmlns:a16="http://schemas.microsoft.com/office/drawing/2014/main" id="{B0783E57-508A-FEE0-F9AB-20379AF822D6}"/>
              </a:ext>
            </a:extLst>
          </p:cNvPr>
          <p:cNvSpPr txBox="1">
            <a:spLocks noChangeArrowheads="1"/>
          </p:cNvSpPr>
          <p:nvPr/>
        </p:nvSpPr>
        <p:spPr bwMode="auto">
          <a:xfrm>
            <a:off x="6218238" y="5348288"/>
            <a:ext cx="5810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8</a:t>
            </a:r>
            <a:endParaRPr lang="en-US" altLang="zh-CN" sz="1600"/>
          </a:p>
        </p:txBody>
      </p:sp>
      <p:sp>
        <p:nvSpPr>
          <p:cNvPr id="42009" name="Text Box 73">
            <a:extLst>
              <a:ext uri="{FF2B5EF4-FFF2-40B4-BE49-F238E27FC236}">
                <a16:creationId xmlns:a16="http://schemas.microsoft.com/office/drawing/2014/main" id="{8EFABCC0-AC76-599F-2D6A-1BD617C87F98}"/>
              </a:ext>
            </a:extLst>
          </p:cNvPr>
          <p:cNvSpPr txBox="1">
            <a:spLocks noChangeArrowheads="1"/>
          </p:cNvSpPr>
          <p:nvPr/>
        </p:nvSpPr>
        <p:spPr bwMode="auto">
          <a:xfrm>
            <a:off x="7539038" y="2149475"/>
            <a:ext cx="5810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2010" name="Text Box 74">
            <a:extLst>
              <a:ext uri="{FF2B5EF4-FFF2-40B4-BE49-F238E27FC236}">
                <a16:creationId xmlns:a16="http://schemas.microsoft.com/office/drawing/2014/main" id="{D3A0ADE9-0B4E-47D9-8B6C-05DBBFA9C627}"/>
              </a:ext>
            </a:extLst>
          </p:cNvPr>
          <p:cNvSpPr txBox="1">
            <a:spLocks noChangeArrowheads="1"/>
          </p:cNvSpPr>
          <p:nvPr/>
        </p:nvSpPr>
        <p:spPr bwMode="auto">
          <a:xfrm>
            <a:off x="7539038" y="2960688"/>
            <a:ext cx="5810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1600"/>
          </a:p>
        </p:txBody>
      </p:sp>
      <p:sp>
        <p:nvSpPr>
          <p:cNvPr id="42011" name="Text Box 75">
            <a:extLst>
              <a:ext uri="{FF2B5EF4-FFF2-40B4-BE49-F238E27FC236}">
                <a16:creationId xmlns:a16="http://schemas.microsoft.com/office/drawing/2014/main" id="{F8155FBC-CE9B-36BF-9542-16A070B26DCF}"/>
              </a:ext>
            </a:extLst>
          </p:cNvPr>
          <p:cNvSpPr txBox="1">
            <a:spLocks noChangeArrowheads="1"/>
          </p:cNvSpPr>
          <p:nvPr/>
        </p:nvSpPr>
        <p:spPr bwMode="auto">
          <a:xfrm>
            <a:off x="7561263" y="3487738"/>
            <a:ext cx="5794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2012" name="Text Box 76">
            <a:extLst>
              <a:ext uri="{FF2B5EF4-FFF2-40B4-BE49-F238E27FC236}">
                <a16:creationId xmlns:a16="http://schemas.microsoft.com/office/drawing/2014/main" id="{79BB2A18-DF9E-993B-47DC-9655BEAB1E98}"/>
              </a:ext>
            </a:extLst>
          </p:cNvPr>
          <p:cNvSpPr txBox="1">
            <a:spLocks noChangeArrowheads="1"/>
          </p:cNvSpPr>
          <p:nvPr/>
        </p:nvSpPr>
        <p:spPr bwMode="auto">
          <a:xfrm>
            <a:off x="7561263" y="422275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2013" name="Text Box 77">
            <a:extLst>
              <a:ext uri="{FF2B5EF4-FFF2-40B4-BE49-F238E27FC236}">
                <a16:creationId xmlns:a16="http://schemas.microsoft.com/office/drawing/2014/main" id="{590D8775-ABD7-6CE8-444B-19644C143BDF}"/>
              </a:ext>
            </a:extLst>
          </p:cNvPr>
          <p:cNvSpPr txBox="1">
            <a:spLocks noChangeArrowheads="1"/>
          </p:cNvSpPr>
          <p:nvPr/>
        </p:nvSpPr>
        <p:spPr bwMode="auto">
          <a:xfrm>
            <a:off x="7550150" y="4724400"/>
            <a:ext cx="579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4</a:t>
            </a:r>
            <a:endParaRPr lang="en-US" altLang="zh-CN" sz="1600"/>
          </a:p>
        </p:txBody>
      </p:sp>
      <p:sp>
        <p:nvSpPr>
          <p:cNvPr id="42014" name="Text Box 78">
            <a:extLst>
              <a:ext uri="{FF2B5EF4-FFF2-40B4-BE49-F238E27FC236}">
                <a16:creationId xmlns:a16="http://schemas.microsoft.com/office/drawing/2014/main" id="{764C2554-2804-156E-C794-07CC1371FB00}"/>
              </a:ext>
            </a:extLst>
          </p:cNvPr>
          <p:cNvSpPr txBox="1">
            <a:spLocks noChangeArrowheads="1"/>
          </p:cNvSpPr>
          <p:nvPr/>
        </p:nvSpPr>
        <p:spPr bwMode="auto">
          <a:xfrm>
            <a:off x="7550150" y="2430463"/>
            <a:ext cx="5794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latin typeface="Times New Roman" panose="02020603050405020304" pitchFamily="18" charset="0"/>
              </a:rPr>
              <a:t>I</a:t>
            </a:r>
            <a:r>
              <a:rPr lang="en-US" altLang="zh-CN" baseline="-25000">
                <a:latin typeface="Times New Roman" panose="02020603050405020304" pitchFamily="18" charset="0"/>
              </a:rPr>
              <a:t>8</a:t>
            </a:r>
            <a:endParaRPr lang="en-US" altLang="zh-CN"/>
          </a:p>
        </p:txBody>
      </p:sp>
      <p:sp>
        <p:nvSpPr>
          <p:cNvPr id="42015" name="Text Box 79">
            <a:extLst>
              <a:ext uri="{FF2B5EF4-FFF2-40B4-BE49-F238E27FC236}">
                <a16:creationId xmlns:a16="http://schemas.microsoft.com/office/drawing/2014/main" id="{C655EE90-F803-AD8F-D99F-D302F062405E}"/>
              </a:ext>
            </a:extLst>
          </p:cNvPr>
          <p:cNvSpPr txBox="1">
            <a:spLocks noChangeArrowheads="1"/>
          </p:cNvSpPr>
          <p:nvPr/>
        </p:nvSpPr>
        <p:spPr bwMode="auto">
          <a:xfrm>
            <a:off x="7550150" y="2700338"/>
            <a:ext cx="5794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2016" name="Text Box 80">
            <a:extLst>
              <a:ext uri="{FF2B5EF4-FFF2-40B4-BE49-F238E27FC236}">
                <a16:creationId xmlns:a16="http://schemas.microsoft.com/office/drawing/2014/main" id="{0990E7AA-F448-A357-3713-AB0A7E8BD682}"/>
              </a:ext>
            </a:extLst>
          </p:cNvPr>
          <p:cNvSpPr txBox="1">
            <a:spLocks noChangeArrowheads="1"/>
          </p:cNvSpPr>
          <p:nvPr/>
        </p:nvSpPr>
        <p:spPr bwMode="auto">
          <a:xfrm>
            <a:off x="7550150" y="3246438"/>
            <a:ext cx="5794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2017" name="Text Box 81">
            <a:extLst>
              <a:ext uri="{FF2B5EF4-FFF2-40B4-BE49-F238E27FC236}">
                <a16:creationId xmlns:a16="http://schemas.microsoft.com/office/drawing/2014/main" id="{499DF3AA-D84C-906A-568C-66CD0C31E90D}"/>
              </a:ext>
            </a:extLst>
          </p:cNvPr>
          <p:cNvSpPr txBox="1">
            <a:spLocks noChangeArrowheads="1"/>
          </p:cNvSpPr>
          <p:nvPr/>
        </p:nvSpPr>
        <p:spPr bwMode="auto">
          <a:xfrm>
            <a:off x="7561263" y="375285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2018" name="Text Box 82">
            <a:extLst>
              <a:ext uri="{FF2B5EF4-FFF2-40B4-BE49-F238E27FC236}">
                <a16:creationId xmlns:a16="http://schemas.microsoft.com/office/drawing/2014/main" id="{3874319B-7BB8-E9DA-CE3B-22682E327DB8}"/>
              </a:ext>
            </a:extLst>
          </p:cNvPr>
          <p:cNvSpPr txBox="1">
            <a:spLocks noChangeArrowheads="1"/>
          </p:cNvSpPr>
          <p:nvPr/>
        </p:nvSpPr>
        <p:spPr bwMode="auto">
          <a:xfrm>
            <a:off x="7539038" y="3979863"/>
            <a:ext cx="5810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3</a:t>
            </a:r>
            <a:endParaRPr lang="en-US" altLang="zh-CN" sz="1600"/>
          </a:p>
        </p:txBody>
      </p:sp>
      <p:sp>
        <p:nvSpPr>
          <p:cNvPr id="42019" name="Text Box 83">
            <a:extLst>
              <a:ext uri="{FF2B5EF4-FFF2-40B4-BE49-F238E27FC236}">
                <a16:creationId xmlns:a16="http://schemas.microsoft.com/office/drawing/2014/main" id="{AA83C1D7-0D5B-0B5E-DD6C-C5B8AB1A4B1D}"/>
              </a:ext>
            </a:extLst>
          </p:cNvPr>
          <p:cNvSpPr txBox="1">
            <a:spLocks noChangeArrowheads="1"/>
          </p:cNvSpPr>
          <p:nvPr/>
        </p:nvSpPr>
        <p:spPr bwMode="auto">
          <a:xfrm>
            <a:off x="7572375" y="4471988"/>
            <a:ext cx="5794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2020" name="Text Box 84">
            <a:extLst>
              <a:ext uri="{FF2B5EF4-FFF2-40B4-BE49-F238E27FC236}">
                <a16:creationId xmlns:a16="http://schemas.microsoft.com/office/drawing/2014/main" id="{FF6DCBD4-9808-3A88-D09B-77199819C031}"/>
              </a:ext>
            </a:extLst>
          </p:cNvPr>
          <p:cNvSpPr txBox="1">
            <a:spLocks noChangeArrowheads="1"/>
          </p:cNvSpPr>
          <p:nvPr/>
        </p:nvSpPr>
        <p:spPr bwMode="auto">
          <a:xfrm>
            <a:off x="7561263" y="4984750"/>
            <a:ext cx="579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2021" name="Text Box 85">
            <a:extLst>
              <a:ext uri="{FF2B5EF4-FFF2-40B4-BE49-F238E27FC236}">
                <a16:creationId xmlns:a16="http://schemas.microsoft.com/office/drawing/2014/main" id="{34CFB886-2045-7911-F7B8-9FD8067AF7D0}"/>
              </a:ext>
            </a:extLst>
          </p:cNvPr>
          <p:cNvSpPr txBox="1">
            <a:spLocks noChangeArrowheads="1"/>
          </p:cNvSpPr>
          <p:nvPr/>
        </p:nvSpPr>
        <p:spPr bwMode="auto">
          <a:xfrm>
            <a:off x="6218238" y="5591175"/>
            <a:ext cx="5810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2022" name="Text Box 86">
            <a:extLst>
              <a:ext uri="{FF2B5EF4-FFF2-40B4-BE49-F238E27FC236}">
                <a16:creationId xmlns:a16="http://schemas.microsoft.com/office/drawing/2014/main" id="{B92C814E-AAFE-0D94-C08B-A84CE50B153D}"/>
              </a:ext>
            </a:extLst>
          </p:cNvPr>
          <p:cNvSpPr txBox="1">
            <a:spLocks noChangeArrowheads="1"/>
          </p:cNvSpPr>
          <p:nvPr/>
        </p:nvSpPr>
        <p:spPr bwMode="auto">
          <a:xfrm>
            <a:off x="7572375" y="5248275"/>
            <a:ext cx="5794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sp>
        <p:nvSpPr>
          <p:cNvPr id="42023" name="Text Box 87">
            <a:extLst>
              <a:ext uri="{FF2B5EF4-FFF2-40B4-BE49-F238E27FC236}">
                <a16:creationId xmlns:a16="http://schemas.microsoft.com/office/drawing/2014/main" id="{FD30FD5A-D35E-6B3C-EBA6-94215191962B}"/>
              </a:ext>
            </a:extLst>
          </p:cNvPr>
          <p:cNvSpPr txBox="1">
            <a:spLocks noChangeArrowheads="1"/>
          </p:cNvSpPr>
          <p:nvPr/>
        </p:nvSpPr>
        <p:spPr bwMode="auto">
          <a:xfrm>
            <a:off x="7550150" y="5530850"/>
            <a:ext cx="5794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2024" name="Oval 88">
            <a:extLst>
              <a:ext uri="{FF2B5EF4-FFF2-40B4-BE49-F238E27FC236}">
                <a16:creationId xmlns:a16="http://schemas.microsoft.com/office/drawing/2014/main" id="{A173229C-6047-5B51-23D6-FA66C975C76C}"/>
              </a:ext>
            </a:extLst>
          </p:cNvPr>
          <p:cNvSpPr>
            <a:spLocks noChangeArrowheads="1"/>
          </p:cNvSpPr>
          <p:nvPr/>
        </p:nvSpPr>
        <p:spPr bwMode="auto">
          <a:xfrm>
            <a:off x="6583363" y="2597150"/>
            <a:ext cx="61912" cy="61913"/>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5" name="Oval 89">
            <a:extLst>
              <a:ext uri="{FF2B5EF4-FFF2-40B4-BE49-F238E27FC236}">
                <a16:creationId xmlns:a16="http://schemas.microsoft.com/office/drawing/2014/main" id="{0C79D37E-7224-E5D3-066E-236FBCBAABDC}"/>
              </a:ext>
            </a:extLst>
          </p:cNvPr>
          <p:cNvSpPr>
            <a:spLocks noChangeArrowheads="1"/>
          </p:cNvSpPr>
          <p:nvPr/>
        </p:nvSpPr>
        <p:spPr bwMode="auto">
          <a:xfrm>
            <a:off x="6594475" y="3276600"/>
            <a:ext cx="61913" cy="61913"/>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6" name="Oval 90">
            <a:extLst>
              <a:ext uri="{FF2B5EF4-FFF2-40B4-BE49-F238E27FC236}">
                <a16:creationId xmlns:a16="http://schemas.microsoft.com/office/drawing/2014/main" id="{EB3CFDAB-EF57-4B8E-9B55-44D7675A8DFD}"/>
              </a:ext>
            </a:extLst>
          </p:cNvPr>
          <p:cNvSpPr>
            <a:spLocks noChangeArrowheads="1"/>
          </p:cNvSpPr>
          <p:nvPr/>
        </p:nvSpPr>
        <p:spPr bwMode="auto">
          <a:xfrm>
            <a:off x="6605588" y="4281488"/>
            <a:ext cx="60325" cy="61912"/>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7" name="Oval 91">
            <a:extLst>
              <a:ext uri="{FF2B5EF4-FFF2-40B4-BE49-F238E27FC236}">
                <a16:creationId xmlns:a16="http://schemas.microsoft.com/office/drawing/2014/main" id="{1078A275-C2F4-DE6D-6DC9-E85D57BE50E7}"/>
              </a:ext>
            </a:extLst>
          </p:cNvPr>
          <p:cNvSpPr>
            <a:spLocks noChangeArrowheads="1"/>
          </p:cNvSpPr>
          <p:nvPr/>
        </p:nvSpPr>
        <p:spPr bwMode="auto">
          <a:xfrm>
            <a:off x="6605588" y="5119688"/>
            <a:ext cx="60325" cy="61912"/>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8" name="Oval 92">
            <a:extLst>
              <a:ext uri="{FF2B5EF4-FFF2-40B4-BE49-F238E27FC236}">
                <a16:creationId xmlns:a16="http://schemas.microsoft.com/office/drawing/2014/main" id="{F8EDDEFA-18BC-99D2-0091-220ACBF11A0A}"/>
              </a:ext>
            </a:extLst>
          </p:cNvPr>
          <p:cNvSpPr>
            <a:spLocks noChangeArrowheads="1"/>
          </p:cNvSpPr>
          <p:nvPr/>
        </p:nvSpPr>
        <p:spPr bwMode="auto">
          <a:xfrm>
            <a:off x="7550150" y="2932113"/>
            <a:ext cx="61913" cy="61912"/>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Oval 93">
            <a:extLst>
              <a:ext uri="{FF2B5EF4-FFF2-40B4-BE49-F238E27FC236}">
                <a16:creationId xmlns:a16="http://schemas.microsoft.com/office/drawing/2014/main" id="{18811D48-3916-516A-90F3-B6A1909836DE}"/>
              </a:ext>
            </a:extLst>
          </p:cNvPr>
          <p:cNvSpPr>
            <a:spLocks noChangeArrowheads="1"/>
          </p:cNvSpPr>
          <p:nvPr/>
        </p:nvSpPr>
        <p:spPr bwMode="auto">
          <a:xfrm>
            <a:off x="7581900" y="3708400"/>
            <a:ext cx="61913" cy="61913"/>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0" name="Oval 94">
            <a:extLst>
              <a:ext uri="{FF2B5EF4-FFF2-40B4-BE49-F238E27FC236}">
                <a16:creationId xmlns:a16="http://schemas.microsoft.com/office/drawing/2014/main" id="{B406B4CD-C67C-A549-A70F-8ACB5F1CD83B}"/>
              </a:ext>
            </a:extLst>
          </p:cNvPr>
          <p:cNvSpPr>
            <a:spLocks noChangeArrowheads="1"/>
          </p:cNvSpPr>
          <p:nvPr/>
        </p:nvSpPr>
        <p:spPr bwMode="auto">
          <a:xfrm>
            <a:off x="7575550" y="4713288"/>
            <a:ext cx="60325" cy="61912"/>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1" name="Oval 95">
            <a:extLst>
              <a:ext uri="{FF2B5EF4-FFF2-40B4-BE49-F238E27FC236}">
                <a16:creationId xmlns:a16="http://schemas.microsoft.com/office/drawing/2014/main" id="{3B2B2795-6116-3D27-112F-A12BFE7A73E0}"/>
              </a:ext>
            </a:extLst>
          </p:cNvPr>
          <p:cNvSpPr>
            <a:spLocks noChangeArrowheads="1"/>
          </p:cNvSpPr>
          <p:nvPr/>
        </p:nvSpPr>
        <p:spPr bwMode="auto">
          <a:xfrm>
            <a:off x="7564438" y="5475288"/>
            <a:ext cx="61912" cy="61912"/>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2" name="Oval 96">
            <a:extLst>
              <a:ext uri="{FF2B5EF4-FFF2-40B4-BE49-F238E27FC236}">
                <a16:creationId xmlns:a16="http://schemas.microsoft.com/office/drawing/2014/main" id="{C2DC779A-7011-18B4-49C0-C370B0C95D76}"/>
              </a:ext>
            </a:extLst>
          </p:cNvPr>
          <p:cNvSpPr>
            <a:spLocks noChangeArrowheads="1"/>
          </p:cNvSpPr>
          <p:nvPr/>
        </p:nvSpPr>
        <p:spPr bwMode="auto">
          <a:xfrm>
            <a:off x="6577013" y="2887663"/>
            <a:ext cx="60325"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3" name="Oval 97">
            <a:extLst>
              <a:ext uri="{FF2B5EF4-FFF2-40B4-BE49-F238E27FC236}">
                <a16:creationId xmlns:a16="http://schemas.microsoft.com/office/drawing/2014/main" id="{9EE64786-542B-0E30-B561-F8B1D9C42C73}"/>
              </a:ext>
            </a:extLst>
          </p:cNvPr>
          <p:cNvSpPr>
            <a:spLocks noChangeArrowheads="1"/>
          </p:cNvSpPr>
          <p:nvPr/>
        </p:nvSpPr>
        <p:spPr bwMode="auto">
          <a:xfrm>
            <a:off x="6565900" y="3779838"/>
            <a:ext cx="60325" cy="61912"/>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4" name="Oval 98">
            <a:extLst>
              <a:ext uri="{FF2B5EF4-FFF2-40B4-BE49-F238E27FC236}">
                <a16:creationId xmlns:a16="http://schemas.microsoft.com/office/drawing/2014/main" id="{CB0E01C4-03F7-BFC0-9C4C-DE4D923F2F3B}"/>
              </a:ext>
            </a:extLst>
          </p:cNvPr>
          <p:cNvSpPr>
            <a:spLocks noChangeArrowheads="1"/>
          </p:cNvSpPr>
          <p:nvPr/>
        </p:nvSpPr>
        <p:spPr bwMode="auto">
          <a:xfrm>
            <a:off x="6616700" y="4675188"/>
            <a:ext cx="60325"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5" name="Oval 99">
            <a:extLst>
              <a:ext uri="{FF2B5EF4-FFF2-40B4-BE49-F238E27FC236}">
                <a16:creationId xmlns:a16="http://schemas.microsoft.com/office/drawing/2014/main" id="{66A9D150-3427-F329-3832-69D0FF59FA30}"/>
              </a:ext>
            </a:extLst>
          </p:cNvPr>
          <p:cNvSpPr>
            <a:spLocks noChangeArrowheads="1"/>
          </p:cNvSpPr>
          <p:nvPr/>
        </p:nvSpPr>
        <p:spPr bwMode="auto">
          <a:xfrm>
            <a:off x="6605588" y="5594350"/>
            <a:ext cx="60325"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6" name="Oval 100">
            <a:extLst>
              <a:ext uri="{FF2B5EF4-FFF2-40B4-BE49-F238E27FC236}">
                <a16:creationId xmlns:a16="http://schemas.microsoft.com/office/drawing/2014/main" id="{DD1348FB-19BE-F48F-3755-2DD8D409AFDE}"/>
              </a:ext>
            </a:extLst>
          </p:cNvPr>
          <p:cNvSpPr>
            <a:spLocks noChangeArrowheads="1"/>
          </p:cNvSpPr>
          <p:nvPr/>
        </p:nvSpPr>
        <p:spPr bwMode="auto">
          <a:xfrm>
            <a:off x="7553325" y="2619375"/>
            <a:ext cx="61913"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7" name="Oval 101">
            <a:extLst>
              <a:ext uri="{FF2B5EF4-FFF2-40B4-BE49-F238E27FC236}">
                <a16:creationId xmlns:a16="http://schemas.microsoft.com/office/drawing/2014/main" id="{7337BB69-8B91-317A-82ED-886C859FE329}"/>
              </a:ext>
            </a:extLst>
          </p:cNvPr>
          <p:cNvSpPr>
            <a:spLocks noChangeArrowheads="1"/>
          </p:cNvSpPr>
          <p:nvPr/>
        </p:nvSpPr>
        <p:spPr bwMode="auto">
          <a:xfrm>
            <a:off x="7572375" y="3433763"/>
            <a:ext cx="60325"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8" name="Oval 102">
            <a:extLst>
              <a:ext uri="{FF2B5EF4-FFF2-40B4-BE49-F238E27FC236}">
                <a16:creationId xmlns:a16="http://schemas.microsoft.com/office/drawing/2014/main" id="{24A2F31D-5775-4CD8-DE8E-B98F348D7F05}"/>
              </a:ext>
            </a:extLst>
          </p:cNvPr>
          <p:cNvSpPr>
            <a:spLocks noChangeArrowheads="1"/>
          </p:cNvSpPr>
          <p:nvPr/>
        </p:nvSpPr>
        <p:spPr bwMode="auto">
          <a:xfrm>
            <a:off x="7581900" y="4432300"/>
            <a:ext cx="61913" cy="603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9" name="Oval 103">
            <a:extLst>
              <a:ext uri="{FF2B5EF4-FFF2-40B4-BE49-F238E27FC236}">
                <a16:creationId xmlns:a16="http://schemas.microsoft.com/office/drawing/2014/main" id="{10845993-CED7-4799-7589-50F4606774DB}"/>
              </a:ext>
            </a:extLst>
          </p:cNvPr>
          <p:cNvSpPr>
            <a:spLocks noChangeArrowheads="1"/>
          </p:cNvSpPr>
          <p:nvPr/>
        </p:nvSpPr>
        <p:spPr bwMode="auto">
          <a:xfrm>
            <a:off x="7561263" y="5208588"/>
            <a:ext cx="61912" cy="61912"/>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72" name="Line 104">
            <a:extLst>
              <a:ext uri="{FF2B5EF4-FFF2-40B4-BE49-F238E27FC236}">
                <a16:creationId xmlns:a16="http://schemas.microsoft.com/office/drawing/2014/main" id="{499C98DE-C758-ABB4-5F83-B7ADD6CA14AE}"/>
              </a:ext>
            </a:extLst>
          </p:cNvPr>
          <p:cNvSpPr>
            <a:spLocks noChangeShapeType="1"/>
          </p:cNvSpPr>
          <p:nvPr/>
        </p:nvSpPr>
        <p:spPr bwMode="auto">
          <a:xfrm>
            <a:off x="6765925" y="2597150"/>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 name="Line 105">
            <a:extLst>
              <a:ext uri="{FF2B5EF4-FFF2-40B4-BE49-F238E27FC236}">
                <a16:creationId xmlns:a16="http://schemas.microsoft.com/office/drawing/2014/main" id="{163E22BB-613C-2746-0372-3A78652791A7}"/>
              </a:ext>
            </a:extLst>
          </p:cNvPr>
          <p:cNvSpPr>
            <a:spLocks noChangeShapeType="1"/>
          </p:cNvSpPr>
          <p:nvPr/>
        </p:nvSpPr>
        <p:spPr bwMode="auto">
          <a:xfrm>
            <a:off x="6765925" y="2932113"/>
            <a:ext cx="773113"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 name="Line 106">
            <a:extLst>
              <a:ext uri="{FF2B5EF4-FFF2-40B4-BE49-F238E27FC236}">
                <a16:creationId xmlns:a16="http://schemas.microsoft.com/office/drawing/2014/main" id="{007CC6B0-62D1-9708-7572-D8D28B800B19}"/>
              </a:ext>
            </a:extLst>
          </p:cNvPr>
          <p:cNvSpPr>
            <a:spLocks noChangeShapeType="1"/>
          </p:cNvSpPr>
          <p:nvPr/>
        </p:nvSpPr>
        <p:spPr bwMode="auto">
          <a:xfrm>
            <a:off x="7539038" y="3435350"/>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5" name="Line 107">
            <a:extLst>
              <a:ext uri="{FF2B5EF4-FFF2-40B4-BE49-F238E27FC236}">
                <a16:creationId xmlns:a16="http://schemas.microsoft.com/office/drawing/2014/main" id="{F727A44B-56B2-D0F8-4C55-9CF17EB1E0A6}"/>
              </a:ext>
            </a:extLst>
          </p:cNvPr>
          <p:cNvSpPr>
            <a:spLocks noChangeShapeType="1"/>
          </p:cNvSpPr>
          <p:nvPr/>
        </p:nvSpPr>
        <p:spPr bwMode="auto">
          <a:xfrm flipH="1" flipV="1">
            <a:off x="6765925" y="3267075"/>
            <a:ext cx="773113"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6" name="Line 108">
            <a:extLst>
              <a:ext uri="{FF2B5EF4-FFF2-40B4-BE49-F238E27FC236}">
                <a16:creationId xmlns:a16="http://schemas.microsoft.com/office/drawing/2014/main" id="{4E9A438A-F371-7A82-D40F-89FE72702487}"/>
              </a:ext>
            </a:extLst>
          </p:cNvPr>
          <p:cNvSpPr>
            <a:spLocks noChangeShapeType="1"/>
          </p:cNvSpPr>
          <p:nvPr/>
        </p:nvSpPr>
        <p:spPr bwMode="auto">
          <a:xfrm>
            <a:off x="6765925" y="3267075"/>
            <a:ext cx="1588" cy="517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7" name="Line 109">
            <a:extLst>
              <a:ext uri="{FF2B5EF4-FFF2-40B4-BE49-F238E27FC236}">
                <a16:creationId xmlns:a16="http://schemas.microsoft.com/office/drawing/2014/main" id="{C44EEC11-3DF2-AD25-578F-307C5893B6E8}"/>
              </a:ext>
            </a:extLst>
          </p:cNvPr>
          <p:cNvSpPr>
            <a:spLocks noChangeShapeType="1"/>
          </p:cNvSpPr>
          <p:nvPr/>
        </p:nvSpPr>
        <p:spPr bwMode="auto">
          <a:xfrm>
            <a:off x="6765925" y="3770313"/>
            <a:ext cx="779463" cy="669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8" name="Line 110">
            <a:extLst>
              <a:ext uri="{FF2B5EF4-FFF2-40B4-BE49-F238E27FC236}">
                <a16:creationId xmlns:a16="http://schemas.microsoft.com/office/drawing/2014/main" id="{63E05C47-E1AF-EEBE-4EB5-C2A7AED52018}"/>
              </a:ext>
            </a:extLst>
          </p:cNvPr>
          <p:cNvSpPr>
            <a:spLocks noChangeShapeType="1"/>
          </p:cNvSpPr>
          <p:nvPr/>
        </p:nvSpPr>
        <p:spPr bwMode="auto">
          <a:xfrm>
            <a:off x="7539038" y="4440238"/>
            <a:ext cx="0" cy="334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9" name="Line 111">
            <a:extLst>
              <a:ext uri="{FF2B5EF4-FFF2-40B4-BE49-F238E27FC236}">
                <a16:creationId xmlns:a16="http://schemas.microsoft.com/office/drawing/2014/main" id="{7F42CCFC-4B32-EAF9-E3C1-135E49903E83}"/>
              </a:ext>
            </a:extLst>
          </p:cNvPr>
          <p:cNvSpPr>
            <a:spLocks noChangeShapeType="1"/>
          </p:cNvSpPr>
          <p:nvPr/>
        </p:nvSpPr>
        <p:spPr bwMode="auto">
          <a:xfrm flipH="1" flipV="1">
            <a:off x="6765925" y="4271963"/>
            <a:ext cx="773113"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0" name="Line 112">
            <a:extLst>
              <a:ext uri="{FF2B5EF4-FFF2-40B4-BE49-F238E27FC236}">
                <a16:creationId xmlns:a16="http://schemas.microsoft.com/office/drawing/2014/main" id="{91891213-59A4-5A77-FFD0-D661E91708F5}"/>
              </a:ext>
            </a:extLst>
          </p:cNvPr>
          <p:cNvSpPr>
            <a:spLocks noChangeShapeType="1"/>
          </p:cNvSpPr>
          <p:nvPr/>
        </p:nvSpPr>
        <p:spPr bwMode="auto">
          <a:xfrm>
            <a:off x="6765925" y="4283075"/>
            <a:ext cx="1588" cy="48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1" name="Line 113">
            <a:extLst>
              <a:ext uri="{FF2B5EF4-FFF2-40B4-BE49-F238E27FC236}">
                <a16:creationId xmlns:a16="http://schemas.microsoft.com/office/drawing/2014/main" id="{AD896EF3-BEFD-7FAB-A756-5DE2F5070CA9}"/>
              </a:ext>
            </a:extLst>
          </p:cNvPr>
          <p:cNvSpPr>
            <a:spLocks noChangeShapeType="1"/>
          </p:cNvSpPr>
          <p:nvPr/>
        </p:nvSpPr>
        <p:spPr bwMode="auto">
          <a:xfrm>
            <a:off x="6765925" y="4775200"/>
            <a:ext cx="773113" cy="501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2" name="Line 114">
            <a:extLst>
              <a:ext uri="{FF2B5EF4-FFF2-40B4-BE49-F238E27FC236}">
                <a16:creationId xmlns:a16="http://schemas.microsoft.com/office/drawing/2014/main" id="{3490B9C2-63E5-475D-D533-A8DCE7C02E84}"/>
              </a:ext>
            </a:extLst>
          </p:cNvPr>
          <p:cNvSpPr>
            <a:spLocks noChangeShapeType="1"/>
          </p:cNvSpPr>
          <p:nvPr/>
        </p:nvSpPr>
        <p:spPr bwMode="auto">
          <a:xfrm>
            <a:off x="7539038" y="5276850"/>
            <a:ext cx="0" cy="168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3" name="Line 115">
            <a:extLst>
              <a:ext uri="{FF2B5EF4-FFF2-40B4-BE49-F238E27FC236}">
                <a16:creationId xmlns:a16="http://schemas.microsoft.com/office/drawing/2014/main" id="{DC3211D6-99E2-1328-195D-DC37A385D036}"/>
              </a:ext>
            </a:extLst>
          </p:cNvPr>
          <p:cNvSpPr>
            <a:spLocks noChangeShapeType="1"/>
          </p:cNvSpPr>
          <p:nvPr/>
        </p:nvSpPr>
        <p:spPr bwMode="auto">
          <a:xfrm flipH="1" flipV="1">
            <a:off x="6765925" y="5110163"/>
            <a:ext cx="773113" cy="334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 name="Line 116">
            <a:extLst>
              <a:ext uri="{FF2B5EF4-FFF2-40B4-BE49-F238E27FC236}">
                <a16:creationId xmlns:a16="http://schemas.microsoft.com/office/drawing/2014/main" id="{FD09E976-3001-18EA-7C9F-8E19D7A07870}"/>
              </a:ext>
            </a:extLst>
          </p:cNvPr>
          <p:cNvSpPr>
            <a:spLocks noChangeShapeType="1"/>
          </p:cNvSpPr>
          <p:nvPr/>
        </p:nvSpPr>
        <p:spPr bwMode="auto">
          <a:xfrm>
            <a:off x="6765925" y="5110163"/>
            <a:ext cx="0" cy="501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5" name="Line 117">
            <a:extLst>
              <a:ext uri="{FF2B5EF4-FFF2-40B4-BE49-F238E27FC236}">
                <a16:creationId xmlns:a16="http://schemas.microsoft.com/office/drawing/2014/main" id="{C59754B7-9E8F-C1D0-14DC-C7343B61E48A}"/>
              </a:ext>
            </a:extLst>
          </p:cNvPr>
          <p:cNvSpPr>
            <a:spLocks noChangeShapeType="1"/>
          </p:cNvSpPr>
          <p:nvPr/>
        </p:nvSpPr>
        <p:spPr bwMode="auto">
          <a:xfrm flipV="1">
            <a:off x="6765925" y="2597150"/>
            <a:ext cx="762000" cy="3014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6" name="Line 118">
            <a:extLst>
              <a:ext uri="{FF2B5EF4-FFF2-40B4-BE49-F238E27FC236}">
                <a16:creationId xmlns:a16="http://schemas.microsoft.com/office/drawing/2014/main" id="{FF9539A2-3576-EDFE-C9DC-6B37104C87DE}"/>
              </a:ext>
            </a:extLst>
          </p:cNvPr>
          <p:cNvSpPr>
            <a:spLocks noChangeShapeType="1"/>
          </p:cNvSpPr>
          <p:nvPr/>
        </p:nvSpPr>
        <p:spPr bwMode="auto">
          <a:xfrm>
            <a:off x="7529513" y="2597150"/>
            <a:ext cx="0"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7" name="Text Box 119">
            <a:extLst>
              <a:ext uri="{FF2B5EF4-FFF2-40B4-BE49-F238E27FC236}">
                <a16:creationId xmlns:a16="http://schemas.microsoft.com/office/drawing/2014/main" id="{8759E04D-272A-9881-F3AC-7674866F8CD0}"/>
              </a:ext>
            </a:extLst>
          </p:cNvPr>
          <p:cNvSpPr txBox="1">
            <a:spLocks noChangeArrowheads="1"/>
          </p:cNvSpPr>
          <p:nvPr/>
        </p:nvSpPr>
        <p:spPr bwMode="auto">
          <a:xfrm>
            <a:off x="5654675" y="2386013"/>
            <a:ext cx="7731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开始</a:t>
            </a:r>
            <a:endParaRPr lang="zh-CN" altLang="en-US" sz="1600"/>
          </a:p>
        </p:txBody>
      </p:sp>
      <p:sp>
        <p:nvSpPr>
          <p:cNvPr id="32888" name="Text Box 120">
            <a:extLst>
              <a:ext uri="{FF2B5EF4-FFF2-40B4-BE49-F238E27FC236}">
                <a16:creationId xmlns:a16="http://schemas.microsoft.com/office/drawing/2014/main" id="{53F77CC4-F1C5-A08B-2D3C-A825539E3401}"/>
              </a:ext>
            </a:extLst>
          </p:cNvPr>
          <p:cNvSpPr txBox="1">
            <a:spLocks noChangeArrowheads="1"/>
          </p:cNvSpPr>
          <p:nvPr/>
        </p:nvSpPr>
        <p:spPr bwMode="auto">
          <a:xfrm>
            <a:off x="7732713" y="2730500"/>
            <a:ext cx="7731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结束</a:t>
            </a:r>
            <a:endParaRPr lang="zh-CN" altLang="en-US" sz="16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887"/>
                                        </p:tgtEl>
                                        <p:attrNameLst>
                                          <p:attrName>style.visibility</p:attrName>
                                        </p:attrNameLst>
                                      </p:cBhvr>
                                      <p:to>
                                        <p:strVal val="visible"/>
                                      </p:to>
                                    </p:set>
                                    <p:animEffect transition="in" filter="wipe(up)">
                                      <p:cBhvr>
                                        <p:cTn id="7" dur="500"/>
                                        <p:tgtEl>
                                          <p:spTgt spid="32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872"/>
                                        </p:tgtEl>
                                        <p:attrNameLst>
                                          <p:attrName>style.visibility</p:attrName>
                                        </p:attrNameLst>
                                      </p:cBhvr>
                                      <p:to>
                                        <p:strVal val="visible"/>
                                      </p:to>
                                    </p:set>
                                    <p:animEffect transition="in" filter="wipe(up)">
                                      <p:cBhvr>
                                        <p:cTn id="12" dur="500"/>
                                        <p:tgtEl>
                                          <p:spTgt spid="32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2873"/>
                                        </p:tgtEl>
                                        <p:attrNameLst>
                                          <p:attrName>style.visibility</p:attrName>
                                        </p:attrNameLst>
                                      </p:cBhvr>
                                      <p:to>
                                        <p:strVal val="visible"/>
                                      </p:to>
                                    </p:set>
                                    <p:animEffect transition="in" filter="wipe(up)">
                                      <p:cBhvr>
                                        <p:cTn id="17" dur="500"/>
                                        <p:tgtEl>
                                          <p:spTgt spid="328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2874"/>
                                        </p:tgtEl>
                                        <p:attrNameLst>
                                          <p:attrName>style.visibility</p:attrName>
                                        </p:attrNameLst>
                                      </p:cBhvr>
                                      <p:to>
                                        <p:strVal val="visible"/>
                                      </p:to>
                                    </p:set>
                                    <p:animEffect transition="in" filter="wipe(up)">
                                      <p:cBhvr>
                                        <p:cTn id="22" dur="500"/>
                                        <p:tgtEl>
                                          <p:spTgt spid="328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2875"/>
                                        </p:tgtEl>
                                        <p:attrNameLst>
                                          <p:attrName>style.visibility</p:attrName>
                                        </p:attrNameLst>
                                      </p:cBhvr>
                                      <p:to>
                                        <p:strVal val="visible"/>
                                      </p:to>
                                    </p:set>
                                    <p:animEffect transition="in" filter="wipe(down)">
                                      <p:cBhvr>
                                        <p:cTn id="27" dur="500"/>
                                        <p:tgtEl>
                                          <p:spTgt spid="32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2876"/>
                                        </p:tgtEl>
                                        <p:attrNameLst>
                                          <p:attrName>style.visibility</p:attrName>
                                        </p:attrNameLst>
                                      </p:cBhvr>
                                      <p:to>
                                        <p:strVal val="visible"/>
                                      </p:to>
                                    </p:set>
                                    <p:animEffect transition="in" filter="wipe(up)">
                                      <p:cBhvr>
                                        <p:cTn id="32" dur="500"/>
                                        <p:tgtEl>
                                          <p:spTgt spid="328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2877"/>
                                        </p:tgtEl>
                                        <p:attrNameLst>
                                          <p:attrName>style.visibility</p:attrName>
                                        </p:attrNameLst>
                                      </p:cBhvr>
                                      <p:to>
                                        <p:strVal val="visible"/>
                                      </p:to>
                                    </p:set>
                                    <p:animEffect transition="in" filter="wipe(up)">
                                      <p:cBhvr>
                                        <p:cTn id="37" dur="500"/>
                                        <p:tgtEl>
                                          <p:spTgt spid="328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2878"/>
                                        </p:tgtEl>
                                        <p:attrNameLst>
                                          <p:attrName>style.visibility</p:attrName>
                                        </p:attrNameLst>
                                      </p:cBhvr>
                                      <p:to>
                                        <p:strVal val="visible"/>
                                      </p:to>
                                    </p:set>
                                    <p:animEffect transition="in" filter="wipe(up)">
                                      <p:cBhvr>
                                        <p:cTn id="42" dur="500"/>
                                        <p:tgtEl>
                                          <p:spTgt spid="328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2879"/>
                                        </p:tgtEl>
                                        <p:attrNameLst>
                                          <p:attrName>style.visibility</p:attrName>
                                        </p:attrNameLst>
                                      </p:cBhvr>
                                      <p:to>
                                        <p:strVal val="visible"/>
                                      </p:to>
                                    </p:set>
                                    <p:animEffect transition="in" filter="wipe(down)">
                                      <p:cBhvr>
                                        <p:cTn id="47" dur="500"/>
                                        <p:tgtEl>
                                          <p:spTgt spid="328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2880"/>
                                        </p:tgtEl>
                                        <p:attrNameLst>
                                          <p:attrName>style.visibility</p:attrName>
                                        </p:attrNameLst>
                                      </p:cBhvr>
                                      <p:to>
                                        <p:strVal val="visible"/>
                                      </p:to>
                                    </p:set>
                                    <p:animEffect transition="in" filter="wipe(up)">
                                      <p:cBhvr>
                                        <p:cTn id="52" dur="500"/>
                                        <p:tgtEl>
                                          <p:spTgt spid="328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2881"/>
                                        </p:tgtEl>
                                        <p:attrNameLst>
                                          <p:attrName>style.visibility</p:attrName>
                                        </p:attrNameLst>
                                      </p:cBhvr>
                                      <p:to>
                                        <p:strVal val="visible"/>
                                      </p:to>
                                    </p:set>
                                    <p:animEffect transition="in" filter="wipe(up)">
                                      <p:cBhvr>
                                        <p:cTn id="57" dur="500"/>
                                        <p:tgtEl>
                                          <p:spTgt spid="328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2882"/>
                                        </p:tgtEl>
                                        <p:attrNameLst>
                                          <p:attrName>style.visibility</p:attrName>
                                        </p:attrNameLst>
                                      </p:cBhvr>
                                      <p:to>
                                        <p:strVal val="visible"/>
                                      </p:to>
                                    </p:set>
                                    <p:animEffect transition="in" filter="wipe(up)">
                                      <p:cBhvr>
                                        <p:cTn id="62" dur="500"/>
                                        <p:tgtEl>
                                          <p:spTgt spid="328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32883"/>
                                        </p:tgtEl>
                                        <p:attrNameLst>
                                          <p:attrName>style.visibility</p:attrName>
                                        </p:attrNameLst>
                                      </p:cBhvr>
                                      <p:to>
                                        <p:strVal val="visible"/>
                                      </p:to>
                                    </p:set>
                                    <p:animEffect transition="in" filter="wipe(down)">
                                      <p:cBhvr>
                                        <p:cTn id="67" dur="500"/>
                                        <p:tgtEl>
                                          <p:spTgt spid="3288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2884"/>
                                        </p:tgtEl>
                                        <p:attrNameLst>
                                          <p:attrName>style.visibility</p:attrName>
                                        </p:attrNameLst>
                                      </p:cBhvr>
                                      <p:to>
                                        <p:strVal val="visible"/>
                                      </p:to>
                                    </p:set>
                                    <p:animEffect transition="in" filter="wipe(up)">
                                      <p:cBhvr>
                                        <p:cTn id="72" dur="500"/>
                                        <p:tgtEl>
                                          <p:spTgt spid="3288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32885"/>
                                        </p:tgtEl>
                                        <p:attrNameLst>
                                          <p:attrName>style.visibility</p:attrName>
                                        </p:attrNameLst>
                                      </p:cBhvr>
                                      <p:to>
                                        <p:strVal val="visible"/>
                                      </p:to>
                                    </p:set>
                                    <p:animEffect transition="in" filter="wipe(down)">
                                      <p:cBhvr>
                                        <p:cTn id="77" dur="500"/>
                                        <p:tgtEl>
                                          <p:spTgt spid="3288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32886"/>
                                        </p:tgtEl>
                                        <p:attrNameLst>
                                          <p:attrName>style.visibility</p:attrName>
                                        </p:attrNameLst>
                                      </p:cBhvr>
                                      <p:to>
                                        <p:strVal val="visible"/>
                                      </p:to>
                                    </p:set>
                                    <p:animEffect transition="in" filter="wipe(up)">
                                      <p:cBhvr>
                                        <p:cTn id="82" dur="500"/>
                                        <p:tgtEl>
                                          <p:spTgt spid="3288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2888"/>
                                        </p:tgtEl>
                                        <p:attrNameLst>
                                          <p:attrName>style.visibility</p:attrName>
                                        </p:attrNameLst>
                                      </p:cBhvr>
                                      <p:to>
                                        <p:strVal val="visible"/>
                                      </p:to>
                                    </p:set>
                                    <p:animEffect transition="in" filter="wipe(left)">
                                      <p:cBhvr>
                                        <p:cTn id="87" dur="500"/>
                                        <p:tgtEl>
                                          <p:spTgt spid="3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87" grpId="0"/>
      <p:bldP spid="328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053B6826-70F9-39B7-BCBC-376651F379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06803B-2109-463F-8810-AC1491FFEB8D}" type="slidenum">
              <a:rPr lang="en-US" altLang="zh-CN"/>
              <a:pPr eaLnBrk="1" hangingPunct="1"/>
              <a:t>4</a:t>
            </a:fld>
            <a:endParaRPr lang="en-US" altLang="zh-CN"/>
          </a:p>
        </p:txBody>
      </p:sp>
      <p:sp>
        <p:nvSpPr>
          <p:cNvPr id="18435" name="Rectangle 2">
            <a:extLst>
              <a:ext uri="{FF2B5EF4-FFF2-40B4-BE49-F238E27FC236}">
                <a16:creationId xmlns:a16="http://schemas.microsoft.com/office/drawing/2014/main" id="{2966F7B5-CDB1-230E-8F76-724D1D9F4A8B}"/>
              </a:ext>
            </a:extLst>
          </p:cNvPr>
          <p:cNvSpPr>
            <a:spLocks noGrp="1" noRot="1" noChangeArrowheads="1"/>
          </p:cNvSpPr>
          <p:nvPr>
            <p:ph type="title"/>
          </p:nvPr>
        </p:nvSpPr>
        <p:spPr>
          <a:xfrm>
            <a:off x="685800" y="434975"/>
            <a:ext cx="7772400" cy="762000"/>
          </a:xfrm>
        </p:spPr>
        <p:txBody>
          <a:bodyPr/>
          <a:lstStyle/>
          <a:p>
            <a:pPr eaLnBrk="1" hangingPunct="1"/>
            <a:r>
              <a:rPr lang="en-US" altLang="zh-CN" b="1"/>
              <a:t>1.</a:t>
            </a:r>
            <a:r>
              <a:rPr lang="zh-CN" altLang="en-US" b="1"/>
              <a:t>直线段裁剪</a:t>
            </a:r>
            <a:r>
              <a:rPr lang="en-US" altLang="zh-CN" b="1"/>
              <a:t>(2/18)</a:t>
            </a:r>
          </a:p>
        </p:txBody>
      </p:sp>
      <p:sp>
        <p:nvSpPr>
          <p:cNvPr id="18436" name="Rectangle 3">
            <a:extLst>
              <a:ext uri="{FF2B5EF4-FFF2-40B4-BE49-F238E27FC236}">
                <a16:creationId xmlns:a16="http://schemas.microsoft.com/office/drawing/2014/main" id="{82C6D212-F74E-D5E6-9A8A-D3DA93AF0BEE}"/>
              </a:ext>
            </a:extLst>
          </p:cNvPr>
          <p:cNvSpPr>
            <a:spLocks noGrp="1" noRot="1" noChangeArrowheads="1"/>
          </p:cNvSpPr>
          <p:nvPr>
            <p:ph type="body" idx="1"/>
          </p:nvPr>
        </p:nvSpPr>
        <p:spPr>
          <a:xfrm>
            <a:off x="611188" y="1570038"/>
            <a:ext cx="7777162" cy="4306887"/>
          </a:xfrm>
        </p:spPr>
        <p:txBody>
          <a:bodyPr/>
          <a:lstStyle/>
          <a:p>
            <a:pPr eaLnBrk="1" hangingPunct="1">
              <a:lnSpc>
                <a:spcPct val="130000"/>
              </a:lnSpc>
              <a:spcBef>
                <a:spcPct val="10000"/>
              </a:spcBef>
            </a:pPr>
            <a:r>
              <a:rPr lang="zh-CN" altLang="en-US" sz="3600" b="1"/>
              <a:t>裁剪窗口</a:t>
            </a:r>
          </a:p>
          <a:p>
            <a:pPr lvl="1" eaLnBrk="1" hangingPunct="1">
              <a:lnSpc>
                <a:spcPct val="130000"/>
              </a:lnSpc>
              <a:spcBef>
                <a:spcPct val="10000"/>
              </a:spcBef>
            </a:pPr>
            <a:r>
              <a:rPr lang="zh-CN" altLang="en-US" b="1"/>
              <a:t>矩形、圆形、一般多边形</a:t>
            </a:r>
          </a:p>
          <a:p>
            <a:pPr eaLnBrk="1" hangingPunct="1">
              <a:lnSpc>
                <a:spcPct val="130000"/>
              </a:lnSpc>
              <a:spcBef>
                <a:spcPct val="10000"/>
              </a:spcBef>
            </a:pPr>
            <a:r>
              <a:rPr lang="zh-CN" altLang="en-US" sz="3600" b="1"/>
              <a:t>被裁剪对象</a:t>
            </a:r>
          </a:p>
          <a:p>
            <a:pPr lvl="1" eaLnBrk="1" hangingPunct="1">
              <a:lnSpc>
                <a:spcPct val="130000"/>
              </a:lnSpc>
              <a:spcBef>
                <a:spcPct val="10000"/>
              </a:spcBef>
            </a:pPr>
            <a:r>
              <a:rPr lang="zh-CN" altLang="en-US" b="1"/>
              <a:t>线段、多边形、曲线、字符</a:t>
            </a:r>
          </a:p>
          <a:p>
            <a:pPr eaLnBrk="1" hangingPunct="1">
              <a:lnSpc>
                <a:spcPct val="130000"/>
              </a:lnSpc>
              <a:spcBef>
                <a:spcPct val="10000"/>
              </a:spcBef>
            </a:pPr>
            <a:r>
              <a:rPr lang="zh-CN" altLang="en-US" sz="3600" b="1"/>
              <a:t>设计裁剪算法的核心问题</a:t>
            </a:r>
          </a:p>
          <a:p>
            <a:pPr lvl="1" eaLnBrk="1" hangingPunct="1">
              <a:lnSpc>
                <a:spcPct val="130000"/>
              </a:lnSpc>
              <a:spcBef>
                <a:spcPct val="10000"/>
              </a:spcBef>
            </a:pPr>
            <a:r>
              <a:rPr lang="zh-CN" altLang="en-US" b="1"/>
              <a:t>效率高，速度快</a:t>
            </a:r>
          </a:p>
        </p:txBody>
      </p:sp>
      <p:sp>
        <p:nvSpPr>
          <p:cNvPr id="18437" name="Rectangle 4">
            <a:extLst>
              <a:ext uri="{FF2B5EF4-FFF2-40B4-BE49-F238E27FC236}">
                <a16:creationId xmlns:a16="http://schemas.microsoft.com/office/drawing/2014/main" id="{F96B7712-CB23-1B39-424A-CF6F8098CC18}"/>
              </a:ext>
            </a:extLst>
          </p:cNvPr>
          <p:cNvSpPr>
            <a:spLocks noChangeArrowheads="1"/>
          </p:cNvSpPr>
          <p:nvPr/>
        </p:nvSpPr>
        <p:spPr bwMode="auto">
          <a:xfrm>
            <a:off x="3919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BF6D8436-1C08-AA04-2560-9F8F1636BD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122A6F-7B42-489E-84D1-6EC202670C5C}" type="slidenum">
              <a:rPr lang="en-US" altLang="zh-CN"/>
              <a:pPr eaLnBrk="1" hangingPunct="1"/>
              <a:t>40</a:t>
            </a:fld>
            <a:endParaRPr lang="en-US" altLang="zh-CN"/>
          </a:p>
        </p:txBody>
      </p:sp>
      <p:sp>
        <p:nvSpPr>
          <p:cNvPr id="43011" name="Rectangle 2">
            <a:extLst>
              <a:ext uri="{FF2B5EF4-FFF2-40B4-BE49-F238E27FC236}">
                <a16:creationId xmlns:a16="http://schemas.microsoft.com/office/drawing/2014/main" id="{E822F382-E286-A0BF-FDFB-01C683570D8A}"/>
              </a:ext>
            </a:extLst>
          </p:cNvPr>
          <p:cNvSpPr>
            <a:spLocks noGrp="1" noRot="1" noChangeArrowheads="1"/>
          </p:cNvSpPr>
          <p:nvPr>
            <p:ph type="title"/>
          </p:nvPr>
        </p:nvSpPr>
        <p:spPr/>
        <p:txBody>
          <a:bodyPr/>
          <a:lstStyle/>
          <a:p>
            <a:pPr eaLnBrk="1" hangingPunct="1"/>
            <a:r>
              <a:rPr lang="en-US" altLang="zh-CN" b="1">
                <a:latin typeface="Times New Roman" panose="02020603050405020304" pitchFamily="18" charset="0"/>
              </a:rPr>
              <a:t>Weiler-Atherton</a:t>
            </a:r>
            <a:r>
              <a:rPr lang="zh-CN" altLang="en-US" b="1">
                <a:latin typeface="Times New Roman" panose="02020603050405020304" pitchFamily="18" charset="0"/>
              </a:rPr>
              <a:t>算法</a:t>
            </a:r>
            <a:r>
              <a:rPr lang="en-US" altLang="zh-CN" b="1">
                <a:latin typeface="Times New Roman" panose="02020603050405020304" pitchFamily="18" charset="0"/>
              </a:rPr>
              <a:t>-7/7</a:t>
            </a:r>
          </a:p>
        </p:txBody>
      </p:sp>
      <p:sp>
        <p:nvSpPr>
          <p:cNvPr id="43012" name="AutoShape 5">
            <a:extLst>
              <a:ext uri="{FF2B5EF4-FFF2-40B4-BE49-F238E27FC236}">
                <a16:creationId xmlns:a16="http://schemas.microsoft.com/office/drawing/2014/main" id="{C2D52FC0-9164-9110-BC53-7FC33671A978}"/>
              </a:ext>
            </a:extLst>
          </p:cNvPr>
          <p:cNvSpPr>
            <a:spLocks noChangeAspect="1" noChangeArrowheads="1"/>
          </p:cNvSpPr>
          <p:nvPr/>
        </p:nvSpPr>
        <p:spPr bwMode="auto">
          <a:xfrm>
            <a:off x="0" y="1412875"/>
            <a:ext cx="8748713"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3013" name="Group 6">
            <a:extLst>
              <a:ext uri="{FF2B5EF4-FFF2-40B4-BE49-F238E27FC236}">
                <a16:creationId xmlns:a16="http://schemas.microsoft.com/office/drawing/2014/main" id="{6944F907-6461-D858-E981-3F3F1A642A3D}"/>
              </a:ext>
            </a:extLst>
          </p:cNvPr>
          <p:cNvGrpSpPr>
            <a:grpSpLocks/>
          </p:cNvGrpSpPr>
          <p:nvPr/>
        </p:nvGrpSpPr>
        <p:grpSpPr bwMode="auto">
          <a:xfrm>
            <a:off x="0" y="1457325"/>
            <a:ext cx="5776913" cy="4873625"/>
            <a:chOff x="3229" y="2026"/>
            <a:chExt cx="5230" cy="4328"/>
          </a:xfrm>
        </p:grpSpPr>
        <p:grpSp>
          <p:nvGrpSpPr>
            <p:cNvPr id="43104" name="Group 7">
              <a:extLst>
                <a:ext uri="{FF2B5EF4-FFF2-40B4-BE49-F238E27FC236}">
                  <a16:creationId xmlns:a16="http://schemas.microsoft.com/office/drawing/2014/main" id="{C249C6EB-468B-A688-252F-A9043FB61961}"/>
                </a:ext>
              </a:extLst>
            </p:cNvPr>
            <p:cNvGrpSpPr>
              <a:grpSpLocks/>
            </p:cNvGrpSpPr>
            <p:nvPr/>
          </p:nvGrpSpPr>
          <p:grpSpPr bwMode="auto">
            <a:xfrm>
              <a:off x="3229" y="2026"/>
              <a:ext cx="4050" cy="3236"/>
              <a:chOff x="3229" y="2026"/>
              <a:chExt cx="4050" cy="3236"/>
            </a:xfrm>
          </p:grpSpPr>
          <p:sp>
            <p:nvSpPr>
              <p:cNvPr id="43132" name="Text Box 8">
                <a:extLst>
                  <a:ext uri="{FF2B5EF4-FFF2-40B4-BE49-F238E27FC236}">
                    <a16:creationId xmlns:a16="http://schemas.microsoft.com/office/drawing/2014/main" id="{129EA6E0-98DC-2655-5117-7A59EA8F519C}"/>
                  </a:ext>
                </a:extLst>
              </p:cNvPr>
              <p:cNvSpPr txBox="1">
                <a:spLocks noChangeArrowheads="1"/>
              </p:cNvSpPr>
              <p:nvPr/>
            </p:nvSpPr>
            <p:spPr bwMode="auto">
              <a:xfrm>
                <a:off x="3229" y="2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1600"/>
              </a:p>
            </p:txBody>
          </p:sp>
          <p:sp>
            <p:nvSpPr>
              <p:cNvPr id="43133" name="Text Box 9">
                <a:extLst>
                  <a:ext uri="{FF2B5EF4-FFF2-40B4-BE49-F238E27FC236}">
                    <a16:creationId xmlns:a16="http://schemas.microsoft.com/office/drawing/2014/main" id="{BA1F76FC-0EEA-3DB5-B198-B24A04F54B52}"/>
                  </a:ext>
                </a:extLst>
              </p:cNvPr>
              <p:cNvSpPr txBox="1">
                <a:spLocks noChangeArrowheads="1"/>
              </p:cNvSpPr>
              <p:nvPr/>
            </p:nvSpPr>
            <p:spPr bwMode="auto">
              <a:xfrm>
                <a:off x="323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3134" name="Text Box 10">
                <a:extLst>
                  <a:ext uri="{FF2B5EF4-FFF2-40B4-BE49-F238E27FC236}">
                    <a16:creationId xmlns:a16="http://schemas.microsoft.com/office/drawing/2014/main" id="{E7078527-691E-511D-D8C4-B50FBF8DAA9E}"/>
                  </a:ext>
                </a:extLst>
              </p:cNvPr>
              <p:cNvSpPr txBox="1">
                <a:spLocks noChangeArrowheads="1"/>
              </p:cNvSpPr>
              <p:nvPr/>
            </p:nvSpPr>
            <p:spPr bwMode="auto">
              <a:xfrm>
                <a:off x="6739" y="20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3</a:t>
                </a:r>
                <a:endParaRPr lang="en-US" altLang="zh-CN" sz="1600"/>
              </a:p>
            </p:txBody>
          </p:sp>
          <p:sp>
            <p:nvSpPr>
              <p:cNvPr id="43135" name="Text Box 11">
                <a:extLst>
                  <a:ext uri="{FF2B5EF4-FFF2-40B4-BE49-F238E27FC236}">
                    <a16:creationId xmlns:a16="http://schemas.microsoft.com/office/drawing/2014/main" id="{3934D34E-8A9F-E58B-6399-F72A9B5AE24F}"/>
                  </a:ext>
                </a:extLst>
              </p:cNvPr>
              <p:cNvSpPr txBox="1">
                <a:spLocks noChangeArrowheads="1"/>
              </p:cNvSpPr>
              <p:nvPr/>
            </p:nvSpPr>
            <p:spPr bwMode="auto">
              <a:xfrm>
                <a:off x="671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4</a:t>
                </a:r>
                <a:endParaRPr lang="en-US" altLang="zh-CN" sz="1600"/>
              </a:p>
            </p:txBody>
          </p:sp>
          <p:sp>
            <p:nvSpPr>
              <p:cNvPr id="43136" name="Text Box 12">
                <a:extLst>
                  <a:ext uri="{FF2B5EF4-FFF2-40B4-BE49-F238E27FC236}">
                    <a16:creationId xmlns:a16="http://schemas.microsoft.com/office/drawing/2014/main" id="{B897CFB1-1721-343A-3839-606EEEE93E95}"/>
                  </a:ext>
                </a:extLst>
              </p:cNvPr>
              <p:cNvSpPr txBox="1">
                <a:spLocks noChangeArrowheads="1"/>
              </p:cNvSpPr>
              <p:nvPr/>
            </p:nvSpPr>
            <p:spPr bwMode="auto">
              <a:xfrm>
                <a:off x="3889" y="261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8</a:t>
                </a:r>
                <a:endParaRPr lang="en-US" altLang="zh-CN"/>
              </a:p>
            </p:txBody>
          </p:sp>
          <p:sp>
            <p:nvSpPr>
              <p:cNvPr id="43137" name="Text Box 13">
                <a:extLst>
                  <a:ext uri="{FF2B5EF4-FFF2-40B4-BE49-F238E27FC236}">
                    <a16:creationId xmlns:a16="http://schemas.microsoft.com/office/drawing/2014/main" id="{F4DF0814-FDC7-9AB5-B204-2BD6BDE1503B}"/>
                  </a:ext>
                </a:extLst>
              </p:cNvPr>
              <p:cNvSpPr txBox="1">
                <a:spLocks noChangeArrowheads="1"/>
              </p:cNvSpPr>
              <p:nvPr/>
            </p:nvSpPr>
            <p:spPr bwMode="auto">
              <a:xfrm>
                <a:off x="6109" y="263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900">
                    <a:latin typeface="Times New Roman" panose="02020603050405020304" pitchFamily="18" charset="0"/>
                  </a:rPr>
                  <a:t>C</a:t>
                </a:r>
                <a:r>
                  <a:rPr lang="en-US" altLang="zh-CN" sz="900" baseline="-25000">
                    <a:latin typeface="Times New Roman" panose="02020603050405020304" pitchFamily="18" charset="0"/>
                  </a:rPr>
                  <a:t>7</a:t>
                </a:r>
                <a:endParaRPr lang="en-US" altLang="zh-CN"/>
              </a:p>
            </p:txBody>
          </p:sp>
          <p:sp>
            <p:nvSpPr>
              <p:cNvPr id="43138" name="Text Box 14">
                <a:extLst>
                  <a:ext uri="{FF2B5EF4-FFF2-40B4-BE49-F238E27FC236}">
                    <a16:creationId xmlns:a16="http://schemas.microsoft.com/office/drawing/2014/main" id="{6459CA7D-D787-AF0C-343C-6FBF8DAC391F}"/>
                  </a:ext>
                </a:extLst>
              </p:cNvPr>
              <p:cNvSpPr txBox="1">
                <a:spLocks noChangeArrowheads="1"/>
              </p:cNvSpPr>
              <p:nvPr/>
            </p:nvSpPr>
            <p:spPr bwMode="auto">
              <a:xfrm>
                <a:off x="3889" y="41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5</a:t>
                </a:r>
                <a:endParaRPr lang="en-US" altLang="zh-CN" sz="1600"/>
              </a:p>
            </p:txBody>
          </p:sp>
          <p:sp>
            <p:nvSpPr>
              <p:cNvPr id="43139" name="Text Box 15">
                <a:extLst>
                  <a:ext uri="{FF2B5EF4-FFF2-40B4-BE49-F238E27FC236}">
                    <a16:creationId xmlns:a16="http://schemas.microsoft.com/office/drawing/2014/main" id="{A113A335-5BBA-C269-3C25-D461792C5257}"/>
                  </a:ext>
                </a:extLst>
              </p:cNvPr>
              <p:cNvSpPr txBox="1">
                <a:spLocks noChangeArrowheads="1"/>
              </p:cNvSpPr>
              <p:nvPr/>
            </p:nvSpPr>
            <p:spPr bwMode="auto">
              <a:xfrm>
                <a:off x="6109" y="42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6</a:t>
                </a:r>
                <a:endParaRPr lang="en-US" altLang="zh-CN" sz="1600"/>
              </a:p>
            </p:txBody>
          </p:sp>
          <p:grpSp>
            <p:nvGrpSpPr>
              <p:cNvPr id="43140" name="Group 16">
                <a:extLst>
                  <a:ext uri="{FF2B5EF4-FFF2-40B4-BE49-F238E27FC236}">
                    <a16:creationId xmlns:a16="http://schemas.microsoft.com/office/drawing/2014/main" id="{1C28DF4E-6DEE-4967-018B-5492CC9C915D}"/>
                  </a:ext>
                </a:extLst>
              </p:cNvPr>
              <p:cNvGrpSpPr>
                <a:grpSpLocks/>
              </p:cNvGrpSpPr>
              <p:nvPr/>
            </p:nvGrpSpPr>
            <p:grpSpPr bwMode="auto">
              <a:xfrm>
                <a:off x="3599" y="2298"/>
                <a:ext cx="3240" cy="2653"/>
                <a:chOff x="3599" y="2298"/>
                <a:chExt cx="3240" cy="2653"/>
              </a:xfrm>
            </p:grpSpPr>
            <p:sp>
              <p:nvSpPr>
                <p:cNvPr id="43146" name="Line 17">
                  <a:extLst>
                    <a:ext uri="{FF2B5EF4-FFF2-40B4-BE49-F238E27FC236}">
                      <a16:creationId xmlns:a16="http://schemas.microsoft.com/office/drawing/2014/main" id="{AF7DEEDD-BE1D-4E55-0FAE-DFB177C77A03}"/>
                    </a:ext>
                  </a:extLst>
                </p:cNvPr>
                <p:cNvSpPr>
                  <a:spLocks noChangeShapeType="1"/>
                </p:cNvSpPr>
                <p:nvPr/>
              </p:nvSpPr>
              <p:spPr bwMode="auto">
                <a:xfrm>
                  <a:off x="3599" y="2298"/>
                  <a:ext cx="324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47" name="Line 18">
                  <a:extLst>
                    <a:ext uri="{FF2B5EF4-FFF2-40B4-BE49-F238E27FC236}">
                      <a16:creationId xmlns:a16="http://schemas.microsoft.com/office/drawing/2014/main" id="{CE8901F5-115E-641E-00C6-34D61A4C6BD0}"/>
                    </a:ext>
                  </a:extLst>
                </p:cNvPr>
                <p:cNvSpPr>
                  <a:spLocks noChangeShapeType="1"/>
                </p:cNvSpPr>
                <p:nvPr/>
              </p:nvSpPr>
              <p:spPr bwMode="auto">
                <a:xfrm>
                  <a:off x="3599" y="4950"/>
                  <a:ext cx="3240" cy="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48" name="Line 19">
                  <a:extLst>
                    <a:ext uri="{FF2B5EF4-FFF2-40B4-BE49-F238E27FC236}">
                      <a16:creationId xmlns:a16="http://schemas.microsoft.com/office/drawing/2014/main" id="{8F0650E1-11D8-E36D-56BE-6B755C446823}"/>
                    </a:ext>
                  </a:extLst>
                </p:cNvPr>
                <p:cNvSpPr>
                  <a:spLocks noChangeShapeType="1"/>
                </p:cNvSpPr>
                <p:nvPr/>
              </p:nvSpPr>
              <p:spPr bwMode="auto">
                <a:xfrm flipV="1">
                  <a:off x="3599" y="2298"/>
                  <a:ext cx="1" cy="26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49" name="Line 20">
                  <a:extLst>
                    <a:ext uri="{FF2B5EF4-FFF2-40B4-BE49-F238E27FC236}">
                      <a16:creationId xmlns:a16="http://schemas.microsoft.com/office/drawing/2014/main" id="{DCCC599A-5D99-E3CC-04AF-98AF48C7325C}"/>
                    </a:ext>
                  </a:extLst>
                </p:cNvPr>
                <p:cNvSpPr>
                  <a:spLocks noChangeShapeType="1"/>
                </p:cNvSpPr>
                <p:nvPr/>
              </p:nvSpPr>
              <p:spPr bwMode="auto">
                <a:xfrm flipV="1">
                  <a:off x="6838" y="2298"/>
                  <a:ext cx="1" cy="265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141" name="Group 21">
                <a:extLst>
                  <a:ext uri="{FF2B5EF4-FFF2-40B4-BE49-F238E27FC236}">
                    <a16:creationId xmlns:a16="http://schemas.microsoft.com/office/drawing/2014/main" id="{6C60BAC7-2858-6AC3-C99E-D91667A04E53}"/>
                  </a:ext>
                </a:extLst>
              </p:cNvPr>
              <p:cNvGrpSpPr>
                <a:grpSpLocks/>
              </p:cNvGrpSpPr>
              <p:nvPr/>
            </p:nvGrpSpPr>
            <p:grpSpPr bwMode="auto">
              <a:xfrm>
                <a:off x="4279" y="2840"/>
                <a:ext cx="1920" cy="1632"/>
                <a:chOff x="4279" y="2840"/>
                <a:chExt cx="1920" cy="1632"/>
              </a:xfrm>
            </p:grpSpPr>
            <p:sp>
              <p:nvSpPr>
                <p:cNvPr id="43142" name="Line 22">
                  <a:extLst>
                    <a:ext uri="{FF2B5EF4-FFF2-40B4-BE49-F238E27FC236}">
                      <a16:creationId xmlns:a16="http://schemas.microsoft.com/office/drawing/2014/main" id="{2302E711-7656-C6DD-5D23-36549AD172BD}"/>
                    </a:ext>
                  </a:extLst>
                </p:cNvPr>
                <p:cNvSpPr>
                  <a:spLocks noChangeShapeType="1"/>
                </p:cNvSpPr>
                <p:nvPr/>
              </p:nvSpPr>
              <p:spPr bwMode="auto">
                <a:xfrm>
                  <a:off x="4279" y="2840"/>
                  <a:ext cx="1920"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43" name="Line 23">
                  <a:extLst>
                    <a:ext uri="{FF2B5EF4-FFF2-40B4-BE49-F238E27FC236}">
                      <a16:creationId xmlns:a16="http://schemas.microsoft.com/office/drawing/2014/main" id="{DD46A909-C0C1-2B31-1891-C1B3FDB31A7C}"/>
                    </a:ext>
                  </a:extLst>
                </p:cNvPr>
                <p:cNvSpPr>
                  <a:spLocks noChangeShapeType="1"/>
                </p:cNvSpPr>
                <p:nvPr/>
              </p:nvSpPr>
              <p:spPr bwMode="auto">
                <a:xfrm>
                  <a:off x="4279" y="4471"/>
                  <a:ext cx="1920"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44" name="Line 24">
                  <a:extLst>
                    <a:ext uri="{FF2B5EF4-FFF2-40B4-BE49-F238E27FC236}">
                      <a16:creationId xmlns:a16="http://schemas.microsoft.com/office/drawing/2014/main" id="{C76D1465-E7C3-CEF0-3A9E-CBFBED9B85D7}"/>
                    </a:ext>
                  </a:extLst>
                </p:cNvPr>
                <p:cNvSpPr>
                  <a:spLocks noChangeShapeType="1"/>
                </p:cNvSpPr>
                <p:nvPr/>
              </p:nvSpPr>
              <p:spPr bwMode="auto">
                <a:xfrm flipV="1">
                  <a:off x="4279" y="2840"/>
                  <a:ext cx="1" cy="163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45" name="Line 25">
                  <a:extLst>
                    <a:ext uri="{FF2B5EF4-FFF2-40B4-BE49-F238E27FC236}">
                      <a16:creationId xmlns:a16="http://schemas.microsoft.com/office/drawing/2014/main" id="{CB60B71C-09FC-A604-8000-97C5D9A82C42}"/>
                    </a:ext>
                  </a:extLst>
                </p:cNvPr>
                <p:cNvSpPr>
                  <a:spLocks noChangeShapeType="1"/>
                </p:cNvSpPr>
                <p:nvPr/>
              </p:nvSpPr>
              <p:spPr bwMode="auto">
                <a:xfrm flipV="1">
                  <a:off x="6198" y="2840"/>
                  <a:ext cx="1" cy="163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3105" name="Group 26">
              <a:extLst>
                <a:ext uri="{FF2B5EF4-FFF2-40B4-BE49-F238E27FC236}">
                  <a16:creationId xmlns:a16="http://schemas.microsoft.com/office/drawing/2014/main" id="{05B03492-05B9-B039-51DF-08F50B11CE66}"/>
                </a:ext>
              </a:extLst>
            </p:cNvPr>
            <p:cNvGrpSpPr>
              <a:grpSpLocks/>
            </p:cNvGrpSpPr>
            <p:nvPr/>
          </p:nvGrpSpPr>
          <p:grpSpPr bwMode="auto">
            <a:xfrm>
              <a:off x="4409" y="3118"/>
              <a:ext cx="4050" cy="3236"/>
              <a:chOff x="3229" y="2026"/>
              <a:chExt cx="4050" cy="3236"/>
            </a:xfrm>
          </p:grpSpPr>
          <p:sp>
            <p:nvSpPr>
              <p:cNvPr id="43114" name="Text Box 27">
                <a:extLst>
                  <a:ext uri="{FF2B5EF4-FFF2-40B4-BE49-F238E27FC236}">
                    <a16:creationId xmlns:a16="http://schemas.microsoft.com/office/drawing/2014/main" id="{BD0DA178-997E-1C36-82D0-9236F11D4C29}"/>
                  </a:ext>
                </a:extLst>
              </p:cNvPr>
              <p:cNvSpPr txBox="1">
                <a:spLocks noChangeArrowheads="1"/>
              </p:cNvSpPr>
              <p:nvPr/>
            </p:nvSpPr>
            <p:spPr bwMode="auto">
              <a:xfrm>
                <a:off x="3229" y="2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2</a:t>
                </a:r>
                <a:endParaRPr lang="en-US" altLang="zh-CN" sz="1600"/>
              </a:p>
            </p:txBody>
          </p:sp>
          <p:sp>
            <p:nvSpPr>
              <p:cNvPr id="43115" name="Text Box 28">
                <a:extLst>
                  <a:ext uri="{FF2B5EF4-FFF2-40B4-BE49-F238E27FC236}">
                    <a16:creationId xmlns:a16="http://schemas.microsoft.com/office/drawing/2014/main" id="{9369F0C5-6D4F-52EB-ED4C-0D1310433133}"/>
                  </a:ext>
                </a:extLst>
              </p:cNvPr>
              <p:cNvSpPr txBox="1">
                <a:spLocks noChangeArrowheads="1"/>
              </p:cNvSpPr>
              <p:nvPr/>
            </p:nvSpPr>
            <p:spPr bwMode="auto">
              <a:xfrm>
                <a:off x="323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3116" name="Text Box 29">
                <a:extLst>
                  <a:ext uri="{FF2B5EF4-FFF2-40B4-BE49-F238E27FC236}">
                    <a16:creationId xmlns:a16="http://schemas.microsoft.com/office/drawing/2014/main" id="{AAFB7DAE-57A5-D728-1CEF-B511856009E7}"/>
                  </a:ext>
                </a:extLst>
              </p:cNvPr>
              <p:cNvSpPr txBox="1">
                <a:spLocks noChangeArrowheads="1"/>
              </p:cNvSpPr>
              <p:nvPr/>
            </p:nvSpPr>
            <p:spPr bwMode="auto">
              <a:xfrm>
                <a:off x="6739" y="203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3</a:t>
                </a:r>
                <a:endParaRPr lang="en-US" altLang="zh-CN" sz="1600"/>
              </a:p>
            </p:txBody>
          </p:sp>
          <p:sp>
            <p:nvSpPr>
              <p:cNvPr id="43117" name="Text Box 30">
                <a:extLst>
                  <a:ext uri="{FF2B5EF4-FFF2-40B4-BE49-F238E27FC236}">
                    <a16:creationId xmlns:a16="http://schemas.microsoft.com/office/drawing/2014/main" id="{B94DD5C5-4EFD-410D-3DF5-6738CA7B6E7E}"/>
                  </a:ext>
                </a:extLst>
              </p:cNvPr>
              <p:cNvSpPr txBox="1">
                <a:spLocks noChangeArrowheads="1"/>
              </p:cNvSpPr>
              <p:nvPr/>
            </p:nvSpPr>
            <p:spPr bwMode="auto">
              <a:xfrm>
                <a:off x="6719" y="47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4</a:t>
                </a:r>
                <a:endParaRPr lang="en-US" altLang="zh-CN" sz="1600"/>
              </a:p>
            </p:txBody>
          </p:sp>
          <p:sp>
            <p:nvSpPr>
              <p:cNvPr id="43118" name="Text Box 31">
                <a:extLst>
                  <a:ext uri="{FF2B5EF4-FFF2-40B4-BE49-F238E27FC236}">
                    <a16:creationId xmlns:a16="http://schemas.microsoft.com/office/drawing/2014/main" id="{2F9B6DEE-2E70-3355-A846-AC464A4D1E15}"/>
                  </a:ext>
                </a:extLst>
              </p:cNvPr>
              <p:cNvSpPr txBox="1">
                <a:spLocks noChangeArrowheads="1"/>
              </p:cNvSpPr>
              <p:nvPr/>
            </p:nvSpPr>
            <p:spPr bwMode="auto">
              <a:xfrm>
                <a:off x="3889" y="261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8</a:t>
                </a:r>
                <a:endParaRPr lang="en-US" altLang="zh-CN" sz="1600"/>
              </a:p>
            </p:txBody>
          </p:sp>
          <p:sp>
            <p:nvSpPr>
              <p:cNvPr id="43119" name="Text Box 32">
                <a:extLst>
                  <a:ext uri="{FF2B5EF4-FFF2-40B4-BE49-F238E27FC236}">
                    <a16:creationId xmlns:a16="http://schemas.microsoft.com/office/drawing/2014/main" id="{8749DCDF-F540-317A-631D-DDD7539EBB33}"/>
                  </a:ext>
                </a:extLst>
              </p:cNvPr>
              <p:cNvSpPr txBox="1">
                <a:spLocks noChangeArrowheads="1"/>
              </p:cNvSpPr>
              <p:nvPr/>
            </p:nvSpPr>
            <p:spPr bwMode="auto">
              <a:xfrm>
                <a:off x="6109" y="263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7</a:t>
                </a:r>
                <a:endParaRPr lang="en-US" altLang="zh-CN" sz="1600"/>
              </a:p>
            </p:txBody>
          </p:sp>
          <p:sp>
            <p:nvSpPr>
              <p:cNvPr id="43120" name="Text Box 33">
                <a:extLst>
                  <a:ext uri="{FF2B5EF4-FFF2-40B4-BE49-F238E27FC236}">
                    <a16:creationId xmlns:a16="http://schemas.microsoft.com/office/drawing/2014/main" id="{639984AA-0097-6C04-BA65-ADC27B67326D}"/>
                  </a:ext>
                </a:extLst>
              </p:cNvPr>
              <p:cNvSpPr txBox="1">
                <a:spLocks noChangeArrowheads="1"/>
              </p:cNvSpPr>
              <p:nvPr/>
            </p:nvSpPr>
            <p:spPr bwMode="auto">
              <a:xfrm>
                <a:off x="3889" y="41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5</a:t>
                </a:r>
                <a:endParaRPr lang="en-US" altLang="zh-CN" sz="1600"/>
              </a:p>
            </p:txBody>
          </p:sp>
          <p:sp>
            <p:nvSpPr>
              <p:cNvPr id="43121" name="Text Box 34">
                <a:extLst>
                  <a:ext uri="{FF2B5EF4-FFF2-40B4-BE49-F238E27FC236}">
                    <a16:creationId xmlns:a16="http://schemas.microsoft.com/office/drawing/2014/main" id="{365C949D-5670-F36F-F767-0BDF664FB359}"/>
                  </a:ext>
                </a:extLst>
              </p:cNvPr>
              <p:cNvSpPr txBox="1">
                <a:spLocks noChangeArrowheads="1"/>
              </p:cNvSpPr>
              <p:nvPr/>
            </p:nvSpPr>
            <p:spPr bwMode="auto">
              <a:xfrm>
                <a:off x="6109" y="42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6</a:t>
                </a:r>
                <a:endParaRPr lang="en-US" altLang="zh-CN" sz="1600"/>
              </a:p>
            </p:txBody>
          </p:sp>
          <p:grpSp>
            <p:nvGrpSpPr>
              <p:cNvPr id="43122" name="Group 35">
                <a:extLst>
                  <a:ext uri="{FF2B5EF4-FFF2-40B4-BE49-F238E27FC236}">
                    <a16:creationId xmlns:a16="http://schemas.microsoft.com/office/drawing/2014/main" id="{DCB1A633-FC3D-34D1-AF3B-21008DF907BA}"/>
                  </a:ext>
                </a:extLst>
              </p:cNvPr>
              <p:cNvGrpSpPr>
                <a:grpSpLocks/>
              </p:cNvGrpSpPr>
              <p:nvPr/>
            </p:nvGrpSpPr>
            <p:grpSpPr bwMode="auto">
              <a:xfrm>
                <a:off x="3599" y="2298"/>
                <a:ext cx="3240" cy="2653"/>
                <a:chOff x="3599" y="2298"/>
                <a:chExt cx="3240" cy="2653"/>
              </a:xfrm>
            </p:grpSpPr>
            <p:sp>
              <p:nvSpPr>
                <p:cNvPr id="43128" name="Line 36">
                  <a:extLst>
                    <a:ext uri="{FF2B5EF4-FFF2-40B4-BE49-F238E27FC236}">
                      <a16:creationId xmlns:a16="http://schemas.microsoft.com/office/drawing/2014/main" id="{84C72C48-A713-AFB8-37FE-D70085733FCB}"/>
                    </a:ext>
                  </a:extLst>
                </p:cNvPr>
                <p:cNvSpPr>
                  <a:spLocks noChangeShapeType="1"/>
                </p:cNvSpPr>
                <p:nvPr/>
              </p:nvSpPr>
              <p:spPr bwMode="auto">
                <a:xfrm>
                  <a:off x="3599" y="2298"/>
                  <a:ext cx="324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29" name="Line 37">
                  <a:extLst>
                    <a:ext uri="{FF2B5EF4-FFF2-40B4-BE49-F238E27FC236}">
                      <a16:creationId xmlns:a16="http://schemas.microsoft.com/office/drawing/2014/main" id="{348E24B7-3BD1-5DBF-B375-7D4F6F7D62D0}"/>
                    </a:ext>
                  </a:extLst>
                </p:cNvPr>
                <p:cNvSpPr>
                  <a:spLocks noChangeShapeType="1"/>
                </p:cNvSpPr>
                <p:nvPr/>
              </p:nvSpPr>
              <p:spPr bwMode="auto">
                <a:xfrm>
                  <a:off x="3599" y="4950"/>
                  <a:ext cx="3240" cy="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30" name="Line 38">
                  <a:extLst>
                    <a:ext uri="{FF2B5EF4-FFF2-40B4-BE49-F238E27FC236}">
                      <a16:creationId xmlns:a16="http://schemas.microsoft.com/office/drawing/2014/main" id="{2F980E93-CE90-C688-9835-63AA5D1B26CE}"/>
                    </a:ext>
                  </a:extLst>
                </p:cNvPr>
                <p:cNvSpPr>
                  <a:spLocks noChangeShapeType="1"/>
                </p:cNvSpPr>
                <p:nvPr/>
              </p:nvSpPr>
              <p:spPr bwMode="auto">
                <a:xfrm flipV="1">
                  <a:off x="3599" y="2298"/>
                  <a:ext cx="1" cy="265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31" name="Line 39">
                  <a:extLst>
                    <a:ext uri="{FF2B5EF4-FFF2-40B4-BE49-F238E27FC236}">
                      <a16:creationId xmlns:a16="http://schemas.microsoft.com/office/drawing/2014/main" id="{A9316BD5-97C5-4C16-0D28-38E470052459}"/>
                    </a:ext>
                  </a:extLst>
                </p:cNvPr>
                <p:cNvSpPr>
                  <a:spLocks noChangeShapeType="1"/>
                </p:cNvSpPr>
                <p:nvPr/>
              </p:nvSpPr>
              <p:spPr bwMode="auto">
                <a:xfrm flipV="1">
                  <a:off x="6838" y="2298"/>
                  <a:ext cx="1" cy="2652"/>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123" name="Group 40">
                <a:extLst>
                  <a:ext uri="{FF2B5EF4-FFF2-40B4-BE49-F238E27FC236}">
                    <a16:creationId xmlns:a16="http://schemas.microsoft.com/office/drawing/2014/main" id="{08C20E98-77D8-4334-DE71-12F205931087}"/>
                  </a:ext>
                </a:extLst>
              </p:cNvPr>
              <p:cNvGrpSpPr>
                <a:grpSpLocks/>
              </p:cNvGrpSpPr>
              <p:nvPr/>
            </p:nvGrpSpPr>
            <p:grpSpPr bwMode="auto">
              <a:xfrm>
                <a:off x="4279" y="2840"/>
                <a:ext cx="1920" cy="1632"/>
                <a:chOff x="4279" y="2840"/>
                <a:chExt cx="1920" cy="1632"/>
              </a:xfrm>
            </p:grpSpPr>
            <p:sp>
              <p:nvSpPr>
                <p:cNvPr id="43124" name="Line 41">
                  <a:extLst>
                    <a:ext uri="{FF2B5EF4-FFF2-40B4-BE49-F238E27FC236}">
                      <a16:creationId xmlns:a16="http://schemas.microsoft.com/office/drawing/2014/main" id="{F16D9AF4-EB6B-7E3C-B684-FBE201178778}"/>
                    </a:ext>
                  </a:extLst>
                </p:cNvPr>
                <p:cNvSpPr>
                  <a:spLocks noChangeShapeType="1"/>
                </p:cNvSpPr>
                <p:nvPr/>
              </p:nvSpPr>
              <p:spPr bwMode="auto">
                <a:xfrm>
                  <a:off x="4279" y="2840"/>
                  <a:ext cx="1920" cy="0"/>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25" name="Line 42">
                  <a:extLst>
                    <a:ext uri="{FF2B5EF4-FFF2-40B4-BE49-F238E27FC236}">
                      <a16:creationId xmlns:a16="http://schemas.microsoft.com/office/drawing/2014/main" id="{36F90C08-6869-DAE2-1D3C-15814B1E1901}"/>
                    </a:ext>
                  </a:extLst>
                </p:cNvPr>
                <p:cNvSpPr>
                  <a:spLocks noChangeShapeType="1"/>
                </p:cNvSpPr>
                <p:nvPr/>
              </p:nvSpPr>
              <p:spPr bwMode="auto">
                <a:xfrm>
                  <a:off x="4279" y="4471"/>
                  <a:ext cx="1920" cy="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126" name="Line 43">
                  <a:extLst>
                    <a:ext uri="{FF2B5EF4-FFF2-40B4-BE49-F238E27FC236}">
                      <a16:creationId xmlns:a16="http://schemas.microsoft.com/office/drawing/2014/main" id="{0160D45D-D767-54C4-BFF6-D25003C24FFE}"/>
                    </a:ext>
                  </a:extLst>
                </p:cNvPr>
                <p:cNvSpPr>
                  <a:spLocks noChangeShapeType="1"/>
                </p:cNvSpPr>
                <p:nvPr/>
              </p:nvSpPr>
              <p:spPr bwMode="auto">
                <a:xfrm flipV="1">
                  <a:off x="4279" y="2840"/>
                  <a:ext cx="1" cy="1631"/>
                </a:xfrm>
                <a:prstGeom prst="line">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127" name="Line 44">
                  <a:extLst>
                    <a:ext uri="{FF2B5EF4-FFF2-40B4-BE49-F238E27FC236}">
                      <a16:creationId xmlns:a16="http://schemas.microsoft.com/office/drawing/2014/main" id="{12A235F3-AA29-77E2-AE76-DAF955878B50}"/>
                    </a:ext>
                  </a:extLst>
                </p:cNvPr>
                <p:cNvSpPr>
                  <a:spLocks noChangeShapeType="1"/>
                </p:cNvSpPr>
                <p:nvPr/>
              </p:nvSpPr>
              <p:spPr bwMode="auto">
                <a:xfrm flipV="1">
                  <a:off x="6198" y="2840"/>
                  <a:ext cx="1" cy="163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3106" name="Text Box 45">
              <a:extLst>
                <a:ext uri="{FF2B5EF4-FFF2-40B4-BE49-F238E27FC236}">
                  <a16:creationId xmlns:a16="http://schemas.microsoft.com/office/drawing/2014/main" id="{A9F7BED7-47A3-9328-11A6-CB58813E36C6}"/>
                </a:ext>
              </a:extLst>
            </p:cNvPr>
            <p:cNvSpPr txBox="1">
              <a:spLocks noChangeArrowheads="1"/>
            </p:cNvSpPr>
            <p:nvPr/>
          </p:nvSpPr>
          <p:spPr bwMode="auto">
            <a:xfrm>
              <a:off x="4479" y="48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3107" name="Text Box 46">
              <a:extLst>
                <a:ext uri="{FF2B5EF4-FFF2-40B4-BE49-F238E27FC236}">
                  <a16:creationId xmlns:a16="http://schemas.microsoft.com/office/drawing/2014/main" id="{480FA8C9-47BC-170E-7E27-D63B1E2165E5}"/>
                </a:ext>
              </a:extLst>
            </p:cNvPr>
            <p:cNvSpPr txBox="1">
              <a:spLocks noChangeArrowheads="1"/>
            </p:cNvSpPr>
            <p:nvPr/>
          </p:nvSpPr>
          <p:spPr bwMode="auto">
            <a:xfrm>
              <a:off x="5109" y="48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8</a:t>
              </a:r>
              <a:endParaRPr lang="en-US" altLang="zh-CN" sz="1600"/>
            </a:p>
          </p:txBody>
        </p:sp>
        <p:sp>
          <p:nvSpPr>
            <p:cNvPr id="43108" name="Text Box 47">
              <a:extLst>
                <a:ext uri="{FF2B5EF4-FFF2-40B4-BE49-F238E27FC236}">
                  <a16:creationId xmlns:a16="http://schemas.microsoft.com/office/drawing/2014/main" id="{5A6169FA-CEB7-102A-F4B9-D488A1B0B898}"/>
                </a:ext>
              </a:extLst>
            </p:cNvPr>
            <p:cNvSpPr txBox="1">
              <a:spLocks noChangeArrowheads="1"/>
            </p:cNvSpPr>
            <p:nvPr/>
          </p:nvSpPr>
          <p:spPr bwMode="auto">
            <a:xfrm>
              <a:off x="4489" y="43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3109" name="Text Box 48">
              <a:extLst>
                <a:ext uri="{FF2B5EF4-FFF2-40B4-BE49-F238E27FC236}">
                  <a16:creationId xmlns:a16="http://schemas.microsoft.com/office/drawing/2014/main" id="{9A673880-3F04-2583-1701-1725E7C4389A}"/>
                </a:ext>
              </a:extLst>
            </p:cNvPr>
            <p:cNvSpPr txBox="1">
              <a:spLocks noChangeArrowheads="1"/>
            </p:cNvSpPr>
            <p:nvPr/>
          </p:nvSpPr>
          <p:spPr bwMode="auto">
            <a:xfrm>
              <a:off x="6119" y="304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3110" name="Text Box 49">
              <a:extLst>
                <a:ext uri="{FF2B5EF4-FFF2-40B4-BE49-F238E27FC236}">
                  <a16:creationId xmlns:a16="http://schemas.microsoft.com/office/drawing/2014/main" id="{0BDB6BB7-550D-9B09-68D2-98006B560009}"/>
                </a:ext>
              </a:extLst>
            </p:cNvPr>
            <p:cNvSpPr txBox="1">
              <a:spLocks noChangeArrowheads="1"/>
            </p:cNvSpPr>
            <p:nvPr/>
          </p:nvSpPr>
          <p:spPr bwMode="auto">
            <a:xfrm>
              <a:off x="6789" y="304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3111" name="Text Box 50">
              <a:extLst>
                <a:ext uri="{FF2B5EF4-FFF2-40B4-BE49-F238E27FC236}">
                  <a16:creationId xmlns:a16="http://schemas.microsoft.com/office/drawing/2014/main" id="{FB1AEB62-AF57-7CFB-8ECE-BCFD9D6A9763}"/>
                </a:ext>
              </a:extLst>
            </p:cNvPr>
            <p:cNvSpPr txBox="1">
              <a:spLocks noChangeArrowheads="1"/>
            </p:cNvSpPr>
            <p:nvPr/>
          </p:nvSpPr>
          <p:spPr bwMode="auto">
            <a:xfrm>
              <a:off x="6799" y="356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3112" name="Text Box 51">
              <a:extLst>
                <a:ext uri="{FF2B5EF4-FFF2-40B4-BE49-F238E27FC236}">
                  <a16:creationId xmlns:a16="http://schemas.microsoft.com/office/drawing/2014/main" id="{6A6090D9-F745-8414-875F-FD692F00A092}"/>
                </a:ext>
              </a:extLst>
            </p:cNvPr>
            <p:cNvSpPr txBox="1">
              <a:spLocks noChangeArrowheads="1"/>
            </p:cNvSpPr>
            <p:nvPr/>
          </p:nvSpPr>
          <p:spPr bwMode="auto">
            <a:xfrm>
              <a:off x="6119" y="358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3113" name="Text Box 52">
              <a:extLst>
                <a:ext uri="{FF2B5EF4-FFF2-40B4-BE49-F238E27FC236}">
                  <a16:creationId xmlns:a16="http://schemas.microsoft.com/office/drawing/2014/main" id="{8DC9D774-CE9C-FDE8-5767-C7236365D3DE}"/>
                </a:ext>
              </a:extLst>
            </p:cNvPr>
            <p:cNvSpPr txBox="1">
              <a:spLocks noChangeArrowheads="1"/>
            </p:cNvSpPr>
            <p:nvPr/>
          </p:nvSpPr>
          <p:spPr bwMode="auto">
            <a:xfrm>
              <a:off x="5119" y="43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grpSp>
      <p:grpSp>
        <p:nvGrpSpPr>
          <p:cNvPr id="43014" name="Group 53">
            <a:extLst>
              <a:ext uri="{FF2B5EF4-FFF2-40B4-BE49-F238E27FC236}">
                <a16:creationId xmlns:a16="http://schemas.microsoft.com/office/drawing/2014/main" id="{EAB3E292-287E-6806-AA8C-42F55B1E2527}"/>
              </a:ext>
            </a:extLst>
          </p:cNvPr>
          <p:cNvGrpSpPr>
            <a:grpSpLocks/>
          </p:cNvGrpSpPr>
          <p:nvPr/>
        </p:nvGrpSpPr>
        <p:grpSpPr bwMode="auto">
          <a:xfrm>
            <a:off x="1679575" y="2971800"/>
            <a:ext cx="2338388" cy="1820863"/>
            <a:chOff x="4749" y="3370"/>
            <a:chExt cx="2117" cy="1617"/>
          </a:xfrm>
        </p:grpSpPr>
        <p:sp>
          <p:nvSpPr>
            <p:cNvPr id="43096" name="Oval 54">
              <a:extLst>
                <a:ext uri="{FF2B5EF4-FFF2-40B4-BE49-F238E27FC236}">
                  <a16:creationId xmlns:a16="http://schemas.microsoft.com/office/drawing/2014/main" id="{FB6F4BA4-8296-DD18-187E-954528D5A24F}"/>
                </a:ext>
              </a:extLst>
            </p:cNvPr>
            <p:cNvSpPr>
              <a:spLocks noChangeArrowheads="1"/>
            </p:cNvSpPr>
            <p:nvPr/>
          </p:nvSpPr>
          <p:spPr bwMode="auto">
            <a:xfrm>
              <a:off x="4749" y="4930"/>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7" name="Oval 55">
              <a:extLst>
                <a:ext uri="{FF2B5EF4-FFF2-40B4-BE49-F238E27FC236}">
                  <a16:creationId xmlns:a16="http://schemas.microsoft.com/office/drawing/2014/main" id="{E944171C-8D2A-053D-501A-DF5C123929BC}"/>
                </a:ext>
              </a:extLst>
            </p:cNvPr>
            <p:cNvSpPr>
              <a:spLocks noChangeArrowheads="1"/>
            </p:cNvSpPr>
            <p:nvPr/>
          </p:nvSpPr>
          <p:spPr bwMode="auto">
            <a:xfrm>
              <a:off x="6172" y="3370"/>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8" name="Oval 56">
              <a:extLst>
                <a:ext uri="{FF2B5EF4-FFF2-40B4-BE49-F238E27FC236}">
                  <a16:creationId xmlns:a16="http://schemas.microsoft.com/office/drawing/2014/main" id="{FA1CD8F0-CF52-BAAB-8538-F984580301D8}"/>
                </a:ext>
              </a:extLst>
            </p:cNvPr>
            <p:cNvSpPr>
              <a:spLocks noChangeArrowheads="1"/>
            </p:cNvSpPr>
            <p:nvPr/>
          </p:nvSpPr>
          <p:spPr bwMode="auto">
            <a:xfrm>
              <a:off x="6802" y="3907"/>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9" name="Oval 57">
              <a:extLst>
                <a:ext uri="{FF2B5EF4-FFF2-40B4-BE49-F238E27FC236}">
                  <a16:creationId xmlns:a16="http://schemas.microsoft.com/office/drawing/2014/main" id="{1BBED961-45E9-FAA0-A97C-6F6F42F13560}"/>
                </a:ext>
              </a:extLst>
            </p:cNvPr>
            <p:cNvSpPr>
              <a:spLocks noChangeArrowheads="1"/>
            </p:cNvSpPr>
            <p:nvPr/>
          </p:nvSpPr>
          <p:spPr bwMode="auto">
            <a:xfrm>
              <a:off x="5432" y="4452"/>
              <a:ext cx="57" cy="5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00" name="Oval 58">
              <a:extLst>
                <a:ext uri="{FF2B5EF4-FFF2-40B4-BE49-F238E27FC236}">
                  <a16:creationId xmlns:a16="http://schemas.microsoft.com/office/drawing/2014/main" id="{61F2EF7C-992E-BE71-F2DA-6F0DBF6975B4}"/>
                </a:ext>
              </a:extLst>
            </p:cNvPr>
            <p:cNvSpPr>
              <a:spLocks noChangeArrowheads="1"/>
            </p:cNvSpPr>
            <p:nvPr/>
          </p:nvSpPr>
          <p:spPr bwMode="auto">
            <a:xfrm>
              <a:off x="4752" y="4452"/>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01" name="Oval 59">
              <a:extLst>
                <a:ext uri="{FF2B5EF4-FFF2-40B4-BE49-F238E27FC236}">
                  <a16:creationId xmlns:a16="http://schemas.microsoft.com/office/drawing/2014/main" id="{62B0ECCA-0E43-8870-F684-D73B74AE7055}"/>
                </a:ext>
              </a:extLst>
            </p:cNvPr>
            <p:cNvSpPr>
              <a:spLocks noChangeArrowheads="1"/>
            </p:cNvSpPr>
            <p:nvPr/>
          </p:nvSpPr>
          <p:spPr bwMode="auto">
            <a:xfrm>
              <a:off x="5422" y="4913"/>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02" name="Oval 60">
              <a:extLst>
                <a:ext uri="{FF2B5EF4-FFF2-40B4-BE49-F238E27FC236}">
                  <a16:creationId xmlns:a16="http://schemas.microsoft.com/office/drawing/2014/main" id="{B8B9AF7B-31D2-4A69-4827-CEE23D908ACE}"/>
                </a:ext>
              </a:extLst>
            </p:cNvPr>
            <p:cNvSpPr>
              <a:spLocks noChangeArrowheads="1"/>
            </p:cNvSpPr>
            <p:nvPr/>
          </p:nvSpPr>
          <p:spPr bwMode="auto">
            <a:xfrm>
              <a:off x="6162" y="3908"/>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103" name="Oval 61">
              <a:extLst>
                <a:ext uri="{FF2B5EF4-FFF2-40B4-BE49-F238E27FC236}">
                  <a16:creationId xmlns:a16="http://schemas.microsoft.com/office/drawing/2014/main" id="{378B3262-B2E9-6BE1-45D3-4A91B78BD8CF}"/>
                </a:ext>
              </a:extLst>
            </p:cNvPr>
            <p:cNvSpPr>
              <a:spLocks noChangeArrowheads="1"/>
            </p:cNvSpPr>
            <p:nvPr/>
          </p:nvSpPr>
          <p:spPr bwMode="auto">
            <a:xfrm>
              <a:off x="6809" y="3370"/>
              <a:ext cx="57" cy="5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3015" name="Line 63">
            <a:extLst>
              <a:ext uri="{FF2B5EF4-FFF2-40B4-BE49-F238E27FC236}">
                <a16:creationId xmlns:a16="http://schemas.microsoft.com/office/drawing/2014/main" id="{2713F0AF-2141-B4FF-0E20-13FC1B484A05}"/>
              </a:ext>
            </a:extLst>
          </p:cNvPr>
          <p:cNvSpPr>
            <a:spLocks noChangeShapeType="1"/>
          </p:cNvSpPr>
          <p:nvPr/>
        </p:nvSpPr>
        <p:spPr bwMode="auto">
          <a:xfrm>
            <a:off x="5711825" y="2160588"/>
            <a:ext cx="2584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64">
            <a:extLst>
              <a:ext uri="{FF2B5EF4-FFF2-40B4-BE49-F238E27FC236}">
                <a16:creationId xmlns:a16="http://schemas.microsoft.com/office/drawing/2014/main" id="{880227E5-13A2-2C9F-DC57-7FD120E48444}"/>
              </a:ext>
            </a:extLst>
          </p:cNvPr>
          <p:cNvSpPr>
            <a:spLocks noChangeShapeType="1"/>
          </p:cNvSpPr>
          <p:nvPr/>
        </p:nvSpPr>
        <p:spPr bwMode="auto">
          <a:xfrm>
            <a:off x="5711825" y="6330950"/>
            <a:ext cx="25844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65">
            <a:extLst>
              <a:ext uri="{FF2B5EF4-FFF2-40B4-BE49-F238E27FC236}">
                <a16:creationId xmlns:a16="http://schemas.microsoft.com/office/drawing/2014/main" id="{FE2B06A0-DB6F-4CC8-D8AA-49EA7EA1DDDF}"/>
              </a:ext>
            </a:extLst>
          </p:cNvPr>
          <p:cNvSpPr>
            <a:spLocks noChangeShapeType="1"/>
          </p:cNvSpPr>
          <p:nvPr/>
        </p:nvSpPr>
        <p:spPr bwMode="auto">
          <a:xfrm>
            <a:off x="5711825" y="1589088"/>
            <a:ext cx="25844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66">
            <a:extLst>
              <a:ext uri="{FF2B5EF4-FFF2-40B4-BE49-F238E27FC236}">
                <a16:creationId xmlns:a16="http://schemas.microsoft.com/office/drawing/2014/main" id="{A7BA5796-FCC5-E235-9BB1-FD972AA003B0}"/>
              </a:ext>
            </a:extLst>
          </p:cNvPr>
          <p:cNvSpPr txBox="1">
            <a:spLocks noChangeArrowheads="1"/>
          </p:cNvSpPr>
          <p:nvPr/>
        </p:nvSpPr>
        <p:spPr bwMode="auto">
          <a:xfrm>
            <a:off x="5562600" y="1663700"/>
            <a:ext cx="13922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主多边形表</a:t>
            </a:r>
            <a:endParaRPr lang="zh-CN" altLang="en-US" sz="1600" b="1"/>
          </a:p>
        </p:txBody>
      </p:sp>
      <p:sp>
        <p:nvSpPr>
          <p:cNvPr id="43019" name="Text Box 67">
            <a:extLst>
              <a:ext uri="{FF2B5EF4-FFF2-40B4-BE49-F238E27FC236}">
                <a16:creationId xmlns:a16="http://schemas.microsoft.com/office/drawing/2014/main" id="{90C78B0D-CF35-F98C-360F-CF72BE95FC57}"/>
              </a:ext>
            </a:extLst>
          </p:cNvPr>
          <p:cNvSpPr txBox="1">
            <a:spLocks noChangeArrowheads="1"/>
          </p:cNvSpPr>
          <p:nvPr/>
        </p:nvSpPr>
        <p:spPr bwMode="auto">
          <a:xfrm>
            <a:off x="6904038" y="1663700"/>
            <a:ext cx="15906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裁剪多边形表</a:t>
            </a:r>
            <a:endParaRPr lang="zh-CN" altLang="en-US" sz="1600" b="1"/>
          </a:p>
        </p:txBody>
      </p:sp>
      <p:sp>
        <p:nvSpPr>
          <p:cNvPr id="43020" name="Text Box 68">
            <a:extLst>
              <a:ext uri="{FF2B5EF4-FFF2-40B4-BE49-F238E27FC236}">
                <a16:creationId xmlns:a16="http://schemas.microsoft.com/office/drawing/2014/main" id="{3D10E420-5CF5-61CA-2D2E-5D1A254281C1}"/>
              </a:ext>
            </a:extLst>
          </p:cNvPr>
          <p:cNvSpPr txBox="1">
            <a:spLocks noChangeArrowheads="1"/>
          </p:cNvSpPr>
          <p:nvPr/>
        </p:nvSpPr>
        <p:spPr bwMode="auto">
          <a:xfrm>
            <a:off x="5910263" y="20478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3021" name="Text Box 69">
            <a:extLst>
              <a:ext uri="{FF2B5EF4-FFF2-40B4-BE49-F238E27FC236}">
                <a16:creationId xmlns:a16="http://schemas.microsoft.com/office/drawing/2014/main" id="{164D7299-E45A-471B-0EEF-B36CC20EBBD2}"/>
              </a:ext>
            </a:extLst>
          </p:cNvPr>
          <p:cNvSpPr txBox="1">
            <a:spLocks noChangeArrowheads="1"/>
          </p:cNvSpPr>
          <p:nvPr/>
        </p:nvSpPr>
        <p:spPr bwMode="auto">
          <a:xfrm>
            <a:off x="5921375" y="26717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2</a:t>
            </a:r>
            <a:endParaRPr lang="en-US" altLang="zh-CN" sz="1600"/>
          </a:p>
        </p:txBody>
      </p:sp>
      <p:sp>
        <p:nvSpPr>
          <p:cNvPr id="43022" name="Text Box 70">
            <a:extLst>
              <a:ext uri="{FF2B5EF4-FFF2-40B4-BE49-F238E27FC236}">
                <a16:creationId xmlns:a16="http://schemas.microsoft.com/office/drawing/2014/main" id="{2F0FC187-681B-4157-3E0E-EA24450C60FC}"/>
              </a:ext>
            </a:extLst>
          </p:cNvPr>
          <p:cNvSpPr txBox="1">
            <a:spLocks noChangeArrowheads="1"/>
          </p:cNvSpPr>
          <p:nvPr/>
        </p:nvSpPr>
        <p:spPr bwMode="auto">
          <a:xfrm>
            <a:off x="5932488" y="222885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3023" name="Text Box 71">
            <a:extLst>
              <a:ext uri="{FF2B5EF4-FFF2-40B4-BE49-F238E27FC236}">
                <a16:creationId xmlns:a16="http://schemas.microsoft.com/office/drawing/2014/main" id="{750660A2-8AD8-F259-F506-CF84C52AC7F5}"/>
              </a:ext>
            </a:extLst>
          </p:cNvPr>
          <p:cNvSpPr txBox="1">
            <a:spLocks noChangeArrowheads="1"/>
          </p:cNvSpPr>
          <p:nvPr/>
        </p:nvSpPr>
        <p:spPr bwMode="auto">
          <a:xfrm>
            <a:off x="5932488" y="3148013"/>
            <a:ext cx="5969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3024" name="Text Box 72">
            <a:extLst>
              <a:ext uri="{FF2B5EF4-FFF2-40B4-BE49-F238E27FC236}">
                <a16:creationId xmlns:a16="http://schemas.microsoft.com/office/drawing/2014/main" id="{6B319F4D-5C0E-F761-25D0-770B1FCD5AFB}"/>
              </a:ext>
            </a:extLst>
          </p:cNvPr>
          <p:cNvSpPr txBox="1">
            <a:spLocks noChangeArrowheads="1"/>
          </p:cNvSpPr>
          <p:nvPr/>
        </p:nvSpPr>
        <p:spPr bwMode="auto">
          <a:xfrm>
            <a:off x="5943600" y="360680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4</a:t>
            </a:r>
            <a:endParaRPr lang="en-US" altLang="zh-CN" sz="1600"/>
          </a:p>
        </p:txBody>
      </p:sp>
      <p:sp>
        <p:nvSpPr>
          <p:cNvPr id="43025" name="Text Box 73">
            <a:extLst>
              <a:ext uri="{FF2B5EF4-FFF2-40B4-BE49-F238E27FC236}">
                <a16:creationId xmlns:a16="http://schemas.microsoft.com/office/drawing/2014/main" id="{40A46963-0439-E895-343E-B7FCF5631602}"/>
              </a:ext>
            </a:extLst>
          </p:cNvPr>
          <p:cNvSpPr txBox="1">
            <a:spLocks noChangeArrowheads="1"/>
          </p:cNvSpPr>
          <p:nvPr/>
        </p:nvSpPr>
        <p:spPr bwMode="auto">
          <a:xfrm>
            <a:off x="5932488" y="42910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6</a:t>
            </a:r>
            <a:endParaRPr lang="en-US" altLang="zh-CN" sz="1600"/>
          </a:p>
        </p:txBody>
      </p:sp>
      <p:sp>
        <p:nvSpPr>
          <p:cNvPr id="43026" name="Text Box 74">
            <a:extLst>
              <a:ext uri="{FF2B5EF4-FFF2-40B4-BE49-F238E27FC236}">
                <a16:creationId xmlns:a16="http://schemas.microsoft.com/office/drawing/2014/main" id="{7F1FBF48-1B83-0B25-7A13-8E1B3F0220D1}"/>
              </a:ext>
            </a:extLst>
          </p:cNvPr>
          <p:cNvSpPr txBox="1">
            <a:spLocks noChangeArrowheads="1"/>
          </p:cNvSpPr>
          <p:nvPr/>
        </p:nvSpPr>
        <p:spPr bwMode="auto">
          <a:xfrm>
            <a:off x="5954713" y="47164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3027" name="Text Box 75">
            <a:extLst>
              <a:ext uri="{FF2B5EF4-FFF2-40B4-BE49-F238E27FC236}">
                <a16:creationId xmlns:a16="http://schemas.microsoft.com/office/drawing/2014/main" id="{07C31029-3E76-C88B-3F2E-C6E8DBDFCD72}"/>
              </a:ext>
            </a:extLst>
          </p:cNvPr>
          <p:cNvSpPr txBox="1">
            <a:spLocks noChangeArrowheads="1"/>
          </p:cNvSpPr>
          <p:nvPr/>
        </p:nvSpPr>
        <p:spPr bwMode="auto">
          <a:xfrm>
            <a:off x="5932488" y="243840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3028" name="Text Box 76">
            <a:extLst>
              <a:ext uri="{FF2B5EF4-FFF2-40B4-BE49-F238E27FC236}">
                <a16:creationId xmlns:a16="http://schemas.microsoft.com/office/drawing/2014/main" id="{3C372A2B-9879-4BCB-1728-274CE9D071B0}"/>
              </a:ext>
            </a:extLst>
          </p:cNvPr>
          <p:cNvSpPr txBox="1">
            <a:spLocks noChangeArrowheads="1"/>
          </p:cNvSpPr>
          <p:nvPr/>
        </p:nvSpPr>
        <p:spPr bwMode="auto">
          <a:xfrm>
            <a:off x="5932488" y="28987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3029" name="Text Box 77">
            <a:extLst>
              <a:ext uri="{FF2B5EF4-FFF2-40B4-BE49-F238E27FC236}">
                <a16:creationId xmlns:a16="http://schemas.microsoft.com/office/drawing/2014/main" id="{F318CF60-9A9F-A834-B782-3CB43AD8B7A3}"/>
              </a:ext>
            </a:extLst>
          </p:cNvPr>
          <p:cNvSpPr txBox="1">
            <a:spLocks noChangeArrowheads="1"/>
          </p:cNvSpPr>
          <p:nvPr/>
        </p:nvSpPr>
        <p:spPr bwMode="auto">
          <a:xfrm>
            <a:off x="5932488" y="33639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3</a:t>
            </a:r>
            <a:endParaRPr lang="en-US" altLang="zh-CN" sz="1600"/>
          </a:p>
        </p:txBody>
      </p:sp>
      <p:sp>
        <p:nvSpPr>
          <p:cNvPr id="43030" name="Text Box 78">
            <a:extLst>
              <a:ext uri="{FF2B5EF4-FFF2-40B4-BE49-F238E27FC236}">
                <a16:creationId xmlns:a16="http://schemas.microsoft.com/office/drawing/2014/main" id="{F0638B35-EF7B-0E5E-4C72-6F122A650D55}"/>
              </a:ext>
            </a:extLst>
          </p:cNvPr>
          <p:cNvSpPr txBox="1">
            <a:spLocks noChangeArrowheads="1"/>
          </p:cNvSpPr>
          <p:nvPr/>
        </p:nvSpPr>
        <p:spPr bwMode="auto">
          <a:xfrm>
            <a:off x="5954713" y="38274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1</a:t>
            </a:r>
            <a:endParaRPr lang="en-US" altLang="zh-CN" sz="1600"/>
          </a:p>
        </p:txBody>
      </p:sp>
      <p:sp>
        <p:nvSpPr>
          <p:cNvPr id="43031" name="Text Box 79">
            <a:extLst>
              <a:ext uri="{FF2B5EF4-FFF2-40B4-BE49-F238E27FC236}">
                <a16:creationId xmlns:a16="http://schemas.microsoft.com/office/drawing/2014/main" id="{7AD86AED-ABB6-EA3A-8E31-DC0C26A6DF35}"/>
              </a:ext>
            </a:extLst>
          </p:cNvPr>
          <p:cNvSpPr txBox="1">
            <a:spLocks noChangeArrowheads="1"/>
          </p:cNvSpPr>
          <p:nvPr/>
        </p:nvSpPr>
        <p:spPr bwMode="auto">
          <a:xfrm>
            <a:off x="5943600" y="40925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5</a:t>
            </a:r>
            <a:endParaRPr lang="en-US" altLang="zh-CN" sz="1600"/>
          </a:p>
        </p:txBody>
      </p:sp>
      <p:sp>
        <p:nvSpPr>
          <p:cNvPr id="43032" name="Text Box 80">
            <a:extLst>
              <a:ext uri="{FF2B5EF4-FFF2-40B4-BE49-F238E27FC236}">
                <a16:creationId xmlns:a16="http://schemas.microsoft.com/office/drawing/2014/main" id="{399EA872-623F-DE45-A3E3-97DA388EAE39}"/>
              </a:ext>
            </a:extLst>
          </p:cNvPr>
          <p:cNvSpPr txBox="1">
            <a:spLocks noChangeArrowheads="1"/>
          </p:cNvSpPr>
          <p:nvPr/>
        </p:nvSpPr>
        <p:spPr bwMode="auto">
          <a:xfrm>
            <a:off x="5932488" y="448945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7</a:t>
            </a:r>
            <a:endParaRPr lang="en-US" altLang="zh-CN" sz="1600"/>
          </a:p>
        </p:txBody>
      </p:sp>
      <p:sp>
        <p:nvSpPr>
          <p:cNvPr id="43033" name="Text Box 81">
            <a:extLst>
              <a:ext uri="{FF2B5EF4-FFF2-40B4-BE49-F238E27FC236}">
                <a16:creationId xmlns:a16="http://schemas.microsoft.com/office/drawing/2014/main" id="{D5A78535-BB43-D082-138B-BD8FBD289D0D}"/>
              </a:ext>
            </a:extLst>
          </p:cNvPr>
          <p:cNvSpPr txBox="1">
            <a:spLocks noChangeArrowheads="1"/>
          </p:cNvSpPr>
          <p:nvPr/>
        </p:nvSpPr>
        <p:spPr bwMode="auto">
          <a:xfrm>
            <a:off x="5954713" y="493712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3034" name="Text Box 82">
            <a:extLst>
              <a:ext uri="{FF2B5EF4-FFF2-40B4-BE49-F238E27FC236}">
                <a16:creationId xmlns:a16="http://schemas.microsoft.com/office/drawing/2014/main" id="{904658B0-8208-E525-D289-A8BE2DA6324A}"/>
              </a:ext>
            </a:extLst>
          </p:cNvPr>
          <p:cNvSpPr txBox="1">
            <a:spLocks noChangeArrowheads="1"/>
          </p:cNvSpPr>
          <p:nvPr/>
        </p:nvSpPr>
        <p:spPr bwMode="auto">
          <a:xfrm>
            <a:off x="5943600" y="516890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8</a:t>
            </a:r>
            <a:endParaRPr lang="en-US" altLang="zh-CN" sz="1600"/>
          </a:p>
        </p:txBody>
      </p:sp>
      <p:sp>
        <p:nvSpPr>
          <p:cNvPr id="43035" name="Oval 83">
            <a:extLst>
              <a:ext uri="{FF2B5EF4-FFF2-40B4-BE49-F238E27FC236}">
                <a16:creationId xmlns:a16="http://schemas.microsoft.com/office/drawing/2014/main" id="{2853EECF-1BC0-2240-0CF3-6F59C98E60FE}"/>
              </a:ext>
            </a:extLst>
          </p:cNvPr>
          <p:cNvSpPr>
            <a:spLocks noChangeArrowheads="1"/>
          </p:cNvSpPr>
          <p:nvPr/>
        </p:nvSpPr>
        <p:spPr bwMode="auto">
          <a:xfrm>
            <a:off x="6319838" y="2473325"/>
            <a:ext cx="61912" cy="65088"/>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6" name="Oval 84">
            <a:extLst>
              <a:ext uri="{FF2B5EF4-FFF2-40B4-BE49-F238E27FC236}">
                <a16:creationId xmlns:a16="http://schemas.microsoft.com/office/drawing/2014/main" id="{44407BA1-ACB2-45C4-D3A8-112CF682E81E}"/>
              </a:ext>
            </a:extLst>
          </p:cNvPr>
          <p:cNvSpPr>
            <a:spLocks noChangeArrowheads="1"/>
          </p:cNvSpPr>
          <p:nvPr/>
        </p:nvSpPr>
        <p:spPr bwMode="auto">
          <a:xfrm>
            <a:off x="6329363" y="3148013"/>
            <a:ext cx="63500" cy="63500"/>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7" name="Oval 85">
            <a:extLst>
              <a:ext uri="{FF2B5EF4-FFF2-40B4-BE49-F238E27FC236}">
                <a16:creationId xmlns:a16="http://schemas.microsoft.com/office/drawing/2014/main" id="{93B52340-580B-75D8-0B7E-562A48119B7A}"/>
              </a:ext>
            </a:extLst>
          </p:cNvPr>
          <p:cNvSpPr>
            <a:spLocks noChangeArrowheads="1"/>
          </p:cNvSpPr>
          <p:nvPr/>
        </p:nvSpPr>
        <p:spPr bwMode="auto">
          <a:xfrm>
            <a:off x="6340475" y="4970463"/>
            <a:ext cx="63500" cy="63500"/>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8" name="Oval 86">
            <a:extLst>
              <a:ext uri="{FF2B5EF4-FFF2-40B4-BE49-F238E27FC236}">
                <a16:creationId xmlns:a16="http://schemas.microsoft.com/office/drawing/2014/main" id="{4C56BAA7-E15B-E349-DB25-1E2CB594E9FD}"/>
              </a:ext>
            </a:extLst>
          </p:cNvPr>
          <p:cNvSpPr>
            <a:spLocks noChangeArrowheads="1"/>
          </p:cNvSpPr>
          <p:nvPr/>
        </p:nvSpPr>
        <p:spPr bwMode="auto">
          <a:xfrm>
            <a:off x="6340475" y="5649913"/>
            <a:ext cx="63500" cy="65087"/>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9" name="Oval 87">
            <a:extLst>
              <a:ext uri="{FF2B5EF4-FFF2-40B4-BE49-F238E27FC236}">
                <a16:creationId xmlns:a16="http://schemas.microsoft.com/office/drawing/2014/main" id="{69223F3B-ECC2-2C92-8936-DF72D0AD82A4}"/>
              </a:ext>
            </a:extLst>
          </p:cNvPr>
          <p:cNvSpPr>
            <a:spLocks noChangeArrowheads="1"/>
          </p:cNvSpPr>
          <p:nvPr/>
        </p:nvSpPr>
        <p:spPr bwMode="auto">
          <a:xfrm>
            <a:off x="7313613" y="3135313"/>
            <a:ext cx="61912" cy="63500"/>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0" name="Oval 88">
            <a:extLst>
              <a:ext uri="{FF2B5EF4-FFF2-40B4-BE49-F238E27FC236}">
                <a16:creationId xmlns:a16="http://schemas.microsoft.com/office/drawing/2014/main" id="{9D121E5C-FDE4-153C-DB33-826F95EF3E3E}"/>
              </a:ext>
            </a:extLst>
          </p:cNvPr>
          <p:cNvSpPr>
            <a:spLocks noChangeArrowheads="1"/>
          </p:cNvSpPr>
          <p:nvPr/>
        </p:nvSpPr>
        <p:spPr bwMode="auto">
          <a:xfrm>
            <a:off x="7346950" y="3802063"/>
            <a:ext cx="61913" cy="63500"/>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1" name="Oval 89">
            <a:extLst>
              <a:ext uri="{FF2B5EF4-FFF2-40B4-BE49-F238E27FC236}">
                <a16:creationId xmlns:a16="http://schemas.microsoft.com/office/drawing/2014/main" id="{1FDF1871-502B-5C7B-6E1D-6FDD2270DE14}"/>
              </a:ext>
            </a:extLst>
          </p:cNvPr>
          <p:cNvSpPr>
            <a:spLocks noChangeArrowheads="1"/>
          </p:cNvSpPr>
          <p:nvPr/>
        </p:nvSpPr>
        <p:spPr bwMode="auto">
          <a:xfrm>
            <a:off x="7339013" y="5389563"/>
            <a:ext cx="61912" cy="63500"/>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2" name="Oval 90">
            <a:extLst>
              <a:ext uri="{FF2B5EF4-FFF2-40B4-BE49-F238E27FC236}">
                <a16:creationId xmlns:a16="http://schemas.microsoft.com/office/drawing/2014/main" id="{3227EC6A-AC50-7AB5-7638-3654071490BF}"/>
              </a:ext>
            </a:extLst>
          </p:cNvPr>
          <p:cNvSpPr>
            <a:spLocks noChangeArrowheads="1"/>
          </p:cNvSpPr>
          <p:nvPr/>
        </p:nvSpPr>
        <p:spPr bwMode="auto">
          <a:xfrm>
            <a:off x="6311900" y="2698750"/>
            <a:ext cx="61913" cy="6508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3" name="Oval 91">
            <a:extLst>
              <a:ext uri="{FF2B5EF4-FFF2-40B4-BE49-F238E27FC236}">
                <a16:creationId xmlns:a16="http://schemas.microsoft.com/office/drawing/2014/main" id="{DE81E38C-AFC9-A52A-FF85-799C42BA420D}"/>
              </a:ext>
            </a:extLst>
          </p:cNvPr>
          <p:cNvSpPr>
            <a:spLocks noChangeArrowheads="1"/>
          </p:cNvSpPr>
          <p:nvPr/>
        </p:nvSpPr>
        <p:spPr bwMode="auto">
          <a:xfrm>
            <a:off x="6323013" y="3408363"/>
            <a:ext cx="61912" cy="650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4" name="Oval 92">
            <a:extLst>
              <a:ext uri="{FF2B5EF4-FFF2-40B4-BE49-F238E27FC236}">
                <a16:creationId xmlns:a16="http://schemas.microsoft.com/office/drawing/2014/main" id="{E02E95D2-A9F6-0B67-C73D-03E7E0C979D5}"/>
              </a:ext>
            </a:extLst>
          </p:cNvPr>
          <p:cNvSpPr>
            <a:spLocks noChangeArrowheads="1"/>
          </p:cNvSpPr>
          <p:nvPr/>
        </p:nvSpPr>
        <p:spPr bwMode="auto">
          <a:xfrm>
            <a:off x="6351588" y="5202238"/>
            <a:ext cx="63500" cy="635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5" name="Oval 93">
            <a:extLst>
              <a:ext uri="{FF2B5EF4-FFF2-40B4-BE49-F238E27FC236}">
                <a16:creationId xmlns:a16="http://schemas.microsoft.com/office/drawing/2014/main" id="{4082F3C5-B8CC-CA9B-C511-47EEA5DE71D2}"/>
              </a:ext>
            </a:extLst>
          </p:cNvPr>
          <p:cNvSpPr>
            <a:spLocks noChangeArrowheads="1"/>
          </p:cNvSpPr>
          <p:nvPr/>
        </p:nvSpPr>
        <p:spPr bwMode="auto">
          <a:xfrm>
            <a:off x="6340475" y="5870575"/>
            <a:ext cx="63500" cy="6508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6" name="Oval 94">
            <a:extLst>
              <a:ext uri="{FF2B5EF4-FFF2-40B4-BE49-F238E27FC236}">
                <a16:creationId xmlns:a16="http://schemas.microsoft.com/office/drawing/2014/main" id="{26B281B0-B303-DE0A-820B-3573CB6DB5CC}"/>
              </a:ext>
            </a:extLst>
          </p:cNvPr>
          <p:cNvSpPr>
            <a:spLocks noChangeArrowheads="1"/>
          </p:cNvSpPr>
          <p:nvPr/>
        </p:nvSpPr>
        <p:spPr bwMode="auto">
          <a:xfrm>
            <a:off x="7316788" y="2952750"/>
            <a:ext cx="61912" cy="635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7" name="Oval 95">
            <a:extLst>
              <a:ext uri="{FF2B5EF4-FFF2-40B4-BE49-F238E27FC236}">
                <a16:creationId xmlns:a16="http://schemas.microsoft.com/office/drawing/2014/main" id="{61A077BA-A4DA-6C44-1334-996F4543EE0F}"/>
              </a:ext>
            </a:extLst>
          </p:cNvPr>
          <p:cNvSpPr>
            <a:spLocks noChangeArrowheads="1"/>
          </p:cNvSpPr>
          <p:nvPr/>
        </p:nvSpPr>
        <p:spPr bwMode="auto">
          <a:xfrm>
            <a:off x="7335838" y="3565525"/>
            <a:ext cx="61912" cy="635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8" name="Oval 96">
            <a:extLst>
              <a:ext uri="{FF2B5EF4-FFF2-40B4-BE49-F238E27FC236}">
                <a16:creationId xmlns:a16="http://schemas.microsoft.com/office/drawing/2014/main" id="{2F9F84A8-2375-2681-6AB9-5D446083BC9C}"/>
              </a:ext>
            </a:extLst>
          </p:cNvPr>
          <p:cNvSpPr>
            <a:spLocks noChangeArrowheads="1"/>
          </p:cNvSpPr>
          <p:nvPr/>
        </p:nvSpPr>
        <p:spPr bwMode="auto">
          <a:xfrm>
            <a:off x="7346950" y="4421188"/>
            <a:ext cx="61913" cy="650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81" name="Line 97">
            <a:extLst>
              <a:ext uri="{FF2B5EF4-FFF2-40B4-BE49-F238E27FC236}">
                <a16:creationId xmlns:a16="http://schemas.microsoft.com/office/drawing/2014/main" id="{05D8EFDF-EB89-ADFF-BF62-E4A66A718F6B}"/>
              </a:ext>
            </a:extLst>
          </p:cNvPr>
          <p:cNvSpPr>
            <a:spLocks noChangeShapeType="1"/>
          </p:cNvSpPr>
          <p:nvPr/>
        </p:nvSpPr>
        <p:spPr bwMode="auto">
          <a:xfrm>
            <a:off x="6496050" y="2466975"/>
            <a:ext cx="1588" cy="319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98">
            <a:extLst>
              <a:ext uri="{FF2B5EF4-FFF2-40B4-BE49-F238E27FC236}">
                <a16:creationId xmlns:a16="http://schemas.microsoft.com/office/drawing/2014/main" id="{8FD93E1C-7216-12E0-3D56-014226087508}"/>
              </a:ext>
            </a:extLst>
          </p:cNvPr>
          <p:cNvSpPr>
            <a:spLocks noChangeShapeType="1"/>
          </p:cNvSpPr>
          <p:nvPr/>
        </p:nvSpPr>
        <p:spPr bwMode="auto">
          <a:xfrm>
            <a:off x="7291388" y="3521075"/>
            <a:ext cx="0" cy="350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99">
            <a:extLst>
              <a:ext uri="{FF2B5EF4-FFF2-40B4-BE49-F238E27FC236}">
                <a16:creationId xmlns:a16="http://schemas.microsoft.com/office/drawing/2014/main" id="{6B83A2C7-3D36-EDE7-8708-2FB602D5DAB7}"/>
              </a:ext>
            </a:extLst>
          </p:cNvPr>
          <p:cNvSpPr>
            <a:spLocks noChangeShapeType="1"/>
          </p:cNvSpPr>
          <p:nvPr/>
        </p:nvSpPr>
        <p:spPr bwMode="auto">
          <a:xfrm>
            <a:off x="6473825" y="3170238"/>
            <a:ext cx="1588" cy="317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100">
            <a:extLst>
              <a:ext uri="{FF2B5EF4-FFF2-40B4-BE49-F238E27FC236}">
                <a16:creationId xmlns:a16="http://schemas.microsoft.com/office/drawing/2014/main" id="{D2053C92-F93F-92A1-9142-524ACC6E794C}"/>
              </a:ext>
            </a:extLst>
          </p:cNvPr>
          <p:cNvSpPr>
            <a:spLocks noChangeShapeType="1"/>
          </p:cNvSpPr>
          <p:nvPr/>
        </p:nvSpPr>
        <p:spPr bwMode="auto">
          <a:xfrm>
            <a:off x="7313613" y="4467225"/>
            <a:ext cx="0" cy="350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Text Box 101">
            <a:extLst>
              <a:ext uri="{FF2B5EF4-FFF2-40B4-BE49-F238E27FC236}">
                <a16:creationId xmlns:a16="http://schemas.microsoft.com/office/drawing/2014/main" id="{C4A274A2-CB75-3FFE-4B37-0EA4A9EE25AC}"/>
              </a:ext>
            </a:extLst>
          </p:cNvPr>
          <p:cNvSpPr txBox="1">
            <a:spLocks noChangeArrowheads="1"/>
          </p:cNvSpPr>
          <p:nvPr/>
        </p:nvSpPr>
        <p:spPr bwMode="auto">
          <a:xfrm>
            <a:off x="5965825" y="54260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sp>
        <p:nvSpPr>
          <p:cNvPr id="43054" name="Text Box 102">
            <a:extLst>
              <a:ext uri="{FF2B5EF4-FFF2-40B4-BE49-F238E27FC236}">
                <a16:creationId xmlns:a16="http://schemas.microsoft.com/office/drawing/2014/main" id="{0FC18B62-4EC6-A453-ED85-91C3F2470916}"/>
              </a:ext>
            </a:extLst>
          </p:cNvPr>
          <p:cNvSpPr txBox="1">
            <a:spLocks noChangeArrowheads="1"/>
          </p:cNvSpPr>
          <p:nvPr/>
        </p:nvSpPr>
        <p:spPr bwMode="auto">
          <a:xfrm>
            <a:off x="5965825" y="564038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8</a:t>
            </a:r>
            <a:endParaRPr lang="en-US" altLang="zh-CN" sz="1600"/>
          </a:p>
        </p:txBody>
      </p:sp>
      <p:sp>
        <p:nvSpPr>
          <p:cNvPr id="43055" name="Text Box 103">
            <a:extLst>
              <a:ext uri="{FF2B5EF4-FFF2-40B4-BE49-F238E27FC236}">
                <a16:creationId xmlns:a16="http://schemas.microsoft.com/office/drawing/2014/main" id="{936D8180-EA61-3CBB-A865-B33398E57A05}"/>
              </a:ext>
            </a:extLst>
          </p:cNvPr>
          <p:cNvSpPr txBox="1">
            <a:spLocks noChangeArrowheads="1"/>
          </p:cNvSpPr>
          <p:nvPr/>
        </p:nvSpPr>
        <p:spPr bwMode="auto">
          <a:xfrm>
            <a:off x="5976938" y="590550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a:t>
            </a:r>
            <a:r>
              <a:rPr lang="en-US" altLang="zh-CN" sz="1600" baseline="-25000">
                <a:latin typeface="Times New Roman" panose="02020603050405020304" pitchFamily="18" charset="0"/>
              </a:rPr>
              <a:t>5</a:t>
            </a:r>
            <a:endParaRPr lang="en-US" altLang="zh-CN" sz="1600"/>
          </a:p>
        </p:txBody>
      </p:sp>
      <p:sp>
        <p:nvSpPr>
          <p:cNvPr id="43056" name="Text Box 104">
            <a:extLst>
              <a:ext uri="{FF2B5EF4-FFF2-40B4-BE49-F238E27FC236}">
                <a16:creationId xmlns:a16="http://schemas.microsoft.com/office/drawing/2014/main" id="{E6AA1A78-B2EC-6882-5560-0AE98E5A2F41}"/>
              </a:ext>
            </a:extLst>
          </p:cNvPr>
          <p:cNvSpPr txBox="1">
            <a:spLocks noChangeArrowheads="1"/>
          </p:cNvSpPr>
          <p:nvPr/>
        </p:nvSpPr>
        <p:spPr bwMode="auto">
          <a:xfrm>
            <a:off x="7356475" y="211613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3057" name="Text Box 105">
            <a:extLst>
              <a:ext uri="{FF2B5EF4-FFF2-40B4-BE49-F238E27FC236}">
                <a16:creationId xmlns:a16="http://schemas.microsoft.com/office/drawing/2014/main" id="{ACB613F9-1405-B010-F1F8-0A346567456D}"/>
              </a:ext>
            </a:extLst>
          </p:cNvPr>
          <p:cNvSpPr txBox="1">
            <a:spLocks noChangeArrowheads="1"/>
          </p:cNvSpPr>
          <p:nvPr/>
        </p:nvSpPr>
        <p:spPr bwMode="auto">
          <a:xfrm>
            <a:off x="7356475" y="23145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1600"/>
          </a:p>
        </p:txBody>
      </p:sp>
      <p:sp>
        <p:nvSpPr>
          <p:cNvPr id="43058" name="Text Box 106">
            <a:extLst>
              <a:ext uri="{FF2B5EF4-FFF2-40B4-BE49-F238E27FC236}">
                <a16:creationId xmlns:a16="http://schemas.microsoft.com/office/drawing/2014/main" id="{8E4FD04C-D272-2B51-34BF-BE9B519062FF}"/>
              </a:ext>
            </a:extLst>
          </p:cNvPr>
          <p:cNvSpPr txBox="1">
            <a:spLocks noChangeArrowheads="1"/>
          </p:cNvSpPr>
          <p:nvPr/>
        </p:nvSpPr>
        <p:spPr bwMode="auto">
          <a:xfrm>
            <a:off x="7356475" y="25003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3</a:t>
            </a:r>
            <a:endParaRPr lang="en-US" altLang="zh-CN" sz="1600"/>
          </a:p>
        </p:txBody>
      </p:sp>
      <p:sp>
        <p:nvSpPr>
          <p:cNvPr id="43059" name="Text Box 107">
            <a:extLst>
              <a:ext uri="{FF2B5EF4-FFF2-40B4-BE49-F238E27FC236}">
                <a16:creationId xmlns:a16="http://schemas.microsoft.com/office/drawing/2014/main" id="{F9587813-2863-F582-6690-A1A34A65721A}"/>
              </a:ext>
            </a:extLst>
          </p:cNvPr>
          <p:cNvSpPr txBox="1">
            <a:spLocks noChangeArrowheads="1"/>
          </p:cNvSpPr>
          <p:nvPr/>
        </p:nvSpPr>
        <p:spPr bwMode="auto">
          <a:xfrm>
            <a:off x="7356475" y="311785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4</a:t>
            </a:r>
            <a:endParaRPr lang="en-US" altLang="zh-CN" sz="1600"/>
          </a:p>
        </p:txBody>
      </p:sp>
      <p:sp>
        <p:nvSpPr>
          <p:cNvPr id="43060" name="Text Box 108">
            <a:extLst>
              <a:ext uri="{FF2B5EF4-FFF2-40B4-BE49-F238E27FC236}">
                <a16:creationId xmlns:a16="http://schemas.microsoft.com/office/drawing/2014/main" id="{6B2E4F70-E9F7-BAE5-AAFC-31BCCE144F62}"/>
              </a:ext>
            </a:extLst>
          </p:cNvPr>
          <p:cNvSpPr txBox="1">
            <a:spLocks noChangeArrowheads="1"/>
          </p:cNvSpPr>
          <p:nvPr/>
        </p:nvSpPr>
        <p:spPr bwMode="auto">
          <a:xfrm>
            <a:off x="7373938" y="27098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1600"/>
          </a:p>
        </p:txBody>
      </p:sp>
      <p:sp>
        <p:nvSpPr>
          <p:cNvPr id="43061" name="Text Box 109">
            <a:extLst>
              <a:ext uri="{FF2B5EF4-FFF2-40B4-BE49-F238E27FC236}">
                <a16:creationId xmlns:a16="http://schemas.microsoft.com/office/drawing/2014/main" id="{269F7216-3708-53D2-B736-A649843D393A}"/>
              </a:ext>
            </a:extLst>
          </p:cNvPr>
          <p:cNvSpPr txBox="1">
            <a:spLocks noChangeArrowheads="1"/>
          </p:cNvSpPr>
          <p:nvPr/>
        </p:nvSpPr>
        <p:spPr bwMode="auto">
          <a:xfrm>
            <a:off x="7373938" y="28860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5</a:t>
            </a:r>
            <a:endParaRPr lang="en-US" altLang="zh-CN" sz="1600"/>
          </a:p>
        </p:txBody>
      </p:sp>
      <p:sp>
        <p:nvSpPr>
          <p:cNvPr id="43062" name="Text Box 110">
            <a:extLst>
              <a:ext uri="{FF2B5EF4-FFF2-40B4-BE49-F238E27FC236}">
                <a16:creationId xmlns:a16="http://schemas.microsoft.com/office/drawing/2014/main" id="{59245801-513C-F5BC-B0D7-0C7C441E3E28}"/>
              </a:ext>
            </a:extLst>
          </p:cNvPr>
          <p:cNvSpPr txBox="1">
            <a:spLocks noChangeArrowheads="1"/>
          </p:cNvSpPr>
          <p:nvPr/>
        </p:nvSpPr>
        <p:spPr bwMode="auto">
          <a:xfrm>
            <a:off x="7378700" y="357028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1600"/>
          </a:p>
        </p:txBody>
      </p:sp>
      <p:sp>
        <p:nvSpPr>
          <p:cNvPr id="43063" name="Text Box 111">
            <a:extLst>
              <a:ext uri="{FF2B5EF4-FFF2-40B4-BE49-F238E27FC236}">
                <a16:creationId xmlns:a16="http://schemas.microsoft.com/office/drawing/2014/main" id="{3C4C8C7C-49B5-9E6F-0B3C-5553E34A36D2}"/>
              </a:ext>
            </a:extLst>
          </p:cNvPr>
          <p:cNvSpPr txBox="1">
            <a:spLocks noChangeArrowheads="1"/>
          </p:cNvSpPr>
          <p:nvPr/>
        </p:nvSpPr>
        <p:spPr bwMode="auto">
          <a:xfrm>
            <a:off x="7378700" y="33385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8</a:t>
            </a:r>
            <a:endParaRPr lang="en-US" altLang="zh-CN" sz="1600"/>
          </a:p>
        </p:txBody>
      </p:sp>
      <p:sp>
        <p:nvSpPr>
          <p:cNvPr id="43064" name="Text Box 112">
            <a:extLst>
              <a:ext uri="{FF2B5EF4-FFF2-40B4-BE49-F238E27FC236}">
                <a16:creationId xmlns:a16="http://schemas.microsoft.com/office/drawing/2014/main" id="{5347897B-68EF-7F9B-C1AC-0A536FDCA957}"/>
              </a:ext>
            </a:extLst>
          </p:cNvPr>
          <p:cNvSpPr txBox="1">
            <a:spLocks noChangeArrowheads="1"/>
          </p:cNvSpPr>
          <p:nvPr/>
        </p:nvSpPr>
        <p:spPr bwMode="auto">
          <a:xfrm>
            <a:off x="7356475" y="38020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1600"/>
          </a:p>
        </p:txBody>
      </p:sp>
      <p:sp>
        <p:nvSpPr>
          <p:cNvPr id="43065" name="Oval 113">
            <a:extLst>
              <a:ext uri="{FF2B5EF4-FFF2-40B4-BE49-F238E27FC236}">
                <a16:creationId xmlns:a16="http://schemas.microsoft.com/office/drawing/2014/main" id="{B08AB137-E8A7-4473-02D3-BE426976A4F0}"/>
              </a:ext>
            </a:extLst>
          </p:cNvPr>
          <p:cNvSpPr>
            <a:spLocks noChangeArrowheads="1"/>
          </p:cNvSpPr>
          <p:nvPr/>
        </p:nvSpPr>
        <p:spPr bwMode="auto">
          <a:xfrm>
            <a:off x="7335838" y="4730750"/>
            <a:ext cx="61912" cy="65088"/>
          </a:xfrm>
          <a:prstGeom prst="ellipse">
            <a:avLst/>
          </a:prstGeom>
          <a:solidFill>
            <a:srgbClr val="000000"/>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6" name="Oval 114">
            <a:extLst>
              <a:ext uri="{FF2B5EF4-FFF2-40B4-BE49-F238E27FC236}">
                <a16:creationId xmlns:a16="http://schemas.microsoft.com/office/drawing/2014/main" id="{7C52C41A-1BF9-3E54-D0A1-3E339000CA70}"/>
              </a:ext>
            </a:extLst>
          </p:cNvPr>
          <p:cNvSpPr>
            <a:spLocks noChangeArrowheads="1"/>
          </p:cNvSpPr>
          <p:nvPr/>
        </p:nvSpPr>
        <p:spPr bwMode="auto">
          <a:xfrm>
            <a:off x="7335838" y="5156200"/>
            <a:ext cx="61912" cy="6508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7" name="Text Box 115">
            <a:extLst>
              <a:ext uri="{FF2B5EF4-FFF2-40B4-BE49-F238E27FC236}">
                <a16:creationId xmlns:a16="http://schemas.microsoft.com/office/drawing/2014/main" id="{9420AE95-FA40-D902-A6F1-A6C480A0ACC3}"/>
              </a:ext>
            </a:extLst>
          </p:cNvPr>
          <p:cNvSpPr txBox="1">
            <a:spLocks noChangeArrowheads="1"/>
          </p:cNvSpPr>
          <p:nvPr/>
        </p:nvSpPr>
        <p:spPr bwMode="auto">
          <a:xfrm>
            <a:off x="7356475" y="40179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5</a:t>
            </a:r>
            <a:endParaRPr lang="en-US" altLang="zh-CN" sz="1600"/>
          </a:p>
        </p:txBody>
      </p:sp>
      <p:sp>
        <p:nvSpPr>
          <p:cNvPr id="43068" name="Text Box 116">
            <a:extLst>
              <a:ext uri="{FF2B5EF4-FFF2-40B4-BE49-F238E27FC236}">
                <a16:creationId xmlns:a16="http://schemas.microsoft.com/office/drawing/2014/main" id="{C1ED4011-4F81-82C0-C764-D2EEDA17C632}"/>
              </a:ext>
            </a:extLst>
          </p:cNvPr>
          <p:cNvSpPr txBox="1">
            <a:spLocks noChangeArrowheads="1"/>
          </p:cNvSpPr>
          <p:nvPr/>
        </p:nvSpPr>
        <p:spPr bwMode="auto">
          <a:xfrm>
            <a:off x="7356475" y="5905500"/>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5</a:t>
            </a:r>
            <a:endParaRPr lang="en-US" altLang="zh-CN" sz="1600"/>
          </a:p>
        </p:txBody>
      </p:sp>
      <p:sp>
        <p:nvSpPr>
          <p:cNvPr id="43069" name="Text Box 117">
            <a:extLst>
              <a:ext uri="{FF2B5EF4-FFF2-40B4-BE49-F238E27FC236}">
                <a16:creationId xmlns:a16="http://schemas.microsoft.com/office/drawing/2014/main" id="{4E018C22-9678-BC8F-A181-7F5F45C13DA4}"/>
              </a:ext>
            </a:extLst>
          </p:cNvPr>
          <p:cNvSpPr txBox="1">
            <a:spLocks noChangeArrowheads="1"/>
          </p:cNvSpPr>
          <p:nvPr/>
        </p:nvSpPr>
        <p:spPr bwMode="auto">
          <a:xfrm>
            <a:off x="7356475" y="470376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6</a:t>
            </a:r>
            <a:endParaRPr lang="en-US" altLang="zh-CN" sz="1600"/>
          </a:p>
        </p:txBody>
      </p:sp>
      <p:sp>
        <p:nvSpPr>
          <p:cNvPr id="43070" name="Text Box 118">
            <a:extLst>
              <a:ext uri="{FF2B5EF4-FFF2-40B4-BE49-F238E27FC236}">
                <a16:creationId xmlns:a16="http://schemas.microsoft.com/office/drawing/2014/main" id="{3AD9C580-1792-0772-FAFF-EBB1BFB1F116}"/>
              </a:ext>
            </a:extLst>
          </p:cNvPr>
          <p:cNvSpPr txBox="1">
            <a:spLocks noChangeArrowheads="1"/>
          </p:cNvSpPr>
          <p:nvPr/>
        </p:nvSpPr>
        <p:spPr bwMode="auto">
          <a:xfrm>
            <a:off x="7373938" y="42275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1600"/>
          </a:p>
        </p:txBody>
      </p:sp>
      <p:sp>
        <p:nvSpPr>
          <p:cNvPr id="43071" name="Text Box 119">
            <a:extLst>
              <a:ext uri="{FF2B5EF4-FFF2-40B4-BE49-F238E27FC236}">
                <a16:creationId xmlns:a16="http://schemas.microsoft.com/office/drawing/2014/main" id="{4955606A-3CEB-BA40-25F8-D649A01B8D5E}"/>
              </a:ext>
            </a:extLst>
          </p:cNvPr>
          <p:cNvSpPr txBox="1">
            <a:spLocks noChangeArrowheads="1"/>
          </p:cNvSpPr>
          <p:nvPr/>
        </p:nvSpPr>
        <p:spPr bwMode="auto">
          <a:xfrm>
            <a:off x="7373938" y="445928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3072" name="Text Box 120">
            <a:extLst>
              <a:ext uri="{FF2B5EF4-FFF2-40B4-BE49-F238E27FC236}">
                <a16:creationId xmlns:a16="http://schemas.microsoft.com/office/drawing/2014/main" id="{06492EF3-654F-59BB-E07E-4D3ADFD84F45}"/>
              </a:ext>
            </a:extLst>
          </p:cNvPr>
          <p:cNvSpPr txBox="1">
            <a:spLocks noChangeArrowheads="1"/>
          </p:cNvSpPr>
          <p:nvPr/>
        </p:nvSpPr>
        <p:spPr bwMode="auto">
          <a:xfrm>
            <a:off x="7378700" y="515778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1600"/>
          </a:p>
        </p:txBody>
      </p:sp>
      <p:sp>
        <p:nvSpPr>
          <p:cNvPr id="43073" name="Text Box 121">
            <a:extLst>
              <a:ext uri="{FF2B5EF4-FFF2-40B4-BE49-F238E27FC236}">
                <a16:creationId xmlns:a16="http://schemas.microsoft.com/office/drawing/2014/main" id="{210D8642-4B41-4099-A3C6-ED294AFBF2D8}"/>
              </a:ext>
            </a:extLst>
          </p:cNvPr>
          <p:cNvSpPr txBox="1">
            <a:spLocks noChangeArrowheads="1"/>
          </p:cNvSpPr>
          <p:nvPr/>
        </p:nvSpPr>
        <p:spPr bwMode="auto">
          <a:xfrm>
            <a:off x="7378700" y="493077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6</a:t>
            </a:r>
            <a:endParaRPr lang="en-US" altLang="zh-CN" sz="1600"/>
          </a:p>
        </p:txBody>
      </p:sp>
      <p:sp>
        <p:nvSpPr>
          <p:cNvPr id="43074" name="Text Box 122">
            <a:extLst>
              <a:ext uri="{FF2B5EF4-FFF2-40B4-BE49-F238E27FC236}">
                <a16:creationId xmlns:a16="http://schemas.microsoft.com/office/drawing/2014/main" id="{D23E832C-C860-FFA5-CB40-050F70E14F70}"/>
              </a:ext>
            </a:extLst>
          </p:cNvPr>
          <p:cNvSpPr txBox="1">
            <a:spLocks noChangeArrowheads="1"/>
          </p:cNvSpPr>
          <p:nvPr/>
        </p:nvSpPr>
        <p:spPr bwMode="auto">
          <a:xfrm>
            <a:off x="7356475" y="5408613"/>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7</a:t>
            </a:r>
            <a:endParaRPr lang="en-US" altLang="zh-CN" sz="1600"/>
          </a:p>
        </p:txBody>
      </p:sp>
      <p:sp>
        <p:nvSpPr>
          <p:cNvPr id="43075" name="Text Box 123">
            <a:extLst>
              <a:ext uri="{FF2B5EF4-FFF2-40B4-BE49-F238E27FC236}">
                <a16:creationId xmlns:a16="http://schemas.microsoft.com/office/drawing/2014/main" id="{F76A88AD-8596-7520-0AE5-E1F11EA950B7}"/>
              </a:ext>
            </a:extLst>
          </p:cNvPr>
          <p:cNvSpPr txBox="1">
            <a:spLocks noChangeArrowheads="1"/>
          </p:cNvSpPr>
          <p:nvPr/>
        </p:nvSpPr>
        <p:spPr bwMode="auto">
          <a:xfrm>
            <a:off x="7356475" y="5673725"/>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en-US" altLang="zh-CN" sz="1600" baseline="-25000">
                <a:latin typeface="Times New Roman" panose="02020603050405020304" pitchFamily="18" charset="0"/>
              </a:rPr>
              <a:t>8</a:t>
            </a:r>
            <a:endParaRPr lang="en-US" altLang="zh-CN" sz="1600"/>
          </a:p>
        </p:txBody>
      </p:sp>
      <p:sp>
        <p:nvSpPr>
          <p:cNvPr id="43076" name="Text Box 124">
            <a:extLst>
              <a:ext uri="{FF2B5EF4-FFF2-40B4-BE49-F238E27FC236}">
                <a16:creationId xmlns:a16="http://schemas.microsoft.com/office/drawing/2014/main" id="{D4BFA821-81C3-6D5D-03FD-5CF3BA77C3AA}"/>
              </a:ext>
            </a:extLst>
          </p:cNvPr>
          <p:cNvSpPr txBox="1">
            <a:spLocks noChangeArrowheads="1"/>
          </p:cNvSpPr>
          <p:nvPr/>
        </p:nvSpPr>
        <p:spPr bwMode="auto">
          <a:xfrm>
            <a:off x="7378700" y="4478338"/>
            <a:ext cx="596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I</a:t>
            </a:r>
            <a:r>
              <a:rPr lang="en-US" altLang="zh-CN" sz="1600" baseline="-25000">
                <a:latin typeface="Times New Roman" panose="02020603050405020304" pitchFamily="18" charset="0"/>
              </a:rPr>
              <a:t>7</a:t>
            </a:r>
            <a:endParaRPr lang="en-US" altLang="zh-CN" sz="1600"/>
          </a:p>
        </p:txBody>
      </p:sp>
      <p:sp>
        <p:nvSpPr>
          <p:cNvPr id="67709" name="Line 125">
            <a:extLst>
              <a:ext uri="{FF2B5EF4-FFF2-40B4-BE49-F238E27FC236}">
                <a16:creationId xmlns:a16="http://schemas.microsoft.com/office/drawing/2014/main" id="{7DDAD6D7-350A-51BD-69BE-8494CF2F970F}"/>
              </a:ext>
            </a:extLst>
          </p:cNvPr>
          <p:cNvSpPr>
            <a:spLocks noChangeShapeType="1"/>
          </p:cNvSpPr>
          <p:nvPr/>
        </p:nvSpPr>
        <p:spPr bwMode="auto">
          <a:xfrm flipH="1">
            <a:off x="6496050" y="4818063"/>
            <a:ext cx="814388" cy="817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0" name="Line 126">
            <a:extLst>
              <a:ext uri="{FF2B5EF4-FFF2-40B4-BE49-F238E27FC236}">
                <a16:creationId xmlns:a16="http://schemas.microsoft.com/office/drawing/2014/main" id="{8A965182-2A04-E63A-B160-C890861BA92E}"/>
              </a:ext>
            </a:extLst>
          </p:cNvPr>
          <p:cNvSpPr>
            <a:spLocks noChangeShapeType="1"/>
          </p:cNvSpPr>
          <p:nvPr/>
        </p:nvSpPr>
        <p:spPr bwMode="auto">
          <a:xfrm>
            <a:off x="6494463" y="5629275"/>
            <a:ext cx="1587" cy="317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 name="Line 127">
            <a:extLst>
              <a:ext uri="{FF2B5EF4-FFF2-40B4-BE49-F238E27FC236}">
                <a16:creationId xmlns:a16="http://schemas.microsoft.com/office/drawing/2014/main" id="{610EB3AF-4E83-47B4-9F87-F7CD5EDD0DFC}"/>
              </a:ext>
            </a:extLst>
          </p:cNvPr>
          <p:cNvSpPr>
            <a:spLocks noChangeShapeType="1"/>
          </p:cNvSpPr>
          <p:nvPr/>
        </p:nvSpPr>
        <p:spPr bwMode="auto">
          <a:xfrm>
            <a:off x="7258050" y="2919413"/>
            <a:ext cx="1588" cy="319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2" name="Line 128">
            <a:extLst>
              <a:ext uri="{FF2B5EF4-FFF2-40B4-BE49-F238E27FC236}">
                <a16:creationId xmlns:a16="http://schemas.microsoft.com/office/drawing/2014/main" id="{4A95DF38-2E1A-F4B3-20FE-FA9F5E34D665}"/>
              </a:ext>
            </a:extLst>
          </p:cNvPr>
          <p:cNvSpPr>
            <a:spLocks noChangeShapeType="1"/>
          </p:cNvSpPr>
          <p:nvPr/>
        </p:nvSpPr>
        <p:spPr bwMode="auto">
          <a:xfrm>
            <a:off x="6473825" y="4992688"/>
            <a:ext cx="1588"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3" name="Line 129">
            <a:extLst>
              <a:ext uri="{FF2B5EF4-FFF2-40B4-BE49-F238E27FC236}">
                <a16:creationId xmlns:a16="http://schemas.microsoft.com/office/drawing/2014/main" id="{BCBBDCF1-03CB-7E96-34EF-C0B2C71714E1}"/>
              </a:ext>
            </a:extLst>
          </p:cNvPr>
          <p:cNvSpPr>
            <a:spLocks noChangeShapeType="1"/>
          </p:cNvSpPr>
          <p:nvPr/>
        </p:nvSpPr>
        <p:spPr bwMode="auto">
          <a:xfrm>
            <a:off x="6496050" y="2773363"/>
            <a:ext cx="814388" cy="1690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4" name="Line 130">
            <a:extLst>
              <a:ext uri="{FF2B5EF4-FFF2-40B4-BE49-F238E27FC236}">
                <a16:creationId xmlns:a16="http://schemas.microsoft.com/office/drawing/2014/main" id="{3E629D89-B830-DA6C-5CB3-080C817D6258}"/>
              </a:ext>
            </a:extLst>
          </p:cNvPr>
          <p:cNvSpPr>
            <a:spLocks noChangeShapeType="1"/>
          </p:cNvSpPr>
          <p:nvPr/>
        </p:nvSpPr>
        <p:spPr bwMode="auto">
          <a:xfrm flipV="1">
            <a:off x="6496050" y="3521075"/>
            <a:ext cx="795338" cy="2425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5" name="Line 131">
            <a:extLst>
              <a:ext uri="{FF2B5EF4-FFF2-40B4-BE49-F238E27FC236}">
                <a16:creationId xmlns:a16="http://schemas.microsoft.com/office/drawing/2014/main" id="{99E4ECAE-E1F4-2340-588D-1A2FDC603F35}"/>
              </a:ext>
            </a:extLst>
          </p:cNvPr>
          <p:cNvSpPr>
            <a:spLocks noChangeShapeType="1"/>
          </p:cNvSpPr>
          <p:nvPr/>
        </p:nvSpPr>
        <p:spPr bwMode="auto">
          <a:xfrm>
            <a:off x="7289800" y="5124450"/>
            <a:ext cx="1588" cy="287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6" name="Line 132">
            <a:extLst>
              <a:ext uri="{FF2B5EF4-FFF2-40B4-BE49-F238E27FC236}">
                <a16:creationId xmlns:a16="http://schemas.microsoft.com/office/drawing/2014/main" id="{375BEB87-AE09-2A86-5BB9-176642D6DC7C}"/>
              </a:ext>
            </a:extLst>
          </p:cNvPr>
          <p:cNvSpPr>
            <a:spLocks noChangeShapeType="1"/>
          </p:cNvSpPr>
          <p:nvPr/>
        </p:nvSpPr>
        <p:spPr bwMode="auto">
          <a:xfrm flipV="1">
            <a:off x="6473825" y="2927350"/>
            <a:ext cx="776288" cy="573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7" name="Line 133">
            <a:extLst>
              <a:ext uri="{FF2B5EF4-FFF2-40B4-BE49-F238E27FC236}">
                <a16:creationId xmlns:a16="http://schemas.microsoft.com/office/drawing/2014/main" id="{830A2A62-1677-F52A-4FA3-2F6120CB950D}"/>
              </a:ext>
            </a:extLst>
          </p:cNvPr>
          <p:cNvSpPr>
            <a:spLocks noChangeShapeType="1"/>
          </p:cNvSpPr>
          <p:nvPr/>
        </p:nvSpPr>
        <p:spPr bwMode="auto">
          <a:xfrm flipH="1">
            <a:off x="6473825" y="3225800"/>
            <a:ext cx="782638" cy="1787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8" name="Line 134">
            <a:extLst>
              <a:ext uri="{FF2B5EF4-FFF2-40B4-BE49-F238E27FC236}">
                <a16:creationId xmlns:a16="http://schemas.microsoft.com/office/drawing/2014/main" id="{D49C4374-8ABE-6754-735A-0CCEBEED567F}"/>
              </a:ext>
            </a:extLst>
          </p:cNvPr>
          <p:cNvSpPr>
            <a:spLocks noChangeShapeType="1"/>
          </p:cNvSpPr>
          <p:nvPr/>
        </p:nvSpPr>
        <p:spPr bwMode="auto">
          <a:xfrm flipV="1">
            <a:off x="6473825" y="5113338"/>
            <a:ext cx="806450" cy="174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7" name="Text Box 135">
            <a:extLst>
              <a:ext uri="{FF2B5EF4-FFF2-40B4-BE49-F238E27FC236}">
                <a16:creationId xmlns:a16="http://schemas.microsoft.com/office/drawing/2014/main" id="{2943C3A7-401B-7ACF-97B8-FAFD3577A830}"/>
              </a:ext>
            </a:extLst>
          </p:cNvPr>
          <p:cNvSpPr txBox="1">
            <a:spLocks noChangeArrowheads="1"/>
          </p:cNvSpPr>
          <p:nvPr/>
        </p:nvSpPr>
        <p:spPr bwMode="auto">
          <a:xfrm>
            <a:off x="387350" y="6154738"/>
            <a:ext cx="51689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算法裁剪后所生成的多边形为</a:t>
            </a:r>
            <a:r>
              <a:rPr lang="en-US" altLang="zh-CN" b="1">
                <a:latin typeface="Times New Roman" panose="02020603050405020304" pitchFamily="18" charset="0"/>
              </a:rPr>
              <a:t>I</a:t>
            </a:r>
            <a:r>
              <a:rPr lang="en-US" altLang="zh-CN" b="1" baseline="-25000">
                <a:latin typeface="Times New Roman" panose="02020603050405020304" pitchFamily="18" charset="0"/>
              </a:rPr>
              <a:t>1</a:t>
            </a:r>
            <a:r>
              <a:rPr lang="en-US" altLang="zh-CN" b="1">
                <a:latin typeface="Times New Roman" panose="02020603050405020304" pitchFamily="18" charset="0"/>
              </a:rPr>
              <a:t>I</a:t>
            </a:r>
            <a:r>
              <a:rPr lang="en-US" altLang="zh-CN" b="1" baseline="-25000">
                <a:latin typeface="Times New Roman" panose="02020603050405020304" pitchFamily="18" charset="0"/>
              </a:rPr>
              <a:t>2</a:t>
            </a:r>
            <a:r>
              <a:rPr lang="en-US" altLang="zh-CN" b="1">
                <a:latin typeface="Times New Roman" panose="02020603050405020304" pitchFamily="18" charset="0"/>
              </a:rPr>
              <a:t>I</a:t>
            </a:r>
            <a:r>
              <a:rPr lang="en-US" altLang="zh-CN" b="1" baseline="-25000">
                <a:latin typeface="Times New Roman" panose="02020603050405020304" pitchFamily="18" charset="0"/>
              </a:rPr>
              <a:t>7</a:t>
            </a:r>
            <a:r>
              <a:rPr lang="en-US" altLang="zh-CN" b="1">
                <a:latin typeface="Times New Roman" panose="02020603050405020304" pitchFamily="18" charset="0"/>
              </a:rPr>
              <a:t>I</a:t>
            </a:r>
            <a:r>
              <a:rPr lang="en-US" altLang="zh-CN" b="1" baseline="-25000">
                <a:latin typeface="Times New Roman" panose="02020603050405020304" pitchFamily="18" charset="0"/>
              </a:rPr>
              <a:t>8</a:t>
            </a:r>
            <a:r>
              <a:rPr lang="en-US" altLang="zh-CN" b="1">
                <a:latin typeface="Times New Roman" panose="02020603050405020304" pitchFamily="18" charset="0"/>
              </a:rPr>
              <a:t>I</a:t>
            </a:r>
            <a:r>
              <a:rPr lang="en-US" altLang="zh-CN" b="1" baseline="-25000">
                <a:latin typeface="Times New Roman" panose="02020603050405020304" pitchFamily="18" charset="0"/>
              </a:rPr>
              <a:t>1</a:t>
            </a:r>
            <a:r>
              <a:rPr lang="zh-CN" altLang="en-US" b="1">
                <a:latin typeface="Times New Roman" panose="02020603050405020304" pitchFamily="18" charset="0"/>
              </a:rPr>
              <a:t>和</a:t>
            </a:r>
            <a:r>
              <a:rPr lang="en-US" altLang="zh-CN" b="1">
                <a:latin typeface="Times New Roman" panose="02020603050405020304" pitchFamily="18" charset="0"/>
              </a:rPr>
              <a:t>I</a:t>
            </a:r>
            <a:r>
              <a:rPr lang="en-US" altLang="zh-CN" b="1" baseline="-25000">
                <a:latin typeface="Times New Roman" panose="02020603050405020304" pitchFamily="18" charset="0"/>
              </a:rPr>
              <a:t>3</a:t>
            </a:r>
            <a:r>
              <a:rPr lang="en-US" altLang="zh-CN" b="1">
                <a:latin typeface="Times New Roman" panose="02020603050405020304" pitchFamily="18" charset="0"/>
              </a:rPr>
              <a:t>I</a:t>
            </a:r>
            <a:r>
              <a:rPr lang="en-US" altLang="zh-CN" b="1" baseline="-25000">
                <a:latin typeface="Times New Roman" panose="02020603050405020304" pitchFamily="18" charset="0"/>
              </a:rPr>
              <a:t>4</a:t>
            </a:r>
            <a:r>
              <a:rPr lang="en-US" altLang="zh-CN" b="1">
                <a:latin typeface="Times New Roman" panose="02020603050405020304" pitchFamily="18" charset="0"/>
              </a:rPr>
              <a:t>I</a:t>
            </a:r>
            <a:r>
              <a:rPr lang="en-US" altLang="zh-CN" b="1" baseline="-25000">
                <a:latin typeface="Times New Roman" panose="02020603050405020304" pitchFamily="18" charset="0"/>
              </a:rPr>
              <a:t>5</a:t>
            </a:r>
            <a:r>
              <a:rPr lang="en-US" altLang="zh-CN" b="1">
                <a:latin typeface="Times New Roman" panose="02020603050405020304" pitchFamily="18" charset="0"/>
              </a:rPr>
              <a:t>I</a:t>
            </a:r>
            <a:r>
              <a:rPr lang="en-US" altLang="zh-CN" b="1" baseline="-25000">
                <a:latin typeface="Times New Roman" panose="02020603050405020304" pitchFamily="18" charset="0"/>
              </a:rPr>
              <a:t>6</a:t>
            </a:r>
            <a:r>
              <a:rPr lang="en-US" altLang="zh-CN" b="1">
                <a:latin typeface="Times New Roman" panose="02020603050405020304" pitchFamily="18" charset="0"/>
              </a:rPr>
              <a:t>I</a:t>
            </a:r>
            <a:r>
              <a:rPr lang="en-US" altLang="zh-CN" b="1" baseline="-25000">
                <a:latin typeface="Times New Roman" panose="02020603050405020304" pitchFamily="18" charset="0"/>
              </a:rPr>
              <a:t>3</a:t>
            </a:r>
            <a:r>
              <a:rPr lang="en-US" altLang="zh-CN" b="1">
                <a:latin typeface="Times New Roman" panose="02020603050405020304" pitchFamily="18" charset="0"/>
              </a:rPr>
              <a:t> </a:t>
            </a:r>
            <a:endParaRPr lang="en-US" altLang="zh-CN" b="1"/>
          </a:p>
        </p:txBody>
      </p:sp>
      <p:sp>
        <p:nvSpPr>
          <p:cNvPr id="43088" name="Text Box 136">
            <a:extLst>
              <a:ext uri="{FF2B5EF4-FFF2-40B4-BE49-F238E27FC236}">
                <a16:creationId xmlns:a16="http://schemas.microsoft.com/office/drawing/2014/main" id="{FBF8B17F-F4B3-0B5A-E00D-4425B8B38C91}"/>
              </a:ext>
            </a:extLst>
          </p:cNvPr>
          <p:cNvSpPr txBox="1">
            <a:spLocks noChangeArrowheads="1"/>
          </p:cNvSpPr>
          <p:nvPr/>
        </p:nvSpPr>
        <p:spPr bwMode="auto">
          <a:xfrm>
            <a:off x="4140200" y="1628775"/>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裁剪多边形</a:t>
            </a:r>
            <a:r>
              <a:rPr lang="en-US" altLang="zh-CN" sz="1600" b="1">
                <a:latin typeface="Times New Roman" panose="02020603050405020304" pitchFamily="18" charset="0"/>
              </a:rPr>
              <a:t>CP</a:t>
            </a:r>
            <a:endParaRPr lang="en-US" altLang="zh-CN" sz="1600" b="1"/>
          </a:p>
        </p:txBody>
      </p:sp>
      <p:sp>
        <p:nvSpPr>
          <p:cNvPr id="43089" name="Line 137">
            <a:extLst>
              <a:ext uri="{FF2B5EF4-FFF2-40B4-BE49-F238E27FC236}">
                <a16:creationId xmlns:a16="http://schemas.microsoft.com/office/drawing/2014/main" id="{98C877BF-6A4E-0C77-187A-54052CC033A7}"/>
              </a:ext>
            </a:extLst>
          </p:cNvPr>
          <p:cNvSpPr>
            <a:spLocks noChangeShapeType="1"/>
          </p:cNvSpPr>
          <p:nvPr/>
        </p:nvSpPr>
        <p:spPr bwMode="auto">
          <a:xfrm flipH="1">
            <a:off x="4175125" y="1939925"/>
            <a:ext cx="596900" cy="176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90" name="Text Box 138">
            <a:extLst>
              <a:ext uri="{FF2B5EF4-FFF2-40B4-BE49-F238E27FC236}">
                <a16:creationId xmlns:a16="http://schemas.microsoft.com/office/drawing/2014/main" id="{1BE5D927-AE46-3322-9D24-D1E493C2903A}"/>
              </a:ext>
            </a:extLst>
          </p:cNvPr>
          <p:cNvSpPr txBox="1">
            <a:spLocks noChangeArrowheads="1"/>
          </p:cNvSpPr>
          <p:nvPr/>
        </p:nvSpPr>
        <p:spPr bwMode="auto">
          <a:xfrm>
            <a:off x="4284663" y="2254250"/>
            <a:ext cx="1390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主多边形</a:t>
            </a:r>
            <a:r>
              <a:rPr lang="en-US" altLang="zh-CN" sz="1600" b="1">
                <a:latin typeface="Times New Roman" panose="02020603050405020304" pitchFamily="18" charset="0"/>
              </a:rPr>
              <a:t>SP</a:t>
            </a:r>
            <a:endParaRPr lang="en-US" altLang="zh-CN" sz="1600" b="1"/>
          </a:p>
        </p:txBody>
      </p:sp>
      <p:sp>
        <p:nvSpPr>
          <p:cNvPr id="43091" name="Line 139">
            <a:extLst>
              <a:ext uri="{FF2B5EF4-FFF2-40B4-BE49-F238E27FC236}">
                <a16:creationId xmlns:a16="http://schemas.microsoft.com/office/drawing/2014/main" id="{37B09729-AA47-9481-5CEE-93D67148CC80}"/>
              </a:ext>
            </a:extLst>
          </p:cNvPr>
          <p:cNvSpPr>
            <a:spLocks noChangeShapeType="1"/>
          </p:cNvSpPr>
          <p:nvPr/>
        </p:nvSpPr>
        <p:spPr bwMode="auto">
          <a:xfrm flipH="1">
            <a:off x="4573588" y="2552700"/>
            <a:ext cx="198437" cy="350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724" name="Text Box 140">
            <a:extLst>
              <a:ext uri="{FF2B5EF4-FFF2-40B4-BE49-F238E27FC236}">
                <a16:creationId xmlns:a16="http://schemas.microsoft.com/office/drawing/2014/main" id="{8F9AB384-9E21-CB17-CCAA-8F92CF45DFE6}"/>
              </a:ext>
            </a:extLst>
          </p:cNvPr>
          <p:cNvSpPr txBox="1">
            <a:spLocks noChangeArrowheads="1"/>
          </p:cNvSpPr>
          <p:nvPr/>
        </p:nvSpPr>
        <p:spPr bwMode="auto">
          <a:xfrm>
            <a:off x="5384800" y="2257425"/>
            <a:ext cx="7953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开始</a:t>
            </a:r>
            <a:endParaRPr lang="zh-CN" altLang="en-US" sz="1600"/>
          </a:p>
        </p:txBody>
      </p:sp>
      <p:sp>
        <p:nvSpPr>
          <p:cNvPr id="67725" name="Text Box 141">
            <a:extLst>
              <a:ext uri="{FF2B5EF4-FFF2-40B4-BE49-F238E27FC236}">
                <a16:creationId xmlns:a16="http://schemas.microsoft.com/office/drawing/2014/main" id="{07771AE6-0239-8D92-132C-663AD5B2B978}"/>
              </a:ext>
            </a:extLst>
          </p:cNvPr>
          <p:cNvSpPr txBox="1">
            <a:spLocks noChangeArrowheads="1"/>
          </p:cNvSpPr>
          <p:nvPr/>
        </p:nvSpPr>
        <p:spPr bwMode="auto">
          <a:xfrm>
            <a:off x="5402263" y="2909888"/>
            <a:ext cx="795337"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开始</a:t>
            </a:r>
            <a:endParaRPr lang="zh-CN" altLang="en-US" sz="1600"/>
          </a:p>
        </p:txBody>
      </p:sp>
      <p:sp>
        <p:nvSpPr>
          <p:cNvPr id="67726" name="Text Box 142">
            <a:extLst>
              <a:ext uri="{FF2B5EF4-FFF2-40B4-BE49-F238E27FC236}">
                <a16:creationId xmlns:a16="http://schemas.microsoft.com/office/drawing/2014/main" id="{15D3FDF5-917E-E1A1-F296-0C37BA547A38}"/>
              </a:ext>
            </a:extLst>
          </p:cNvPr>
          <p:cNvSpPr txBox="1">
            <a:spLocks noChangeArrowheads="1"/>
          </p:cNvSpPr>
          <p:nvPr/>
        </p:nvSpPr>
        <p:spPr bwMode="auto">
          <a:xfrm>
            <a:off x="7556500" y="3605213"/>
            <a:ext cx="7953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结束</a:t>
            </a:r>
            <a:endParaRPr lang="zh-CN" altLang="en-US" sz="1600"/>
          </a:p>
        </p:txBody>
      </p:sp>
      <p:sp>
        <p:nvSpPr>
          <p:cNvPr id="67727" name="Text Box 143">
            <a:extLst>
              <a:ext uri="{FF2B5EF4-FFF2-40B4-BE49-F238E27FC236}">
                <a16:creationId xmlns:a16="http://schemas.microsoft.com/office/drawing/2014/main" id="{A0713A40-9D27-D8EA-E96E-E6A7E932E229}"/>
              </a:ext>
            </a:extLst>
          </p:cNvPr>
          <p:cNvSpPr txBox="1">
            <a:spLocks noChangeArrowheads="1"/>
          </p:cNvSpPr>
          <p:nvPr/>
        </p:nvSpPr>
        <p:spPr bwMode="auto">
          <a:xfrm>
            <a:off x="7588250" y="5192713"/>
            <a:ext cx="7953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结束</a:t>
            </a:r>
            <a:endParaRPr lang="zh-CN" altLang="en-US" sz="16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7724"/>
                                        </p:tgtEl>
                                        <p:attrNameLst>
                                          <p:attrName>style.visibility</p:attrName>
                                        </p:attrNameLst>
                                      </p:cBhvr>
                                      <p:to>
                                        <p:strVal val="visible"/>
                                      </p:to>
                                    </p:set>
                                    <p:animEffect transition="in" filter="wipe(up)">
                                      <p:cBhvr>
                                        <p:cTn id="7" dur="500"/>
                                        <p:tgtEl>
                                          <p:spTgt spid="67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7681"/>
                                        </p:tgtEl>
                                        <p:attrNameLst>
                                          <p:attrName>style.visibility</p:attrName>
                                        </p:attrNameLst>
                                      </p:cBhvr>
                                      <p:to>
                                        <p:strVal val="visible"/>
                                      </p:to>
                                    </p:set>
                                    <p:animEffect transition="in" filter="wipe(up)">
                                      <p:cBhvr>
                                        <p:cTn id="12" dur="500"/>
                                        <p:tgtEl>
                                          <p:spTgt spid="67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7713"/>
                                        </p:tgtEl>
                                        <p:attrNameLst>
                                          <p:attrName>style.visibility</p:attrName>
                                        </p:attrNameLst>
                                      </p:cBhvr>
                                      <p:to>
                                        <p:strVal val="visible"/>
                                      </p:to>
                                    </p:set>
                                    <p:animEffect transition="in" filter="wipe(up)">
                                      <p:cBhvr>
                                        <p:cTn id="17" dur="500"/>
                                        <p:tgtEl>
                                          <p:spTgt spid="67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7684"/>
                                        </p:tgtEl>
                                        <p:attrNameLst>
                                          <p:attrName>style.visibility</p:attrName>
                                        </p:attrNameLst>
                                      </p:cBhvr>
                                      <p:to>
                                        <p:strVal val="visible"/>
                                      </p:to>
                                    </p:set>
                                    <p:animEffect transition="in" filter="wipe(up)">
                                      <p:cBhvr>
                                        <p:cTn id="22" dur="500"/>
                                        <p:tgtEl>
                                          <p:spTgt spid="676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7709"/>
                                        </p:tgtEl>
                                        <p:attrNameLst>
                                          <p:attrName>style.visibility</p:attrName>
                                        </p:attrNameLst>
                                      </p:cBhvr>
                                      <p:to>
                                        <p:strVal val="visible"/>
                                      </p:to>
                                    </p:set>
                                    <p:animEffect transition="in" filter="wipe(up)">
                                      <p:cBhvr>
                                        <p:cTn id="27" dur="500"/>
                                        <p:tgtEl>
                                          <p:spTgt spid="677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7710"/>
                                        </p:tgtEl>
                                        <p:attrNameLst>
                                          <p:attrName>style.visibility</p:attrName>
                                        </p:attrNameLst>
                                      </p:cBhvr>
                                      <p:to>
                                        <p:strVal val="visible"/>
                                      </p:to>
                                    </p:set>
                                    <p:animEffect transition="in" filter="wipe(up)">
                                      <p:cBhvr>
                                        <p:cTn id="32" dur="500"/>
                                        <p:tgtEl>
                                          <p:spTgt spid="677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7714"/>
                                        </p:tgtEl>
                                        <p:attrNameLst>
                                          <p:attrName>style.visibility</p:attrName>
                                        </p:attrNameLst>
                                      </p:cBhvr>
                                      <p:to>
                                        <p:strVal val="visible"/>
                                      </p:to>
                                    </p:set>
                                    <p:animEffect transition="in" filter="wipe(down)">
                                      <p:cBhvr>
                                        <p:cTn id="37" dur="500"/>
                                        <p:tgtEl>
                                          <p:spTgt spid="677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67682"/>
                                        </p:tgtEl>
                                        <p:attrNameLst>
                                          <p:attrName>style.visibility</p:attrName>
                                        </p:attrNameLst>
                                      </p:cBhvr>
                                      <p:to>
                                        <p:strVal val="visible"/>
                                      </p:to>
                                    </p:set>
                                    <p:animEffect transition="in" filter="wipe(up)">
                                      <p:cBhvr>
                                        <p:cTn id="42" dur="500"/>
                                        <p:tgtEl>
                                          <p:spTgt spid="676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7726"/>
                                        </p:tgtEl>
                                        <p:attrNameLst>
                                          <p:attrName>style.visibility</p:attrName>
                                        </p:attrNameLst>
                                      </p:cBhvr>
                                      <p:to>
                                        <p:strVal val="visible"/>
                                      </p:to>
                                    </p:set>
                                    <p:animEffect transition="in" filter="wipe(left)">
                                      <p:cBhvr>
                                        <p:cTn id="47" dur="500"/>
                                        <p:tgtEl>
                                          <p:spTgt spid="677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7725"/>
                                        </p:tgtEl>
                                        <p:attrNameLst>
                                          <p:attrName>style.visibility</p:attrName>
                                        </p:attrNameLst>
                                      </p:cBhvr>
                                      <p:to>
                                        <p:strVal val="visible"/>
                                      </p:to>
                                    </p:set>
                                    <p:animEffect transition="in" filter="wipe(up)">
                                      <p:cBhvr>
                                        <p:cTn id="52" dur="500"/>
                                        <p:tgtEl>
                                          <p:spTgt spid="677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67683"/>
                                        </p:tgtEl>
                                        <p:attrNameLst>
                                          <p:attrName>style.visibility</p:attrName>
                                        </p:attrNameLst>
                                      </p:cBhvr>
                                      <p:to>
                                        <p:strVal val="visible"/>
                                      </p:to>
                                    </p:set>
                                    <p:animEffect transition="in" filter="wipe(up)">
                                      <p:cBhvr>
                                        <p:cTn id="57" dur="500"/>
                                        <p:tgtEl>
                                          <p:spTgt spid="676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67716"/>
                                        </p:tgtEl>
                                        <p:attrNameLst>
                                          <p:attrName>style.visibility</p:attrName>
                                        </p:attrNameLst>
                                      </p:cBhvr>
                                      <p:to>
                                        <p:strVal val="visible"/>
                                      </p:to>
                                    </p:set>
                                    <p:animEffect transition="in" filter="wipe(down)">
                                      <p:cBhvr>
                                        <p:cTn id="62" dur="500"/>
                                        <p:tgtEl>
                                          <p:spTgt spid="677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67711"/>
                                        </p:tgtEl>
                                        <p:attrNameLst>
                                          <p:attrName>style.visibility</p:attrName>
                                        </p:attrNameLst>
                                      </p:cBhvr>
                                      <p:to>
                                        <p:strVal val="visible"/>
                                      </p:to>
                                    </p:set>
                                    <p:animEffect transition="in" filter="wipe(up)">
                                      <p:cBhvr>
                                        <p:cTn id="67" dur="500"/>
                                        <p:tgtEl>
                                          <p:spTgt spid="67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67717"/>
                                        </p:tgtEl>
                                        <p:attrNameLst>
                                          <p:attrName>style.visibility</p:attrName>
                                        </p:attrNameLst>
                                      </p:cBhvr>
                                      <p:to>
                                        <p:strVal val="visible"/>
                                      </p:to>
                                    </p:set>
                                    <p:animEffect transition="in" filter="wipe(up)">
                                      <p:cBhvr>
                                        <p:cTn id="72" dur="500"/>
                                        <p:tgtEl>
                                          <p:spTgt spid="677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67712"/>
                                        </p:tgtEl>
                                        <p:attrNameLst>
                                          <p:attrName>style.visibility</p:attrName>
                                        </p:attrNameLst>
                                      </p:cBhvr>
                                      <p:to>
                                        <p:strVal val="visible"/>
                                      </p:to>
                                    </p:set>
                                    <p:animEffect transition="in" filter="wipe(up)">
                                      <p:cBhvr>
                                        <p:cTn id="77" dur="500"/>
                                        <p:tgtEl>
                                          <p:spTgt spid="677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67718"/>
                                        </p:tgtEl>
                                        <p:attrNameLst>
                                          <p:attrName>style.visibility</p:attrName>
                                        </p:attrNameLst>
                                      </p:cBhvr>
                                      <p:to>
                                        <p:strVal val="visible"/>
                                      </p:to>
                                    </p:set>
                                    <p:animEffect transition="in" filter="wipe(down)">
                                      <p:cBhvr>
                                        <p:cTn id="82" dur="500"/>
                                        <p:tgtEl>
                                          <p:spTgt spid="6771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67715"/>
                                        </p:tgtEl>
                                        <p:attrNameLst>
                                          <p:attrName>style.visibility</p:attrName>
                                        </p:attrNameLst>
                                      </p:cBhvr>
                                      <p:to>
                                        <p:strVal val="visible"/>
                                      </p:to>
                                    </p:set>
                                    <p:animEffect transition="in" filter="wipe(up)">
                                      <p:cBhvr>
                                        <p:cTn id="87" dur="500"/>
                                        <p:tgtEl>
                                          <p:spTgt spid="677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67727"/>
                                        </p:tgtEl>
                                        <p:attrNameLst>
                                          <p:attrName>style.visibility</p:attrName>
                                        </p:attrNameLst>
                                      </p:cBhvr>
                                      <p:to>
                                        <p:strVal val="visible"/>
                                      </p:to>
                                    </p:set>
                                    <p:animEffect transition="in" filter="wipe(left)">
                                      <p:cBhvr>
                                        <p:cTn id="92" dur="500"/>
                                        <p:tgtEl>
                                          <p:spTgt spid="67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24" grpId="0"/>
      <p:bldP spid="67725" grpId="0"/>
      <p:bldP spid="67726" grpId="0"/>
      <p:bldP spid="677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灯片编号占位符 5">
            <a:extLst>
              <a:ext uri="{FF2B5EF4-FFF2-40B4-BE49-F238E27FC236}">
                <a16:creationId xmlns:a16="http://schemas.microsoft.com/office/drawing/2014/main" id="{1B51F546-BD66-AC74-31DE-355AE39A2F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FB8AC3-6FF5-47A8-BCCA-6471C0C5431B}" type="slidenum">
              <a:rPr lang="en-US" altLang="zh-CN"/>
              <a:pPr eaLnBrk="1" hangingPunct="1"/>
              <a:t>5</a:t>
            </a:fld>
            <a:endParaRPr lang="en-US" altLang="zh-CN"/>
          </a:p>
        </p:txBody>
      </p:sp>
      <p:sp>
        <p:nvSpPr>
          <p:cNvPr id="1029" name="Rectangle 2">
            <a:extLst>
              <a:ext uri="{FF2B5EF4-FFF2-40B4-BE49-F238E27FC236}">
                <a16:creationId xmlns:a16="http://schemas.microsoft.com/office/drawing/2014/main" id="{D01FE8AB-81AB-25D5-C20A-4079FB917662}"/>
              </a:ext>
            </a:extLst>
          </p:cNvPr>
          <p:cNvSpPr>
            <a:spLocks noGrp="1" noRot="1" noChangeArrowheads="1"/>
          </p:cNvSpPr>
          <p:nvPr>
            <p:ph type="title"/>
          </p:nvPr>
        </p:nvSpPr>
        <p:spPr>
          <a:xfrm>
            <a:off x="685800" y="434975"/>
            <a:ext cx="7772400" cy="762000"/>
          </a:xfrm>
        </p:spPr>
        <p:txBody>
          <a:bodyPr/>
          <a:lstStyle/>
          <a:p>
            <a:pPr eaLnBrk="1" hangingPunct="1"/>
            <a:r>
              <a:rPr lang="en-US" altLang="zh-CN" b="1"/>
              <a:t>1.</a:t>
            </a:r>
            <a:r>
              <a:rPr lang="zh-CN" altLang="en-US" b="1"/>
              <a:t>直线段裁剪</a:t>
            </a:r>
            <a:r>
              <a:rPr lang="en-US" altLang="zh-CN" b="1"/>
              <a:t>(3/18)</a:t>
            </a:r>
          </a:p>
        </p:txBody>
      </p:sp>
      <p:sp>
        <p:nvSpPr>
          <p:cNvPr id="92163" name="Rectangle 3">
            <a:extLst>
              <a:ext uri="{FF2B5EF4-FFF2-40B4-BE49-F238E27FC236}">
                <a16:creationId xmlns:a16="http://schemas.microsoft.com/office/drawing/2014/main" id="{7DA49D75-4394-AE63-1A7F-FB4A0E250C5F}"/>
              </a:ext>
            </a:extLst>
          </p:cNvPr>
          <p:cNvSpPr>
            <a:spLocks noGrp="1" noRot="1" noChangeArrowheads="1"/>
          </p:cNvSpPr>
          <p:nvPr>
            <p:ph type="body" idx="1"/>
          </p:nvPr>
        </p:nvSpPr>
        <p:spPr>
          <a:xfrm>
            <a:off x="395288" y="1524000"/>
            <a:ext cx="8367712" cy="4352925"/>
          </a:xfrm>
        </p:spPr>
        <p:txBody>
          <a:bodyPr/>
          <a:lstStyle/>
          <a:p>
            <a:pPr eaLnBrk="1" hangingPunct="1"/>
            <a:r>
              <a:rPr lang="zh-CN" altLang="en-US" b="1"/>
              <a:t>把直线当作点的集合，逐点裁剪 </a:t>
            </a:r>
          </a:p>
          <a:p>
            <a:pPr lvl="1" algn="just" eaLnBrk="1" hangingPunct="1"/>
            <a:r>
              <a:rPr lang="zh-CN" altLang="en-US" sz="3200" b="1"/>
              <a:t>点 </a:t>
            </a:r>
            <a:r>
              <a:rPr lang="en-US" altLang="zh-CN" sz="3200" b="1">
                <a:latin typeface="Times New Roman" panose="02020603050405020304" pitchFamily="18" charset="0"/>
              </a:rPr>
              <a:t>( x,  y ) </a:t>
            </a:r>
            <a:r>
              <a:rPr lang="zh-CN" altLang="en-US" sz="3200" b="1"/>
              <a:t>在窗口内的充分必要条件是：</a:t>
            </a:r>
          </a:p>
          <a:p>
            <a:pPr lvl="1" algn="just" eaLnBrk="1" hangingPunct="1"/>
            <a:endParaRPr lang="zh-CN" altLang="en-US" sz="3200" b="1"/>
          </a:p>
          <a:p>
            <a:pPr lvl="1" algn="just" eaLnBrk="1" hangingPunct="1"/>
            <a:endParaRPr lang="zh-CN" altLang="en-US" sz="3200" b="1"/>
          </a:p>
          <a:p>
            <a:pPr algn="just" eaLnBrk="1" hangingPunct="1">
              <a:buFont typeface="Wingdings" panose="05000000000000000000" pitchFamily="2" charset="2"/>
              <a:buNone/>
            </a:pPr>
            <a:r>
              <a:rPr lang="zh-CN" altLang="en-US" b="1"/>
              <a:t> </a:t>
            </a:r>
          </a:p>
          <a:p>
            <a:pPr algn="just" eaLnBrk="1" hangingPunct="1">
              <a:buFont typeface="Wingdings" panose="05000000000000000000" pitchFamily="2" charset="2"/>
              <a:buNone/>
            </a:pPr>
            <a:endParaRPr lang="zh-CN" altLang="en-US" b="1"/>
          </a:p>
          <a:p>
            <a:pPr algn="just" eaLnBrk="1" hangingPunct="1">
              <a:buFont typeface="Wingdings" panose="05000000000000000000" pitchFamily="2" charset="2"/>
              <a:buNone/>
            </a:pPr>
            <a:r>
              <a:rPr lang="zh-CN" altLang="en-US" b="1"/>
              <a:t>	问题：极其费时，精度不高。</a:t>
            </a:r>
          </a:p>
        </p:txBody>
      </p:sp>
      <p:sp>
        <p:nvSpPr>
          <p:cNvPr id="1031" name="Rectangle 4">
            <a:extLst>
              <a:ext uri="{FF2B5EF4-FFF2-40B4-BE49-F238E27FC236}">
                <a16:creationId xmlns:a16="http://schemas.microsoft.com/office/drawing/2014/main" id="{048016DF-6685-C3ED-CCED-AE047FE88DAC}"/>
              </a:ext>
            </a:extLst>
          </p:cNvPr>
          <p:cNvSpPr>
            <a:spLocks noChangeArrowheads="1"/>
          </p:cNvSpPr>
          <p:nvPr/>
        </p:nvSpPr>
        <p:spPr bwMode="auto">
          <a:xfrm>
            <a:off x="400050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5">
            <a:extLst>
              <a:ext uri="{FF2B5EF4-FFF2-40B4-BE49-F238E27FC236}">
                <a16:creationId xmlns:a16="http://schemas.microsoft.com/office/drawing/2014/main" id="{F7E270ED-5812-24CA-7C80-E7B030127C71}"/>
              </a:ext>
            </a:extLst>
          </p:cNvPr>
          <p:cNvGraphicFramePr>
            <a:graphicFrameLocks noChangeAspect="1"/>
          </p:cNvGraphicFramePr>
          <p:nvPr/>
        </p:nvGraphicFramePr>
        <p:xfrm>
          <a:off x="2195513" y="2708275"/>
          <a:ext cx="4248150" cy="1008063"/>
        </p:xfrm>
        <a:graphic>
          <a:graphicData uri="http://schemas.openxmlformats.org/presentationml/2006/ole">
            <mc:AlternateContent xmlns:mc="http://schemas.openxmlformats.org/markup-compatibility/2006">
              <mc:Choice xmlns:v="urn:schemas-microsoft-com:vml" Requires="v">
                <p:oleObj name="公式" r:id="rId2" imgW="888840" imgH="228600" progId="Equation.3">
                  <p:embed/>
                </p:oleObj>
              </mc:Choice>
              <mc:Fallback>
                <p:oleObj name="公式" r:id="rId2" imgW="88884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708275"/>
                        <a:ext cx="424815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a:extLst>
              <a:ext uri="{FF2B5EF4-FFF2-40B4-BE49-F238E27FC236}">
                <a16:creationId xmlns:a16="http://schemas.microsoft.com/office/drawing/2014/main" id="{F2E47FE8-C4C5-9671-D19A-28DFA279497C}"/>
              </a:ext>
            </a:extLst>
          </p:cNvPr>
          <p:cNvGraphicFramePr>
            <a:graphicFrameLocks noChangeAspect="1"/>
          </p:cNvGraphicFramePr>
          <p:nvPr/>
        </p:nvGraphicFramePr>
        <p:xfrm>
          <a:off x="2124075" y="3573463"/>
          <a:ext cx="4562475" cy="1112837"/>
        </p:xfrm>
        <a:graphic>
          <a:graphicData uri="http://schemas.openxmlformats.org/presentationml/2006/ole">
            <mc:AlternateContent xmlns:mc="http://schemas.openxmlformats.org/markup-compatibility/2006">
              <mc:Choice xmlns:v="urn:schemas-microsoft-com:vml" Requires="v">
                <p:oleObj name="公式" r:id="rId4" imgW="927000" imgH="228600" progId="Equation.3">
                  <p:embed/>
                </p:oleObj>
              </mc:Choice>
              <mc:Fallback>
                <p:oleObj name="公式" r:id="rId4" imgW="9270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573463"/>
                        <a:ext cx="4562475" cy="1112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2163">
                                            <p:txEl>
                                              <p:pRg st="6" end="6"/>
                                            </p:txEl>
                                          </p:spTgt>
                                        </p:tgtEl>
                                        <p:attrNameLst>
                                          <p:attrName>style.visibility</p:attrName>
                                        </p:attrNameLst>
                                      </p:cBhvr>
                                      <p:to>
                                        <p:strVal val="visible"/>
                                      </p:to>
                                    </p:set>
                                    <p:animEffect transition="in" filter="box(out)">
                                      <p:cBhvr>
                                        <p:cTn id="7"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a:extLst>
              <a:ext uri="{FF2B5EF4-FFF2-40B4-BE49-F238E27FC236}">
                <a16:creationId xmlns:a16="http://schemas.microsoft.com/office/drawing/2014/main" id="{F1F47914-1A1C-0113-CC58-650CECF9C4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1CB7A6-6BE1-4BC2-8488-7A646532E8BF}" type="slidenum">
              <a:rPr lang="en-US" altLang="zh-CN"/>
              <a:pPr eaLnBrk="1" hangingPunct="1"/>
              <a:t>6</a:t>
            </a:fld>
            <a:endParaRPr lang="en-US" altLang="zh-CN"/>
          </a:p>
        </p:txBody>
      </p:sp>
      <p:sp>
        <p:nvSpPr>
          <p:cNvPr id="2052" name="Rectangle 2">
            <a:extLst>
              <a:ext uri="{FF2B5EF4-FFF2-40B4-BE49-F238E27FC236}">
                <a16:creationId xmlns:a16="http://schemas.microsoft.com/office/drawing/2014/main" id="{9AA5D31D-E6FE-E799-87E4-8F114463F28B}"/>
              </a:ext>
            </a:extLst>
          </p:cNvPr>
          <p:cNvSpPr>
            <a:spLocks noGrp="1" noRot="1" noChangeArrowheads="1"/>
          </p:cNvSpPr>
          <p:nvPr>
            <p:ph type="title"/>
          </p:nvPr>
        </p:nvSpPr>
        <p:spPr>
          <a:xfrm>
            <a:off x="685800" y="434975"/>
            <a:ext cx="7772400" cy="762000"/>
          </a:xfrm>
        </p:spPr>
        <p:txBody>
          <a:bodyPr/>
          <a:lstStyle/>
          <a:p>
            <a:pPr eaLnBrk="1" hangingPunct="1"/>
            <a:r>
              <a:rPr lang="en-US" altLang="zh-CN" b="1"/>
              <a:t>1.</a:t>
            </a:r>
            <a:r>
              <a:rPr lang="zh-CN" altLang="en-US" b="1"/>
              <a:t>直线段裁剪</a:t>
            </a:r>
            <a:r>
              <a:rPr lang="en-US" altLang="zh-CN" b="1"/>
              <a:t>(4/18)</a:t>
            </a:r>
          </a:p>
        </p:txBody>
      </p:sp>
      <p:sp>
        <p:nvSpPr>
          <p:cNvPr id="90115" name="Rectangle 3">
            <a:extLst>
              <a:ext uri="{FF2B5EF4-FFF2-40B4-BE49-F238E27FC236}">
                <a16:creationId xmlns:a16="http://schemas.microsoft.com/office/drawing/2014/main" id="{D857AACD-DA62-34C6-8AD7-A650CB6EC15D}"/>
              </a:ext>
            </a:extLst>
          </p:cNvPr>
          <p:cNvSpPr>
            <a:spLocks noGrp="1" noRot="1" noChangeArrowheads="1"/>
          </p:cNvSpPr>
          <p:nvPr>
            <p:ph type="body" idx="1"/>
          </p:nvPr>
        </p:nvSpPr>
        <p:spPr>
          <a:xfrm>
            <a:off x="612775" y="1282700"/>
            <a:ext cx="7847013" cy="2506663"/>
          </a:xfrm>
        </p:spPr>
        <p:txBody>
          <a:bodyPr/>
          <a:lstStyle/>
          <a:p>
            <a:pPr eaLnBrk="1" hangingPunct="1">
              <a:lnSpc>
                <a:spcPct val="110000"/>
              </a:lnSpc>
            </a:pPr>
            <a:r>
              <a:rPr lang="zh-CN" altLang="en-US" b="1"/>
              <a:t>把直线当作一个整体来裁剪</a:t>
            </a:r>
          </a:p>
          <a:p>
            <a:pPr lvl="1" eaLnBrk="1" hangingPunct="1">
              <a:lnSpc>
                <a:spcPct val="110000"/>
              </a:lnSpc>
            </a:pPr>
            <a:r>
              <a:rPr lang="zh-CN" altLang="en-US" b="1"/>
              <a:t>矩形裁剪窗口：</a:t>
            </a:r>
          </a:p>
          <a:p>
            <a:pPr lvl="1" eaLnBrk="1" hangingPunct="1">
              <a:lnSpc>
                <a:spcPct val="110000"/>
              </a:lnSpc>
              <a:buFont typeface="Wingdings" panose="05000000000000000000" pitchFamily="2" charset="2"/>
              <a:buNone/>
            </a:pPr>
            <a:r>
              <a:rPr lang="zh-CN" altLang="en-US" b="1"/>
              <a:t>         </a:t>
            </a:r>
            <a:r>
              <a:rPr lang="en-US" altLang="zh-CN" sz="3200" b="1">
                <a:latin typeface="Times New Roman" panose="02020603050405020304" pitchFamily="18" charset="0"/>
              </a:rPr>
              <a:t>[x</a:t>
            </a:r>
            <a:r>
              <a:rPr lang="en-US" altLang="zh-CN" sz="3200" b="1" baseline="-25000">
                <a:latin typeface="Times New Roman" panose="02020603050405020304" pitchFamily="18" charset="0"/>
              </a:rPr>
              <a:t>min</a:t>
            </a:r>
            <a:r>
              <a:rPr lang="zh-CN" altLang="en-US" sz="3200" b="1">
                <a:latin typeface="Times New Roman" panose="02020603050405020304" pitchFamily="18" charset="0"/>
              </a:rPr>
              <a:t>，</a:t>
            </a:r>
            <a:r>
              <a:rPr lang="en-US" altLang="zh-CN" sz="3200" b="1">
                <a:latin typeface="Times New Roman" panose="02020603050405020304" pitchFamily="18" charset="0"/>
              </a:rPr>
              <a:t>x</a:t>
            </a:r>
            <a:r>
              <a:rPr lang="en-US" altLang="zh-CN" sz="3200" b="1" baseline="-25000">
                <a:latin typeface="Times New Roman" panose="02020603050405020304" pitchFamily="18" charset="0"/>
              </a:rPr>
              <a:t>max</a:t>
            </a:r>
            <a:r>
              <a:rPr lang="en-US" altLang="zh-CN" sz="3200" b="1">
                <a:latin typeface="Times New Roman" panose="02020603050405020304" pitchFamily="18" charset="0"/>
              </a:rPr>
              <a:t>] </a:t>
            </a:r>
            <a:r>
              <a:rPr lang="en-US" altLang="zh-CN" sz="3200" b="1">
                <a:latin typeface="Times New Roman" panose="02020603050405020304" pitchFamily="18" charset="0"/>
                <a:sym typeface="Symbol" panose="05050102010706020507" pitchFamily="18" charset="2"/>
              </a:rPr>
              <a:t></a:t>
            </a:r>
            <a:r>
              <a:rPr lang="en-US" altLang="zh-CN" sz="3200" b="1">
                <a:latin typeface="Times New Roman" panose="02020603050405020304" pitchFamily="18" charset="0"/>
              </a:rPr>
              <a:t> [y</a:t>
            </a:r>
            <a:r>
              <a:rPr lang="en-US" altLang="zh-CN" sz="3200" b="1" baseline="-25000">
                <a:latin typeface="Times New Roman" panose="02020603050405020304" pitchFamily="18" charset="0"/>
              </a:rPr>
              <a:t>min</a:t>
            </a:r>
            <a:r>
              <a:rPr lang="zh-CN" altLang="en-US" sz="3200" b="1">
                <a:latin typeface="Times New Roman" panose="02020603050405020304" pitchFamily="18" charset="0"/>
              </a:rPr>
              <a:t>，</a:t>
            </a:r>
            <a:r>
              <a:rPr lang="en-US" altLang="zh-CN" sz="3200" b="1">
                <a:latin typeface="Times New Roman" panose="02020603050405020304" pitchFamily="18" charset="0"/>
              </a:rPr>
              <a:t>y</a:t>
            </a:r>
            <a:r>
              <a:rPr lang="en-US" altLang="zh-CN" sz="3200" b="1" baseline="-25000">
                <a:latin typeface="Times New Roman" panose="02020603050405020304" pitchFamily="18" charset="0"/>
              </a:rPr>
              <a:t>max</a:t>
            </a:r>
            <a:r>
              <a:rPr lang="en-US" altLang="zh-CN" sz="3200" b="1">
                <a:latin typeface="Times New Roman" panose="02020603050405020304" pitchFamily="18" charset="0"/>
              </a:rPr>
              <a:t>]</a:t>
            </a:r>
          </a:p>
          <a:p>
            <a:pPr lvl="1" eaLnBrk="1" hangingPunct="1">
              <a:lnSpc>
                <a:spcPct val="110000"/>
              </a:lnSpc>
            </a:pPr>
            <a:r>
              <a:rPr lang="zh-CN" altLang="en-US" b="1">
                <a:latin typeface="Times New Roman" panose="02020603050405020304" pitchFamily="18" charset="0"/>
              </a:rPr>
              <a:t>待裁剪线段：</a:t>
            </a:r>
          </a:p>
        </p:txBody>
      </p:sp>
      <p:sp>
        <p:nvSpPr>
          <p:cNvPr id="2054" name="Rectangle 4">
            <a:extLst>
              <a:ext uri="{FF2B5EF4-FFF2-40B4-BE49-F238E27FC236}">
                <a16:creationId xmlns:a16="http://schemas.microsoft.com/office/drawing/2014/main" id="{DDC787EE-D369-2E6B-765F-F01FE5EE5086}"/>
              </a:ext>
            </a:extLst>
          </p:cNvPr>
          <p:cNvSpPr>
            <a:spLocks noChangeArrowheads="1"/>
          </p:cNvSpPr>
          <p:nvPr/>
        </p:nvSpPr>
        <p:spPr bwMode="auto">
          <a:xfrm>
            <a:off x="39195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0117" name="Object 5">
            <a:extLst>
              <a:ext uri="{FF2B5EF4-FFF2-40B4-BE49-F238E27FC236}">
                <a16:creationId xmlns:a16="http://schemas.microsoft.com/office/drawing/2014/main" id="{6168E6AC-05B1-4105-210C-84C2BC0D6734}"/>
              </a:ext>
            </a:extLst>
          </p:cNvPr>
          <p:cNvGraphicFramePr>
            <a:graphicFrameLocks noChangeAspect="1"/>
          </p:cNvGraphicFramePr>
          <p:nvPr/>
        </p:nvGraphicFramePr>
        <p:xfrm>
          <a:off x="2484438" y="3789363"/>
          <a:ext cx="4535487" cy="655637"/>
        </p:xfrm>
        <a:graphic>
          <a:graphicData uri="http://schemas.openxmlformats.org/presentationml/2006/ole">
            <mc:AlternateContent xmlns:mc="http://schemas.openxmlformats.org/markup-compatibility/2006">
              <mc:Choice xmlns:v="urn:schemas-microsoft-com:vml" Requires="v">
                <p:oleObj name="公式" r:id="rId2" imgW="1206500" imgH="203200" progId="Equation.3">
                  <p:embed/>
                </p:oleObj>
              </mc:Choice>
              <mc:Fallback>
                <p:oleObj name="公式" r:id="rId2" imgW="1206500" imgH="203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789363"/>
                        <a:ext cx="4535487"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8" name="Rectangle 6">
            <a:extLst>
              <a:ext uri="{FF2B5EF4-FFF2-40B4-BE49-F238E27FC236}">
                <a16:creationId xmlns:a16="http://schemas.microsoft.com/office/drawing/2014/main" id="{12F57989-BD49-AEF4-FA9B-7C0C9FF944A9}"/>
              </a:ext>
            </a:extLst>
          </p:cNvPr>
          <p:cNvSpPr>
            <a:spLocks noRot="1" noChangeArrowheads="1"/>
          </p:cNvSpPr>
          <p:nvPr/>
        </p:nvSpPr>
        <p:spPr bwMode="auto">
          <a:xfrm>
            <a:off x="611188" y="4797425"/>
            <a:ext cx="82073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hlink"/>
              </a:buClr>
              <a:buSzPct val="75000"/>
              <a:buFont typeface="Wingdings" panose="05000000000000000000" pitchFamily="2" charset="2"/>
              <a:buChar char="v"/>
            </a:pPr>
            <a:r>
              <a:rPr lang="zh-CN" altLang="en-US" sz="3200" b="1"/>
              <a:t>前提：任何平面线段在凸多边形窗口进行裁剪后，落在窗口内的线段不会多于</a:t>
            </a:r>
            <a:r>
              <a:rPr lang="en-US" altLang="zh-CN" sz="3200" b="1"/>
              <a:t>1</a:t>
            </a:r>
            <a:r>
              <a:rPr lang="zh-CN" altLang="en-US" sz="3200" b="1"/>
              <a:t>条。</a:t>
            </a:r>
            <a:endParaRPr lang="zh-CN" altLang="en-US" sz="32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strips(downRight)">
                                      <p:cBhvr>
                                        <p:cTn id="7" dur="500"/>
                                        <p:tgtEl>
                                          <p:spTgt spid="90115">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strips(downRight)">
                                      <p:cBhvr>
                                        <p:cTn id="10" dur="500"/>
                                        <p:tgtEl>
                                          <p:spTgt spid="90115">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Effect transition="in" filter="strips(downRight)">
                                      <p:cBhvr>
                                        <p:cTn id="13" dur="500"/>
                                        <p:tgtEl>
                                          <p:spTgt spid="90115">
                                            <p:txEl>
                                              <p:pRg st="2" end="2"/>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90115">
                                            <p:txEl>
                                              <p:pRg st="3" end="3"/>
                                            </p:txEl>
                                          </p:spTgt>
                                        </p:tgtEl>
                                        <p:attrNameLst>
                                          <p:attrName>style.visibility</p:attrName>
                                        </p:attrNameLst>
                                      </p:cBhvr>
                                      <p:to>
                                        <p:strVal val="visible"/>
                                      </p:to>
                                    </p:set>
                                    <p:animEffect transition="in" filter="strips(downRight)">
                                      <p:cBhvr>
                                        <p:cTn id="16" dur="500"/>
                                        <p:tgtEl>
                                          <p:spTgt spid="90115">
                                            <p:txEl>
                                              <p:pRg st="3" end="3"/>
                                            </p:txEl>
                                          </p:spTgt>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strips(downRigh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90118"/>
                                        </p:tgtEl>
                                        <p:attrNameLst>
                                          <p:attrName>style.visibility</p:attrName>
                                        </p:attrNameLst>
                                      </p:cBhvr>
                                      <p:to>
                                        <p:strVal val="visible"/>
                                      </p:to>
                                    </p:set>
                                    <p:animEffect transition="in" filter="strips(downLeft)">
                                      <p:cBhvr>
                                        <p:cTn id="25"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B0B0F1DC-3318-5F71-28B7-C3403E6544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F8B427-EC5A-4872-B11E-0E5B4DBFD210}" type="slidenum">
              <a:rPr lang="en-US" altLang="zh-CN"/>
              <a:pPr eaLnBrk="1" hangingPunct="1"/>
              <a:t>7</a:t>
            </a:fld>
            <a:endParaRPr lang="en-US" altLang="zh-CN"/>
          </a:p>
        </p:txBody>
      </p:sp>
      <p:sp>
        <p:nvSpPr>
          <p:cNvPr id="19459" name="Rectangle 2">
            <a:extLst>
              <a:ext uri="{FF2B5EF4-FFF2-40B4-BE49-F238E27FC236}">
                <a16:creationId xmlns:a16="http://schemas.microsoft.com/office/drawing/2014/main" id="{AEEBFB4D-B59A-7E30-6AA8-52AE9D4170A7}"/>
              </a:ext>
            </a:extLst>
          </p:cNvPr>
          <p:cNvSpPr>
            <a:spLocks noGrp="1" noRot="1" noChangeArrowheads="1"/>
          </p:cNvSpPr>
          <p:nvPr>
            <p:ph type="title"/>
          </p:nvPr>
        </p:nvSpPr>
        <p:spPr>
          <a:xfrm>
            <a:off x="685800" y="434975"/>
            <a:ext cx="7772400" cy="762000"/>
          </a:xfrm>
        </p:spPr>
        <p:txBody>
          <a:bodyPr/>
          <a:lstStyle/>
          <a:p>
            <a:pPr eaLnBrk="1" hangingPunct="1"/>
            <a:r>
              <a:rPr lang="en-US" altLang="zh-CN" b="1"/>
              <a:t>1.</a:t>
            </a:r>
            <a:r>
              <a:rPr lang="zh-CN" altLang="en-US" b="1"/>
              <a:t>直线段裁剪</a:t>
            </a:r>
            <a:r>
              <a:rPr lang="en-US" altLang="zh-CN" b="1"/>
              <a:t>(5/18)</a:t>
            </a:r>
          </a:p>
        </p:txBody>
      </p:sp>
      <p:sp>
        <p:nvSpPr>
          <p:cNvPr id="5123" name="Rectangle 3">
            <a:extLst>
              <a:ext uri="{FF2B5EF4-FFF2-40B4-BE49-F238E27FC236}">
                <a16:creationId xmlns:a16="http://schemas.microsoft.com/office/drawing/2014/main" id="{69232774-2A48-46AC-8130-360E1CB0A567}"/>
              </a:ext>
            </a:extLst>
          </p:cNvPr>
          <p:cNvSpPr>
            <a:spLocks noGrp="1" noRot="1" noChangeArrowheads="1"/>
          </p:cNvSpPr>
          <p:nvPr>
            <p:ph type="body" idx="1"/>
          </p:nvPr>
        </p:nvSpPr>
        <p:spPr>
          <a:xfrm>
            <a:off x="0" y="1700213"/>
            <a:ext cx="8820150" cy="4249737"/>
          </a:xfrm>
        </p:spPr>
        <p:txBody>
          <a:bodyPr/>
          <a:lstStyle/>
          <a:p>
            <a:pPr marL="609600" indent="-609600" eaLnBrk="1" hangingPunct="1">
              <a:lnSpc>
                <a:spcPct val="200000"/>
              </a:lnSpc>
            </a:pPr>
            <a:r>
              <a:rPr lang="zh-CN" altLang="en-US" b="1"/>
              <a:t>待裁剪线段和窗口的关系 </a:t>
            </a:r>
          </a:p>
          <a:p>
            <a:pPr marL="990600" lvl="1" indent="-533400" eaLnBrk="1" hangingPunct="1">
              <a:lnSpc>
                <a:spcPct val="200000"/>
              </a:lnSpc>
              <a:buClr>
                <a:srgbClr val="000000"/>
              </a:buClr>
              <a:buSzTx/>
              <a:buFont typeface="Wingdings" panose="05000000000000000000" pitchFamily="2" charset="2"/>
              <a:buAutoNum type="arabicPeriod"/>
            </a:pPr>
            <a:r>
              <a:rPr lang="zh-CN" altLang="en-US" b="1"/>
              <a:t>完全落在窗口内</a:t>
            </a:r>
            <a:r>
              <a:rPr lang="en-US" altLang="zh-CN" b="1"/>
              <a:t>,</a:t>
            </a:r>
          </a:p>
          <a:p>
            <a:pPr marL="990600" lvl="1" indent="-533400" eaLnBrk="1" hangingPunct="1">
              <a:lnSpc>
                <a:spcPct val="200000"/>
              </a:lnSpc>
              <a:buClr>
                <a:srgbClr val="000000"/>
              </a:buClr>
              <a:buSzTx/>
              <a:buFont typeface="Wingdings" panose="05000000000000000000" pitchFamily="2" charset="2"/>
              <a:buAutoNum type="arabicPeriod"/>
            </a:pPr>
            <a:r>
              <a:rPr lang="zh-CN" altLang="en-US" b="1"/>
              <a:t>完全落在窗口外</a:t>
            </a:r>
            <a:r>
              <a:rPr lang="en-US" altLang="zh-CN" b="1"/>
              <a:t>,</a:t>
            </a:r>
          </a:p>
          <a:p>
            <a:pPr marL="990600" lvl="1" indent="-533400" eaLnBrk="1" hangingPunct="1">
              <a:lnSpc>
                <a:spcPct val="200000"/>
              </a:lnSpc>
              <a:buClr>
                <a:srgbClr val="000000"/>
              </a:buClr>
              <a:buSzTx/>
              <a:buFont typeface="Wingdings" panose="05000000000000000000" pitchFamily="2" charset="2"/>
              <a:buAutoNum type="arabicPeriod"/>
            </a:pPr>
            <a:r>
              <a:rPr lang="zh-CN" altLang="en-US" b="1"/>
              <a:t>部分在内，部分在外</a:t>
            </a:r>
            <a:r>
              <a:rPr lang="en-US" altLang="zh-CN" b="1"/>
              <a:t>.</a:t>
            </a:r>
          </a:p>
        </p:txBody>
      </p:sp>
      <p:pic>
        <p:nvPicPr>
          <p:cNvPr id="19461" name="Picture 4" descr="6P1">
            <a:extLst>
              <a:ext uri="{FF2B5EF4-FFF2-40B4-BE49-F238E27FC236}">
                <a16:creationId xmlns:a16="http://schemas.microsoft.com/office/drawing/2014/main" id="{DE48603B-53C6-1BBE-16BC-5EC0FEA53488}"/>
              </a:ext>
            </a:extLst>
          </p:cNvPr>
          <p:cNvPicPr>
            <a:picLocks noChangeAspect="1" noChangeArrowheads="1"/>
          </p:cNvPicPr>
          <p:nvPr/>
        </p:nvPicPr>
        <p:blipFill>
          <a:blip r:embed="rId2">
            <a:lum bright="-98000" contrast="100000"/>
            <a:extLst>
              <a:ext uri="{28A0092B-C50C-407E-A947-70E740481C1C}">
                <a14:useLocalDpi xmlns:a14="http://schemas.microsoft.com/office/drawing/2010/main" val="0"/>
              </a:ext>
            </a:extLst>
          </a:blip>
          <a:srcRect/>
          <a:stretch>
            <a:fillRect/>
          </a:stretch>
        </p:blipFill>
        <p:spPr bwMode="auto">
          <a:xfrm>
            <a:off x="4500563" y="2852738"/>
            <a:ext cx="4427537" cy="3192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wipe(left)">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wipe(left)">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wipe(left)">
                                      <p:cBhvr>
                                        <p:cTn id="17"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6348926-808D-7961-9649-7119114B48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8DFB83-D5EF-4D1A-ACD7-772D4FD0EB60}" type="slidenum">
              <a:rPr lang="en-US" altLang="zh-CN"/>
              <a:pPr eaLnBrk="1" hangingPunct="1"/>
              <a:t>8</a:t>
            </a:fld>
            <a:endParaRPr lang="en-US" altLang="zh-CN"/>
          </a:p>
        </p:txBody>
      </p:sp>
      <p:sp>
        <p:nvSpPr>
          <p:cNvPr id="20483" name="Rectangle 2">
            <a:extLst>
              <a:ext uri="{FF2B5EF4-FFF2-40B4-BE49-F238E27FC236}">
                <a16:creationId xmlns:a16="http://schemas.microsoft.com/office/drawing/2014/main" id="{6B063273-8931-A010-C3DE-FB19FAB16DD9}"/>
              </a:ext>
            </a:extLst>
          </p:cNvPr>
          <p:cNvSpPr>
            <a:spLocks noGrp="1" noRot="1" noChangeArrowheads="1"/>
          </p:cNvSpPr>
          <p:nvPr>
            <p:ph type="title"/>
          </p:nvPr>
        </p:nvSpPr>
        <p:spPr>
          <a:xfrm>
            <a:off x="301625" y="609600"/>
            <a:ext cx="7439025" cy="1143000"/>
          </a:xfrm>
        </p:spPr>
        <p:txBody>
          <a:bodyPr/>
          <a:lstStyle/>
          <a:p>
            <a:pPr eaLnBrk="1" hangingPunct="1"/>
            <a:r>
              <a:rPr lang="en-US" altLang="zh-CN" b="1">
                <a:solidFill>
                  <a:schemeClr val="tx1"/>
                </a:solidFill>
              </a:rPr>
              <a:t>5.5 </a:t>
            </a:r>
            <a:r>
              <a:rPr lang="zh-CN" altLang="en-US" b="1">
                <a:solidFill>
                  <a:schemeClr val="tx1"/>
                </a:solidFill>
              </a:rPr>
              <a:t>二维线段裁剪</a:t>
            </a:r>
          </a:p>
        </p:txBody>
      </p:sp>
      <p:sp>
        <p:nvSpPr>
          <p:cNvPr id="111619" name="Rectangle 3">
            <a:extLst>
              <a:ext uri="{FF2B5EF4-FFF2-40B4-BE49-F238E27FC236}">
                <a16:creationId xmlns:a16="http://schemas.microsoft.com/office/drawing/2014/main" id="{79FD558D-63AA-F472-2C50-BD8CF79E1120}"/>
              </a:ext>
            </a:extLst>
          </p:cNvPr>
          <p:cNvSpPr>
            <a:spLocks noGrp="1" noRot="1" noChangeArrowheads="1"/>
          </p:cNvSpPr>
          <p:nvPr>
            <p:ph type="body" idx="1"/>
          </p:nvPr>
        </p:nvSpPr>
        <p:spPr>
          <a:xfrm>
            <a:off x="1476375" y="1557338"/>
            <a:ext cx="6335713" cy="4824412"/>
          </a:xfrm>
        </p:spPr>
        <p:txBody>
          <a:bodyPr/>
          <a:lstStyle/>
          <a:p>
            <a:pPr eaLnBrk="1" hangingPunct="1">
              <a:lnSpc>
                <a:spcPct val="200000"/>
              </a:lnSpc>
              <a:spcBef>
                <a:spcPct val="0"/>
              </a:spcBef>
              <a:buFont typeface="Wingdings" panose="05000000000000000000" pitchFamily="2" charset="2"/>
              <a:buNone/>
              <a:defRPr/>
            </a:pPr>
            <a:r>
              <a:rPr lang="en-US" altLang="zh-CN" b="1"/>
              <a:t>1  </a:t>
            </a:r>
            <a:r>
              <a:rPr lang="zh-CN" altLang="en-US" b="1">
                <a:effectLst>
                  <a:outerShdw blurRad="38100" dist="38100" dir="2700000" algn="tl">
                    <a:srgbClr val="C0C0C0"/>
                  </a:outerShdw>
                </a:effectLst>
              </a:rPr>
              <a:t>直线段裁剪</a:t>
            </a:r>
          </a:p>
          <a:p>
            <a:pPr lvl="1" eaLnBrk="1" hangingPunct="1">
              <a:lnSpc>
                <a:spcPct val="200000"/>
              </a:lnSpc>
              <a:spcBef>
                <a:spcPct val="0"/>
              </a:spcBef>
              <a:defRPr/>
            </a:pPr>
            <a:r>
              <a:rPr lang="zh-CN" altLang="en-US" sz="3200" b="1"/>
              <a:t> </a:t>
            </a:r>
            <a:r>
              <a:rPr lang="zh-CN" altLang="en-US" b="1"/>
              <a:t>直接求交算法</a:t>
            </a:r>
          </a:p>
          <a:p>
            <a:pPr lvl="1" eaLnBrk="1" hangingPunct="1">
              <a:lnSpc>
                <a:spcPct val="200000"/>
              </a:lnSpc>
              <a:spcBef>
                <a:spcPct val="0"/>
              </a:spcBef>
              <a:defRPr/>
            </a:pPr>
            <a:r>
              <a:rPr lang="zh-CN" altLang="en-US" b="1"/>
              <a:t> </a:t>
            </a:r>
            <a:r>
              <a:rPr lang="en-US" altLang="zh-CN" b="1">
                <a:latin typeface="Times New Roman" pitchFamily="18" charset="0"/>
              </a:rPr>
              <a:t>Cohen-Sutherland</a:t>
            </a:r>
            <a:r>
              <a:rPr lang="zh-CN" altLang="en-US" b="1">
                <a:latin typeface="Times New Roman" pitchFamily="18" charset="0"/>
              </a:rPr>
              <a:t>算法</a:t>
            </a:r>
          </a:p>
          <a:p>
            <a:pPr lvl="1" eaLnBrk="1" hangingPunct="1">
              <a:lnSpc>
                <a:spcPct val="200000"/>
              </a:lnSpc>
              <a:spcBef>
                <a:spcPct val="0"/>
              </a:spcBef>
              <a:defRPr/>
            </a:pPr>
            <a:r>
              <a:rPr lang="zh-CN" altLang="en-US" b="1">
                <a:latin typeface="Times New Roman" pitchFamily="18" charset="0"/>
              </a:rPr>
              <a:t> 中点分割裁剪算法</a:t>
            </a:r>
          </a:p>
          <a:p>
            <a:pPr lvl="1" eaLnBrk="1" hangingPunct="1">
              <a:lnSpc>
                <a:spcPct val="200000"/>
              </a:lnSpc>
              <a:spcBef>
                <a:spcPct val="0"/>
              </a:spcBef>
              <a:defRPr/>
            </a:pPr>
            <a:r>
              <a:rPr lang="zh-CN" altLang="en-US" b="1">
                <a:latin typeface="Times New Roman" pitchFamily="18" charset="0"/>
              </a:rPr>
              <a:t> 梁友栋</a:t>
            </a:r>
            <a:r>
              <a:rPr lang="en-US" altLang="zh-CN" b="1">
                <a:latin typeface="Times New Roman" pitchFamily="18" charset="0"/>
              </a:rPr>
              <a:t>-Barsky</a:t>
            </a:r>
            <a:r>
              <a:rPr lang="zh-CN" altLang="en-US" b="1">
                <a:latin typeface="Times New Roman" pitchFamily="18" charset="0"/>
              </a:rPr>
              <a:t>算法</a:t>
            </a:r>
            <a:endParaRPr lang="zh-CN" altLang="en-US" b="1"/>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a:extLst>
              <a:ext uri="{FF2B5EF4-FFF2-40B4-BE49-F238E27FC236}">
                <a16:creationId xmlns:a16="http://schemas.microsoft.com/office/drawing/2014/main" id="{CB64EE26-781D-09E7-0658-1561F9040A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CF7C22-C613-46E3-BDCB-5EE403EDF333}" type="slidenum">
              <a:rPr lang="en-US" altLang="zh-CN"/>
              <a:pPr eaLnBrk="1" hangingPunct="1"/>
              <a:t>9</a:t>
            </a:fld>
            <a:endParaRPr lang="en-US" altLang="zh-CN"/>
          </a:p>
        </p:txBody>
      </p:sp>
      <p:sp>
        <p:nvSpPr>
          <p:cNvPr id="3076" name="Rectangle 2">
            <a:extLst>
              <a:ext uri="{FF2B5EF4-FFF2-40B4-BE49-F238E27FC236}">
                <a16:creationId xmlns:a16="http://schemas.microsoft.com/office/drawing/2014/main" id="{5EA0EF28-04F1-05AF-44D8-1625BDB13C41}"/>
              </a:ext>
            </a:extLst>
          </p:cNvPr>
          <p:cNvSpPr>
            <a:spLocks noGrp="1" noRot="1" noChangeArrowheads="1"/>
          </p:cNvSpPr>
          <p:nvPr>
            <p:ph type="title"/>
          </p:nvPr>
        </p:nvSpPr>
        <p:spPr>
          <a:xfrm>
            <a:off x="250825" y="1628775"/>
            <a:ext cx="4341813" cy="1143000"/>
          </a:xfrm>
        </p:spPr>
        <p:txBody>
          <a:bodyPr/>
          <a:lstStyle/>
          <a:p>
            <a:pPr algn="l" eaLnBrk="1" hangingPunct="1"/>
            <a:r>
              <a:rPr lang="zh-CN" altLang="en-US" sz="3600" b="1"/>
              <a:t>直接求交算法</a:t>
            </a:r>
          </a:p>
        </p:txBody>
      </p:sp>
      <p:sp>
        <p:nvSpPr>
          <p:cNvPr id="1027" name="Rectangle 3">
            <a:extLst>
              <a:ext uri="{FF2B5EF4-FFF2-40B4-BE49-F238E27FC236}">
                <a16:creationId xmlns:a16="http://schemas.microsoft.com/office/drawing/2014/main" id="{72A6A2E8-9AA2-5A63-5A34-ABF34FD5BF4E}"/>
              </a:ext>
            </a:extLst>
          </p:cNvPr>
          <p:cNvSpPr>
            <a:spLocks noGrp="1" noRot="1" noChangeArrowheads="1"/>
          </p:cNvSpPr>
          <p:nvPr>
            <p:ph type="body" idx="1"/>
          </p:nvPr>
        </p:nvSpPr>
        <p:spPr>
          <a:xfrm>
            <a:off x="279400" y="2663825"/>
            <a:ext cx="3571875" cy="2781300"/>
          </a:xfrm>
        </p:spPr>
        <p:txBody>
          <a:bodyPr/>
          <a:lstStyle/>
          <a:p>
            <a:pPr eaLnBrk="1" hangingPunct="1">
              <a:lnSpc>
                <a:spcPct val="160000"/>
              </a:lnSpc>
              <a:buFont typeface="Wingdings" panose="05000000000000000000" pitchFamily="2" charset="2"/>
              <a:buNone/>
            </a:pPr>
            <a:r>
              <a:rPr lang="zh-CN" altLang="en-US" b="1"/>
              <a:t>直线与窗口边都</a:t>
            </a:r>
          </a:p>
          <a:p>
            <a:pPr eaLnBrk="1" hangingPunct="1">
              <a:lnSpc>
                <a:spcPct val="160000"/>
              </a:lnSpc>
              <a:buFont typeface="Wingdings" panose="05000000000000000000" pitchFamily="2" charset="2"/>
              <a:buNone/>
            </a:pPr>
            <a:r>
              <a:rPr lang="zh-CN" altLang="en-US" b="1"/>
              <a:t>写成参数形式，</a:t>
            </a:r>
          </a:p>
          <a:p>
            <a:pPr eaLnBrk="1" hangingPunct="1">
              <a:lnSpc>
                <a:spcPct val="160000"/>
              </a:lnSpc>
              <a:buFont typeface="Wingdings" panose="05000000000000000000" pitchFamily="2" charset="2"/>
              <a:buNone/>
            </a:pPr>
            <a:r>
              <a:rPr lang="zh-CN" altLang="en-US" b="1"/>
              <a:t>求参数值。</a:t>
            </a:r>
            <a:endParaRPr lang="zh-CN" altLang="en-US" sz="2400" b="1"/>
          </a:p>
        </p:txBody>
      </p:sp>
      <p:graphicFrame>
        <p:nvGraphicFramePr>
          <p:cNvPr id="1028" name="Object 4">
            <a:extLst>
              <a:ext uri="{FF2B5EF4-FFF2-40B4-BE49-F238E27FC236}">
                <a16:creationId xmlns:a16="http://schemas.microsoft.com/office/drawing/2014/main" id="{D3AD805B-9B65-D418-12F2-4FD1302AD806}"/>
              </a:ext>
            </a:extLst>
          </p:cNvPr>
          <p:cNvGraphicFramePr>
            <a:graphicFrameLocks noChangeAspect="1"/>
          </p:cNvGraphicFramePr>
          <p:nvPr/>
        </p:nvGraphicFramePr>
        <p:xfrm>
          <a:off x="3792538" y="765175"/>
          <a:ext cx="5376862" cy="6092825"/>
        </p:xfrm>
        <a:graphic>
          <a:graphicData uri="http://schemas.openxmlformats.org/presentationml/2006/ole">
            <mc:AlternateContent xmlns:mc="http://schemas.openxmlformats.org/markup-compatibility/2006">
              <mc:Choice xmlns:v="urn:schemas-microsoft-com:vml" Requires="v">
                <p:oleObj name="位图图像" r:id="rId2" imgW="4571429" imgH="4715533" progId="Paint.Picture">
                  <p:embed/>
                </p:oleObj>
              </mc:Choice>
              <mc:Fallback>
                <p:oleObj name="位图图像" r:id="rId2" imgW="4571429" imgH="4715533"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765175"/>
                        <a:ext cx="5376862"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5">
            <a:extLst>
              <a:ext uri="{FF2B5EF4-FFF2-40B4-BE49-F238E27FC236}">
                <a16:creationId xmlns:a16="http://schemas.microsoft.com/office/drawing/2014/main" id="{0145F47C-0601-F8DE-6D4B-04ADCCC8D9C1}"/>
              </a:ext>
            </a:extLst>
          </p:cNvPr>
          <p:cNvSpPr>
            <a:spLocks noRot="1" noChangeArrowheads="1"/>
          </p:cNvSpPr>
          <p:nvPr/>
        </p:nvSpPr>
        <p:spPr bwMode="auto">
          <a:xfrm>
            <a:off x="0" y="476250"/>
            <a:ext cx="500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solidFill>
                  <a:schemeClr val="tx2"/>
                </a:solidFill>
              </a:rPr>
              <a:t>1.</a:t>
            </a:r>
            <a:r>
              <a:rPr lang="zh-CN" altLang="en-US" sz="4400" b="1">
                <a:solidFill>
                  <a:schemeClr val="tx2"/>
                </a:solidFill>
              </a:rPr>
              <a:t>直线段裁剪</a:t>
            </a:r>
            <a:r>
              <a:rPr lang="en-US" altLang="zh-CN" sz="4400" b="1">
                <a:solidFill>
                  <a:schemeClr val="tx2"/>
                </a:solidFill>
              </a:rPr>
              <a:t>(6/18)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Lst>
  </p:timing>
</p:sld>
</file>

<file path=ppt/theme/theme1.xml><?xml version="1.0" encoding="utf-8"?>
<a:theme xmlns:a="http://schemas.openxmlformats.org/drawingml/2006/main" name="诗情画意">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1572</TotalTime>
  <Words>2439</Words>
  <Application>Microsoft Office PowerPoint</Application>
  <PresentationFormat>全屏显示(4:3)</PresentationFormat>
  <Paragraphs>682</Paragraphs>
  <Slides>40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9" baseType="lpstr">
      <vt:lpstr>Arial</vt:lpstr>
      <vt:lpstr>宋体</vt:lpstr>
      <vt:lpstr>Wingdings</vt:lpstr>
      <vt:lpstr>Times New Roman</vt:lpstr>
      <vt:lpstr>隶书</vt:lpstr>
      <vt:lpstr>Symbol</vt:lpstr>
      <vt:lpstr>诗情画意</vt:lpstr>
      <vt:lpstr>Microsoft 公式 3.0</vt:lpstr>
      <vt:lpstr>位图图像</vt:lpstr>
      <vt:lpstr>第五章 图形变换与裁剪（三） 5.5 二维线段裁剪</vt:lpstr>
      <vt:lpstr>5.5 二维线段裁剪</vt:lpstr>
      <vt:lpstr>1.直线段裁剪(1/18)</vt:lpstr>
      <vt:lpstr>1.直线段裁剪(2/18)</vt:lpstr>
      <vt:lpstr>1.直线段裁剪(3/18)</vt:lpstr>
      <vt:lpstr>1.直线段裁剪(4/18)</vt:lpstr>
      <vt:lpstr>1.直线段裁剪(5/18)</vt:lpstr>
      <vt:lpstr>5.5 二维线段裁剪</vt:lpstr>
      <vt:lpstr>直接求交算法</vt:lpstr>
      <vt:lpstr>5.5 二维线段裁剪</vt:lpstr>
      <vt:lpstr>Cohen-Sutherland 算法</vt:lpstr>
      <vt:lpstr>Cohen-Sutherland 算法</vt:lpstr>
      <vt:lpstr>PowerPoint 演示文稿</vt:lpstr>
      <vt:lpstr>PowerPoint 演示文稿</vt:lpstr>
      <vt:lpstr>Cohen-Sutherland 算法</vt:lpstr>
      <vt:lpstr>Cohen-Sutherland 算法</vt:lpstr>
      <vt:lpstr>5.5 二维线段裁剪</vt:lpstr>
      <vt:lpstr>中点分割法</vt:lpstr>
      <vt:lpstr>1.直线段裁剪(13/18)</vt:lpstr>
      <vt:lpstr>5.5 二维线段裁剪</vt:lpstr>
      <vt:lpstr>Liang-Barsky裁剪算法 </vt:lpstr>
      <vt:lpstr>Liang-Barsky裁剪算法 </vt:lpstr>
      <vt:lpstr>PowerPoint 演示文稿</vt:lpstr>
      <vt:lpstr>Liang-Barsky裁剪算法 </vt:lpstr>
      <vt:lpstr>Liang-Barsky裁剪算法</vt:lpstr>
      <vt:lpstr>5.5 二维线段裁剪</vt:lpstr>
      <vt:lpstr>2.多边形裁剪（Ploygon clipping）-1/3</vt:lpstr>
      <vt:lpstr>PowerPoint 演示文稿</vt:lpstr>
      <vt:lpstr>2.多边形裁剪-3/3</vt:lpstr>
      <vt:lpstr>Sutherland-Hodgman算法-1/4</vt:lpstr>
      <vt:lpstr>Sutherland-Hodgman算法-2/4</vt:lpstr>
      <vt:lpstr>Sutherland-Hodgman算法-3/4</vt:lpstr>
      <vt:lpstr>Sutherland-Hodgman算法-4/4 存在的问题</vt:lpstr>
      <vt:lpstr>Weiler-Atherton算法-1/7</vt:lpstr>
      <vt:lpstr>Weiler-Atherton算法-2/7</vt:lpstr>
      <vt:lpstr>Weiler-Atherton算法-3/7</vt:lpstr>
      <vt:lpstr>Weiler-Atherton算法-4/7</vt:lpstr>
      <vt:lpstr>Weiler-Atherton算法-5/7</vt:lpstr>
      <vt:lpstr>Weiler-Atherton算法-6/7</vt:lpstr>
      <vt:lpstr>Weiler-Atherton算法-7/7</vt:lpstr>
    </vt:vector>
  </TitlesOfParts>
  <Company>graphics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图形变换与裁剪3</dc:title>
  <dc:creator>苏小红</dc:creator>
  <cp:lastModifiedBy>葛 丝雨</cp:lastModifiedBy>
  <cp:revision>141</cp:revision>
  <dcterms:created xsi:type="dcterms:W3CDTF">2000-03-21T03:32:04Z</dcterms:created>
  <dcterms:modified xsi:type="dcterms:W3CDTF">2023-04-11T14:56:04Z</dcterms:modified>
</cp:coreProperties>
</file>