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1" r:id="rId1"/>
  </p:sldMasterIdLst>
  <p:notesMasterIdLst>
    <p:notesMasterId r:id="rId57"/>
  </p:notesMasterIdLst>
  <p:handoutMasterIdLst>
    <p:handoutMasterId r:id="rId58"/>
  </p:handoutMasterIdLst>
  <p:sldIdLst>
    <p:sldId id="256" r:id="rId2"/>
    <p:sldId id="549" r:id="rId3"/>
    <p:sldId id="405" r:id="rId4"/>
    <p:sldId id="404" r:id="rId5"/>
    <p:sldId id="402" r:id="rId6"/>
    <p:sldId id="553" r:id="rId7"/>
    <p:sldId id="554" r:id="rId8"/>
    <p:sldId id="663" r:id="rId9"/>
    <p:sldId id="664" r:id="rId10"/>
    <p:sldId id="614" r:id="rId11"/>
    <p:sldId id="615" r:id="rId12"/>
    <p:sldId id="616" r:id="rId13"/>
    <p:sldId id="617" r:id="rId14"/>
    <p:sldId id="621" r:id="rId15"/>
    <p:sldId id="624" r:id="rId16"/>
    <p:sldId id="675" r:id="rId17"/>
    <p:sldId id="601" r:id="rId18"/>
    <p:sldId id="602" r:id="rId19"/>
    <p:sldId id="603" r:id="rId20"/>
    <p:sldId id="606" r:id="rId21"/>
    <p:sldId id="665" r:id="rId22"/>
    <p:sldId id="666" r:id="rId23"/>
    <p:sldId id="667" r:id="rId24"/>
    <p:sldId id="635" r:id="rId25"/>
    <p:sldId id="668" r:id="rId26"/>
    <p:sldId id="669" r:id="rId27"/>
    <p:sldId id="670" r:id="rId28"/>
    <p:sldId id="671" r:id="rId29"/>
    <p:sldId id="640" r:id="rId30"/>
    <p:sldId id="641" r:id="rId31"/>
    <p:sldId id="644" r:id="rId32"/>
    <p:sldId id="645" r:id="rId33"/>
    <p:sldId id="653" r:id="rId34"/>
    <p:sldId id="654" r:id="rId35"/>
    <p:sldId id="655" r:id="rId36"/>
    <p:sldId id="656" r:id="rId37"/>
    <p:sldId id="657" r:id="rId38"/>
    <p:sldId id="658" r:id="rId39"/>
    <p:sldId id="557" r:id="rId40"/>
    <p:sldId id="559" r:id="rId41"/>
    <p:sldId id="588" r:id="rId42"/>
    <p:sldId id="652" r:id="rId43"/>
    <p:sldId id="413" r:id="rId44"/>
    <p:sldId id="415" r:id="rId45"/>
    <p:sldId id="672" r:id="rId46"/>
    <p:sldId id="419" r:id="rId47"/>
    <p:sldId id="497" r:id="rId48"/>
    <p:sldId id="571" r:id="rId49"/>
    <p:sldId id="572" r:id="rId50"/>
    <p:sldId id="421" r:id="rId51"/>
    <p:sldId id="577" r:id="rId52"/>
    <p:sldId id="576" r:id="rId53"/>
    <p:sldId id="422" r:id="rId54"/>
    <p:sldId id="423" r:id="rId55"/>
    <p:sldId id="659" r:id="rId5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20202"/>
    <a:srgbClr val="CCCCFF"/>
    <a:srgbClr val="99CCFF"/>
    <a:srgbClr val="CCECFF"/>
    <a:srgbClr val="FF33CC"/>
    <a:srgbClr val="FF3399"/>
    <a:srgbClr val="FF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3" autoAdjust="0"/>
    <p:restoredTop sz="94646" autoAdjust="0"/>
  </p:normalViewPr>
  <p:slideViewPr>
    <p:cSldViewPr>
      <p:cViewPr varScale="1">
        <p:scale>
          <a:sx n="77" d="100"/>
          <a:sy n="77" d="100"/>
        </p:scale>
        <p:origin x="1627"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9538" name="Rectangle 2">
            <a:extLst>
              <a:ext uri="{FF2B5EF4-FFF2-40B4-BE49-F238E27FC236}">
                <a16:creationId xmlns:a16="http://schemas.microsoft.com/office/drawing/2014/main" id="{6D2F9411-0162-24E8-F7DB-C5FD93E7422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449539" name="Rectangle 3">
            <a:extLst>
              <a:ext uri="{FF2B5EF4-FFF2-40B4-BE49-F238E27FC236}">
                <a16:creationId xmlns:a16="http://schemas.microsoft.com/office/drawing/2014/main" id="{9C7FF5B0-686F-90A7-32A0-D0EF8A927B2E}"/>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defRPr>
            </a:lvl1pPr>
          </a:lstStyle>
          <a:p>
            <a:pPr>
              <a:defRPr/>
            </a:pPr>
            <a:endParaRPr lang="en-US" altLang="zh-CN"/>
          </a:p>
        </p:txBody>
      </p:sp>
      <p:sp>
        <p:nvSpPr>
          <p:cNvPr id="449540" name="Rectangle 4">
            <a:extLst>
              <a:ext uri="{FF2B5EF4-FFF2-40B4-BE49-F238E27FC236}">
                <a16:creationId xmlns:a16="http://schemas.microsoft.com/office/drawing/2014/main" id="{9BAE8375-8012-BB88-3D57-008971CB9A84}"/>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449541" name="Rectangle 5">
            <a:extLst>
              <a:ext uri="{FF2B5EF4-FFF2-40B4-BE49-F238E27FC236}">
                <a16:creationId xmlns:a16="http://schemas.microsoft.com/office/drawing/2014/main" id="{0E0F3840-9162-AD12-8E8C-69FC0893E01F}"/>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smtClean="0">
                <a:latin typeface="Times New Roman" panose="02020603050405020304" pitchFamily="18" charset="0"/>
              </a:defRPr>
            </a:lvl1pPr>
          </a:lstStyle>
          <a:p>
            <a:pPr>
              <a:defRPr/>
            </a:pPr>
            <a:fld id="{FA2BFB8B-E95D-47FE-9F30-FC5F5E873CD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B4556D0B-7739-5A84-2724-97B6D664E7E9}"/>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90000"/>
              </a:lnSpc>
              <a:spcBef>
                <a:spcPct val="20000"/>
              </a:spcBef>
              <a:buSzPct val="85000"/>
              <a:buFont typeface="Wingdings" pitchFamily="2" charset="2"/>
              <a:buChar char="Ø"/>
              <a:defRPr kumimoji="1" sz="1200">
                <a:latin typeface="黑体" pitchFamily="2" charset="-122"/>
                <a:ea typeface="黑体" pitchFamily="2" charset="-122"/>
              </a:defRPr>
            </a:lvl1pPr>
          </a:lstStyle>
          <a:p>
            <a:pPr>
              <a:defRPr/>
            </a:pPr>
            <a:endParaRPr lang="en-US" altLang="zh-CN"/>
          </a:p>
        </p:txBody>
      </p:sp>
      <p:sp>
        <p:nvSpPr>
          <p:cNvPr id="118787" name="Rectangle 3">
            <a:extLst>
              <a:ext uri="{FF2B5EF4-FFF2-40B4-BE49-F238E27FC236}">
                <a16:creationId xmlns:a16="http://schemas.microsoft.com/office/drawing/2014/main" id="{15554C7C-213C-A416-E2A8-2555752330F1}"/>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90000"/>
              </a:lnSpc>
              <a:spcBef>
                <a:spcPct val="20000"/>
              </a:spcBef>
              <a:buSzPct val="85000"/>
              <a:buFont typeface="Wingdings" pitchFamily="2" charset="2"/>
              <a:buChar char="Ø"/>
              <a:defRPr kumimoji="1" sz="1200">
                <a:latin typeface="黑体" pitchFamily="2" charset="-122"/>
                <a:ea typeface="黑体" pitchFamily="2" charset="-122"/>
              </a:defRPr>
            </a:lvl1pPr>
          </a:lstStyle>
          <a:p>
            <a:pPr>
              <a:defRPr/>
            </a:pPr>
            <a:endParaRPr lang="en-US" altLang="zh-CN"/>
          </a:p>
        </p:txBody>
      </p:sp>
      <p:sp>
        <p:nvSpPr>
          <p:cNvPr id="3076" name="Rectangle 4">
            <a:extLst>
              <a:ext uri="{FF2B5EF4-FFF2-40B4-BE49-F238E27FC236}">
                <a16:creationId xmlns:a16="http://schemas.microsoft.com/office/drawing/2014/main" id="{586CC809-B747-43BA-78B9-28B2A4E50248}"/>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9" name="Rectangle 5">
            <a:extLst>
              <a:ext uri="{FF2B5EF4-FFF2-40B4-BE49-F238E27FC236}">
                <a16:creationId xmlns:a16="http://schemas.microsoft.com/office/drawing/2014/main" id="{7BFEF442-931B-6BF0-83A2-B242D988187C}"/>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8790" name="Rectangle 6">
            <a:extLst>
              <a:ext uri="{FF2B5EF4-FFF2-40B4-BE49-F238E27FC236}">
                <a16:creationId xmlns:a16="http://schemas.microsoft.com/office/drawing/2014/main" id="{D06269EA-5AC5-6F25-8AA5-7BA5D284ECCE}"/>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90000"/>
              </a:lnSpc>
              <a:spcBef>
                <a:spcPct val="20000"/>
              </a:spcBef>
              <a:buSzPct val="85000"/>
              <a:buFont typeface="Wingdings" pitchFamily="2" charset="2"/>
              <a:buChar char="Ø"/>
              <a:defRPr kumimoji="1" sz="1200">
                <a:latin typeface="黑体" pitchFamily="2" charset="-122"/>
                <a:ea typeface="黑体" pitchFamily="2" charset="-122"/>
              </a:defRPr>
            </a:lvl1pPr>
          </a:lstStyle>
          <a:p>
            <a:pPr>
              <a:defRPr/>
            </a:pPr>
            <a:endParaRPr lang="en-US" altLang="zh-CN"/>
          </a:p>
        </p:txBody>
      </p:sp>
      <p:sp>
        <p:nvSpPr>
          <p:cNvPr id="118791" name="Rectangle 7">
            <a:extLst>
              <a:ext uri="{FF2B5EF4-FFF2-40B4-BE49-F238E27FC236}">
                <a16:creationId xmlns:a16="http://schemas.microsoft.com/office/drawing/2014/main" id="{B7E14C3A-9A59-CB7B-DE21-7BC6D739F792}"/>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90000"/>
              </a:lnSpc>
              <a:spcBef>
                <a:spcPct val="20000"/>
              </a:spcBef>
              <a:buSzPct val="85000"/>
              <a:buFont typeface="Wingdings" panose="05000000000000000000" pitchFamily="2" charset="2"/>
              <a:buChar char="Ø"/>
              <a:defRPr kumimoji="1" sz="1200" smtClean="0">
                <a:latin typeface="黑体" panose="02010609060101010101" pitchFamily="49" charset="-122"/>
                <a:ea typeface="黑体" panose="02010609060101010101" pitchFamily="49" charset="-122"/>
              </a:defRPr>
            </a:lvl1pPr>
          </a:lstStyle>
          <a:p>
            <a:pPr>
              <a:defRPr/>
            </a:pPr>
            <a:fld id="{C091F3FF-8130-4D88-A5A1-49FAAF4512C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045D5905-F635-93BE-5888-DC678DF6B0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20000"/>
              </a:spcBef>
            </a:pPr>
            <a:fld id="{BF326B53-2512-4DF4-B2CE-50A73021F14A}" type="slidenum">
              <a:rPr lang="en-US" altLang="zh-CN">
                <a:latin typeface="黑体" panose="02010609060101010101" pitchFamily="49" charset="-122"/>
                <a:ea typeface="黑体" panose="02010609060101010101" pitchFamily="49" charset="-122"/>
              </a:rPr>
              <a:pPr>
                <a:spcBef>
                  <a:spcPct val="20000"/>
                </a:spcBef>
              </a:pPr>
              <a:t>1</a:t>
            </a:fld>
            <a:endParaRPr lang="en-US" altLang="zh-CN">
              <a:latin typeface="黑体" panose="02010609060101010101" pitchFamily="49" charset="-122"/>
              <a:ea typeface="黑体" panose="02010609060101010101" pitchFamily="49" charset="-122"/>
            </a:endParaRPr>
          </a:p>
        </p:txBody>
      </p:sp>
      <p:sp>
        <p:nvSpPr>
          <p:cNvPr id="6147" name="Rectangle 2">
            <a:extLst>
              <a:ext uri="{FF2B5EF4-FFF2-40B4-BE49-F238E27FC236}">
                <a16:creationId xmlns:a16="http://schemas.microsoft.com/office/drawing/2014/main" id="{45CAEB58-4B35-7D42-8D43-2BBDA8CCE98D}"/>
              </a:ext>
            </a:extLst>
          </p:cNvPr>
          <p:cNvSpPr>
            <a:spLocks noChangeArrowheads="1" noTextEdit="1"/>
          </p:cNvSpPr>
          <p:nvPr>
            <p:ph type="sldImg"/>
          </p:nvPr>
        </p:nvSpPr>
        <p:spPr>
          <a:ln/>
        </p:spPr>
      </p:sp>
      <p:sp>
        <p:nvSpPr>
          <p:cNvPr id="6148" name="Rectangle 3">
            <a:extLst>
              <a:ext uri="{FF2B5EF4-FFF2-40B4-BE49-F238E27FC236}">
                <a16:creationId xmlns:a16="http://schemas.microsoft.com/office/drawing/2014/main" id="{38B97D49-34D1-BF02-6EAD-E9C473136B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37250"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437251" name="Rectangle 3"/>
          <p:cNvSpPr>
            <a:spLocks noGrp="1" noRot="1" noChangeArrowheads="1"/>
          </p:cNvSpPr>
          <p:nvPr>
            <p:ph type="subTitle" idx="1"/>
          </p:nvPr>
        </p:nvSpPr>
        <p:spPr>
          <a:xfrm>
            <a:off x="1371600" y="3886200"/>
            <a:ext cx="6400800" cy="1752600"/>
          </a:xfrm>
        </p:spPr>
        <p:txBody>
          <a:bodyPr/>
          <a:lstStyle>
            <a:lvl1pPr marL="0" indent="0" algn="ctr">
              <a:buFont typeface="Wingdings 2" pitchFamily="18" charset="2"/>
              <a:buNone/>
              <a:defRPr/>
            </a:lvl1pPr>
          </a:lstStyle>
          <a:p>
            <a:r>
              <a:rPr lang="zh-CN" altLang="en-US"/>
              <a:t>单击此处编辑母版副标题样式</a:t>
            </a:r>
          </a:p>
        </p:txBody>
      </p:sp>
      <p:sp>
        <p:nvSpPr>
          <p:cNvPr id="2" name="Rectangle 4">
            <a:extLst>
              <a:ext uri="{FF2B5EF4-FFF2-40B4-BE49-F238E27FC236}">
                <a16:creationId xmlns:a16="http://schemas.microsoft.com/office/drawing/2014/main" id="{DF2B6E1D-9C23-59A5-8FAF-AAB754085B3E}"/>
              </a:ext>
            </a:extLst>
          </p:cNvPr>
          <p:cNvSpPr>
            <a:spLocks noGrp="1" noChangeArrowheads="1"/>
          </p:cNvSpPr>
          <p:nvPr>
            <p:ph type="dt" sz="half" idx="10"/>
          </p:nvPr>
        </p:nvSpPr>
        <p:spPr>
          <a:xfrm>
            <a:off x="301625" y="6245225"/>
            <a:ext cx="2289175" cy="476250"/>
          </a:xfrm>
          <a:prstGeom prst="rect">
            <a:avLst/>
          </a:prstGeom>
        </p:spPr>
        <p:txBody>
          <a:bodyPr/>
          <a:lstStyle>
            <a:lvl1pPr>
              <a:defRPr/>
            </a:lvl1pPr>
          </a:lstStyle>
          <a:p>
            <a:pPr>
              <a:defRPr/>
            </a:pPr>
            <a:fld id="{C38549B0-ED84-40FF-B576-74C4273DE07A}" type="datetime8">
              <a:rPr lang="zh-CN" altLang="en-US"/>
              <a:pPr>
                <a:defRPr/>
              </a:pPr>
              <a:t>2023年4月11日10时56分</a:t>
            </a:fld>
            <a:endParaRPr lang="en-US" altLang="zh-CN"/>
          </a:p>
        </p:txBody>
      </p:sp>
      <p:sp>
        <p:nvSpPr>
          <p:cNvPr id="3" name="Rectangle 5">
            <a:extLst>
              <a:ext uri="{FF2B5EF4-FFF2-40B4-BE49-F238E27FC236}">
                <a16:creationId xmlns:a16="http://schemas.microsoft.com/office/drawing/2014/main" id="{828436CC-6CA6-41D5-CCE4-49CEDBBF15D4}"/>
              </a:ext>
            </a:extLst>
          </p:cNvPr>
          <p:cNvSpPr>
            <a:spLocks noGrp="1" noChangeArrowheads="1"/>
          </p:cNvSpPr>
          <p:nvPr>
            <p:ph type="ftr" sz="quarter" idx="11"/>
          </p:nvPr>
        </p:nvSpPr>
        <p:spPr>
          <a:xfrm>
            <a:off x="2843213" y="6265863"/>
            <a:ext cx="3319462" cy="476250"/>
          </a:xfrm>
        </p:spPr>
        <p:txBody>
          <a:bodyPr/>
          <a:lstStyle>
            <a:lvl1pPr>
              <a:defRPr sz="1200">
                <a:solidFill>
                  <a:schemeClr val="tx1"/>
                </a:solidFill>
              </a:defRPr>
            </a:lvl1pPr>
          </a:lstStyle>
          <a:p>
            <a:pPr>
              <a:defRPr/>
            </a:pPr>
            <a:r>
              <a:rPr lang="zh-CN" altLang="en-US"/>
              <a:t>哈尔滨工业大学计算机学院  苏小红</a:t>
            </a:r>
          </a:p>
        </p:txBody>
      </p:sp>
      <p:sp>
        <p:nvSpPr>
          <p:cNvPr id="4" name="Rectangle 6">
            <a:extLst>
              <a:ext uri="{FF2B5EF4-FFF2-40B4-BE49-F238E27FC236}">
                <a16:creationId xmlns:a16="http://schemas.microsoft.com/office/drawing/2014/main" id="{C12D78AA-090E-7968-1831-948CE44EA2AE}"/>
              </a:ext>
            </a:extLst>
          </p:cNvPr>
          <p:cNvSpPr>
            <a:spLocks noGrp="1" noChangeArrowheads="1"/>
          </p:cNvSpPr>
          <p:nvPr>
            <p:ph type="sldNum" sz="quarter" idx="12"/>
          </p:nvPr>
        </p:nvSpPr>
        <p:spPr/>
        <p:txBody>
          <a:bodyPr/>
          <a:lstStyle>
            <a:lvl1pPr>
              <a:defRPr smtClean="0"/>
            </a:lvl1pPr>
          </a:lstStyle>
          <a:p>
            <a:pPr>
              <a:defRPr/>
            </a:pPr>
            <a:fld id="{0593DCB3-4791-481B-80F6-883D297487D5}" type="slidenum">
              <a:rPr lang="en-US" altLang="zh-CN"/>
              <a:pPr>
                <a:defRPr/>
              </a:pPr>
              <a:t>‹#›</a:t>
            </a:fld>
            <a:endParaRPr lang="en-US" altLang="zh-CN"/>
          </a:p>
        </p:txBody>
      </p:sp>
    </p:spTree>
    <p:extLst>
      <p:ext uri="{BB962C8B-B14F-4D97-AF65-F5344CB8AC3E}">
        <p14:creationId xmlns:p14="http://schemas.microsoft.com/office/powerpoint/2010/main" val="1020035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B26A776-64F8-A598-8C9D-76E49631BF4D}"/>
              </a:ext>
            </a:extLst>
          </p:cNvPr>
          <p:cNvSpPr>
            <a:spLocks noGrp="1" noChangeArrowheads="1"/>
          </p:cNvSpPr>
          <p:nvPr>
            <p:ph type="dt" sz="half" idx="10"/>
          </p:nvPr>
        </p:nvSpPr>
        <p:spPr>
          <a:xfrm>
            <a:off x="301625" y="6245225"/>
            <a:ext cx="2289175" cy="476250"/>
          </a:xfrm>
          <a:prstGeom prst="rect">
            <a:avLst/>
          </a:prstGeom>
          <a:ln/>
        </p:spPr>
        <p:txBody>
          <a:bodyPr/>
          <a:lstStyle>
            <a:lvl1pPr>
              <a:defRPr/>
            </a:lvl1pPr>
          </a:lstStyle>
          <a:p>
            <a:pPr>
              <a:defRPr/>
            </a:pPr>
            <a:fld id="{C9870A59-5422-4764-8F77-AC1160676D89}" type="datetime8">
              <a:rPr lang="zh-CN" altLang="en-US"/>
              <a:pPr>
                <a:defRPr/>
              </a:pPr>
              <a:t>2023年4月11日10时56分</a:t>
            </a:fld>
            <a:endParaRPr lang="en-US" altLang="zh-CN"/>
          </a:p>
        </p:txBody>
      </p:sp>
      <p:sp>
        <p:nvSpPr>
          <p:cNvPr id="5" name="Rectangle 5">
            <a:extLst>
              <a:ext uri="{FF2B5EF4-FFF2-40B4-BE49-F238E27FC236}">
                <a16:creationId xmlns:a16="http://schemas.microsoft.com/office/drawing/2014/main" id="{619650B8-50B2-2228-4EB3-5750B820C22C}"/>
              </a:ext>
            </a:extLst>
          </p:cNvPr>
          <p:cNvSpPr>
            <a:spLocks noGrp="1" noChangeArrowheads="1"/>
          </p:cNvSpPr>
          <p:nvPr>
            <p:ph type="ftr" sz="quarter" idx="11"/>
          </p:nvPr>
        </p:nvSpPr>
        <p:spPr>
          <a:ln/>
        </p:spPr>
        <p:txBody>
          <a:bodyPr/>
          <a:lstStyle>
            <a:lvl1pPr>
              <a:defRPr/>
            </a:lvl1pPr>
          </a:lstStyle>
          <a:p>
            <a:pPr>
              <a:defRPr/>
            </a:pPr>
            <a:r>
              <a:rPr lang="zh-CN" altLang="en-US"/>
              <a:t>哈尔滨工业大学计算机学院  苏小红</a:t>
            </a:r>
          </a:p>
        </p:txBody>
      </p:sp>
      <p:sp>
        <p:nvSpPr>
          <p:cNvPr id="6" name="Rectangle 6">
            <a:extLst>
              <a:ext uri="{FF2B5EF4-FFF2-40B4-BE49-F238E27FC236}">
                <a16:creationId xmlns:a16="http://schemas.microsoft.com/office/drawing/2014/main" id="{8509C1C8-0C46-6F30-97E4-EBFF078B2E4E}"/>
              </a:ext>
            </a:extLst>
          </p:cNvPr>
          <p:cNvSpPr>
            <a:spLocks noGrp="1" noChangeArrowheads="1"/>
          </p:cNvSpPr>
          <p:nvPr>
            <p:ph type="sldNum" sz="quarter" idx="12"/>
          </p:nvPr>
        </p:nvSpPr>
        <p:spPr>
          <a:ln/>
        </p:spPr>
        <p:txBody>
          <a:bodyPr/>
          <a:lstStyle>
            <a:lvl1pPr>
              <a:defRPr/>
            </a:lvl1pPr>
          </a:lstStyle>
          <a:p>
            <a:pPr>
              <a:defRPr/>
            </a:pPr>
            <a:fld id="{C7039768-F2E2-437E-BAEA-088EA37711F1}" type="slidenum">
              <a:rPr lang="en-US" altLang="zh-CN"/>
              <a:pPr>
                <a:defRPr/>
              </a:pPr>
              <a:t>‹#›</a:t>
            </a:fld>
            <a:endParaRPr lang="en-US" altLang="zh-CN"/>
          </a:p>
        </p:txBody>
      </p:sp>
    </p:spTree>
    <p:extLst>
      <p:ext uri="{BB962C8B-B14F-4D97-AF65-F5344CB8AC3E}">
        <p14:creationId xmlns:p14="http://schemas.microsoft.com/office/powerpoint/2010/main" val="2689033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28600"/>
            <a:ext cx="2135187" cy="5870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228600"/>
            <a:ext cx="6253163" cy="5870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4BC8A48-FFBA-A6A1-A495-9C429FC6B854}"/>
              </a:ext>
            </a:extLst>
          </p:cNvPr>
          <p:cNvSpPr>
            <a:spLocks noGrp="1" noChangeArrowheads="1"/>
          </p:cNvSpPr>
          <p:nvPr>
            <p:ph type="dt" sz="half" idx="10"/>
          </p:nvPr>
        </p:nvSpPr>
        <p:spPr>
          <a:xfrm>
            <a:off x="301625" y="6245225"/>
            <a:ext cx="2289175" cy="476250"/>
          </a:xfrm>
          <a:prstGeom prst="rect">
            <a:avLst/>
          </a:prstGeom>
          <a:ln/>
        </p:spPr>
        <p:txBody>
          <a:bodyPr/>
          <a:lstStyle>
            <a:lvl1pPr>
              <a:defRPr/>
            </a:lvl1pPr>
          </a:lstStyle>
          <a:p>
            <a:pPr>
              <a:defRPr/>
            </a:pPr>
            <a:fld id="{3FC461DB-C774-4F66-A028-19DE9242DC9E}" type="datetime8">
              <a:rPr lang="zh-CN" altLang="en-US"/>
              <a:pPr>
                <a:defRPr/>
              </a:pPr>
              <a:t>2023年4月11日10时56分</a:t>
            </a:fld>
            <a:endParaRPr lang="en-US" altLang="zh-CN"/>
          </a:p>
        </p:txBody>
      </p:sp>
      <p:sp>
        <p:nvSpPr>
          <p:cNvPr id="5" name="Rectangle 5">
            <a:extLst>
              <a:ext uri="{FF2B5EF4-FFF2-40B4-BE49-F238E27FC236}">
                <a16:creationId xmlns:a16="http://schemas.microsoft.com/office/drawing/2014/main" id="{19B28E98-8F72-4D00-C1B8-159A7F98F83A}"/>
              </a:ext>
            </a:extLst>
          </p:cNvPr>
          <p:cNvSpPr>
            <a:spLocks noGrp="1" noChangeArrowheads="1"/>
          </p:cNvSpPr>
          <p:nvPr>
            <p:ph type="ftr" sz="quarter" idx="11"/>
          </p:nvPr>
        </p:nvSpPr>
        <p:spPr>
          <a:ln/>
        </p:spPr>
        <p:txBody>
          <a:bodyPr/>
          <a:lstStyle>
            <a:lvl1pPr>
              <a:defRPr/>
            </a:lvl1pPr>
          </a:lstStyle>
          <a:p>
            <a:pPr>
              <a:defRPr/>
            </a:pPr>
            <a:r>
              <a:rPr lang="zh-CN" altLang="en-US"/>
              <a:t>哈尔滨工业大学计算机学院  苏小红</a:t>
            </a:r>
          </a:p>
        </p:txBody>
      </p:sp>
      <p:sp>
        <p:nvSpPr>
          <p:cNvPr id="6" name="Rectangle 6">
            <a:extLst>
              <a:ext uri="{FF2B5EF4-FFF2-40B4-BE49-F238E27FC236}">
                <a16:creationId xmlns:a16="http://schemas.microsoft.com/office/drawing/2014/main" id="{D48F9339-8D74-D671-4694-B58D6E0A4DA4}"/>
              </a:ext>
            </a:extLst>
          </p:cNvPr>
          <p:cNvSpPr>
            <a:spLocks noGrp="1" noChangeArrowheads="1"/>
          </p:cNvSpPr>
          <p:nvPr>
            <p:ph type="sldNum" sz="quarter" idx="12"/>
          </p:nvPr>
        </p:nvSpPr>
        <p:spPr>
          <a:ln/>
        </p:spPr>
        <p:txBody>
          <a:bodyPr/>
          <a:lstStyle>
            <a:lvl1pPr>
              <a:defRPr/>
            </a:lvl1pPr>
          </a:lstStyle>
          <a:p>
            <a:pPr>
              <a:defRPr/>
            </a:pPr>
            <a:fld id="{E5130F4C-7CF6-47C8-888C-33C096685CF4}" type="slidenum">
              <a:rPr lang="en-US" altLang="zh-CN"/>
              <a:pPr>
                <a:defRPr/>
              </a:pPr>
              <a:t>‹#›</a:t>
            </a:fld>
            <a:endParaRPr lang="en-US" altLang="zh-CN"/>
          </a:p>
        </p:txBody>
      </p:sp>
    </p:spTree>
    <p:extLst>
      <p:ext uri="{BB962C8B-B14F-4D97-AF65-F5344CB8AC3E}">
        <p14:creationId xmlns:p14="http://schemas.microsoft.com/office/powerpoint/2010/main" val="2189396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1143000"/>
          </a:xfrm>
        </p:spPr>
        <p:txBody>
          <a:bodyPr/>
          <a:lstStyle/>
          <a:p>
            <a:r>
              <a:rPr lang="zh-CN" altLang="en-US"/>
              <a:t>单击此处编辑母版标题样式</a:t>
            </a:r>
          </a:p>
        </p:txBody>
      </p:sp>
      <p:sp>
        <p:nvSpPr>
          <p:cNvPr id="3" name="表格占位符 2"/>
          <p:cNvSpPr>
            <a:spLocks noGrp="1"/>
          </p:cNvSpPr>
          <p:nvPr>
            <p:ph type="tbl" idx="1"/>
          </p:nvPr>
        </p:nvSpPr>
        <p:spPr>
          <a:xfrm>
            <a:off x="301625" y="1600200"/>
            <a:ext cx="8540750" cy="4498975"/>
          </a:xfrm>
        </p:spPr>
        <p:txBody>
          <a:bodyPr/>
          <a:lstStyle/>
          <a:p>
            <a:pPr lvl="0"/>
            <a:endParaRPr lang="zh-CN" altLang="en-US" noProof="0"/>
          </a:p>
        </p:txBody>
      </p:sp>
      <p:sp>
        <p:nvSpPr>
          <p:cNvPr id="4" name="Rectangle 4">
            <a:extLst>
              <a:ext uri="{FF2B5EF4-FFF2-40B4-BE49-F238E27FC236}">
                <a16:creationId xmlns:a16="http://schemas.microsoft.com/office/drawing/2014/main" id="{EB9ABB9C-0A5A-933E-DE33-15FD59B267AE}"/>
              </a:ext>
            </a:extLst>
          </p:cNvPr>
          <p:cNvSpPr>
            <a:spLocks noGrp="1" noChangeArrowheads="1"/>
          </p:cNvSpPr>
          <p:nvPr>
            <p:ph type="dt" sz="half" idx="10"/>
          </p:nvPr>
        </p:nvSpPr>
        <p:spPr>
          <a:xfrm>
            <a:off x="301625" y="6245225"/>
            <a:ext cx="2289175" cy="476250"/>
          </a:xfrm>
          <a:prstGeom prst="rect">
            <a:avLst/>
          </a:prstGeom>
          <a:ln/>
        </p:spPr>
        <p:txBody>
          <a:bodyPr/>
          <a:lstStyle>
            <a:lvl1pPr>
              <a:defRPr/>
            </a:lvl1pPr>
          </a:lstStyle>
          <a:p>
            <a:pPr>
              <a:defRPr/>
            </a:pPr>
            <a:fld id="{D000601B-E5B9-4102-BD2C-896DAD8157DE}" type="datetime8">
              <a:rPr lang="zh-CN" altLang="en-US"/>
              <a:pPr>
                <a:defRPr/>
              </a:pPr>
              <a:t>2023年4月11日10时56分</a:t>
            </a:fld>
            <a:endParaRPr lang="en-US" altLang="zh-CN"/>
          </a:p>
        </p:txBody>
      </p:sp>
      <p:sp>
        <p:nvSpPr>
          <p:cNvPr id="5" name="Rectangle 5">
            <a:extLst>
              <a:ext uri="{FF2B5EF4-FFF2-40B4-BE49-F238E27FC236}">
                <a16:creationId xmlns:a16="http://schemas.microsoft.com/office/drawing/2014/main" id="{EDA8C5FA-E734-8E54-555F-C14FAC04931F}"/>
              </a:ext>
            </a:extLst>
          </p:cNvPr>
          <p:cNvSpPr>
            <a:spLocks noGrp="1" noChangeArrowheads="1"/>
          </p:cNvSpPr>
          <p:nvPr>
            <p:ph type="ftr" sz="quarter" idx="11"/>
          </p:nvPr>
        </p:nvSpPr>
        <p:spPr>
          <a:ln/>
        </p:spPr>
        <p:txBody>
          <a:bodyPr/>
          <a:lstStyle>
            <a:lvl1pPr>
              <a:defRPr/>
            </a:lvl1pPr>
          </a:lstStyle>
          <a:p>
            <a:pPr>
              <a:defRPr/>
            </a:pPr>
            <a:r>
              <a:rPr lang="zh-CN" altLang="en-US"/>
              <a:t>哈尔滨工业大学计算机学院  苏小红</a:t>
            </a:r>
          </a:p>
        </p:txBody>
      </p:sp>
      <p:sp>
        <p:nvSpPr>
          <p:cNvPr id="6" name="Rectangle 6">
            <a:extLst>
              <a:ext uri="{FF2B5EF4-FFF2-40B4-BE49-F238E27FC236}">
                <a16:creationId xmlns:a16="http://schemas.microsoft.com/office/drawing/2014/main" id="{CA6F5CA0-BA78-DD60-706A-DB397F8A2CA8}"/>
              </a:ext>
            </a:extLst>
          </p:cNvPr>
          <p:cNvSpPr>
            <a:spLocks noGrp="1" noChangeArrowheads="1"/>
          </p:cNvSpPr>
          <p:nvPr>
            <p:ph type="sldNum" sz="quarter" idx="12"/>
          </p:nvPr>
        </p:nvSpPr>
        <p:spPr>
          <a:ln/>
        </p:spPr>
        <p:txBody>
          <a:bodyPr/>
          <a:lstStyle>
            <a:lvl1pPr>
              <a:defRPr/>
            </a:lvl1pPr>
          </a:lstStyle>
          <a:p>
            <a:pPr>
              <a:defRPr/>
            </a:pPr>
            <a:fld id="{FF82566A-ACB4-4DF0-B0FC-4711FE0BB3F3}" type="slidenum">
              <a:rPr lang="en-US" altLang="zh-CN"/>
              <a:pPr>
                <a:defRPr/>
              </a:pPr>
              <a:t>‹#›</a:t>
            </a:fld>
            <a:endParaRPr lang="en-US" altLang="zh-CN"/>
          </a:p>
        </p:txBody>
      </p:sp>
    </p:spTree>
    <p:extLst>
      <p:ext uri="{BB962C8B-B14F-4D97-AF65-F5344CB8AC3E}">
        <p14:creationId xmlns:p14="http://schemas.microsoft.com/office/powerpoint/2010/main" val="1438730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1625" y="1600200"/>
            <a:ext cx="4194175" cy="4498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194175" cy="4498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EED79BD1-2A62-2DF5-CE91-859264906B6D}"/>
              </a:ext>
            </a:extLst>
          </p:cNvPr>
          <p:cNvSpPr>
            <a:spLocks noGrp="1" noChangeArrowheads="1"/>
          </p:cNvSpPr>
          <p:nvPr>
            <p:ph type="dt" sz="half" idx="10"/>
          </p:nvPr>
        </p:nvSpPr>
        <p:spPr>
          <a:xfrm>
            <a:off x="301625" y="6245225"/>
            <a:ext cx="2289175" cy="476250"/>
          </a:xfrm>
          <a:prstGeom prst="rect">
            <a:avLst/>
          </a:prstGeom>
          <a:ln/>
        </p:spPr>
        <p:txBody>
          <a:bodyPr/>
          <a:lstStyle>
            <a:lvl1pPr>
              <a:defRPr/>
            </a:lvl1pPr>
          </a:lstStyle>
          <a:p>
            <a:pPr>
              <a:defRPr/>
            </a:pPr>
            <a:fld id="{38D5C586-3C81-41C6-9219-EB6B53C736E9}" type="datetime8">
              <a:rPr lang="zh-CN" altLang="en-US"/>
              <a:pPr>
                <a:defRPr/>
              </a:pPr>
              <a:t>2023年4月11日10时56分</a:t>
            </a:fld>
            <a:endParaRPr lang="en-US" altLang="zh-CN"/>
          </a:p>
        </p:txBody>
      </p:sp>
      <p:sp>
        <p:nvSpPr>
          <p:cNvPr id="6" name="Rectangle 5">
            <a:extLst>
              <a:ext uri="{FF2B5EF4-FFF2-40B4-BE49-F238E27FC236}">
                <a16:creationId xmlns:a16="http://schemas.microsoft.com/office/drawing/2014/main" id="{63248FF3-5138-4AE3-2F36-058F60786FD5}"/>
              </a:ext>
            </a:extLst>
          </p:cNvPr>
          <p:cNvSpPr>
            <a:spLocks noGrp="1" noChangeArrowheads="1"/>
          </p:cNvSpPr>
          <p:nvPr>
            <p:ph type="ftr" sz="quarter" idx="11"/>
          </p:nvPr>
        </p:nvSpPr>
        <p:spPr>
          <a:ln/>
        </p:spPr>
        <p:txBody>
          <a:bodyPr/>
          <a:lstStyle>
            <a:lvl1pPr>
              <a:defRPr/>
            </a:lvl1pPr>
          </a:lstStyle>
          <a:p>
            <a:pPr>
              <a:defRPr/>
            </a:pPr>
            <a:r>
              <a:rPr lang="zh-CN" altLang="en-US"/>
              <a:t>哈尔滨工业大学计算机学院  苏小红</a:t>
            </a:r>
          </a:p>
        </p:txBody>
      </p:sp>
      <p:sp>
        <p:nvSpPr>
          <p:cNvPr id="7" name="Rectangle 6">
            <a:extLst>
              <a:ext uri="{FF2B5EF4-FFF2-40B4-BE49-F238E27FC236}">
                <a16:creationId xmlns:a16="http://schemas.microsoft.com/office/drawing/2014/main" id="{D3F84F27-E0BC-B5A5-1A09-BAA51978EAE7}"/>
              </a:ext>
            </a:extLst>
          </p:cNvPr>
          <p:cNvSpPr>
            <a:spLocks noGrp="1" noChangeArrowheads="1"/>
          </p:cNvSpPr>
          <p:nvPr>
            <p:ph type="sldNum" sz="quarter" idx="12"/>
          </p:nvPr>
        </p:nvSpPr>
        <p:spPr>
          <a:ln/>
        </p:spPr>
        <p:txBody>
          <a:bodyPr/>
          <a:lstStyle>
            <a:lvl1pPr>
              <a:defRPr/>
            </a:lvl1pPr>
          </a:lstStyle>
          <a:p>
            <a:pPr>
              <a:defRPr/>
            </a:pPr>
            <a:fld id="{8F18B483-9D1F-4D57-9887-0C0D9F32122E}" type="slidenum">
              <a:rPr lang="en-US" altLang="zh-CN"/>
              <a:pPr>
                <a:defRPr/>
              </a:pPr>
              <a:t>‹#›</a:t>
            </a:fld>
            <a:endParaRPr lang="en-US" altLang="zh-CN"/>
          </a:p>
        </p:txBody>
      </p:sp>
    </p:spTree>
    <p:extLst>
      <p:ext uri="{BB962C8B-B14F-4D97-AF65-F5344CB8AC3E}">
        <p14:creationId xmlns:p14="http://schemas.microsoft.com/office/powerpoint/2010/main" val="1746035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D1775C33-4E78-476F-D226-47E0F3E6F42C}"/>
              </a:ext>
            </a:extLst>
          </p:cNvPr>
          <p:cNvSpPr>
            <a:spLocks noGrp="1" noChangeArrowheads="1"/>
          </p:cNvSpPr>
          <p:nvPr>
            <p:ph type="dt" sz="half" idx="10"/>
          </p:nvPr>
        </p:nvSpPr>
        <p:spPr>
          <a:xfrm>
            <a:off x="301625" y="6245225"/>
            <a:ext cx="2289175" cy="476250"/>
          </a:xfrm>
          <a:prstGeom prst="rect">
            <a:avLst/>
          </a:prstGeom>
          <a:ln/>
        </p:spPr>
        <p:txBody>
          <a:bodyPr/>
          <a:lstStyle>
            <a:lvl1pPr>
              <a:defRPr/>
            </a:lvl1pPr>
          </a:lstStyle>
          <a:p>
            <a:pPr>
              <a:defRPr/>
            </a:pPr>
            <a:fld id="{E181A973-1DC4-4BDE-8863-8931A8C4D18E}" type="datetime8">
              <a:rPr lang="zh-CN" altLang="en-US"/>
              <a:pPr>
                <a:defRPr/>
              </a:pPr>
              <a:t>2023年4月11日10时56分</a:t>
            </a:fld>
            <a:endParaRPr lang="en-US" altLang="zh-CN"/>
          </a:p>
        </p:txBody>
      </p:sp>
      <p:sp>
        <p:nvSpPr>
          <p:cNvPr id="5" name="Rectangle 5">
            <a:extLst>
              <a:ext uri="{FF2B5EF4-FFF2-40B4-BE49-F238E27FC236}">
                <a16:creationId xmlns:a16="http://schemas.microsoft.com/office/drawing/2014/main" id="{00C7C013-A9F3-0A88-0A4F-97E0DEEA816F}"/>
              </a:ext>
            </a:extLst>
          </p:cNvPr>
          <p:cNvSpPr>
            <a:spLocks noGrp="1" noChangeArrowheads="1"/>
          </p:cNvSpPr>
          <p:nvPr>
            <p:ph type="ftr" sz="quarter" idx="11"/>
          </p:nvPr>
        </p:nvSpPr>
        <p:spPr>
          <a:ln/>
        </p:spPr>
        <p:txBody>
          <a:bodyPr/>
          <a:lstStyle>
            <a:lvl1pPr>
              <a:defRPr/>
            </a:lvl1pPr>
          </a:lstStyle>
          <a:p>
            <a:pPr>
              <a:defRPr/>
            </a:pPr>
            <a:r>
              <a:rPr lang="zh-CN" altLang="en-US"/>
              <a:t>哈尔滨工业大学计算机学院  苏小红</a:t>
            </a:r>
          </a:p>
        </p:txBody>
      </p:sp>
      <p:sp>
        <p:nvSpPr>
          <p:cNvPr id="6" name="Rectangle 6">
            <a:extLst>
              <a:ext uri="{FF2B5EF4-FFF2-40B4-BE49-F238E27FC236}">
                <a16:creationId xmlns:a16="http://schemas.microsoft.com/office/drawing/2014/main" id="{2905ABC1-7628-7CBE-4F19-95795BDF3E8E}"/>
              </a:ext>
            </a:extLst>
          </p:cNvPr>
          <p:cNvSpPr>
            <a:spLocks noGrp="1" noChangeArrowheads="1"/>
          </p:cNvSpPr>
          <p:nvPr>
            <p:ph type="sldNum" sz="quarter" idx="12"/>
          </p:nvPr>
        </p:nvSpPr>
        <p:spPr>
          <a:ln/>
        </p:spPr>
        <p:txBody>
          <a:bodyPr/>
          <a:lstStyle>
            <a:lvl1pPr>
              <a:defRPr/>
            </a:lvl1pPr>
          </a:lstStyle>
          <a:p>
            <a:pPr>
              <a:defRPr/>
            </a:pPr>
            <a:fld id="{F749BCD5-D8E1-48DE-A1E8-9D7521870A5C}" type="slidenum">
              <a:rPr lang="en-US" altLang="zh-CN"/>
              <a:pPr>
                <a:defRPr/>
              </a:pPr>
              <a:t>‹#›</a:t>
            </a:fld>
            <a:endParaRPr lang="en-US" altLang="zh-CN"/>
          </a:p>
        </p:txBody>
      </p:sp>
    </p:spTree>
    <p:extLst>
      <p:ext uri="{BB962C8B-B14F-4D97-AF65-F5344CB8AC3E}">
        <p14:creationId xmlns:p14="http://schemas.microsoft.com/office/powerpoint/2010/main" val="840636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B7DD5327-EC5C-7238-B3B6-B3224B6A9152}"/>
              </a:ext>
            </a:extLst>
          </p:cNvPr>
          <p:cNvSpPr>
            <a:spLocks noGrp="1" noChangeArrowheads="1"/>
          </p:cNvSpPr>
          <p:nvPr>
            <p:ph type="dt" sz="half" idx="10"/>
          </p:nvPr>
        </p:nvSpPr>
        <p:spPr>
          <a:xfrm>
            <a:off x="301625" y="6245225"/>
            <a:ext cx="2289175" cy="476250"/>
          </a:xfrm>
          <a:prstGeom prst="rect">
            <a:avLst/>
          </a:prstGeom>
          <a:ln/>
        </p:spPr>
        <p:txBody>
          <a:bodyPr/>
          <a:lstStyle>
            <a:lvl1pPr>
              <a:defRPr/>
            </a:lvl1pPr>
          </a:lstStyle>
          <a:p>
            <a:pPr>
              <a:defRPr/>
            </a:pPr>
            <a:fld id="{E59DC12A-AF93-4A24-A53D-AFD6FBF9520D}" type="datetime8">
              <a:rPr lang="zh-CN" altLang="en-US"/>
              <a:pPr>
                <a:defRPr/>
              </a:pPr>
              <a:t>2023年4月11日10时56分</a:t>
            </a:fld>
            <a:endParaRPr lang="en-US" altLang="zh-CN"/>
          </a:p>
        </p:txBody>
      </p:sp>
      <p:sp>
        <p:nvSpPr>
          <p:cNvPr id="5" name="Rectangle 5">
            <a:extLst>
              <a:ext uri="{FF2B5EF4-FFF2-40B4-BE49-F238E27FC236}">
                <a16:creationId xmlns:a16="http://schemas.microsoft.com/office/drawing/2014/main" id="{39020BB7-6171-24B7-1FB1-9FB54F3DD840}"/>
              </a:ext>
            </a:extLst>
          </p:cNvPr>
          <p:cNvSpPr>
            <a:spLocks noGrp="1" noChangeArrowheads="1"/>
          </p:cNvSpPr>
          <p:nvPr>
            <p:ph type="ftr" sz="quarter" idx="11"/>
          </p:nvPr>
        </p:nvSpPr>
        <p:spPr>
          <a:ln/>
        </p:spPr>
        <p:txBody>
          <a:bodyPr/>
          <a:lstStyle>
            <a:lvl1pPr>
              <a:defRPr/>
            </a:lvl1pPr>
          </a:lstStyle>
          <a:p>
            <a:pPr>
              <a:defRPr/>
            </a:pPr>
            <a:r>
              <a:rPr lang="zh-CN" altLang="en-US"/>
              <a:t>哈尔滨工业大学计算机学院  苏小红</a:t>
            </a:r>
          </a:p>
        </p:txBody>
      </p:sp>
      <p:sp>
        <p:nvSpPr>
          <p:cNvPr id="6" name="Rectangle 6">
            <a:extLst>
              <a:ext uri="{FF2B5EF4-FFF2-40B4-BE49-F238E27FC236}">
                <a16:creationId xmlns:a16="http://schemas.microsoft.com/office/drawing/2014/main" id="{B3EB7639-64C1-1158-AB0C-5CCEEB374CFE}"/>
              </a:ext>
            </a:extLst>
          </p:cNvPr>
          <p:cNvSpPr>
            <a:spLocks noGrp="1" noChangeArrowheads="1"/>
          </p:cNvSpPr>
          <p:nvPr>
            <p:ph type="sldNum" sz="quarter" idx="12"/>
          </p:nvPr>
        </p:nvSpPr>
        <p:spPr>
          <a:ln/>
        </p:spPr>
        <p:txBody>
          <a:bodyPr/>
          <a:lstStyle>
            <a:lvl1pPr>
              <a:defRPr/>
            </a:lvl1pPr>
          </a:lstStyle>
          <a:p>
            <a:pPr>
              <a:defRPr/>
            </a:pPr>
            <a:fld id="{85386CDE-7495-4370-9A93-3C2B50C73C62}" type="slidenum">
              <a:rPr lang="en-US" altLang="zh-CN"/>
              <a:pPr>
                <a:defRPr/>
              </a:pPr>
              <a:t>‹#›</a:t>
            </a:fld>
            <a:endParaRPr lang="en-US" altLang="zh-CN"/>
          </a:p>
        </p:txBody>
      </p:sp>
    </p:spTree>
    <p:extLst>
      <p:ext uri="{BB962C8B-B14F-4D97-AF65-F5344CB8AC3E}">
        <p14:creationId xmlns:p14="http://schemas.microsoft.com/office/powerpoint/2010/main" val="210854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12CE80B5-4413-060E-5FEF-DD99EB270815}"/>
              </a:ext>
            </a:extLst>
          </p:cNvPr>
          <p:cNvSpPr>
            <a:spLocks noGrp="1" noChangeArrowheads="1"/>
          </p:cNvSpPr>
          <p:nvPr>
            <p:ph type="dt" sz="half" idx="10"/>
          </p:nvPr>
        </p:nvSpPr>
        <p:spPr>
          <a:xfrm>
            <a:off x="301625" y="6245225"/>
            <a:ext cx="2289175" cy="476250"/>
          </a:xfrm>
          <a:prstGeom prst="rect">
            <a:avLst/>
          </a:prstGeom>
          <a:ln/>
        </p:spPr>
        <p:txBody>
          <a:bodyPr/>
          <a:lstStyle>
            <a:lvl1pPr>
              <a:defRPr/>
            </a:lvl1pPr>
          </a:lstStyle>
          <a:p>
            <a:pPr>
              <a:defRPr/>
            </a:pPr>
            <a:fld id="{A1B784BF-4782-4DC4-8F3D-84DA12DCA918}" type="datetime8">
              <a:rPr lang="zh-CN" altLang="en-US"/>
              <a:pPr>
                <a:defRPr/>
              </a:pPr>
              <a:t>2023年4月11日10时56分</a:t>
            </a:fld>
            <a:endParaRPr lang="en-US" altLang="zh-CN"/>
          </a:p>
        </p:txBody>
      </p:sp>
      <p:sp>
        <p:nvSpPr>
          <p:cNvPr id="6" name="Rectangle 5">
            <a:extLst>
              <a:ext uri="{FF2B5EF4-FFF2-40B4-BE49-F238E27FC236}">
                <a16:creationId xmlns:a16="http://schemas.microsoft.com/office/drawing/2014/main" id="{A21D51D1-C180-6DA4-CFCF-6D90B8B8D302}"/>
              </a:ext>
            </a:extLst>
          </p:cNvPr>
          <p:cNvSpPr>
            <a:spLocks noGrp="1" noChangeArrowheads="1"/>
          </p:cNvSpPr>
          <p:nvPr>
            <p:ph type="ftr" sz="quarter" idx="11"/>
          </p:nvPr>
        </p:nvSpPr>
        <p:spPr>
          <a:ln/>
        </p:spPr>
        <p:txBody>
          <a:bodyPr/>
          <a:lstStyle>
            <a:lvl1pPr>
              <a:defRPr/>
            </a:lvl1pPr>
          </a:lstStyle>
          <a:p>
            <a:pPr>
              <a:defRPr/>
            </a:pPr>
            <a:r>
              <a:rPr lang="zh-CN" altLang="en-US"/>
              <a:t>哈尔滨工业大学计算机学院  苏小红</a:t>
            </a:r>
          </a:p>
        </p:txBody>
      </p:sp>
      <p:sp>
        <p:nvSpPr>
          <p:cNvPr id="7" name="Rectangle 6">
            <a:extLst>
              <a:ext uri="{FF2B5EF4-FFF2-40B4-BE49-F238E27FC236}">
                <a16:creationId xmlns:a16="http://schemas.microsoft.com/office/drawing/2014/main" id="{F460F80E-2512-9ACE-5E54-AC9329761B81}"/>
              </a:ext>
            </a:extLst>
          </p:cNvPr>
          <p:cNvSpPr>
            <a:spLocks noGrp="1" noChangeArrowheads="1"/>
          </p:cNvSpPr>
          <p:nvPr>
            <p:ph type="sldNum" sz="quarter" idx="12"/>
          </p:nvPr>
        </p:nvSpPr>
        <p:spPr>
          <a:ln/>
        </p:spPr>
        <p:txBody>
          <a:bodyPr/>
          <a:lstStyle>
            <a:lvl1pPr>
              <a:defRPr/>
            </a:lvl1pPr>
          </a:lstStyle>
          <a:p>
            <a:pPr>
              <a:defRPr/>
            </a:pPr>
            <a:fld id="{D686B89C-6AC8-407F-A82D-90CB353495E4}" type="slidenum">
              <a:rPr lang="en-US" altLang="zh-CN"/>
              <a:pPr>
                <a:defRPr/>
              </a:pPr>
              <a:t>‹#›</a:t>
            </a:fld>
            <a:endParaRPr lang="en-US" altLang="zh-CN"/>
          </a:p>
        </p:txBody>
      </p:sp>
    </p:spTree>
    <p:extLst>
      <p:ext uri="{BB962C8B-B14F-4D97-AF65-F5344CB8AC3E}">
        <p14:creationId xmlns:p14="http://schemas.microsoft.com/office/powerpoint/2010/main" val="163454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3D561543-1338-11F5-806E-06DD97A53FA9}"/>
              </a:ext>
            </a:extLst>
          </p:cNvPr>
          <p:cNvSpPr>
            <a:spLocks noGrp="1" noChangeArrowheads="1"/>
          </p:cNvSpPr>
          <p:nvPr>
            <p:ph type="dt" sz="half" idx="10"/>
          </p:nvPr>
        </p:nvSpPr>
        <p:spPr>
          <a:xfrm>
            <a:off x="301625" y="6245225"/>
            <a:ext cx="2289175" cy="476250"/>
          </a:xfrm>
          <a:prstGeom prst="rect">
            <a:avLst/>
          </a:prstGeom>
          <a:ln/>
        </p:spPr>
        <p:txBody>
          <a:bodyPr/>
          <a:lstStyle>
            <a:lvl1pPr>
              <a:defRPr/>
            </a:lvl1pPr>
          </a:lstStyle>
          <a:p>
            <a:pPr>
              <a:defRPr/>
            </a:pPr>
            <a:fld id="{CB324C9F-466D-4018-A402-9B63D453A272}" type="datetime8">
              <a:rPr lang="zh-CN" altLang="en-US"/>
              <a:pPr>
                <a:defRPr/>
              </a:pPr>
              <a:t>2023年4月11日10时56分</a:t>
            </a:fld>
            <a:endParaRPr lang="en-US" altLang="zh-CN"/>
          </a:p>
        </p:txBody>
      </p:sp>
      <p:sp>
        <p:nvSpPr>
          <p:cNvPr id="8" name="Rectangle 5">
            <a:extLst>
              <a:ext uri="{FF2B5EF4-FFF2-40B4-BE49-F238E27FC236}">
                <a16:creationId xmlns:a16="http://schemas.microsoft.com/office/drawing/2014/main" id="{D9E168BD-C758-FC9B-EBAD-A13D01640C3B}"/>
              </a:ext>
            </a:extLst>
          </p:cNvPr>
          <p:cNvSpPr>
            <a:spLocks noGrp="1" noChangeArrowheads="1"/>
          </p:cNvSpPr>
          <p:nvPr>
            <p:ph type="ftr" sz="quarter" idx="11"/>
          </p:nvPr>
        </p:nvSpPr>
        <p:spPr>
          <a:ln/>
        </p:spPr>
        <p:txBody>
          <a:bodyPr/>
          <a:lstStyle>
            <a:lvl1pPr>
              <a:defRPr/>
            </a:lvl1pPr>
          </a:lstStyle>
          <a:p>
            <a:pPr>
              <a:defRPr/>
            </a:pPr>
            <a:r>
              <a:rPr lang="zh-CN" altLang="en-US"/>
              <a:t>哈尔滨工业大学计算机学院  苏小红</a:t>
            </a:r>
          </a:p>
        </p:txBody>
      </p:sp>
      <p:sp>
        <p:nvSpPr>
          <p:cNvPr id="9" name="Rectangle 6">
            <a:extLst>
              <a:ext uri="{FF2B5EF4-FFF2-40B4-BE49-F238E27FC236}">
                <a16:creationId xmlns:a16="http://schemas.microsoft.com/office/drawing/2014/main" id="{F56F3C3D-62A4-6DCA-074F-036668DA1D91}"/>
              </a:ext>
            </a:extLst>
          </p:cNvPr>
          <p:cNvSpPr>
            <a:spLocks noGrp="1" noChangeArrowheads="1"/>
          </p:cNvSpPr>
          <p:nvPr>
            <p:ph type="sldNum" sz="quarter" idx="12"/>
          </p:nvPr>
        </p:nvSpPr>
        <p:spPr>
          <a:ln/>
        </p:spPr>
        <p:txBody>
          <a:bodyPr/>
          <a:lstStyle>
            <a:lvl1pPr>
              <a:defRPr/>
            </a:lvl1pPr>
          </a:lstStyle>
          <a:p>
            <a:pPr>
              <a:defRPr/>
            </a:pPr>
            <a:fld id="{F93F67F1-5CDD-4B3C-9C5F-49206159492B}" type="slidenum">
              <a:rPr lang="en-US" altLang="zh-CN"/>
              <a:pPr>
                <a:defRPr/>
              </a:pPr>
              <a:t>‹#›</a:t>
            </a:fld>
            <a:endParaRPr lang="en-US" altLang="zh-CN"/>
          </a:p>
        </p:txBody>
      </p:sp>
    </p:spTree>
    <p:extLst>
      <p:ext uri="{BB962C8B-B14F-4D97-AF65-F5344CB8AC3E}">
        <p14:creationId xmlns:p14="http://schemas.microsoft.com/office/powerpoint/2010/main" val="120864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EE02FD87-3FE7-808A-BC3F-FB044D7055FD}"/>
              </a:ext>
            </a:extLst>
          </p:cNvPr>
          <p:cNvSpPr>
            <a:spLocks noGrp="1" noChangeArrowheads="1"/>
          </p:cNvSpPr>
          <p:nvPr>
            <p:ph type="dt" sz="half" idx="10"/>
          </p:nvPr>
        </p:nvSpPr>
        <p:spPr>
          <a:xfrm>
            <a:off x="301625" y="6245225"/>
            <a:ext cx="2289175" cy="476250"/>
          </a:xfrm>
          <a:prstGeom prst="rect">
            <a:avLst/>
          </a:prstGeom>
          <a:ln/>
        </p:spPr>
        <p:txBody>
          <a:bodyPr/>
          <a:lstStyle>
            <a:lvl1pPr>
              <a:defRPr/>
            </a:lvl1pPr>
          </a:lstStyle>
          <a:p>
            <a:pPr>
              <a:defRPr/>
            </a:pPr>
            <a:fld id="{E6BBDD39-4229-48BC-A422-4138BF53D319}" type="datetime8">
              <a:rPr lang="zh-CN" altLang="en-US"/>
              <a:pPr>
                <a:defRPr/>
              </a:pPr>
              <a:t>2023年4月11日10时56分</a:t>
            </a:fld>
            <a:endParaRPr lang="en-US" altLang="zh-CN"/>
          </a:p>
        </p:txBody>
      </p:sp>
      <p:sp>
        <p:nvSpPr>
          <p:cNvPr id="4" name="Rectangle 5">
            <a:extLst>
              <a:ext uri="{FF2B5EF4-FFF2-40B4-BE49-F238E27FC236}">
                <a16:creationId xmlns:a16="http://schemas.microsoft.com/office/drawing/2014/main" id="{35ED8FDD-DB76-853A-8E32-695F2699E60D}"/>
              </a:ext>
            </a:extLst>
          </p:cNvPr>
          <p:cNvSpPr>
            <a:spLocks noGrp="1" noChangeArrowheads="1"/>
          </p:cNvSpPr>
          <p:nvPr>
            <p:ph type="ftr" sz="quarter" idx="11"/>
          </p:nvPr>
        </p:nvSpPr>
        <p:spPr>
          <a:ln/>
        </p:spPr>
        <p:txBody>
          <a:bodyPr/>
          <a:lstStyle>
            <a:lvl1pPr>
              <a:defRPr/>
            </a:lvl1pPr>
          </a:lstStyle>
          <a:p>
            <a:pPr>
              <a:defRPr/>
            </a:pPr>
            <a:r>
              <a:rPr lang="zh-CN" altLang="en-US"/>
              <a:t>哈尔滨工业大学计算机学院  苏小红</a:t>
            </a:r>
          </a:p>
        </p:txBody>
      </p:sp>
      <p:sp>
        <p:nvSpPr>
          <p:cNvPr id="5" name="Rectangle 6">
            <a:extLst>
              <a:ext uri="{FF2B5EF4-FFF2-40B4-BE49-F238E27FC236}">
                <a16:creationId xmlns:a16="http://schemas.microsoft.com/office/drawing/2014/main" id="{6736FAC6-F573-FBC6-6506-408F8DE82652}"/>
              </a:ext>
            </a:extLst>
          </p:cNvPr>
          <p:cNvSpPr>
            <a:spLocks noGrp="1" noChangeArrowheads="1"/>
          </p:cNvSpPr>
          <p:nvPr>
            <p:ph type="sldNum" sz="quarter" idx="12"/>
          </p:nvPr>
        </p:nvSpPr>
        <p:spPr>
          <a:ln/>
        </p:spPr>
        <p:txBody>
          <a:bodyPr/>
          <a:lstStyle>
            <a:lvl1pPr>
              <a:defRPr/>
            </a:lvl1pPr>
          </a:lstStyle>
          <a:p>
            <a:pPr>
              <a:defRPr/>
            </a:pPr>
            <a:fld id="{926BC368-D892-411A-9606-9EB0F44B22D0}" type="slidenum">
              <a:rPr lang="en-US" altLang="zh-CN"/>
              <a:pPr>
                <a:defRPr/>
              </a:pPr>
              <a:t>‹#›</a:t>
            </a:fld>
            <a:endParaRPr lang="en-US" altLang="zh-CN"/>
          </a:p>
        </p:txBody>
      </p:sp>
    </p:spTree>
    <p:extLst>
      <p:ext uri="{BB962C8B-B14F-4D97-AF65-F5344CB8AC3E}">
        <p14:creationId xmlns:p14="http://schemas.microsoft.com/office/powerpoint/2010/main" val="3910962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63B1F16-0686-C647-A258-FC268D419E0C}"/>
              </a:ext>
            </a:extLst>
          </p:cNvPr>
          <p:cNvSpPr>
            <a:spLocks noGrp="1" noChangeArrowheads="1"/>
          </p:cNvSpPr>
          <p:nvPr>
            <p:ph type="dt" sz="half" idx="10"/>
          </p:nvPr>
        </p:nvSpPr>
        <p:spPr>
          <a:xfrm>
            <a:off x="301625" y="6245225"/>
            <a:ext cx="2289175" cy="476250"/>
          </a:xfrm>
          <a:prstGeom prst="rect">
            <a:avLst/>
          </a:prstGeom>
          <a:ln/>
        </p:spPr>
        <p:txBody>
          <a:bodyPr/>
          <a:lstStyle>
            <a:lvl1pPr>
              <a:defRPr/>
            </a:lvl1pPr>
          </a:lstStyle>
          <a:p>
            <a:pPr>
              <a:defRPr/>
            </a:pPr>
            <a:fld id="{FA78E9E2-BAE6-46AA-A106-948D69EC285F}" type="datetime8">
              <a:rPr lang="zh-CN" altLang="en-US"/>
              <a:pPr>
                <a:defRPr/>
              </a:pPr>
              <a:t>2023年4月11日10时56分</a:t>
            </a:fld>
            <a:endParaRPr lang="en-US" altLang="zh-CN"/>
          </a:p>
        </p:txBody>
      </p:sp>
      <p:sp>
        <p:nvSpPr>
          <p:cNvPr id="3" name="Rectangle 5">
            <a:extLst>
              <a:ext uri="{FF2B5EF4-FFF2-40B4-BE49-F238E27FC236}">
                <a16:creationId xmlns:a16="http://schemas.microsoft.com/office/drawing/2014/main" id="{1A5BBCFD-0E3E-CAE0-9339-A223A6C8DF8D}"/>
              </a:ext>
            </a:extLst>
          </p:cNvPr>
          <p:cNvSpPr>
            <a:spLocks noGrp="1" noChangeArrowheads="1"/>
          </p:cNvSpPr>
          <p:nvPr>
            <p:ph type="ftr" sz="quarter" idx="11"/>
          </p:nvPr>
        </p:nvSpPr>
        <p:spPr>
          <a:ln/>
        </p:spPr>
        <p:txBody>
          <a:bodyPr/>
          <a:lstStyle>
            <a:lvl1pPr>
              <a:defRPr/>
            </a:lvl1pPr>
          </a:lstStyle>
          <a:p>
            <a:pPr>
              <a:defRPr/>
            </a:pPr>
            <a:r>
              <a:rPr lang="zh-CN" altLang="en-US"/>
              <a:t>哈尔滨工业大学计算机学院  苏小红</a:t>
            </a:r>
          </a:p>
        </p:txBody>
      </p:sp>
      <p:sp>
        <p:nvSpPr>
          <p:cNvPr id="4" name="Rectangle 6">
            <a:extLst>
              <a:ext uri="{FF2B5EF4-FFF2-40B4-BE49-F238E27FC236}">
                <a16:creationId xmlns:a16="http://schemas.microsoft.com/office/drawing/2014/main" id="{533E6940-80E6-4B11-20B2-A9D60A6C23FA}"/>
              </a:ext>
            </a:extLst>
          </p:cNvPr>
          <p:cNvSpPr>
            <a:spLocks noGrp="1" noChangeArrowheads="1"/>
          </p:cNvSpPr>
          <p:nvPr>
            <p:ph type="sldNum" sz="quarter" idx="12"/>
          </p:nvPr>
        </p:nvSpPr>
        <p:spPr>
          <a:ln/>
        </p:spPr>
        <p:txBody>
          <a:bodyPr/>
          <a:lstStyle>
            <a:lvl1pPr>
              <a:defRPr/>
            </a:lvl1pPr>
          </a:lstStyle>
          <a:p>
            <a:pPr>
              <a:defRPr/>
            </a:pPr>
            <a:fld id="{3CBA8C2C-8E54-49B2-9761-0CF92C80412B}" type="slidenum">
              <a:rPr lang="en-US" altLang="zh-CN"/>
              <a:pPr>
                <a:defRPr/>
              </a:pPr>
              <a:t>‹#›</a:t>
            </a:fld>
            <a:endParaRPr lang="en-US" altLang="zh-CN"/>
          </a:p>
        </p:txBody>
      </p:sp>
    </p:spTree>
    <p:extLst>
      <p:ext uri="{BB962C8B-B14F-4D97-AF65-F5344CB8AC3E}">
        <p14:creationId xmlns:p14="http://schemas.microsoft.com/office/powerpoint/2010/main" val="1716407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EA83095F-C7A6-F854-428A-C648DF7115D5}"/>
              </a:ext>
            </a:extLst>
          </p:cNvPr>
          <p:cNvSpPr>
            <a:spLocks noGrp="1" noChangeArrowheads="1"/>
          </p:cNvSpPr>
          <p:nvPr>
            <p:ph type="dt" sz="half" idx="10"/>
          </p:nvPr>
        </p:nvSpPr>
        <p:spPr>
          <a:xfrm>
            <a:off x="301625" y="6245225"/>
            <a:ext cx="2289175" cy="476250"/>
          </a:xfrm>
          <a:prstGeom prst="rect">
            <a:avLst/>
          </a:prstGeom>
          <a:ln/>
        </p:spPr>
        <p:txBody>
          <a:bodyPr/>
          <a:lstStyle>
            <a:lvl1pPr>
              <a:defRPr/>
            </a:lvl1pPr>
          </a:lstStyle>
          <a:p>
            <a:pPr>
              <a:defRPr/>
            </a:pPr>
            <a:fld id="{897B43BA-77C4-4C98-B63D-BA7F8A98AFBA}" type="datetime8">
              <a:rPr lang="zh-CN" altLang="en-US"/>
              <a:pPr>
                <a:defRPr/>
              </a:pPr>
              <a:t>2023年4月11日10时56分</a:t>
            </a:fld>
            <a:endParaRPr lang="en-US" altLang="zh-CN"/>
          </a:p>
        </p:txBody>
      </p:sp>
      <p:sp>
        <p:nvSpPr>
          <p:cNvPr id="6" name="Rectangle 5">
            <a:extLst>
              <a:ext uri="{FF2B5EF4-FFF2-40B4-BE49-F238E27FC236}">
                <a16:creationId xmlns:a16="http://schemas.microsoft.com/office/drawing/2014/main" id="{63C3BAC4-AA3C-C7D9-FE1D-378AC62B3706}"/>
              </a:ext>
            </a:extLst>
          </p:cNvPr>
          <p:cNvSpPr>
            <a:spLocks noGrp="1" noChangeArrowheads="1"/>
          </p:cNvSpPr>
          <p:nvPr>
            <p:ph type="ftr" sz="quarter" idx="11"/>
          </p:nvPr>
        </p:nvSpPr>
        <p:spPr>
          <a:ln/>
        </p:spPr>
        <p:txBody>
          <a:bodyPr/>
          <a:lstStyle>
            <a:lvl1pPr>
              <a:defRPr/>
            </a:lvl1pPr>
          </a:lstStyle>
          <a:p>
            <a:pPr>
              <a:defRPr/>
            </a:pPr>
            <a:r>
              <a:rPr lang="zh-CN" altLang="en-US"/>
              <a:t>哈尔滨工业大学计算机学院  苏小红</a:t>
            </a:r>
          </a:p>
        </p:txBody>
      </p:sp>
      <p:sp>
        <p:nvSpPr>
          <p:cNvPr id="7" name="Rectangle 6">
            <a:extLst>
              <a:ext uri="{FF2B5EF4-FFF2-40B4-BE49-F238E27FC236}">
                <a16:creationId xmlns:a16="http://schemas.microsoft.com/office/drawing/2014/main" id="{1C85649A-9D00-D81B-2FDD-12BB31AB644C}"/>
              </a:ext>
            </a:extLst>
          </p:cNvPr>
          <p:cNvSpPr>
            <a:spLocks noGrp="1" noChangeArrowheads="1"/>
          </p:cNvSpPr>
          <p:nvPr>
            <p:ph type="sldNum" sz="quarter" idx="12"/>
          </p:nvPr>
        </p:nvSpPr>
        <p:spPr>
          <a:ln/>
        </p:spPr>
        <p:txBody>
          <a:bodyPr/>
          <a:lstStyle>
            <a:lvl1pPr>
              <a:defRPr/>
            </a:lvl1pPr>
          </a:lstStyle>
          <a:p>
            <a:pPr>
              <a:defRPr/>
            </a:pPr>
            <a:fld id="{73E7D5AC-D398-4574-901A-D24E1CFBD419}" type="slidenum">
              <a:rPr lang="en-US" altLang="zh-CN"/>
              <a:pPr>
                <a:defRPr/>
              </a:pPr>
              <a:t>‹#›</a:t>
            </a:fld>
            <a:endParaRPr lang="en-US" altLang="zh-CN"/>
          </a:p>
        </p:txBody>
      </p:sp>
    </p:spTree>
    <p:extLst>
      <p:ext uri="{BB962C8B-B14F-4D97-AF65-F5344CB8AC3E}">
        <p14:creationId xmlns:p14="http://schemas.microsoft.com/office/powerpoint/2010/main" val="2573941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139756AC-2CC8-5BE2-35AB-6A74006C59D4}"/>
              </a:ext>
            </a:extLst>
          </p:cNvPr>
          <p:cNvSpPr>
            <a:spLocks noGrp="1" noChangeArrowheads="1"/>
          </p:cNvSpPr>
          <p:nvPr>
            <p:ph type="dt" sz="half" idx="10"/>
          </p:nvPr>
        </p:nvSpPr>
        <p:spPr>
          <a:xfrm>
            <a:off x="301625" y="6245225"/>
            <a:ext cx="2289175" cy="476250"/>
          </a:xfrm>
          <a:prstGeom prst="rect">
            <a:avLst/>
          </a:prstGeom>
          <a:ln/>
        </p:spPr>
        <p:txBody>
          <a:bodyPr/>
          <a:lstStyle>
            <a:lvl1pPr>
              <a:defRPr/>
            </a:lvl1pPr>
          </a:lstStyle>
          <a:p>
            <a:pPr>
              <a:defRPr/>
            </a:pPr>
            <a:fld id="{4C487974-A539-4BA5-AA8F-00BF02F5213B}" type="datetime8">
              <a:rPr lang="zh-CN" altLang="en-US"/>
              <a:pPr>
                <a:defRPr/>
              </a:pPr>
              <a:t>2023年4月11日10时56分</a:t>
            </a:fld>
            <a:endParaRPr lang="en-US" altLang="zh-CN"/>
          </a:p>
        </p:txBody>
      </p:sp>
      <p:sp>
        <p:nvSpPr>
          <p:cNvPr id="6" name="Rectangle 5">
            <a:extLst>
              <a:ext uri="{FF2B5EF4-FFF2-40B4-BE49-F238E27FC236}">
                <a16:creationId xmlns:a16="http://schemas.microsoft.com/office/drawing/2014/main" id="{DF72B616-5924-064C-C38A-27D4CACD1A35}"/>
              </a:ext>
            </a:extLst>
          </p:cNvPr>
          <p:cNvSpPr>
            <a:spLocks noGrp="1" noChangeArrowheads="1"/>
          </p:cNvSpPr>
          <p:nvPr>
            <p:ph type="ftr" sz="quarter" idx="11"/>
          </p:nvPr>
        </p:nvSpPr>
        <p:spPr>
          <a:ln/>
        </p:spPr>
        <p:txBody>
          <a:bodyPr/>
          <a:lstStyle>
            <a:lvl1pPr>
              <a:defRPr/>
            </a:lvl1pPr>
          </a:lstStyle>
          <a:p>
            <a:pPr>
              <a:defRPr/>
            </a:pPr>
            <a:r>
              <a:rPr lang="zh-CN" altLang="en-US"/>
              <a:t>哈尔滨工业大学计算机学院  苏小红</a:t>
            </a:r>
          </a:p>
        </p:txBody>
      </p:sp>
      <p:sp>
        <p:nvSpPr>
          <p:cNvPr id="7" name="Rectangle 6">
            <a:extLst>
              <a:ext uri="{FF2B5EF4-FFF2-40B4-BE49-F238E27FC236}">
                <a16:creationId xmlns:a16="http://schemas.microsoft.com/office/drawing/2014/main" id="{AAABFAE2-1F93-089F-1A2B-709F4B766896}"/>
              </a:ext>
            </a:extLst>
          </p:cNvPr>
          <p:cNvSpPr>
            <a:spLocks noGrp="1" noChangeArrowheads="1"/>
          </p:cNvSpPr>
          <p:nvPr>
            <p:ph type="sldNum" sz="quarter" idx="12"/>
          </p:nvPr>
        </p:nvSpPr>
        <p:spPr>
          <a:ln/>
        </p:spPr>
        <p:txBody>
          <a:bodyPr/>
          <a:lstStyle>
            <a:lvl1pPr>
              <a:defRPr/>
            </a:lvl1pPr>
          </a:lstStyle>
          <a:p>
            <a:pPr>
              <a:defRPr/>
            </a:pPr>
            <a:fld id="{D7E5C15B-4BF6-4946-8065-4628D7E3AEB4}" type="slidenum">
              <a:rPr lang="en-US" altLang="zh-CN"/>
              <a:pPr>
                <a:defRPr/>
              </a:pPr>
              <a:t>‹#›</a:t>
            </a:fld>
            <a:endParaRPr lang="en-US" altLang="zh-CN"/>
          </a:p>
        </p:txBody>
      </p:sp>
    </p:spTree>
    <p:extLst>
      <p:ext uri="{BB962C8B-B14F-4D97-AF65-F5344CB8AC3E}">
        <p14:creationId xmlns:p14="http://schemas.microsoft.com/office/powerpoint/2010/main" val="2196096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5FB5E51-DA57-A445-59E2-881715141718}"/>
              </a:ext>
            </a:extLst>
          </p:cNvPr>
          <p:cNvSpPr>
            <a:spLocks noGrp="1" noRot="1" noChangeArrowheads="1"/>
          </p:cNvSpPr>
          <p:nvPr>
            <p:ph type="title"/>
          </p:nvPr>
        </p:nvSpPr>
        <p:spPr bwMode="auto">
          <a:xfrm>
            <a:off x="301625" y="228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41238EF0-D198-2587-C0CB-ECAA97FFE651}"/>
              </a:ext>
            </a:extLst>
          </p:cNvPr>
          <p:cNvSpPr>
            <a:spLocks noGrp="1" noRot="1" noChangeArrowheads="1"/>
          </p:cNvSpPr>
          <p:nvPr>
            <p:ph type="body" idx="1"/>
          </p:nvPr>
        </p:nvSpPr>
        <p:spPr bwMode="auto">
          <a:xfrm>
            <a:off x="301625" y="1600200"/>
            <a:ext cx="854075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36229" name="Rectangle 5">
            <a:extLst>
              <a:ext uri="{FF2B5EF4-FFF2-40B4-BE49-F238E27FC236}">
                <a16:creationId xmlns:a16="http://schemas.microsoft.com/office/drawing/2014/main" id="{2EE38DED-9D2E-897E-D3DA-EA78D946B8C1}"/>
              </a:ext>
            </a:extLst>
          </p:cNvPr>
          <p:cNvSpPr>
            <a:spLocks noGrp="1" noChangeArrowheads="1"/>
          </p:cNvSpPr>
          <p:nvPr>
            <p:ph type="ftr" sz="quarter" idx="3"/>
          </p:nvPr>
        </p:nvSpPr>
        <p:spPr bwMode="auto">
          <a:xfrm>
            <a:off x="2771775" y="6524625"/>
            <a:ext cx="3600450" cy="196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solidFill>
                  <a:schemeClr val="bg1"/>
                </a:solidFill>
                <a:latin typeface="Arial" charset="0"/>
              </a:defRPr>
            </a:lvl1pPr>
          </a:lstStyle>
          <a:p>
            <a:pPr>
              <a:defRPr/>
            </a:pPr>
            <a:r>
              <a:rPr lang="zh-CN" altLang="en-US"/>
              <a:t>哈尔滨工业大学计算机学院  苏小红</a:t>
            </a:r>
          </a:p>
        </p:txBody>
      </p:sp>
      <p:sp>
        <p:nvSpPr>
          <p:cNvPr id="436230" name="Rectangle 6">
            <a:extLst>
              <a:ext uri="{FF2B5EF4-FFF2-40B4-BE49-F238E27FC236}">
                <a16:creationId xmlns:a16="http://schemas.microsoft.com/office/drawing/2014/main" id="{94FD9CAF-132F-2E35-127E-55B435F40642}"/>
              </a:ext>
            </a:extLst>
          </p:cNvPr>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9DB24DC9-041F-41F0-90BA-84BEB3FA2F0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62"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Lst>
  <p:hf hdr="0" dt="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charset="0"/>
          <a:ea typeface="宋体" pitchFamily="2" charset="-122"/>
        </a:defRPr>
      </a:lvl2pPr>
      <a:lvl3pPr algn="ctr" rtl="0" eaLnBrk="0" fontAlgn="base" hangingPunct="0">
        <a:spcBef>
          <a:spcPct val="0"/>
        </a:spcBef>
        <a:spcAft>
          <a:spcPct val="0"/>
        </a:spcAft>
        <a:defRPr sz="4400" b="1">
          <a:solidFill>
            <a:schemeClr val="tx2"/>
          </a:solidFill>
          <a:latin typeface="Arial" charset="0"/>
          <a:ea typeface="宋体" pitchFamily="2" charset="-122"/>
        </a:defRPr>
      </a:lvl3pPr>
      <a:lvl4pPr algn="ctr" rtl="0" eaLnBrk="0" fontAlgn="base" hangingPunct="0">
        <a:spcBef>
          <a:spcPct val="0"/>
        </a:spcBef>
        <a:spcAft>
          <a:spcPct val="0"/>
        </a:spcAft>
        <a:defRPr sz="4400" b="1">
          <a:solidFill>
            <a:schemeClr val="tx2"/>
          </a:solidFill>
          <a:latin typeface="Arial" charset="0"/>
          <a:ea typeface="宋体" pitchFamily="2" charset="-122"/>
        </a:defRPr>
      </a:lvl4pPr>
      <a:lvl5pPr algn="ctr" rtl="0" eaLnBrk="0" fontAlgn="base" hangingPunct="0">
        <a:spcBef>
          <a:spcPct val="0"/>
        </a:spcBef>
        <a:spcAft>
          <a:spcPct val="0"/>
        </a:spcAft>
        <a:defRPr sz="4400" b="1">
          <a:solidFill>
            <a:schemeClr val="tx2"/>
          </a:solidFill>
          <a:latin typeface="Arial" charset="0"/>
          <a:ea typeface="宋体" pitchFamily="2" charset="-122"/>
        </a:defRPr>
      </a:lvl5pPr>
      <a:lvl6pPr marL="457200" algn="ctr" rtl="0" fontAlgn="base">
        <a:spcBef>
          <a:spcPct val="0"/>
        </a:spcBef>
        <a:spcAft>
          <a:spcPct val="0"/>
        </a:spcAft>
        <a:defRPr sz="4400" b="1">
          <a:solidFill>
            <a:schemeClr val="tx2"/>
          </a:solidFill>
          <a:latin typeface="Arial" charset="0"/>
          <a:ea typeface="宋体" pitchFamily="2" charset="-122"/>
        </a:defRPr>
      </a:lvl6pPr>
      <a:lvl7pPr marL="914400" algn="ctr" rtl="0" fontAlgn="base">
        <a:spcBef>
          <a:spcPct val="0"/>
        </a:spcBef>
        <a:spcAft>
          <a:spcPct val="0"/>
        </a:spcAft>
        <a:defRPr sz="4400" b="1">
          <a:solidFill>
            <a:schemeClr val="tx2"/>
          </a:solidFill>
          <a:latin typeface="Arial" charset="0"/>
          <a:ea typeface="宋体" pitchFamily="2" charset="-122"/>
        </a:defRPr>
      </a:lvl7pPr>
      <a:lvl8pPr marL="1371600" algn="ctr" rtl="0" fontAlgn="base">
        <a:spcBef>
          <a:spcPct val="0"/>
        </a:spcBef>
        <a:spcAft>
          <a:spcPct val="0"/>
        </a:spcAft>
        <a:defRPr sz="4400" b="1">
          <a:solidFill>
            <a:schemeClr val="tx2"/>
          </a:solidFill>
          <a:latin typeface="Arial" charset="0"/>
          <a:ea typeface="宋体" pitchFamily="2" charset="-122"/>
        </a:defRPr>
      </a:lvl8pPr>
      <a:lvl9pPr marL="1828800" algn="ctr" rtl="0" fontAlgn="base">
        <a:spcBef>
          <a:spcPct val="0"/>
        </a:spcBef>
        <a:spcAft>
          <a:spcPct val="0"/>
        </a:spcAft>
        <a:defRPr sz="44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b="1">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b="1">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b="1">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b="1">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23.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22.wmf"/><Relationship Id="rId4" Type="http://schemas.openxmlformats.org/officeDocument/2006/relationships/oleObject" Target="../embeddings/oleObject2.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24.wmf"/><Relationship Id="rId7" Type="http://schemas.openxmlformats.org/officeDocument/2006/relationships/image" Target="../media/image26.wmf"/><Relationship Id="rId2" Type="http://schemas.openxmlformats.org/officeDocument/2006/relationships/oleObject" Target="../embeddings/oleObject4.bin"/><Relationship Id="rId1" Type="http://schemas.openxmlformats.org/officeDocument/2006/relationships/slideLayout" Target="../slideLayouts/slideLayout13.xml"/><Relationship Id="rId6" Type="http://schemas.openxmlformats.org/officeDocument/2006/relationships/oleObject" Target="../embeddings/oleObject6.bin"/><Relationship Id="rId5" Type="http://schemas.openxmlformats.org/officeDocument/2006/relationships/image" Target="../media/image25.wmf"/><Relationship Id="rId4" Type="http://schemas.openxmlformats.org/officeDocument/2006/relationships/oleObject" Target="../embeddings/oleObject5.bin"/><Relationship Id="rId9" Type="http://schemas.openxmlformats.org/officeDocument/2006/relationships/image" Target="../media/image27.wmf"/></Relationships>
</file>

<file path=ppt/slides/_rels/slide35.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14.bin"/><Relationship Id="rId3" Type="http://schemas.openxmlformats.org/officeDocument/2006/relationships/image" Target="../media/image29.wmf"/><Relationship Id="rId7" Type="http://schemas.openxmlformats.org/officeDocument/2006/relationships/oleObject" Target="../embeddings/oleObject11.bin"/><Relationship Id="rId12" Type="http://schemas.openxmlformats.org/officeDocument/2006/relationships/image" Target="../media/image34.wmf"/><Relationship Id="rId2" Type="http://schemas.openxmlformats.org/officeDocument/2006/relationships/oleObject" Target="../embeddings/oleObject9.bin"/><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oleObject" Target="../embeddings/oleObject13.bin"/><Relationship Id="rId5" Type="http://schemas.openxmlformats.org/officeDocument/2006/relationships/image" Target="../media/image30.wmf"/><Relationship Id="rId10" Type="http://schemas.openxmlformats.org/officeDocument/2006/relationships/image" Target="../media/image33.wmf"/><Relationship Id="rId4" Type="http://schemas.openxmlformats.org/officeDocument/2006/relationships/oleObject" Target="../embeddings/oleObject10.bin"/><Relationship Id="rId9" Type="http://schemas.openxmlformats.org/officeDocument/2006/relationships/oleObject" Target="../embeddings/oleObject12.bin"/><Relationship Id="rId14" Type="http://schemas.openxmlformats.org/officeDocument/2006/relationships/image" Target="../media/image35.wmf"/></Relationships>
</file>

<file path=ppt/slides/_rels/slide37.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36.wmf"/><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3.w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18.bin"/></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oleObject" Target="../embeddings/oleObject20.bin"/><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oleObject" Target="../embeddings/oleObject2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2.bin"/><Relationship Id="rId7" Type="http://schemas.openxmlformats.org/officeDocument/2006/relationships/image" Target="../media/image55.jpeg"/><Relationship Id="rId2" Type="http://schemas.openxmlformats.org/officeDocument/2006/relationships/image" Target="../media/image51.png"/><Relationship Id="rId1" Type="http://schemas.openxmlformats.org/officeDocument/2006/relationships/slideLayout" Target="../slideLayouts/slideLayout13.xml"/><Relationship Id="rId6" Type="http://schemas.openxmlformats.org/officeDocument/2006/relationships/image" Target="../media/image54.jpeg"/><Relationship Id="rId5" Type="http://schemas.openxmlformats.org/officeDocument/2006/relationships/image" Target="../media/image53.png"/><Relationship Id="rId4" Type="http://schemas.openxmlformats.org/officeDocument/2006/relationships/image" Target="../media/image52.png"/></Relationships>
</file>

<file path=ppt/slides/_rels/slide5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59.jpeg"/><Relationship Id="rId5" Type="http://schemas.openxmlformats.org/officeDocument/2006/relationships/image" Target="../media/image58.png"/><Relationship Id="rId4" Type="http://schemas.openxmlformats.org/officeDocument/2006/relationships/oleObject" Target="../embeddings/oleObject23.bin"/></Relationships>
</file>

<file path=ppt/slides/_rels/slide55.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3">
            <a:extLst>
              <a:ext uri="{FF2B5EF4-FFF2-40B4-BE49-F238E27FC236}">
                <a16:creationId xmlns:a16="http://schemas.microsoft.com/office/drawing/2014/main" id="{4830ACAD-D3D0-1609-CAAB-C545335AC21D}"/>
              </a:ext>
            </a:extLst>
          </p:cNvPr>
          <p:cNvSpPr>
            <a:spLocks noGrp="1" noRot="1" noChangeArrowheads="1"/>
          </p:cNvSpPr>
          <p:nvPr>
            <p:ph type="subTitle" idx="1"/>
          </p:nvPr>
        </p:nvSpPr>
        <p:spPr>
          <a:xfrm>
            <a:off x="467544" y="2421924"/>
            <a:ext cx="7993062" cy="1036488"/>
          </a:xfrm>
        </p:spPr>
        <p:txBody>
          <a:bodyPr/>
          <a:lstStyle/>
          <a:p>
            <a:pPr eaLnBrk="1" hangingPunct="1">
              <a:lnSpc>
                <a:spcPct val="80000"/>
              </a:lnSpc>
            </a:pPr>
            <a:r>
              <a:rPr lang="zh-CN" altLang="en-US" sz="5400" b="0" dirty="0">
                <a:latin typeface="宋体" panose="02010600030101010101" pitchFamily="2" charset="-122"/>
                <a:ea typeface="宋体" panose="02010600030101010101" pitchFamily="2" charset="-122"/>
              </a:rPr>
              <a:t>第</a:t>
            </a:r>
            <a:r>
              <a:rPr lang="en-US" altLang="zh-CN" sz="5400" b="0" dirty="0">
                <a:latin typeface="宋体" panose="02010600030101010101" pitchFamily="2" charset="-122"/>
                <a:ea typeface="宋体" panose="02010600030101010101" pitchFamily="2" charset="-122"/>
              </a:rPr>
              <a:t>6</a:t>
            </a:r>
            <a:r>
              <a:rPr lang="zh-CN" altLang="en-US" sz="5400" b="0" dirty="0">
                <a:latin typeface="宋体" panose="02010600030101010101" pitchFamily="2" charset="-122"/>
                <a:ea typeface="宋体" panose="02010600030101010101" pitchFamily="2" charset="-122"/>
              </a:rPr>
              <a:t>章</a:t>
            </a:r>
          </a:p>
          <a:p>
            <a:pPr eaLnBrk="1" hangingPunct="1">
              <a:lnSpc>
                <a:spcPct val="80000"/>
              </a:lnSpc>
            </a:pPr>
            <a:r>
              <a:rPr lang="zh-CN" altLang="en-US" sz="5400" b="0" dirty="0">
                <a:latin typeface="宋体" panose="02010600030101010101" pitchFamily="2" charset="-122"/>
                <a:ea typeface="宋体" panose="02010600030101010101" pitchFamily="2" charset="-122"/>
              </a:rPr>
              <a:t>实体几何造型基础</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页脚占位符 4">
            <a:extLst>
              <a:ext uri="{FF2B5EF4-FFF2-40B4-BE49-F238E27FC236}">
                <a16:creationId xmlns:a16="http://schemas.microsoft.com/office/drawing/2014/main" id="{45B55449-285C-DF71-27A2-F7E2CF79BD6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15363" name="灯片编号占位符 5">
            <a:extLst>
              <a:ext uri="{FF2B5EF4-FFF2-40B4-BE49-F238E27FC236}">
                <a16:creationId xmlns:a16="http://schemas.microsoft.com/office/drawing/2014/main" id="{9FFA58C7-AFF1-4C5F-309A-DE6E26C6ED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BE5133B-57CC-4F4E-A1F5-590F5C678F1F}" type="slidenum">
              <a:rPr lang="en-US" altLang="zh-CN" sz="1400" b="0"/>
              <a:pPr>
                <a:spcBef>
                  <a:spcPct val="0"/>
                </a:spcBef>
                <a:buClrTx/>
                <a:buSzTx/>
                <a:buFontTx/>
                <a:buNone/>
              </a:pPr>
              <a:t>10</a:t>
            </a:fld>
            <a:endParaRPr lang="en-US" altLang="zh-CN" sz="1400" b="0"/>
          </a:p>
        </p:txBody>
      </p:sp>
      <p:sp>
        <p:nvSpPr>
          <p:cNvPr id="15364" name="Rectangle 2">
            <a:extLst>
              <a:ext uri="{FF2B5EF4-FFF2-40B4-BE49-F238E27FC236}">
                <a16:creationId xmlns:a16="http://schemas.microsoft.com/office/drawing/2014/main" id="{4CFF690A-A09F-EF08-F895-6BD3ABE2E8AA}"/>
              </a:ext>
            </a:extLst>
          </p:cNvPr>
          <p:cNvSpPr>
            <a:spLocks noGrp="1" noRot="1" noChangeArrowheads="1"/>
          </p:cNvSpPr>
          <p:nvPr>
            <p:ph type="title"/>
          </p:nvPr>
        </p:nvSpPr>
        <p:spPr/>
        <p:txBody>
          <a:bodyPr/>
          <a:lstStyle/>
          <a:p>
            <a:pPr eaLnBrk="1" hangingPunct="1"/>
            <a:r>
              <a:rPr lang="zh-CN" altLang="en-US"/>
              <a:t>多面体模型（</a:t>
            </a:r>
            <a:r>
              <a:rPr lang="en-US" altLang="zh-CN"/>
              <a:t>1/10</a:t>
            </a:r>
            <a:r>
              <a:rPr lang="zh-CN" altLang="en-US"/>
              <a:t>）</a:t>
            </a:r>
          </a:p>
        </p:txBody>
      </p:sp>
      <p:sp>
        <p:nvSpPr>
          <p:cNvPr id="15365" name="Rectangle 3">
            <a:extLst>
              <a:ext uri="{FF2B5EF4-FFF2-40B4-BE49-F238E27FC236}">
                <a16:creationId xmlns:a16="http://schemas.microsoft.com/office/drawing/2014/main" id="{7E1E75BE-CFBF-B835-2DC7-36132CF54EBE}"/>
              </a:ext>
            </a:extLst>
          </p:cNvPr>
          <p:cNvSpPr>
            <a:spLocks noGrp="1" noRot="1" noChangeArrowheads="1"/>
          </p:cNvSpPr>
          <p:nvPr>
            <p:ph type="body" idx="1"/>
          </p:nvPr>
        </p:nvSpPr>
        <p:spPr/>
        <p:txBody>
          <a:bodyPr/>
          <a:lstStyle/>
          <a:p>
            <a:pPr eaLnBrk="1" hangingPunct="1"/>
            <a:r>
              <a:rPr lang="zh-CN" altLang="en-US"/>
              <a:t>每个多边形的数据被存储在多边形数据表中</a:t>
            </a:r>
          </a:p>
          <a:p>
            <a:pPr eaLnBrk="1" hangingPunct="1"/>
            <a:r>
              <a:rPr lang="zh-CN" altLang="en-US"/>
              <a:t>多边形数据表可分两组：</a:t>
            </a:r>
          </a:p>
          <a:p>
            <a:pPr lvl="1" eaLnBrk="1" hangingPunct="1"/>
            <a:r>
              <a:rPr lang="zh-CN" altLang="en-US"/>
              <a:t>几何表</a:t>
            </a:r>
          </a:p>
          <a:p>
            <a:pPr lvl="2" eaLnBrk="1" hangingPunct="1"/>
            <a:r>
              <a:rPr lang="zh-CN" altLang="en-US"/>
              <a:t>包括物体的几何数据（如顶点坐标等）和用来标识多边形表面空间取向的参数（如表面外法线方向） </a:t>
            </a:r>
          </a:p>
          <a:p>
            <a:pPr lvl="1" eaLnBrk="1" hangingPunct="1"/>
            <a:r>
              <a:rPr lang="zh-CN" altLang="en-US"/>
              <a:t>属性表</a:t>
            </a:r>
          </a:p>
          <a:p>
            <a:pPr lvl="2" eaLnBrk="1" hangingPunct="1"/>
            <a:r>
              <a:rPr lang="zh-CN" altLang="en-US"/>
              <a:t>包括物体透明度、表面反射系数以及纹理特征参数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4">
            <a:extLst>
              <a:ext uri="{FF2B5EF4-FFF2-40B4-BE49-F238E27FC236}">
                <a16:creationId xmlns:a16="http://schemas.microsoft.com/office/drawing/2014/main" id="{FCB3662D-6948-02DC-42FC-0D8EBD49F1C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16387" name="灯片编号占位符 5">
            <a:extLst>
              <a:ext uri="{FF2B5EF4-FFF2-40B4-BE49-F238E27FC236}">
                <a16:creationId xmlns:a16="http://schemas.microsoft.com/office/drawing/2014/main" id="{CCB5BDE9-370D-8CF0-6819-9B3DF8C7FFF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39596C3-A161-4FF9-BF7A-7C27ADC7589B}" type="slidenum">
              <a:rPr lang="en-US" altLang="zh-CN" sz="1400" b="0"/>
              <a:pPr>
                <a:spcBef>
                  <a:spcPct val="0"/>
                </a:spcBef>
                <a:buClrTx/>
                <a:buSzTx/>
                <a:buFontTx/>
                <a:buNone/>
              </a:pPr>
              <a:t>11</a:t>
            </a:fld>
            <a:endParaRPr lang="en-US" altLang="zh-CN" sz="1400" b="0"/>
          </a:p>
        </p:txBody>
      </p:sp>
      <p:sp>
        <p:nvSpPr>
          <p:cNvPr id="16388" name="Rectangle 2">
            <a:extLst>
              <a:ext uri="{FF2B5EF4-FFF2-40B4-BE49-F238E27FC236}">
                <a16:creationId xmlns:a16="http://schemas.microsoft.com/office/drawing/2014/main" id="{315BBD5D-5AAB-AFCB-F58A-62ED9EECE833}"/>
              </a:ext>
            </a:extLst>
          </p:cNvPr>
          <p:cNvSpPr>
            <a:spLocks noGrp="1" noRot="1" noChangeArrowheads="1"/>
          </p:cNvSpPr>
          <p:nvPr>
            <p:ph type="title"/>
          </p:nvPr>
        </p:nvSpPr>
        <p:spPr/>
        <p:txBody>
          <a:bodyPr/>
          <a:lstStyle/>
          <a:p>
            <a:pPr eaLnBrk="1" hangingPunct="1"/>
            <a:r>
              <a:rPr lang="zh-CN" altLang="en-US"/>
              <a:t>多面体模型（</a:t>
            </a:r>
            <a:r>
              <a:rPr lang="en-US" altLang="zh-CN"/>
              <a:t>2/10</a:t>
            </a:r>
            <a:r>
              <a:rPr lang="zh-CN" altLang="en-US"/>
              <a:t>）</a:t>
            </a:r>
          </a:p>
        </p:txBody>
      </p:sp>
      <p:sp>
        <p:nvSpPr>
          <p:cNvPr id="16389" name="Rectangle 3">
            <a:extLst>
              <a:ext uri="{FF2B5EF4-FFF2-40B4-BE49-F238E27FC236}">
                <a16:creationId xmlns:a16="http://schemas.microsoft.com/office/drawing/2014/main" id="{BEC82D9F-6A9A-D466-E02A-6910040B01D7}"/>
              </a:ext>
            </a:extLst>
          </p:cNvPr>
          <p:cNvSpPr>
            <a:spLocks noGrp="1" noRot="1" noChangeArrowheads="1"/>
          </p:cNvSpPr>
          <p:nvPr>
            <p:ph type="body" idx="1"/>
          </p:nvPr>
        </p:nvSpPr>
        <p:spPr/>
        <p:txBody>
          <a:bodyPr/>
          <a:lstStyle/>
          <a:p>
            <a:pPr eaLnBrk="1" hangingPunct="1"/>
            <a:r>
              <a:rPr lang="zh-CN" altLang="en-US"/>
              <a:t>通常以层次结构存储 </a:t>
            </a:r>
          </a:p>
        </p:txBody>
      </p:sp>
      <p:grpSp>
        <p:nvGrpSpPr>
          <p:cNvPr id="16390" name="Group 4">
            <a:extLst>
              <a:ext uri="{FF2B5EF4-FFF2-40B4-BE49-F238E27FC236}">
                <a16:creationId xmlns:a16="http://schemas.microsoft.com/office/drawing/2014/main" id="{CD4BD328-F40E-84A2-70E4-DCB2AF715A00}"/>
              </a:ext>
            </a:extLst>
          </p:cNvPr>
          <p:cNvGrpSpPr>
            <a:grpSpLocks noChangeAspect="1"/>
          </p:cNvGrpSpPr>
          <p:nvPr/>
        </p:nvGrpSpPr>
        <p:grpSpPr bwMode="auto">
          <a:xfrm>
            <a:off x="250825" y="2255838"/>
            <a:ext cx="8569325" cy="4602162"/>
            <a:chOff x="1800" y="1596"/>
            <a:chExt cx="8280" cy="4992"/>
          </a:xfrm>
        </p:grpSpPr>
        <p:sp>
          <p:nvSpPr>
            <p:cNvPr id="16393" name="AutoShape 5">
              <a:extLst>
                <a:ext uri="{FF2B5EF4-FFF2-40B4-BE49-F238E27FC236}">
                  <a16:creationId xmlns:a16="http://schemas.microsoft.com/office/drawing/2014/main" id="{96A0DABA-BBFE-2471-0747-424101AB0E56}"/>
                </a:ext>
              </a:extLst>
            </p:cNvPr>
            <p:cNvSpPr>
              <a:spLocks noChangeAspect="1" noChangeArrowheads="1"/>
            </p:cNvSpPr>
            <p:nvPr/>
          </p:nvSpPr>
          <p:spPr bwMode="auto">
            <a:xfrm>
              <a:off x="1800" y="1596"/>
              <a:ext cx="8280" cy="4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6394" name="Text Box 6">
              <a:extLst>
                <a:ext uri="{FF2B5EF4-FFF2-40B4-BE49-F238E27FC236}">
                  <a16:creationId xmlns:a16="http://schemas.microsoft.com/office/drawing/2014/main" id="{9404D858-32A5-B7C4-9705-194F3D4F480E}"/>
                </a:ext>
              </a:extLst>
            </p:cNvPr>
            <p:cNvSpPr txBox="1">
              <a:spLocks noChangeArrowheads="1"/>
            </p:cNvSpPr>
            <p:nvPr/>
          </p:nvSpPr>
          <p:spPr bwMode="auto">
            <a:xfrm>
              <a:off x="4091" y="5895"/>
              <a:ext cx="39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b="0" dirty="0">
                  <a:latin typeface="Times New Roman" panose="02020603050405020304" pitchFamily="18" charset="0"/>
                </a:rPr>
                <a:t>图</a:t>
              </a:r>
              <a:r>
                <a:rPr lang="en-US" altLang="zh-CN" sz="1400" b="0" dirty="0">
                  <a:latin typeface="Times New Roman" panose="02020603050405020304" pitchFamily="18" charset="0"/>
                </a:rPr>
                <a:t>6-1 </a:t>
              </a:r>
              <a:r>
                <a:rPr lang="zh-CN" altLang="en-US" sz="1400" b="0" dirty="0">
                  <a:latin typeface="Times New Roman" panose="02020603050405020304" pitchFamily="18" charset="0"/>
                </a:rPr>
                <a:t>绘制多面体所需的层次数据结构信息</a:t>
              </a:r>
              <a:endParaRPr lang="zh-CN" altLang="en-US" sz="1400" b="0" dirty="0"/>
            </a:p>
          </p:txBody>
        </p:sp>
        <p:grpSp>
          <p:nvGrpSpPr>
            <p:cNvPr id="16395" name="Group 7">
              <a:extLst>
                <a:ext uri="{FF2B5EF4-FFF2-40B4-BE49-F238E27FC236}">
                  <a16:creationId xmlns:a16="http://schemas.microsoft.com/office/drawing/2014/main" id="{7AE5846D-F695-0BFD-85DD-0BA6ADBDC170}"/>
                </a:ext>
              </a:extLst>
            </p:cNvPr>
            <p:cNvGrpSpPr>
              <a:grpSpLocks/>
            </p:cNvGrpSpPr>
            <p:nvPr/>
          </p:nvGrpSpPr>
          <p:grpSpPr bwMode="auto">
            <a:xfrm>
              <a:off x="2160" y="1596"/>
              <a:ext cx="4044" cy="3972"/>
              <a:chOff x="5040" y="1596"/>
              <a:chExt cx="4044" cy="3972"/>
            </a:xfrm>
          </p:grpSpPr>
          <p:sp>
            <p:nvSpPr>
              <p:cNvPr id="16430" name="Text Box 8">
                <a:extLst>
                  <a:ext uri="{FF2B5EF4-FFF2-40B4-BE49-F238E27FC236}">
                    <a16:creationId xmlns:a16="http://schemas.microsoft.com/office/drawing/2014/main" id="{7D139BC7-F41B-C977-6B33-A5BD641614F0}"/>
                  </a:ext>
                </a:extLst>
              </p:cNvPr>
              <p:cNvSpPr txBox="1">
                <a:spLocks noChangeArrowheads="1"/>
              </p:cNvSpPr>
              <p:nvPr/>
            </p:nvSpPr>
            <p:spPr bwMode="auto">
              <a:xfrm>
                <a:off x="5040" y="2064"/>
                <a:ext cx="900" cy="1404"/>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400" b="0">
                    <a:latin typeface="Times New Roman" panose="02020603050405020304" pitchFamily="18" charset="0"/>
                  </a:rPr>
                  <a:t>表面表</a:t>
                </a:r>
                <a:r>
                  <a:rPr lang="en-US" altLang="zh-CN" sz="1400" b="0">
                    <a:latin typeface="Times New Roman" panose="02020603050405020304" pitchFamily="18" charset="0"/>
                  </a:rPr>
                  <a:t>0</a:t>
                </a:r>
              </a:p>
              <a:p>
                <a:pPr algn="ctr" eaLnBrk="1" hangingPunct="1">
                  <a:spcBef>
                    <a:spcPct val="0"/>
                  </a:spcBef>
                  <a:buClrTx/>
                  <a:buSzTx/>
                  <a:buFontTx/>
                  <a:buNone/>
                </a:pPr>
                <a:r>
                  <a:rPr lang="zh-CN" altLang="en-US" sz="1400" b="0">
                    <a:latin typeface="Times New Roman" panose="02020603050405020304" pitchFamily="18" charset="0"/>
                  </a:rPr>
                  <a:t>表面表</a:t>
                </a:r>
                <a:r>
                  <a:rPr lang="en-US" altLang="zh-CN" sz="1400" b="0">
                    <a:latin typeface="Times New Roman" panose="02020603050405020304" pitchFamily="18" charset="0"/>
                  </a:rPr>
                  <a:t>1</a:t>
                </a:r>
              </a:p>
              <a:p>
                <a:pPr algn="ctr" eaLnBrk="1" hangingPunct="1">
                  <a:spcBef>
                    <a:spcPct val="0"/>
                  </a:spcBef>
                  <a:buClrTx/>
                  <a:buSzTx/>
                  <a:buFontTx/>
                  <a:buNone/>
                </a:pPr>
                <a:r>
                  <a:rPr lang="en-US" altLang="zh-CN" sz="1400" b="0">
                    <a:latin typeface="Times New Roman" panose="02020603050405020304" pitchFamily="18" charset="0"/>
                  </a:rPr>
                  <a:t>…</a:t>
                </a:r>
                <a:endParaRPr lang="en-US" altLang="zh-CN" sz="1400" b="0"/>
              </a:p>
            </p:txBody>
          </p:sp>
          <p:sp>
            <p:nvSpPr>
              <p:cNvPr id="16431" name="Text Box 9">
                <a:extLst>
                  <a:ext uri="{FF2B5EF4-FFF2-40B4-BE49-F238E27FC236}">
                    <a16:creationId xmlns:a16="http://schemas.microsoft.com/office/drawing/2014/main" id="{1F8FE66A-AA99-35A8-F5E5-FEDBD7041E74}"/>
                  </a:ext>
                </a:extLst>
              </p:cNvPr>
              <p:cNvSpPr txBox="1">
                <a:spLocks noChangeArrowheads="1"/>
              </p:cNvSpPr>
              <p:nvPr/>
            </p:nvSpPr>
            <p:spPr bwMode="auto">
              <a:xfrm>
                <a:off x="6300" y="2064"/>
                <a:ext cx="1080" cy="1404"/>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400" b="0">
                    <a:latin typeface="Times New Roman" panose="02020603050405020304" pitchFamily="18" charset="0"/>
                  </a:rPr>
                  <a:t>多边形表</a:t>
                </a:r>
                <a:r>
                  <a:rPr lang="en-US" altLang="zh-CN" sz="1400" b="0">
                    <a:latin typeface="Times New Roman" panose="02020603050405020304" pitchFamily="18" charset="0"/>
                  </a:rPr>
                  <a:t>0</a:t>
                </a:r>
              </a:p>
              <a:p>
                <a:pPr algn="ctr" eaLnBrk="1" hangingPunct="1">
                  <a:spcBef>
                    <a:spcPct val="0"/>
                  </a:spcBef>
                  <a:buClrTx/>
                  <a:buSzTx/>
                  <a:buFontTx/>
                  <a:buNone/>
                </a:pPr>
                <a:r>
                  <a:rPr lang="zh-CN" altLang="en-US" sz="1400" b="0">
                    <a:latin typeface="Times New Roman" panose="02020603050405020304" pitchFamily="18" charset="0"/>
                  </a:rPr>
                  <a:t>多边形表</a:t>
                </a:r>
                <a:r>
                  <a:rPr lang="en-US" altLang="zh-CN" sz="1400" b="0">
                    <a:latin typeface="Times New Roman" panose="02020603050405020304" pitchFamily="18" charset="0"/>
                  </a:rPr>
                  <a:t>1</a:t>
                </a:r>
              </a:p>
              <a:p>
                <a:pPr algn="ctr" eaLnBrk="1" hangingPunct="1">
                  <a:spcBef>
                    <a:spcPct val="0"/>
                  </a:spcBef>
                  <a:buClrTx/>
                  <a:buSzTx/>
                  <a:buFontTx/>
                  <a:buNone/>
                </a:pPr>
                <a:r>
                  <a:rPr lang="en-US" altLang="zh-CN" sz="1400" b="0">
                    <a:latin typeface="Times New Roman" panose="02020603050405020304" pitchFamily="18" charset="0"/>
                  </a:rPr>
                  <a:t>…</a:t>
                </a:r>
                <a:endParaRPr lang="en-US" altLang="zh-CN" sz="1400" b="0"/>
              </a:p>
            </p:txBody>
          </p:sp>
          <p:sp>
            <p:nvSpPr>
              <p:cNvPr id="16432" name="Text Box 10">
                <a:extLst>
                  <a:ext uri="{FF2B5EF4-FFF2-40B4-BE49-F238E27FC236}">
                    <a16:creationId xmlns:a16="http://schemas.microsoft.com/office/drawing/2014/main" id="{EF37B206-D3EC-A34A-9061-51ABC65ED02D}"/>
                  </a:ext>
                </a:extLst>
              </p:cNvPr>
              <p:cNvSpPr txBox="1">
                <a:spLocks noChangeArrowheads="1"/>
              </p:cNvSpPr>
              <p:nvPr/>
            </p:nvSpPr>
            <p:spPr bwMode="auto">
              <a:xfrm>
                <a:off x="7740" y="2064"/>
                <a:ext cx="900" cy="1716"/>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0" i="1">
                    <a:latin typeface="Times New Roman" panose="02020603050405020304" pitchFamily="18" charset="0"/>
                  </a:rPr>
                  <a:t>V</a:t>
                </a:r>
                <a:r>
                  <a:rPr lang="en-US" altLang="zh-CN" sz="1600" b="0" baseline="-25000">
                    <a:latin typeface="Times New Roman" panose="02020603050405020304" pitchFamily="18" charset="0"/>
                  </a:rPr>
                  <a:t>0</a:t>
                </a:r>
                <a:r>
                  <a:rPr lang="en-US" altLang="zh-CN" sz="1600" b="0">
                    <a:latin typeface="Times New Roman" panose="02020603050405020304" pitchFamily="18" charset="0"/>
                  </a:rPr>
                  <a:t>,</a:t>
                </a:r>
                <a:r>
                  <a:rPr lang="en-US" altLang="zh-CN" sz="1600" b="0" i="1">
                    <a:latin typeface="Times New Roman" panose="02020603050405020304" pitchFamily="18" charset="0"/>
                  </a:rPr>
                  <a:t>N</a:t>
                </a:r>
                <a:r>
                  <a:rPr lang="en-US" altLang="zh-CN" sz="1600" b="0" baseline="-25000">
                    <a:latin typeface="Times New Roman" panose="02020603050405020304" pitchFamily="18" charset="0"/>
                  </a:rPr>
                  <a:t>v0</a:t>
                </a:r>
                <a:endParaRPr lang="en-US" altLang="zh-CN" sz="1600" b="0">
                  <a:latin typeface="Times New Roman" panose="02020603050405020304" pitchFamily="18" charset="0"/>
                </a:endParaRPr>
              </a:p>
              <a:p>
                <a:pPr algn="ctr" eaLnBrk="1" hangingPunct="1">
                  <a:spcBef>
                    <a:spcPct val="0"/>
                  </a:spcBef>
                  <a:buClrTx/>
                  <a:buSzTx/>
                  <a:buFontTx/>
                  <a:buNone/>
                </a:pPr>
                <a:r>
                  <a:rPr lang="en-US" altLang="zh-CN" sz="1600" b="0" i="1">
                    <a:latin typeface="Times New Roman" panose="02020603050405020304" pitchFamily="18" charset="0"/>
                  </a:rPr>
                  <a:t>V</a:t>
                </a:r>
                <a:r>
                  <a:rPr lang="en-US" altLang="zh-CN" sz="1600" b="0" baseline="-25000">
                    <a:latin typeface="Times New Roman" panose="02020603050405020304" pitchFamily="18" charset="0"/>
                  </a:rPr>
                  <a:t>1</a:t>
                </a:r>
                <a:r>
                  <a:rPr lang="en-US" altLang="zh-CN" sz="1600" b="0">
                    <a:latin typeface="Times New Roman" panose="02020603050405020304" pitchFamily="18" charset="0"/>
                  </a:rPr>
                  <a:t>,</a:t>
                </a:r>
                <a:r>
                  <a:rPr lang="en-US" altLang="zh-CN" sz="1600" b="0" i="1">
                    <a:latin typeface="Times New Roman" panose="02020603050405020304" pitchFamily="18" charset="0"/>
                  </a:rPr>
                  <a:t>N</a:t>
                </a:r>
                <a:r>
                  <a:rPr lang="en-US" altLang="zh-CN" sz="1600" b="0" baseline="-25000">
                    <a:latin typeface="Times New Roman" panose="02020603050405020304" pitchFamily="18" charset="0"/>
                  </a:rPr>
                  <a:t>v1</a:t>
                </a:r>
                <a:endParaRPr lang="en-US" altLang="zh-CN" sz="1600" b="0">
                  <a:latin typeface="Times New Roman" panose="02020603050405020304" pitchFamily="18" charset="0"/>
                </a:endParaRPr>
              </a:p>
              <a:p>
                <a:pPr algn="ctr" eaLnBrk="1" hangingPunct="1">
                  <a:spcBef>
                    <a:spcPct val="0"/>
                  </a:spcBef>
                  <a:buClrTx/>
                  <a:buSzTx/>
                  <a:buFontTx/>
                  <a:buNone/>
                </a:pPr>
                <a:r>
                  <a:rPr lang="en-US" altLang="zh-CN" sz="1600" b="0" i="1">
                    <a:latin typeface="Times New Roman" panose="02020603050405020304" pitchFamily="18" charset="0"/>
                  </a:rPr>
                  <a:t>V</a:t>
                </a:r>
                <a:r>
                  <a:rPr lang="en-US" altLang="zh-CN" sz="1600" b="0" baseline="-25000">
                    <a:latin typeface="Times New Roman" panose="02020603050405020304" pitchFamily="18" charset="0"/>
                  </a:rPr>
                  <a:t>2</a:t>
                </a:r>
                <a:r>
                  <a:rPr lang="en-US" altLang="zh-CN" sz="1600" b="0">
                    <a:latin typeface="Times New Roman" panose="02020603050405020304" pitchFamily="18" charset="0"/>
                  </a:rPr>
                  <a:t>,</a:t>
                </a:r>
                <a:r>
                  <a:rPr lang="en-US" altLang="zh-CN" sz="1600" b="0" i="1">
                    <a:latin typeface="Times New Roman" panose="02020603050405020304" pitchFamily="18" charset="0"/>
                  </a:rPr>
                  <a:t>N</a:t>
                </a:r>
                <a:r>
                  <a:rPr lang="en-US" altLang="zh-CN" sz="1600" b="0" baseline="-25000">
                    <a:latin typeface="Times New Roman" panose="02020603050405020304" pitchFamily="18" charset="0"/>
                  </a:rPr>
                  <a:t>v2</a:t>
                </a:r>
                <a:endParaRPr lang="en-US" altLang="zh-CN" sz="1600" b="0">
                  <a:latin typeface="Times New Roman" panose="02020603050405020304" pitchFamily="18" charset="0"/>
                </a:endParaRPr>
              </a:p>
              <a:p>
                <a:pPr algn="ctr" eaLnBrk="1" hangingPunct="1">
                  <a:spcBef>
                    <a:spcPct val="0"/>
                  </a:spcBef>
                  <a:buClrTx/>
                  <a:buSzTx/>
                  <a:buFontTx/>
                  <a:buNone/>
                </a:pPr>
                <a:r>
                  <a:rPr lang="en-US" altLang="zh-CN" sz="1600" b="0" i="1">
                    <a:latin typeface="Times New Roman" panose="02020603050405020304" pitchFamily="18" charset="0"/>
                  </a:rPr>
                  <a:t>V</a:t>
                </a:r>
                <a:r>
                  <a:rPr lang="en-US" altLang="zh-CN" sz="1600" b="0" baseline="-25000">
                    <a:latin typeface="Times New Roman" panose="02020603050405020304" pitchFamily="18" charset="0"/>
                  </a:rPr>
                  <a:t>3</a:t>
                </a:r>
                <a:r>
                  <a:rPr lang="en-US" altLang="zh-CN" sz="1600" b="0">
                    <a:latin typeface="Times New Roman" panose="02020603050405020304" pitchFamily="18" charset="0"/>
                  </a:rPr>
                  <a:t>,</a:t>
                </a:r>
                <a:r>
                  <a:rPr lang="en-US" altLang="zh-CN" sz="1600" b="0" i="1">
                    <a:latin typeface="Times New Roman" panose="02020603050405020304" pitchFamily="18" charset="0"/>
                  </a:rPr>
                  <a:t>N</a:t>
                </a:r>
                <a:r>
                  <a:rPr lang="en-US" altLang="zh-CN" sz="1600" b="0" baseline="-25000">
                    <a:latin typeface="Times New Roman" panose="02020603050405020304" pitchFamily="18" charset="0"/>
                  </a:rPr>
                  <a:t>v3</a:t>
                </a:r>
                <a:endParaRPr lang="en-US" altLang="zh-CN" sz="1600" b="0">
                  <a:latin typeface="Times New Roman" panose="02020603050405020304" pitchFamily="18" charset="0"/>
                </a:endParaRPr>
              </a:p>
              <a:p>
                <a:pPr algn="ctr" eaLnBrk="1" hangingPunct="1">
                  <a:spcBef>
                    <a:spcPct val="0"/>
                  </a:spcBef>
                  <a:buClrTx/>
                  <a:buSzTx/>
                  <a:buFontTx/>
                  <a:buNone/>
                </a:pPr>
                <a:r>
                  <a:rPr lang="en-US" altLang="zh-CN" sz="1600" b="0">
                    <a:latin typeface="Times New Roman" panose="02020603050405020304" pitchFamily="18" charset="0"/>
                  </a:rPr>
                  <a:t>…</a:t>
                </a:r>
                <a:endParaRPr lang="en-US" altLang="zh-CN" sz="1600" b="0"/>
              </a:p>
            </p:txBody>
          </p:sp>
          <p:grpSp>
            <p:nvGrpSpPr>
              <p:cNvPr id="16433" name="Group 11">
                <a:extLst>
                  <a:ext uri="{FF2B5EF4-FFF2-40B4-BE49-F238E27FC236}">
                    <a16:creationId xmlns:a16="http://schemas.microsoft.com/office/drawing/2014/main" id="{357242D4-8E6C-2A1F-AE61-1A82A85A7036}"/>
                  </a:ext>
                </a:extLst>
              </p:cNvPr>
              <p:cNvGrpSpPr>
                <a:grpSpLocks/>
              </p:cNvGrpSpPr>
              <p:nvPr/>
            </p:nvGrpSpPr>
            <p:grpSpPr bwMode="auto">
              <a:xfrm>
                <a:off x="7740" y="4164"/>
                <a:ext cx="900" cy="1404"/>
                <a:chOff x="7740" y="4404"/>
                <a:chExt cx="900" cy="1404"/>
              </a:xfrm>
            </p:grpSpPr>
            <p:sp>
              <p:nvSpPr>
                <p:cNvPr id="16441" name="Text Box 12">
                  <a:extLst>
                    <a:ext uri="{FF2B5EF4-FFF2-40B4-BE49-F238E27FC236}">
                      <a16:creationId xmlns:a16="http://schemas.microsoft.com/office/drawing/2014/main" id="{EDCCE90A-3C25-0F09-C48D-B609493B9771}"/>
                    </a:ext>
                  </a:extLst>
                </p:cNvPr>
                <p:cNvSpPr txBox="1">
                  <a:spLocks noChangeArrowheads="1"/>
                </p:cNvSpPr>
                <p:nvPr/>
              </p:nvSpPr>
              <p:spPr bwMode="auto">
                <a:xfrm>
                  <a:off x="7740" y="4404"/>
                  <a:ext cx="900" cy="468"/>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0" i="1">
                      <a:latin typeface="Times New Roman" panose="02020603050405020304" pitchFamily="18" charset="0"/>
                    </a:rPr>
                    <a:t>N</a:t>
                  </a:r>
                  <a:r>
                    <a:rPr lang="en-US" altLang="zh-CN" sz="1400" b="0" baseline="-25000">
                      <a:latin typeface="Times New Roman" panose="02020603050405020304" pitchFamily="18" charset="0"/>
                    </a:rPr>
                    <a:t>p0</a:t>
                  </a:r>
                  <a:endParaRPr lang="en-US" altLang="zh-CN" sz="1400" b="0"/>
                </a:p>
              </p:txBody>
            </p:sp>
            <p:sp>
              <p:nvSpPr>
                <p:cNvPr id="16442" name="Text Box 13">
                  <a:extLst>
                    <a:ext uri="{FF2B5EF4-FFF2-40B4-BE49-F238E27FC236}">
                      <a16:creationId xmlns:a16="http://schemas.microsoft.com/office/drawing/2014/main" id="{73DA794D-8F36-785E-C243-62693E7A90E0}"/>
                    </a:ext>
                  </a:extLst>
                </p:cNvPr>
                <p:cNvSpPr txBox="1">
                  <a:spLocks noChangeArrowheads="1"/>
                </p:cNvSpPr>
                <p:nvPr/>
              </p:nvSpPr>
              <p:spPr bwMode="auto">
                <a:xfrm>
                  <a:off x="7740" y="4872"/>
                  <a:ext cx="900" cy="468"/>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0" i="1">
                      <a:latin typeface="Times New Roman" panose="02020603050405020304" pitchFamily="18" charset="0"/>
                    </a:rPr>
                    <a:t>N</a:t>
                  </a:r>
                  <a:r>
                    <a:rPr lang="en-US" altLang="zh-CN" sz="1400" b="0" baseline="-25000">
                      <a:latin typeface="Times New Roman" panose="02020603050405020304" pitchFamily="18" charset="0"/>
                    </a:rPr>
                    <a:t>p1</a:t>
                  </a:r>
                  <a:endParaRPr lang="en-US" altLang="zh-CN" sz="1400" b="0"/>
                </a:p>
              </p:txBody>
            </p:sp>
            <p:sp>
              <p:nvSpPr>
                <p:cNvPr id="16443" name="Text Box 14">
                  <a:extLst>
                    <a:ext uri="{FF2B5EF4-FFF2-40B4-BE49-F238E27FC236}">
                      <a16:creationId xmlns:a16="http://schemas.microsoft.com/office/drawing/2014/main" id="{722C45C8-920F-9CD9-FCE4-0A976B2E004C}"/>
                    </a:ext>
                  </a:extLst>
                </p:cNvPr>
                <p:cNvSpPr txBox="1">
                  <a:spLocks noChangeArrowheads="1"/>
                </p:cNvSpPr>
                <p:nvPr/>
              </p:nvSpPr>
              <p:spPr bwMode="auto">
                <a:xfrm>
                  <a:off x="7740" y="5340"/>
                  <a:ext cx="900" cy="468"/>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700" b="0">
                      <a:latin typeface="Times New Roman" panose="02020603050405020304" pitchFamily="18" charset="0"/>
                    </a:rPr>
                    <a:t>…</a:t>
                  </a:r>
                  <a:endParaRPr lang="en-US" altLang="zh-CN" sz="1800" b="0"/>
                </a:p>
              </p:txBody>
            </p:sp>
          </p:grpSp>
          <p:sp>
            <p:nvSpPr>
              <p:cNvPr id="16434" name="Line 15">
                <a:extLst>
                  <a:ext uri="{FF2B5EF4-FFF2-40B4-BE49-F238E27FC236}">
                    <a16:creationId xmlns:a16="http://schemas.microsoft.com/office/drawing/2014/main" id="{DE833D9A-ECD9-C554-64AC-EF304B8E767E}"/>
                  </a:ext>
                </a:extLst>
              </p:cNvPr>
              <p:cNvSpPr>
                <a:spLocks noChangeShapeType="1"/>
              </p:cNvSpPr>
              <p:nvPr/>
            </p:nvSpPr>
            <p:spPr bwMode="auto">
              <a:xfrm>
                <a:off x="5940" y="2844"/>
                <a:ext cx="360" cy="1"/>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6435" name="Line 16">
                <a:extLst>
                  <a:ext uri="{FF2B5EF4-FFF2-40B4-BE49-F238E27FC236}">
                    <a16:creationId xmlns:a16="http://schemas.microsoft.com/office/drawing/2014/main" id="{AD3F90ED-ED30-4343-1411-3421EBBF70D5}"/>
                  </a:ext>
                </a:extLst>
              </p:cNvPr>
              <p:cNvSpPr>
                <a:spLocks noChangeShapeType="1"/>
              </p:cNvSpPr>
              <p:nvPr/>
            </p:nvSpPr>
            <p:spPr bwMode="auto">
              <a:xfrm>
                <a:off x="7380" y="2844"/>
                <a:ext cx="360" cy="1"/>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6436" name="Line 17">
                <a:extLst>
                  <a:ext uri="{FF2B5EF4-FFF2-40B4-BE49-F238E27FC236}">
                    <a16:creationId xmlns:a16="http://schemas.microsoft.com/office/drawing/2014/main" id="{A46EC6C5-7D32-DB50-A271-5796D64A06A2}"/>
                  </a:ext>
                </a:extLst>
              </p:cNvPr>
              <p:cNvSpPr>
                <a:spLocks noChangeShapeType="1"/>
              </p:cNvSpPr>
              <p:nvPr/>
            </p:nvSpPr>
            <p:spPr bwMode="auto">
              <a:xfrm>
                <a:off x="7368" y="3624"/>
                <a:ext cx="360" cy="1092"/>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6437" name="Text Box 18">
                <a:extLst>
                  <a:ext uri="{FF2B5EF4-FFF2-40B4-BE49-F238E27FC236}">
                    <a16:creationId xmlns:a16="http://schemas.microsoft.com/office/drawing/2014/main" id="{7FDB9902-5E69-7DC3-4803-30170C8012EC}"/>
                  </a:ext>
                </a:extLst>
              </p:cNvPr>
              <p:cNvSpPr txBox="1">
                <a:spLocks noChangeArrowheads="1"/>
              </p:cNvSpPr>
              <p:nvPr/>
            </p:nvSpPr>
            <p:spPr bwMode="auto">
              <a:xfrm>
                <a:off x="5040" y="1596"/>
                <a:ext cx="10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b="0">
                    <a:latin typeface="Times New Roman" panose="02020603050405020304" pitchFamily="18" charset="0"/>
                  </a:rPr>
                  <a:t>表面表数组</a:t>
                </a:r>
                <a:endParaRPr lang="zh-CN" altLang="en-US" sz="1400" b="0"/>
              </a:p>
            </p:txBody>
          </p:sp>
          <p:sp>
            <p:nvSpPr>
              <p:cNvPr id="16438" name="Text Box 19">
                <a:extLst>
                  <a:ext uri="{FF2B5EF4-FFF2-40B4-BE49-F238E27FC236}">
                    <a16:creationId xmlns:a16="http://schemas.microsoft.com/office/drawing/2014/main" id="{367764B1-C349-8D74-0AFD-FD30EF8A10D4}"/>
                  </a:ext>
                </a:extLst>
              </p:cNvPr>
              <p:cNvSpPr txBox="1">
                <a:spLocks noChangeArrowheads="1"/>
              </p:cNvSpPr>
              <p:nvPr/>
            </p:nvSpPr>
            <p:spPr bwMode="auto">
              <a:xfrm>
                <a:off x="6168" y="1596"/>
                <a:ext cx="14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b="0">
                    <a:latin typeface="Times New Roman" panose="02020603050405020304" pitchFamily="18" charset="0"/>
                  </a:rPr>
                  <a:t>多边形表面数组</a:t>
                </a:r>
                <a:endParaRPr lang="zh-CN" altLang="en-US" sz="1400" b="0"/>
              </a:p>
            </p:txBody>
          </p:sp>
          <p:sp>
            <p:nvSpPr>
              <p:cNvPr id="16439" name="Text Box 20">
                <a:extLst>
                  <a:ext uri="{FF2B5EF4-FFF2-40B4-BE49-F238E27FC236}">
                    <a16:creationId xmlns:a16="http://schemas.microsoft.com/office/drawing/2014/main" id="{81942383-3464-8A70-6771-F31A0C0AAC33}"/>
                  </a:ext>
                </a:extLst>
              </p:cNvPr>
              <p:cNvSpPr txBox="1">
                <a:spLocks noChangeArrowheads="1"/>
              </p:cNvSpPr>
              <p:nvPr/>
            </p:nvSpPr>
            <p:spPr bwMode="auto">
              <a:xfrm>
                <a:off x="7704" y="1596"/>
                <a:ext cx="10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b="0">
                    <a:latin typeface="Times New Roman" panose="02020603050405020304" pitchFamily="18" charset="0"/>
                  </a:rPr>
                  <a:t>顶点数组</a:t>
                </a:r>
                <a:endParaRPr lang="zh-CN" altLang="en-US" sz="1400" b="0"/>
              </a:p>
            </p:txBody>
          </p:sp>
          <p:sp>
            <p:nvSpPr>
              <p:cNvPr id="16440" name="Text Box 21">
                <a:extLst>
                  <a:ext uri="{FF2B5EF4-FFF2-40B4-BE49-F238E27FC236}">
                    <a16:creationId xmlns:a16="http://schemas.microsoft.com/office/drawing/2014/main" id="{A2CEAFEF-353D-13AD-9E35-BBA4B2B383B6}"/>
                  </a:ext>
                </a:extLst>
              </p:cNvPr>
              <p:cNvSpPr txBox="1">
                <a:spLocks noChangeArrowheads="1"/>
              </p:cNvSpPr>
              <p:nvPr/>
            </p:nvSpPr>
            <p:spPr bwMode="auto">
              <a:xfrm>
                <a:off x="7464" y="3780"/>
                <a:ext cx="16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b="0">
                    <a:latin typeface="Times New Roman" panose="02020603050405020304" pitchFamily="18" charset="0"/>
                  </a:rPr>
                  <a:t>多边形法向量数组</a:t>
                </a:r>
                <a:endParaRPr lang="zh-CN" altLang="en-US" sz="1400" b="0"/>
              </a:p>
            </p:txBody>
          </p:sp>
        </p:grpSp>
        <p:grpSp>
          <p:nvGrpSpPr>
            <p:cNvPr id="16396" name="Group 22">
              <a:extLst>
                <a:ext uri="{FF2B5EF4-FFF2-40B4-BE49-F238E27FC236}">
                  <a16:creationId xmlns:a16="http://schemas.microsoft.com/office/drawing/2014/main" id="{D02DEF30-DC6D-0BDF-B36F-241AB5971E16}"/>
                </a:ext>
              </a:extLst>
            </p:cNvPr>
            <p:cNvGrpSpPr>
              <a:grpSpLocks/>
            </p:cNvGrpSpPr>
            <p:nvPr/>
          </p:nvGrpSpPr>
          <p:grpSpPr bwMode="auto">
            <a:xfrm>
              <a:off x="7008" y="2688"/>
              <a:ext cx="2352" cy="2316"/>
              <a:chOff x="2448" y="2004"/>
              <a:chExt cx="2352" cy="2316"/>
            </a:xfrm>
          </p:grpSpPr>
          <p:sp>
            <p:nvSpPr>
              <p:cNvPr id="16399" name="Line 23">
                <a:extLst>
                  <a:ext uri="{FF2B5EF4-FFF2-40B4-BE49-F238E27FC236}">
                    <a16:creationId xmlns:a16="http://schemas.microsoft.com/office/drawing/2014/main" id="{FEFC9BFE-4BD0-D33A-AF01-EBA4267B444B}"/>
                  </a:ext>
                </a:extLst>
              </p:cNvPr>
              <p:cNvSpPr>
                <a:spLocks noChangeShapeType="1"/>
              </p:cNvSpPr>
              <p:nvPr/>
            </p:nvSpPr>
            <p:spPr bwMode="auto">
              <a:xfrm flipV="1">
                <a:off x="2700" y="2688"/>
                <a:ext cx="900" cy="62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0" name="Line 24">
                <a:extLst>
                  <a:ext uri="{FF2B5EF4-FFF2-40B4-BE49-F238E27FC236}">
                    <a16:creationId xmlns:a16="http://schemas.microsoft.com/office/drawing/2014/main" id="{8EB4E0C0-D8C6-7CB7-3E5D-2E6657FA6A5A}"/>
                  </a:ext>
                </a:extLst>
              </p:cNvPr>
              <p:cNvSpPr>
                <a:spLocks noChangeShapeType="1"/>
              </p:cNvSpPr>
              <p:nvPr/>
            </p:nvSpPr>
            <p:spPr bwMode="auto">
              <a:xfrm flipH="1" flipV="1">
                <a:off x="3600" y="2688"/>
                <a:ext cx="720" cy="7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1" name="Oval 25">
                <a:extLst>
                  <a:ext uri="{FF2B5EF4-FFF2-40B4-BE49-F238E27FC236}">
                    <a16:creationId xmlns:a16="http://schemas.microsoft.com/office/drawing/2014/main" id="{6C35AEF4-6E32-961E-6188-5B64E0E80565}"/>
                  </a:ext>
                </a:extLst>
              </p:cNvPr>
              <p:cNvSpPr>
                <a:spLocks noChangeArrowheads="1"/>
              </p:cNvSpPr>
              <p:nvPr/>
            </p:nvSpPr>
            <p:spPr bwMode="auto">
              <a:xfrm>
                <a:off x="2676" y="3288"/>
                <a:ext cx="57" cy="57"/>
              </a:xfrm>
              <a:prstGeom prst="ellipse">
                <a:avLst/>
              </a:prstGeom>
              <a:solidFill>
                <a:srgbClr val="000000"/>
              </a:solidFill>
              <a:ln w="9525">
                <a:solidFill>
                  <a:srgbClr val="000000"/>
                </a:solidFill>
                <a:round/>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6402" name="Oval 26">
                <a:extLst>
                  <a:ext uri="{FF2B5EF4-FFF2-40B4-BE49-F238E27FC236}">
                    <a16:creationId xmlns:a16="http://schemas.microsoft.com/office/drawing/2014/main" id="{945C3C43-835E-A2B9-1BD8-FC3DA6651472}"/>
                  </a:ext>
                </a:extLst>
              </p:cNvPr>
              <p:cNvSpPr>
                <a:spLocks noChangeArrowheads="1"/>
              </p:cNvSpPr>
              <p:nvPr/>
            </p:nvSpPr>
            <p:spPr bwMode="auto">
              <a:xfrm>
                <a:off x="3387" y="3902"/>
                <a:ext cx="57" cy="58"/>
              </a:xfrm>
              <a:prstGeom prst="ellipse">
                <a:avLst/>
              </a:prstGeom>
              <a:solidFill>
                <a:srgbClr val="000000"/>
              </a:solidFill>
              <a:ln w="9525">
                <a:solidFill>
                  <a:srgbClr val="000000"/>
                </a:solidFill>
                <a:round/>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6403" name="Oval 27">
                <a:extLst>
                  <a:ext uri="{FF2B5EF4-FFF2-40B4-BE49-F238E27FC236}">
                    <a16:creationId xmlns:a16="http://schemas.microsoft.com/office/drawing/2014/main" id="{8AD91C71-214B-8325-7AB4-F5B9B4FE9C2E}"/>
                  </a:ext>
                </a:extLst>
              </p:cNvPr>
              <p:cNvSpPr>
                <a:spLocks noChangeArrowheads="1"/>
              </p:cNvSpPr>
              <p:nvPr/>
            </p:nvSpPr>
            <p:spPr bwMode="auto">
              <a:xfrm>
                <a:off x="3567" y="2676"/>
                <a:ext cx="57" cy="57"/>
              </a:xfrm>
              <a:prstGeom prst="ellipse">
                <a:avLst/>
              </a:prstGeom>
              <a:solidFill>
                <a:srgbClr val="000000"/>
              </a:solidFill>
              <a:ln w="9525">
                <a:solidFill>
                  <a:srgbClr val="000000"/>
                </a:solidFill>
                <a:round/>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6404" name="Oval 28">
                <a:extLst>
                  <a:ext uri="{FF2B5EF4-FFF2-40B4-BE49-F238E27FC236}">
                    <a16:creationId xmlns:a16="http://schemas.microsoft.com/office/drawing/2014/main" id="{F5E0F749-0734-39A4-5B1C-C54FCE96A809}"/>
                  </a:ext>
                </a:extLst>
              </p:cNvPr>
              <p:cNvSpPr>
                <a:spLocks noChangeArrowheads="1"/>
              </p:cNvSpPr>
              <p:nvPr/>
            </p:nvSpPr>
            <p:spPr bwMode="auto">
              <a:xfrm>
                <a:off x="4299" y="3432"/>
                <a:ext cx="57" cy="57"/>
              </a:xfrm>
              <a:prstGeom prst="ellipse">
                <a:avLst/>
              </a:prstGeom>
              <a:solidFill>
                <a:srgbClr val="000000"/>
              </a:solidFill>
              <a:ln w="9525">
                <a:solidFill>
                  <a:srgbClr val="000000"/>
                </a:solidFill>
                <a:round/>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6405" name="Line 29">
                <a:extLst>
                  <a:ext uri="{FF2B5EF4-FFF2-40B4-BE49-F238E27FC236}">
                    <a16:creationId xmlns:a16="http://schemas.microsoft.com/office/drawing/2014/main" id="{7CA90445-139D-815D-769C-19BAC0D2069A}"/>
                  </a:ext>
                </a:extLst>
              </p:cNvPr>
              <p:cNvSpPr>
                <a:spLocks noChangeShapeType="1"/>
              </p:cNvSpPr>
              <p:nvPr/>
            </p:nvSpPr>
            <p:spPr bwMode="auto">
              <a:xfrm flipV="1">
                <a:off x="3600" y="2376"/>
                <a:ext cx="0" cy="312"/>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6406" name="Line 30">
                <a:extLst>
                  <a:ext uri="{FF2B5EF4-FFF2-40B4-BE49-F238E27FC236}">
                    <a16:creationId xmlns:a16="http://schemas.microsoft.com/office/drawing/2014/main" id="{0ADAA728-7E99-6AC3-8097-493B0BE2F474}"/>
                  </a:ext>
                </a:extLst>
              </p:cNvPr>
              <p:cNvSpPr>
                <a:spLocks noChangeShapeType="1"/>
              </p:cNvSpPr>
              <p:nvPr/>
            </p:nvSpPr>
            <p:spPr bwMode="auto">
              <a:xfrm flipV="1">
                <a:off x="4320" y="3156"/>
                <a:ext cx="1" cy="312"/>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6407" name="Line 31">
                <a:extLst>
                  <a:ext uri="{FF2B5EF4-FFF2-40B4-BE49-F238E27FC236}">
                    <a16:creationId xmlns:a16="http://schemas.microsoft.com/office/drawing/2014/main" id="{A66BCDAD-D770-5394-AA0B-73FE1AF0E4DB}"/>
                  </a:ext>
                </a:extLst>
              </p:cNvPr>
              <p:cNvSpPr>
                <a:spLocks noChangeShapeType="1"/>
              </p:cNvSpPr>
              <p:nvPr/>
            </p:nvSpPr>
            <p:spPr bwMode="auto">
              <a:xfrm flipV="1">
                <a:off x="3420" y="3626"/>
                <a:ext cx="1" cy="312"/>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6408" name="Line 32">
                <a:extLst>
                  <a:ext uri="{FF2B5EF4-FFF2-40B4-BE49-F238E27FC236}">
                    <a16:creationId xmlns:a16="http://schemas.microsoft.com/office/drawing/2014/main" id="{5958F980-81AB-81F8-72C4-88D616E8CD53}"/>
                  </a:ext>
                </a:extLst>
              </p:cNvPr>
              <p:cNvSpPr>
                <a:spLocks noChangeShapeType="1"/>
              </p:cNvSpPr>
              <p:nvPr/>
            </p:nvSpPr>
            <p:spPr bwMode="auto">
              <a:xfrm flipV="1">
                <a:off x="2700" y="3000"/>
                <a:ext cx="1" cy="312"/>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6409" name="Line 33">
                <a:extLst>
                  <a:ext uri="{FF2B5EF4-FFF2-40B4-BE49-F238E27FC236}">
                    <a16:creationId xmlns:a16="http://schemas.microsoft.com/office/drawing/2014/main" id="{BC5D22D3-0A60-137F-62C8-697E8331FE34}"/>
                  </a:ext>
                </a:extLst>
              </p:cNvPr>
              <p:cNvSpPr>
                <a:spLocks noChangeShapeType="1"/>
              </p:cNvSpPr>
              <p:nvPr/>
            </p:nvSpPr>
            <p:spPr bwMode="auto">
              <a:xfrm flipV="1">
                <a:off x="3527" y="3000"/>
                <a:ext cx="1" cy="312"/>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6410" name="Line 34">
                <a:extLst>
                  <a:ext uri="{FF2B5EF4-FFF2-40B4-BE49-F238E27FC236}">
                    <a16:creationId xmlns:a16="http://schemas.microsoft.com/office/drawing/2014/main" id="{992E9F29-B61C-6630-DD08-679936B44ECC}"/>
                  </a:ext>
                </a:extLst>
              </p:cNvPr>
              <p:cNvSpPr>
                <a:spLocks noChangeShapeType="1"/>
              </p:cNvSpPr>
              <p:nvPr/>
            </p:nvSpPr>
            <p:spPr bwMode="auto">
              <a:xfrm>
                <a:off x="2700" y="3312"/>
                <a:ext cx="720" cy="62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1" name="Line 35">
                <a:extLst>
                  <a:ext uri="{FF2B5EF4-FFF2-40B4-BE49-F238E27FC236}">
                    <a16:creationId xmlns:a16="http://schemas.microsoft.com/office/drawing/2014/main" id="{66665235-04E6-F777-FB41-16DC7677905F}"/>
                  </a:ext>
                </a:extLst>
              </p:cNvPr>
              <p:cNvSpPr>
                <a:spLocks noChangeShapeType="1"/>
              </p:cNvSpPr>
              <p:nvPr/>
            </p:nvSpPr>
            <p:spPr bwMode="auto">
              <a:xfrm flipV="1">
                <a:off x="3420" y="3468"/>
                <a:ext cx="900" cy="46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2" name="Oval 36">
                <a:extLst>
                  <a:ext uri="{FF2B5EF4-FFF2-40B4-BE49-F238E27FC236}">
                    <a16:creationId xmlns:a16="http://schemas.microsoft.com/office/drawing/2014/main" id="{BF5452A0-9639-9A0D-CD8B-E93226F3150D}"/>
                  </a:ext>
                </a:extLst>
              </p:cNvPr>
              <p:cNvSpPr>
                <a:spLocks noChangeArrowheads="1"/>
              </p:cNvSpPr>
              <p:nvPr/>
            </p:nvSpPr>
            <p:spPr bwMode="auto">
              <a:xfrm>
                <a:off x="3495" y="3300"/>
                <a:ext cx="57" cy="57"/>
              </a:xfrm>
              <a:prstGeom prst="ellipse">
                <a:avLst/>
              </a:prstGeom>
              <a:solidFill>
                <a:srgbClr val="000000"/>
              </a:solidFill>
              <a:ln w="9525">
                <a:solidFill>
                  <a:srgbClr val="000000"/>
                </a:solidFill>
                <a:round/>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6413" name="Text Box 37">
                <a:extLst>
                  <a:ext uri="{FF2B5EF4-FFF2-40B4-BE49-F238E27FC236}">
                    <a16:creationId xmlns:a16="http://schemas.microsoft.com/office/drawing/2014/main" id="{066738E5-4CFA-0776-E4D9-ADFB1AAADC05}"/>
                  </a:ext>
                </a:extLst>
              </p:cNvPr>
              <p:cNvSpPr txBox="1">
                <a:spLocks noChangeArrowheads="1"/>
              </p:cNvSpPr>
              <p:nvPr/>
            </p:nvSpPr>
            <p:spPr bwMode="auto">
              <a:xfrm>
                <a:off x="3324" y="2004"/>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400" b="0" i="1">
                    <a:latin typeface="Times New Roman" panose="02020603050405020304" pitchFamily="18" charset="0"/>
                  </a:rPr>
                  <a:t>N</a:t>
                </a:r>
                <a:r>
                  <a:rPr lang="en-US" altLang="zh-CN" sz="1400" b="0" baseline="-25000">
                    <a:latin typeface="Times New Roman" panose="02020603050405020304" pitchFamily="18" charset="0"/>
                  </a:rPr>
                  <a:t>v3</a:t>
                </a:r>
                <a:endParaRPr lang="en-US" altLang="zh-CN" sz="1400" b="0"/>
              </a:p>
            </p:txBody>
          </p:sp>
          <p:sp>
            <p:nvSpPr>
              <p:cNvPr id="16414" name="Text Box 38">
                <a:extLst>
                  <a:ext uri="{FF2B5EF4-FFF2-40B4-BE49-F238E27FC236}">
                    <a16:creationId xmlns:a16="http://schemas.microsoft.com/office/drawing/2014/main" id="{CD084824-D083-0C3D-1533-57A181450C76}"/>
                  </a:ext>
                </a:extLst>
              </p:cNvPr>
              <p:cNvSpPr txBox="1">
                <a:spLocks noChangeArrowheads="1"/>
              </p:cNvSpPr>
              <p:nvPr/>
            </p:nvSpPr>
            <p:spPr bwMode="auto">
              <a:xfrm>
                <a:off x="4032" y="279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400" b="0" i="1">
                    <a:latin typeface="Times New Roman" panose="02020603050405020304" pitchFamily="18" charset="0"/>
                  </a:rPr>
                  <a:t>N</a:t>
                </a:r>
                <a:r>
                  <a:rPr lang="en-US" altLang="zh-CN" sz="1400" b="0" baseline="-25000">
                    <a:latin typeface="Times New Roman" panose="02020603050405020304" pitchFamily="18" charset="0"/>
                  </a:rPr>
                  <a:t>v0</a:t>
                </a:r>
                <a:endParaRPr lang="en-US" altLang="zh-CN" sz="1400" b="0"/>
              </a:p>
            </p:txBody>
          </p:sp>
          <p:sp>
            <p:nvSpPr>
              <p:cNvPr id="16415" name="Text Box 39">
                <a:extLst>
                  <a:ext uri="{FF2B5EF4-FFF2-40B4-BE49-F238E27FC236}">
                    <a16:creationId xmlns:a16="http://schemas.microsoft.com/office/drawing/2014/main" id="{9E3E3E72-BF93-AEDB-B097-B91101F1D39F}"/>
                  </a:ext>
                </a:extLst>
              </p:cNvPr>
              <p:cNvSpPr txBox="1">
                <a:spLocks noChangeArrowheads="1"/>
              </p:cNvSpPr>
              <p:nvPr/>
            </p:nvSpPr>
            <p:spPr bwMode="auto">
              <a:xfrm>
                <a:off x="3240" y="3312"/>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400" b="0" i="1">
                    <a:latin typeface="Times New Roman" panose="02020603050405020304" pitchFamily="18" charset="0"/>
                  </a:rPr>
                  <a:t>N</a:t>
                </a:r>
                <a:r>
                  <a:rPr lang="en-US" altLang="zh-CN" sz="1400" b="0" baseline="-25000">
                    <a:latin typeface="Times New Roman" panose="02020603050405020304" pitchFamily="18" charset="0"/>
                  </a:rPr>
                  <a:t>v1</a:t>
                </a:r>
                <a:endParaRPr lang="en-US" altLang="zh-CN" sz="1400" b="0"/>
              </a:p>
            </p:txBody>
          </p:sp>
          <p:sp>
            <p:nvSpPr>
              <p:cNvPr id="16416" name="Text Box 40">
                <a:extLst>
                  <a:ext uri="{FF2B5EF4-FFF2-40B4-BE49-F238E27FC236}">
                    <a16:creationId xmlns:a16="http://schemas.microsoft.com/office/drawing/2014/main" id="{39482D8D-8706-3B34-1779-42EB2BF76291}"/>
                  </a:ext>
                </a:extLst>
              </p:cNvPr>
              <p:cNvSpPr txBox="1">
                <a:spLocks noChangeArrowheads="1"/>
              </p:cNvSpPr>
              <p:nvPr/>
            </p:nvSpPr>
            <p:spPr bwMode="auto">
              <a:xfrm>
                <a:off x="2448" y="2652"/>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400" b="0" i="1">
                    <a:latin typeface="Times New Roman" panose="02020603050405020304" pitchFamily="18" charset="0"/>
                  </a:rPr>
                  <a:t>N</a:t>
                </a:r>
                <a:r>
                  <a:rPr lang="en-US" altLang="zh-CN" sz="1400" b="0" baseline="-25000">
                    <a:latin typeface="Times New Roman" panose="02020603050405020304" pitchFamily="18" charset="0"/>
                  </a:rPr>
                  <a:t>v2</a:t>
                </a:r>
                <a:endParaRPr lang="en-US" altLang="zh-CN" sz="1400" b="0"/>
              </a:p>
            </p:txBody>
          </p:sp>
          <p:sp>
            <p:nvSpPr>
              <p:cNvPr id="16417" name="Text Box 41">
                <a:extLst>
                  <a:ext uri="{FF2B5EF4-FFF2-40B4-BE49-F238E27FC236}">
                    <a16:creationId xmlns:a16="http://schemas.microsoft.com/office/drawing/2014/main" id="{2434E4EC-A1CE-ADCF-AB90-FE70436B10B4}"/>
                  </a:ext>
                </a:extLst>
              </p:cNvPr>
              <p:cNvSpPr txBox="1">
                <a:spLocks noChangeArrowheads="1"/>
              </p:cNvSpPr>
              <p:nvPr/>
            </p:nvSpPr>
            <p:spPr bwMode="auto">
              <a:xfrm>
                <a:off x="3588" y="2472"/>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400" b="0" i="1">
                    <a:latin typeface="Times New Roman" panose="02020603050405020304" pitchFamily="18" charset="0"/>
                  </a:rPr>
                  <a:t>   V</a:t>
                </a:r>
                <a:r>
                  <a:rPr lang="en-US" altLang="zh-CN" sz="1400" b="0" baseline="-25000">
                    <a:latin typeface="Times New Roman" panose="02020603050405020304" pitchFamily="18" charset="0"/>
                  </a:rPr>
                  <a:t>3</a:t>
                </a:r>
                <a:endParaRPr lang="en-US" altLang="zh-CN" sz="1400" b="0"/>
              </a:p>
            </p:txBody>
          </p:sp>
          <p:sp>
            <p:nvSpPr>
              <p:cNvPr id="16418" name="Text Box 42">
                <a:extLst>
                  <a:ext uri="{FF2B5EF4-FFF2-40B4-BE49-F238E27FC236}">
                    <a16:creationId xmlns:a16="http://schemas.microsoft.com/office/drawing/2014/main" id="{FE135581-1E3F-FF36-6154-0C588A36E22A}"/>
                  </a:ext>
                </a:extLst>
              </p:cNvPr>
              <p:cNvSpPr txBox="1">
                <a:spLocks noChangeArrowheads="1"/>
              </p:cNvSpPr>
              <p:nvPr/>
            </p:nvSpPr>
            <p:spPr bwMode="auto">
              <a:xfrm>
                <a:off x="4080" y="339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400" b="0" i="1">
                    <a:latin typeface="Times New Roman" panose="02020603050405020304" pitchFamily="18" charset="0"/>
                  </a:rPr>
                  <a:t>        V</a:t>
                </a:r>
                <a:r>
                  <a:rPr lang="en-US" altLang="zh-CN" sz="1400" b="0" baseline="-25000">
                    <a:latin typeface="Times New Roman" panose="02020603050405020304" pitchFamily="18" charset="0"/>
                  </a:rPr>
                  <a:t>0</a:t>
                </a:r>
                <a:endParaRPr lang="en-US" altLang="zh-CN" sz="1400" b="0"/>
              </a:p>
            </p:txBody>
          </p:sp>
          <p:sp>
            <p:nvSpPr>
              <p:cNvPr id="16419" name="Text Box 43">
                <a:extLst>
                  <a:ext uri="{FF2B5EF4-FFF2-40B4-BE49-F238E27FC236}">
                    <a16:creationId xmlns:a16="http://schemas.microsoft.com/office/drawing/2014/main" id="{70C21ACB-6B0C-BB54-B6D7-359637DB1A7F}"/>
                  </a:ext>
                </a:extLst>
              </p:cNvPr>
              <p:cNvSpPr txBox="1">
                <a:spLocks noChangeArrowheads="1"/>
              </p:cNvSpPr>
              <p:nvPr/>
            </p:nvSpPr>
            <p:spPr bwMode="auto">
              <a:xfrm>
                <a:off x="3216" y="3852"/>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400" b="0" i="1">
                    <a:latin typeface="Times New Roman" panose="02020603050405020304" pitchFamily="18" charset="0"/>
                  </a:rPr>
                  <a:t>      V</a:t>
                </a:r>
                <a:r>
                  <a:rPr lang="en-US" altLang="zh-CN" sz="1400" b="0" baseline="-25000">
                    <a:latin typeface="Times New Roman" panose="02020603050405020304" pitchFamily="18" charset="0"/>
                  </a:rPr>
                  <a:t>1</a:t>
                </a:r>
                <a:endParaRPr lang="en-US" altLang="zh-CN" sz="1400" b="0"/>
              </a:p>
            </p:txBody>
          </p:sp>
          <p:sp>
            <p:nvSpPr>
              <p:cNvPr id="16420" name="Text Box 44">
                <a:extLst>
                  <a:ext uri="{FF2B5EF4-FFF2-40B4-BE49-F238E27FC236}">
                    <a16:creationId xmlns:a16="http://schemas.microsoft.com/office/drawing/2014/main" id="{585B8CD0-FE48-EECB-D7BA-9EEF20E054DD}"/>
                  </a:ext>
                </a:extLst>
              </p:cNvPr>
              <p:cNvSpPr txBox="1">
                <a:spLocks noChangeArrowheads="1"/>
              </p:cNvSpPr>
              <p:nvPr/>
            </p:nvSpPr>
            <p:spPr bwMode="auto">
              <a:xfrm>
                <a:off x="2496" y="3252"/>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400" b="0" i="1">
                    <a:latin typeface="Times New Roman" panose="02020603050405020304" pitchFamily="18" charset="0"/>
                  </a:rPr>
                  <a:t> V</a:t>
                </a:r>
                <a:r>
                  <a:rPr lang="en-US" altLang="zh-CN" sz="1400" b="0" baseline="-25000">
                    <a:latin typeface="Times New Roman" panose="02020603050405020304" pitchFamily="18" charset="0"/>
                  </a:rPr>
                  <a:t>2</a:t>
                </a:r>
                <a:endParaRPr lang="en-US" altLang="zh-CN" sz="1400" b="0"/>
              </a:p>
            </p:txBody>
          </p:sp>
          <p:sp>
            <p:nvSpPr>
              <p:cNvPr id="16421" name="Text Box 45">
                <a:extLst>
                  <a:ext uri="{FF2B5EF4-FFF2-40B4-BE49-F238E27FC236}">
                    <a16:creationId xmlns:a16="http://schemas.microsoft.com/office/drawing/2014/main" id="{04755DBE-F0B5-C007-BBAD-546F297B9C52}"/>
                  </a:ext>
                </a:extLst>
              </p:cNvPr>
              <p:cNvSpPr txBox="1">
                <a:spLocks noChangeArrowheads="1"/>
              </p:cNvSpPr>
              <p:nvPr/>
            </p:nvSpPr>
            <p:spPr bwMode="auto">
              <a:xfrm>
                <a:off x="3084" y="2844"/>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400" b="0" i="1">
                    <a:latin typeface="Times New Roman" panose="02020603050405020304" pitchFamily="18" charset="0"/>
                  </a:rPr>
                  <a:t>N</a:t>
                </a:r>
                <a:r>
                  <a:rPr lang="en-US" altLang="zh-CN" sz="1400" b="0" baseline="-25000">
                    <a:latin typeface="Times New Roman" panose="02020603050405020304" pitchFamily="18" charset="0"/>
                  </a:rPr>
                  <a:t>p0</a:t>
                </a:r>
                <a:endParaRPr lang="en-US" altLang="zh-CN" sz="1400" b="0"/>
              </a:p>
            </p:txBody>
          </p:sp>
          <p:sp>
            <p:nvSpPr>
              <p:cNvPr id="16422" name="Line 46">
                <a:extLst>
                  <a:ext uri="{FF2B5EF4-FFF2-40B4-BE49-F238E27FC236}">
                    <a16:creationId xmlns:a16="http://schemas.microsoft.com/office/drawing/2014/main" id="{3075ED63-D3FD-B237-B3AF-FEBC3EAAA7A4}"/>
                  </a:ext>
                </a:extLst>
              </p:cNvPr>
              <p:cNvSpPr>
                <a:spLocks noChangeShapeType="1"/>
              </p:cNvSpPr>
              <p:nvPr/>
            </p:nvSpPr>
            <p:spPr bwMode="auto">
              <a:xfrm flipH="1" flipV="1">
                <a:off x="3480" y="2568"/>
                <a:ext cx="113" cy="1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3" name="Line 47">
                <a:extLst>
                  <a:ext uri="{FF2B5EF4-FFF2-40B4-BE49-F238E27FC236}">
                    <a16:creationId xmlns:a16="http://schemas.microsoft.com/office/drawing/2014/main" id="{5BEC70E4-9163-615B-77EC-A210CD746709}"/>
                  </a:ext>
                </a:extLst>
              </p:cNvPr>
              <p:cNvSpPr>
                <a:spLocks noChangeShapeType="1"/>
              </p:cNvSpPr>
              <p:nvPr/>
            </p:nvSpPr>
            <p:spPr bwMode="auto">
              <a:xfrm flipV="1">
                <a:off x="3600" y="2568"/>
                <a:ext cx="181" cy="1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4" name="Line 48">
                <a:extLst>
                  <a:ext uri="{FF2B5EF4-FFF2-40B4-BE49-F238E27FC236}">
                    <a16:creationId xmlns:a16="http://schemas.microsoft.com/office/drawing/2014/main" id="{7BC97415-36DA-DD49-A0A4-6B3CFA6061E5}"/>
                  </a:ext>
                </a:extLst>
              </p:cNvPr>
              <p:cNvSpPr>
                <a:spLocks noChangeShapeType="1"/>
              </p:cNvSpPr>
              <p:nvPr/>
            </p:nvSpPr>
            <p:spPr bwMode="auto">
              <a:xfrm flipH="1" flipV="1">
                <a:off x="4315" y="3457"/>
                <a:ext cx="113" cy="1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5" name="Line 49">
                <a:extLst>
                  <a:ext uri="{FF2B5EF4-FFF2-40B4-BE49-F238E27FC236}">
                    <a16:creationId xmlns:a16="http://schemas.microsoft.com/office/drawing/2014/main" id="{47FCE3B9-D87C-2ED7-AF5F-80AD479CC850}"/>
                  </a:ext>
                </a:extLst>
              </p:cNvPr>
              <p:cNvSpPr>
                <a:spLocks noChangeShapeType="1"/>
              </p:cNvSpPr>
              <p:nvPr/>
            </p:nvSpPr>
            <p:spPr bwMode="auto">
              <a:xfrm flipV="1">
                <a:off x="2520" y="3319"/>
                <a:ext cx="181" cy="1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6" name="Line 50">
                <a:extLst>
                  <a:ext uri="{FF2B5EF4-FFF2-40B4-BE49-F238E27FC236}">
                    <a16:creationId xmlns:a16="http://schemas.microsoft.com/office/drawing/2014/main" id="{A9013489-D205-A611-AA64-3FD019E84DAE}"/>
                  </a:ext>
                </a:extLst>
              </p:cNvPr>
              <p:cNvSpPr>
                <a:spLocks noChangeShapeType="1"/>
              </p:cNvSpPr>
              <p:nvPr/>
            </p:nvSpPr>
            <p:spPr bwMode="auto">
              <a:xfrm flipV="1">
                <a:off x="3240" y="3936"/>
                <a:ext cx="181"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7" name="Line 51">
                <a:extLst>
                  <a:ext uri="{FF2B5EF4-FFF2-40B4-BE49-F238E27FC236}">
                    <a16:creationId xmlns:a16="http://schemas.microsoft.com/office/drawing/2014/main" id="{45A9323E-9447-34E5-EA0A-3E0D145953FF}"/>
                  </a:ext>
                </a:extLst>
              </p:cNvPr>
              <p:cNvSpPr>
                <a:spLocks noChangeShapeType="1"/>
              </p:cNvSpPr>
              <p:nvPr/>
            </p:nvSpPr>
            <p:spPr bwMode="auto">
              <a:xfrm flipV="1">
                <a:off x="4320" y="3372"/>
                <a:ext cx="181"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8" name="Line 52">
                <a:extLst>
                  <a:ext uri="{FF2B5EF4-FFF2-40B4-BE49-F238E27FC236}">
                    <a16:creationId xmlns:a16="http://schemas.microsoft.com/office/drawing/2014/main" id="{68AE7137-5B5B-1877-E06A-3DC515698524}"/>
                  </a:ext>
                </a:extLst>
              </p:cNvPr>
              <p:cNvSpPr>
                <a:spLocks noChangeShapeType="1"/>
              </p:cNvSpPr>
              <p:nvPr/>
            </p:nvSpPr>
            <p:spPr bwMode="auto">
              <a:xfrm>
                <a:off x="3420" y="3931"/>
                <a:ext cx="142" cy="1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9" name="Line 53">
                <a:extLst>
                  <a:ext uri="{FF2B5EF4-FFF2-40B4-BE49-F238E27FC236}">
                    <a16:creationId xmlns:a16="http://schemas.microsoft.com/office/drawing/2014/main" id="{40DDF94B-9F50-460C-5240-2AC577909C64}"/>
                  </a:ext>
                </a:extLst>
              </p:cNvPr>
              <p:cNvSpPr>
                <a:spLocks noChangeShapeType="1"/>
              </p:cNvSpPr>
              <p:nvPr/>
            </p:nvSpPr>
            <p:spPr bwMode="auto">
              <a:xfrm>
                <a:off x="2568" y="3187"/>
                <a:ext cx="142" cy="1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397" name="Text Box 54">
              <a:extLst>
                <a:ext uri="{FF2B5EF4-FFF2-40B4-BE49-F238E27FC236}">
                  <a16:creationId xmlns:a16="http://schemas.microsoft.com/office/drawing/2014/main" id="{1F949E37-0E88-A213-CF72-8EC160670FDC}"/>
                </a:ext>
              </a:extLst>
            </p:cNvPr>
            <p:cNvSpPr txBox="1">
              <a:spLocks noChangeArrowheads="1"/>
            </p:cNvSpPr>
            <p:nvPr/>
          </p:nvSpPr>
          <p:spPr bwMode="auto">
            <a:xfrm>
              <a:off x="7440" y="5652"/>
              <a:ext cx="14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400" b="0">
                  <a:latin typeface="Times New Roman" panose="02020603050405020304" pitchFamily="18" charset="0"/>
                </a:rPr>
                <a:t>(b)</a:t>
              </a:r>
              <a:r>
                <a:rPr lang="zh-CN" altLang="en-US" sz="1400" b="0">
                  <a:latin typeface="Times New Roman" panose="02020603050405020304" pitchFamily="18" charset="0"/>
                </a:rPr>
                <a:t>多边形信息</a:t>
              </a:r>
              <a:endParaRPr lang="zh-CN" altLang="en-US" sz="1400" b="0"/>
            </a:p>
          </p:txBody>
        </p:sp>
        <p:sp>
          <p:nvSpPr>
            <p:cNvPr id="16398" name="Text Box 55">
              <a:extLst>
                <a:ext uri="{FF2B5EF4-FFF2-40B4-BE49-F238E27FC236}">
                  <a16:creationId xmlns:a16="http://schemas.microsoft.com/office/drawing/2014/main" id="{881E385F-2B78-227D-9C30-F4CBF4DC9406}"/>
                </a:ext>
              </a:extLst>
            </p:cNvPr>
            <p:cNvSpPr txBox="1">
              <a:spLocks noChangeArrowheads="1"/>
            </p:cNvSpPr>
            <p:nvPr/>
          </p:nvSpPr>
          <p:spPr bwMode="auto">
            <a:xfrm>
              <a:off x="2880" y="5652"/>
              <a:ext cx="23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400" b="0">
                  <a:latin typeface="Times New Roman" panose="02020603050405020304" pitchFamily="18" charset="0"/>
                </a:rPr>
                <a:t>(a) </a:t>
              </a:r>
              <a:r>
                <a:rPr lang="zh-CN" altLang="en-US" sz="1400" b="0">
                  <a:latin typeface="Times New Roman" panose="02020603050405020304" pitchFamily="18" charset="0"/>
                </a:rPr>
                <a:t>层次数据结构信息</a:t>
              </a:r>
              <a:endParaRPr lang="zh-CN" altLang="en-US" sz="1400" b="0"/>
            </a:p>
          </p:txBody>
        </p:sp>
      </p:grpSp>
      <p:sp>
        <p:nvSpPr>
          <p:cNvPr id="551992" name="AutoShape 56">
            <a:extLst>
              <a:ext uri="{FF2B5EF4-FFF2-40B4-BE49-F238E27FC236}">
                <a16:creationId xmlns:a16="http://schemas.microsoft.com/office/drawing/2014/main" id="{3CE2258B-392E-3E7A-4175-DF03302D037E}"/>
              </a:ext>
            </a:extLst>
          </p:cNvPr>
          <p:cNvSpPr>
            <a:spLocks noChangeArrowheads="1"/>
          </p:cNvSpPr>
          <p:nvPr/>
        </p:nvSpPr>
        <p:spPr bwMode="auto">
          <a:xfrm>
            <a:off x="5003800" y="2349500"/>
            <a:ext cx="3240088" cy="431800"/>
          </a:xfrm>
          <a:prstGeom prst="wedgeRectCallout">
            <a:avLst>
              <a:gd name="adj1" fmla="val -73370"/>
              <a:gd name="adj2" fmla="val 137134"/>
            </a:avLst>
          </a:prstGeom>
          <a:solidFill>
            <a:schemeClr val="accent1"/>
          </a:solidFill>
          <a:ln w="9525">
            <a:solidFill>
              <a:schemeClr val="tx1"/>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b="0"/>
              <a:t>在</a:t>
            </a:r>
            <a:r>
              <a:rPr lang="en-US" altLang="zh-CN" sz="1800" b="0"/>
              <a:t>Phong</a:t>
            </a:r>
            <a:r>
              <a:rPr lang="zh-CN" altLang="en-US" sz="1800" b="0"/>
              <a:t>明暗处理算法中用到 </a:t>
            </a:r>
          </a:p>
        </p:txBody>
      </p:sp>
      <p:sp>
        <p:nvSpPr>
          <p:cNvPr id="551993" name="AutoShape 57">
            <a:extLst>
              <a:ext uri="{FF2B5EF4-FFF2-40B4-BE49-F238E27FC236}">
                <a16:creationId xmlns:a16="http://schemas.microsoft.com/office/drawing/2014/main" id="{B7562DA0-FA47-F909-DBE6-2C07DB86C5EE}"/>
              </a:ext>
            </a:extLst>
          </p:cNvPr>
          <p:cNvSpPr>
            <a:spLocks noChangeArrowheads="1"/>
          </p:cNvSpPr>
          <p:nvPr/>
        </p:nvSpPr>
        <p:spPr bwMode="auto">
          <a:xfrm>
            <a:off x="827088" y="5300663"/>
            <a:ext cx="2305050" cy="431800"/>
          </a:xfrm>
          <a:prstGeom prst="wedgeRectCallout">
            <a:avLst>
              <a:gd name="adj1" fmla="val 67495"/>
              <a:gd name="adj2" fmla="val -165440"/>
            </a:avLst>
          </a:prstGeom>
          <a:solidFill>
            <a:schemeClr val="accent1"/>
          </a:solidFill>
          <a:ln w="9525">
            <a:solidFill>
              <a:schemeClr val="tx1"/>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b="0"/>
              <a:t>在背面剔除中用到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51992"/>
                                        </p:tgtEl>
                                        <p:attrNameLst>
                                          <p:attrName>style.visibility</p:attrName>
                                        </p:attrNameLst>
                                      </p:cBhvr>
                                      <p:to>
                                        <p:strVal val="visible"/>
                                      </p:to>
                                    </p:set>
                                    <p:animEffect transition="in" filter="wipe(left)">
                                      <p:cBhvr>
                                        <p:cTn id="7" dur="500"/>
                                        <p:tgtEl>
                                          <p:spTgt spid="5519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51993"/>
                                        </p:tgtEl>
                                        <p:attrNameLst>
                                          <p:attrName>style.visibility</p:attrName>
                                        </p:attrNameLst>
                                      </p:cBhvr>
                                      <p:to>
                                        <p:strVal val="visible"/>
                                      </p:to>
                                    </p:set>
                                    <p:animEffect transition="in" filter="wipe(left)">
                                      <p:cBhvr>
                                        <p:cTn id="12" dur="500"/>
                                        <p:tgtEl>
                                          <p:spTgt spid="551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92" grpId="0" animBg="1"/>
      <p:bldP spid="55199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页脚占位符 4">
            <a:extLst>
              <a:ext uri="{FF2B5EF4-FFF2-40B4-BE49-F238E27FC236}">
                <a16:creationId xmlns:a16="http://schemas.microsoft.com/office/drawing/2014/main" id="{B8F559CA-370F-6374-C2DC-37023BCC6D7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17411" name="灯片编号占位符 5">
            <a:extLst>
              <a:ext uri="{FF2B5EF4-FFF2-40B4-BE49-F238E27FC236}">
                <a16:creationId xmlns:a16="http://schemas.microsoft.com/office/drawing/2014/main" id="{FA30F599-772D-FA7D-9C5F-585A7B48950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2DB9EE8-07F5-4293-BA80-CD41F0FD546F}" type="slidenum">
              <a:rPr lang="en-US" altLang="zh-CN" sz="1400" b="0"/>
              <a:pPr>
                <a:spcBef>
                  <a:spcPct val="0"/>
                </a:spcBef>
                <a:buClrTx/>
                <a:buSzTx/>
                <a:buFontTx/>
                <a:buNone/>
              </a:pPr>
              <a:t>12</a:t>
            </a:fld>
            <a:endParaRPr lang="en-US" altLang="zh-CN" sz="1400" b="0"/>
          </a:p>
        </p:txBody>
      </p:sp>
      <p:sp>
        <p:nvSpPr>
          <p:cNvPr id="17412" name="Rectangle 2">
            <a:extLst>
              <a:ext uri="{FF2B5EF4-FFF2-40B4-BE49-F238E27FC236}">
                <a16:creationId xmlns:a16="http://schemas.microsoft.com/office/drawing/2014/main" id="{B2F52BB1-AEB4-D2B3-C570-A67D67CD65F6}"/>
              </a:ext>
            </a:extLst>
          </p:cNvPr>
          <p:cNvSpPr>
            <a:spLocks noGrp="1" noRot="1" noChangeArrowheads="1"/>
          </p:cNvSpPr>
          <p:nvPr>
            <p:ph type="title"/>
          </p:nvPr>
        </p:nvSpPr>
        <p:spPr/>
        <p:txBody>
          <a:bodyPr/>
          <a:lstStyle/>
          <a:p>
            <a:pPr eaLnBrk="1" hangingPunct="1"/>
            <a:r>
              <a:rPr lang="zh-CN" altLang="en-US"/>
              <a:t>多面体模型（</a:t>
            </a:r>
            <a:r>
              <a:rPr lang="en-US" altLang="zh-CN"/>
              <a:t>3/10</a:t>
            </a:r>
            <a:r>
              <a:rPr lang="zh-CN" altLang="en-US"/>
              <a:t>）</a:t>
            </a:r>
          </a:p>
        </p:txBody>
      </p:sp>
      <p:sp>
        <p:nvSpPr>
          <p:cNvPr id="17413" name="Rectangle 3">
            <a:extLst>
              <a:ext uri="{FF2B5EF4-FFF2-40B4-BE49-F238E27FC236}">
                <a16:creationId xmlns:a16="http://schemas.microsoft.com/office/drawing/2014/main" id="{27DF850C-16CD-3AD9-DFE0-B8F531B43E64}"/>
              </a:ext>
            </a:extLst>
          </p:cNvPr>
          <p:cNvSpPr>
            <a:spLocks noGrp="1" noRot="1" noChangeArrowheads="1"/>
          </p:cNvSpPr>
          <p:nvPr>
            <p:ph type="body" idx="1"/>
          </p:nvPr>
        </p:nvSpPr>
        <p:spPr/>
        <p:txBody>
          <a:bodyPr/>
          <a:lstStyle/>
          <a:p>
            <a:pPr eaLnBrk="1" hangingPunct="1"/>
            <a:r>
              <a:rPr lang="zh-CN" altLang="en-US"/>
              <a:t>缺点：</a:t>
            </a:r>
          </a:p>
          <a:p>
            <a:pPr lvl="1" eaLnBrk="1" hangingPunct="1"/>
            <a:r>
              <a:rPr lang="zh-CN" altLang="en-US"/>
              <a:t>相邻多边形的共享边在上述数据结构中没有得到显式表达，这使得同一条边在绘制过程中可能被处理两次。</a:t>
            </a:r>
          </a:p>
          <a:p>
            <a:pPr lvl="1" eaLnBrk="1" hangingPunct="1"/>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4">
            <a:extLst>
              <a:ext uri="{FF2B5EF4-FFF2-40B4-BE49-F238E27FC236}">
                <a16:creationId xmlns:a16="http://schemas.microsoft.com/office/drawing/2014/main" id="{F034A6BB-C0F2-F1CC-74A4-463DD3F6651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18435" name="灯片编号占位符 5">
            <a:extLst>
              <a:ext uri="{FF2B5EF4-FFF2-40B4-BE49-F238E27FC236}">
                <a16:creationId xmlns:a16="http://schemas.microsoft.com/office/drawing/2014/main" id="{62BFA141-627A-4983-B9B8-4925E99E9CF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3ADFA57-4467-417B-B35A-51930FC2A0D9}" type="slidenum">
              <a:rPr lang="en-US" altLang="zh-CN" sz="1400" b="0"/>
              <a:pPr>
                <a:spcBef>
                  <a:spcPct val="0"/>
                </a:spcBef>
                <a:buClrTx/>
                <a:buSzTx/>
                <a:buFontTx/>
                <a:buNone/>
              </a:pPr>
              <a:t>13</a:t>
            </a:fld>
            <a:endParaRPr lang="en-US" altLang="zh-CN" sz="1400" b="0"/>
          </a:p>
        </p:txBody>
      </p:sp>
      <p:sp>
        <p:nvSpPr>
          <p:cNvPr id="18436" name="Rectangle 2">
            <a:extLst>
              <a:ext uri="{FF2B5EF4-FFF2-40B4-BE49-F238E27FC236}">
                <a16:creationId xmlns:a16="http://schemas.microsoft.com/office/drawing/2014/main" id="{64E10F0A-C962-630B-839B-355EAF071990}"/>
              </a:ext>
            </a:extLst>
          </p:cNvPr>
          <p:cNvSpPr>
            <a:spLocks noGrp="1" noRot="1" noChangeArrowheads="1"/>
          </p:cNvSpPr>
          <p:nvPr>
            <p:ph type="title"/>
          </p:nvPr>
        </p:nvSpPr>
        <p:spPr/>
        <p:txBody>
          <a:bodyPr/>
          <a:lstStyle/>
          <a:p>
            <a:pPr eaLnBrk="1" hangingPunct="1"/>
            <a:r>
              <a:rPr lang="zh-CN" altLang="en-US"/>
              <a:t>多面体模型（</a:t>
            </a:r>
            <a:r>
              <a:rPr lang="en-US" altLang="zh-CN"/>
              <a:t>4/10</a:t>
            </a:r>
            <a:r>
              <a:rPr lang="zh-CN" altLang="en-US"/>
              <a:t>）</a:t>
            </a:r>
          </a:p>
        </p:txBody>
      </p:sp>
      <p:sp>
        <p:nvSpPr>
          <p:cNvPr id="18437" name="Rectangle 3">
            <a:extLst>
              <a:ext uri="{FF2B5EF4-FFF2-40B4-BE49-F238E27FC236}">
                <a16:creationId xmlns:a16="http://schemas.microsoft.com/office/drawing/2014/main" id="{BE00D705-B6AD-163B-64B1-762A4AB0858B}"/>
              </a:ext>
            </a:extLst>
          </p:cNvPr>
          <p:cNvSpPr>
            <a:spLocks noGrp="1" noRot="1" noChangeArrowheads="1"/>
          </p:cNvSpPr>
          <p:nvPr>
            <p:ph type="body" idx="1"/>
          </p:nvPr>
        </p:nvSpPr>
        <p:spPr/>
        <p:txBody>
          <a:bodyPr/>
          <a:lstStyle/>
          <a:p>
            <a:pPr eaLnBrk="1" hangingPunct="1"/>
            <a:r>
              <a:rPr lang="zh-CN" altLang="en-US"/>
              <a:t>基于边的表示 </a:t>
            </a:r>
          </a:p>
          <a:p>
            <a:pPr lvl="1" eaLnBrk="1" hangingPunct="1"/>
            <a:r>
              <a:rPr lang="zh-CN" altLang="en-US"/>
              <a:t>边数组的每个元素包含</a:t>
            </a:r>
            <a:r>
              <a:rPr lang="en-US" altLang="zh-CN"/>
              <a:t>4</a:t>
            </a:r>
            <a:r>
              <a:rPr lang="zh-CN" altLang="en-US"/>
              <a:t>个指针，分别指向对应边的两个顶点和它邻接的两个多边形法向量 </a:t>
            </a:r>
          </a:p>
        </p:txBody>
      </p:sp>
      <p:grpSp>
        <p:nvGrpSpPr>
          <p:cNvPr id="18438" name="Group 4">
            <a:extLst>
              <a:ext uri="{FF2B5EF4-FFF2-40B4-BE49-F238E27FC236}">
                <a16:creationId xmlns:a16="http://schemas.microsoft.com/office/drawing/2014/main" id="{48C74F68-94BF-49A1-FD44-70B9FB569334}"/>
              </a:ext>
            </a:extLst>
          </p:cNvPr>
          <p:cNvGrpSpPr>
            <a:grpSpLocks noChangeAspect="1"/>
          </p:cNvGrpSpPr>
          <p:nvPr/>
        </p:nvGrpSpPr>
        <p:grpSpPr bwMode="auto">
          <a:xfrm>
            <a:off x="611188" y="3294063"/>
            <a:ext cx="8064500" cy="3563937"/>
            <a:chOff x="1800" y="1116"/>
            <a:chExt cx="8280" cy="4056"/>
          </a:xfrm>
        </p:grpSpPr>
        <p:sp>
          <p:nvSpPr>
            <p:cNvPr id="18439" name="AutoShape 5">
              <a:extLst>
                <a:ext uri="{FF2B5EF4-FFF2-40B4-BE49-F238E27FC236}">
                  <a16:creationId xmlns:a16="http://schemas.microsoft.com/office/drawing/2014/main" id="{6A07075B-FAE3-98EE-A9B1-8C546FA21F67}"/>
                </a:ext>
              </a:extLst>
            </p:cNvPr>
            <p:cNvSpPr>
              <a:spLocks noChangeAspect="1" noChangeArrowheads="1"/>
            </p:cNvSpPr>
            <p:nvPr/>
          </p:nvSpPr>
          <p:spPr bwMode="auto">
            <a:xfrm>
              <a:off x="1800" y="1116"/>
              <a:ext cx="8280" cy="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8440" name="Text Box 6">
              <a:extLst>
                <a:ext uri="{FF2B5EF4-FFF2-40B4-BE49-F238E27FC236}">
                  <a16:creationId xmlns:a16="http://schemas.microsoft.com/office/drawing/2014/main" id="{56AFC32E-D27C-9617-2938-EA17142BF9F6}"/>
                </a:ext>
              </a:extLst>
            </p:cNvPr>
            <p:cNvSpPr txBox="1">
              <a:spLocks noChangeArrowheads="1"/>
            </p:cNvSpPr>
            <p:nvPr/>
          </p:nvSpPr>
          <p:spPr bwMode="auto">
            <a:xfrm>
              <a:off x="3780" y="4704"/>
              <a:ext cx="45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600" b="0">
                  <a:latin typeface="Times New Roman" panose="02020603050405020304" pitchFamily="18" charset="0"/>
                </a:rPr>
                <a:t>图</a:t>
              </a:r>
              <a:r>
                <a:rPr lang="en-US" altLang="zh-CN" sz="1600" b="0">
                  <a:latin typeface="Times New Roman" panose="02020603050405020304" pitchFamily="18" charset="0"/>
                </a:rPr>
                <a:t>6-2 </a:t>
              </a:r>
              <a:r>
                <a:rPr lang="zh-CN" altLang="en-US" sz="1600" b="0">
                  <a:latin typeface="Times New Roman" panose="02020603050405020304" pitchFamily="18" charset="0"/>
                </a:rPr>
                <a:t>基于边的绘制方法所需的数据结构信息</a:t>
              </a:r>
              <a:endParaRPr lang="zh-CN" altLang="en-US" sz="1600" b="0"/>
            </a:p>
          </p:txBody>
        </p:sp>
        <p:sp>
          <p:nvSpPr>
            <p:cNvPr id="18441" name="Text Box 7">
              <a:extLst>
                <a:ext uri="{FF2B5EF4-FFF2-40B4-BE49-F238E27FC236}">
                  <a16:creationId xmlns:a16="http://schemas.microsoft.com/office/drawing/2014/main" id="{9983257C-3FF6-43CF-0A27-B807135FE59A}"/>
                </a:ext>
              </a:extLst>
            </p:cNvPr>
            <p:cNvSpPr txBox="1">
              <a:spLocks noChangeArrowheads="1"/>
            </p:cNvSpPr>
            <p:nvPr/>
          </p:nvSpPr>
          <p:spPr bwMode="auto">
            <a:xfrm>
              <a:off x="2520" y="4236"/>
              <a:ext cx="18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900" b="0">
                  <a:latin typeface="Times New Roman" panose="02020603050405020304" pitchFamily="18" charset="0"/>
                </a:rPr>
                <a:t>(</a:t>
              </a:r>
              <a:r>
                <a:rPr lang="en-US" altLang="zh-CN" sz="1600" b="0">
                  <a:latin typeface="Times New Roman" panose="02020603050405020304" pitchFamily="18" charset="0"/>
                </a:rPr>
                <a:t>a) </a:t>
              </a:r>
              <a:r>
                <a:rPr lang="zh-CN" altLang="en-US" sz="1600" b="0">
                  <a:latin typeface="Times New Roman" panose="02020603050405020304" pitchFamily="18" charset="0"/>
                </a:rPr>
                <a:t>多边形信息</a:t>
              </a:r>
              <a:endParaRPr lang="zh-CN" altLang="en-US" sz="1600" b="0"/>
            </a:p>
          </p:txBody>
        </p:sp>
        <p:grpSp>
          <p:nvGrpSpPr>
            <p:cNvPr id="18442" name="Group 8">
              <a:extLst>
                <a:ext uri="{FF2B5EF4-FFF2-40B4-BE49-F238E27FC236}">
                  <a16:creationId xmlns:a16="http://schemas.microsoft.com/office/drawing/2014/main" id="{954E492D-5145-16FF-815F-51A8FBFB3427}"/>
                </a:ext>
              </a:extLst>
            </p:cNvPr>
            <p:cNvGrpSpPr>
              <a:grpSpLocks/>
            </p:cNvGrpSpPr>
            <p:nvPr/>
          </p:nvGrpSpPr>
          <p:grpSpPr bwMode="auto">
            <a:xfrm>
              <a:off x="5652" y="1116"/>
              <a:ext cx="3828" cy="2976"/>
              <a:chOff x="5652" y="1740"/>
              <a:chExt cx="3828" cy="2976"/>
            </a:xfrm>
          </p:grpSpPr>
          <p:sp>
            <p:nvSpPr>
              <p:cNvPr id="18477" name="Text Box 9">
                <a:extLst>
                  <a:ext uri="{FF2B5EF4-FFF2-40B4-BE49-F238E27FC236}">
                    <a16:creationId xmlns:a16="http://schemas.microsoft.com/office/drawing/2014/main" id="{36D8F33B-86B7-AB38-2F61-6632F67AA539}"/>
                  </a:ext>
                </a:extLst>
              </p:cNvPr>
              <p:cNvSpPr txBox="1">
                <a:spLocks noChangeArrowheads="1"/>
              </p:cNvSpPr>
              <p:nvPr/>
            </p:nvSpPr>
            <p:spPr bwMode="auto">
              <a:xfrm>
                <a:off x="5652" y="1752"/>
                <a:ext cx="10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0">
                    <a:latin typeface="Times New Roman" panose="02020603050405020304" pitchFamily="18" charset="0"/>
                  </a:rPr>
                  <a:t>边数组</a:t>
                </a:r>
                <a:endParaRPr lang="zh-CN" altLang="en-US" sz="1600" b="0"/>
              </a:p>
            </p:txBody>
          </p:sp>
          <p:sp>
            <p:nvSpPr>
              <p:cNvPr id="18478" name="Text Box 10">
                <a:extLst>
                  <a:ext uri="{FF2B5EF4-FFF2-40B4-BE49-F238E27FC236}">
                    <a16:creationId xmlns:a16="http://schemas.microsoft.com/office/drawing/2014/main" id="{BF81E002-1E16-0308-B5D3-9D0B9FC12226}"/>
                  </a:ext>
                </a:extLst>
              </p:cNvPr>
              <p:cNvSpPr txBox="1">
                <a:spLocks noChangeArrowheads="1"/>
              </p:cNvSpPr>
              <p:nvPr/>
            </p:nvSpPr>
            <p:spPr bwMode="auto">
              <a:xfrm>
                <a:off x="6996" y="1752"/>
                <a:ext cx="10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0">
                    <a:latin typeface="Times New Roman" panose="02020603050405020304" pitchFamily="18" charset="0"/>
                  </a:rPr>
                  <a:t>顶点数组</a:t>
                </a:r>
                <a:endParaRPr lang="zh-CN" altLang="en-US" sz="1600" b="0"/>
              </a:p>
            </p:txBody>
          </p:sp>
          <p:sp>
            <p:nvSpPr>
              <p:cNvPr id="18479" name="Text Box 11">
                <a:extLst>
                  <a:ext uri="{FF2B5EF4-FFF2-40B4-BE49-F238E27FC236}">
                    <a16:creationId xmlns:a16="http://schemas.microsoft.com/office/drawing/2014/main" id="{4690CE51-EF33-8AA9-9CED-4B64511FB105}"/>
                  </a:ext>
                </a:extLst>
              </p:cNvPr>
              <p:cNvSpPr txBox="1">
                <a:spLocks noChangeArrowheads="1"/>
              </p:cNvSpPr>
              <p:nvPr/>
            </p:nvSpPr>
            <p:spPr bwMode="auto">
              <a:xfrm>
                <a:off x="8160" y="1740"/>
                <a:ext cx="13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0">
                    <a:latin typeface="Times New Roman" panose="02020603050405020304" pitchFamily="18" charset="0"/>
                  </a:rPr>
                  <a:t>法向量数组</a:t>
                </a:r>
                <a:endParaRPr lang="zh-CN" altLang="en-US" sz="1600" b="0"/>
              </a:p>
            </p:txBody>
          </p:sp>
          <p:grpSp>
            <p:nvGrpSpPr>
              <p:cNvPr id="18480" name="Group 12">
                <a:extLst>
                  <a:ext uri="{FF2B5EF4-FFF2-40B4-BE49-F238E27FC236}">
                    <a16:creationId xmlns:a16="http://schemas.microsoft.com/office/drawing/2014/main" id="{5EA8B26D-7627-62F7-B64E-6ACBED2AEAC0}"/>
                  </a:ext>
                </a:extLst>
              </p:cNvPr>
              <p:cNvGrpSpPr>
                <a:grpSpLocks/>
              </p:cNvGrpSpPr>
              <p:nvPr/>
            </p:nvGrpSpPr>
            <p:grpSpPr bwMode="auto">
              <a:xfrm>
                <a:off x="7092" y="2220"/>
                <a:ext cx="900" cy="2080"/>
                <a:chOff x="7200" y="2220"/>
                <a:chExt cx="900" cy="2080"/>
              </a:xfrm>
            </p:grpSpPr>
            <p:grpSp>
              <p:nvGrpSpPr>
                <p:cNvPr id="18496" name="Group 13">
                  <a:extLst>
                    <a:ext uri="{FF2B5EF4-FFF2-40B4-BE49-F238E27FC236}">
                      <a16:creationId xmlns:a16="http://schemas.microsoft.com/office/drawing/2014/main" id="{DB826B65-1CA6-CEBD-7A0E-E30E290C5391}"/>
                    </a:ext>
                  </a:extLst>
                </p:cNvPr>
                <p:cNvGrpSpPr>
                  <a:grpSpLocks/>
                </p:cNvGrpSpPr>
                <p:nvPr/>
              </p:nvGrpSpPr>
              <p:grpSpPr bwMode="auto">
                <a:xfrm>
                  <a:off x="7200" y="2220"/>
                  <a:ext cx="900" cy="1248"/>
                  <a:chOff x="7740" y="4404"/>
                  <a:chExt cx="900" cy="1404"/>
                </a:xfrm>
              </p:grpSpPr>
              <p:sp>
                <p:nvSpPr>
                  <p:cNvPr id="18499" name="Text Box 14">
                    <a:extLst>
                      <a:ext uri="{FF2B5EF4-FFF2-40B4-BE49-F238E27FC236}">
                        <a16:creationId xmlns:a16="http://schemas.microsoft.com/office/drawing/2014/main" id="{B898A0A7-4860-41C0-8BEF-2D5695F853C6}"/>
                      </a:ext>
                    </a:extLst>
                  </p:cNvPr>
                  <p:cNvSpPr txBox="1">
                    <a:spLocks noChangeArrowheads="1"/>
                  </p:cNvSpPr>
                  <p:nvPr/>
                </p:nvSpPr>
                <p:spPr bwMode="auto">
                  <a:xfrm>
                    <a:off x="7740" y="4404"/>
                    <a:ext cx="900" cy="468"/>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0" i="1">
                        <a:latin typeface="Times New Roman" panose="02020603050405020304" pitchFamily="18" charset="0"/>
                      </a:rPr>
                      <a:t>V</a:t>
                    </a:r>
                    <a:r>
                      <a:rPr lang="en-US" altLang="zh-CN" sz="1600" b="0" baseline="-25000">
                        <a:latin typeface="Times New Roman" panose="02020603050405020304" pitchFamily="18" charset="0"/>
                      </a:rPr>
                      <a:t>0</a:t>
                    </a:r>
                    <a:r>
                      <a:rPr lang="en-US" altLang="zh-CN" sz="1600" b="0">
                        <a:latin typeface="Times New Roman" panose="02020603050405020304" pitchFamily="18" charset="0"/>
                      </a:rPr>
                      <a:t>,</a:t>
                    </a:r>
                    <a:r>
                      <a:rPr lang="en-US" altLang="zh-CN" sz="1600" b="0" i="1">
                        <a:latin typeface="Times New Roman" panose="02020603050405020304" pitchFamily="18" charset="0"/>
                      </a:rPr>
                      <a:t>N</a:t>
                    </a:r>
                    <a:r>
                      <a:rPr lang="en-US" altLang="zh-CN" sz="1600" b="0" baseline="-25000">
                        <a:latin typeface="Times New Roman" panose="02020603050405020304" pitchFamily="18" charset="0"/>
                      </a:rPr>
                      <a:t>v0</a:t>
                    </a:r>
                    <a:endParaRPr lang="en-US" altLang="zh-CN" sz="1600" b="0">
                      <a:latin typeface="Times New Roman" panose="02020603050405020304" pitchFamily="18" charset="0"/>
                    </a:endParaRPr>
                  </a:p>
                  <a:p>
                    <a:pPr eaLnBrk="1" hangingPunct="1">
                      <a:spcBef>
                        <a:spcPct val="0"/>
                      </a:spcBef>
                      <a:buClrTx/>
                      <a:buSzTx/>
                      <a:buFontTx/>
                      <a:buNone/>
                    </a:pPr>
                    <a:endParaRPr lang="en-US" altLang="zh-CN" sz="1600" b="0"/>
                  </a:p>
                </p:txBody>
              </p:sp>
              <p:sp>
                <p:nvSpPr>
                  <p:cNvPr id="18500" name="Text Box 15">
                    <a:extLst>
                      <a:ext uri="{FF2B5EF4-FFF2-40B4-BE49-F238E27FC236}">
                        <a16:creationId xmlns:a16="http://schemas.microsoft.com/office/drawing/2014/main" id="{F06F4EE1-1C7D-89F6-51E0-1C95A5926958}"/>
                      </a:ext>
                    </a:extLst>
                  </p:cNvPr>
                  <p:cNvSpPr txBox="1">
                    <a:spLocks noChangeArrowheads="1"/>
                  </p:cNvSpPr>
                  <p:nvPr/>
                </p:nvSpPr>
                <p:spPr bwMode="auto">
                  <a:xfrm>
                    <a:off x="7740" y="4872"/>
                    <a:ext cx="900" cy="468"/>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0" i="1">
                        <a:latin typeface="Times New Roman" panose="02020603050405020304" pitchFamily="18" charset="0"/>
                      </a:rPr>
                      <a:t>V</a:t>
                    </a:r>
                    <a:r>
                      <a:rPr lang="en-US" altLang="zh-CN" sz="1600" b="0" baseline="-25000">
                        <a:latin typeface="Times New Roman" panose="02020603050405020304" pitchFamily="18" charset="0"/>
                      </a:rPr>
                      <a:t>1</a:t>
                    </a:r>
                    <a:r>
                      <a:rPr lang="en-US" altLang="zh-CN" sz="1600" b="0">
                        <a:latin typeface="Times New Roman" panose="02020603050405020304" pitchFamily="18" charset="0"/>
                      </a:rPr>
                      <a:t>,</a:t>
                    </a:r>
                    <a:r>
                      <a:rPr lang="en-US" altLang="zh-CN" sz="1600" b="0" i="1">
                        <a:latin typeface="Times New Roman" panose="02020603050405020304" pitchFamily="18" charset="0"/>
                      </a:rPr>
                      <a:t>N</a:t>
                    </a:r>
                    <a:r>
                      <a:rPr lang="en-US" altLang="zh-CN" sz="1600" b="0" baseline="-25000">
                        <a:latin typeface="Times New Roman" panose="02020603050405020304" pitchFamily="18" charset="0"/>
                      </a:rPr>
                      <a:t>v1</a:t>
                    </a:r>
                    <a:endParaRPr lang="en-US" altLang="zh-CN" sz="1600" b="0">
                      <a:latin typeface="Times New Roman" panose="02020603050405020304" pitchFamily="18" charset="0"/>
                    </a:endParaRPr>
                  </a:p>
                  <a:p>
                    <a:pPr eaLnBrk="1" hangingPunct="1">
                      <a:spcBef>
                        <a:spcPct val="0"/>
                      </a:spcBef>
                      <a:buClrTx/>
                      <a:buSzTx/>
                      <a:buFontTx/>
                      <a:buNone/>
                    </a:pPr>
                    <a:endParaRPr lang="en-US" altLang="zh-CN" sz="1600" b="0"/>
                  </a:p>
                </p:txBody>
              </p:sp>
              <p:sp>
                <p:nvSpPr>
                  <p:cNvPr id="18501" name="Text Box 16">
                    <a:extLst>
                      <a:ext uri="{FF2B5EF4-FFF2-40B4-BE49-F238E27FC236}">
                        <a16:creationId xmlns:a16="http://schemas.microsoft.com/office/drawing/2014/main" id="{A7C6A55A-A0E9-2C3C-B2E8-D2D8646A3B0D}"/>
                      </a:ext>
                    </a:extLst>
                  </p:cNvPr>
                  <p:cNvSpPr txBox="1">
                    <a:spLocks noChangeArrowheads="1"/>
                  </p:cNvSpPr>
                  <p:nvPr/>
                </p:nvSpPr>
                <p:spPr bwMode="auto">
                  <a:xfrm>
                    <a:off x="7740" y="5340"/>
                    <a:ext cx="900" cy="468"/>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0" i="1">
                        <a:latin typeface="Times New Roman" panose="02020603050405020304" pitchFamily="18" charset="0"/>
                      </a:rPr>
                      <a:t>V</a:t>
                    </a:r>
                    <a:r>
                      <a:rPr lang="en-US" altLang="zh-CN" sz="1600" b="0" baseline="-25000">
                        <a:latin typeface="Times New Roman" panose="02020603050405020304" pitchFamily="18" charset="0"/>
                      </a:rPr>
                      <a:t>2</a:t>
                    </a:r>
                    <a:r>
                      <a:rPr lang="en-US" altLang="zh-CN" sz="1600" b="0">
                        <a:latin typeface="Times New Roman" panose="02020603050405020304" pitchFamily="18" charset="0"/>
                      </a:rPr>
                      <a:t>,</a:t>
                    </a:r>
                    <a:r>
                      <a:rPr lang="en-US" altLang="zh-CN" sz="1600" b="0" i="1">
                        <a:latin typeface="Times New Roman" panose="02020603050405020304" pitchFamily="18" charset="0"/>
                      </a:rPr>
                      <a:t>N</a:t>
                    </a:r>
                    <a:r>
                      <a:rPr lang="en-US" altLang="zh-CN" sz="1600" b="0" baseline="-25000">
                        <a:latin typeface="Times New Roman" panose="02020603050405020304" pitchFamily="18" charset="0"/>
                      </a:rPr>
                      <a:t>v2</a:t>
                    </a:r>
                    <a:endParaRPr lang="en-US" altLang="zh-CN" sz="1600" b="0">
                      <a:latin typeface="Times New Roman" panose="02020603050405020304" pitchFamily="18" charset="0"/>
                    </a:endParaRPr>
                  </a:p>
                  <a:p>
                    <a:pPr eaLnBrk="1" hangingPunct="1">
                      <a:spcBef>
                        <a:spcPct val="0"/>
                      </a:spcBef>
                      <a:buClrTx/>
                      <a:buSzTx/>
                      <a:buFontTx/>
                      <a:buNone/>
                    </a:pPr>
                    <a:endParaRPr lang="en-US" altLang="zh-CN" sz="1600" b="0"/>
                  </a:p>
                </p:txBody>
              </p:sp>
            </p:grpSp>
            <p:sp>
              <p:nvSpPr>
                <p:cNvPr id="18497" name="Text Box 17">
                  <a:extLst>
                    <a:ext uri="{FF2B5EF4-FFF2-40B4-BE49-F238E27FC236}">
                      <a16:creationId xmlns:a16="http://schemas.microsoft.com/office/drawing/2014/main" id="{D87F3EDE-B17A-6516-AF5D-44112B79C9DB}"/>
                    </a:ext>
                  </a:extLst>
                </p:cNvPr>
                <p:cNvSpPr txBox="1">
                  <a:spLocks noChangeArrowheads="1"/>
                </p:cNvSpPr>
                <p:nvPr/>
              </p:nvSpPr>
              <p:spPr bwMode="auto">
                <a:xfrm>
                  <a:off x="7200" y="3468"/>
                  <a:ext cx="900" cy="416"/>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0" i="1">
                      <a:latin typeface="Times New Roman" panose="02020603050405020304" pitchFamily="18" charset="0"/>
                    </a:rPr>
                    <a:t>V</a:t>
                  </a:r>
                  <a:r>
                    <a:rPr lang="en-US" altLang="zh-CN" sz="1600" b="0" baseline="-25000">
                      <a:latin typeface="Times New Roman" panose="02020603050405020304" pitchFamily="18" charset="0"/>
                    </a:rPr>
                    <a:t>3</a:t>
                  </a:r>
                  <a:r>
                    <a:rPr lang="en-US" altLang="zh-CN" sz="1600" b="0">
                      <a:latin typeface="Times New Roman" panose="02020603050405020304" pitchFamily="18" charset="0"/>
                    </a:rPr>
                    <a:t>,</a:t>
                  </a:r>
                  <a:r>
                    <a:rPr lang="en-US" altLang="zh-CN" sz="1600" b="0" i="1">
                      <a:latin typeface="Times New Roman" panose="02020603050405020304" pitchFamily="18" charset="0"/>
                    </a:rPr>
                    <a:t>N</a:t>
                  </a:r>
                  <a:r>
                    <a:rPr lang="en-US" altLang="zh-CN" sz="1600" b="0" baseline="-25000">
                      <a:latin typeface="Times New Roman" panose="02020603050405020304" pitchFamily="18" charset="0"/>
                    </a:rPr>
                    <a:t>v3</a:t>
                  </a:r>
                  <a:endParaRPr lang="en-US" altLang="zh-CN" sz="1600" b="0">
                    <a:latin typeface="Times New Roman" panose="02020603050405020304" pitchFamily="18" charset="0"/>
                  </a:endParaRPr>
                </a:p>
                <a:p>
                  <a:pPr eaLnBrk="1" hangingPunct="1">
                    <a:spcBef>
                      <a:spcPct val="0"/>
                    </a:spcBef>
                    <a:buClrTx/>
                    <a:buSzTx/>
                    <a:buFontTx/>
                    <a:buNone/>
                  </a:pPr>
                  <a:endParaRPr lang="en-US" altLang="zh-CN" sz="1600" b="0"/>
                </a:p>
              </p:txBody>
            </p:sp>
            <p:sp>
              <p:nvSpPr>
                <p:cNvPr id="18498" name="Text Box 18">
                  <a:extLst>
                    <a:ext uri="{FF2B5EF4-FFF2-40B4-BE49-F238E27FC236}">
                      <a16:creationId xmlns:a16="http://schemas.microsoft.com/office/drawing/2014/main" id="{9FC4915D-9A44-C2C6-7BBD-F02A789B4685}"/>
                    </a:ext>
                  </a:extLst>
                </p:cNvPr>
                <p:cNvSpPr txBox="1">
                  <a:spLocks noChangeArrowheads="1"/>
                </p:cNvSpPr>
                <p:nvPr/>
              </p:nvSpPr>
              <p:spPr bwMode="auto">
                <a:xfrm>
                  <a:off x="7200" y="3884"/>
                  <a:ext cx="900" cy="416"/>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700" b="0">
                      <a:latin typeface="Times New Roman" panose="02020603050405020304" pitchFamily="18" charset="0"/>
                    </a:rPr>
                    <a:t>…</a:t>
                  </a:r>
                </a:p>
                <a:p>
                  <a:pPr eaLnBrk="1" hangingPunct="1">
                    <a:spcBef>
                      <a:spcPct val="0"/>
                    </a:spcBef>
                    <a:buClrTx/>
                    <a:buSzTx/>
                    <a:buFontTx/>
                    <a:buNone/>
                  </a:pPr>
                  <a:endParaRPr lang="en-US" altLang="zh-CN" sz="1800" b="0"/>
                </a:p>
              </p:txBody>
            </p:sp>
          </p:grpSp>
          <p:grpSp>
            <p:nvGrpSpPr>
              <p:cNvPr id="18481" name="Group 19">
                <a:extLst>
                  <a:ext uri="{FF2B5EF4-FFF2-40B4-BE49-F238E27FC236}">
                    <a16:creationId xmlns:a16="http://schemas.microsoft.com/office/drawing/2014/main" id="{FE121AF1-A571-76FB-6916-B7CCCA7FF593}"/>
                  </a:ext>
                </a:extLst>
              </p:cNvPr>
              <p:cNvGrpSpPr>
                <a:grpSpLocks/>
              </p:cNvGrpSpPr>
              <p:nvPr/>
            </p:nvGrpSpPr>
            <p:grpSpPr bwMode="auto">
              <a:xfrm>
                <a:off x="5760" y="2220"/>
                <a:ext cx="900" cy="2496"/>
                <a:chOff x="7200" y="2220"/>
                <a:chExt cx="900" cy="2496"/>
              </a:xfrm>
            </p:grpSpPr>
            <p:grpSp>
              <p:nvGrpSpPr>
                <p:cNvPr id="18488" name="Group 20">
                  <a:extLst>
                    <a:ext uri="{FF2B5EF4-FFF2-40B4-BE49-F238E27FC236}">
                      <a16:creationId xmlns:a16="http://schemas.microsoft.com/office/drawing/2014/main" id="{F5E37D96-E0C8-DB9C-FD80-66C6F7F1FACA}"/>
                    </a:ext>
                  </a:extLst>
                </p:cNvPr>
                <p:cNvGrpSpPr>
                  <a:grpSpLocks/>
                </p:cNvGrpSpPr>
                <p:nvPr/>
              </p:nvGrpSpPr>
              <p:grpSpPr bwMode="auto">
                <a:xfrm>
                  <a:off x="7200" y="2220"/>
                  <a:ext cx="900" cy="1248"/>
                  <a:chOff x="7740" y="4404"/>
                  <a:chExt cx="900" cy="1404"/>
                </a:xfrm>
              </p:grpSpPr>
              <p:sp>
                <p:nvSpPr>
                  <p:cNvPr id="18493" name="Text Box 21">
                    <a:extLst>
                      <a:ext uri="{FF2B5EF4-FFF2-40B4-BE49-F238E27FC236}">
                        <a16:creationId xmlns:a16="http://schemas.microsoft.com/office/drawing/2014/main" id="{89F14BBD-F1D7-165F-8F74-55F716441C03}"/>
                      </a:ext>
                    </a:extLst>
                  </p:cNvPr>
                  <p:cNvSpPr txBox="1">
                    <a:spLocks noChangeArrowheads="1"/>
                  </p:cNvSpPr>
                  <p:nvPr/>
                </p:nvSpPr>
                <p:spPr bwMode="auto">
                  <a:xfrm>
                    <a:off x="7740" y="4404"/>
                    <a:ext cx="900" cy="468"/>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0">
                        <a:latin typeface="Times New Roman" panose="02020603050405020304" pitchFamily="18" charset="0"/>
                      </a:rPr>
                      <a:t>1,2,2,0</a:t>
                    </a:r>
                  </a:p>
                  <a:p>
                    <a:pPr eaLnBrk="1" hangingPunct="1">
                      <a:spcBef>
                        <a:spcPct val="0"/>
                      </a:spcBef>
                      <a:buClrTx/>
                      <a:buSzTx/>
                      <a:buFontTx/>
                      <a:buNone/>
                    </a:pPr>
                    <a:endParaRPr lang="en-US" altLang="zh-CN" sz="1600" b="0"/>
                  </a:p>
                </p:txBody>
              </p:sp>
              <p:sp>
                <p:nvSpPr>
                  <p:cNvPr id="18494" name="Text Box 22">
                    <a:extLst>
                      <a:ext uri="{FF2B5EF4-FFF2-40B4-BE49-F238E27FC236}">
                        <a16:creationId xmlns:a16="http://schemas.microsoft.com/office/drawing/2014/main" id="{90C99159-7EDC-7868-AAD4-21EC1EC8AB37}"/>
                      </a:ext>
                    </a:extLst>
                  </p:cNvPr>
                  <p:cNvSpPr txBox="1">
                    <a:spLocks noChangeArrowheads="1"/>
                  </p:cNvSpPr>
                  <p:nvPr/>
                </p:nvSpPr>
                <p:spPr bwMode="auto">
                  <a:xfrm>
                    <a:off x="7740" y="4872"/>
                    <a:ext cx="900" cy="468"/>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0">
                        <a:latin typeface="Times New Roman" panose="02020603050405020304" pitchFamily="18" charset="0"/>
                      </a:rPr>
                      <a:t>0,1,1,0</a:t>
                    </a:r>
                  </a:p>
                  <a:p>
                    <a:pPr eaLnBrk="1" hangingPunct="1">
                      <a:spcBef>
                        <a:spcPct val="0"/>
                      </a:spcBef>
                      <a:buClrTx/>
                      <a:buSzTx/>
                      <a:buFontTx/>
                      <a:buNone/>
                    </a:pPr>
                    <a:endParaRPr lang="en-US" altLang="zh-CN" sz="1600" b="0"/>
                  </a:p>
                </p:txBody>
              </p:sp>
              <p:sp>
                <p:nvSpPr>
                  <p:cNvPr id="18495" name="Text Box 23">
                    <a:extLst>
                      <a:ext uri="{FF2B5EF4-FFF2-40B4-BE49-F238E27FC236}">
                        <a16:creationId xmlns:a16="http://schemas.microsoft.com/office/drawing/2014/main" id="{F9034C63-6F4F-6489-814C-1F1BC4170C1C}"/>
                      </a:ext>
                    </a:extLst>
                  </p:cNvPr>
                  <p:cNvSpPr txBox="1">
                    <a:spLocks noChangeArrowheads="1"/>
                  </p:cNvSpPr>
                  <p:nvPr/>
                </p:nvSpPr>
                <p:spPr bwMode="auto">
                  <a:xfrm>
                    <a:off x="7740" y="5340"/>
                    <a:ext cx="900" cy="468"/>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0">
                        <a:latin typeface="Times New Roman" panose="02020603050405020304" pitchFamily="18" charset="0"/>
                      </a:rPr>
                      <a:t>3,0,1,0</a:t>
                    </a:r>
                    <a:endParaRPr lang="en-US" altLang="zh-CN" sz="1600" b="0"/>
                  </a:p>
                </p:txBody>
              </p:sp>
            </p:grpSp>
            <p:grpSp>
              <p:nvGrpSpPr>
                <p:cNvPr id="18489" name="Group 24">
                  <a:extLst>
                    <a:ext uri="{FF2B5EF4-FFF2-40B4-BE49-F238E27FC236}">
                      <a16:creationId xmlns:a16="http://schemas.microsoft.com/office/drawing/2014/main" id="{526D27BA-9CA7-EBED-FB35-EE5C4E7E3D79}"/>
                    </a:ext>
                  </a:extLst>
                </p:cNvPr>
                <p:cNvGrpSpPr>
                  <a:grpSpLocks/>
                </p:cNvGrpSpPr>
                <p:nvPr/>
              </p:nvGrpSpPr>
              <p:grpSpPr bwMode="auto">
                <a:xfrm>
                  <a:off x="7200" y="3468"/>
                  <a:ext cx="900" cy="1248"/>
                  <a:chOff x="7740" y="4404"/>
                  <a:chExt cx="900" cy="1404"/>
                </a:xfrm>
              </p:grpSpPr>
              <p:sp>
                <p:nvSpPr>
                  <p:cNvPr id="18490" name="Text Box 25">
                    <a:extLst>
                      <a:ext uri="{FF2B5EF4-FFF2-40B4-BE49-F238E27FC236}">
                        <a16:creationId xmlns:a16="http://schemas.microsoft.com/office/drawing/2014/main" id="{93EAE93C-E1B9-AD71-928D-89E78387B6AE}"/>
                      </a:ext>
                    </a:extLst>
                  </p:cNvPr>
                  <p:cNvSpPr txBox="1">
                    <a:spLocks noChangeArrowheads="1"/>
                  </p:cNvSpPr>
                  <p:nvPr/>
                </p:nvSpPr>
                <p:spPr bwMode="auto">
                  <a:xfrm>
                    <a:off x="7740" y="4404"/>
                    <a:ext cx="900" cy="468"/>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0">
                        <a:latin typeface="Times New Roman" panose="02020603050405020304" pitchFamily="18" charset="0"/>
                      </a:rPr>
                      <a:t>2,3,2,0</a:t>
                    </a:r>
                    <a:endParaRPr lang="en-US" altLang="zh-CN" sz="1600" b="0"/>
                  </a:p>
                </p:txBody>
              </p:sp>
              <p:sp>
                <p:nvSpPr>
                  <p:cNvPr id="18491" name="Text Box 26">
                    <a:extLst>
                      <a:ext uri="{FF2B5EF4-FFF2-40B4-BE49-F238E27FC236}">
                        <a16:creationId xmlns:a16="http://schemas.microsoft.com/office/drawing/2014/main" id="{E45A72B0-22B1-ADED-08A0-B4C9C3E0A135}"/>
                      </a:ext>
                    </a:extLst>
                  </p:cNvPr>
                  <p:cNvSpPr txBox="1">
                    <a:spLocks noChangeArrowheads="1"/>
                  </p:cNvSpPr>
                  <p:nvPr/>
                </p:nvSpPr>
                <p:spPr bwMode="auto">
                  <a:xfrm>
                    <a:off x="7740" y="4872"/>
                    <a:ext cx="900" cy="468"/>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0">
                        <a:latin typeface="Times New Roman" panose="02020603050405020304" pitchFamily="18" charset="0"/>
                      </a:rPr>
                      <a:t>3,1,2,1</a:t>
                    </a:r>
                    <a:endParaRPr lang="en-US" altLang="zh-CN" sz="1600" b="0"/>
                  </a:p>
                </p:txBody>
              </p:sp>
              <p:sp>
                <p:nvSpPr>
                  <p:cNvPr id="18492" name="Text Box 27">
                    <a:extLst>
                      <a:ext uri="{FF2B5EF4-FFF2-40B4-BE49-F238E27FC236}">
                        <a16:creationId xmlns:a16="http://schemas.microsoft.com/office/drawing/2014/main" id="{B661A8D3-03A6-C40A-4E89-8C6CB0F803DF}"/>
                      </a:ext>
                    </a:extLst>
                  </p:cNvPr>
                  <p:cNvSpPr txBox="1">
                    <a:spLocks noChangeArrowheads="1"/>
                  </p:cNvSpPr>
                  <p:nvPr/>
                </p:nvSpPr>
                <p:spPr bwMode="auto">
                  <a:xfrm>
                    <a:off x="7740" y="5340"/>
                    <a:ext cx="900" cy="468"/>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700" b="0">
                        <a:latin typeface="Times New Roman" panose="02020603050405020304" pitchFamily="18" charset="0"/>
                      </a:rPr>
                      <a:t>…</a:t>
                    </a:r>
                    <a:endParaRPr lang="en-US" altLang="zh-CN" sz="1800" b="0"/>
                  </a:p>
                </p:txBody>
              </p:sp>
            </p:grpSp>
          </p:grpSp>
          <p:grpSp>
            <p:nvGrpSpPr>
              <p:cNvPr id="18482" name="Group 28">
                <a:extLst>
                  <a:ext uri="{FF2B5EF4-FFF2-40B4-BE49-F238E27FC236}">
                    <a16:creationId xmlns:a16="http://schemas.microsoft.com/office/drawing/2014/main" id="{2404DD4E-E376-C8FF-08DC-A5E44CE5F8F3}"/>
                  </a:ext>
                </a:extLst>
              </p:cNvPr>
              <p:cNvGrpSpPr>
                <a:grpSpLocks/>
              </p:cNvGrpSpPr>
              <p:nvPr/>
            </p:nvGrpSpPr>
            <p:grpSpPr bwMode="auto">
              <a:xfrm>
                <a:off x="8376" y="2220"/>
                <a:ext cx="900" cy="1664"/>
                <a:chOff x="8376" y="2220"/>
                <a:chExt cx="900" cy="1664"/>
              </a:xfrm>
            </p:grpSpPr>
            <p:grpSp>
              <p:nvGrpSpPr>
                <p:cNvPr id="18483" name="Group 29">
                  <a:extLst>
                    <a:ext uri="{FF2B5EF4-FFF2-40B4-BE49-F238E27FC236}">
                      <a16:creationId xmlns:a16="http://schemas.microsoft.com/office/drawing/2014/main" id="{46C9BA4C-200B-98BA-7C91-77FF51ABE775}"/>
                    </a:ext>
                  </a:extLst>
                </p:cNvPr>
                <p:cNvGrpSpPr>
                  <a:grpSpLocks/>
                </p:cNvGrpSpPr>
                <p:nvPr/>
              </p:nvGrpSpPr>
              <p:grpSpPr bwMode="auto">
                <a:xfrm>
                  <a:off x="8376" y="2220"/>
                  <a:ext cx="900" cy="1248"/>
                  <a:chOff x="7740" y="4404"/>
                  <a:chExt cx="900" cy="1404"/>
                </a:xfrm>
              </p:grpSpPr>
              <p:sp>
                <p:nvSpPr>
                  <p:cNvPr id="18485" name="Text Box 30">
                    <a:extLst>
                      <a:ext uri="{FF2B5EF4-FFF2-40B4-BE49-F238E27FC236}">
                        <a16:creationId xmlns:a16="http://schemas.microsoft.com/office/drawing/2014/main" id="{7D8C6DF7-F9A8-BE7D-73CC-BDA03C133FBB}"/>
                      </a:ext>
                    </a:extLst>
                  </p:cNvPr>
                  <p:cNvSpPr txBox="1">
                    <a:spLocks noChangeArrowheads="1"/>
                  </p:cNvSpPr>
                  <p:nvPr/>
                </p:nvSpPr>
                <p:spPr bwMode="auto">
                  <a:xfrm>
                    <a:off x="7740" y="4404"/>
                    <a:ext cx="900" cy="468"/>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0">
                        <a:latin typeface="Times New Roman" panose="02020603050405020304" pitchFamily="18" charset="0"/>
                      </a:rPr>
                      <a:t>NULL</a:t>
                    </a:r>
                    <a:endParaRPr lang="en-US" altLang="zh-CN" sz="1600" b="0"/>
                  </a:p>
                </p:txBody>
              </p:sp>
              <p:sp>
                <p:nvSpPr>
                  <p:cNvPr id="18486" name="Text Box 31">
                    <a:extLst>
                      <a:ext uri="{FF2B5EF4-FFF2-40B4-BE49-F238E27FC236}">
                        <a16:creationId xmlns:a16="http://schemas.microsoft.com/office/drawing/2014/main" id="{64B1C082-9E92-3D5C-9921-C4363073282B}"/>
                      </a:ext>
                    </a:extLst>
                  </p:cNvPr>
                  <p:cNvSpPr txBox="1">
                    <a:spLocks noChangeArrowheads="1"/>
                  </p:cNvSpPr>
                  <p:nvPr/>
                </p:nvSpPr>
                <p:spPr bwMode="auto">
                  <a:xfrm>
                    <a:off x="7740" y="4872"/>
                    <a:ext cx="900" cy="468"/>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0" i="1">
                        <a:latin typeface="Times New Roman" panose="02020603050405020304" pitchFamily="18" charset="0"/>
                      </a:rPr>
                      <a:t>N</a:t>
                    </a:r>
                    <a:r>
                      <a:rPr lang="en-US" altLang="zh-CN" sz="1600" b="0" baseline="-25000">
                        <a:latin typeface="Times New Roman" panose="02020603050405020304" pitchFamily="18" charset="0"/>
                      </a:rPr>
                      <a:t>p1</a:t>
                    </a:r>
                    <a:endParaRPr lang="en-US" altLang="zh-CN" sz="1600" b="0">
                      <a:latin typeface="Times New Roman" panose="02020603050405020304" pitchFamily="18" charset="0"/>
                    </a:endParaRPr>
                  </a:p>
                  <a:p>
                    <a:pPr eaLnBrk="1" hangingPunct="1">
                      <a:spcBef>
                        <a:spcPct val="0"/>
                      </a:spcBef>
                      <a:buClrTx/>
                      <a:buSzTx/>
                      <a:buFontTx/>
                      <a:buNone/>
                    </a:pPr>
                    <a:endParaRPr lang="en-US" altLang="zh-CN" sz="1600" b="0"/>
                  </a:p>
                </p:txBody>
              </p:sp>
              <p:sp>
                <p:nvSpPr>
                  <p:cNvPr id="18487" name="Text Box 32">
                    <a:extLst>
                      <a:ext uri="{FF2B5EF4-FFF2-40B4-BE49-F238E27FC236}">
                        <a16:creationId xmlns:a16="http://schemas.microsoft.com/office/drawing/2014/main" id="{F91526BD-970C-556D-E845-55171B549A61}"/>
                      </a:ext>
                    </a:extLst>
                  </p:cNvPr>
                  <p:cNvSpPr txBox="1">
                    <a:spLocks noChangeArrowheads="1"/>
                  </p:cNvSpPr>
                  <p:nvPr/>
                </p:nvSpPr>
                <p:spPr bwMode="auto">
                  <a:xfrm>
                    <a:off x="7740" y="5340"/>
                    <a:ext cx="900" cy="468"/>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0" i="1">
                        <a:latin typeface="Times New Roman" panose="02020603050405020304" pitchFamily="18" charset="0"/>
                      </a:rPr>
                      <a:t>N</a:t>
                    </a:r>
                    <a:r>
                      <a:rPr lang="en-US" altLang="zh-CN" sz="1600" b="0" baseline="-25000">
                        <a:latin typeface="Times New Roman" panose="02020603050405020304" pitchFamily="18" charset="0"/>
                      </a:rPr>
                      <a:t>p2</a:t>
                    </a:r>
                    <a:endParaRPr lang="en-US" altLang="zh-CN" sz="1600" b="0">
                      <a:latin typeface="Times New Roman" panose="02020603050405020304" pitchFamily="18" charset="0"/>
                    </a:endParaRPr>
                  </a:p>
                  <a:p>
                    <a:pPr eaLnBrk="1" hangingPunct="1">
                      <a:spcBef>
                        <a:spcPct val="0"/>
                      </a:spcBef>
                      <a:buClrTx/>
                      <a:buSzTx/>
                      <a:buFontTx/>
                      <a:buNone/>
                    </a:pPr>
                    <a:endParaRPr lang="en-US" altLang="zh-CN" sz="1600" b="0"/>
                  </a:p>
                </p:txBody>
              </p:sp>
            </p:grpSp>
            <p:sp>
              <p:nvSpPr>
                <p:cNvPr id="18484" name="Text Box 33">
                  <a:extLst>
                    <a:ext uri="{FF2B5EF4-FFF2-40B4-BE49-F238E27FC236}">
                      <a16:creationId xmlns:a16="http://schemas.microsoft.com/office/drawing/2014/main" id="{F15FE224-0E93-99E4-5038-AF4A7E42F0A4}"/>
                    </a:ext>
                  </a:extLst>
                </p:cNvPr>
                <p:cNvSpPr txBox="1">
                  <a:spLocks noChangeArrowheads="1"/>
                </p:cNvSpPr>
                <p:nvPr/>
              </p:nvSpPr>
              <p:spPr bwMode="auto">
                <a:xfrm>
                  <a:off x="8376" y="3468"/>
                  <a:ext cx="900" cy="416"/>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700" b="0">
                      <a:latin typeface="Times New Roman" panose="02020603050405020304" pitchFamily="18" charset="0"/>
                    </a:rPr>
                    <a:t>…</a:t>
                  </a:r>
                </a:p>
                <a:p>
                  <a:pPr eaLnBrk="1" hangingPunct="1">
                    <a:spcBef>
                      <a:spcPct val="0"/>
                    </a:spcBef>
                    <a:buClrTx/>
                    <a:buSzTx/>
                    <a:buFontTx/>
                    <a:buNone/>
                  </a:pPr>
                  <a:endParaRPr lang="en-US" altLang="zh-CN" sz="1800" b="0"/>
                </a:p>
              </p:txBody>
            </p:sp>
          </p:grpSp>
        </p:grpSp>
        <p:grpSp>
          <p:nvGrpSpPr>
            <p:cNvPr id="18443" name="Group 34">
              <a:extLst>
                <a:ext uri="{FF2B5EF4-FFF2-40B4-BE49-F238E27FC236}">
                  <a16:creationId xmlns:a16="http://schemas.microsoft.com/office/drawing/2014/main" id="{15773D3A-518E-F6E6-9E76-BB9ED818740A}"/>
                </a:ext>
              </a:extLst>
            </p:cNvPr>
            <p:cNvGrpSpPr>
              <a:grpSpLocks/>
            </p:cNvGrpSpPr>
            <p:nvPr/>
          </p:nvGrpSpPr>
          <p:grpSpPr bwMode="auto">
            <a:xfrm>
              <a:off x="2160" y="1491"/>
              <a:ext cx="2784" cy="2121"/>
              <a:chOff x="2160" y="2175"/>
              <a:chExt cx="2784" cy="2121"/>
            </a:xfrm>
          </p:grpSpPr>
          <p:sp>
            <p:nvSpPr>
              <p:cNvPr id="18445" name="Text Box 35">
                <a:extLst>
                  <a:ext uri="{FF2B5EF4-FFF2-40B4-BE49-F238E27FC236}">
                    <a16:creationId xmlns:a16="http://schemas.microsoft.com/office/drawing/2014/main" id="{8956C7A6-D3F9-E254-B457-D9914BAC302E}"/>
                  </a:ext>
                </a:extLst>
              </p:cNvPr>
              <p:cNvSpPr txBox="1">
                <a:spLocks noChangeArrowheads="1"/>
              </p:cNvSpPr>
              <p:nvPr/>
            </p:nvSpPr>
            <p:spPr bwMode="auto">
              <a:xfrm>
                <a:off x="4224" y="3312"/>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V</a:t>
                </a:r>
                <a:r>
                  <a:rPr lang="en-US" altLang="zh-CN" sz="900" b="0" baseline="-25000">
                    <a:latin typeface="Times New Roman" panose="02020603050405020304" pitchFamily="18" charset="0"/>
                  </a:rPr>
                  <a:t>0</a:t>
                </a:r>
                <a:endParaRPr lang="en-US" altLang="zh-CN" sz="1800" b="0"/>
              </a:p>
            </p:txBody>
          </p:sp>
          <p:sp>
            <p:nvSpPr>
              <p:cNvPr id="18446" name="Line 36">
                <a:extLst>
                  <a:ext uri="{FF2B5EF4-FFF2-40B4-BE49-F238E27FC236}">
                    <a16:creationId xmlns:a16="http://schemas.microsoft.com/office/drawing/2014/main" id="{A4D88238-1CC9-F749-0064-D603487B668D}"/>
                  </a:ext>
                </a:extLst>
              </p:cNvPr>
              <p:cNvSpPr>
                <a:spLocks noChangeShapeType="1"/>
              </p:cNvSpPr>
              <p:nvPr/>
            </p:nvSpPr>
            <p:spPr bwMode="auto">
              <a:xfrm flipV="1">
                <a:off x="2700" y="2844"/>
                <a:ext cx="540" cy="46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7" name="Line 37">
                <a:extLst>
                  <a:ext uri="{FF2B5EF4-FFF2-40B4-BE49-F238E27FC236}">
                    <a16:creationId xmlns:a16="http://schemas.microsoft.com/office/drawing/2014/main" id="{B9A8A2FA-E696-490A-A1F1-06F962F99CFD}"/>
                  </a:ext>
                </a:extLst>
              </p:cNvPr>
              <p:cNvSpPr>
                <a:spLocks noChangeShapeType="1"/>
              </p:cNvSpPr>
              <p:nvPr/>
            </p:nvSpPr>
            <p:spPr bwMode="auto">
              <a:xfrm flipH="1" flipV="1">
                <a:off x="3240" y="2844"/>
                <a:ext cx="1080" cy="62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8" name="Oval 38">
                <a:extLst>
                  <a:ext uri="{FF2B5EF4-FFF2-40B4-BE49-F238E27FC236}">
                    <a16:creationId xmlns:a16="http://schemas.microsoft.com/office/drawing/2014/main" id="{CF17EE74-839A-4557-8937-8C93D854E886}"/>
                  </a:ext>
                </a:extLst>
              </p:cNvPr>
              <p:cNvSpPr>
                <a:spLocks noChangeArrowheads="1"/>
              </p:cNvSpPr>
              <p:nvPr/>
            </p:nvSpPr>
            <p:spPr bwMode="auto">
              <a:xfrm>
                <a:off x="2676" y="3288"/>
                <a:ext cx="57" cy="57"/>
              </a:xfrm>
              <a:prstGeom prst="ellipse">
                <a:avLst/>
              </a:prstGeom>
              <a:solidFill>
                <a:srgbClr val="000000"/>
              </a:solidFill>
              <a:ln w="9525">
                <a:solidFill>
                  <a:srgbClr val="000000"/>
                </a:solidFill>
                <a:round/>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8449" name="Oval 39">
                <a:extLst>
                  <a:ext uri="{FF2B5EF4-FFF2-40B4-BE49-F238E27FC236}">
                    <a16:creationId xmlns:a16="http://schemas.microsoft.com/office/drawing/2014/main" id="{582AECF7-AD07-BECE-DEFE-0977FF77D3AD}"/>
                  </a:ext>
                </a:extLst>
              </p:cNvPr>
              <p:cNvSpPr>
                <a:spLocks noChangeArrowheads="1"/>
              </p:cNvSpPr>
              <p:nvPr/>
            </p:nvSpPr>
            <p:spPr bwMode="auto">
              <a:xfrm>
                <a:off x="3387" y="3902"/>
                <a:ext cx="57" cy="58"/>
              </a:xfrm>
              <a:prstGeom prst="ellipse">
                <a:avLst/>
              </a:prstGeom>
              <a:solidFill>
                <a:srgbClr val="000000"/>
              </a:solidFill>
              <a:ln w="9525">
                <a:solidFill>
                  <a:srgbClr val="000000"/>
                </a:solidFill>
                <a:round/>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8450" name="Oval 40">
                <a:extLst>
                  <a:ext uri="{FF2B5EF4-FFF2-40B4-BE49-F238E27FC236}">
                    <a16:creationId xmlns:a16="http://schemas.microsoft.com/office/drawing/2014/main" id="{A85FD2A2-AD29-391F-79E9-84281C601D9C}"/>
                  </a:ext>
                </a:extLst>
              </p:cNvPr>
              <p:cNvSpPr>
                <a:spLocks noChangeArrowheads="1"/>
              </p:cNvSpPr>
              <p:nvPr/>
            </p:nvSpPr>
            <p:spPr bwMode="auto">
              <a:xfrm>
                <a:off x="3207" y="2835"/>
                <a:ext cx="57" cy="57"/>
              </a:xfrm>
              <a:prstGeom prst="ellipse">
                <a:avLst/>
              </a:prstGeom>
              <a:solidFill>
                <a:srgbClr val="000000"/>
              </a:solidFill>
              <a:ln w="9525">
                <a:solidFill>
                  <a:srgbClr val="000000"/>
                </a:solidFill>
                <a:round/>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8451" name="Oval 41">
                <a:extLst>
                  <a:ext uri="{FF2B5EF4-FFF2-40B4-BE49-F238E27FC236}">
                    <a16:creationId xmlns:a16="http://schemas.microsoft.com/office/drawing/2014/main" id="{372B5D3B-0EEC-26B3-EA33-2D72C7DF61EE}"/>
                  </a:ext>
                </a:extLst>
              </p:cNvPr>
              <p:cNvSpPr>
                <a:spLocks noChangeArrowheads="1"/>
              </p:cNvSpPr>
              <p:nvPr/>
            </p:nvSpPr>
            <p:spPr bwMode="auto">
              <a:xfrm>
                <a:off x="4299" y="3432"/>
                <a:ext cx="57" cy="57"/>
              </a:xfrm>
              <a:prstGeom prst="ellipse">
                <a:avLst/>
              </a:prstGeom>
              <a:solidFill>
                <a:srgbClr val="000000"/>
              </a:solidFill>
              <a:ln w="9525">
                <a:solidFill>
                  <a:srgbClr val="000000"/>
                </a:solidFill>
                <a:round/>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8452" name="Line 42">
                <a:extLst>
                  <a:ext uri="{FF2B5EF4-FFF2-40B4-BE49-F238E27FC236}">
                    <a16:creationId xmlns:a16="http://schemas.microsoft.com/office/drawing/2014/main" id="{9BA946F6-31A6-2959-11EA-E2C72659E360}"/>
                  </a:ext>
                </a:extLst>
              </p:cNvPr>
              <p:cNvSpPr>
                <a:spLocks noChangeShapeType="1"/>
              </p:cNvSpPr>
              <p:nvPr/>
            </p:nvSpPr>
            <p:spPr bwMode="auto">
              <a:xfrm flipV="1">
                <a:off x="3240" y="2535"/>
                <a:ext cx="1" cy="312"/>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8453" name="Line 43">
                <a:extLst>
                  <a:ext uri="{FF2B5EF4-FFF2-40B4-BE49-F238E27FC236}">
                    <a16:creationId xmlns:a16="http://schemas.microsoft.com/office/drawing/2014/main" id="{AA713881-C4E1-0683-4ED5-D4E9770FB6FF}"/>
                  </a:ext>
                </a:extLst>
              </p:cNvPr>
              <p:cNvSpPr>
                <a:spLocks noChangeShapeType="1"/>
              </p:cNvSpPr>
              <p:nvPr/>
            </p:nvSpPr>
            <p:spPr bwMode="auto">
              <a:xfrm flipV="1">
                <a:off x="4320" y="3156"/>
                <a:ext cx="1" cy="312"/>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8454" name="Line 44">
                <a:extLst>
                  <a:ext uri="{FF2B5EF4-FFF2-40B4-BE49-F238E27FC236}">
                    <a16:creationId xmlns:a16="http://schemas.microsoft.com/office/drawing/2014/main" id="{C78AD7B0-BC56-61E2-956C-DFD4293DD26C}"/>
                  </a:ext>
                </a:extLst>
              </p:cNvPr>
              <p:cNvSpPr>
                <a:spLocks noChangeShapeType="1"/>
              </p:cNvSpPr>
              <p:nvPr/>
            </p:nvSpPr>
            <p:spPr bwMode="auto">
              <a:xfrm rot="-600000" flipH="1" flipV="1">
                <a:off x="3250" y="3622"/>
                <a:ext cx="147" cy="32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8455" name="Line 45">
                <a:extLst>
                  <a:ext uri="{FF2B5EF4-FFF2-40B4-BE49-F238E27FC236}">
                    <a16:creationId xmlns:a16="http://schemas.microsoft.com/office/drawing/2014/main" id="{BA7FE248-059D-8B60-DB07-BC49CEC90DC2}"/>
                  </a:ext>
                </a:extLst>
              </p:cNvPr>
              <p:cNvSpPr>
                <a:spLocks noChangeShapeType="1"/>
              </p:cNvSpPr>
              <p:nvPr/>
            </p:nvSpPr>
            <p:spPr bwMode="auto">
              <a:xfrm rot="1200000" flipH="1" flipV="1">
                <a:off x="2556" y="3132"/>
                <a:ext cx="180" cy="156"/>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8456" name="Line 46">
                <a:extLst>
                  <a:ext uri="{FF2B5EF4-FFF2-40B4-BE49-F238E27FC236}">
                    <a16:creationId xmlns:a16="http://schemas.microsoft.com/office/drawing/2014/main" id="{F61966E8-2791-4959-7CF2-B4E55D283DE6}"/>
                  </a:ext>
                </a:extLst>
              </p:cNvPr>
              <p:cNvSpPr>
                <a:spLocks noChangeShapeType="1"/>
              </p:cNvSpPr>
              <p:nvPr/>
            </p:nvSpPr>
            <p:spPr bwMode="auto">
              <a:xfrm>
                <a:off x="2700" y="3312"/>
                <a:ext cx="720" cy="62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7" name="Line 47">
                <a:extLst>
                  <a:ext uri="{FF2B5EF4-FFF2-40B4-BE49-F238E27FC236}">
                    <a16:creationId xmlns:a16="http://schemas.microsoft.com/office/drawing/2014/main" id="{78A78FB9-493B-6FCA-9C3E-082700364F3A}"/>
                  </a:ext>
                </a:extLst>
              </p:cNvPr>
              <p:cNvSpPr>
                <a:spLocks noChangeShapeType="1"/>
              </p:cNvSpPr>
              <p:nvPr/>
            </p:nvSpPr>
            <p:spPr bwMode="auto">
              <a:xfrm flipV="1">
                <a:off x="3420" y="3468"/>
                <a:ext cx="900" cy="46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8" name="Line 48">
                <a:extLst>
                  <a:ext uri="{FF2B5EF4-FFF2-40B4-BE49-F238E27FC236}">
                    <a16:creationId xmlns:a16="http://schemas.microsoft.com/office/drawing/2014/main" id="{F7F9804E-98FF-1FDC-FF63-71BE011FB296}"/>
                  </a:ext>
                </a:extLst>
              </p:cNvPr>
              <p:cNvSpPr>
                <a:spLocks noChangeShapeType="1"/>
              </p:cNvSpPr>
              <p:nvPr/>
            </p:nvSpPr>
            <p:spPr bwMode="auto">
              <a:xfrm rot="21000000" flipV="1">
                <a:off x="3635" y="2832"/>
                <a:ext cx="277" cy="468"/>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8459" name="Oval 49">
                <a:extLst>
                  <a:ext uri="{FF2B5EF4-FFF2-40B4-BE49-F238E27FC236}">
                    <a16:creationId xmlns:a16="http://schemas.microsoft.com/office/drawing/2014/main" id="{0E6FD6F0-E399-1250-8F5A-9BFEAF47FDC9}"/>
                  </a:ext>
                </a:extLst>
              </p:cNvPr>
              <p:cNvSpPr>
                <a:spLocks noChangeArrowheads="1"/>
              </p:cNvSpPr>
              <p:nvPr/>
            </p:nvSpPr>
            <p:spPr bwMode="auto">
              <a:xfrm>
                <a:off x="3651" y="3300"/>
                <a:ext cx="57" cy="57"/>
              </a:xfrm>
              <a:prstGeom prst="ellipse">
                <a:avLst/>
              </a:prstGeom>
              <a:solidFill>
                <a:srgbClr val="000000"/>
              </a:solidFill>
              <a:ln w="9525">
                <a:solidFill>
                  <a:srgbClr val="000000"/>
                </a:solidFill>
                <a:round/>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8460" name="Text Box 50">
                <a:extLst>
                  <a:ext uri="{FF2B5EF4-FFF2-40B4-BE49-F238E27FC236}">
                    <a16:creationId xmlns:a16="http://schemas.microsoft.com/office/drawing/2014/main" id="{3F250326-550F-0580-7F3D-2528E752871B}"/>
                  </a:ext>
                </a:extLst>
              </p:cNvPr>
              <p:cNvSpPr txBox="1">
                <a:spLocks noChangeArrowheads="1"/>
              </p:cNvSpPr>
              <p:nvPr/>
            </p:nvSpPr>
            <p:spPr bwMode="auto">
              <a:xfrm>
                <a:off x="2964" y="2175"/>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b="0" i="1">
                    <a:latin typeface="Times New Roman" panose="02020603050405020304" pitchFamily="18" charset="0"/>
                  </a:rPr>
                  <a:t>N</a:t>
                </a:r>
                <a:r>
                  <a:rPr lang="en-US" altLang="zh-CN" sz="1600" b="0" baseline="-25000">
                    <a:latin typeface="Times New Roman" panose="02020603050405020304" pitchFamily="18" charset="0"/>
                  </a:rPr>
                  <a:t>v3</a:t>
                </a:r>
                <a:endParaRPr lang="en-US" altLang="zh-CN" sz="1600" b="0"/>
              </a:p>
            </p:txBody>
          </p:sp>
          <p:sp>
            <p:nvSpPr>
              <p:cNvPr id="18461" name="Text Box 51">
                <a:extLst>
                  <a:ext uri="{FF2B5EF4-FFF2-40B4-BE49-F238E27FC236}">
                    <a16:creationId xmlns:a16="http://schemas.microsoft.com/office/drawing/2014/main" id="{7D97BC67-0D9C-DC63-1765-64C07A72B71B}"/>
                  </a:ext>
                </a:extLst>
              </p:cNvPr>
              <p:cNvSpPr txBox="1">
                <a:spLocks noChangeArrowheads="1"/>
              </p:cNvSpPr>
              <p:nvPr/>
            </p:nvSpPr>
            <p:spPr bwMode="auto">
              <a:xfrm>
                <a:off x="4080" y="2820"/>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b="0" i="1">
                    <a:latin typeface="Times New Roman" panose="02020603050405020304" pitchFamily="18" charset="0"/>
                  </a:rPr>
                  <a:t>N</a:t>
                </a:r>
                <a:r>
                  <a:rPr lang="en-US" altLang="zh-CN" sz="1600" b="0" baseline="-25000">
                    <a:latin typeface="Times New Roman" panose="02020603050405020304" pitchFamily="18" charset="0"/>
                  </a:rPr>
                  <a:t>v0</a:t>
                </a:r>
                <a:endParaRPr lang="en-US" altLang="zh-CN" sz="1600" b="0"/>
              </a:p>
            </p:txBody>
          </p:sp>
          <p:sp>
            <p:nvSpPr>
              <p:cNvPr id="18462" name="Text Box 52">
                <a:extLst>
                  <a:ext uri="{FF2B5EF4-FFF2-40B4-BE49-F238E27FC236}">
                    <a16:creationId xmlns:a16="http://schemas.microsoft.com/office/drawing/2014/main" id="{B2FAA454-0BF4-8ABA-65A9-B7E50125BCF6}"/>
                  </a:ext>
                </a:extLst>
              </p:cNvPr>
              <p:cNvSpPr txBox="1">
                <a:spLocks noChangeArrowheads="1"/>
              </p:cNvSpPr>
              <p:nvPr/>
            </p:nvSpPr>
            <p:spPr bwMode="auto">
              <a:xfrm>
                <a:off x="2916" y="3288"/>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b="0" i="1">
                    <a:latin typeface="Times New Roman" panose="02020603050405020304" pitchFamily="18" charset="0"/>
                  </a:rPr>
                  <a:t>N</a:t>
                </a:r>
                <a:r>
                  <a:rPr lang="en-US" altLang="zh-CN" sz="1600" b="0" baseline="-25000">
                    <a:latin typeface="Times New Roman" panose="02020603050405020304" pitchFamily="18" charset="0"/>
                  </a:rPr>
                  <a:t>v1</a:t>
                </a:r>
                <a:endParaRPr lang="en-US" altLang="zh-CN" sz="1600" b="0"/>
              </a:p>
            </p:txBody>
          </p:sp>
          <p:sp>
            <p:nvSpPr>
              <p:cNvPr id="18463" name="Text Box 53">
                <a:extLst>
                  <a:ext uri="{FF2B5EF4-FFF2-40B4-BE49-F238E27FC236}">
                    <a16:creationId xmlns:a16="http://schemas.microsoft.com/office/drawing/2014/main" id="{16EB2289-A131-5B48-7A84-A8C77E5615F6}"/>
                  </a:ext>
                </a:extLst>
              </p:cNvPr>
              <p:cNvSpPr txBox="1">
                <a:spLocks noChangeArrowheads="1"/>
              </p:cNvSpPr>
              <p:nvPr/>
            </p:nvSpPr>
            <p:spPr bwMode="auto">
              <a:xfrm>
                <a:off x="2160" y="2784"/>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b="0" i="1">
                    <a:latin typeface="Times New Roman" panose="02020603050405020304" pitchFamily="18" charset="0"/>
                  </a:rPr>
                  <a:t>N</a:t>
                </a:r>
                <a:r>
                  <a:rPr lang="en-US" altLang="zh-CN" sz="1600" b="0" baseline="-25000">
                    <a:latin typeface="Times New Roman" panose="02020603050405020304" pitchFamily="18" charset="0"/>
                  </a:rPr>
                  <a:t>v2</a:t>
                </a:r>
                <a:endParaRPr lang="en-US" altLang="zh-CN" sz="1600" b="0"/>
              </a:p>
            </p:txBody>
          </p:sp>
          <p:sp>
            <p:nvSpPr>
              <p:cNvPr id="18464" name="Text Box 54">
                <a:extLst>
                  <a:ext uri="{FF2B5EF4-FFF2-40B4-BE49-F238E27FC236}">
                    <a16:creationId xmlns:a16="http://schemas.microsoft.com/office/drawing/2014/main" id="{7D80C381-CD19-8A7F-507E-B1FB4ED72D01}"/>
                  </a:ext>
                </a:extLst>
              </p:cNvPr>
              <p:cNvSpPr txBox="1">
                <a:spLocks noChangeArrowheads="1"/>
              </p:cNvSpPr>
              <p:nvPr/>
            </p:nvSpPr>
            <p:spPr bwMode="auto">
              <a:xfrm>
                <a:off x="3108" y="2532"/>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V</a:t>
                </a:r>
                <a:r>
                  <a:rPr lang="en-US" altLang="zh-CN" sz="900" b="0" baseline="-25000">
                    <a:latin typeface="Times New Roman" panose="02020603050405020304" pitchFamily="18" charset="0"/>
                  </a:rPr>
                  <a:t>3</a:t>
                </a:r>
                <a:endParaRPr lang="en-US" altLang="zh-CN" sz="1800" b="0"/>
              </a:p>
            </p:txBody>
          </p:sp>
          <p:sp>
            <p:nvSpPr>
              <p:cNvPr id="18465" name="Text Box 55">
                <a:extLst>
                  <a:ext uri="{FF2B5EF4-FFF2-40B4-BE49-F238E27FC236}">
                    <a16:creationId xmlns:a16="http://schemas.microsoft.com/office/drawing/2014/main" id="{4DC3164E-1084-EE01-9325-FBB3127522E1}"/>
                  </a:ext>
                </a:extLst>
              </p:cNvPr>
              <p:cNvSpPr txBox="1">
                <a:spLocks noChangeArrowheads="1"/>
              </p:cNvSpPr>
              <p:nvPr/>
            </p:nvSpPr>
            <p:spPr bwMode="auto">
              <a:xfrm>
                <a:off x="3192" y="3828"/>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b="0" i="1">
                    <a:latin typeface="Times New Roman" panose="02020603050405020304" pitchFamily="18" charset="0"/>
                  </a:rPr>
                  <a:t>V</a:t>
                </a:r>
                <a:r>
                  <a:rPr lang="en-US" altLang="zh-CN" sz="1600" b="0" baseline="-25000">
                    <a:latin typeface="Times New Roman" panose="02020603050405020304" pitchFamily="18" charset="0"/>
                  </a:rPr>
                  <a:t>1</a:t>
                </a:r>
                <a:endParaRPr lang="en-US" altLang="zh-CN" sz="1600" b="0"/>
              </a:p>
            </p:txBody>
          </p:sp>
          <p:sp>
            <p:nvSpPr>
              <p:cNvPr id="18466" name="Text Box 56">
                <a:extLst>
                  <a:ext uri="{FF2B5EF4-FFF2-40B4-BE49-F238E27FC236}">
                    <a16:creationId xmlns:a16="http://schemas.microsoft.com/office/drawing/2014/main" id="{643DBB82-F90C-6538-819C-F58F89437A96}"/>
                  </a:ext>
                </a:extLst>
              </p:cNvPr>
              <p:cNvSpPr txBox="1">
                <a:spLocks noChangeArrowheads="1"/>
              </p:cNvSpPr>
              <p:nvPr/>
            </p:nvSpPr>
            <p:spPr bwMode="auto">
              <a:xfrm>
                <a:off x="2400" y="3204"/>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b="0" i="1">
                    <a:latin typeface="Times New Roman" panose="02020603050405020304" pitchFamily="18" charset="0"/>
                  </a:rPr>
                  <a:t>V</a:t>
                </a:r>
                <a:r>
                  <a:rPr lang="en-US" altLang="zh-CN" sz="1600" b="0" baseline="-25000">
                    <a:latin typeface="Times New Roman" panose="02020603050405020304" pitchFamily="18" charset="0"/>
                  </a:rPr>
                  <a:t>2</a:t>
                </a:r>
                <a:endParaRPr lang="en-US" altLang="zh-CN" sz="1600" b="0"/>
              </a:p>
            </p:txBody>
          </p:sp>
          <p:sp>
            <p:nvSpPr>
              <p:cNvPr id="18467" name="Text Box 57">
                <a:extLst>
                  <a:ext uri="{FF2B5EF4-FFF2-40B4-BE49-F238E27FC236}">
                    <a16:creationId xmlns:a16="http://schemas.microsoft.com/office/drawing/2014/main" id="{A7686D6E-7B88-EE91-B501-8671E7029FEB}"/>
                  </a:ext>
                </a:extLst>
              </p:cNvPr>
              <p:cNvSpPr txBox="1">
                <a:spLocks noChangeArrowheads="1"/>
              </p:cNvSpPr>
              <p:nvPr/>
            </p:nvSpPr>
            <p:spPr bwMode="auto">
              <a:xfrm>
                <a:off x="3768" y="2520"/>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b="0" i="1">
                    <a:latin typeface="Times New Roman" panose="02020603050405020304" pitchFamily="18" charset="0"/>
                  </a:rPr>
                  <a:t>N</a:t>
                </a:r>
                <a:r>
                  <a:rPr lang="en-US" altLang="zh-CN" sz="1600" b="0" baseline="-25000">
                    <a:latin typeface="Times New Roman" panose="02020603050405020304" pitchFamily="18" charset="0"/>
                  </a:rPr>
                  <a:t>p1</a:t>
                </a:r>
                <a:endParaRPr lang="en-US" altLang="zh-CN" sz="1600" b="0"/>
              </a:p>
            </p:txBody>
          </p:sp>
          <p:sp>
            <p:nvSpPr>
              <p:cNvPr id="18468" name="Line 58">
                <a:extLst>
                  <a:ext uri="{FF2B5EF4-FFF2-40B4-BE49-F238E27FC236}">
                    <a16:creationId xmlns:a16="http://schemas.microsoft.com/office/drawing/2014/main" id="{C347E03F-656A-222C-5459-10ADD2A1F1A6}"/>
                  </a:ext>
                </a:extLst>
              </p:cNvPr>
              <p:cNvSpPr>
                <a:spLocks noChangeShapeType="1"/>
              </p:cNvSpPr>
              <p:nvPr/>
            </p:nvSpPr>
            <p:spPr bwMode="auto">
              <a:xfrm>
                <a:off x="3240" y="2844"/>
                <a:ext cx="180" cy="109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9" name="Line 59">
                <a:extLst>
                  <a:ext uri="{FF2B5EF4-FFF2-40B4-BE49-F238E27FC236}">
                    <a16:creationId xmlns:a16="http://schemas.microsoft.com/office/drawing/2014/main" id="{0BA6D5FF-56A5-99BD-F8A1-0243B87D4B31}"/>
                  </a:ext>
                </a:extLst>
              </p:cNvPr>
              <p:cNvSpPr>
                <a:spLocks noChangeShapeType="1"/>
              </p:cNvSpPr>
              <p:nvPr/>
            </p:nvSpPr>
            <p:spPr bwMode="auto">
              <a:xfrm flipH="1" flipV="1">
                <a:off x="2880" y="2844"/>
                <a:ext cx="287" cy="468"/>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8470" name="Oval 60">
                <a:extLst>
                  <a:ext uri="{FF2B5EF4-FFF2-40B4-BE49-F238E27FC236}">
                    <a16:creationId xmlns:a16="http://schemas.microsoft.com/office/drawing/2014/main" id="{0213234E-921F-4D9B-C0A6-166F0C0DD1E0}"/>
                  </a:ext>
                </a:extLst>
              </p:cNvPr>
              <p:cNvSpPr>
                <a:spLocks noChangeArrowheads="1"/>
              </p:cNvSpPr>
              <p:nvPr/>
            </p:nvSpPr>
            <p:spPr bwMode="auto">
              <a:xfrm>
                <a:off x="3135" y="3300"/>
                <a:ext cx="57" cy="57"/>
              </a:xfrm>
              <a:prstGeom prst="ellipse">
                <a:avLst/>
              </a:prstGeom>
              <a:solidFill>
                <a:srgbClr val="000000"/>
              </a:solidFill>
              <a:ln w="9525">
                <a:solidFill>
                  <a:srgbClr val="000000"/>
                </a:solidFill>
                <a:round/>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8471" name="Text Box 61">
                <a:extLst>
                  <a:ext uri="{FF2B5EF4-FFF2-40B4-BE49-F238E27FC236}">
                    <a16:creationId xmlns:a16="http://schemas.microsoft.com/office/drawing/2014/main" id="{A1D52D70-01CB-19AE-B8D4-D8EA9C09071D}"/>
                  </a:ext>
                </a:extLst>
              </p:cNvPr>
              <p:cNvSpPr txBox="1">
                <a:spLocks noChangeArrowheads="1"/>
              </p:cNvSpPr>
              <p:nvPr/>
            </p:nvSpPr>
            <p:spPr bwMode="auto">
              <a:xfrm>
                <a:off x="2664" y="2508"/>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b="0" i="1">
                    <a:latin typeface="Times New Roman" panose="02020603050405020304" pitchFamily="18" charset="0"/>
                  </a:rPr>
                  <a:t>N</a:t>
                </a:r>
                <a:r>
                  <a:rPr lang="en-US" altLang="zh-CN" sz="1600" b="0" baseline="-25000">
                    <a:latin typeface="Times New Roman" panose="02020603050405020304" pitchFamily="18" charset="0"/>
                  </a:rPr>
                  <a:t>p2</a:t>
                </a:r>
                <a:endParaRPr lang="en-US" altLang="zh-CN" sz="1600" b="0"/>
              </a:p>
            </p:txBody>
          </p:sp>
          <p:sp>
            <p:nvSpPr>
              <p:cNvPr id="18472" name="Text Box 62">
                <a:extLst>
                  <a:ext uri="{FF2B5EF4-FFF2-40B4-BE49-F238E27FC236}">
                    <a16:creationId xmlns:a16="http://schemas.microsoft.com/office/drawing/2014/main" id="{B2E911E3-5C5E-8F54-9885-B0A195BADC43}"/>
                  </a:ext>
                </a:extLst>
              </p:cNvPr>
              <p:cNvSpPr txBox="1">
                <a:spLocks noChangeArrowheads="1"/>
              </p:cNvSpPr>
              <p:nvPr/>
            </p:nvSpPr>
            <p:spPr bwMode="auto">
              <a:xfrm>
                <a:off x="3696" y="3588"/>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b="0" i="1">
                    <a:latin typeface="Times New Roman" panose="02020603050405020304" pitchFamily="18" charset="0"/>
                  </a:rPr>
                  <a:t>E</a:t>
                </a:r>
                <a:r>
                  <a:rPr lang="en-US" altLang="zh-CN" sz="1600" b="0" baseline="-25000">
                    <a:latin typeface="Times New Roman" panose="02020603050405020304" pitchFamily="18" charset="0"/>
                  </a:rPr>
                  <a:t>1</a:t>
                </a:r>
                <a:endParaRPr lang="en-US" altLang="zh-CN" sz="1600" b="0"/>
              </a:p>
            </p:txBody>
          </p:sp>
          <p:sp>
            <p:nvSpPr>
              <p:cNvPr id="18473" name="Text Box 63">
                <a:extLst>
                  <a:ext uri="{FF2B5EF4-FFF2-40B4-BE49-F238E27FC236}">
                    <a16:creationId xmlns:a16="http://schemas.microsoft.com/office/drawing/2014/main" id="{AE6670FE-FCC5-2B31-7A38-8873A55BAC52}"/>
                  </a:ext>
                </a:extLst>
              </p:cNvPr>
              <p:cNvSpPr txBox="1">
                <a:spLocks noChangeArrowheads="1"/>
              </p:cNvSpPr>
              <p:nvPr/>
            </p:nvSpPr>
            <p:spPr bwMode="auto">
              <a:xfrm>
                <a:off x="2712" y="3468"/>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b="0" i="1">
                    <a:latin typeface="Times New Roman" panose="02020603050405020304" pitchFamily="18" charset="0"/>
                  </a:rPr>
                  <a:t>E</a:t>
                </a:r>
                <a:r>
                  <a:rPr lang="en-US" altLang="zh-CN" sz="1600" b="0" baseline="-25000">
                    <a:latin typeface="Times New Roman" panose="02020603050405020304" pitchFamily="18" charset="0"/>
                  </a:rPr>
                  <a:t>0</a:t>
                </a:r>
                <a:endParaRPr lang="en-US" altLang="zh-CN" sz="1600" b="0"/>
              </a:p>
            </p:txBody>
          </p:sp>
          <p:sp>
            <p:nvSpPr>
              <p:cNvPr id="18474" name="Text Box 64">
                <a:extLst>
                  <a:ext uri="{FF2B5EF4-FFF2-40B4-BE49-F238E27FC236}">
                    <a16:creationId xmlns:a16="http://schemas.microsoft.com/office/drawing/2014/main" id="{0CCC9707-60F5-CC7D-62CA-3DE48FC93C37}"/>
                  </a:ext>
                </a:extLst>
              </p:cNvPr>
              <p:cNvSpPr txBox="1">
                <a:spLocks noChangeArrowheads="1"/>
              </p:cNvSpPr>
              <p:nvPr/>
            </p:nvSpPr>
            <p:spPr bwMode="auto">
              <a:xfrm>
                <a:off x="3408" y="2700"/>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b="0" i="1">
                    <a:latin typeface="Times New Roman" panose="02020603050405020304" pitchFamily="18" charset="0"/>
                  </a:rPr>
                  <a:t>E</a:t>
                </a:r>
                <a:r>
                  <a:rPr lang="en-US" altLang="zh-CN" sz="1600" b="0" baseline="-25000">
                    <a:latin typeface="Times New Roman" panose="02020603050405020304" pitchFamily="18" charset="0"/>
                  </a:rPr>
                  <a:t>2</a:t>
                </a:r>
                <a:endParaRPr lang="en-US" altLang="zh-CN" sz="1600" b="0"/>
              </a:p>
            </p:txBody>
          </p:sp>
          <p:sp>
            <p:nvSpPr>
              <p:cNvPr id="18475" name="Text Box 65">
                <a:extLst>
                  <a:ext uri="{FF2B5EF4-FFF2-40B4-BE49-F238E27FC236}">
                    <a16:creationId xmlns:a16="http://schemas.microsoft.com/office/drawing/2014/main" id="{0B1AE243-B041-A74C-6EBD-EABBACCED40C}"/>
                  </a:ext>
                </a:extLst>
              </p:cNvPr>
              <p:cNvSpPr txBox="1">
                <a:spLocks noChangeArrowheads="1"/>
              </p:cNvSpPr>
              <p:nvPr/>
            </p:nvSpPr>
            <p:spPr bwMode="auto">
              <a:xfrm>
                <a:off x="2568" y="2820"/>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b="0" i="1">
                    <a:latin typeface="Times New Roman" panose="02020603050405020304" pitchFamily="18" charset="0"/>
                  </a:rPr>
                  <a:t>E</a:t>
                </a:r>
                <a:r>
                  <a:rPr lang="en-US" altLang="zh-CN" sz="1600" b="0" baseline="-25000">
                    <a:latin typeface="Times New Roman" panose="02020603050405020304" pitchFamily="18" charset="0"/>
                  </a:rPr>
                  <a:t>3</a:t>
                </a:r>
                <a:endParaRPr lang="en-US" altLang="zh-CN" sz="1600" b="0"/>
              </a:p>
            </p:txBody>
          </p:sp>
          <p:sp>
            <p:nvSpPr>
              <p:cNvPr id="18476" name="Text Box 66">
                <a:extLst>
                  <a:ext uri="{FF2B5EF4-FFF2-40B4-BE49-F238E27FC236}">
                    <a16:creationId xmlns:a16="http://schemas.microsoft.com/office/drawing/2014/main" id="{48EB04BF-B754-E64D-063E-61ED28E5C196}"/>
                  </a:ext>
                </a:extLst>
              </p:cNvPr>
              <p:cNvSpPr txBox="1">
                <a:spLocks noChangeArrowheads="1"/>
              </p:cNvSpPr>
              <p:nvPr/>
            </p:nvSpPr>
            <p:spPr bwMode="auto">
              <a:xfrm>
                <a:off x="3240" y="315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b="0" i="1">
                    <a:latin typeface="Times New Roman" panose="02020603050405020304" pitchFamily="18" charset="0"/>
                  </a:rPr>
                  <a:t>E</a:t>
                </a:r>
                <a:r>
                  <a:rPr lang="en-US" altLang="zh-CN" sz="1600" b="0" baseline="-25000">
                    <a:latin typeface="Times New Roman" panose="02020603050405020304" pitchFamily="18" charset="0"/>
                  </a:rPr>
                  <a:t>4</a:t>
                </a:r>
                <a:endParaRPr lang="en-US" altLang="zh-CN" sz="1600" b="0"/>
              </a:p>
            </p:txBody>
          </p:sp>
        </p:grpSp>
        <p:sp>
          <p:nvSpPr>
            <p:cNvPr id="18444" name="Text Box 67">
              <a:extLst>
                <a:ext uri="{FF2B5EF4-FFF2-40B4-BE49-F238E27FC236}">
                  <a16:creationId xmlns:a16="http://schemas.microsoft.com/office/drawing/2014/main" id="{47570C3C-8AC1-7EF4-BCFC-64201A4A883A}"/>
                </a:ext>
              </a:extLst>
            </p:cNvPr>
            <p:cNvSpPr txBox="1">
              <a:spLocks noChangeArrowheads="1"/>
            </p:cNvSpPr>
            <p:nvPr/>
          </p:nvSpPr>
          <p:spPr bwMode="auto">
            <a:xfrm>
              <a:off x="6480" y="4254"/>
              <a:ext cx="27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b="0">
                  <a:latin typeface="Times New Roman" panose="02020603050405020304" pitchFamily="18" charset="0"/>
                </a:rPr>
                <a:t>(b) </a:t>
              </a:r>
              <a:r>
                <a:rPr lang="zh-CN" altLang="en-US" sz="1600" b="0">
                  <a:latin typeface="Times New Roman" panose="02020603050405020304" pitchFamily="18" charset="0"/>
                </a:rPr>
                <a:t>基于边的数据结构信息</a:t>
              </a:r>
              <a:endParaRPr lang="zh-CN" altLang="en-US" sz="1600" b="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4">
            <a:extLst>
              <a:ext uri="{FF2B5EF4-FFF2-40B4-BE49-F238E27FC236}">
                <a16:creationId xmlns:a16="http://schemas.microsoft.com/office/drawing/2014/main" id="{3DCEF4FE-D7C9-A693-F6FB-7F30FCC6741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19459" name="灯片编号占位符 5">
            <a:extLst>
              <a:ext uri="{FF2B5EF4-FFF2-40B4-BE49-F238E27FC236}">
                <a16:creationId xmlns:a16="http://schemas.microsoft.com/office/drawing/2014/main" id="{78D1A919-F97A-00E9-12B0-0CE669D2C6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54798F2-F635-4F53-94B0-EA19A19E39B2}" type="slidenum">
              <a:rPr lang="en-US" altLang="zh-CN" sz="1400" b="0"/>
              <a:pPr>
                <a:spcBef>
                  <a:spcPct val="0"/>
                </a:spcBef>
                <a:buClrTx/>
                <a:buSzTx/>
                <a:buFontTx/>
                <a:buNone/>
              </a:pPr>
              <a:t>14</a:t>
            </a:fld>
            <a:endParaRPr lang="en-US" altLang="zh-CN" sz="1400" b="0"/>
          </a:p>
        </p:txBody>
      </p:sp>
      <p:sp>
        <p:nvSpPr>
          <p:cNvPr id="19460" name="Rectangle 2">
            <a:extLst>
              <a:ext uri="{FF2B5EF4-FFF2-40B4-BE49-F238E27FC236}">
                <a16:creationId xmlns:a16="http://schemas.microsoft.com/office/drawing/2014/main" id="{DE66D404-59E3-CEFF-34CA-95FEC5609034}"/>
              </a:ext>
            </a:extLst>
          </p:cNvPr>
          <p:cNvSpPr>
            <a:spLocks noGrp="1" noRot="1" noChangeArrowheads="1"/>
          </p:cNvSpPr>
          <p:nvPr>
            <p:ph type="title"/>
          </p:nvPr>
        </p:nvSpPr>
        <p:spPr/>
        <p:txBody>
          <a:bodyPr/>
          <a:lstStyle/>
          <a:p>
            <a:pPr eaLnBrk="1" hangingPunct="1"/>
            <a:r>
              <a:rPr lang="zh-CN" altLang="en-US"/>
              <a:t>多面体模型（</a:t>
            </a:r>
            <a:r>
              <a:rPr lang="en-US" altLang="zh-CN"/>
              <a:t>8/10</a:t>
            </a:r>
            <a:r>
              <a:rPr lang="zh-CN" altLang="en-US"/>
              <a:t>）</a:t>
            </a:r>
          </a:p>
        </p:txBody>
      </p:sp>
      <p:sp>
        <p:nvSpPr>
          <p:cNvPr id="19461" name="Rectangle 3">
            <a:extLst>
              <a:ext uri="{FF2B5EF4-FFF2-40B4-BE49-F238E27FC236}">
                <a16:creationId xmlns:a16="http://schemas.microsoft.com/office/drawing/2014/main" id="{887AEB45-6BDE-AD31-F517-9CD25090BE66}"/>
              </a:ext>
            </a:extLst>
          </p:cNvPr>
          <p:cNvSpPr>
            <a:spLocks noGrp="1" noRot="1" noChangeArrowheads="1"/>
          </p:cNvSpPr>
          <p:nvPr>
            <p:ph type="body" idx="1"/>
          </p:nvPr>
        </p:nvSpPr>
        <p:spPr/>
        <p:txBody>
          <a:bodyPr/>
          <a:lstStyle/>
          <a:p>
            <a:pPr eaLnBrk="1" hangingPunct="1"/>
            <a:r>
              <a:rPr lang="zh-CN" altLang="en-US" sz="2800"/>
              <a:t>多面体模型的优点</a:t>
            </a:r>
          </a:p>
          <a:p>
            <a:pPr lvl="1" eaLnBrk="1" hangingPunct="1"/>
            <a:r>
              <a:rPr lang="zh-CN" altLang="en-US" sz="2400"/>
              <a:t>数据结构相对简单</a:t>
            </a:r>
          </a:p>
          <a:p>
            <a:pPr lvl="1" eaLnBrk="1" hangingPunct="1"/>
            <a:r>
              <a:rPr lang="zh-CN" altLang="en-US" sz="2400"/>
              <a:t>集合运算、明暗图的生成和显示速度快</a:t>
            </a:r>
          </a:p>
          <a:p>
            <a:pPr eaLnBrk="1" hangingPunct="1"/>
            <a:r>
              <a:rPr lang="zh-CN" altLang="en-US" sz="2800"/>
              <a:t>缺点：</a:t>
            </a:r>
          </a:p>
          <a:p>
            <a:pPr lvl="1" eaLnBrk="1" hangingPunct="1"/>
            <a:r>
              <a:rPr lang="zh-CN" altLang="en-US" sz="2400"/>
              <a:t>虽然多面体可以任意精度逼近任意复杂的曲面物体，但它毕竟是曲面物体的一种近似逼近表示，存在误差</a:t>
            </a:r>
          </a:p>
          <a:p>
            <a:pPr lvl="1" eaLnBrk="1" hangingPunct="1">
              <a:buFont typeface="Wingdings" panose="05000000000000000000" pitchFamily="2" charset="2"/>
              <a:buNone/>
            </a:pPr>
            <a:r>
              <a:rPr lang="zh-CN" altLang="en-US"/>
              <a:t> </a:t>
            </a:r>
          </a:p>
        </p:txBody>
      </p:sp>
      <p:grpSp>
        <p:nvGrpSpPr>
          <p:cNvPr id="19462" name="Group 4">
            <a:extLst>
              <a:ext uri="{FF2B5EF4-FFF2-40B4-BE49-F238E27FC236}">
                <a16:creationId xmlns:a16="http://schemas.microsoft.com/office/drawing/2014/main" id="{14C078F1-9785-657C-1101-B6AB04736EB8}"/>
              </a:ext>
            </a:extLst>
          </p:cNvPr>
          <p:cNvGrpSpPr>
            <a:grpSpLocks noChangeAspect="1"/>
          </p:cNvGrpSpPr>
          <p:nvPr/>
        </p:nvGrpSpPr>
        <p:grpSpPr bwMode="auto">
          <a:xfrm>
            <a:off x="250825" y="4508500"/>
            <a:ext cx="5689600" cy="2036763"/>
            <a:chOff x="1800" y="2688"/>
            <a:chExt cx="8280" cy="2964"/>
          </a:xfrm>
        </p:grpSpPr>
        <p:sp>
          <p:nvSpPr>
            <p:cNvPr id="19463" name="AutoShape 5">
              <a:extLst>
                <a:ext uri="{FF2B5EF4-FFF2-40B4-BE49-F238E27FC236}">
                  <a16:creationId xmlns:a16="http://schemas.microsoft.com/office/drawing/2014/main" id="{0D5503BA-F43E-0757-051E-74308E37F1E8}"/>
                </a:ext>
              </a:extLst>
            </p:cNvPr>
            <p:cNvSpPr>
              <a:spLocks noChangeAspect="1" noChangeArrowheads="1"/>
            </p:cNvSpPr>
            <p:nvPr/>
          </p:nvSpPr>
          <p:spPr bwMode="auto">
            <a:xfrm>
              <a:off x="1800" y="2688"/>
              <a:ext cx="8280" cy="2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9464" name="Text Box 6">
              <a:extLst>
                <a:ext uri="{FF2B5EF4-FFF2-40B4-BE49-F238E27FC236}">
                  <a16:creationId xmlns:a16="http://schemas.microsoft.com/office/drawing/2014/main" id="{D55353F3-E827-E65B-4F94-18EE89C953F9}"/>
                </a:ext>
              </a:extLst>
            </p:cNvPr>
            <p:cNvSpPr txBox="1">
              <a:spLocks noChangeArrowheads="1"/>
            </p:cNvSpPr>
            <p:nvPr/>
          </p:nvSpPr>
          <p:spPr bwMode="auto">
            <a:xfrm>
              <a:off x="3780" y="5184"/>
              <a:ext cx="39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900" b="0">
                  <a:latin typeface="Times New Roman" panose="02020603050405020304" pitchFamily="18" charset="0"/>
                </a:rPr>
                <a:t>图</a:t>
              </a:r>
              <a:r>
                <a:rPr lang="en-US" altLang="zh-CN" sz="900" b="0">
                  <a:latin typeface="Times New Roman" panose="02020603050405020304" pitchFamily="18" charset="0"/>
                </a:rPr>
                <a:t>6-5 </a:t>
              </a:r>
              <a:r>
                <a:rPr lang="zh-CN" altLang="en-US" sz="900" b="0">
                  <a:latin typeface="Times New Roman" panose="02020603050405020304" pitchFamily="18" charset="0"/>
                </a:rPr>
                <a:t>曲面物体的多面体近似逼近表示过程</a:t>
              </a:r>
              <a:endParaRPr lang="zh-CN" altLang="en-US" sz="1800" b="0"/>
            </a:p>
          </p:txBody>
        </p:sp>
        <p:grpSp>
          <p:nvGrpSpPr>
            <p:cNvPr id="19465" name="Group 7">
              <a:extLst>
                <a:ext uri="{FF2B5EF4-FFF2-40B4-BE49-F238E27FC236}">
                  <a16:creationId xmlns:a16="http://schemas.microsoft.com/office/drawing/2014/main" id="{C9734722-0567-B188-BD65-BEEB750EA764}"/>
                </a:ext>
              </a:extLst>
            </p:cNvPr>
            <p:cNvGrpSpPr>
              <a:grpSpLocks/>
            </p:cNvGrpSpPr>
            <p:nvPr/>
          </p:nvGrpSpPr>
          <p:grpSpPr bwMode="auto">
            <a:xfrm>
              <a:off x="2850" y="2688"/>
              <a:ext cx="5400" cy="1784"/>
              <a:chOff x="2700" y="1908"/>
              <a:chExt cx="5688" cy="2564"/>
            </a:xfrm>
          </p:grpSpPr>
          <p:sp>
            <p:nvSpPr>
              <p:cNvPr id="19470" name="AutoShape 8">
                <a:extLst>
                  <a:ext uri="{FF2B5EF4-FFF2-40B4-BE49-F238E27FC236}">
                    <a16:creationId xmlns:a16="http://schemas.microsoft.com/office/drawing/2014/main" id="{87D42972-2266-7237-486B-7EE05D96C6F2}"/>
                  </a:ext>
                </a:extLst>
              </p:cNvPr>
              <p:cNvSpPr>
                <a:spLocks noChangeArrowheads="1"/>
              </p:cNvSpPr>
              <p:nvPr/>
            </p:nvSpPr>
            <p:spPr bwMode="auto">
              <a:xfrm>
                <a:off x="2700" y="2376"/>
                <a:ext cx="1080" cy="1560"/>
              </a:xfrm>
              <a:prstGeom prst="can">
                <a:avLst>
                  <a:gd name="adj" fmla="val 36111"/>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9471" name="AutoShape 9">
                <a:extLst>
                  <a:ext uri="{FF2B5EF4-FFF2-40B4-BE49-F238E27FC236}">
                    <a16:creationId xmlns:a16="http://schemas.microsoft.com/office/drawing/2014/main" id="{F46635D5-0FB4-4A2F-A253-5D2DE7F039E6}"/>
                  </a:ext>
                </a:extLst>
              </p:cNvPr>
              <p:cNvSpPr>
                <a:spLocks noChangeArrowheads="1"/>
              </p:cNvSpPr>
              <p:nvPr/>
            </p:nvSpPr>
            <p:spPr bwMode="auto">
              <a:xfrm>
                <a:off x="4500" y="2376"/>
                <a:ext cx="1080" cy="1560"/>
              </a:xfrm>
              <a:prstGeom prst="can">
                <a:avLst>
                  <a:gd name="adj" fmla="val 36111"/>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9472" name="Oval 10">
                <a:extLst>
                  <a:ext uri="{FF2B5EF4-FFF2-40B4-BE49-F238E27FC236}">
                    <a16:creationId xmlns:a16="http://schemas.microsoft.com/office/drawing/2014/main" id="{AE012CD6-E5BB-6672-A3CD-BCEE78B2CBB3}"/>
                  </a:ext>
                </a:extLst>
              </p:cNvPr>
              <p:cNvSpPr>
                <a:spLocks noChangeArrowheads="1"/>
              </p:cNvSpPr>
              <p:nvPr/>
            </p:nvSpPr>
            <p:spPr bwMode="auto">
              <a:xfrm>
                <a:off x="4500" y="1908"/>
                <a:ext cx="1080" cy="3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9473" name="Oval 11">
                <a:extLst>
                  <a:ext uri="{FF2B5EF4-FFF2-40B4-BE49-F238E27FC236}">
                    <a16:creationId xmlns:a16="http://schemas.microsoft.com/office/drawing/2014/main" id="{4456D64A-8E09-9929-494B-ABBE6FAE7A3D}"/>
                  </a:ext>
                </a:extLst>
              </p:cNvPr>
              <p:cNvSpPr>
                <a:spLocks noChangeArrowheads="1"/>
              </p:cNvSpPr>
              <p:nvPr/>
            </p:nvSpPr>
            <p:spPr bwMode="auto">
              <a:xfrm>
                <a:off x="4500" y="4092"/>
                <a:ext cx="1080" cy="3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nvGrpSpPr>
              <p:cNvPr id="19474" name="Group 12">
                <a:extLst>
                  <a:ext uri="{FF2B5EF4-FFF2-40B4-BE49-F238E27FC236}">
                    <a16:creationId xmlns:a16="http://schemas.microsoft.com/office/drawing/2014/main" id="{11C3F1D3-EF34-F281-5665-B9955E5BF311}"/>
                  </a:ext>
                </a:extLst>
              </p:cNvPr>
              <p:cNvGrpSpPr>
                <a:grpSpLocks/>
              </p:cNvGrpSpPr>
              <p:nvPr/>
            </p:nvGrpSpPr>
            <p:grpSpPr bwMode="auto">
              <a:xfrm>
                <a:off x="6300" y="1908"/>
                <a:ext cx="1081" cy="2532"/>
                <a:chOff x="6300" y="1908"/>
                <a:chExt cx="1081" cy="2532"/>
              </a:xfrm>
            </p:grpSpPr>
            <p:sp>
              <p:nvSpPr>
                <p:cNvPr id="19488" name="AutoShape 13">
                  <a:extLst>
                    <a:ext uri="{FF2B5EF4-FFF2-40B4-BE49-F238E27FC236}">
                      <a16:creationId xmlns:a16="http://schemas.microsoft.com/office/drawing/2014/main" id="{274EA897-0167-77F1-6BC6-8B49AD454190}"/>
                    </a:ext>
                  </a:extLst>
                </p:cNvPr>
                <p:cNvSpPr>
                  <a:spLocks noChangeArrowheads="1"/>
                </p:cNvSpPr>
                <p:nvPr/>
              </p:nvSpPr>
              <p:spPr bwMode="auto">
                <a:xfrm>
                  <a:off x="6300" y="1908"/>
                  <a:ext cx="1080" cy="312"/>
                </a:xfrm>
                <a:prstGeom prst="hexagon">
                  <a:avLst>
                    <a:gd name="adj" fmla="val 86538"/>
                    <a:gd name="vf" fmla="val 115470"/>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9489" name="AutoShape 14">
                  <a:extLst>
                    <a:ext uri="{FF2B5EF4-FFF2-40B4-BE49-F238E27FC236}">
                      <a16:creationId xmlns:a16="http://schemas.microsoft.com/office/drawing/2014/main" id="{B4EE5628-948E-BACE-B35D-D1E63331C0AB}"/>
                    </a:ext>
                  </a:extLst>
                </p:cNvPr>
                <p:cNvSpPr>
                  <a:spLocks noChangeArrowheads="1"/>
                </p:cNvSpPr>
                <p:nvPr/>
              </p:nvSpPr>
              <p:spPr bwMode="auto">
                <a:xfrm>
                  <a:off x="6300" y="4128"/>
                  <a:ext cx="1080" cy="312"/>
                </a:xfrm>
                <a:prstGeom prst="hexagon">
                  <a:avLst>
                    <a:gd name="adj" fmla="val 86538"/>
                    <a:gd name="vf" fmla="val 115470"/>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9490" name="Line 15">
                  <a:extLst>
                    <a:ext uri="{FF2B5EF4-FFF2-40B4-BE49-F238E27FC236}">
                      <a16:creationId xmlns:a16="http://schemas.microsoft.com/office/drawing/2014/main" id="{61CC17B7-52E7-90A7-2178-310830AD7B79}"/>
                    </a:ext>
                  </a:extLst>
                </p:cNvPr>
                <p:cNvSpPr>
                  <a:spLocks noChangeShapeType="1"/>
                </p:cNvSpPr>
                <p:nvPr/>
              </p:nvSpPr>
              <p:spPr bwMode="auto">
                <a:xfrm>
                  <a:off x="7380" y="2580"/>
                  <a:ext cx="1" cy="11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1" name="Line 16">
                  <a:extLst>
                    <a:ext uri="{FF2B5EF4-FFF2-40B4-BE49-F238E27FC236}">
                      <a16:creationId xmlns:a16="http://schemas.microsoft.com/office/drawing/2014/main" id="{C5D0DB99-B4C9-549C-34B9-56024345FE2D}"/>
                    </a:ext>
                  </a:extLst>
                </p:cNvPr>
                <p:cNvSpPr>
                  <a:spLocks noChangeShapeType="1"/>
                </p:cNvSpPr>
                <p:nvPr/>
              </p:nvSpPr>
              <p:spPr bwMode="auto">
                <a:xfrm>
                  <a:off x="6300" y="2580"/>
                  <a:ext cx="1" cy="11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2" name="AutoShape 17">
                  <a:extLst>
                    <a:ext uri="{FF2B5EF4-FFF2-40B4-BE49-F238E27FC236}">
                      <a16:creationId xmlns:a16="http://schemas.microsoft.com/office/drawing/2014/main" id="{3CB351D6-EBDA-3C3D-6691-46888E22AEA0}"/>
                    </a:ext>
                  </a:extLst>
                </p:cNvPr>
                <p:cNvSpPr>
                  <a:spLocks noChangeArrowheads="1"/>
                </p:cNvSpPr>
                <p:nvPr/>
              </p:nvSpPr>
              <p:spPr bwMode="auto">
                <a:xfrm>
                  <a:off x="6300" y="2412"/>
                  <a:ext cx="1080" cy="312"/>
                </a:xfrm>
                <a:prstGeom prst="hexagon">
                  <a:avLst>
                    <a:gd name="adj" fmla="val 86538"/>
                    <a:gd name="vf" fmla="val 115470"/>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9493" name="AutoShape 18">
                  <a:extLst>
                    <a:ext uri="{FF2B5EF4-FFF2-40B4-BE49-F238E27FC236}">
                      <a16:creationId xmlns:a16="http://schemas.microsoft.com/office/drawing/2014/main" id="{CE0EDF33-3C84-7346-273F-F0CC637E301D}"/>
                    </a:ext>
                  </a:extLst>
                </p:cNvPr>
                <p:cNvSpPr>
                  <a:spLocks noChangeArrowheads="1"/>
                </p:cNvSpPr>
                <p:nvPr/>
              </p:nvSpPr>
              <p:spPr bwMode="auto">
                <a:xfrm>
                  <a:off x="6300" y="3624"/>
                  <a:ext cx="1080" cy="312"/>
                </a:xfrm>
                <a:prstGeom prst="hexagon">
                  <a:avLst>
                    <a:gd name="adj" fmla="val 86538"/>
                    <a:gd name="vf" fmla="val 115470"/>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9494" name="Line 19">
                  <a:extLst>
                    <a:ext uri="{FF2B5EF4-FFF2-40B4-BE49-F238E27FC236}">
                      <a16:creationId xmlns:a16="http://schemas.microsoft.com/office/drawing/2014/main" id="{A086AB9D-0DF3-58F1-DF50-93D12721E0DE}"/>
                    </a:ext>
                  </a:extLst>
                </p:cNvPr>
                <p:cNvSpPr>
                  <a:spLocks noChangeShapeType="1"/>
                </p:cNvSpPr>
                <p:nvPr/>
              </p:nvSpPr>
              <p:spPr bwMode="auto">
                <a:xfrm>
                  <a:off x="6552" y="2724"/>
                  <a:ext cx="1" cy="11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5" name="Line 20">
                  <a:extLst>
                    <a:ext uri="{FF2B5EF4-FFF2-40B4-BE49-F238E27FC236}">
                      <a16:creationId xmlns:a16="http://schemas.microsoft.com/office/drawing/2014/main" id="{5263475B-5631-2546-6F43-E5C7934F54FB}"/>
                    </a:ext>
                  </a:extLst>
                </p:cNvPr>
                <p:cNvSpPr>
                  <a:spLocks noChangeShapeType="1"/>
                </p:cNvSpPr>
                <p:nvPr/>
              </p:nvSpPr>
              <p:spPr bwMode="auto">
                <a:xfrm>
                  <a:off x="7104" y="2724"/>
                  <a:ext cx="1" cy="11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475" name="AutoShape 21">
                <a:extLst>
                  <a:ext uri="{FF2B5EF4-FFF2-40B4-BE49-F238E27FC236}">
                    <a16:creationId xmlns:a16="http://schemas.microsoft.com/office/drawing/2014/main" id="{706B9403-B42C-D5F4-EF77-A9F6DE38C6FB}"/>
                  </a:ext>
                </a:extLst>
              </p:cNvPr>
              <p:cNvSpPr>
                <a:spLocks noChangeArrowheads="1"/>
              </p:cNvSpPr>
              <p:nvPr/>
            </p:nvSpPr>
            <p:spPr bwMode="auto">
              <a:xfrm>
                <a:off x="3960" y="3000"/>
                <a:ext cx="360" cy="312"/>
              </a:xfrm>
              <a:prstGeom prst="rightArrow">
                <a:avLst>
                  <a:gd name="adj1" fmla="val 50000"/>
                  <a:gd name="adj2" fmla="val 28846"/>
                </a:avLst>
              </a:prstGeom>
              <a:solidFill>
                <a:srgbClr val="FFFFFF"/>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9476" name="AutoShape 22">
                <a:extLst>
                  <a:ext uri="{FF2B5EF4-FFF2-40B4-BE49-F238E27FC236}">
                    <a16:creationId xmlns:a16="http://schemas.microsoft.com/office/drawing/2014/main" id="{DC03953B-62C6-8320-B753-26AA66861130}"/>
                  </a:ext>
                </a:extLst>
              </p:cNvPr>
              <p:cNvSpPr>
                <a:spLocks noChangeArrowheads="1"/>
              </p:cNvSpPr>
              <p:nvPr/>
            </p:nvSpPr>
            <p:spPr bwMode="auto">
              <a:xfrm>
                <a:off x="5760" y="3000"/>
                <a:ext cx="360" cy="312"/>
              </a:xfrm>
              <a:prstGeom prst="rightArrow">
                <a:avLst>
                  <a:gd name="adj1" fmla="val 50000"/>
                  <a:gd name="adj2" fmla="val 28846"/>
                </a:avLst>
              </a:prstGeom>
              <a:solidFill>
                <a:srgbClr val="FFFFFF"/>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9477" name="AutoShape 23">
                <a:extLst>
                  <a:ext uri="{FF2B5EF4-FFF2-40B4-BE49-F238E27FC236}">
                    <a16:creationId xmlns:a16="http://schemas.microsoft.com/office/drawing/2014/main" id="{7E76D8EE-6200-087E-3DC2-F03705C52EC8}"/>
                  </a:ext>
                </a:extLst>
              </p:cNvPr>
              <p:cNvSpPr>
                <a:spLocks noChangeArrowheads="1"/>
              </p:cNvSpPr>
              <p:nvPr/>
            </p:nvSpPr>
            <p:spPr bwMode="auto">
              <a:xfrm>
                <a:off x="7560" y="3000"/>
                <a:ext cx="360" cy="312"/>
              </a:xfrm>
              <a:prstGeom prst="rightArrow">
                <a:avLst>
                  <a:gd name="adj1" fmla="val 50000"/>
                  <a:gd name="adj2" fmla="val 28846"/>
                </a:avLst>
              </a:prstGeom>
              <a:solidFill>
                <a:srgbClr val="FFFFFF"/>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nvGrpSpPr>
              <p:cNvPr id="19478" name="Group 24">
                <a:extLst>
                  <a:ext uri="{FF2B5EF4-FFF2-40B4-BE49-F238E27FC236}">
                    <a16:creationId xmlns:a16="http://schemas.microsoft.com/office/drawing/2014/main" id="{E7975B3B-EAF2-D04F-9790-460BFA72F6AA}"/>
                  </a:ext>
                </a:extLst>
              </p:cNvPr>
              <p:cNvGrpSpPr>
                <a:grpSpLocks/>
              </p:cNvGrpSpPr>
              <p:nvPr/>
            </p:nvGrpSpPr>
            <p:grpSpPr bwMode="auto">
              <a:xfrm>
                <a:off x="8076" y="2520"/>
                <a:ext cx="312" cy="1392"/>
                <a:chOff x="8076" y="2520"/>
                <a:chExt cx="312" cy="1392"/>
              </a:xfrm>
            </p:grpSpPr>
            <p:grpSp>
              <p:nvGrpSpPr>
                <p:cNvPr id="19479" name="Group 25">
                  <a:extLst>
                    <a:ext uri="{FF2B5EF4-FFF2-40B4-BE49-F238E27FC236}">
                      <a16:creationId xmlns:a16="http://schemas.microsoft.com/office/drawing/2014/main" id="{E6A3948E-3644-99D3-3AEA-CDAF6A8E558C}"/>
                    </a:ext>
                  </a:extLst>
                </p:cNvPr>
                <p:cNvGrpSpPr>
                  <a:grpSpLocks/>
                </p:cNvGrpSpPr>
                <p:nvPr/>
              </p:nvGrpSpPr>
              <p:grpSpPr bwMode="auto">
                <a:xfrm>
                  <a:off x="8100" y="2532"/>
                  <a:ext cx="276" cy="1349"/>
                  <a:chOff x="8544" y="2532"/>
                  <a:chExt cx="276" cy="1349"/>
                </a:xfrm>
              </p:grpSpPr>
              <p:sp>
                <p:nvSpPr>
                  <p:cNvPr id="19484" name="Line 26">
                    <a:extLst>
                      <a:ext uri="{FF2B5EF4-FFF2-40B4-BE49-F238E27FC236}">
                        <a16:creationId xmlns:a16="http://schemas.microsoft.com/office/drawing/2014/main" id="{F0386BC4-BC2E-7766-770D-B7D16FEF6FC5}"/>
                      </a:ext>
                    </a:extLst>
                  </p:cNvPr>
                  <p:cNvSpPr>
                    <a:spLocks noChangeShapeType="1"/>
                  </p:cNvSpPr>
                  <p:nvPr/>
                </p:nvSpPr>
                <p:spPr bwMode="auto">
                  <a:xfrm>
                    <a:off x="8808" y="2537"/>
                    <a:ext cx="1" cy="11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5" name="Line 27">
                    <a:extLst>
                      <a:ext uri="{FF2B5EF4-FFF2-40B4-BE49-F238E27FC236}">
                        <a16:creationId xmlns:a16="http://schemas.microsoft.com/office/drawing/2014/main" id="{C74D6DD3-1DE2-868E-C994-DAD795BCF1D8}"/>
                      </a:ext>
                    </a:extLst>
                  </p:cNvPr>
                  <p:cNvSpPr>
                    <a:spLocks noChangeShapeType="1"/>
                  </p:cNvSpPr>
                  <p:nvPr/>
                </p:nvSpPr>
                <p:spPr bwMode="auto">
                  <a:xfrm>
                    <a:off x="8544" y="2690"/>
                    <a:ext cx="1" cy="11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6" name="Line 28">
                    <a:extLst>
                      <a:ext uri="{FF2B5EF4-FFF2-40B4-BE49-F238E27FC236}">
                        <a16:creationId xmlns:a16="http://schemas.microsoft.com/office/drawing/2014/main" id="{43273F2B-1F9C-6CD1-8271-C4B17CDE4F20}"/>
                      </a:ext>
                    </a:extLst>
                  </p:cNvPr>
                  <p:cNvSpPr>
                    <a:spLocks noChangeShapeType="1"/>
                  </p:cNvSpPr>
                  <p:nvPr/>
                </p:nvSpPr>
                <p:spPr bwMode="auto">
                  <a:xfrm rot="60000" flipV="1">
                    <a:off x="8549" y="2532"/>
                    <a:ext cx="255"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7" name="Line 29">
                    <a:extLst>
                      <a:ext uri="{FF2B5EF4-FFF2-40B4-BE49-F238E27FC236}">
                        <a16:creationId xmlns:a16="http://schemas.microsoft.com/office/drawing/2014/main" id="{9923DD58-6DF8-9712-DF75-84129695C476}"/>
                      </a:ext>
                    </a:extLst>
                  </p:cNvPr>
                  <p:cNvSpPr>
                    <a:spLocks noChangeShapeType="1"/>
                  </p:cNvSpPr>
                  <p:nvPr/>
                </p:nvSpPr>
                <p:spPr bwMode="auto">
                  <a:xfrm rot="60000" flipV="1">
                    <a:off x="8565" y="3725"/>
                    <a:ext cx="255"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480" name="Oval 30">
                  <a:extLst>
                    <a:ext uri="{FF2B5EF4-FFF2-40B4-BE49-F238E27FC236}">
                      <a16:creationId xmlns:a16="http://schemas.microsoft.com/office/drawing/2014/main" id="{18C7C140-7517-0362-5B3D-BACBADA93384}"/>
                    </a:ext>
                  </a:extLst>
                </p:cNvPr>
                <p:cNvSpPr>
                  <a:spLocks noChangeArrowheads="1"/>
                </p:cNvSpPr>
                <p:nvPr/>
              </p:nvSpPr>
              <p:spPr bwMode="auto">
                <a:xfrm>
                  <a:off x="8079" y="2667"/>
                  <a:ext cx="57" cy="57"/>
                </a:xfrm>
                <a:prstGeom prst="ellipse">
                  <a:avLst/>
                </a:prstGeom>
                <a:solidFill>
                  <a:srgbClr val="000000"/>
                </a:solidFill>
                <a:ln w="9525">
                  <a:solidFill>
                    <a:srgbClr val="000000"/>
                  </a:solidFill>
                  <a:round/>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9481" name="Oval 31">
                  <a:extLst>
                    <a:ext uri="{FF2B5EF4-FFF2-40B4-BE49-F238E27FC236}">
                      <a16:creationId xmlns:a16="http://schemas.microsoft.com/office/drawing/2014/main" id="{300B665E-977A-8150-AEDC-1C1334013CAA}"/>
                    </a:ext>
                  </a:extLst>
                </p:cNvPr>
                <p:cNvSpPr>
                  <a:spLocks noChangeArrowheads="1"/>
                </p:cNvSpPr>
                <p:nvPr/>
              </p:nvSpPr>
              <p:spPr bwMode="auto">
                <a:xfrm>
                  <a:off x="8331" y="2520"/>
                  <a:ext cx="57" cy="57"/>
                </a:xfrm>
                <a:prstGeom prst="ellipse">
                  <a:avLst/>
                </a:prstGeom>
                <a:solidFill>
                  <a:srgbClr val="000000"/>
                </a:solidFill>
                <a:ln w="9525">
                  <a:solidFill>
                    <a:srgbClr val="000000"/>
                  </a:solidFill>
                  <a:round/>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9482" name="Oval 32">
                  <a:extLst>
                    <a:ext uri="{FF2B5EF4-FFF2-40B4-BE49-F238E27FC236}">
                      <a16:creationId xmlns:a16="http://schemas.microsoft.com/office/drawing/2014/main" id="{90AB2983-B06B-3ED0-9BA4-884C657CA5F0}"/>
                    </a:ext>
                  </a:extLst>
                </p:cNvPr>
                <p:cNvSpPr>
                  <a:spLocks noChangeArrowheads="1"/>
                </p:cNvSpPr>
                <p:nvPr/>
              </p:nvSpPr>
              <p:spPr bwMode="auto">
                <a:xfrm>
                  <a:off x="8331" y="3711"/>
                  <a:ext cx="57" cy="57"/>
                </a:xfrm>
                <a:prstGeom prst="ellipse">
                  <a:avLst/>
                </a:prstGeom>
                <a:solidFill>
                  <a:srgbClr val="000000"/>
                </a:solidFill>
                <a:ln w="9525">
                  <a:solidFill>
                    <a:srgbClr val="000000"/>
                  </a:solidFill>
                  <a:round/>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9483" name="Oval 33">
                  <a:extLst>
                    <a:ext uri="{FF2B5EF4-FFF2-40B4-BE49-F238E27FC236}">
                      <a16:creationId xmlns:a16="http://schemas.microsoft.com/office/drawing/2014/main" id="{29DA530F-A7E3-C0FA-3CD0-4630C5E77369}"/>
                    </a:ext>
                  </a:extLst>
                </p:cNvPr>
                <p:cNvSpPr>
                  <a:spLocks noChangeArrowheads="1"/>
                </p:cNvSpPr>
                <p:nvPr/>
              </p:nvSpPr>
              <p:spPr bwMode="auto">
                <a:xfrm>
                  <a:off x="8076" y="3855"/>
                  <a:ext cx="57" cy="57"/>
                </a:xfrm>
                <a:prstGeom prst="ellipse">
                  <a:avLst/>
                </a:prstGeom>
                <a:solidFill>
                  <a:srgbClr val="000000"/>
                </a:solidFill>
                <a:ln w="9525">
                  <a:solidFill>
                    <a:srgbClr val="000000"/>
                  </a:solidFill>
                  <a:round/>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grpSp>
        <p:sp>
          <p:nvSpPr>
            <p:cNvPr id="19466" name="Text Box 34">
              <a:extLst>
                <a:ext uri="{FF2B5EF4-FFF2-40B4-BE49-F238E27FC236}">
                  <a16:creationId xmlns:a16="http://schemas.microsoft.com/office/drawing/2014/main" id="{651690EA-E3F4-16C5-BAD8-CEFD0B27BBCB}"/>
                </a:ext>
              </a:extLst>
            </p:cNvPr>
            <p:cNvSpPr txBox="1">
              <a:spLocks noChangeArrowheads="1"/>
            </p:cNvSpPr>
            <p:nvPr/>
          </p:nvSpPr>
          <p:spPr bwMode="auto">
            <a:xfrm>
              <a:off x="2700" y="4560"/>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900" b="0">
                  <a:latin typeface="Times New Roman" panose="02020603050405020304" pitchFamily="18" charset="0"/>
                </a:rPr>
                <a:t>曲面物体</a:t>
              </a:r>
              <a:endParaRPr lang="zh-CN" altLang="en-US" sz="1800" b="0"/>
            </a:p>
          </p:txBody>
        </p:sp>
        <p:sp>
          <p:nvSpPr>
            <p:cNvPr id="19467" name="Text Box 35">
              <a:extLst>
                <a:ext uri="{FF2B5EF4-FFF2-40B4-BE49-F238E27FC236}">
                  <a16:creationId xmlns:a16="http://schemas.microsoft.com/office/drawing/2014/main" id="{A75DB6CB-0751-09CC-FA61-CB7925126A9A}"/>
                </a:ext>
              </a:extLst>
            </p:cNvPr>
            <p:cNvSpPr txBox="1">
              <a:spLocks noChangeArrowheads="1"/>
            </p:cNvSpPr>
            <p:nvPr/>
          </p:nvSpPr>
          <p:spPr bwMode="auto">
            <a:xfrm>
              <a:off x="4680" y="4560"/>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900" b="0">
                  <a:latin typeface="Times New Roman" panose="02020603050405020304" pitchFamily="18" charset="0"/>
                </a:rPr>
                <a:t>曲面</a:t>
              </a:r>
              <a:endParaRPr lang="zh-CN" altLang="en-US" sz="1800" b="0"/>
            </a:p>
          </p:txBody>
        </p:sp>
        <p:sp>
          <p:nvSpPr>
            <p:cNvPr id="19468" name="Text Box 36">
              <a:extLst>
                <a:ext uri="{FF2B5EF4-FFF2-40B4-BE49-F238E27FC236}">
                  <a16:creationId xmlns:a16="http://schemas.microsoft.com/office/drawing/2014/main" id="{6637942B-29D9-1E35-5E9B-9BF102750051}"/>
                </a:ext>
              </a:extLst>
            </p:cNvPr>
            <p:cNvSpPr txBox="1">
              <a:spLocks noChangeArrowheads="1"/>
            </p:cNvSpPr>
            <p:nvPr/>
          </p:nvSpPr>
          <p:spPr bwMode="auto">
            <a:xfrm>
              <a:off x="6120" y="4560"/>
              <a:ext cx="14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900" b="0">
                  <a:latin typeface="Times New Roman" panose="02020603050405020304" pitchFamily="18" charset="0"/>
                </a:rPr>
                <a:t>逼近多边形</a:t>
              </a:r>
              <a:endParaRPr lang="zh-CN" altLang="en-US" sz="1800" b="0"/>
            </a:p>
          </p:txBody>
        </p:sp>
        <p:sp>
          <p:nvSpPr>
            <p:cNvPr id="19469" name="Text Box 37">
              <a:extLst>
                <a:ext uri="{FF2B5EF4-FFF2-40B4-BE49-F238E27FC236}">
                  <a16:creationId xmlns:a16="http://schemas.microsoft.com/office/drawing/2014/main" id="{865E9153-170F-6FB5-E880-333A1EF8EF6C}"/>
                </a:ext>
              </a:extLst>
            </p:cNvPr>
            <p:cNvSpPr txBox="1">
              <a:spLocks noChangeArrowheads="1"/>
            </p:cNvSpPr>
            <p:nvPr/>
          </p:nvSpPr>
          <p:spPr bwMode="auto">
            <a:xfrm>
              <a:off x="7668" y="4560"/>
              <a:ext cx="14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900" b="0">
                  <a:latin typeface="Times New Roman" panose="02020603050405020304" pitchFamily="18" charset="0"/>
                </a:rPr>
                <a:t>多边形顶点</a:t>
              </a:r>
              <a:endParaRPr lang="zh-CN" altLang="en-US" sz="1800" b="0"/>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4">
            <a:extLst>
              <a:ext uri="{FF2B5EF4-FFF2-40B4-BE49-F238E27FC236}">
                <a16:creationId xmlns:a16="http://schemas.microsoft.com/office/drawing/2014/main" id="{0C384D83-1A8F-00E0-35FC-01B6332CB01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20483" name="灯片编号占位符 5">
            <a:extLst>
              <a:ext uri="{FF2B5EF4-FFF2-40B4-BE49-F238E27FC236}">
                <a16:creationId xmlns:a16="http://schemas.microsoft.com/office/drawing/2014/main" id="{7627D2C2-ED05-EE2B-B096-0709E2AB905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746418E-227A-4BEE-BE75-C1672463556D}" type="slidenum">
              <a:rPr lang="en-US" altLang="zh-CN" sz="1400" b="0"/>
              <a:pPr>
                <a:spcBef>
                  <a:spcPct val="0"/>
                </a:spcBef>
                <a:buClrTx/>
                <a:buSzTx/>
                <a:buFontTx/>
                <a:buNone/>
              </a:pPr>
              <a:t>15</a:t>
            </a:fld>
            <a:endParaRPr lang="en-US" altLang="zh-CN" sz="1400" b="0"/>
          </a:p>
        </p:txBody>
      </p:sp>
      <p:sp>
        <p:nvSpPr>
          <p:cNvPr id="20484" name="Rectangle 2">
            <a:extLst>
              <a:ext uri="{FF2B5EF4-FFF2-40B4-BE49-F238E27FC236}">
                <a16:creationId xmlns:a16="http://schemas.microsoft.com/office/drawing/2014/main" id="{2BB5E484-E00F-28C1-E857-3DE15F281B86}"/>
              </a:ext>
            </a:extLst>
          </p:cNvPr>
          <p:cNvSpPr>
            <a:spLocks noGrp="1" noRot="1" noChangeArrowheads="1"/>
          </p:cNvSpPr>
          <p:nvPr>
            <p:ph type="title"/>
          </p:nvPr>
        </p:nvSpPr>
        <p:spPr/>
        <p:txBody>
          <a:bodyPr/>
          <a:lstStyle/>
          <a:p>
            <a:pPr eaLnBrk="1" hangingPunct="1"/>
            <a:r>
              <a:rPr lang="zh-CN" altLang="en-US"/>
              <a:t>曲面模型（</a:t>
            </a:r>
            <a:r>
              <a:rPr lang="en-US" altLang="zh-CN"/>
              <a:t>1/10</a:t>
            </a:r>
            <a:r>
              <a:rPr lang="zh-CN" altLang="en-US"/>
              <a:t>） </a:t>
            </a:r>
          </a:p>
        </p:txBody>
      </p:sp>
      <p:sp>
        <p:nvSpPr>
          <p:cNvPr id="20485" name="Rectangle 3">
            <a:extLst>
              <a:ext uri="{FF2B5EF4-FFF2-40B4-BE49-F238E27FC236}">
                <a16:creationId xmlns:a16="http://schemas.microsoft.com/office/drawing/2014/main" id="{2AF37BAB-5296-2055-123E-1B50E6A4F57E}"/>
              </a:ext>
            </a:extLst>
          </p:cNvPr>
          <p:cNvSpPr>
            <a:spLocks noGrp="1" noRot="1" noChangeArrowheads="1"/>
          </p:cNvSpPr>
          <p:nvPr>
            <p:ph type="body" idx="1"/>
          </p:nvPr>
        </p:nvSpPr>
        <p:spPr>
          <a:xfrm>
            <a:off x="301625" y="1600200"/>
            <a:ext cx="8540750" cy="4852988"/>
          </a:xfrm>
        </p:spPr>
        <p:txBody>
          <a:bodyPr/>
          <a:lstStyle/>
          <a:p>
            <a:pPr eaLnBrk="1" hangingPunct="1"/>
            <a:r>
              <a:rPr lang="zh-CN" altLang="en-US"/>
              <a:t>曲面造型</a:t>
            </a:r>
          </a:p>
          <a:p>
            <a:pPr lvl="1" eaLnBrk="1" hangingPunct="1"/>
            <a:r>
              <a:rPr lang="zh-CN" altLang="en-US"/>
              <a:t>研究在计算机内如何描述一张曲面，如何对曲面的形状进行控制与显示</a:t>
            </a:r>
          </a:p>
          <a:p>
            <a:pPr lvl="1" eaLnBrk="1" hangingPunct="1"/>
            <a:r>
              <a:rPr lang="zh-CN" altLang="en-US"/>
              <a:t>可以由数学函数来定义</a:t>
            </a:r>
          </a:p>
          <a:p>
            <a:pPr lvl="2" eaLnBrk="1" hangingPunct="1"/>
            <a:r>
              <a:rPr lang="zh-CN" altLang="en-US"/>
              <a:t>包括二次曲面、超二次曲面、隐函数曲面等</a:t>
            </a:r>
          </a:p>
          <a:p>
            <a:pPr lvl="1" eaLnBrk="1" hangingPunct="1"/>
            <a:r>
              <a:rPr lang="zh-CN" altLang="en-US"/>
              <a:t>也可以由用户输入一系列离散的数据点来确定的</a:t>
            </a:r>
            <a:r>
              <a:rPr lang="zh-CN" altLang="en-US" u="sng"/>
              <a:t>参数曲面</a:t>
            </a:r>
            <a:r>
              <a:rPr lang="zh-CN" altLang="en-US"/>
              <a:t>（第</a:t>
            </a:r>
            <a:r>
              <a:rPr lang="en-US" altLang="zh-CN"/>
              <a:t>4</a:t>
            </a:r>
            <a:r>
              <a:rPr lang="zh-CN" altLang="en-US"/>
              <a:t>章）</a:t>
            </a:r>
          </a:p>
          <a:p>
            <a:pPr lvl="2" eaLnBrk="1" hangingPunct="1"/>
            <a:r>
              <a:rPr lang="zh-CN" altLang="en-US"/>
              <a:t>如</a:t>
            </a:r>
            <a:r>
              <a:rPr lang="en-US" altLang="zh-CN"/>
              <a:t>Coons</a:t>
            </a:r>
            <a:r>
              <a:rPr lang="zh-CN" altLang="en-US"/>
              <a:t>曲面、</a:t>
            </a:r>
            <a:r>
              <a:rPr lang="en-US" altLang="zh-CN"/>
              <a:t>B</a:t>
            </a:r>
            <a:r>
              <a:rPr lang="zh-CN" altLang="en-US"/>
              <a:t>样条曲面、</a:t>
            </a:r>
            <a:r>
              <a:rPr lang="en-US" altLang="zh-CN"/>
              <a:t>NURBS</a:t>
            </a:r>
            <a:r>
              <a:rPr lang="zh-CN" altLang="en-US"/>
              <a:t>曲面等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2">
            <a:extLst>
              <a:ext uri="{FF2B5EF4-FFF2-40B4-BE49-F238E27FC236}">
                <a16:creationId xmlns:a16="http://schemas.microsoft.com/office/drawing/2014/main" id="{1F164126-EDFF-A491-EEF8-CA357A8ABDA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21507" name="灯片编号占位符 3">
            <a:extLst>
              <a:ext uri="{FF2B5EF4-FFF2-40B4-BE49-F238E27FC236}">
                <a16:creationId xmlns:a16="http://schemas.microsoft.com/office/drawing/2014/main" id="{04E7645C-4BAA-B97F-9847-120DC5DCBB3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8580957-20CD-48B5-8C9E-C73C71DC0DF6}" type="slidenum">
              <a:rPr lang="en-US" altLang="zh-CN" sz="1400" b="0"/>
              <a:pPr>
                <a:spcBef>
                  <a:spcPct val="0"/>
                </a:spcBef>
                <a:buClrTx/>
                <a:buSzTx/>
                <a:buFontTx/>
                <a:buNone/>
              </a:pPr>
              <a:t>16</a:t>
            </a:fld>
            <a:endParaRPr lang="en-US" altLang="zh-CN" sz="1400" b="0"/>
          </a:p>
        </p:txBody>
      </p:sp>
      <p:sp>
        <p:nvSpPr>
          <p:cNvPr id="21508" name="Text Box 2">
            <a:extLst>
              <a:ext uri="{FF2B5EF4-FFF2-40B4-BE49-F238E27FC236}">
                <a16:creationId xmlns:a16="http://schemas.microsoft.com/office/drawing/2014/main" id="{3052DF72-7B6B-9FFB-7A6C-BA1869CEF3B9}"/>
              </a:ext>
            </a:extLst>
          </p:cNvPr>
          <p:cNvSpPr txBox="1">
            <a:spLocks noChangeArrowheads="1"/>
          </p:cNvSpPr>
          <p:nvPr/>
        </p:nvSpPr>
        <p:spPr bwMode="auto">
          <a:xfrm>
            <a:off x="762000" y="1219200"/>
            <a:ext cx="81534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Char char="•"/>
            </a:pPr>
            <a:r>
              <a:rPr kumimoji="1" lang="zh-CN" altLang="en-US" sz="2400" b="0">
                <a:latin typeface="宋体" panose="02010600030101010101" pitchFamily="2" charset="-122"/>
              </a:rPr>
              <a:t>表示方法</a:t>
            </a:r>
          </a:p>
          <a:p>
            <a:pPr lvl="1" eaLnBrk="1" hangingPunct="1">
              <a:spcBef>
                <a:spcPct val="50000"/>
              </a:spcBef>
              <a:buClrTx/>
              <a:buSzTx/>
              <a:buFontTx/>
              <a:buChar char="•"/>
            </a:pPr>
            <a:r>
              <a:rPr kumimoji="1" lang="zh-CN" altLang="en-US" sz="2400" b="0">
                <a:latin typeface="宋体" panose="02010600030101010101" pitchFamily="2" charset="-122"/>
              </a:rPr>
              <a:t>将包含实体的空间分割成四面体单元的集合</a:t>
            </a:r>
          </a:p>
          <a:p>
            <a:pPr eaLnBrk="1" hangingPunct="1">
              <a:spcBef>
                <a:spcPct val="50000"/>
              </a:spcBef>
              <a:buClrTx/>
              <a:buSzTx/>
              <a:buFontTx/>
              <a:buChar char="•"/>
            </a:pPr>
            <a:r>
              <a:rPr kumimoji="1" lang="zh-CN" altLang="en-US" sz="2400" b="0">
                <a:latin typeface="宋体" panose="02010600030101010101" pitchFamily="2" charset="-122"/>
              </a:rPr>
              <a:t>特点</a:t>
            </a:r>
          </a:p>
          <a:p>
            <a:pPr lvl="1" eaLnBrk="1" hangingPunct="1">
              <a:spcBef>
                <a:spcPct val="50000"/>
              </a:spcBef>
              <a:buClrTx/>
              <a:buSzTx/>
              <a:buFontTx/>
              <a:buChar char="•"/>
            </a:pPr>
            <a:r>
              <a:rPr kumimoji="1" lang="zh-CN" altLang="en-US" sz="2400" b="0">
                <a:latin typeface="宋体" panose="02010600030101010101" pitchFamily="2" charset="-122"/>
              </a:rPr>
              <a:t>可以以边界面片为四面体的一个面，模型精度高</a:t>
            </a:r>
          </a:p>
          <a:p>
            <a:pPr lvl="1" eaLnBrk="1" hangingPunct="1">
              <a:spcBef>
                <a:spcPct val="50000"/>
              </a:spcBef>
              <a:buClrTx/>
              <a:buSzTx/>
              <a:buFontTx/>
              <a:buChar char="•"/>
            </a:pPr>
            <a:r>
              <a:rPr kumimoji="1" lang="zh-CN" altLang="en-US" sz="2400" b="0">
                <a:latin typeface="宋体" panose="02010600030101010101" pitchFamily="2" charset="-122"/>
              </a:rPr>
              <a:t>能够构建复杂形体的网格模型</a:t>
            </a:r>
          </a:p>
          <a:p>
            <a:pPr lvl="1" eaLnBrk="1" hangingPunct="1">
              <a:spcBef>
                <a:spcPct val="50000"/>
              </a:spcBef>
              <a:buClrTx/>
              <a:buSzTx/>
              <a:buFontTx/>
              <a:buChar char="•"/>
            </a:pPr>
            <a:r>
              <a:rPr kumimoji="1" lang="zh-CN" altLang="en-US" sz="2400" b="0">
                <a:latin typeface="宋体" panose="02010600030101010101" pitchFamily="2" charset="-122"/>
              </a:rPr>
              <a:t>在复杂对象的科学计算和工程分析中具有重要的应用</a:t>
            </a:r>
          </a:p>
          <a:p>
            <a:pPr lvl="1" eaLnBrk="1" hangingPunct="1">
              <a:spcBef>
                <a:spcPct val="50000"/>
              </a:spcBef>
              <a:buClrTx/>
              <a:buSzTx/>
              <a:buFontTx/>
              <a:buChar char="•"/>
            </a:pPr>
            <a:r>
              <a:rPr kumimoji="1" lang="zh-CN" altLang="en-US" sz="2400" b="0">
                <a:latin typeface="宋体" panose="02010600030101010101" pitchFamily="2" charset="-122"/>
              </a:rPr>
              <a:t>四面体网格模型数据结构复杂，实现复杂空间域边界一致的四面体剖分是近年来的研究热点。</a:t>
            </a:r>
            <a:r>
              <a:rPr kumimoji="1" lang="zh-CN" altLang="en-US" sz="2400" b="0">
                <a:latin typeface="Times New Roman" panose="02020603050405020304" pitchFamily="18" charset="0"/>
              </a:rPr>
              <a:t> </a:t>
            </a:r>
          </a:p>
        </p:txBody>
      </p:sp>
      <p:sp>
        <p:nvSpPr>
          <p:cNvPr id="21509" name="Rectangle 3">
            <a:extLst>
              <a:ext uri="{FF2B5EF4-FFF2-40B4-BE49-F238E27FC236}">
                <a16:creationId xmlns:a16="http://schemas.microsoft.com/office/drawing/2014/main" id="{0439BF80-B557-5908-885C-FC234AD1DFF7}"/>
              </a:ext>
            </a:extLst>
          </p:cNvPr>
          <p:cNvSpPr>
            <a:spLocks noGrp="1" noRot="1" noChangeArrowheads="1"/>
          </p:cNvSpPr>
          <p:nvPr>
            <p:ph type="title" idx="4294967295"/>
          </p:nvPr>
        </p:nvSpPr>
        <p:spPr>
          <a:xfrm>
            <a:off x="304800" y="381000"/>
            <a:ext cx="4038600" cy="533400"/>
          </a:xfrm>
        </p:spPr>
        <p:txBody>
          <a:bodyPr/>
          <a:lstStyle/>
          <a:p>
            <a:pPr algn="l" eaLnBrk="1" hangingPunct="1">
              <a:buFont typeface="Wingdings" panose="05000000000000000000" pitchFamily="2" charset="2"/>
              <a:buChar char="q"/>
            </a:pPr>
            <a:r>
              <a:rPr lang="zh-CN" altLang="en-US" sz="2800">
                <a:latin typeface="黑体" panose="02010609060101010101" pitchFamily="49" charset="-122"/>
                <a:ea typeface="黑体" panose="02010609060101010101" pitchFamily="49" charset="-122"/>
              </a:rPr>
              <a:t>四面体网格模型</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4">
            <a:extLst>
              <a:ext uri="{FF2B5EF4-FFF2-40B4-BE49-F238E27FC236}">
                <a16:creationId xmlns:a16="http://schemas.microsoft.com/office/drawing/2014/main" id="{D9CF1CEC-D1BD-0151-EAD5-1A2F590E151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22531" name="灯片编号占位符 5">
            <a:extLst>
              <a:ext uri="{FF2B5EF4-FFF2-40B4-BE49-F238E27FC236}">
                <a16:creationId xmlns:a16="http://schemas.microsoft.com/office/drawing/2014/main" id="{B6A2416F-F677-7DF3-B28C-F7A8711992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E105254-F757-42E7-A2A1-E417826A3C62}" type="slidenum">
              <a:rPr lang="en-US" altLang="zh-CN" sz="1400" b="0"/>
              <a:pPr>
                <a:spcBef>
                  <a:spcPct val="0"/>
                </a:spcBef>
                <a:buClrTx/>
                <a:buSzTx/>
                <a:buFontTx/>
                <a:buNone/>
              </a:pPr>
              <a:t>17</a:t>
            </a:fld>
            <a:endParaRPr lang="en-US" altLang="zh-CN" sz="1400" b="0"/>
          </a:p>
        </p:txBody>
      </p:sp>
      <p:sp>
        <p:nvSpPr>
          <p:cNvPr id="22532" name="Rectangle 2">
            <a:extLst>
              <a:ext uri="{FF2B5EF4-FFF2-40B4-BE49-F238E27FC236}">
                <a16:creationId xmlns:a16="http://schemas.microsoft.com/office/drawing/2014/main" id="{FB699CF4-437B-B0AB-7936-11443AD76B6C}"/>
              </a:ext>
            </a:extLst>
          </p:cNvPr>
          <p:cNvSpPr>
            <a:spLocks noGrp="1" noRot="1" noChangeArrowheads="1"/>
          </p:cNvSpPr>
          <p:nvPr>
            <p:ph type="body" idx="1"/>
          </p:nvPr>
        </p:nvSpPr>
        <p:spPr>
          <a:xfrm>
            <a:off x="301625" y="1600200"/>
            <a:ext cx="4125913" cy="2908300"/>
          </a:xfrm>
        </p:spPr>
        <p:txBody>
          <a:bodyPr/>
          <a:lstStyle/>
          <a:p>
            <a:pPr eaLnBrk="1" hangingPunct="1"/>
            <a:r>
              <a:rPr lang="en-US" altLang="zh-CN"/>
              <a:t>Geometry</a:t>
            </a:r>
          </a:p>
          <a:p>
            <a:pPr lvl="1" eaLnBrk="1" hangingPunct="1"/>
            <a:endParaRPr lang="en-US" altLang="zh-CN"/>
          </a:p>
          <a:p>
            <a:pPr lvl="1" eaLnBrk="1" hangingPunct="1"/>
            <a:endParaRPr lang="en-US" altLang="zh-CN"/>
          </a:p>
          <a:p>
            <a:pPr eaLnBrk="1" hangingPunct="1"/>
            <a:r>
              <a:rPr lang="en-US" altLang="zh-CN"/>
              <a:t>Topology </a:t>
            </a:r>
          </a:p>
        </p:txBody>
      </p:sp>
      <p:sp>
        <p:nvSpPr>
          <p:cNvPr id="22533" name="Rectangle 3">
            <a:extLst>
              <a:ext uri="{FF2B5EF4-FFF2-40B4-BE49-F238E27FC236}">
                <a16:creationId xmlns:a16="http://schemas.microsoft.com/office/drawing/2014/main" id="{3BE05DB0-E1D4-FAE3-E44D-05D5EE6353E7}"/>
              </a:ext>
            </a:extLst>
          </p:cNvPr>
          <p:cNvSpPr>
            <a:spLocks noGrp="1" noRot="1" noChangeArrowheads="1"/>
          </p:cNvSpPr>
          <p:nvPr>
            <p:ph type="title"/>
          </p:nvPr>
        </p:nvSpPr>
        <p:spPr>
          <a:xfrm>
            <a:off x="685800" y="290513"/>
            <a:ext cx="7772400" cy="762000"/>
          </a:xfrm>
          <a:noFill/>
        </p:spPr>
        <p:txBody>
          <a:bodyPr/>
          <a:lstStyle/>
          <a:p>
            <a:pPr eaLnBrk="1" hangingPunct="1"/>
            <a:r>
              <a:rPr lang="zh-CN" altLang="en-US"/>
              <a:t>描述实体的信息 </a:t>
            </a:r>
          </a:p>
        </p:txBody>
      </p:sp>
      <p:sp>
        <p:nvSpPr>
          <p:cNvPr id="536580" name="Rectangle 4">
            <a:extLst>
              <a:ext uri="{FF2B5EF4-FFF2-40B4-BE49-F238E27FC236}">
                <a16:creationId xmlns:a16="http://schemas.microsoft.com/office/drawing/2014/main" id="{695BD87F-0785-9EAB-6EDB-691DCEA2ABC0}"/>
              </a:ext>
            </a:extLst>
          </p:cNvPr>
          <p:cNvSpPr>
            <a:spLocks noChangeArrowheads="1"/>
          </p:cNvSpPr>
          <p:nvPr/>
        </p:nvSpPr>
        <p:spPr bwMode="auto">
          <a:xfrm>
            <a:off x="684213" y="2316163"/>
            <a:ext cx="81724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a:t>描述形体的几何元素（顶点、边、面）之间的连接关系，</a:t>
            </a:r>
          </a:p>
          <a:p>
            <a:pPr eaLnBrk="1" hangingPunct="1">
              <a:spcBef>
                <a:spcPct val="0"/>
              </a:spcBef>
              <a:buClrTx/>
              <a:buSzTx/>
              <a:buFontTx/>
              <a:buNone/>
            </a:pPr>
            <a:r>
              <a:rPr kumimoji="1" lang="zh-CN" altLang="en-US" sz="2400"/>
              <a:t>形成物体边界表示的“骨架” </a:t>
            </a:r>
          </a:p>
        </p:txBody>
      </p:sp>
      <p:sp>
        <p:nvSpPr>
          <p:cNvPr id="536581" name="Rectangle 5">
            <a:extLst>
              <a:ext uri="{FF2B5EF4-FFF2-40B4-BE49-F238E27FC236}">
                <a16:creationId xmlns:a16="http://schemas.microsoft.com/office/drawing/2014/main" id="{310B7B9B-F4B8-1A18-1193-60FDF949B0D6}"/>
              </a:ext>
            </a:extLst>
          </p:cNvPr>
          <p:cNvSpPr>
            <a:spLocks noChangeArrowheads="1"/>
          </p:cNvSpPr>
          <p:nvPr/>
        </p:nvSpPr>
        <p:spPr bwMode="auto">
          <a:xfrm>
            <a:off x="684213" y="4005263"/>
            <a:ext cx="56991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a:t>描述形体的几何元素性质和度量关系，</a:t>
            </a:r>
          </a:p>
          <a:p>
            <a:pPr eaLnBrk="1" hangingPunct="1">
              <a:spcBef>
                <a:spcPct val="0"/>
              </a:spcBef>
              <a:buClrTx/>
              <a:buSzTx/>
              <a:buFontTx/>
              <a:buNone/>
            </a:pPr>
            <a:r>
              <a:rPr kumimoji="1" lang="zh-CN" altLang="en-US" sz="2400"/>
              <a:t>如位置、大小、方向、尺寸、形状等信息</a:t>
            </a:r>
          </a:p>
          <a:p>
            <a:pPr eaLnBrk="1" hangingPunct="1">
              <a:spcBef>
                <a:spcPct val="0"/>
              </a:spcBef>
              <a:buClrTx/>
              <a:buSzTx/>
              <a:buFontTx/>
              <a:buNone/>
            </a:pPr>
            <a:r>
              <a:rPr kumimoji="1" lang="zh-CN" altLang="en-US" sz="2400"/>
              <a:t>犹如附着在“骨架”上的肌肉  </a:t>
            </a:r>
          </a:p>
        </p:txBody>
      </p:sp>
      <p:sp>
        <p:nvSpPr>
          <p:cNvPr id="536582" name="Text Box 6">
            <a:extLst>
              <a:ext uri="{FF2B5EF4-FFF2-40B4-BE49-F238E27FC236}">
                <a16:creationId xmlns:a16="http://schemas.microsoft.com/office/drawing/2014/main" id="{D2A0FAAF-5D52-6EC5-D9A6-CAD6D3D5C1DE}"/>
              </a:ext>
            </a:extLst>
          </p:cNvPr>
          <p:cNvSpPr txBox="1">
            <a:spLocks noChangeArrowheads="1"/>
          </p:cNvSpPr>
          <p:nvPr/>
        </p:nvSpPr>
        <p:spPr bwMode="auto">
          <a:xfrm>
            <a:off x="1643733" y="5592763"/>
            <a:ext cx="6048375" cy="466725"/>
          </a:xfrm>
          <a:prstGeom prst="rect">
            <a:avLst/>
          </a:prstGeom>
          <a:solidFill>
            <a:srgbClr val="000080"/>
          </a:solidFill>
          <a:ln w="9525">
            <a:solidFill>
              <a:srgbClr val="000080"/>
            </a:solidFill>
            <a:miter lim="800000"/>
            <a:headEnd/>
            <a:tailEnd/>
          </a:ln>
          <a:effectLst/>
        </p:spPr>
        <p:txBody>
          <a:bodyPr>
            <a:spAutoFit/>
          </a:bodyPr>
          <a:lstStyle/>
          <a:p>
            <a:pPr eaLnBrk="1" hangingPunct="1">
              <a:spcBef>
                <a:spcPct val="50000"/>
              </a:spcBef>
              <a:defRPr/>
            </a:pPr>
            <a:r>
              <a:rPr lang="zh-CN" altLang="en-US" sz="2400" dirty="0">
                <a:solidFill>
                  <a:schemeClr val="accent2"/>
                </a:solidFill>
                <a:effectLst>
                  <a:outerShdw blurRad="38100" dist="38100" dir="2700000" algn="tl">
                    <a:srgbClr val="000000"/>
                  </a:outerShdw>
                </a:effectLst>
                <a:latin typeface="Arial" charset="0"/>
              </a:rPr>
              <a:t>按照：体－面－环－边－点的层次记录信息</a:t>
            </a:r>
            <a:r>
              <a:rPr lang="zh-CN" altLang="en-US" sz="2400" dirty="0">
                <a:latin typeface="Arial"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36580"/>
                                        </p:tgtEl>
                                        <p:attrNameLst>
                                          <p:attrName>style.visibility</p:attrName>
                                        </p:attrNameLst>
                                      </p:cBhvr>
                                      <p:to>
                                        <p:strVal val="visible"/>
                                      </p:to>
                                    </p:set>
                                    <p:animEffect transition="in" filter="wipe(left)">
                                      <p:cBhvr>
                                        <p:cTn id="7" dur="500"/>
                                        <p:tgtEl>
                                          <p:spTgt spid="5365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36581"/>
                                        </p:tgtEl>
                                        <p:attrNameLst>
                                          <p:attrName>style.visibility</p:attrName>
                                        </p:attrNameLst>
                                      </p:cBhvr>
                                      <p:to>
                                        <p:strVal val="visible"/>
                                      </p:to>
                                    </p:set>
                                    <p:animEffect transition="in" filter="wipe(left)">
                                      <p:cBhvr>
                                        <p:cTn id="12" dur="500"/>
                                        <p:tgtEl>
                                          <p:spTgt spid="536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80" grpId="0"/>
      <p:bldP spid="53658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4">
            <a:extLst>
              <a:ext uri="{FF2B5EF4-FFF2-40B4-BE49-F238E27FC236}">
                <a16:creationId xmlns:a16="http://schemas.microsoft.com/office/drawing/2014/main" id="{300F6EF5-D4F5-4AB5-02E6-FD930C81B13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23555" name="灯片编号占位符 5">
            <a:extLst>
              <a:ext uri="{FF2B5EF4-FFF2-40B4-BE49-F238E27FC236}">
                <a16:creationId xmlns:a16="http://schemas.microsoft.com/office/drawing/2014/main" id="{08A3B847-0D27-5B78-1523-CC52FF0524D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0678ED7-0D8C-4391-8EC0-ACB52AAB3A46}" type="slidenum">
              <a:rPr lang="en-US" altLang="zh-CN" sz="1400" b="0"/>
              <a:pPr>
                <a:spcBef>
                  <a:spcPct val="0"/>
                </a:spcBef>
                <a:buClrTx/>
                <a:buSzTx/>
                <a:buFontTx/>
                <a:buNone/>
              </a:pPr>
              <a:t>18</a:t>
            </a:fld>
            <a:endParaRPr lang="en-US" altLang="zh-CN" sz="1400" b="0"/>
          </a:p>
        </p:txBody>
      </p:sp>
      <p:sp>
        <p:nvSpPr>
          <p:cNvPr id="23556" name="Rectangle 2">
            <a:extLst>
              <a:ext uri="{FF2B5EF4-FFF2-40B4-BE49-F238E27FC236}">
                <a16:creationId xmlns:a16="http://schemas.microsoft.com/office/drawing/2014/main" id="{2EF4DBC3-EC15-F358-3AEA-D05745B8C2B6}"/>
              </a:ext>
            </a:extLst>
          </p:cNvPr>
          <p:cNvSpPr>
            <a:spLocks noGrp="1" noRot="1" noChangeArrowheads="1"/>
          </p:cNvSpPr>
          <p:nvPr>
            <p:ph type="body" idx="1"/>
          </p:nvPr>
        </p:nvSpPr>
        <p:spPr>
          <a:xfrm>
            <a:off x="34925" y="1196975"/>
            <a:ext cx="5999163" cy="4997450"/>
          </a:xfrm>
        </p:spPr>
        <p:txBody>
          <a:bodyPr/>
          <a:lstStyle/>
          <a:p>
            <a:pPr eaLnBrk="1" hangingPunct="1">
              <a:lnSpc>
                <a:spcPct val="90000"/>
              </a:lnSpc>
            </a:pPr>
            <a:r>
              <a:rPr lang="zh-CN" altLang="en-US" sz="2800"/>
              <a:t>表示形体的基本几何元素 ：</a:t>
            </a:r>
          </a:p>
          <a:p>
            <a:pPr lvl="1" eaLnBrk="1" hangingPunct="1">
              <a:lnSpc>
                <a:spcPct val="90000"/>
              </a:lnSpc>
            </a:pPr>
            <a:r>
              <a:rPr lang="zh-CN" altLang="en-US" sz="2400"/>
              <a:t>顶点（</a:t>
            </a:r>
            <a:r>
              <a:rPr lang="en-US" altLang="zh-CN" sz="2400"/>
              <a:t>Vertex</a:t>
            </a:r>
            <a:r>
              <a:rPr lang="zh-CN" altLang="en-US" sz="2400"/>
              <a:t>） </a:t>
            </a:r>
          </a:p>
          <a:p>
            <a:pPr lvl="1" eaLnBrk="1" hangingPunct="1">
              <a:lnSpc>
                <a:spcPct val="90000"/>
              </a:lnSpc>
            </a:pPr>
            <a:endParaRPr lang="zh-CN" altLang="en-US" sz="2400"/>
          </a:p>
          <a:p>
            <a:pPr lvl="1" eaLnBrk="1" hangingPunct="1">
              <a:lnSpc>
                <a:spcPct val="90000"/>
              </a:lnSpc>
            </a:pPr>
            <a:r>
              <a:rPr lang="zh-CN" altLang="en-US" sz="2400"/>
              <a:t>边（</a:t>
            </a:r>
            <a:r>
              <a:rPr lang="en-US" altLang="zh-CN" sz="2400"/>
              <a:t>Edge</a:t>
            </a:r>
            <a:r>
              <a:rPr lang="zh-CN" altLang="en-US" sz="2400"/>
              <a:t>） </a:t>
            </a:r>
          </a:p>
          <a:p>
            <a:pPr lvl="1" eaLnBrk="1" hangingPunct="1">
              <a:lnSpc>
                <a:spcPct val="90000"/>
              </a:lnSpc>
            </a:pPr>
            <a:endParaRPr lang="zh-CN" altLang="en-US" sz="2400"/>
          </a:p>
          <a:p>
            <a:pPr lvl="1" eaLnBrk="1" hangingPunct="1">
              <a:lnSpc>
                <a:spcPct val="90000"/>
              </a:lnSpc>
            </a:pPr>
            <a:endParaRPr lang="zh-CN" altLang="en-US" sz="2400"/>
          </a:p>
          <a:p>
            <a:pPr lvl="1" eaLnBrk="1" hangingPunct="1">
              <a:lnSpc>
                <a:spcPct val="90000"/>
              </a:lnSpc>
            </a:pPr>
            <a:r>
              <a:rPr lang="zh-CN" altLang="en-US" sz="2400"/>
              <a:t>面（</a:t>
            </a:r>
            <a:r>
              <a:rPr lang="en-US" altLang="zh-CN" sz="2400"/>
              <a:t>Face</a:t>
            </a:r>
            <a:r>
              <a:rPr lang="zh-CN" altLang="en-US" sz="2400"/>
              <a:t>） </a:t>
            </a:r>
          </a:p>
          <a:p>
            <a:pPr lvl="1" eaLnBrk="1" hangingPunct="1">
              <a:lnSpc>
                <a:spcPct val="90000"/>
              </a:lnSpc>
            </a:pPr>
            <a:endParaRPr lang="zh-CN" altLang="en-US" sz="2400"/>
          </a:p>
          <a:p>
            <a:pPr lvl="1" eaLnBrk="1" hangingPunct="1">
              <a:lnSpc>
                <a:spcPct val="90000"/>
              </a:lnSpc>
            </a:pPr>
            <a:endParaRPr lang="zh-CN" altLang="en-US" sz="2400"/>
          </a:p>
          <a:p>
            <a:pPr lvl="1" eaLnBrk="1" hangingPunct="1">
              <a:lnSpc>
                <a:spcPct val="90000"/>
              </a:lnSpc>
            </a:pPr>
            <a:r>
              <a:rPr lang="zh-CN" altLang="en-US" sz="2400"/>
              <a:t>环（</a:t>
            </a:r>
            <a:r>
              <a:rPr lang="en-US" altLang="zh-CN" sz="2400"/>
              <a:t>Loop</a:t>
            </a:r>
            <a:r>
              <a:rPr lang="zh-CN" altLang="en-US" sz="2400"/>
              <a:t>） </a:t>
            </a:r>
          </a:p>
          <a:p>
            <a:pPr lvl="1" eaLnBrk="1" hangingPunct="1">
              <a:lnSpc>
                <a:spcPct val="90000"/>
              </a:lnSpc>
            </a:pPr>
            <a:endParaRPr lang="zh-CN" altLang="en-US" sz="2400"/>
          </a:p>
          <a:p>
            <a:pPr lvl="1" eaLnBrk="1" hangingPunct="1">
              <a:lnSpc>
                <a:spcPct val="90000"/>
              </a:lnSpc>
            </a:pPr>
            <a:r>
              <a:rPr lang="zh-CN" altLang="en-US" sz="2400"/>
              <a:t>体（</a:t>
            </a:r>
            <a:r>
              <a:rPr lang="en-US" altLang="zh-CN" sz="2400"/>
              <a:t>Body</a:t>
            </a:r>
            <a:r>
              <a:rPr lang="zh-CN" altLang="en-US" sz="2400"/>
              <a:t>） </a:t>
            </a:r>
          </a:p>
        </p:txBody>
      </p:sp>
      <p:sp>
        <p:nvSpPr>
          <p:cNvPr id="23557" name="Rectangle 3">
            <a:extLst>
              <a:ext uri="{FF2B5EF4-FFF2-40B4-BE49-F238E27FC236}">
                <a16:creationId xmlns:a16="http://schemas.microsoft.com/office/drawing/2014/main" id="{B0F93780-7A05-FA13-F57D-6F5375A6044B}"/>
              </a:ext>
            </a:extLst>
          </p:cNvPr>
          <p:cNvSpPr>
            <a:spLocks noGrp="1" noRot="1" noChangeArrowheads="1"/>
          </p:cNvSpPr>
          <p:nvPr>
            <p:ph type="title"/>
          </p:nvPr>
        </p:nvSpPr>
        <p:spPr>
          <a:xfrm>
            <a:off x="685800" y="290513"/>
            <a:ext cx="7772400" cy="762000"/>
          </a:xfrm>
          <a:noFill/>
        </p:spPr>
        <p:txBody>
          <a:bodyPr/>
          <a:lstStyle/>
          <a:p>
            <a:pPr eaLnBrk="1" hangingPunct="1"/>
            <a:r>
              <a:rPr lang="zh-CN" altLang="en-US"/>
              <a:t>实体的定义（</a:t>
            </a:r>
            <a:r>
              <a:rPr lang="en-US" altLang="zh-CN"/>
              <a:t>1/14</a:t>
            </a:r>
            <a:r>
              <a:rPr lang="zh-CN" altLang="en-US"/>
              <a:t>） </a:t>
            </a:r>
          </a:p>
        </p:txBody>
      </p:sp>
      <p:sp>
        <p:nvSpPr>
          <p:cNvPr id="537604" name="Rectangle 4">
            <a:extLst>
              <a:ext uri="{FF2B5EF4-FFF2-40B4-BE49-F238E27FC236}">
                <a16:creationId xmlns:a16="http://schemas.microsoft.com/office/drawing/2014/main" id="{39A6EE19-C24A-6C0B-0DA5-3C078BE82914}"/>
              </a:ext>
            </a:extLst>
          </p:cNvPr>
          <p:cNvSpPr>
            <a:spLocks noChangeArrowheads="1"/>
          </p:cNvSpPr>
          <p:nvPr/>
        </p:nvSpPr>
        <p:spPr bwMode="auto">
          <a:xfrm>
            <a:off x="2771775" y="1628775"/>
            <a:ext cx="5400675" cy="879475"/>
          </a:xfrm>
          <a:prstGeom prst="rect">
            <a:avLst/>
          </a:prstGeom>
          <a:solidFill>
            <a:srgbClr val="FFFF99"/>
          </a:solidFill>
          <a:ln w="57150" cmpd="thickThin">
            <a:solidFill>
              <a:srgbClr val="000080"/>
            </a:solidFill>
            <a:miter lim="800000"/>
            <a:headEnd/>
            <a:tailEnd/>
          </a:ln>
        </p:spPr>
        <p:txBody>
          <a:bodyPr anchor="ctr">
            <a:spAutoFit/>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dirty="0"/>
              <a:t>零维几何元素。在齐次坐标系下，</a:t>
            </a:r>
            <a:r>
              <a:rPr kumimoji="1" lang="en-US" altLang="zh-CN" sz="2400" i="1" dirty="0">
                <a:latin typeface="Times New Roman" panose="02020603050405020304" pitchFamily="18" charset="0"/>
              </a:rPr>
              <a:t>n</a:t>
            </a:r>
            <a:r>
              <a:rPr kumimoji="1" lang="zh-CN" altLang="en-US" sz="2400" dirty="0">
                <a:latin typeface="Times New Roman" panose="02020603050405020304" pitchFamily="18" charset="0"/>
              </a:rPr>
              <a:t>维空间中的点用</a:t>
            </a:r>
            <a:r>
              <a:rPr kumimoji="1" lang="en-US" altLang="zh-CN" sz="2400" i="1" dirty="0">
                <a:latin typeface="Times New Roman" panose="02020603050405020304" pitchFamily="18" charset="0"/>
              </a:rPr>
              <a:t>n</a:t>
            </a:r>
            <a:r>
              <a:rPr kumimoji="1" lang="en-US" altLang="zh-CN" sz="2400" dirty="0">
                <a:latin typeface="Times New Roman" panose="02020603050405020304" pitchFamily="18" charset="0"/>
              </a:rPr>
              <a:t>+1 </a:t>
            </a:r>
            <a:r>
              <a:rPr kumimoji="1" lang="zh-CN" altLang="en-US" sz="2400" dirty="0">
                <a:latin typeface="Times New Roman" panose="02020603050405020304" pitchFamily="18" charset="0"/>
              </a:rPr>
              <a:t>维</a:t>
            </a:r>
            <a:r>
              <a:rPr kumimoji="1" lang="zh-CN" altLang="en-US" sz="2400" dirty="0"/>
              <a:t>向量来表示。</a:t>
            </a:r>
            <a:r>
              <a:rPr kumimoji="1" lang="zh-CN" altLang="en-US" sz="1800" dirty="0"/>
              <a:t>  </a:t>
            </a:r>
          </a:p>
        </p:txBody>
      </p:sp>
      <p:sp>
        <p:nvSpPr>
          <p:cNvPr id="537605" name="Rectangle 5">
            <a:extLst>
              <a:ext uri="{FF2B5EF4-FFF2-40B4-BE49-F238E27FC236}">
                <a16:creationId xmlns:a16="http://schemas.microsoft.com/office/drawing/2014/main" id="{8D3EDA67-14D4-7098-58E7-844A5AACA020}"/>
              </a:ext>
            </a:extLst>
          </p:cNvPr>
          <p:cNvSpPr>
            <a:spLocks noChangeArrowheads="1"/>
          </p:cNvSpPr>
          <p:nvPr/>
        </p:nvSpPr>
        <p:spPr bwMode="auto">
          <a:xfrm>
            <a:off x="2914650" y="2395538"/>
            <a:ext cx="5329238" cy="1609725"/>
          </a:xfrm>
          <a:prstGeom prst="rect">
            <a:avLst/>
          </a:prstGeom>
          <a:solidFill>
            <a:srgbClr val="FFFF99"/>
          </a:solidFill>
          <a:ln w="57150" cmpd="thickThin">
            <a:solidFill>
              <a:srgbClr val="000080"/>
            </a:solidFill>
            <a:miter lim="800000"/>
            <a:headEnd/>
            <a:tailEnd/>
          </a:ln>
        </p:spPr>
        <p:txBody>
          <a:bodyPr anchor="ctr">
            <a:spAutoFit/>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dirty="0"/>
              <a:t>一维几何元素。对正则形体，边是两邻面的交集，对非正则形体，边有可能是多个邻面的交集。边的形状可以是直线，也可以是曲线 。  </a:t>
            </a:r>
          </a:p>
        </p:txBody>
      </p:sp>
      <p:sp>
        <p:nvSpPr>
          <p:cNvPr id="537606" name="Rectangle 6">
            <a:extLst>
              <a:ext uri="{FF2B5EF4-FFF2-40B4-BE49-F238E27FC236}">
                <a16:creationId xmlns:a16="http://schemas.microsoft.com/office/drawing/2014/main" id="{AA795FCD-5545-1E6F-85F2-D1C053281345}"/>
              </a:ext>
            </a:extLst>
          </p:cNvPr>
          <p:cNvSpPr>
            <a:spLocks noChangeArrowheads="1"/>
          </p:cNvSpPr>
          <p:nvPr/>
        </p:nvSpPr>
        <p:spPr bwMode="auto">
          <a:xfrm>
            <a:off x="3132138" y="3644900"/>
            <a:ext cx="5327650" cy="1974850"/>
          </a:xfrm>
          <a:prstGeom prst="rect">
            <a:avLst/>
          </a:prstGeom>
          <a:solidFill>
            <a:srgbClr val="FFFF99"/>
          </a:solidFill>
          <a:ln w="57150" cmpd="thickThin">
            <a:solidFill>
              <a:srgbClr val="000080"/>
            </a:solidFill>
            <a:miter lim="800000"/>
            <a:headEnd/>
            <a:tailEnd/>
          </a:ln>
        </p:spPr>
        <p:txBody>
          <a:bodyPr anchor="ctr">
            <a:spAutoFit/>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a:t>二维几何元素。可以无内环，但必须有一个且只有一个外环。面有方向性，一般用其外法线方向作为该面的正向。面的形状可以是平面，也可以是曲面</a:t>
            </a:r>
            <a:r>
              <a:rPr kumimoji="1" lang="zh-CN" altLang="en-US" sz="2400" b="0"/>
              <a:t>   </a:t>
            </a:r>
          </a:p>
        </p:txBody>
      </p:sp>
      <p:sp>
        <p:nvSpPr>
          <p:cNvPr id="537607" name="Rectangle 7">
            <a:extLst>
              <a:ext uri="{FF2B5EF4-FFF2-40B4-BE49-F238E27FC236}">
                <a16:creationId xmlns:a16="http://schemas.microsoft.com/office/drawing/2014/main" id="{AE22946F-E1B6-1BF1-4233-E7A120489297}"/>
              </a:ext>
            </a:extLst>
          </p:cNvPr>
          <p:cNvSpPr>
            <a:spLocks noChangeArrowheads="1"/>
          </p:cNvSpPr>
          <p:nvPr/>
        </p:nvSpPr>
        <p:spPr bwMode="auto">
          <a:xfrm>
            <a:off x="3317875" y="4843463"/>
            <a:ext cx="5327650" cy="1609725"/>
          </a:xfrm>
          <a:prstGeom prst="rect">
            <a:avLst/>
          </a:prstGeom>
          <a:solidFill>
            <a:srgbClr val="FFFF99"/>
          </a:solidFill>
          <a:ln w="57150" cmpd="thickThin">
            <a:solidFill>
              <a:srgbClr val="000080"/>
            </a:solidFill>
            <a:miter lim="800000"/>
            <a:headEnd/>
            <a:tailEnd/>
          </a:ln>
        </p:spPr>
        <p:txBody>
          <a:bodyPr anchor="ctr">
            <a:spAutoFit/>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a:t>二维几何元素。有序、有向边（直线段或曲线段）组成的面的封闭边界 。外环边通常按逆时针方向排序 ，内环边通常按顺时针方向排序 。</a:t>
            </a:r>
          </a:p>
        </p:txBody>
      </p:sp>
      <p:sp>
        <p:nvSpPr>
          <p:cNvPr id="537608" name="Rectangle 8">
            <a:extLst>
              <a:ext uri="{FF2B5EF4-FFF2-40B4-BE49-F238E27FC236}">
                <a16:creationId xmlns:a16="http://schemas.microsoft.com/office/drawing/2014/main" id="{3722A120-EAF1-C53C-2516-E67D546AA47F}"/>
              </a:ext>
            </a:extLst>
          </p:cNvPr>
          <p:cNvSpPr>
            <a:spLocks noChangeArrowheads="1"/>
          </p:cNvSpPr>
          <p:nvPr/>
        </p:nvSpPr>
        <p:spPr bwMode="auto">
          <a:xfrm>
            <a:off x="3490913" y="5934075"/>
            <a:ext cx="5327650" cy="879475"/>
          </a:xfrm>
          <a:prstGeom prst="rect">
            <a:avLst/>
          </a:prstGeom>
          <a:solidFill>
            <a:srgbClr val="FFFF99"/>
          </a:solidFill>
          <a:ln w="57150" cmpd="thickThin">
            <a:solidFill>
              <a:srgbClr val="000080"/>
            </a:solidFill>
            <a:miter lim="800000"/>
            <a:headEnd/>
            <a:tailEnd/>
          </a:ln>
        </p:spPr>
        <p:txBody>
          <a:bodyPr anchor="ctr">
            <a:spAutoFit/>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a:t>三维几何元素。由封闭表面围成的空间，其边界是有限面的并集。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37604"/>
                                        </p:tgtEl>
                                        <p:attrNameLst>
                                          <p:attrName>style.visibility</p:attrName>
                                        </p:attrNameLst>
                                      </p:cBhvr>
                                      <p:to>
                                        <p:strVal val="visible"/>
                                      </p:to>
                                    </p:set>
                                    <p:animEffect transition="in" filter="wipe(left)">
                                      <p:cBhvr>
                                        <p:cTn id="7" dur="500"/>
                                        <p:tgtEl>
                                          <p:spTgt spid="5376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37605"/>
                                        </p:tgtEl>
                                        <p:attrNameLst>
                                          <p:attrName>style.visibility</p:attrName>
                                        </p:attrNameLst>
                                      </p:cBhvr>
                                      <p:to>
                                        <p:strVal val="visible"/>
                                      </p:to>
                                    </p:set>
                                    <p:animEffect transition="in" filter="wipe(left)">
                                      <p:cBhvr>
                                        <p:cTn id="12" dur="500"/>
                                        <p:tgtEl>
                                          <p:spTgt spid="5376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37606"/>
                                        </p:tgtEl>
                                        <p:attrNameLst>
                                          <p:attrName>style.visibility</p:attrName>
                                        </p:attrNameLst>
                                      </p:cBhvr>
                                      <p:to>
                                        <p:strVal val="visible"/>
                                      </p:to>
                                    </p:set>
                                    <p:animEffect transition="in" filter="wipe(left)">
                                      <p:cBhvr>
                                        <p:cTn id="17" dur="500"/>
                                        <p:tgtEl>
                                          <p:spTgt spid="5376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37607"/>
                                        </p:tgtEl>
                                        <p:attrNameLst>
                                          <p:attrName>style.visibility</p:attrName>
                                        </p:attrNameLst>
                                      </p:cBhvr>
                                      <p:to>
                                        <p:strVal val="visible"/>
                                      </p:to>
                                    </p:set>
                                    <p:animEffect transition="in" filter="wipe(left)">
                                      <p:cBhvr>
                                        <p:cTn id="22" dur="500"/>
                                        <p:tgtEl>
                                          <p:spTgt spid="53760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37608"/>
                                        </p:tgtEl>
                                        <p:attrNameLst>
                                          <p:attrName>style.visibility</p:attrName>
                                        </p:attrNameLst>
                                      </p:cBhvr>
                                      <p:to>
                                        <p:strVal val="visible"/>
                                      </p:to>
                                    </p:set>
                                    <p:animEffect transition="in" filter="wipe(left)">
                                      <p:cBhvr>
                                        <p:cTn id="27" dur="500"/>
                                        <p:tgtEl>
                                          <p:spTgt spid="537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4" grpId="0" animBg="1"/>
      <p:bldP spid="537605" grpId="0" animBg="1"/>
      <p:bldP spid="537606" grpId="0" animBg="1"/>
      <p:bldP spid="537607" grpId="0" animBg="1"/>
      <p:bldP spid="53760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页脚占位符 4">
            <a:extLst>
              <a:ext uri="{FF2B5EF4-FFF2-40B4-BE49-F238E27FC236}">
                <a16:creationId xmlns:a16="http://schemas.microsoft.com/office/drawing/2014/main" id="{23FE89E1-BC7B-C1FF-C7CB-41B60493E88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24579" name="灯片编号占位符 5">
            <a:extLst>
              <a:ext uri="{FF2B5EF4-FFF2-40B4-BE49-F238E27FC236}">
                <a16:creationId xmlns:a16="http://schemas.microsoft.com/office/drawing/2014/main" id="{06995914-D687-A6E5-3E7B-E96A551C569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0595261-FE08-4F86-BBFC-722C402A955F}" type="slidenum">
              <a:rPr lang="en-US" altLang="zh-CN" sz="1400" b="0"/>
              <a:pPr>
                <a:spcBef>
                  <a:spcPct val="0"/>
                </a:spcBef>
                <a:buClrTx/>
                <a:buSzTx/>
                <a:buFontTx/>
                <a:buNone/>
              </a:pPr>
              <a:t>19</a:t>
            </a:fld>
            <a:endParaRPr lang="en-US" altLang="zh-CN" sz="1400" b="0"/>
          </a:p>
        </p:txBody>
      </p:sp>
      <p:sp>
        <p:nvSpPr>
          <p:cNvPr id="24580" name="Rectangle 2">
            <a:extLst>
              <a:ext uri="{FF2B5EF4-FFF2-40B4-BE49-F238E27FC236}">
                <a16:creationId xmlns:a16="http://schemas.microsoft.com/office/drawing/2014/main" id="{7B9FE743-F558-302B-6992-6FB791F8C822}"/>
              </a:ext>
            </a:extLst>
          </p:cNvPr>
          <p:cNvSpPr>
            <a:spLocks noGrp="1" noRot="1" noChangeArrowheads="1"/>
          </p:cNvSpPr>
          <p:nvPr>
            <p:ph type="title"/>
          </p:nvPr>
        </p:nvSpPr>
        <p:spPr/>
        <p:txBody>
          <a:bodyPr/>
          <a:lstStyle/>
          <a:p>
            <a:pPr eaLnBrk="1" hangingPunct="1"/>
            <a:r>
              <a:rPr lang="zh-CN" altLang="en-US"/>
              <a:t>实体的定义（</a:t>
            </a:r>
            <a:r>
              <a:rPr lang="en-US" altLang="zh-CN"/>
              <a:t>2/14</a:t>
            </a:r>
            <a:r>
              <a:rPr lang="zh-CN" altLang="en-US"/>
              <a:t>） </a:t>
            </a:r>
          </a:p>
        </p:txBody>
      </p:sp>
      <p:sp>
        <p:nvSpPr>
          <p:cNvPr id="24581" name="Rectangle 3">
            <a:extLst>
              <a:ext uri="{FF2B5EF4-FFF2-40B4-BE49-F238E27FC236}">
                <a16:creationId xmlns:a16="http://schemas.microsoft.com/office/drawing/2014/main" id="{3C96EC42-DFD6-E4DE-260F-9BA15FABF06E}"/>
              </a:ext>
            </a:extLst>
          </p:cNvPr>
          <p:cNvSpPr>
            <a:spLocks noGrp="1" noRot="1" noChangeArrowheads="1"/>
          </p:cNvSpPr>
          <p:nvPr>
            <p:ph type="body" idx="1"/>
          </p:nvPr>
        </p:nvSpPr>
        <p:spPr/>
        <p:txBody>
          <a:bodyPr/>
          <a:lstStyle/>
          <a:p>
            <a:pPr eaLnBrk="1" hangingPunct="1"/>
            <a:r>
              <a:rPr lang="zh-CN" altLang="en-US"/>
              <a:t>几何造型</a:t>
            </a:r>
          </a:p>
          <a:p>
            <a:pPr lvl="1" eaLnBrk="1" hangingPunct="1"/>
            <a:r>
              <a:rPr lang="zh-CN" altLang="en-US"/>
              <a:t>就是通过对点、线、面、体等几何元素</a:t>
            </a:r>
          </a:p>
          <a:p>
            <a:pPr lvl="1" eaLnBrk="1" hangingPunct="1"/>
            <a:r>
              <a:rPr lang="zh-CN" altLang="en-US"/>
              <a:t>经平移、放缩、旋转等几何变换和并、交、差等集合运算</a:t>
            </a:r>
          </a:p>
          <a:p>
            <a:pPr lvl="1" eaLnBrk="1" hangingPunct="1"/>
            <a:r>
              <a:rPr lang="zh-CN" altLang="en-US"/>
              <a:t>产生实际的或想象的物体模型 </a:t>
            </a:r>
          </a:p>
        </p:txBody>
      </p:sp>
      <p:sp>
        <p:nvSpPr>
          <p:cNvPr id="24582" name="Rectangle 4">
            <a:extLst>
              <a:ext uri="{FF2B5EF4-FFF2-40B4-BE49-F238E27FC236}">
                <a16:creationId xmlns:a16="http://schemas.microsoft.com/office/drawing/2014/main" id="{CA07E5D0-FA24-D80B-0CDF-6AC0B3D19B63}"/>
              </a:ext>
            </a:extLst>
          </p:cNvPr>
          <p:cNvSpPr>
            <a:spLocks noRot="1" noChangeArrowheads="1"/>
          </p:cNvSpPr>
          <p:nvPr/>
        </p:nvSpPr>
        <p:spPr bwMode="auto">
          <a:xfrm>
            <a:off x="250825" y="4797425"/>
            <a:ext cx="8540750"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lvl="1" eaLnBrk="1" hangingPunct="1"/>
            <a:r>
              <a:rPr lang="zh-CN" altLang="en-US"/>
              <a:t>实体几何造型（</a:t>
            </a:r>
            <a:r>
              <a:rPr lang="en-US" altLang="zh-CN"/>
              <a:t>Solid Modeling</a:t>
            </a:r>
            <a:r>
              <a:rPr lang="zh-CN" altLang="en-US"/>
              <a:t>） </a:t>
            </a:r>
          </a:p>
          <a:p>
            <a:pPr lvl="2" eaLnBrk="1" hangingPunct="1"/>
            <a:r>
              <a:rPr lang="zh-CN" altLang="en-US"/>
              <a:t>研究三维几何实体在计算机中的完整信息表示的模型和方法的技术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页脚占位符 4">
            <a:extLst>
              <a:ext uri="{FF2B5EF4-FFF2-40B4-BE49-F238E27FC236}">
                <a16:creationId xmlns:a16="http://schemas.microsoft.com/office/drawing/2014/main" id="{6FA21E84-1E1E-4DE0-F703-0F8CEBE5C44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7171" name="灯片编号占位符 5">
            <a:extLst>
              <a:ext uri="{FF2B5EF4-FFF2-40B4-BE49-F238E27FC236}">
                <a16:creationId xmlns:a16="http://schemas.microsoft.com/office/drawing/2014/main" id="{52E236CB-9049-83D6-6A68-745D27C9171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E97746B-1B79-4751-9E17-F34A5D2B3E9C}" type="slidenum">
              <a:rPr lang="en-US" altLang="zh-CN" sz="1400" b="0"/>
              <a:pPr>
                <a:spcBef>
                  <a:spcPct val="0"/>
                </a:spcBef>
                <a:buClrTx/>
                <a:buSzTx/>
                <a:buFontTx/>
                <a:buNone/>
              </a:pPr>
              <a:t>2</a:t>
            </a:fld>
            <a:endParaRPr lang="en-US" altLang="zh-CN" sz="1400" b="0"/>
          </a:p>
        </p:txBody>
      </p:sp>
      <p:sp>
        <p:nvSpPr>
          <p:cNvPr id="7172" name="Rectangle 2">
            <a:extLst>
              <a:ext uri="{FF2B5EF4-FFF2-40B4-BE49-F238E27FC236}">
                <a16:creationId xmlns:a16="http://schemas.microsoft.com/office/drawing/2014/main" id="{27118FD3-AC96-00BD-3037-803A8DE04F86}"/>
              </a:ext>
            </a:extLst>
          </p:cNvPr>
          <p:cNvSpPr>
            <a:spLocks noGrp="1" noRot="1" noChangeArrowheads="1"/>
          </p:cNvSpPr>
          <p:nvPr>
            <p:ph type="title"/>
          </p:nvPr>
        </p:nvSpPr>
        <p:spPr/>
        <p:txBody>
          <a:bodyPr/>
          <a:lstStyle/>
          <a:p>
            <a:pPr eaLnBrk="1" hangingPunct="1"/>
            <a:r>
              <a:rPr lang="zh-CN" altLang="en-US"/>
              <a:t>实体造型（</a:t>
            </a:r>
            <a:r>
              <a:rPr lang="en-US" altLang="zh-CN"/>
              <a:t>Solid Modeling</a:t>
            </a:r>
            <a:r>
              <a:rPr lang="zh-CN" altLang="en-US"/>
              <a:t>） </a:t>
            </a:r>
          </a:p>
        </p:txBody>
      </p:sp>
      <p:sp>
        <p:nvSpPr>
          <p:cNvPr id="7173" name="Rectangle 3">
            <a:extLst>
              <a:ext uri="{FF2B5EF4-FFF2-40B4-BE49-F238E27FC236}">
                <a16:creationId xmlns:a16="http://schemas.microsoft.com/office/drawing/2014/main" id="{84602073-753E-0CAE-79D3-208F26CF2385}"/>
              </a:ext>
            </a:extLst>
          </p:cNvPr>
          <p:cNvSpPr>
            <a:spLocks noGrp="1" noRot="1" noChangeArrowheads="1"/>
          </p:cNvSpPr>
          <p:nvPr>
            <p:ph type="body" idx="1"/>
          </p:nvPr>
        </p:nvSpPr>
        <p:spPr/>
        <p:txBody>
          <a:bodyPr/>
          <a:lstStyle/>
          <a:p>
            <a:pPr eaLnBrk="1" hangingPunct="1"/>
            <a:r>
              <a:rPr lang="zh-CN" altLang="en-US"/>
              <a:t>几何造型技术</a:t>
            </a:r>
          </a:p>
          <a:p>
            <a:pPr lvl="1" eaLnBrk="1" hangingPunct="1"/>
            <a:r>
              <a:rPr lang="zh-CN" altLang="en-US"/>
              <a:t>第一代：手工绘制工程图</a:t>
            </a:r>
          </a:p>
          <a:p>
            <a:pPr lvl="1" eaLnBrk="1" hangingPunct="1"/>
            <a:r>
              <a:rPr lang="zh-CN" altLang="en-US"/>
              <a:t>第二代：二维计算机绘图</a:t>
            </a:r>
          </a:p>
          <a:p>
            <a:pPr lvl="1" eaLnBrk="1" hangingPunct="1"/>
            <a:r>
              <a:rPr lang="zh-CN" altLang="en-US"/>
              <a:t>第三代：三维线架系统</a:t>
            </a:r>
          </a:p>
          <a:p>
            <a:pPr lvl="1" eaLnBrk="1" hangingPunct="1"/>
            <a:r>
              <a:rPr lang="zh-CN" altLang="en-US"/>
              <a:t>第四代：曲面造型</a:t>
            </a:r>
          </a:p>
          <a:p>
            <a:pPr lvl="1" eaLnBrk="1" hangingPunct="1"/>
            <a:r>
              <a:rPr lang="zh-CN" altLang="en-US"/>
              <a:t>第五代：实体造型</a:t>
            </a:r>
          </a:p>
        </p:txBody>
      </p:sp>
      <p:pic>
        <p:nvPicPr>
          <p:cNvPr id="7174" name="Picture 4" descr="Image2">
            <a:extLst>
              <a:ext uri="{FF2B5EF4-FFF2-40B4-BE49-F238E27FC236}">
                <a16:creationId xmlns:a16="http://schemas.microsoft.com/office/drawing/2014/main" id="{624A55D3-B312-C6D4-B5A3-8A77981153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3663" y="3068638"/>
            <a:ext cx="2124075" cy="174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6" descr="Image3">
            <a:extLst>
              <a:ext uri="{FF2B5EF4-FFF2-40B4-BE49-F238E27FC236}">
                <a16:creationId xmlns:a16="http://schemas.microsoft.com/office/drawing/2014/main" id="{18F269C2-8900-3B76-B319-8EB09A3833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7950" y="4868863"/>
            <a:ext cx="2087563" cy="192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Picture 8" descr="Image1">
            <a:extLst>
              <a:ext uri="{FF2B5EF4-FFF2-40B4-BE49-F238E27FC236}">
                <a16:creationId xmlns:a16="http://schemas.microsoft.com/office/drawing/2014/main" id="{ED87B2CF-6316-3FA4-5A34-F0D08F5754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3663" y="1196975"/>
            <a:ext cx="208915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4">
            <a:extLst>
              <a:ext uri="{FF2B5EF4-FFF2-40B4-BE49-F238E27FC236}">
                <a16:creationId xmlns:a16="http://schemas.microsoft.com/office/drawing/2014/main" id="{9330D42C-43DE-F1CF-31AC-FF58180EB75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25603" name="灯片编号占位符 5">
            <a:extLst>
              <a:ext uri="{FF2B5EF4-FFF2-40B4-BE49-F238E27FC236}">
                <a16:creationId xmlns:a16="http://schemas.microsoft.com/office/drawing/2014/main" id="{F4E6D687-6E8D-9A9B-93F9-80AEA609CC2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179506B-F9D9-43F1-96FF-0358D25BB959}" type="slidenum">
              <a:rPr lang="en-US" altLang="zh-CN" sz="1400" b="0"/>
              <a:pPr>
                <a:spcBef>
                  <a:spcPct val="0"/>
                </a:spcBef>
                <a:buClrTx/>
                <a:buSzTx/>
                <a:buFontTx/>
                <a:buNone/>
              </a:pPr>
              <a:t>20</a:t>
            </a:fld>
            <a:endParaRPr lang="en-US" altLang="zh-CN" sz="1400" b="0"/>
          </a:p>
        </p:txBody>
      </p:sp>
      <p:sp>
        <p:nvSpPr>
          <p:cNvPr id="25604" name="Rectangle 2">
            <a:extLst>
              <a:ext uri="{FF2B5EF4-FFF2-40B4-BE49-F238E27FC236}">
                <a16:creationId xmlns:a16="http://schemas.microsoft.com/office/drawing/2014/main" id="{8CDF840F-411C-E737-3D9D-FE25F1A73F77}"/>
              </a:ext>
            </a:extLst>
          </p:cNvPr>
          <p:cNvSpPr>
            <a:spLocks noGrp="1" noRot="1" noChangeArrowheads="1"/>
          </p:cNvSpPr>
          <p:nvPr>
            <p:ph type="title"/>
          </p:nvPr>
        </p:nvSpPr>
        <p:spPr/>
        <p:txBody>
          <a:bodyPr/>
          <a:lstStyle/>
          <a:p>
            <a:pPr eaLnBrk="1" hangingPunct="1"/>
            <a:r>
              <a:rPr lang="zh-CN" altLang="en-US"/>
              <a:t>实体的定义（</a:t>
            </a:r>
            <a:r>
              <a:rPr lang="en-US" altLang="zh-CN"/>
              <a:t>3/14</a:t>
            </a:r>
            <a:r>
              <a:rPr lang="zh-CN" altLang="en-US"/>
              <a:t>） </a:t>
            </a:r>
          </a:p>
        </p:txBody>
      </p:sp>
      <p:sp>
        <p:nvSpPr>
          <p:cNvPr id="541699" name="Rectangle 3">
            <a:extLst>
              <a:ext uri="{FF2B5EF4-FFF2-40B4-BE49-F238E27FC236}">
                <a16:creationId xmlns:a16="http://schemas.microsoft.com/office/drawing/2014/main" id="{41DE4C80-4F14-4235-9568-6DA545EF2F67}"/>
              </a:ext>
            </a:extLst>
          </p:cNvPr>
          <p:cNvSpPr>
            <a:spLocks noGrp="1" noRot="1" noChangeArrowheads="1"/>
          </p:cNvSpPr>
          <p:nvPr>
            <p:ph type="body" idx="1"/>
          </p:nvPr>
        </p:nvSpPr>
        <p:spPr/>
        <p:txBody>
          <a:bodyPr/>
          <a:lstStyle/>
          <a:p>
            <a:pPr eaLnBrk="1" hangingPunct="1"/>
            <a:r>
              <a:rPr lang="zh-CN" altLang="en-US"/>
              <a:t>如何保证实体的有效性呢？</a:t>
            </a:r>
          </a:p>
          <a:p>
            <a:pPr lvl="1" eaLnBrk="1" hangingPunct="1"/>
            <a:r>
              <a:rPr lang="zh-CN" altLang="en-US"/>
              <a:t>一个无效的实体当然也不具备可加工性</a:t>
            </a:r>
          </a:p>
          <a:p>
            <a:pPr lvl="1" eaLnBrk="1" hangingPunct="1"/>
            <a:r>
              <a:rPr lang="zh-CN" altLang="en-US"/>
              <a:t>要保证实体的有效性和可加工性，形体必须是正则的</a:t>
            </a:r>
          </a:p>
          <a:p>
            <a:pPr eaLnBrk="1" hangingPunct="1"/>
            <a:r>
              <a:rPr lang="zh-CN" altLang="en-US"/>
              <a:t>那么什么是正则形体呢？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41699">
                                            <p:txEl>
                                              <p:pRg st="0" end="0"/>
                                            </p:txEl>
                                          </p:spTgt>
                                        </p:tgtEl>
                                        <p:attrNameLst>
                                          <p:attrName>style.visibility</p:attrName>
                                        </p:attrNameLst>
                                      </p:cBhvr>
                                      <p:to>
                                        <p:strVal val="visible"/>
                                      </p:to>
                                    </p:set>
                                    <p:animEffect transition="in" filter="wipe(left)">
                                      <p:cBhvr>
                                        <p:cTn id="7" dur="500"/>
                                        <p:tgtEl>
                                          <p:spTgt spid="541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541699">
                                            <p:txEl>
                                              <p:pRg st="1" end="1"/>
                                            </p:txEl>
                                          </p:spTgt>
                                        </p:tgtEl>
                                        <p:attrNameLst>
                                          <p:attrName>style.visibility</p:attrName>
                                        </p:attrNameLst>
                                      </p:cBhvr>
                                      <p:to>
                                        <p:strVal val="visible"/>
                                      </p:to>
                                    </p:set>
                                    <p:animEffect transition="in" filter="box(out)">
                                      <p:cBhvr>
                                        <p:cTn id="12" dur="500"/>
                                        <p:tgtEl>
                                          <p:spTgt spid="5416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41699">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541699">
                                            <p:txEl>
                                              <p:pRg st="3" end="3"/>
                                            </p:txEl>
                                          </p:spTgt>
                                        </p:tgtEl>
                                        <p:attrNameLst>
                                          <p:attrName>style.visibility</p:attrName>
                                        </p:attrNameLst>
                                      </p:cBhvr>
                                      <p:to>
                                        <p:strVal val="visible"/>
                                      </p:to>
                                    </p:set>
                                    <p:animEffect transition="in" filter="wipe(left)">
                                      <p:cBhvr>
                                        <p:cTn id="21" dur="500"/>
                                        <p:tgtEl>
                                          <p:spTgt spid="5416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387ADE14-4558-7D30-1581-E69DEC680A2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26627" name="灯片编号占位符 5">
            <a:extLst>
              <a:ext uri="{FF2B5EF4-FFF2-40B4-BE49-F238E27FC236}">
                <a16:creationId xmlns:a16="http://schemas.microsoft.com/office/drawing/2014/main" id="{6EADA2F7-FF0A-009C-434E-0226920B39F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A8B139E-DB0F-40B3-B47E-4492CDA0030F}" type="slidenum">
              <a:rPr lang="en-US" altLang="zh-CN" sz="1400" b="0"/>
              <a:pPr>
                <a:spcBef>
                  <a:spcPct val="0"/>
                </a:spcBef>
                <a:buClrTx/>
                <a:buSzTx/>
                <a:buFontTx/>
                <a:buNone/>
              </a:pPr>
              <a:t>21</a:t>
            </a:fld>
            <a:endParaRPr lang="en-US" altLang="zh-CN" sz="1400" b="0"/>
          </a:p>
        </p:txBody>
      </p:sp>
      <p:sp>
        <p:nvSpPr>
          <p:cNvPr id="26628" name="Rectangle 2">
            <a:extLst>
              <a:ext uri="{FF2B5EF4-FFF2-40B4-BE49-F238E27FC236}">
                <a16:creationId xmlns:a16="http://schemas.microsoft.com/office/drawing/2014/main" id="{8803BE83-CC62-FB27-392D-589B412092D3}"/>
              </a:ext>
            </a:extLst>
          </p:cNvPr>
          <p:cNvSpPr>
            <a:spLocks noGrp="1" noRot="1" noChangeArrowheads="1"/>
          </p:cNvSpPr>
          <p:nvPr>
            <p:ph type="title"/>
          </p:nvPr>
        </p:nvSpPr>
        <p:spPr/>
        <p:txBody>
          <a:bodyPr/>
          <a:lstStyle/>
          <a:p>
            <a:pPr eaLnBrk="1" hangingPunct="1"/>
            <a:r>
              <a:rPr lang="zh-CN" altLang="en-US"/>
              <a:t>实体的定义（</a:t>
            </a:r>
            <a:r>
              <a:rPr lang="en-US" altLang="zh-CN"/>
              <a:t>3/14</a:t>
            </a:r>
            <a:r>
              <a:rPr lang="zh-CN" altLang="en-US"/>
              <a:t>） </a:t>
            </a:r>
          </a:p>
        </p:txBody>
      </p:sp>
      <p:sp>
        <p:nvSpPr>
          <p:cNvPr id="612355" name="Rectangle 3">
            <a:extLst>
              <a:ext uri="{FF2B5EF4-FFF2-40B4-BE49-F238E27FC236}">
                <a16:creationId xmlns:a16="http://schemas.microsoft.com/office/drawing/2014/main" id="{46A6D2B1-92A5-9075-89BD-D342155CCB73}"/>
              </a:ext>
            </a:extLst>
          </p:cNvPr>
          <p:cNvSpPr>
            <a:spLocks noGrp="1" noRot="1" noChangeArrowheads="1"/>
          </p:cNvSpPr>
          <p:nvPr>
            <p:ph type="body" idx="1"/>
          </p:nvPr>
        </p:nvSpPr>
        <p:spPr/>
        <p:txBody>
          <a:bodyPr/>
          <a:lstStyle/>
          <a:p>
            <a:pPr eaLnBrk="1" hangingPunct="1"/>
            <a:r>
              <a:rPr lang="zh-CN" altLang="en-US" sz="2800"/>
              <a:t>二维流形（</a:t>
            </a:r>
            <a:r>
              <a:rPr lang="en-US" altLang="zh-CN" sz="2800"/>
              <a:t>2-manifold</a:t>
            </a:r>
            <a:r>
              <a:rPr lang="zh-CN" altLang="en-US" sz="2800"/>
              <a:t>）</a:t>
            </a:r>
          </a:p>
          <a:p>
            <a:pPr lvl="1" eaLnBrk="1" hangingPunct="1"/>
            <a:r>
              <a:rPr lang="zh-CN" altLang="en-US" sz="2400"/>
              <a:t>美国</a:t>
            </a:r>
            <a:r>
              <a:rPr lang="en-US" altLang="zh-CN" sz="2400"/>
              <a:t>H.B.Voelcker</a:t>
            </a:r>
            <a:r>
              <a:rPr lang="zh-CN" altLang="en-US" sz="2400"/>
              <a:t>和</a:t>
            </a:r>
            <a:r>
              <a:rPr lang="en-US" altLang="zh-CN" sz="2400"/>
              <a:t>A.A.G.Requicha</a:t>
            </a:r>
            <a:r>
              <a:rPr lang="zh-CN" altLang="en-US" sz="2400"/>
              <a:t>等为描述正则形体引入的概念</a:t>
            </a:r>
          </a:p>
          <a:p>
            <a:pPr lvl="1" eaLnBrk="1" hangingPunct="1"/>
            <a:r>
              <a:rPr lang="zh-CN" altLang="en-US" sz="2400"/>
              <a:t>指这样一些面，其上任意一点都存在一个充分小的邻域，该邻域与平面上的封闭圆盘是同构的，即在该邻域与圆盘之间存在连续的一一映射</a:t>
            </a:r>
          </a:p>
          <a:p>
            <a:pPr eaLnBrk="1" hangingPunct="1"/>
            <a:r>
              <a:rPr lang="zh-CN" altLang="en-US" sz="2800"/>
              <a:t>正则形体？</a:t>
            </a:r>
          </a:p>
          <a:p>
            <a:pPr lvl="1" eaLnBrk="1" hangingPunct="1"/>
            <a:r>
              <a:rPr lang="zh-CN" altLang="en-US" sz="2400"/>
              <a:t>对于任一形体，它是三维欧氏空间</a:t>
            </a:r>
            <a:r>
              <a:rPr lang="en-US" altLang="zh-CN" sz="2400" i="1"/>
              <a:t>R</a:t>
            </a:r>
            <a:r>
              <a:rPr lang="en-US" altLang="zh-CN" sz="2400"/>
              <a:t>3</a:t>
            </a:r>
            <a:r>
              <a:rPr lang="zh-CN" altLang="en-US" sz="2400"/>
              <a:t>中非空、有界的封闭子集，且其边界是二维流形（即该形体是连通的）</a:t>
            </a:r>
          </a:p>
          <a:p>
            <a:pPr lvl="1" eaLnBrk="1" hangingPunct="1"/>
            <a:r>
              <a:rPr lang="zh-CN" altLang="en-US" sz="2400"/>
              <a:t>否则称为非正则形体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12355">
                                            <p:txEl>
                                              <p:pRg st="3" end="3"/>
                                            </p:txEl>
                                          </p:spTgt>
                                        </p:tgtEl>
                                        <p:attrNameLst>
                                          <p:attrName>style.visibility</p:attrName>
                                        </p:attrNameLst>
                                      </p:cBhvr>
                                      <p:to>
                                        <p:strVal val="visible"/>
                                      </p:to>
                                    </p:set>
                                    <p:animEffect transition="in" filter="wipe(left)">
                                      <p:cBhvr>
                                        <p:cTn id="7" dur="500"/>
                                        <p:tgtEl>
                                          <p:spTgt spid="612355">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12355">
                                            <p:txEl>
                                              <p:pRg st="0" end="0"/>
                                            </p:txEl>
                                          </p:spTgt>
                                        </p:tgtEl>
                                        <p:attrNameLst>
                                          <p:attrName>style.visibility</p:attrName>
                                        </p:attrNameLst>
                                      </p:cBhvr>
                                      <p:to>
                                        <p:strVal val="visible"/>
                                      </p:to>
                                    </p:set>
                                    <p:animEffect transition="in" filter="wipe(left)">
                                      <p:cBhvr>
                                        <p:cTn id="12" dur="500"/>
                                        <p:tgtEl>
                                          <p:spTgt spid="61235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12355">
                                            <p:txEl>
                                              <p:pRg st="1" end="1"/>
                                            </p:txEl>
                                          </p:spTgt>
                                        </p:tgtEl>
                                        <p:attrNameLst>
                                          <p:attrName>style.visibility</p:attrName>
                                        </p:attrNameLst>
                                      </p:cBhvr>
                                      <p:to>
                                        <p:strVal val="visible"/>
                                      </p:to>
                                    </p:set>
                                    <p:animEffect transition="in" filter="wipe(left)">
                                      <p:cBhvr>
                                        <p:cTn id="17" dur="500"/>
                                        <p:tgtEl>
                                          <p:spTgt spid="61235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12355">
                                            <p:txEl>
                                              <p:pRg st="2" end="2"/>
                                            </p:txEl>
                                          </p:spTgt>
                                        </p:tgtEl>
                                        <p:attrNameLst>
                                          <p:attrName>style.visibility</p:attrName>
                                        </p:attrNameLst>
                                      </p:cBhvr>
                                      <p:to>
                                        <p:strVal val="visible"/>
                                      </p:to>
                                    </p:set>
                                    <p:animEffect transition="in" filter="wipe(left)">
                                      <p:cBhvr>
                                        <p:cTn id="22" dur="500"/>
                                        <p:tgtEl>
                                          <p:spTgt spid="61235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12355">
                                            <p:txEl>
                                              <p:pRg st="4" end="4"/>
                                            </p:txEl>
                                          </p:spTgt>
                                        </p:tgtEl>
                                        <p:attrNameLst>
                                          <p:attrName>style.visibility</p:attrName>
                                        </p:attrNameLst>
                                      </p:cBhvr>
                                      <p:to>
                                        <p:strVal val="visible"/>
                                      </p:to>
                                    </p:set>
                                    <p:animEffect transition="in" filter="wipe(left)">
                                      <p:cBhvr>
                                        <p:cTn id="27" dur="500"/>
                                        <p:tgtEl>
                                          <p:spTgt spid="6123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12355">
                                            <p:txEl>
                                              <p:pRg st="5" end="5"/>
                                            </p:txEl>
                                          </p:spTgt>
                                        </p:tgtEl>
                                        <p:attrNameLst>
                                          <p:attrName>style.visibility</p:attrName>
                                        </p:attrNameLst>
                                      </p:cBhvr>
                                      <p:to>
                                        <p:strVal val="visible"/>
                                      </p:to>
                                    </p:set>
                                    <p:animEffect transition="in" filter="wipe(left)">
                                      <p:cBhvr>
                                        <p:cTn id="32" dur="500"/>
                                        <p:tgtEl>
                                          <p:spTgt spid="6123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页脚占位符 4">
            <a:extLst>
              <a:ext uri="{FF2B5EF4-FFF2-40B4-BE49-F238E27FC236}">
                <a16:creationId xmlns:a16="http://schemas.microsoft.com/office/drawing/2014/main" id="{A7FE32F9-6FC8-BFA6-6503-49FE49D8629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dirty="0">
                <a:solidFill>
                  <a:schemeClr val="bg1"/>
                </a:solidFill>
              </a:rPr>
              <a:t>哈尔滨工业大学计算机学院  苏小红</a:t>
            </a:r>
          </a:p>
        </p:txBody>
      </p:sp>
      <p:sp>
        <p:nvSpPr>
          <p:cNvPr id="27651" name="灯片编号占位符 5">
            <a:extLst>
              <a:ext uri="{FF2B5EF4-FFF2-40B4-BE49-F238E27FC236}">
                <a16:creationId xmlns:a16="http://schemas.microsoft.com/office/drawing/2014/main" id="{E93399D2-A9A1-2B79-743C-275DBC9BBEE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2B3CC3D-7C28-4E97-992C-A77050B953C4}" type="slidenum">
              <a:rPr lang="en-US" altLang="zh-CN" sz="1400" b="0"/>
              <a:pPr>
                <a:spcBef>
                  <a:spcPct val="0"/>
                </a:spcBef>
                <a:buClrTx/>
                <a:buSzTx/>
                <a:buFontTx/>
                <a:buNone/>
              </a:pPr>
              <a:t>22</a:t>
            </a:fld>
            <a:endParaRPr lang="en-US" altLang="zh-CN" sz="1400" b="0"/>
          </a:p>
        </p:txBody>
      </p:sp>
      <p:sp>
        <p:nvSpPr>
          <p:cNvPr id="27652" name="Rectangle 2">
            <a:extLst>
              <a:ext uri="{FF2B5EF4-FFF2-40B4-BE49-F238E27FC236}">
                <a16:creationId xmlns:a16="http://schemas.microsoft.com/office/drawing/2014/main" id="{861CA4F9-6A23-7C02-75DA-B53D42042587}"/>
              </a:ext>
            </a:extLst>
          </p:cNvPr>
          <p:cNvSpPr>
            <a:spLocks noGrp="1" noRot="1" noChangeArrowheads="1"/>
          </p:cNvSpPr>
          <p:nvPr>
            <p:ph type="title"/>
          </p:nvPr>
        </p:nvSpPr>
        <p:spPr/>
        <p:txBody>
          <a:bodyPr/>
          <a:lstStyle/>
          <a:p>
            <a:pPr eaLnBrk="1" hangingPunct="1"/>
            <a:r>
              <a:rPr lang="zh-CN" altLang="en-US"/>
              <a:t>实体的定义（</a:t>
            </a:r>
            <a:r>
              <a:rPr lang="en-US" altLang="zh-CN"/>
              <a:t>3/14</a:t>
            </a:r>
            <a:r>
              <a:rPr lang="zh-CN" altLang="en-US"/>
              <a:t>） </a:t>
            </a:r>
          </a:p>
        </p:txBody>
      </p:sp>
      <p:sp>
        <p:nvSpPr>
          <p:cNvPr id="613379" name="Rectangle 3">
            <a:extLst>
              <a:ext uri="{FF2B5EF4-FFF2-40B4-BE49-F238E27FC236}">
                <a16:creationId xmlns:a16="http://schemas.microsoft.com/office/drawing/2014/main" id="{9655076C-15A5-D781-D899-BE2421332E52}"/>
              </a:ext>
            </a:extLst>
          </p:cNvPr>
          <p:cNvSpPr>
            <a:spLocks noGrp="1" noRot="1" noChangeArrowheads="1"/>
          </p:cNvSpPr>
          <p:nvPr>
            <p:ph type="body" idx="1"/>
          </p:nvPr>
        </p:nvSpPr>
        <p:spPr/>
        <p:txBody>
          <a:bodyPr/>
          <a:lstStyle/>
          <a:p>
            <a:pPr eaLnBrk="1" hangingPunct="1"/>
            <a:r>
              <a:rPr lang="zh-CN" altLang="en-US"/>
              <a:t>如何得到一个正则形体？</a:t>
            </a:r>
          </a:p>
          <a:p>
            <a:pPr lvl="1" eaLnBrk="1" hangingPunct="1"/>
            <a:r>
              <a:rPr lang="zh-CN" altLang="en-US"/>
              <a:t>将三维形体点集分成内部点集和边界点集两部分</a:t>
            </a:r>
          </a:p>
          <a:p>
            <a:pPr lvl="1" eaLnBrk="1" hangingPunct="1"/>
            <a:r>
              <a:rPr lang="zh-CN" altLang="en-US"/>
              <a:t>先找出形体的内部点集</a:t>
            </a:r>
          </a:p>
          <a:p>
            <a:pPr lvl="1" eaLnBrk="1" hangingPunct="1"/>
            <a:r>
              <a:rPr lang="zh-CN" altLang="en-US"/>
              <a:t>然后形成形体内部点集的闭包</a:t>
            </a:r>
          </a:p>
        </p:txBody>
      </p:sp>
      <p:grpSp>
        <p:nvGrpSpPr>
          <p:cNvPr id="27654" name="Group 4">
            <a:extLst>
              <a:ext uri="{FF2B5EF4-FFF2-40B4-BE49-F238E27FC236}">
                <a16:creationId xmlns:a16="http://schemas.microsoft.com/office/drawing/2014/main" id="{0CFD30E5-4742-F567-F93A-3EA8E2B8A9A6}"/>
              </a:ext>
            </a:extLst>
          </p:cNvPr>
          <p:cNvGrpSpPr>
            <a:grpSpLocks noChangeAspect="1"/>
          </p:cNvGrpSpPr>
          <p:nvPr/>
        </p:nvGrpSpPr>
        <p:grpSpPr bwMode="auto">
          <a:xfrm>
            <a:off x="539750" y="3871913"/>
            <a:ext cx="8280400" cy="2596210"/>
            <a:chOff x="968" y="4286"/>
            <a:chExt cx="8460" cy="2492"/>
          </a:xfrm>
        </p:grpSpPr>
        <p:sp>
          <p:nvSpPr>
            <p:cNvPr id="27655" name="AutoShape 5">
              <a:extLst>
                <a:ext uri="{FF2B5EF4-FFF2-40B4-BE49-F238E27FC236}">
                  <a16:creationId xmlns:a16="http://schemas.microsoft.com/office/drawing/2014/main" id="{3EF183C0-0EE8-ADE3-8A0B-E3D02D0A1C7E}"/>
                </a:ext>
              </a:extLst>
            </p:cNvPr>
            <p:cNvSpPr>
              <a:spLocks noChangeAspect="1" noChangeArrowheads="1"/>
            </p:cNvSpPr>
            <p:nvPr/>
          </p:nvSpPr>
          <p:spPr bwMode="auto">
            <a:xfrm>
              <a:off x="968" y="4286"/>
              <a:ext cx="8460" cy="2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27656" name="Text Box 6">
              <a:extLst>
                <a:ext uri="{FF2B5EF4-FFF2-40B4-BE49-F238E27FC236}">
                  <a16:creationId xmlns:a16="http://schemas.microsoft.com/office/drawing/2014/main" id="{A9F18CE0-31F4-87FB-62CB-FEB0F16D877B}"/>
                </a:ext>
              </a:extLst>
            </p:cNvPr>
            <p:cNvSpPr txBox="1">
              <a:spLocks noChangeArrowheads="1"/>
            </p:cNvSpPr>
            <p:nvPr/>
          </p:nvSpPr>
          <p:spPr bwMode="auto">
            <a:xfrm>
              <a:off x="3557" y="6311"/>
              <a:ext cx="3259"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600" b="0" dirty="0">
                  <a:latin typeface="Times New Roman" panose="02020603050405020304" pitchFamily="18" charset="0"/>
                </a:rPr>
                <a:t>图</a:t>
              </a:r>
              <a:r>
                <a:rPr lang="en-US" altLang="zh-CN" sz="1600" b="0" dirty="0">
                  <a:latin typeface="Times New Roman" panose="02020603050405020304" pitchFamily="18" charset="0"/>
                </a:rPr>
                <a:t>6-9 </a:t>
              </a:r>
              <a:r>
                <a:rPr lang="zh-CN" altLang="en-US" sz="1600" b="0" dirty="0">
                  <a:latin typeface="Times New Roman" panose="02020603050405020304" pitchFamily="18" charset="0"/>
                </a:rPr>
                <a:t>正则形体的形成过程示意图</a:t>
              </a:r>
              <a:endParaRPr lang="zh-CN" altLang="en-US" sz="4000" b="0" dirty="0"/>
            </a:p>
          </p:txBody>
        </p:sp>
        <p:grpSp>
          <p:nvGrpSpPr>
            <p:cNvPr id="27657" name="Group 7">
              <a:extLst>
                <a:ext uri="{FF2B5EF4-FFF2-40B4-BE49-F238E27FC236}">
                  <a16:creationId xmlns:a16="http://schemas.microsoft.com/office/drawing/2014/main" id="{75206842-D443-79C3-8899-37D1FEE7A86E}"/>
                </a:ext>
              </a:extLst>
            </p:cNvPr>
            <p:cNvGrpSpPr>
              <a:grpSpLocks/>
            </p:cNvGrpSpPr>
            <p:nvPr/>
          </p:nvGrpSpPr>
          <p:grpSpPr bwMode="auto">
            <a:xfrm>
              <a:off x="1478" y="4286"/>
              <a:ext cx="900" cy="1279"/>
              <a:chOff x="1868" y="4286"/>
              <a:chExt cx="900" cy="1279"/>
            </a:xfrm>
          </p:grpSpPr>
          <p:sp>
            <p:nvSpPr>
              <p:cNvPr id="27673" name="Rectangle 8">
                <a:extLst>
                  <a:ext uri="{FF2B5EF4-FFF2-40B4-BE49-F238E27FC236}">
                    <a16:creationId xmlns:a16="http://schemas.microsoft.com/office/drawing/2014/main" id="{16ED4B93-3026-DD5B-2771-F302F0FE42AE}"/>
                  </a:ext>
                </a:extLst>
              </p:cNvPr>
              <p:cNvSpPr>
                <a:spLocks noChangeArrowheads="1"/>
              </p:cNvSpPr>
              <p:nvPr/>
            </p:nvSpPr>
            <p:spPr bwMode="auto">
              <a:xfrm>
                <a:off x="1868" y="4785"/>
                <a:ext cx="900" cy="780"/>
              </a:xfrm>
              <a:prstGeom prst="rect">
                <a:avLst/>
              </a:prstGeom>
              <a:solidFill>
                <a:srgbClr val="FF00FF"/>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27674" name="Rectangle 9">
                <a:extLst>
                  <a:ext uri="{FF2B5EF4-FFF2-40B4-BE49-F238E27FC236}">
                    <a16:creationId xmlns:a16="http://schemas.microsoft.com/office/drawing/2014/main" id="{553A4A6E-0C45-CFD4-5EAE-4267FB75D32D}"/>
                  </a:ext>
                </a:extLst>
              </p:cNvPr>
              <p:cNvSpPr>
                <a:spLocks noChangeArrowheads="1"/>
              </p:cNvSpPr>
              <p:nvPr/>
            </p:nvSpPr>
            <p:spPr bwMode="auto">
              <a:xfrm>
                <a:off x="2122" y="5044"/>
                <a:ext cx="376" cy="284"/>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27675" name="Line 10">
                <a:extLst>
                  <a:ext uri="{FF2B5EF4-FFF2-40B4-BE49-F238E27FC236}">
                    <a16:creationId xmlns:a16="http://schemas.microsoft.com/office/drawing/2014/main" id="{3E16857E-7618-EC96-6FAD-030F00AB302C}"/>
                  </a:ext>
                </a:extLst>
              </p:cNvPr>
              <p:cNvSpPr>
                <a:spLocks noChangeShapeType="1"/>
              </p:cNvSpPr>
              <p:nvPr/>
            </p:nvSpPr>
            <p:spPr bwMode="auto">
              <a:xfrm flipV="1">
                <a:off x="1868" y="4286"/>
                <a:ext cx="1" cy="4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6" name="Oval 11">
                <a:extLst>
                  <a:ext uri="{FF2B5EF4-FFF2-40B4-BE49-F238E27FC236}">
                    <a16:creationId xmlns:a16="http://schemas.microsoft.com/office/drawing/2014/main" id="{4A743F09-E164-36BE-13C0-BED11617E9FE}"/>
                  </a:ext>
                </a:extLst>
              </p:cNvPr>
              <p:cNvSpPr>
                <a:spLocks noChangeArrowheads="1"/>
              </p:cNvSpPr>
              <p:nvPr/>
            </p:nvSpPr>
            <p:spPr bwMode="auto">
              <a:xfrm>
                <a:off x="2048" y="4473"/>
                <a:ext cx="28" cy="28"/>
              </a:xfrm>
              <a:prstGeom prst="ellipse">
                <a:avLst/>
              </a:prstGeom>
              <a:solidFill>
                <a:srgbClr val="000000"/>
              </a:solidFill>
              <a:ln w="9525">
                <a:solidFill>
                  <a:srgbClr val="000000"/>
                </a:solidFill>
                <a:round/>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grpSp>
          <p:nvGrpSpPr>
            <p:cNvPr id="27658" name="Group 12">
              <a:extLst>
                <a:ext uri="{FF2B5EF4-FFF2-40B4-BE49-F238E27FC236}">
                  <a16:creationId xmlns:a16="http://schemas.microsoft.com/office/drawing/2014/main" id="{F320C7F6-A66F-19F5-DB60-723FB3C930AD}"/>
                </a:ext>
              </a:extLst>
            </p:cNvPr>
            <p:cNvGrpSpPr>
              <a:grpSpLocks/>
            </p:cNvGrpSpPr>
            <p:nvPr/>
          </p:nvGrpSpPr>
          <p:grpSpPr bwMode="auto">
            <a:xfrm>
              <a:off x="5288" y="4785"/>
              <a:ext cx="900" cy="780"/>
              <a:chOff x="4748" y="4785"/>
              <a:chExt cx="900" cy="780"/>
            </a:xfrm>
          </p:grpSpPr>
          <p:sp>
            <p:nvSpPr>
              <p:cNvPr id="27671" name="Rectangle 13">
                <a:extLst>
                  <a:ext uri="{FF2B5EF4-FFF2-40B4-BE49-F238E27FC236}">
                    <a16:creationId xmlns:a16="http://schemas.microsoft.com/office/drawing/2014/main" id="{52C4F9E9-EADC-D19C-269F-1C3BA0573DEF}"/>
                  </a:ext>
                </a:extLst>
              </p:cNvPr>
              <p:cNvSpPr>
                <a:spLocks noChangeArrowheads="1"/>
              </p:cNvSpPr>
              <p:nvPr/>
            </p:nvSpPr>
            <p:spPr bwMode="auto">
              <a:xfrm>
                <a:off x="4748" y="4785"/>
                <a:ext cx="900" cy="780"/>
              </a:xfrm>
              <a:prstGeom prst="rect">
                <a:avLst/>
              </a:prstGeom>
              <a:solidFill>
                <a:srgbClr val="FF00FF"/>
              </a:solidFill>
              <a:ln w="9525">
                <a:solidFill>
                  <a:srgbClr val="DDDDDD"/>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27672" name="Rectangle 14">
                <a:extLst>
                  <a:ext uri="{FF2B5EF4-FFF2-40B4-BE49-F238E27FC236}">
                    <a16:creationId xmlns:a16="http://schemas.microsoft.com/office/drawing/2014/main" id="{11C5B054-1AA4-0669-43DB-C35E62FB5738}"/>
                  </a:ext>
                </a:extLst>
              </p:cNvPr>
              <p:cNvSpPr>
                <a:spLocks noChangeArrowheads="1"/>
              </p:cNvSpPr>
              <p:nvPr/>
            </p:nvSpPr>
            <p:spPr bwMode="auto">
              <a:xfrm>
                <a:off x="5002" y="5044"/>
                <a:ext cx="376" cy="284"/>
              </a:xfrm>
              <a:prstGeom prst="rect">
                <a:avLst/>
              </a:prstGeom>
              <a:solidFill>
                <a:srgbClr val="FFFFFF"/>
              </a:solidFill>
              <a:ln w="9525">
                <a:solidFill>
                  <a:srgbClr val="DDDDDD"/>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grpSp>
          <p:nvGrpSpPr>
            <p:cNvPr id="27659" name="Group 15">
              <a:extLst>
                <a:ext uri="{FF2B5EF4-FFF2-40B4-BE49-F238E27FC236}">
                  <a16:creationId xmlns:a16="http://schemas.microsoft.com/office/drawing/2014/main" id="{23D56271-D723-2BE8-C651-995B62EB17CB}"/>
                </a:ext>
              </a:extLst>
            </p:cNvPr>
            <p:cNvGrpSpPr>
              <a:grpSpLocks/>
            </p:cNvGrpSpPr>
            <p:nvPr/>
          </p:nvGrpSpPr>
          <p:grpSpPr bwMode="auto">
            <a:xfrm>
              <a:off x="7628" y="4785"/>
              <a:ext cx="900" cy="780"/>
              <a:chOff x="6548" y="4785"/>
              <a:chExt cx="900" cy="780"/>
            </a:xfrm>
          </p:grpSpPr>
          <p:sp>
            <p:nvSpPr>
              <p:cNvPr id="27669" name="Rectangle 16">
                <a:extLst>
                  <a:ext uri="{FF2B5EF4-FFF2-40B4-BE49-F238E27FC236}">
                    <a16:creationId xmlns:a16="http://schemas.microsoft.com/office/drawing/2014/main" id="{8BDD3E36-3DEF-ECDF-44DA-B5275DB3B5FD}"/>
                  </a:ext>
                </a:extLst>
              </p:cNvPr>
              <p:cNvSpPr>
                <a:spLocks noChangeArrowheads="1"/>
              </p:cNvSpPr>
              <p:nvPr/>
            </p:nvSpPr>
            <p:spPr bwMode="auto">
              <a:xfrm>
                <a:off x="6548" y="4785"/>
                <a:ext cx="900" cy="780"/>
              </a:xfrm>
              <a:prstGeom prst="rect">
                <a:avLst/>
              </a:prstGeom>
              <a:solidFill>
                <a:srgbClr val="FF00FF"/>
              </a:solidFill>
              <a:ln w="38100">
                <a:solidFill>
                  <a:srgbClr val="008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27670" name="Rectangle 17">
                <a:extLst>
                  <a:ext uri="{FF2B5EF4-FFF2-40B4-BE49-F238E27FC236}">
                    <a16:creationId xmlns:a16="http://schemas.microsoft.com/office/drawing/2014/main" id="{5C54BFD1-FAEF-B81F-D2A6-EFDDCC57A6D6}"/>
                  </a:ext>
                </a:extLst>
              </p:cNvPr>
              <p:cNvSpPr>
                <a:spLocks noChangeArrowheads="1"/>
              </p:cNvSpPr>
              <p:nvPr/>
            </p:nvSpPr>
            <p:spPr bwMode="auto">
              <a:xfrm>
                <a:off x="6802" y="5044"/>
                <a:ext cx="376" cy="284"/>
              </a:xfrm>
              <a:prstGeom prst="rect">
                <a:avLst/>
              </a:prstGeom>
              <a:solidFill>
                <a:srgbClr val="FFFFFF"/>
              </a:solidFill>
              <a:ln w="38100">
                <a:solidFill>
                  <a:srgbClr val="008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grpSp>
          <p:nvGrpSpPr>
            <p:cNvPr id="27660" name="Group 18">
              <a:extLst>
                <a:ext uri="{FF2B5EF4-FFF2-40B4-BE49-F238E27FC236}">
                  <a16:creationId xmlns:a16="http://schemas.microsoft.com/office/drawing/2014/main" id="{D66FCA37-93B5-402B-42B1-073BB83D385D}"/>
                </a:ext>
              </a:extLst>
            </p:cNvPr>
            <p:cNvGrpSpPr>
              <a:grpSpLocks/>
            </p:cNvGrpSpPr>
            <p:nvPr/>
          </p:nvGrpSpPr>
          <p:grpSpPr bwMode="auto">
            <a:xfrm>
              <a:off x="3308" y="4286"/>
              <a:ext cx="900" cy="1279"/>
              <a:chOff x="1868" y="4286"/>
              <a:chExt cx="900" cy="1279"/>
            </a:xfrm>
          </p:grpSpPr>
          <p:sp>
            <p:nvSpPr>
              <p:cNvPr id="27665" name="Rectangle 19">
                <a:extLst>
                  <a:ext uri="{FF2B5EF4-FFF2-40B4-BE49-F238E27FC236}">
                    <a16:creationId xmlns:a16="http://schemas.microsoft.com/office/drawing/2014/main" id="{E2EB670A-8A8B-EE5A-5CA8-166E8D3A6D6C}"/>
                  </a:ext>
                </a:extLst>
              </p:cNvPr>
              <p:cNvSpPr>
                <a:spLocks noChangeArrowheads="1"/>
              </p:cNvSpPr>
              <p:nvPr/>
            </p:nvSpPr>
            <p:spPr bwMode="auto">
              <a:xfrm>
                <a:off x="1868" y="4785"/>
                <a:ext cx="900" cy="780"/>
              </a:xfrm>
              <a:prstGeom prst="rect">
                <a:avLst/>
              </a:prstGeom>
              <a:solidFill>
                <a:srgbClr val="FF00FF"/>
              </a:solidFill>
              <a:ln w="38100">
                <a:solidFill>
                  <a:srgbClr val="008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27666" name="Rectangle 20">
                <a:extLst>
                  <a:ext uri="{FF2B5EF4-FFF2-40B4-BE49-F238E27FC236}">
                    <a16:creationId xmlns:a16="http://schemas.microsoft.com/office/drawing/2014/main" id="{18D2642B-EC09-F583-7939-DD99F4891C68}"/>
                  </a:ext>
                </a:extLst>
              </p:cNvPr>
              <p:cNvSpPr>
                <a:spLocks noChangeArrowheads="1"/>
              </p:cNvSpPr>
              <p:nvPr/>
            </p:nvSpPr>
            <p:spPr bwMode="auto">
              <a:xfrm>
                <a:off x="2122" y="5044"/>
                <a:ext cx="376" cy="284"/>
              </a:xfrm>
              <a:prstGeom prst="rect">
                <a:avLst/>
              </a:prstGeom>
              <a:solidFill>
                <a:schemeClr val="bg1"/>
              </a:solidFill>
              <a:ln w="38100">
                <a:solidFill>
                  <a:srgbClr val="008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27667" name="Line 21">
                <a:extLst>
                  <a:ext uri="{FF2B5EF4-FFF2-40B4-BE49-F238E27FC236}">
                    <a16:creationId xmlns:a16="http://schemas.microsoft.com/office/drawing/2014/main" id="{2EA62C7B-0DEE-2834-A00A-3138EFDEB504}"/>
                  </a:ext>
                </a:extLst>
              </p:cNvPr>
              <p:cNvSpPr>
                <a:spLocks noChangeShapeType="1"/>
              </p:cNvSpPr>
              <p:nvPr/>
            </p:nvSpPr>
            <p:spPr bwMode="auto">
              <a:xfrm flipV="1">
                <a:off x="1868" y="4286"/>
                <a:ext cx="1" cy="499"/>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8" name="Oval 22">
                <a:extLst>
                  <a:ext uri="{FF2B5EF4-FFF2-40B4-BE49-F238E27FC236}">
                    <a16:creationId xmlns:a16="http://schemas.microsoft.com/office/drawing/2014/main" id="{2F239BC9-6B80-7B4A-8F81-D199DF6CB197}"/>
                  </a:ext>
                </a:extLst>
              </p:cNvPr>
              <p:cNvSpPr>
                <a:spLocks noChangeArrowheads="1"/>
              </p:cNvSpPr>
              <p:nvPr/>
            </p:nvSpPr>
            <p:spPr bwMode="auto">
              <a:xfrm>
                <a:off x="2048" y="4473"/>
                <a:ext cx="28" cy="28"/>
              </a:xfrm>
              <a:prstGeom prst="ellipse">
                <a:avLst/>
              </a:prstGeom>
              <a:solidFill>
                <a:srgbClr val="000000"/>
              </a:solidFill>
              <a:ln w="9525">
                <a:solidFill>
                  <a:srgbClr val="000000"/>
                </a:solidFill>
                <a:round/>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sp>
          <p:nvSpPr>
            <p:cNvPr id="27661" name="Text Box 23">
              <a:extLst>
                <a:ext uri="{FF2B5EF4-FFF2-40B4-BE49-F238E27FC236}">
                  <a16:creationId xmlns:a16="http://schemas.microsoft.com/office/drawing/2014/main" id="{1CDE9B5C-FFA9-7B59-37EB-C3C6B90705D6}"/>
                </a:ext>
              </a:extLst>
            </p:cNvPr>
            <p:cNvSpPr txBox="1">
              <a:spLocks noChangeArrowheads="1"/>
            </p:cNvSpPr>
            <p:nvPr/>
          </p:nvSpPr>
          <p:spPr bwMode="auto">
            <a:xfrm>
              <a:off x="1148" y="5690"/>
              <a:ext cx="16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latin typeface="Times New Roman" panose="02020603050405020304" pitchFamily="18" charset="0"/>
                </a:rPr>
                <a:t>(a) </a:t>
              </a:r>
              <a:r>
                <a:rPr lang="zh-CN" altLang="en-US" sz="1600" b="0">
                  <a:latin typeface="Times New Roman" panose="02020603050405020304" pitchFamily="18" charset="0"/>
                </a:rPr>
                <a:t>形体的开集</a:t>
              </a:r>
              <a:endParaRPr lang="zh-CN" altLang="en-US" sz="1600" b="0"/>
            </a:p>
          </p:txBody>
        </p:sp>
        <p:sp>
          <p:nvSpPr>
            <p:cNvPr id="27662" name="Text Box 24">
              <a:extLst>
                <a:ext uri="{FF2B5EF4-FFF2-40B4-BE49-F238E27FC236}">
                  <a16:creationId xmlns:a16="http://schemas.microsoft.com/office/drawing/2014/main" id="{E43F9FE0-81A1-EF42-66AB-82D26C03CC5E}"/>
                </a:ext>
              </a:extLst>
            </p:cNvPr>
            <p:cNvSpPr txBox="1">
              <a:spLocks noChangeArrowheads="1"/>
            </p:cNvSpPr>
            <p:nvPr/>
          </p:nvSpPr>
          <p:spPr bwMode="auto">
            <a:xfrm>
              <a:off x="2693" y="5690"/>
              <a:ext cx="19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latin typeface="Times New Roman" panose="02020603050405020304" pitchFamily="18" charset="0"/>
                </a:rPr>
                <a:t>(b) </a:t>
              </a:r>
              <a:r>
                <a:rPr lang="zh-CN" altLang="en-US" sz="900" b="0">
                  <a:latin typeface="Times New Roman" panose="02020603050405020304" pitchFamily="18" charset="0"/>
                </a:rPr>
                <a:t>图</a:t>
              </a:r>
              <a:r>
                <a:rPr lang="en-US" altLang="zh-CN" sz="900" b="0">
                  <a:latin typeface="Times New Roman" panose="02020603050405020304" pitchFamily="18" charset="0"/>
                </a:rPr>
                <a:t>(a)</a:t>
              </a:r>
              <a:r>
                <a:rPr lang="zh-CN" altLang="en-US" sz="1400" b="0">
                  <a:latin typeface="Times New Roman" panose="02020603050405020304" pitchFamily="18" charset="0"/>
                </a:rPr>
                <a:t>开集的闭包</a:t>
              </a:r>
              <a:endParaRPr lang="zh-CN" altLang="en-US" sz="1400" b="0"/>
            </a:p>
          </p:txBody>
        </p:sp>
        <p:sp>
          <p:nvSpPr>
            <p:cNvPr id="27663" name="Text Box 25">
              <a:extLst>
                <a:ext uri="{FF2B5EF4-FFF2-40B4-BE49-F238E27FC236}">
                  <a16:creationId xmlns:a16="http://schemas.microsoft.com/office/drawing/2014/main" id="{1DC0E37F-1B24-F78D-B03B-56DC019593EF}"/>
                </a:ext>
              </a:extLst>
            </p:cNvPr>
            <p:cNvSpPr txBox="1">
              <a:spLocks noChangeArrowheads="1"/>
            </p:cNvSpPr>
            <p:nvPr/>
          </p:nvSpPr>
          <p:spPr bwMode="auto">
            <a:xfrm>
              <a:off x="4568" y="5690"/>
              <a:ext cx="23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latin typeface="Times New Roman" panose="02020603050405020304" pitchFamily="18" charset="0"/>
                </a:rPr>
                <a:t>(c) </a:t>
              </a:r>
              <a:r>
                <a:rPr lang="zh-CN" altLang="en-US" sz="1600" b="0">
                  <a:latin typeface="Times New Roman" panose="02020603050405020304" pitchFamily="18" charset="0"/>
                </a:rPr>
                <a:t>图</a:t>
              </a:r>
              <a:r>
                <a:rPr lang="en-US" altLang="zh-CN" sz="1600" b="0">
                  <a:latin typeface="Times New Roman" panose="02020603050405020304" pitchFamily="18" charset="0"/>
                </a:rPr>
                <a:t>(a)</a:t>
              </a:r>
              <a:r>
                <a:rPr lang="zh-CN" altLang="en-US" sz="1600" b="0">
                  <a:latin typeface="Times New Roman" panose="02020603050405020304" pitchFamily="18" charset="0"/>
                </a:rPr>
                <a:t>形体的内部点集</a:t>
              </a:r>
              <a:endParaRPr lang="zh-CN" altLang="en-US" sz="1600" b="0"/>
            </a:p>
          </p:txBody>
        </p:sp>
        <p:sp>
          <p:nvSpPr>
            <p:cNvPr id="27664" name="Text Box 26">
              <a:extLst>
                <a:ext uri="{FF2B5EF4-FFF2-40B4-BE49-F238E27FC236}">
                  <a16:creationId xmlns:a16="http://schemas.microsoft.com/office/drawing/2014/main" id="{8153A42E-EF70-3439-B8E3-F81970D82C8C}"/>
                </a:ext>
              </a:extLst>
            </p:cNvPr>
            <p:cNvSpPr txBox="1">
              <a:spLocks noChangeArrowheads="1"/>
            </p:cNvSpPr>
            <p:nvPr/>
          </p:nvSpPr>
          <p:spPr bwMode="auto">
            <a:xfrm>
              <a:off x="6908" y="5685"/>
              <a:ext cx="23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latin typeface="Times New Roman" panose="02020603050405020304" pitchFamily="18" charset="0"/>
                </a:rPr>
                <a:t>(d) </a:t>
              </a:r>
              <a:r>
                <a:rPr lang="zh-CN" altLang="en-US" sz="1600" b="0">
                  <a:latin typeface="Times New Roman" panose="02020603050405020304" pitchFamily="18" charset="0"/>
                </a:rPr>
                <a:t>图</a:t>
              </a:r>
              <a:r>
                <a:rPr lang="en-US" altLang="zh-CN" sz="1600" b="0">
                  <a:latin typeface="Times New Roman" panose="02020603050405020304" pitchFamily="18" charset="0"/>
                </a:rPr>
                <a:t>(c)</a:t>
              </a:r>
              <a:r>
                <a:rPr lang="zh-CN" altLang="en-US" sz="1600" b="0">
                  <a:latin typeface="Times New Roman" panose="02020603050405020304" pitchFamily="18" charset="0"/>
                </a:rPr>
                <a:t>内部点集的闭包</a:t>
              </a:r>
              <a:endParaRPr lang="zh-CN" altLang="en-US" sz="1600" b="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13379">
                                            <p:txEl>
                                              <p:pRg st="0" end="0"/>
                                            </p:txEl>
                                          </p:spTgt>
                                        </p:tgtEl>
                                        <p:attrNameLst>
                                          <p:attrName>style.visibility</p:attrName>
                                        </p:attrNameLst>
                                      </p:cBhvr>
                                      <p:to>
                                        <p:strVal val="visible"/>
                                      </p:to>
                                    </p:set>
                                    <p:animEffect transition="in" filter="wipe(left)">
                                      <p:cBhvr>
                                        <p:cTn id="7" dur="500"/>
                                        <p:tgtEl>
                                          <p:spTgt spid="6133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13379">
                                            <p:txEl>
                                              <p:pRg st="1" end="1"/>
                                            </p:txEl>
                                          </p:spTgt>
                                        </p:tgtEl>
                                        <p:attrNameLst>
                                          <p:attrName>style.visibility</p:attrName>
                                        </p:attrNameLst>
                                      </p:cBhvr>
                                      <p:to>
                                        <p:strVal val="visible"/>
                                      </p:to>
                                    </p:set>
                                    <p:animEffect transition="in" filter="wipe(left)">
                                      <p:cBhvr>
                                        <p:cTn id="12" dur="500"/>
                                        <p:tgtEl>
                                          <p:spTgt spid="6133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13379">
                                            <p:txEl>
                                              <p:pRg st="2" end="2"/>
                                            </p:txEl>
                                          </p:spTgt>
                                        </p:tgtEl>
                                        <p:attrNameLst>
                                          <p:attrName>style.visibility</p:attrName>
                                        </p:attrNameLst>
                                      </p:cBhvr>
                                      <p:to>
                                        <p:strVal val="visible"/>
                                      </p:to>
                                    </p:set>
                                    <p:animEffect transition="in" filter="wipe(left)">
                                      <p:cBhvr>
                                        <p:cTn id="17" dur="500"/>
                                        <p:tgtEl>
                                          <p:spTgt spid="6133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13379">
                                            <p:txEl>
                                              <p:pRg st="3" end="3"/>
                                            </p:txEl>
                                          </p:spTgt>
                                        </p:tgtEl>
                                        <p:attrNameLst>
                                          <p:attrName>style.visibility</p:attrName>
                                        </p:attrNameLst>
                                      </p:cBhvr>
                                      <p:to>
                                        <p:strVal val="visible"/>
                                      </p:to>
                                    </p:set>
                                    <p:animEffect transition="in" filter="wipe(left)">
                                      <p:cBhvr>
                                        <p:cTn id="22" dur="500"/>
                                        <p:tgtEl>
                                          <p:spTgt spid="6133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页脚占位符 4">
            <a:extLst>
              <a:ext uri="{FF2B5EF4-FFF2-40B4-BE49-F238E27FC236}">
                <a16:creationId xmlns:a16="http://schemas.microsoft.com/office/drawing/2014/main" id="{2B918742-4D1A-1A7F-E339-A89F9863FC5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28675" name="灯片编号占位符 5">
            <a:extLst>
              <a:ext uri="{FF2B5EF4-FFF2-40B4-BE49-F238E27FC236}">
                <a16:creationId xmlns:a16="http://schemas.microsoft.com/office/drawing/2014/main" id="{332A7207-5768-3CD5-8AED-9000609C844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0862049-44E5-4F86-B535-2EC6275D3484}" type="slidenum">
              <a:rPr lang="en-US" altLang="zh-CN" sz="1400" b="0"/>
              <a:pPr>
                <a:spcBef>
                  <a:spcPct val="0"/>
                </a:spcBef>
                <a:buClrTx/>
                <a:buSzTx/>
                <a:buFontTx/>
                <a:buNone/>
              </a:pPr>
              <a:t>23</a:t>
            </a:fld>
            <a:endParaRPr lang="en-US" altLang="zh-CN" sz="1400" b="0"/>
          </a:p>
        </p:txBody>
      </p:sp>
      <p:sp>
        <p:nvSpPr>
          <p:cNvPr id="28676" name="Rectangle 2">
            <a:extLst>
              <a:ext uri="{FF2B5EF4-FFF2-40B4-BE49-F238E27FC236}">
                <a16:creationId xmlns:a16="http://schemas.microsoft.com/office/drawing/2014/main" id="{5A714B1C-C787-E1BB-1924-6E5928417249}"/>
              </a:ext>
            </a:extLst>
          </p:cNvPr>
          <p:cNvSpPr>
            <a:spLocks noGrp="1" noRot="1" noChangeArrowheads="1"/>
          </p:cNvSpPr>
          <p:nvPr>
            <p:ph type="title"/>
          </p:nvPr>
        </p:nvSpPr>
        <p:spPr/>
        <p:txBody>
          <a:bodyPr/>
          <a:lstStyle/>
          <a:p>
            <a:pPr eaLnBrk="1" hangingPunct="1"/>
            <a:r>
              <a:rPr lang="zh-CN" altLang="en-US"/>
              <a:t>实体的定义（</a:t>
            </a:r>
            <a:r>
              <a:rPr lang="en-US" altLang="zh-CN"/>
              <a:t>3/14</a:t>
            </a:r>
            <a:r>
              <a:rPr lang="zh-CN" altLang="en-US"/>
              <a:t>） </a:t>
            </a:r>
          </a:p>
        </p:txBody>
      </p:sp>
      <p:sp>
        <p:nvSpPr>
          <p:cNvPr id="614403" name="Rectangle 3">
            <a:extLst>
              <a:ext uri="{FF2B5EF4-FFF2-40B4-BE49-F238E27FC236}">
                <a16:creationId xmlns:a16="http://schemas.microsoft.com/office/drawing/2014/main" id="{AA2B50F5-365A-0E1C-A397-0F05C8C0B9CE}"/>
              </a:ext>
            </a:extLst>
          </p:cNvPr>
          <p:cNvSpPr>
            <a:spLocks noGrp="1" noRot="1" noChangeArrowheads="1"/>
          </p:cNvSpPr>
          <p:nvPr>
            <p:ph type="body" idx="1"/>
          </p:nvPr>
        </p:nvSpPr>
        <p:spPr>
          <a:xfrm>
            <a:off x="179388" y="1600200"/>
            <a:ext cx="8842375" cy="4498975"/>
          </a:xfrm>
        </p:spPr>
        <p:txBody>
          <a:bodyPr/>
          <a:lstStyle/>
          <a:p>
            <a:pPr eaLnBrk="1" hangingPunct="1"/>
            <a:r>
              <a:rPr lang="zh-CN" altLang="en-US"/>
              <a:t>正则形体的性质？</a:t>
            </a:r>
          </a:p>
          <a:p>
            <a:pPr lvl="1" eaLnBrk="1" hangingPunct="1"/>
            <a:r>
              <a:rPr lang="zh-CN" altLang="en-US"/>
              <a:t>（</a:t>
            </a:r>
            <a:r>
              <a:rPr lang="en-US" altLang="zh-CN"/>
              <a:t>1</a:t>
            </a:r>
            <a:r>
              <a:rPr lang="zh-CN" altLang="en-US"/>
              <a:t>）刚性</a:t>
            </a:r>
          </a:p>
          <a:p>
            <a:pPr lvl="2" eaLnBrk="1" hangingPunct="1"/>
            <a:r>
              <a:rPr lang="zh-CN" altLang="en-US"/>
              <a:t>不变形的实体，不能随实体的位置和方向而发生形状变化</a:t>
            </a:r>
          </a:p>
          <a:p>
            <a:pPr lvl="1" eaLnBrk="1" hangingPunct="1"/>
            <a:r>
              <a:rPr lang="zh-CN" altLang="en-US"/>
              <a:t>（</a:t>
            </a:r>
            <a:r>
              <a:rPr lang="en-US" altLang="zh-CN"/>
              <a:t>2</a:t>
            </a:r>
            <a:r>
              <a:rPr lang="zh-CN" altLang="en-US"/>
              <a:t>）维数的一致性</a:t>
            </a:r>
          </a:p>
          <a:p>
            <a:pPr lvl="2" eaLnBrk="1" hangingPunct="1"/>
            <a:r>
              <a:rPr lang="zh-CN" altLang="en-US"/>
              <a:t>三维空间中的实体的各部分均应是三维的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14403">
                                            <p:txEl>
                                              <p:pRg st="0" end="0"/>
                                            </p:txEl>
                                          </p:spTgt>
                                        </p:tgtEl>
                                        <p:attrNameLst>
                                          <p:attrName>style.visibility</p:attrName>
                                        </p:attrNameLst>
                                      </p:cBhvr>
                                      <p:to>
                                        <p:strVal val="visible"/>
                                      </p:to>
                                    </p:set>
                                    <p:animEffect transition="in" filter="wipe(left)">
                                      <p:cBhvr>
                                        <p:cTn id="7" dur="500"/>
                                        <p:tgtEl>
                                          <p:spTgt spid="6144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14403">
                                            <p:txEl>
                                              <p:pRg st="3" end="3"/>
                                            </p:txEl>
                                          </p:spTgt>
                                        </p:tgtEl>
                                        <p:attrNameLst>
                                          <p:attrName>style.visibility</p:attrName>
                                        </p:attrNameLst>
                                      </p:cBhvr>
                                      <p:to>
                                        <p:strVal val="visible"/>
                                      </p:to>
                                    </p:set>
                                    <p:animEffect transition="in" filter="wipe(left)">
                                      <p:cBhvr>
                                        <p:cTn id="12" dur="500"/>
                                        <p:tgtEl>
                                          <p:spTgt spid="61440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14403">
                                            <p:txEl>
                                              <p:pRg st="4" end="4"/>
                                            </p:txEl>
                                          </p:spTgt>
                                        </p:tgtEl>
                                        <p:attrNameLst>
                                          <p:attrName>style.visibility</p:attrName>
                                        </p:attrNameLst>
                                      </p:cBhvr>
                                      <p:to>
                                        <p:strVal val="visible"/>
                                      </p:to>
                                    </p:set>
                                    <p:animEffect transition="in" filter="wipe(left)">
                                      <p:cBhvr>
                                        <p:cTn id="17" dur="500"/>
                                        <p:tgtEl>
                                          <p:spTgt spid="61440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14403">
                                            <p:txEl>
                                              <p:pRg st="1" end="1"/>
                                            </p:txEl>
                                          </p:spTgt>
                                        </p:tgtEl>
                                        <p:attrNameLst>
                                          <p:attrName>style.visibility</p:attrName>
                                        </p:attrNameLst>
                                      </p:cBhvr>
                                      <p:to>
                                        <p:strVal val="visible"/>
                                      </p:to>
                                    </p:set>
                                    <p:animEffect transition="in" filter="wipe(left)">
                                      <p:cBhvr>
                                        <p:cTn id="22" dur="500"/>
                                        <p:tgtEl>
                                          <p:spTgt spid="614403">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14403">
                                            <p:txEl>
                                              <p:pRg st="2" end="2"/>
                                            </p:txEl>
                                          </p:spTgt>
                                        </p:tgtEl>
                                        <p:attrNameLst>
                                          <p:attrName>style.visibility</p:attrName>
                                        </p:attrNameLst>
                                      </p:cBhvr>
                                      <p:to>
                                        <p:strVal val="visible"/>
                                      </p:to>
                                    </p:set>
                                    <p:animEffect transition="in" filter="wipe(left)">
                                      <p:cBhvr>
                                        <p:cTn id="27" dur="500"/>
                                        <p:tgtEl>
                                          <p:spTgt spid="6144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页脚占位符 4">
            <a:extLst>
              <a:ext uri="{FF2B5EF4-FFF2-40B4-BE49-F238E27FC236}">
                <a16:creationId xmlns:a16="http://schemas.microsoft.com/office/drawing/2014/main" id="{FEAA95D8-3EC6-2B95-F558-64F4FA979F2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29699" name="灯片编号占位符 5">
            <a:extLst>
              <a:ext uri="{FF2B5EF4-FFF2-40B4-BE49-F238E27FC236}">
                <a16:creationId xmlns:a16="http://schemas.microsoft.com/office/drawing/2014/main" id="{339835EF-C70E-59DD-18AF-2BCB864FE5C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962C661-51B5-4C4F-889C-7A0E95295369}" type="slidenum">
              <a:rPr lang="en-US" altLang="zh-CN" sz="1400" b="0"/>
              <a:pPr>
                <a:spcBef>
                  <a:spcPct val="0"/>
                </a:spcBef>
                <a:buClrTx/>
                <a:buSzTx/>
                <a:buFontTx/>
                <a:buNone/>
              </a:pPr>
              <a:t>24</a:t>
            </a:fld>
            <a:endParaRPr lang="en-US" altLang="zh-CN" sz="1400" b="0"/>
          </a:p>
        </p:txBody>
      </p:sp>
      <p:graphicFrame>
        <p:nvGraphicFramePr>
          <p:cNvPr id="575518" name="Group 30">
            <a:extLst>
              <a:ext uri="{FF2B5EF4-FFF2-40B4-BE49-F238E27FC236}">
                <a16:creationId xmlns:a16="http://schemas.microsoft.com/office/drawing/2014/main" id="{82E98CD5-7B7E-25AC-FC71-FB6AEBC755FA}"/>
              </a:ext>
            </a:extLst>
          </p:cNvPr>
          <p:cNvGraphicFramePr>
            <a:graphicFrameLocks noGrp="1"/>
          </p:cNvGraphicFramePr>
          <p:nvPr>
            <p:ph idx="1"/>
          </p:nvPr>
        </p:nvGraphicFramePr>
        <p:xfrm>
          <a:off x="301625" y="1600200"/>
          <a:ext cx="8540750" cy="2857688"/>
        </p:xfrm>
        <a:graphic>
          <a:graphicData uri="http://schemas.openxmlformats.org/drawingml/2006/table">
            <a:tbl>
              <a:tblPr/>
              <a:tblGrid>
                <a:gridCol w="1390650">
                  <a:extLst>
                    <a:ext uri="{9D8B030D-6E8A-4147-A177-3AD203B41FA5}">
                      <a16:colId xmlns:a16="http://schemas.microsoft.com/office/drawing/2014/main" val="20000"/>
                    </a:ext>
                  </a:extLst>
                </a:gridCol>
                <a:gridCol w="4141788">
                  <a:extLst>
                    <a:ext uri="{9D8B030D-6E8A-4147-A177-3AD203B41FA5}">
                      <a16:colId xmlns:a16="http://schemas.microsoft.com/office/drawing/2014/main" val="20001"/>
                    </a:ext>
                  </a:extLst>
                </a:gridCol>
                <a:gridCol w="3008312">
                  <a:extLst>
                    <a:ext uri="{9D8B030D-6E8A-4147-A177-3AD203B41FA5}">
                      <a16:colId xmlns:a16="http://schemas.microsoft.com/office/drawing/2014/main" val="20002"/>
                    </a:ext>
                  </a:extLst>
                </a:gridCol>
              </a:tblGrid>
              <a:tr h="3888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几何元素 </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正则形体 </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非正则形体 </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2287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1" lang="en-US" altLang="zh-CN" sz="1600" b="1" i="0" u="none" strike="noStrike" cap="none" normalizeH="0" baseline="0">
                        <a:ln>
                          <a:noFill/>
                        </a:ln>
                        <a:solidFill>
                          <a:schemeClr val="tx1"/>
                        </a:solidFill>
                        <a:effectLst/>
                        <a:latin typeface="Arial"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面 </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1" lang="en-US" altLang="zh-CN" sz="1600" b="1" i="0" u="none" strike="noStrike" cap="none" normalizeH="0" baseline="0">
                        <a:ln>
                          <a:noFill/>
                        </a:ln>
                        <a:solidFill>
                          <a:schemeClr val="tx1"/>
                        </a:solidFill>
                        <a:effectLst/>
                        <a:latin typeface="Arial"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是形体表面的一部分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rPr>
                        <a:t>      不允许存在悬面</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可以是形体表面的一部分，也可以是形体内的一部分，也可以与形体相分离。 </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287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1" lang="en-US" altLang="zh-CN" sz="1600" b="1" i="0" u="none" strike="noStrike" cap="none" normalizeH="0" baseline="0">
                        <a:ln>
                          <a:noFill/>
                        </a:ln>
                        <a:solidFill>
                          <a:schemeClr val="tx1"/>
                        </a:solidFill>
                        <a:effectLst/>
                        <a:latin typeface="Arial"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边 </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1" lang="en-US" altLang="zh-CN" sz="1600" b="1" i="0" u="none" strike="noStrike" cap="none" normalizeH="0" baseline="0">
                        <a:ln>
                          <a:noFill/>
                        </a:ln>
                        <a:solidFill>
                          <a:schemeClr val="tx1"/>
                        </a:solidFill>
                        <a:effectLst/>
                        <a:latin typeface="Arial"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只有两个邻面</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rPr>
                        <a:t>     不允许存在悬边</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可以有多个邻面、一个邻面或没有邻面。 </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287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1" lang="en-US" altLang="zh-CN" sz="1600" b="1" i="0" u="none" strike="noStrike" cap="none" normalizeH="0" baseline="0">
                        <a:ln>
                          <a:noFill/>
                        </a:ln>
                        <a:solidFill>
                          <a:schemeClr val="tx1"/>
                        </a:solidFill>
                        <a:effectLst/>
                        <a:latin typeface="Arial"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点 </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1" lang="en-US" altLang="zh-CN" sz="1600" b="1" i="0" u="none" strike="noStrike" cap="none" normalizeH="0" baseline="0">
                        <a:ln>
                          <a:noFill/>
                        </a:ln>
                        <a:solidFill>
                          <a:schemeClr val="tx1"/>
                        </a:solidFill>
                        <a:effectLst/>
                        <a:latin typeface="Arial"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至少和三个面（或三条边）邻接</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rPr>
                        <a:t>     不允许存在孤立点</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可以与多个面（或边）邻接，也可以是聚集体、聚集面、聚集边或孤立点。 </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9722" name="Rectangle 24">
            <a:extLst>
              <a:ext uri="{FF2B5EF4-FFF2-40B4-BE49-F238E27FC236}">
                <a16:creationId xmlns:a16="http://schemas.microsoft.com/office/drawing/2014/main" id="{11DE2E59-A0A6-FCA4-DB09-21F75E43474B}"/>
              </a:ext>
            </a:extLst>
          </p:cNvPr>
          <p:cNvSpPr>
            <a:spLocks noGrp="1" noRot="1" noChangeArrowheads="1"/>
          </p:cNvSpPr>
          <p:nvPr>
            <p:ph type="title"/>
          </p:nvPr>
        </p:nvSpPr>
        <p:spPr>
          <a:noFill/>
        </p:spPr>
        <p:txBody>
          <a:bodyPr/>
          <a:lstStyle/>
          <a:p>
            <a:pPr eaLnBrk="1" hangingPunct="1"/>
            <a:r>
              <a:rPr lang="zh-CN" altLang="en-US"/>
              <a:t>实体的定义（</a:t>
            </a:r>
            <a:r>
              <a:rPr lang="en-US" altLang="zh-CN"/>
              <a:t>8/14</a:t>
            </a:r>
            <a:r>
              <a:rPr lang="zh-CN" altLang="en-US"/>
              <a:t>） </a:t>
            </a:r>
          </a:p>
        </p:txBody>
      </p:sp>
      <p:pic>
        <p:nvPicPr>
          <p:cNvPr id="29723" name="Picture 31" descr="les7731">
            <a:extLst>
              <a:ext uri="{FF2B5EF4-FFF2-40B4-BE49-F238E27FC236}">
                <a16:creationId xmlns:a16="http://schemas.microsoft.com/office/drawing/2014/main" id="{2911458A-80F6-849A-5AFC-4CDB609E48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4516156"/>
            <a:ext cx="4334545" cy="2106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页脚占位符 4">
            <a:extLst>
              <a:ext uri="{FF2B5EF4-FFF2-40B4-BE49-F238E27FC236}">
                <a16:creationId xmlns:a16="http://schemas.microsoft.com/office/drawing/2014/main" id="{79E37DC7-C35B-6C30-E498-8B567515492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30723" name="灯片编号占位符 5">
            <a:extLst>
              <a:ext uri="{FF2B5EF4-FFF2-40B4-BE49-F238E27FC236}">
                <a16:creationId xmlns:a16="http://schemas.microsoft.com/office/drawing/2014/main" id="{AACE2B3A-D9E3-7D64-7450-639B8D7F816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9A8DF6A-2EA9-423D-A449-20B0D1F57666}" type="slidenum">
              <a:rPr lang="en-US" altLang="zh-CN" sz="1400" b="0"/>
              <a:pPr>
                <a:spcBef>
                  <a:spcPct val="0"/>
                </a:spcBef>
                <a:buClrTx/>
                <a:buSzTx/>
                <a:buFontTx/>
                <a:buNone/>
              </a:pPr>
              <a:t>25</a:t>
            </a:fld>
            <a:endParaRPr lang="en-US" altLang="zh-CN" sz="1400" b="0"/>
          </a:p>
        </p:txBody>
      </p:sp>
      <p:sp>
        <p:nvSpPr>
          <p:cNvPr id="30724" name="Rectangle 2">
            <a:extLst>
              <a:ext uri="{FF2B5EF4-FFF2-40B4-BE49-F238E27FC236}">
                <a16:creationId xmlns:a16="http://schemas.microsoft.com/office/drawing/2014/main" id="{E303E3A2-9B3A-9F35-4BD7-F6363E1005AF}"/>
              </a:ext>
            </a:extLst>
          </p:cNvPr>
          <p:cNvSpPr>
            <a:spLocks noGrp="1" noRot="1" noChangeArrowheads="1"/>
          </p:cNvSpPr>
          <p:nvPr>
            <p:ph type="title"/>
          </p:nvPr>
        </p:nvSpPr>
        <p:spPr/>
        <p:txBody>
          <a:bodyPr/>
          <a:lstStyle/>
          <a:p>
            <a:pPr eaLnBrk="1" hangingPunct="1"/>
            <a:r>
              <a:rPr lang="zh-CN" altLang="en-US"/>
              <a:t>实体的定义（</a:t>
            </a:r>
            <a:r>
              <a:rPr lang="en-US" altLang="zh-CN"/>
              <a:t>4/14</a:t>
            </a:r>
            <a:r>
              <a:rPr lang="zh-CN" altLang="en-US"/>
              <a:t>） </a:t>
            </a:r>
          </a:p>
        </p:txBody>
      </p:sp>
      <p:sp>
        <p:nvSpPr>
          <p:cNvPr id="615427" name="Rectangle 3">
            <a:extLst>
              <a:ext uri="{FF2B5EF4-FFF2-40B4-BE49-F238E27FC236}">
                <a16:creationId xmlns:a16="http://schemas.microsoft.com/office/drawing/2014/main" id="{27313DDC-B841-67D5-79E7-6C77C491837C}"/>
              </a:ext>
            </a:extLst>
          </p:cNvPr>
          <p:cNvSpPr>
            <a:spLocks noGrp="1" noRot="1" noChangeArrowheads="1"/>
          </p:cNvSpPr>
          <p:nvPr>
            <p:ph type="body" idx="1"/>
          </p:nvPr>
        </p:nvSpPr>
        <p:spPr>
          <a:xfrm>
            <a:off x="179388" y="1600200"/>
            <a:ext cx="8842375" cy="4498975"/>
          </a:xfrm>
        </p:spPr>
        <p:txBody>
          <a:bodyPr/>
          <a:lstStyle/>
          <a:p>
            <a:pPr eaLnBrk="1" hangingPunct="1"/>
            <a:r>
              <a:rPr lang="zh-CN" altLang="en-US"/>
              <a:t>正则形体的性质？</a:t>
            </a:r>
          </a:p>
          <a:p>
            <a:pPr lvl="1" eaLnBrk="1" hangingPunct="1"/>
            <a:r>
              <a:rPr lang="zh-CN" altLang="en-US"/>
              <a:t>（</a:t>
            </a:r>
            <a:r>
              <a:rPr lang="en-US" altLang="zh-CN"/>
              <a:t>3</a:t>
            </a:r>
            <a:r>
              <a:rPr lang="zh-CN" altLang="en-US"/>
              <a:t>）有限性</a:t>
            </a:r>
          </a:p>
          <a:p>
            <a:pPr lvl="2" eaLnBrk="1" hangingPunct="1"/>
            <a:r>
              <a:rPr lang="zh-CN" altLang="en-US"/>
              <a:t>一个实体必须占据有限的三维空间</a:t>
            </a:r>
          </a:p>
          <a:p>
            <a:pPr lvl="1" eaLnBrk="1" hangingPunct="1"/>
            <a:r>
              <a:rPr lang="zh-CN" altLang="en-US"/>
              <a:t>（</a:t>
            </a:r>
            <a:r>
              <a:rPr lang="en-US" altLang="zh-CN"/>
              <a:t>4</a:t>
            </a:r>
            <a:r>
              <a:rPr lang="zh-CN" altLang="en-US"/>
              <a:t>）边界的确定性</a:t>
            </a:r>
          </a:p>
          <a:p>
            <a:pPr lvl="2" eaLnBrk="1" hangingPunct="1"/>
            <a:r>
              <a:rPr lang="zh-CN" altLang="en-US"/>
              <a:t>根据实体的边界能区分出实体的内部和外部</a:t>
            </a:r>
          </a:p>
          <a:p>
            <a:pPr lvl="1" eaLnBrk="1" hangingPunct="1"/>
            <a:r>
              <a:rPr lang="zh-CN" altLang="en-US"/>
              <a:t>（</a:t>
            </a:r>
            <a:r>
              <a:rPr lang="en-US" altLang="zh-CN"/>
              <a:t>5</a:t>
            </a:r>
            <a:r>
              <a:rPr lang="zh-CN" altLang="en-US"/>
              <a:t>）封闭性</a:t>
            </a:r>
          </a:p>
          <a:p>
            <a:pPr lvl="2" eaLnBrk="1" hangingPunct="1"/>
            <a:r>
              <a:rPr lang="zh-CN" altLang="en-US"/>
              <a:t>经过一系列刚体运动和任意次序的集合运算之后，实体仍保持其同等的有效性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15427">
                                            <p:txEl>
                                              <p:pRg st="0" end="0"/>
                                            </p:txEl>
                                          </p:spTgt>
                                        </p:tgtEl>
                                        <p:attrNameLst>
                                          <p:attrName>style.visibility</p:attrName>
                                        </p:attrNameLst>
                                      </p:cBhvr>
                                      <p:to>
                                        <p:strVal val="visible"/>
                                      </p:to>
                                    </p:set>
                                    <p:animEffect transition="in" filter="wipe(left)">
                                      <p:cBhvr>
                                        <p:cTn id="7" dur="500"/>
                                        <p:tgtEl>
                                          <p:spTgt spid="6154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15427">
                                            <p:txEl>
                                              <p:pRg st="1" end="1"/>
                                            </p:txEl>
                                          </p:spTgt>
                                        </p:tgtEl>
                                        <p:attrNameLst>
                                          <p:attrName>style.visibility</p:attrName>
                                        </p:attrNameLst>
                                      </p:cBhvr>
                                      <p:to>
                                        <p:strVal val="visible"/>
                                      </p:to>
                                    </p:set>
                                    <p:animEffect transition="in" filter="wipe(left)">
                                      <p:cBhvr>
                                        <p:cTn id="12" dur="500"/>
                                        <p:tgtEl>
                                          <p:spTgt spid="6154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15427">
                                            <p:txEl>
                                              <p:pRg st="2" end="2"/>
                                            </p:txEl>
                                          </p:spTgt>
                                        </p:tgtEl>
                                        <p:attrNameLst>
                                          <p:attrName>style.visibility</p:attrName>
                                        </p:attrNameLst>
                                      </p:cBhvr>
                                      <p:to>
                                        <p:strVal val="visible"/>
                                      </p:to>
                                    </p:set>
                                    <p:animEffect transition="in" filter="wipe(left)">
                                      <p:cBhvr>
                                        <p:cTn id="17" dur="500"/>
                                        <p:tgtEl>
                                          <p:spTgt spid="6154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15427">
                                            <p:txEl>
                                              <p:pRg st="3" end="3"/>
                                            </p:txEl>
                                          </p:spTgt>
                                        </p:tgtEl>
                                        <p:attrNameLst>
                                          <p:attrName>style.visibility</p:attrName>
                                        </p:attrNameLst>
                                      </p:cBhvr>
                                      <p:to>
                                        <p:strVal val="visible"/>
                                      </p:to>
                                    </p:set>
                                    <p:animEffect transition="in" filter="wipe(left)">
                                      <p:cBhvr>
                                        <p:cTn id="22" dur="500"/>
                                        <p:tgtEl>
                                          <p:spTgt spid="6154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15427">
                                            <p:txEl>
                                              <p:pRg st="4" end="4"/>
                                            </p:txEl>
                                          </p:spTgt>
                                        </p:tgtEl>
                                        <p:attrNameLst>
                                          <p:attrName>style.visibility</p:attrName>
                                        </p:attrNameLst>
                                      </p:cBhvr>
                                      <p:to>
                                        <p:strVal val="visible"/>
                                      </p:to>
                                    </p:set>
                                    <p:animEffect transition="in" filter="wipe(left)">
                                      <p:cBhvr>
                                        <p:cTn id="27" dur="500"/>
                                        <p:tgtEl>
                                          <p:spTgt spid="61542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15427">
                                            <p:txEl>
                                              <p:pRg st="5" end="5"/>
                                            </p:txEl>
                                          </p:spTgt>
                                        </p:tgtEl>
                                        <p:attrNameLst>
                                          <p:attrName>style.visibility</p:attrName>
                                        </p:attrNameLst>
                                      </p:cBhvr>
                                      <p:to>
                                        <p:strVal val="visible"/>
                                      </p:to>
                                    </p:set>
                                    <p:animEffect transition="in" filter="wipe(left)">
                                      <p:cBhvr>
                                        <p:cTn id="32" dur="500"/>
                                        <p:tgtEl>
                                          <p:spTgt spid="61542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15427">
                                            <p:txEl>
                                              <p:pRg st="6" end="6"/>
                                            </p:txEl>
                                          </p:spTgt>
                                        </p:tgtEl>
                                        <p:attrNameLst>
                                          <p:attrName>style.visibility</p:attrName>
                                        </p:attrNameLst>
                                      </p:cBhvr>
                                      <p:to>
                                        <p:strVal val="visible"/>
                                      </p:to>
                                    </p:set>
                                    <p:animEffect transition="in" filter="wipe(left)">
                                      <p:cBhvr>
                                        <p:cTn id="37" dur="500"/>
                                        <p:tgtEl>
                                          <p:spTgt spid="6154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页脚占位符 4">
            <a:extLst>
              <a:ext uri="{FF2B5EF4-FFF2-40B4-BE49-F238E27FC236}">
                <a16:creationId xmlns:a16="http://schemas.microsoft.com/office/drawing/2014/main" id="{F02EBA7E-BFF2-FE32-A9E0-DD9BCA32FD8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31747" name="灯片编号占位符 5">
            <a:extLst>
              <a:ext uri="{FF2B5EF4-FFF2-40B4-BE49-F238E27FC236}">
                <a16:creationId xmlns:a16="http://schemas.microsoft.com/office/drawing/2014/main" id="{0CFDD472-2164-CD6F-D902-7C04EDAB9BB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0AD6528-3F5B-4A2C-B3D1-D227CF72CF9F}" type="slidenum">
              <a:rPr lang="en-US" altLang="zh-CN" sz="1400" b="0"/>
              <a:pPr>
                <a:spcBef>
                  <a:spcPct val="0"/>
                </a:spcBef>
                <a:buClrTx/>
                <a:buSzTx/>
                <a:buFontTx/>
                <a:buNone/>
              </a:pPr>
              <a:t>26</a:t>
            </a:fld>
            <a:endParaRPr lang="en-US" altLang="zh-CN" sz="1400" b="0"/>
          </a:p>
        </p:txBody>
      </p:sp>
      <p:sp>
        <p:nvSpPr>
          <p:cNvPr id="31748" name="Rectangle 2">
            <a:extLst>
              <a:ext uri="{FF2B5EF4-FFF2-40B4-BE49-F238E27FC236}">
                <a16:creationId xmlns:a16="http://schemas.microsoft.com/office/drawing/2014/main" id="{A2038FD0-C862-4379-573F-32DD51449864}"/>
              </a:ext>
            </a:extLst>
          </p:cNvPr>
          <p:cNvSpPr>
            <a:spLocks noGrp="1" noRot="1" noChangeArrowheads="1"/>
          </p:cNvSpPr>
          <p:nvPr>
            <p:ph type="title"/>
          </p:nvPr>
        </p:nvSpPr>
        <p:spPr/>
        <p:txBody>
          <a:bodyPr/>
          <a:lstStyle/>
          <a:p>
            <a:pPr eaLnBrk="1" hangingPunct="1"/>
            <a:r>
              <a:rPr lang="zh-CN" altLang="en-US"/>
              <a:t>实体的定义（</a:t>
            </a:r>
            <a:r>
              <a:rPr lang="en-US" altLang="zh-CN"/>
              <a:t>4/14</a:t>
            </a:r>
            <a:r>
              <a:rPr lang="zh-CN" altLang="en-US"/>
              <a:t>） </a:t>
            </a:r>
          </a:p>
        </p:txBody>
      </p:sp>
      <p:sp>
        <p:nvSpPr>
          <p:cNvPr id="616451" name="Rectangle 3">
            <a:extLst>
              <a:ext uri="{FF2B5EF4-FFF2-40B4-BE49-F238E27FC236}">
                <a16:creationId xmlns:a16="http://schemas.microsoft.com/office/drawing/2014/main" id="{05AC4F14-A91D-3FCE-6F37-7F23E53879AE}"/>
              </a:ext>
            </a:extLst>
          </p:cNvPr>
          <p:cNvSpPr>
            <a:spLocks noGrp="1" noRot="1" noChangeArrowheads="1"/>
          </p:cNvSpPr>
          <p:nvPr>
            <p:ph type="body" idx="1"/>
          </p:nvPr>
        </p:nvSpPr>
        <p:spPr>
          <a:xfrm>
            <a:off x="179388" y="1600200"/>
            <a:ext cx="8842375" cy="4498975"/>
          </a:xfrm>
        </p:spPr>
        <p:txBody>
          <a:bodyPr/>
          <a:lstStyle/>
          <a:p>
            <a:pPr eaLnBrk="1" hangingPunct="1"/>
            <a:r>
              <a:rPr lang="zh-CN" altLang="en-US"/>
              <a:t>正则形体的表面的性质 </a:t>
            </a:r>
          </a:p>
          <a:p>
            <a:pPr lvl="1" eaLnBrk="1" hangingPunct="1"/>
            <a:r>
              <a:rPr lang="zh-CN" altLang="en-US"/>
              <a:t>（</a:t>
            </a:r>
            <a:r>
              <a:rPr lang="en-US" altLang="zh-CN"/>
              <a:t>1</a:t>
            </a:r>
            <a:r>
              <a:rPr lang="zh-CN" altLang="en-US"/>
              <a:t>）连通性</a:t>
            </a:r>
          </a:p>
          <a:p>
            <a:pPr lvl="2" eaLnBrk="1" hangingPunct="1"/>
            <a:r>
              <a:rPr lang="zh-CN" altLang="en-US"/>
              <a:t>位于实体表面上的任意两个点都可用实体表面上的一条路经连接起来</a:t>
            </a:r>
          </a:p>
          <a:p>
            <a:pPr lvl="1" eaLnBrk="1" hangingPunct="1"/>
            <a:r>
              <a:rPr lang="zh-CN" altLang="en-US"/>
              <a:t>（</a:t>
            </a:r>
            <a:r>
              <a:rPr lang="en-US" altLang="zh-CN"/>
              <a:t>2</a:t>
            </a:r>
            <a:r>
              <a:rPr lang="zh-CN" altLang="en-US"/>
              <a:t>）有界性</a:t>
            </a:r>
          </a:p>
          <a:p>
            <a:pPr lvl="2" eaLnBrk="1" hangingPunct="1"/>
            <a:r>
              <a:rPr lang="zh-CN" altLang="en-US"/>
              <a:t>实体在有限空间内是可定义的，即实体表面可将空间分成互不连通的两个区域，其中一个区域是有界的。</a:t>
            </a:r>
          </a:p>
          <a:p>
            <a:pPr lvl="1" eaLnBrk="1" hangingPunct="1">
              <a:buFont typeface="Wingdings" panose="05000000000000000000" pitchFamily="2" charset="2"/>
              <a:buNone/>
            </a:pP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16451">
                                            <p:txEl>
                                              <p:pRg st="0" end="0"/>
                                            </p:txEl>
                                          </p:spTgt>
                                        </p:tgtEl>
                                        <p:attrNameLst>
                                          <p:attrName>style.visibility</p:attrName>
                                        </p:attrNameLst>
                                      </p:cBhvr>
                                      <p:to>
                                        <p:strVal val="visible"/>
                                      </p:to>
                                    </p:set>
                                    <p:animEffect transition="in" filter="wipe(left)">
                                      <p:cBhvr>
                                        <p:cTn id="7" dur="500"/>
                                        <p:tgtEl>
                                          <p:spTgt spid="6164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16451">
                                            <p:txEl>
                                              <p:pRg st="1" end="1"/>
                                            </p:txEl>
                                          </p:spTgt>
                                        </p:tgtEl>
                                        <p:attrNameLst>
                                          <p:attrName>style.visibility</p:attrName>
                                        </p:attrNameLst>
                                      </p:cBhvr>
                                      <p:to>
                                        <p:strVal val="visible"/>
                                      </p:to>
                                    </p:set>
                                    <p:animEffect transition="in" filter="wipe(left)">
                                      <p:cBhvr>
                                        <p:cTn id="12" dur="500"/>
                                        <p:tgtEl>
                                          <p:spTgt spid="6164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16451">
                                            <p:txEl>
                                              <p:pRg st="2" end="2"/>
                                            </p:txEl>
                                          </p:spTgt>
                                        </p:tgtEl>
                                        <p:attrNameLst>
                                          <p:attrName>style.visibility</p:attrName>
                                        </p:attrNameLst>
                                      </p:cBhvr>
                                      <p:to>
                                        <p:strVal val="visible"/>
                                      </p:to>
                                    </p:set>
                                    <p:animEffect transition="in" filter="wipe(left)">
                                      <p:cBhvr>
                                        <p:cTn id="17" dur="500"/>
                                        <p:tgtEl>
                                          <p:spTgt spid="6164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16451">
                                            <p:txEl>
                                              <p:pRg st="3" end="3"/>
                                            </p:txEl>
                                          </p:spTgt>
                                        </p:tgtEl>
                                        <p:attrNameLst>
                                          <p:attrName>style.visibility</p:attrName>
                                        </p:attrNameLst>
                                      </p:cBhvr>
                                      <p:to>
                                        <p:strVal val="visible"/>
                                      </p:to>
                                    </p:set>
                                    <p:animEffect transition="in" filter="wipe(left)">
                                      <p:cBhvr>
                                        <p:cTn id="22" dur="500"/>
                                        <p:tgtEl>
                                          <p:spTgt spid="6164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16451">
                                            <p:txEl>
                                              <p:pRg st="4" end="4"/>
                                            </p:txEl>
                                          </p:spTgt>
                                        </p:tgtEl>
                                        <p:attrNameLst>
                                          <p:attrName>style.visibility</p:attrName>
                                        </p:attrNameLst>
                                      </p:cBhvr>
                                      <p:to>
                                        <p:strVal val="visible"/>
                                      </p:to>
                                    </p:set>
                                    <p:animEffect transition="in" filter="wipe(left)">
                                      <p:cBhvr>
                                        <p:cTn id="27" dur="500"/>
                                        <p:tgtEl>
                                          <p:spTgt spid="6164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页脚占位符 4">
            <a:extLst>
              <a:ext uri="{FF2B5EF4-FFF2-40B4-BE49-F238E27FC236}">
                <a16:creationId xmlns:a16="http://schemas.microsoft.com/office/drawing/2014/main" id="{2DD93339-0787-4CAF-5F34-A97F95BA68A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32771" name="灯片编号占位符 5">
            <a:extLst>
              <a:ext uri="{FF2B5EF4-FFF2-40B4-BE49-F238E27FC236}">
                <a16:creationId xmlns:a16="http://schemas.microsoft.com/office/drawing/2014/main" id="{7A417DCC-3ADC-E993-3F23-741C14DD4C9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85BE234-974C-4CE1-85AB-88A2A375C9F8}" type="slidenum">
              <a:rPr lang="en-US" altLang="zh-CN" sz="1400" b="0"/>
              <a:pPr>
                <a:spcBef>
                  <a:spcPct val="0"/>
                </a:spcBef>
                <a:buClrTx/>
                <a:buSzTx/>
                <a:buFontTx/>
                <a:buNone/>
              </a:pPr>
              <a:t>27</a:t>
            </a:fld>
            <a:endParaRPr lang="en-US" altLang="zh-CN" sz="1400" b="0"/>
          </a:p>
        </p:txBody>
      </p:sp>
      <p:sp>
        <p:nvSpPr>
          <p:cNvPr id="32772" name="Rectangle 2">
            <a:extLst>
              <a:ext uri="{FF2B5EF4-FFF2-40B4-BE49-F238E27FC236}">
                <a16:creationId xmlns:a16="http://schemas.microsoft.com/office/drawing/2014/main" id="{51B20922-4673-44D8-EC98-7F8A15A22562}"/>
              </a:ext>
            </a:extLst>
          </p:cNvPr>
          <p:cNvSpPr>
            <a:spLocks noGrp="1" noRot="1" noChangeArrowheads="1"/>
          </p:cNvSpPr>
          <p:nvPr>
            <p:ph type="title"/>
          </p:nvPr>
        </p:nvSpPr>
        <p:spPr/>
        <p:txBody>
          <a:bodyPr/>
          <a:lstStyle/>
          <a:p>
            <a:pPr eaLnBrk="1" hangingPunct="1"/>
            <a:r>
              <a:rPr lang="zh-CN" altLang="en-US"/>
              <a:t>实体的定义（</a:t>
            </a:r>
            <a:r>
              <a:rPr lang="en-US" altLang="zh-CN"/>
              <a:t>4/14</a:t>
            </a:r>
            <a:r>
              <a:rPr lang="zh-CN" altLang="en-US"/>
              <a:t>） </a:t>
            </a:r>
          </a:p>
        </p:txBody>
      </p:sp>
      <p:sp>
        <p:nvSpPr>
          <p:cNvPr id="617475" name="Rectangle 3">
            <a:extLst>
              <a:ext uri="{FF2B5EF4-FFF2-40B4-BE49-F238E27FC236}">
                <a16:creationId xmlns:a16="http://schemas.microsoft.com/office/drawing/2014/main" id="{B3BFD370-3C91-1170-6145-6512F309A06D}"/>
              </a:ext>
            </a:extLst>
          </p:cNvPr>
          <p:cNvSpPr>
            <a:spLocks noGrp="1" noRot="1" noChangeArrowheads="1"/>
          </p:cNvSpPr>
          <p:nvPr>
            <p:ph type="body" idx="1"/>
          </p:nvPr>
        </p:nvSpPr>
        <p:spPr>
          <a:xfrm>
            <a:off x="179388" y="1600200"/>
            <a:ext cx="8842375" cy="4498975"/>
          </a:xfrm>
        </p:spPr>
        <p:txBody>
          <a:bodyPr/>
          <a:lstStyle/>
          <a:p>
            <a:pPr eaLnBrk="1" hangingPunct="1"/>
            <a:r>
              <a:rPr lang="zh-CN" altLang="en-US"/>
              <a:t>正则形体的表面的性质 </a:t>
            </a:r>
          </a:p>
          <a:p>
            <a:pPr lvl="1" eaLnBrk="1" hangingPunct="1"/>
            <a:r>
              <a:rPr lang="zh-CN" altLang="en-US"/>
              <a:t>（</a:t>
            </a:r>
            <a:r>
              <a:rPr lang="en-US" altLang="zh-CN"/>
              <a:t>3</a:t>
            </a:r>
            <a:r>
              <a:rPr lang="zh-CN" altLang="en-US"/>
              <a:t>）非自交性</a:t>
            </a:r>
          </a:p>
          <a:p>
            <a:pPr lvl="2" eaLnBrk="1" hangingPunct="1"/>
            <a:r>
              <a:rPr lang="zh-CN" altLang="en-US"/>
              <a:t>实体的表面不能自交</a:t>
            </a:r>
          </a:p>
          <a:p>
            <a:pPr lvl="2" eaLnBrk="1" hangingPunct="1"/>
            <a:r>
              <a:rPr lang="zh-CN" altLang="en-US"/>
              <a:t>克莱茵瓶（</a:t>
            </a:r>
            <a:r>
              <a:rPr lang="en-US" altLang="zh-CN"/>
              <a:t>Klein Bottle</a:t>
            </a:r>
            <a:r>
              <a:rPr lang="zh-CN" altLang="en-US"/>
              <a:t>）就是一个自交且不可定向的封闭曲面 </a:t>
            </a:r>
          </a:p>
          <a:p>
            <a:pPr lvl="1" eaLnBrk="1" hangingPunct="1"/>
            <a:r>
              <a:rPr lang="zh-CN" altLang="en-US"/>
              <a:t>（</a:t>
            </a:r>
            <a:r>
              <a:rPr lang="en-US" altLang="zh-CN"/>
              <a:t>4</a:t>
            </a:r>
            <a:r>
              <a:rPr lang="zh-CN" altLang="en-US"/>
              <a:t>）可定向性</a:t>
            </a:r>
          </a:p>
          <a:p>
            <a:pPr lvl="2" eaLnBrk="1" hangingPunct="1"/>
            <a:r>
              <a:rPr lang="zh-CN" altLang="en-US"/>
              <a:t>表面的两侧可明确地定义出属于实体的内侧还是外侧</a:t>
            </a:r>
          </a:p>
          <a:p>
            <a:pPr lvl="2" eaLnBrk="1" hangingPunct="1"/>
            <a:r>
              <a:rPr lang="zh-CN" altLang="en-US"/>
              <a:t>莫比乌斯带（</a:t>
            </a:r>
            <a:r>
              <a:rPr lang="en-US" altLang="zh-CN"/>
              <a:t>Mobius Band</a:t>
            </a:r>
            <a:r>
              <a:rPr lang="zh-CN" altLang="en-US"/>
              <a:t>）则是一个单边不可定向的例子  </a:t>
            </a:r>
          </a:p>
          <a:p>
            <a:pPr lvl="2" eaLnBrk="1" hangingPunct="1"/>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17475">
                                            <p:txEl>
                                              <p:pRg st="0" end="0"/>
                                            </p:txEl>
                                          </p:spTgt>
                                        </p:tgtEl>
                                        <p:attrNameLst>
                                          <p:attrName>style.visibility</p:attrName>
                                        </p:attrNameLst>
                                      </p:cBhvr>
                                      <p:to>
                                        <p:strVal val="visible"/>
                                      </p:to>
                                    </p:set>
                                    <p:animEffect transition="in" filter="wipe(left)">
                                      <p:cBhvr>
                                        <p:cTn id="7" dur="500"/>
                                        <p:tgtEl>
                                          <p:spTgt spid="6174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17475">
                                            <p:txEl>
                                              <p:pRg st="1" end="1"/>
                                            </p:txEl>
                                          </p:spTgt>
                                        </p:tgtEl>
                                        <p:attrNameLst>
                                          <p:attrName>style.visibility</p:attrName>
                                        </p:attrNameLst>
                                      </p:cBhvr>
                                      <p:to>
                                        <p:strVal val="visible"/>
                                      </p:to>
                                    </p:set>
                                    <p:animEffect transition="in" filter="wipe(left)">
                                      <p:cBhvr>
                                        <p:cTn id="12" dur="500"/>
                                        <p:tgtEl>
                                          <p:spTgt spid="6174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17475">
                                            <p:txEl>
                                              <p:pRg st="2" end="2"/>
                                            </p:txEl>
                                          </p:spTgt>
                                        </p:tgtEl>
                                        <p:attrNameLst>
                                          <p:attrName>style.visibility</p:attrName>
                                        </p:attrNameLst>
                                      </p:cBhvr>
                                      <p:to>
                                        <p:strVal val="visible"/>
                                      </p:to>
                                    </p:set>
                                    <p:animEffect transition="in" filter="wipe(left)">
                                      <p:cBhvr>
                                        <p:cTn id="17" dur="500"/>
                                        <p:tgtEl>
                                          <p:spTgt spid="6174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17475">
                                            <p:txEl>
                                              <p:pRg st="3" end="3"/>
                                            </p:txEl>
                                          </p:spTgt>
                                        </p:tgtEl>
                                        <p:attrNameLst>
                                          <p:attrName>style.visibility</p:attrName>
                                        </p:attrNameLst>
                                      </p:cBhvr>
                                      <p:to>
                                        <p:strVal val="visible"/>
                                      </p:to>
                                    </p:set>
                                    <p:animEffect transition="in" filter="wipe(left)">
                                      <p:cBhvr>
                                        <p:cTn id="22" dur="500"/>
                                        <p:tgtEl>
                                          <p:spTgt spid="6174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17475">
                                            <p:txEl>
                                              <p:pRg st="4" end="4"/>
                                            </p:txEl>
                                          </p:spTgt>
                                        </p:tgtEl>
                                        <p:attrNameLst>
                                          <p:attrName>style.visibility</p:attrName>
                                        </p:attrNameLst>
                                      </p:cBhvr>
                                      <p:to>
                                        <p:strVal val="visible"/>
                                      </p:to>
                                    </p:set>
                                    <p:animEffect transition="in" filter="wipe(left)">
                                      <p:cBhvr>
                                        <p:cTn id="27" dur="500"/>
                                        <p:tgtEl>
                                          <p:spTgt spid="6174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17475">
                                            <p:txEl>
                                              <p:pRg st="5" end="5"/>
                                            </p:txEl>
                                          </p:spTgt>
                                        </p:tgtEl>
                                        <p:attrNameLst>
                                          <p:attrName>style.visibility</p:attrName>
                                        </p:attrNameLst>
                                      </p:cBhvr>
                                      <p:to>
                                        <p:strVal val="visible"/>
                                      </p:to>
                                    </p:set>
                                    <p:animEffect transition="in" filter="wipe(left)">
                                      <p:cBhvr>
                                        <p:cTn id="32" dur="500"/>
                                        <p:tgtEl>
                                          <p:spTgt spid="61747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17475">
                                            <p:txEl>
                                              <p:pRg st="6" end="6"/>
                                            </p:txEl>
                                          </p:spTgt>
                                        </p:tgtEl>
                                        <p:attrNameLst>
                                          <p:attrName>style.visibility</p:attrName>
                                        </p:attrNameLst>
                                      </p:cBhvr>
                                      <p:to>
                                        <p:strVal val="visible"/>
                                      </p:to>
                                    </p:set>
                                    <p:animEffect transition="in" filter="wipe(left)">
                                      <p:cBhvr>
                                        <p:cTn id="37" dur="500"/>
                                        <p:tgtEl>
                                          <p:spTgt spid="6174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5">
            <a:extLst>
              <a:ext uri="{FF2B5EF4-FFF2-40B4-BE49-F238E27FC236}">
                <a16:creationId xmlns:a16="http://schemas.microsoft.com/office/drawing/2014/main" id="{5D7EE5C7-659B-3878-29EA-27750EB48E0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33795" name="灯片编号占位符 6">
            <a:extLst>
              <a:ext uri="{FF2B5EF4-FFF2-40B4-BE49-F238E27FC236}">
                <a16:creationId xmlns:a16="http://schemas.microsoft.com/office/drawing/2014/main" id="{C5C7EE3B-87CD-65F7-6997-7FA8F7499B3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4AB5EA6-3525-4DFF-8013-C5AB3841DA43}" type="slidenum">
              <a:rPr lang="en-US" altLang="zh-CN" sz="1400" b="0"/>
              <a:pPr>
                <a:spcBef>
                  <a:spcPct val="0"/>
                </a:spcBef>
                <a:buClrTx/>
                <a:buSzTx/>
                <a:buFontTx/>
                <a:buNone/>
              </a:pPr>
              <a:t>28</a:t>
            </a:fld>
            <a:endParaRPr lang="en-US" altLang="zh-CN" sz="1400" b="0"/>
          </a:p>
        </p:txBody>
      </p:sp>
      <p:sp>
        <p:nvSpPr>
          <p:cNvPr id="33796" name="Rectangle 2">
            <a:extLst>
              <a:ext uri="{FF2B5EF4-FFF2-40B4-BE49-F238E27FC236}">
                <a16:creationId xmlns:a16="http://schemas.microsoft.com/office/drawing/2014/main" id="{3240299A-735A-9357-E815-AB9B9E12D7EA}"/>
              </a:ext>
            </a:extLst>
          </p:cNvPr>
          <p:cNvSpPr>
            <a:spLocks noGrp="1" noRot="1" noChangeArrowheads="1"/>
          </p:cNvSpPr>
          <p:nvPr>
            <p:ph type="title"/>
          </p:nvPr>
        </p:nvSpPr>
        <p:spPr/>
        <p:txBody>
          <a:bodyPr/>
          <a:lstStyle/>
          <a:p>
            <a:pPr eaLnBrk="1" hangingPunct="1"/>
            <a:r>
              <a:rPr lang="zh-CN" altLang="en-US"/>
              <a:t>实体的定义（</a:t>
            </a:r>
            <a:r>
              <a:rPr lang="en-US" altLang="zh-CN"/>
              <a:t>4/14</a:t>
            </a:r>
            <a:r>
              <a:rPr lang="zh-CN" altLang="en-US"/>
              <a:t>） </a:t>
            </a:r>
          </a:p>
        </p:txBody>
      </p:sp>
      <p:sp>
        <p:nvSpPr>
          <p:cNvPr id="618499" name="Rectangle 3">
            <a:extLst>
              <a:ext uri="{FF2B5EF4-FFF2-40B4-BE49-F238E27FC236}">
                <a16:creationId xmlns:a16="http://schemas.microsoft.com/office/drawing/2014/main" id="{95DE8929-2A81-9944-ACD1-500F374BA8CE}"/>
              </a:ext>
            </a:extLst>
          </p:cNvPr>
          <p:cNvSpPr>
            <a:spLocks noGrp="1" noRot="1" noChangeArrowheads="1"/>
          </p:cNvSpPr>
          <p:nvPr>
            <p:ph type="body" sz="half" idx="1"/>
          </p:nvPr>
        </p:nvSpPr>
        <p:spPr>
          <a:xfrm>
            <a:off x="301625" y="1600200"/>
            <a:ext cx="4414838" cy="4781550"/>
          </a:xfrm>
        </p:spPr>
        <p:txBody>
          <a:bodyPr/>
          <a:lstStyle/>
          <a:p>
            <a:pPr eaLnBrk="1" hangingPunct="1"/>
            <a:r>
              <a:rPr lang="zh-CN" altLang="en-US" sz="2800"/>
              <a:t>确定多面体表面是否具有可定向性的方法</a:t>
            </a:r>
          </a:p>
          <a:p>
            <a:pPr lvl="1" eaLnBrk="1" hangingPunct="1"/>
            <a:r>
              <a:rPr lang="en-US" altLang="zh-CN" sz="2400"/>
              <a:t>Mobius</a:t>
            </a:r>
            <a:r>
              <a:rPr lang="zh-CN" altLang="en-US" sz="2400"/>
              <a:t>提出</a:t>
            </a:r>
          </a:p>
          <a:p>
            <a:pPr lvl="1" eaLnBrk="1" hangingPunct="1"/>
            <a:r>
              <a:rPr lang="zh-CN" altLang="en-US" sz="2400"/>
              <a:t>将实体的每个表面的边环定义一个一致的方向（例如逆时针方向），这样，每条边会得到两个指示方向的箭头，当且仅当每条边在每个方向都具有一个箭头时，该实体表面就是可定向的。 </a:t>
            </a:r>
          </a:p>
        </p:txBody>
      </p:sp>
      <p:pic>
        <p:nvPicPr>
          <p:cNvPr id="33799" name="Picture 6">
            <a:extLst>
              <a:ext uri="{FF2B5EF4-FFF2-40B4-BE49-F238E27FC236}">
                <a16:creationId xmlns:a16="http://schemas.microsoft.com/office/drawing/2014/main" id="{5BA9794A-4A43-49B4-F97B-A18672410399}"/>
              </a:ext>
            </a:extLst>
          </p:cNvPr>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004048" y="2171700"/>
            <a:ext cx="3276600" cy="2514600"/>
          </a:xfr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18499">
                                            <p:txEl>
                                              <p:pRg st="0" end="0"/>
                                            </p:txEl>
                                          </p:spTgt>
                                        </p:tgtEl>
                                        <p:attrNameLst>
                                          <p:attrName>style.visibility</p:attrName>
                                        </p:attrNameLst>
                                      </p:cBhvr>
                                      <p:to>
                                        <p:strVal val="visible"/>
                                      </p:to>
                                    </p:set>
                                    <p:animEffect transition="in" filter="wipe(left)">
                                      <p:cBhvr>
                                        <p:cTn id="7" dur="500"/>
                                        <p:tgtEl>
                                          <p:spTgt spid="6184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18499">
                                            <p:txEl>
                                              <p:pRg st="1" end="1"/>
                                            </p:txEl>
                                          </p:spTgt>
                                        </p:tgtEl>
                                        <p:attrNameLst>
                                          <p:attrName>style.visibility</p:attrName>
                                        </p:attrNameLst>
                                      </p:cBhvr>
                                      <p:to>
                                        <p:strVal val="visible"/>
                                      </p:to>
                                    </p:set>
                                    <p:animEffect transition="in" filter="wipe(left)">
                                      <p:cBhvr>
                                        <p:cTn id="12" dur="500"/>
                                        <p:tgtEl>
                                          <p:spTgt spid="6184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18499">
                                            <p:txEl>
                                              <p:pRg st="2" end="2"/>
                                            </p:txEl>
                                          </p:spTgt>
                                        </p:tgtEl>
                                        <p:attrNameLst>
                                          <p:attrName>style.visibility</p:attrName>
                                        </p:attrNameLst>
                                      </p:cBhvr>
                                      <p:to>
                                        <p:strVal val="visible"/>
                                      </p:to>
                                    </p:set>
                                    <p:animEffect transition="in" filter="wipe(left)">
                                      <p:cBhvr>
                                        <p:cTn id="17" dur="500"/>
                                        <p:tgtEl>
                                          <p:spTgt spid="6184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页脚占位符 5">
            <a:extLst>
              <a:ext uri="{FF2B5EF4-FFF2-40B4-BE49-F238E27FC236}">
                <a16:creationId xmlns:a16="http://schemas.microsoft.com/office/drawing/2014/main" id="{2B525252-65DD-E95E-94EE-30A0EC76C6D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34819" name="灯片编号占位符 6">
            <a:extLst>
              <a:ext uri="{FF2B5EF4-FFF2-40B4-BE49-F238E27FC236}">
                <a16:creationId xmlns:a16="http://schemas.microsoft.com/office/drawing/2014/main" id="{6CE704C9-6199-A558-AAF9-449FD4F86A8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4FE6DA1-FF77-48E3-ACB3-ECD5E34DF4EA}" type="slidenum">
              <a:rPr lang="en-US" altLang="zh-CN" sz="1400" b="0"/>
              <a:pPr>
                <a:spcBef>
                  <a:spcPct val="0"/>
                </a:spcBef>
                <a:buClrTx/>
                <a:buSzTx/>
                <a:buFontTx/>
                <a:buNone/>
              </a:pPr>
              <a:t>29</a:t>
            </a:fld>
            <a:endParaRPr lang="en-US" altLang="zh-CN" sz="1400" b="0"/>
          </a:p>
        </p:txBody>
      </p:sp>
      <p:sp>
        <p:nvSpPr>
          <p:cNvPr id="34820" name="Rectangle 2">
            <a:extLst>
              <a:ext uri="{FF2B5EF4-FFF2-40B4-BE49-F238E27FC236}">
                <a16:creationId xmlns:a16="http://schemas.microsoft.com/office/drawing/2014/main" id="{67457925-F017-948B-2AAF-A059795BB045}"/>
              </a:ext>
            </a:extLst>
          </p:cNvPr>
          <p:cNvSpPr>
            <a:spLocks noGrp="1" noRot="1" noChangeArrowheads="1"/>
          </p:cNvSpPr>
          <p:nvPr>
            <p:ph type="title"/>
          </p:nvPr>
        </p:nvSpPr>
        <p:spPr/>
        <p:txBody>
          <a:bodyPr/>
          <a:lstStyle/>
          <a:p>
            <a:pPr eaLnBrk="1" hangingPunct="1"/>
            <a:r>
              <a:rPr lang="zh-CN" altLang="en-US"/>
              <a:t>欧拉公式与欧拉运算</a:t>
            </a:r>
          </a:p>
        </p:txBody>
      </p:sp>
      <p:sp>
        <p:nvSpPr>
          <p:cNvPr id="34821" name="Rectangle 3">
            <a:extLst>
              <a:ext uri="{FF2B5EF4-FFF2-40B4-BE49-F238E27FC236}">
                <a16:creationId xmlns:a16="http://schemas.microsoft.com/office/drawing/2014/main" id="{AC50C1F2-A619-9C2C-A2A9-4AD291ED9DBD}"/>
              </a:ext>
            </a:extLst>
          </p:cNvPr>
          <p:cNvSpPr>
            <a:spLocks noGrp="1" noRot="1" noChangeArrowheads="1"/>
          </p:cNvSpPr>
          <p:nvPr>
            <p:ph type="body" sz="half" idx="1"/>
          </p:nvPr>
        </p:nvSpPr>
        <p:spPr>
          <a:xfrm>
            <a:off x="301625" y="1600200"/>
            <a:ext cx="8518525" cy="1757363"/>
          </a:xfrm>
        </p:spPr>
        <p:txBody>
          <a:bodyPr/>
          <a:lstStyle/>
          <a:p>
            <a:pPr eaLnBrk="1" hangingPunct="1"/>
            <a:r>
              <a:rPr lang="zh-CN" altLang="en-US" sz="2800"/>
              <a:t>欧拉特征</a:t>
            </a:r>
          </a:p>
          <a:p>
            <a:pPr lvl="1" eaLnBrk="1" hangingPunct="1"/>
            <a:r>
              <a:rPr lang="zh-CN" altLang="en-US" sz="2400"/>
              <a:t>设表面</a:t>
            </a:r>
            <a:r>
              <a:rPr lang="en-US" altLang="zh-CN" sz="2400"/>
              <a:t>s</a:t>
            </a:r>
            <a:r>
              <a:rPr lang="zh-CN" altLang="en-US" sz="2400"/>
              <a:t>由一个平面模型给出，且</a:t>
            </a:r>
            <a:r>
              <a:rPr lang="en-US" altLang="zh-CN" sz="2400"/>
              <a:t>v,e,f</a:t>
            </a:r>
            <a:r>
              <a:rPr lang="zh-CN" altLang="en-US" sz="2400"/>
              <a:t>分别表示其顶点、边和小面的个数，那么</a:t>
            </a:r>
            <a:r>
              <a:rPr lang="en-US" altLang="zh-CN" sz="2400"/>
              <a:t>v-e+f</a:t>
            </a:r>
            <a:r>
              <a:rPr lang="zh-CN" altLang="en-US" sz="2400"/>
              <a:t>是一个常数，它与</a:t>
            </a:r>
            <a:r>
              <a:rPr lang="en-US" altLang="zh-CN" sz="2400"/>
              <a:t>s</a:t>
            </a:r>
            <a:r>
              <a:rPr lang="zh-CN" altLang="en-US" sz="2400"/>
              <a:t>划分形成平面模型的方式无关。该常数称为</a:t>
            </a:r>
            <a:r>
              <a:rPr lang="en-US" altLang="zh-CN" sz="2400"/>
              <a:t>Euler</a:t>
            </a:r>
            <a:r>
              <a:rPr lang="zh-CN" altLang="en-US" sz="2400"/>
              <a:t>特征。</a:t>
            </a:r>
          </a:p>
        </p:txBody>
      </p:sp>
      <p:grpSp>
        <p:nvGrpSpPr>
          <p:cNvPr id="2" name="Group 4">
            <a:extLst>
              <a:ext uri="{FF2B5EF4-FFF2-40B4-BE49-F238E27FC236}">
                <a16:creationId xmlns:a16="http://schemas.microsoft.com/office/drawing/2014/main" id="{1B47A2AB-19E5-07F5-CDBC-01CC8BC7115A}"/>
              </a:ext>
            </a:extLst>
          </p:cNvPr>
          <p:cNvGrpSpPr>
            <a:grpSpLocks/>
          </p:cNvGrpSpPr>
          <p:nvPr/>
        </p:nvGrpSpPr>
        <p:grpSpPr bwMode="auto">
          <a:xfrm>
            <a:off x="1866900" y="4029075"/>
            <a:ext cx="5410200" cy="2352675"/>
            <a:chOff x="969" y="2115"/>
            <a:chExt cx="3408" cy="1482"/>
          </a:xfrm>
        </p:grpSpPr>
        <p:pic>
          <p:nvPicPr>
            <p:cNvPr id="34826" name="Picture 5" descr="9P16">
              <a:extLst>
                <a:ext uri="{FF2B5EF4-FFF2-40B4-BE49-F238E27FC236}">
                  <a16:creationId xmlns:a16="http://schemas.microsoft.com/office/drawing/2014/main" id="{0509BC9B-FE53-E933-E8D9-C840E277A24A}"/>
                </a:ext>
              </a:extLst>
            </p:cNvPr>
            <p:cNvPicPr>
              <a:picLocks noChangeAspect="1" noChangeArrowheads="1"/>
            </p:cNvPicPr>
            <p:nvPr/>
          </p:nvPicPr>
          <p:blipFill>
            <a:blip r:embed="rId2">
              <a:lum contrast="100000"/>
              <a:extLst>
                <a:ext uri="{28A0092B-C50C-407E-A947-70E740481C1C}">
                  <a14:useLocalDpi xmlns:a14="http://schemas.microsoft.com/office/drawing/2010/main" val="0"/>
                </a:ext>
              </a:extLst>
            </a:blip>
            <a:srcRect/>
            <a:stretch>
              <a:fillRect/>
            </a:stretch>
          </p:blipFill>
          <p:spPr bwMode="auto">
            <a:xfrm>
              <a:off x="969" y="2115"/>
              <a:ext cx="3408" cy="1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7" name="Line 6">
              <a:extLst>
                <a:ext uri="{FF2B5EF4-FFF2-40B4-BE49-F238E27FC236}">
                  <a16:creationId xmlns:a16="http://schemas.microsoft.com/office/drawing/2014/main" id="{B594AA5F-565E-0BF9-7FF1-16F0820B4F8E}"/>
                </a:ext>
              </a:extLst>
            </p:cNvPr>
            <p:cNvSpPr>
              <a:spLocks noChangeShapeType="1"/>
            </p:cNvSpPr>
            <p:nvPr/>
          </p:nvSpPr>
          <p:spPr bwMode="auto">
            <a:xfrm flipV="1">
              <a:off x="1156" y="2514"/>
              <a:ext cx="454" cy="381"/>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8" name="Text Box 7">
              <a:extLst>
                <a:ext uri="{FF2B5EF4-FFF2-40B4-BE49-F238E27FC236}">
                  <a16:creationId xmlns:a16="http://schemas.microsoft.com/office/drawing/2014/main" id="{C76A2374-5D14-ED4E-ACE0-6C229F15069B}"/>
                </a:ext>
              </a:extLst>
            </p:cNvPr>
            <p:cNvSpPr txBox="1">
              <a:spLocks noChangeArrowheads="1"/>
            </p:cNvSpPr>
            <p:nvPr/>
          </p:nvSpPr>
          <p:spPr bwMode="auto">
            <a:xfrm>
              <a:off x="1041" y="3381"/>
              <a:ext cx="1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600" b="0">
                  <a:solidFill>
                    <a:schemeClr val="folHlink"/>
                  </a:solidFill>
                </a:rPr>
                <a:t>v=8,e=13,f=7</a:t>
              </a:r>
            </a:p>
          </p:txBody>
        </p:sp>
      </p:grpSp>
      <p:grpSp>
        <p:nvGrpSpPr>
          <p:cNvPr id="3" name="Group 8">
            <a:extLst>
              <a:ext uri="{FF2B5EF4-FFF2-40B4-BE49-F238E27FC236}">
                <a16:creationId xmlns:a16="http://schemas.microsoft.com/office/drawing/2014/main" id="{9CECA09C-DD7A-783E-D1BF-22B5199FFA49}"/>
              </a:ext>
            </a:extLst>
          </p:cNvPr>
          <p:cNvGrpSpPr>
            <a:grpSpLocks/>
          </p:cNvGrpSpPr>
          <p:nvPr/>
        </p:nvGrpSpPr>
        <p:grpSpPr bwMode="auto">
          <a:xfrm>
            <a:off x="323850" y="3328988"/>
            <a:ext cx="3689350" cy="604837"/>
            <a:chOff x="204" y="2097"/>
            <a:chExt cx="2324" cy="381"/>
          </a:xfrm>
        </p:grpSpPr>
        <p:sp>
          <p:nvSpPr>
            <p:cNvPr id="34824" name="Text Box 9">
              <a:extLst>
                <a:ext uri="{FF2B5EF4-FFF2-40B4-BE49-F238E27FC236}">
                  <a16:creationId xmlns:a16="http://schemas.microsoft.com/office/drawing/2014/main" id="{0F7C0E32-2407-99C7-7B44-51F0D0B4F330}"/>
                </a:ext>
              </a:extLst>
            </p:cNvPr>
            <p:cNvSpPr txBox="1">
              <a:spLocks noChangeArrowheads="1"/>
            </p:cNvSpPr>
            <p:nvPr/>
          </p:nvSpPr>
          <p:spPr bwMode="auto">
            <a:xfrm>
              <a:off x="1791" y="2160"/>
              <a:ext cx="737" cy="288"/>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0">
                  <a:latin typeface="Times New Roman" panose="02020603050405020304" pitchFamily="18" charset="0"/>
                </a:rPr>
                <a:t>v-e+f=2</a:t>
              </a:r>
            </a:p>
          </p:txBody>
        </p:sp>
        <p:sp>
          <p:nvSpPr>
            <p:cNvPr id="34825" name="Rectangle 10">
              <a:extLst>
                <a:ext uri="{FF2B5EF4-FFF2-40B4-BE49-F238E27FC236}">
                  <a16:creationId xmlns:a16="http://schemas.microsoft.com/office/drawing/2014/main" id="{620634BA-F76A-C35C-4830-1CD10E20BA57}"/>
                </a:ext>
              </a:extLst>
            </p:cNvPr>
            <p:cNvSpPr>
              <a:spLocks noRot="1" noChangeArrowheads="1"/>
            </p:cNvSpPr>
            <p:nvPr/>
          </p:nvSpPr>
          <p:spPr bwMode="auto">
            <a:xfrm>
              <a:off x="204" y="2097"/>
              <a:ext cx="1270"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r>
                <a:rPr lang="zh-CN" altLang="en-US" sz="2800"/>
                <a:t>欧拉公式</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页脚占位符 4">
            <a:extLst>
              <a:ext uri="{FF2B5EF4-FFF2-40B4-BE49-F238E27FC236}">
                <a16:creationId xmlns:a16="http://schemas.microsoft.com/office/drawing/2014/main" id="{CDC7B62B-E54D-2922-DB8C-4B4DC62DDC4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8195" name="灯片编号占位符 5">
            <a:extLst>
              <a:ext uri="{FF2B5EF4-FFF2-40B4-BE49-F238E27FC236}">
                <a16:creationId xmlns:a16="http://schemas.microsoft.com/office/drawing/2014/main" id="{71A72C31-05B2-9EEE-E820-B8FD615777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3C46C24-4D1C-476E-AEFD-9463A83195EF}" type="slidenum">
              <a:rPr lang="en-US" altLang="zh-CN" sz="1400" b="0"/>
              <a:pPr>
                <a:spcBef>
                  <a:spcPct val="0"/>
                </a:spcBef>
                <a:buClrTx/>
                <a:buSzTx/>
                <a:buFontTx/>
                <a:buNone/>
              </a:pPr>
              <a:t>3</a:t>
            </a:fld>
            <a:endParaRPr lang="en-US" altLang="zh-CN" sz="1400" b="0"/>
          </a:p>
        </p:txBody>
      </p:sp>
      <p:sp>
        <p:nvSpPr>
          <p:cNvPr id="8196" name="Rectangle 2">
            <a:extLst>
              <a:ext uri="{FF2B5EF4-FFF2-40B4-BE49-F238E27FC236}">
                <a16:creationId xmlns:a16="http://schemas.microsoft.com/office/drawing/2014/main" id="{F2A3D094-6CE5-0F65-C4B2-07E5A28ADFC5}"/>
              </a:ext>
            </a:extLst>
          </p:cNvPr>
          <p:cNvSpPr>
            <a:spLocks noGrp="1" noRot="1" noChangeArrowheads="1"/>
          </p:cNvSpPr>
          <p:nvPr>
            <p:ph type="title"/>
          </p:nvPr>
        </p:nvSpPr>
        <p:spPr>
          <a:xfrm>
            <a:off x="685800" y="290513"/>
            <a:ext cx="7772400" cy="762000"/>
          </a:xfrm>
        </p:spPr>
        <p:txBody>
          <a:bodyPr/>
          <a:lstStyle/>
          <a:p>
            <a:pPr eaLnBrk="1" hangingPunct="1"/>
            <a:r>
              <a:rPr lang="zh-CN" altLang="en-US"/>
              <a:t>三维实体的表示</a:t>
            </a:r>
            <a:r>
              <a:rPr lang="zh-CN" altLang="en-US" b="0"/>
              <a:t>（</a:t>
            </a:r>
            <a:r>
              <a:rPr lang="en-US" altLang="zh-CN" b="0"/>
              <a:t>1/7</a:t>
            </a:r>
            <a:r>
              <a:rPr lang="zh-CN" altLang="en-US" b="0"/>
              <a:t>）</a:t>
            </a:r>
          </a:p>
        </p:txBody>
      </p:sp>
      <p:sp>
        <p:nvSpPr>
          <p:cNvPr id="8197" name="Rectangle 3">
            <a:extLst>
              <a:ext uri="{FF2B5EF4-FFF2-40B4-BE49-F238E27FC236}">
                <a16:creationId xmlns:a16="http://schemas.microsoft.com/office/drawing/2014/main" id="{6CB41DE2-E716-B033-4160-C97D9D532693}"/>
              </a:ext>
            </a:extLst>
          </p:cNvPr>
          <p:cNvSpPr>
            <a:spLocks noGrp="1" noRot="1" noChangeArrowheads="1"/>
          </p:cNvSpPr>
          <p:nvPr>
            <p:ph type="body" idx="1"/>
          </p:nvPr>
        </p:nvSpPr>
        <p:spPr>
          <a:xfrm>
            <a:off x="323850" y="1123950"/>
            <a:ext cx="7772400" cy="576263"/>
          </a:xfrm>
        </p:spPr>
        <p:txBody>
          <a:bodyPr/>
          <a:lstStyle/>
          <a:p>
            <a:pPr eaLnBrk="1" hangingPunct="1">
              <a:lnSpc>
                <a:spcPct val="90000"/>
              </a:lnSpc>
            </a:pPr>
            <a:r>
              <a:rPr lang="zh-CN" altLang="en-US"/>
              <a:t>模型分类</a:t>
            </a:r>
          </a:p>
        </p:txBody>
      </p:sp>
      <p:pic>
        <p:nvPicPr>
          <p:cNvPr id="248836" name="Picture 4" descr="2p20">
            <a:extLst>
              <a:ext uri="{FF2B5EF4-FFF2-40B4-BE49-F238E27FC236}">
                <a16:creationId xmlns:a16="http://schemas.microsoft.com/office/drawing/2014/main" id="{1495B3CC-A558-B4EA-B162-93197E176C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638" y="2085975"/>
            <a:ext cx="6618287" cy="47275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48837" name="Rectangle 5">
            <a:extLst>
              <a:ext uri="{FF2B5EF4-FFF2-40B4-BE49-F238E27FC236}">
                <a16:creationId xmlns:a16="http://schemas.microsoft.com/office/drawing/2014/main" id="{866BB24A-CED3-BF3A-4B82-FBC490ACCEBF}"/>
              </a:ext>
            </a:extLst>
          </p:cNvPr>
          <p:cNvSpPr>
            <a:spLocks noRot="1" noChangeArrowheads="1"/>
          </p:cNvSpPr>
          <p:nvPr/>
        </p:nvSpPr>
        <p:spPr bwMode="auto">
          <a:xfrm>
            <a:off x="144463" y="1697038"/>
            <a:ext cx="2987675" cy="1876425"/>
          </a:xfrm>
          <a:prstGeom prst="rect">
            <a:avLst/>
          </a:prstGeom>
          <a:solidFill>
            <a:srgbClr val="FFFFCC">
              <a:alpha val="92155"/>
            </a:srgbClr>
          </a:solidFill>
          <a:ln w="9525">
            <a:solidFill>
              <a:srgbClr val="FFFFCC">
                <a:alpha val="94901"/>
              </a:srgbClr>
            </a:solidFill>
            <a:miter lim="800000"/>
            <a:headEnd/>
            <a:tailEnd/>
          </a:ln>
        </p:spPr>
        <p:txBody>
          <a:bodyPr/>
          <a:lstStyle>
            <a:lvl1pPr marL="342900" indent="-342900">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buFont typeface="Wingdings 2" panose="05020102010507070707" pitchFamily="18" charset="2"/>
              <a:buNone/>
            </a:pPr>
            <a:r>
              <a:rPr lang="zh-CN" altLang="en-US" sz="2400" dirty="0"/>
              <a:t>完全以数据描述</a:t>
            </a:r>
          </a:p>
          <a:p>
            <a:pPr eaLnBrk="1" hangingPunct="1">
              <a:lnSpc>
                <a:spcPct val="90000"/>
              </a:lnSpc>
              <a:buFont typeface="Wingdings 2" panose="05020102010507070707" pitchFamily="18" charset="2"/>
              <a:buNone/>
            </a:pPr>
            <a:r>
              <a:rPr lang="zh-CN" altLang="en-US" sz="2400" dirty="0"/>
              <a:t>规则形体的建模方法</a:t>
            </a:r>
          </a:p>
          <a:p>
            <a:pPr lvl="1" eaLnBrk="1" hangingPunct="1">
              <a:lnSpc>
                <a:spcPct val="90000"/>
              </a:lnSpc>
            </a:pPr>
            <a:r>
              <a:rPr lang="zh-CN" altLang="en-US" sz="2000" dirty="0"/>
              <a:t>边界表示</a:t>
            </a:r>
          </a:p>
          <a:p>
            <a:pPr lvl="1" eaLnBrk="1" hangingPunct="1">
              <a:lnSpc>
                <a:spcPct val="90000"/>
              </a:lnSpc>
            </a:pPr>
            <a:r>
              <a:rPr lang="zh-CN" altLang="en-US" sz="2000" dirty="0"/>
              <a:t>分解表示</a:t>
            </a:r>
          </a:p>
          <a:p>
            <a:pPr lvl="1" eaLnBrk="1" hangingPunct="1">
              <a:lnSpc>
                <a:spcPct val="90000"/>
              </a:lnSpc>
            </a:pPr>
            <a:r>
              <a:rPr lang="zh-CN" altLang="en-US" sz="2000" dirty="0"/>
              <a:t>构造表示</a:t>
            </a:r>
          </a:p>
        </p:txBody>
      </p:sp>
      <p:sp>
        <p:nvSpPr>
          <p:cNvPr id="248839" name="AutoShape 7">
            <a:extLst>
              <a:ext uri="{FF2B5EF4-FFF2-40B4-BE49-F238E27FC236}">
                <a16:creationId xmlns:a16="http://schemas.microsoft.com/office/drawing/2014/main" id="{38BCE34C-C528-9297-B264-ACAE9FCA7873}"/>
              </a:ext>
            </a:extLst>
          </p:cNvPr>
          <p:cNvSpPr>
            <a:spLocks noChangeArrowheads="1"/>
          </p:cNvSpPr>
          <p:nvPr/>
        </p:nvSpPr>
        <p:spPr bwMode="auto">
          <a:xfrm rot="2313291">
            <a:off x="1979613" y="3644900"/>
            <a:ext cx="574675" cy="431800"/>
          </a:xfrm>
          <a:prstGeom prst="leftArrow">
            <a:avLst>
              <a:gd name="adj1" fmla="val 50000"/>
              <a:gd name="adj2" fmla="val 33272"/>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248840" name="Rectangle 8">
            <a:extLst>
              <a:ext uri="{FF2B5EF4-FFF2-40B4-BE49-F238E27FC236}">
                <a16:creationId xmlns:a16="http://schemas.microsoft.com/office/drawing/2014/main" id="{928E50EA-8542-5CC9-93FD-845FA50C8C4D}"/>
              </a:ext>
            </a:extLst>
          </p:cNvPr>
          <p:cNvSpPr>
            <a:spLocks noRot="1" noChangeArrowheads="1"/>
          </p:cNvSpPr>
          <p:nvPr/>
        </p:nvSpPr>
        <p:spPr bwMode="auto">
          <a:xfrm>
            <a:off x="5581650" y="1268413"/>
            <a:ext cx="3311525" cy="2374900"/>
          </a:xfrm>
          <a:prstGeom prst="rect">
            <a:avLst/>
          </a:prstGeom>
          <a:solidFill>
            <a:srgbClr val="FFFFCC">
              <a:alpha val="94116"/>
            </a:srgbClr>
          </a:solidFill>
          <a:ln w="9525">
            <a:solidFill>
              <a:srgbClr val="FFFFCC">
                <a:alpha val="92155"/>
              </a:srgbClr>
            </a:solidFill>
            <a:miter lim="800000"/>
            <a:headEnd/>
            <a:tailEnd/>
          </a:ln>
        </p:spPr>
        <p:txBody>
          <a:bodyPr/>
          <a:lstStyle>
            <a:lvl1pPr marL="342900" indent="-342900">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80000"/>
              </a:lnSpc>
              <a:buFont typeface="Wingdings 2" panose="05020102010507070707" pitchFamily="18" charset="2"/>
              <a:buNone/>
            </a:pPr>
            <a:r>
              <a:rPr lang="zh-CN" altLang="en-US" sz="2400"/>
              <a:t>以过程和控制参数描述</a:t>
            </a:r>
          </a:p>
          <a:p>
            <a:pPr eaLnBrk="1" hangingPunct="1">
              <a:lnSpc>
                <a:spcPct val="80000"/>
              </a:lnSpc>
              <a:buFont typeface="Wingdings 2" panose="05020102010507070707" pitchFamily="18" charset="2"/>
              <a:buNone/>
            </a:pPr>
            <a:r>
              <a:rPr lang="zh-CN" altLang="en-US" sz="2400"/>
              <a:t>不规则形体的建模方法</a:t>
            </a:r>
          </a:p>
          <a:p>
            <a:pPr lvl="1" eaLnBrk="1" hangingPunct="1">
              <a:lnSpc>
                <a:spcPct val="80000"/>
              </a:lnSpc>
            </a:pPr>
            <a:r>
              <a:rPr lang="zh-CN" altLang="en-US" sz="2000"/>
              <a:t>随机插值模型</a:t>
            </a:r>
          </a:p>
          <a:p>
            <a:pPr lvl="1" eaLnBrk="1" hangingPunct="1">
              <a:lnSpc>
                <a:spcPct val="80000"/>
              </a:lnSpc>
            </a:pPr>
            <a:r>
              <a:rPr lang="zh-CN" altLang="en-US" sz="2000"/>
              <a:t>迭代函数系统</a:t>
            </a:r>
          </a:p>
          <a:p>
            <a:pPr lvl="1" eaLnBrk="1" hangingPunct="1">
              <a:lnSpc>
                <a:spcPct val="80000"/>
              </a:lnSpc>
            </a:pPr>
            <a:r>
              <a:rPr lang="en-US" altLang="zh-CN" sz="2000"/>
              <a:t>L</a:t>
            </a:r>
            <a:r>
              <a:rPr lang="zh-CN" altLang="en-US" sz="2000"/>
              <a:t>系统</a:t>
            </a:r>
          </a:p>
          <a:p>
            <a:pPr lvl="1" eaLnBrk="1" hangingPunct="1">
              <a:lnSpc>
                <a:spcPct val="80000"/>
              </a:lnSpc>
            </a:pPr>
            <a:r>
              <a:rPr lang="zh-CN" altLang="en-US" sz="2000"/>
              <a:t>粒子系统</a:t>
            </a:r>
          </a:p>
          <a:p>
            <a:pPr lvl="1" eaLnBrk="1" hangingPunct="1">
              <a:lnSpc>
                <a:spcPct val="80000"/>
              </a:lnSpc>
            </a:pPr>
            <a:r>
              <a:rPr lang="zh-CN" altLang="en-US" sz="2000"/>
              <a:t>动力系统</a:t>
            </a:r>
          </a:p>
        </p:txBody>
      </p:sp>
      <p:sp>
        <p:nvSpPr>
          <p:cNvPr id="248841" name="AutoShape 9">
            <a:extLst>
              <a:ext uri="{FF2B5EF4-FFF2-40B4-BE49-F238E27FC236}">
                <a16:creationId xmlns:a16="http://schemas.microsoft.com/office/drawing/2014/main" id="{F0B76429-E38E-80E1-ADA1-E2868A9DC890}"/>
              </a:ext>
            </a:extLst>
          </p:cNvPr>
          <p:cNvSpPr>
            <a:spLocks noChangeArrowheads="1"/>
          </p:cNvSpPr>
          <p:nvPr/>
        </p:nvSpPr>
        <p:spPr bwMode="auto">
          <a:xfrm rot="7891385">
            <a:off x="6516687" y="3644901"/>
            <a:ext cx="574675" cy="431800"/>
          </a:xfrm>
          <a:prstGeom prst="leftArrow">
            <a:avLst>
              <a:gd name="adj1" fmla="val 50000"/>
              <a:gd name="adj2" fmla="val 33272"/>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48836"/>
                                        </p:tgtEl>
                                        <p:attrNameLst>
                                          <p:attrName>style.visibility</p:attrName>
                                        </p:attrNameLst>
                                      </p:cBhvr>
                                      <p:to>
                                        <p:strVal val="visible"/>
                                      </p:to>
                                    </p:set>
                                    <p:animEffect transition="in" filter="box(out)">
                                      <p:cBhvr>
                                        <p:cTn id="7" dur="500"/>
                                        <p:tgtEl>
                                          <p:spTgt spid="248836"/>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48839"/>
                                        </p:tgtEl>
                                        <p:attrNameLst>
                                          <p:attrName>style.visibility</p:attrName>
                                        </p:attrNameLst>
                                      </p:cBhvr>
                                      <p:to>
                                        <p:strVal val="visible"/>
                                      </p:to>
                                    </p:set>
                                    <p:animEffect transition="in" filter="wipe(down)">
                                      <p:cBhvr>
                                        <p:cTn id="12" dur="500"/>
                                        <p:tgtEl>
                                          <p:spTgt spid="248839"/>
                                        </p:tgtEl>
                                      </p:cBhvr>
                                    </p:animEffect>
                                  </p:childTnLst>
                                </p:cTn>
                              </p:par>
                            </p:childTnLst>
                          </p:cTn>
                        </p:par>
                        <p:par>
                          <p:cTn id="13" fill="hold" nodeType="afterGroup">
                            <p:stCondLst>
                              <p:cond delay="500"/>
                            </p:stCondLst>
                            <p:childTnLst>
                              <p:par>
                                <p:cTn id="14" presetID="22" presetClass="entr" presetSubtype="4" fill="hold" nodeType="afterEffect">
                                  <p:stCondLst>
                                    <p:cond delay="0"/>
                                  </p:stCondLst>
                                  <p:childTnLst>
                                    <p:set>
                                      <p:cBhvr>
                                        <p:cTn id="15" dur="1" fill="hold">
                                          <p:stCondLst>
                                            <p:cond delay="0"/>
                                          </p:stCondLst>
                                        </p:cTn>
                                        <p:tgtEl>
                                          <p:spTgt spid="248837"/>
                                        </p:tgtEl>
                                        <p:attrNameLst>
                                          <p:attrName>style.visibility</p:attrName>
                                        </p:attrNameLst>
                                      </p:cBhvr>
                                      <p:to>
                                        <p:strVal val="visible"/>
                                      </p:to>
                                    </p:set>
                                    <p:animEffect transition="in" filter="wipe(down)">
                                      <p:cBhvr>
                                        <p:cTn id="16" dur="500"/>
                                        <p:tgtEl>
                                          <p:spTgt spid="24883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248841"/>
                                        </p:tgtEl>
                                        <p:attrNameLst>
                                          <p:attrName>style.visibility</p:attrName>
                                        </p:attrNameLst>
                                      </p:cBhvr>
                                      <p:to>
                                        <p:strVal val="visible"/>
                                      </p:to>
                                    </p:set>
                                    <p:animEffect transition="in" filter="wipe(down)">
                                      <p:cBhvr>
                                        <p:cTn id="21" dur="500"/>
                                        <p:tgtEl>
                                          <p:spTgt spid="248841"/>
                                        </p:tgtEl>
                                      </p:cBhvr>
                                    </p:animEffect>
                                  </p:childTnLst>
                                </p:cTn>
                              </p:par>
                            </p:childTnLst>
                          </p:cTn>
                        </p:par>
                        <p:par>
                          <p:cTn id="22" fill="hold" nodeType="afterGroup">
                            <p:stCondLst>
                              <p:cond delay="500"/>
                            </p:stCondLst>
                            <p:childTnLst>
                              <p:par>
                                <p:cTn id="23" presetID="22" presetClass="entr" presetSubtype="4" fill="hold" nodeType="afterEffect">
                                  <p:stCondLst>
                                    <p:cond delay="0"/>
                                  </p:stCondLst>
                                  <p:childTnLst>
                                    <p:set>
                                      <p:cBhvr>
                                        <p:cTn id="24" dur="1" fill="hold">
                                          <p:stCondLst>
                                            <p:cond delay="0"/>
                                          </p:stCondLst>
                                        </p:cTn>
                                        <p:tgtEl>
                                          <p:spTgt spid="248840"/>
                                        </p:tgtEl>
                                        <p:attrNameLst>
                                          <p:attrName>style.visibility</p:attrName>
                                        </p:attrNameLst>
                                      </p:cBhvr>
                                      <p:to>
                                        <p:strVal val="visible"/>
                                      </p:to>
                                    </p:set>
                                    <p:animEffect transition="in" filter="wipe(down)">
                                      <p:cBhvr>
                                        <p:cTn id="25" dur="500"/>
                                        <p:tgtEl>
                                          <p:spTgt spid="248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7" grpId="0" animBg="1"/>
      <p:bldP spid="248839" grpId="0" animBg="1"/>
      <p:bldP spid="248840" grpId="0" animBg="1"/>
      <p:bldP spid="24884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页脚占位符 4">
            <a:extLst>
              <a:ext uri="{FF2B5EF4-FFF2-40B4-BE49-F238E27FC236}">
                <a16:creationId xmlns:a16="http://schemas.microsoft.com/office/drawing/2014/main" id="{6CF93266-DE45-CA46-826C-3DB10889CAB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35843" name="灯片编号占位符 5">
            <a:extLst>
              <a:ext uri="{FF2B5EF4-FFF2-40B4-BE49-F238E27FC236}">
                <a16:creationId xmlns:a16="http://schemas.microsoft.com/office/drawing/2014/main" id="{90A49A12-5C69-EAC3-A82E-A731EF1B934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0EC0D30-E64F-43EB-A4CF-C1ED60DDC593}" type="slidenum">
              <a:rPr lang="en-US" altLang="zh-CN" sz="1400" b="0"/>
              <a:pPr>
                <a:spcBef>
                  <a:spcPct val="0"/>
                </a:spcBef>
                <a:buClrTx/>
                <a:buSzTx/>
                <a:buFontTx/>
                <a:buNone/>
              </a:pPr>
              <a:t>30</a:t>
            </a:fld>
            <a:endParaRPr lang="en-US" altLang="zh-CN" sz="1400" b="0"/>
          </a:p>
        </p:txBody>
      </p:sp>
      <p:sp>
        <p:nvSpPr>
          <p:cNvPr id="582658" name="Rectangle 2">
            <a:extLst>
              <a:ext uri="{FF2B5EF4-FFF2-40B4-BE49-F238E27FC236}">
                <a16:creationId xmlns:a16="http://schemas.microsoft.com/office/drawing/2014/main" id="{B7341338-64BF-9EF7-0033-70D37F4DEB71}"/>
              </a:ext>
            </a:extLst>
          </p:cNvPr>
          <p:cNvSpPr>
            <a:spLocks noGrp="1" noRot="1" noChangeArrowheads="1"/>
          </p:cNvSpPr>
          <p:nvPr>
            <p:ph type="body" idx="1"/>
          </p:nvPr>
        </p:nvSpPr>
        <p:spPr>
          <a:xfrm>
            <a:off x="301625" y="1600200"/>
            <a:ext cx="8540750" cy="2836863"/>
          </a:xfrm>
        </p:spPr>
        <p:txBody>
          <a:bodyPr/>
          <a:lstStyle/>
          <a:p>
            <a:pPr eaLnBrk="1" hangingPunct="1"/>
            <a:r>
              <a:rPr lang="zh-CN" altLang="en-US" dirty="0"/>
              <a:t>欧拉物体</a:t>
            </a:r>
          </a:p>
          <a:p>
            <a:pPr lvl="1" eaLnBrk="1" hangingPunct="1"/>
            <a:r>
              <a:rPr lang="zh-CN" altLang="en-US" dirty="0"/>
              <a:t>满足欧拉公式的物体</a:t>
            </a:r>
          </a:p>
          <a:p>
            <a:pPr eaLnBrk="1" hangingPunct="1"/>
            <a:r>
              <a:rPr lang="zh-CN" altLang="en-US" dirty="0"/>
              <a:t>欧拉运算</a:t>
            </a:r>
          </a:p>
          <a:p>
            <a:pPr lvl="1" eaLnBrk="1" hangingPunct="1"/>
            <a:r>
              <a:rPr lang="zh-CN" altLang="en-US" dirty="0"/>
              <a:t>增加或者删除面、边和顶点以生成新的欧拉物体的过程</a:t>
            </a:r>
          </a:p>
        </p:txBody>
      </p:sp>
      <p:sp>
        <p:nvSpPr>
          <p:cNvPr id="35845" name="Rectangle 3">
            <a:extLst>
              <a:ext uri="{FF2B5EF4-FFF2-40B4-BE49-F238E27FC236}">
                <a16:creationId xmlns:a16="http://schemas.microsoft.com/office/drawing/2014/main" id="{DFCAD37C-C472-7A0F-0B78-16363E41B70A}"/>
              </a:ext>
            </a:extLst>
          </p:cNvPr>
          <p:cNvSpPr>
            <a:spLocks noGrp="1" noRot="1" noChangeArrowheads="1"/>
          </p:cNvSpPr>
          <p:nvPr>
            <p:ph type="title"/>
          </p:nvPr>
        </p:nvSpPr>
        <p:spPr>
          <a:xfrm>
            <a:off x="609600" y="290513"/>
            <a:ext cx="7772400" cy="762000"/>
          </a:xfrm>
          <a:noFill/>
        </p:spPr>
        <p:txBody>
          <a:bodyPr/>
          <a:lstStyle/>
          <a:p>
            <a:pPr eaLnBrk="1" hangingPunct="1"/>
            <a:r>
              <a:rPr lang="zh-CN" altLang="en-US"/>
              <a:t>欧拉公式与欧拉运算</a:t>
            </a:r>
          </a:p>
        </p:txBody>
      </p:sp>
      <p:pic>
        <p:nvPicPr>
          <p:cNvPr id="582660" name="Picture 4" descr="9P17">
            <a:extLst>
              <a:ext uri="{FF2B5EF4-FFF2-40B4-BE49-F238E27FC236}">
                <a16:creationId xmlns:a16="http://schemas.microsoft.com/office/drawing/2014/main" id="{86EB104C-0BFB-97BE-CE6C-7562C147BF5C}"/>
              </a:ext>
            </a:extLst>
          </p:cNvPr>
          <p:cNvPicPr>
            <a:picLocks noChangeAspect="1" noChangeArrowheads="1"/>
          </p:cNvPicPr>
          <p:nvPr/>
        </p:nvPicPr>
        <p:blipFill>
          <a:blip r:embed="rId2">
            <a:lum contrast="100000"/>
            <a:extLst>
              <a:ext uri="{28A0092B-C50C-407E-A947-70E740481C1C}">
                <a14:useLocalDpi xmlns:a14="http://schemas.microsoft.com/office/drawing/2010/main" val="0"/>
              </a:ext>
            </a:extLst>
          </a:blip>
          <a:srcRect/>
          <a:stretch>
            <a:fillRect/>
          </a:stretch>
        </p:blipFill>
        <p:spPr bwMode="auto">
          <a:xfrm>
            <a:off x="1043608" y="4169409"/>
            <a:ext cx="2519362"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2661" name="Text Box 5">
            <a:extLst>
              <a:ext uri="{FF2B5EF4-FFF2-40B4-BE49-F238E27FC236}">
                <a16:creationId xmlns:a16="http://schemas.microsoft.com/office/drawing/2014/main" id="{49D40B24-C25A-FE7A-9D4B-DAF3BA025F27}"/>
              </a:ext>
            </a:extLst>
          </p:cNvPr>
          <p:cNvSpPr txBox="1">
            <a:spLocks noChangeArrowheads="1"/>
          </p:cNvSpPr>
          <p:nvPr/>
        </p:nvSpPr>
        <p:spPr bwMode="auto">
          <a:xfrm>
            <a:off x="4283968" y="4596766"/>
            <a:ext cx="3995737" cy="118745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dirty="0"/>
              <a:t>欧拉公式只是检查实体有效性的一个必要条件，而不是充分条件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82660"/>
                                        </p:tgtEl>
                                        <p:attrNameLst>
                                          <p:attrName>style.visibility</p:attrName>
                                        </p:attrNameLst>
                                      </p:cBhvr>
                                      <p:to>
                                        <p:strVal val="visible"/>
                                      </p:to>
                                    </p:set>
                                    <p:animEffect transition="in" filter="wipe(down)">
                                      <p:cBhvr>
                                        <p:cTn id="7" dur="500"/>
                                        <p:tgtEl>
                                          <p:spTgt spid="5826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82661"/>
                                        </p:tgtEl>
                                        <p:attrNameLst>
                                          <p:attrName>style.visibility</p:attrName>
                                        </p:attrNameLst>
                                      </p:cBhvr>
                                      <p:to>
                                        <p:strVal val="visible"/>
                                      </p:to>
                                    </p:set>
                                    <p:animEffect transition="in" filter="wipe(left)">
                                      <p:cBhvr>
                                        <p:cTn id="12" dur="500"/>
                                        <p:tgtEl>
                                          <p:spTgt spid="5826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82658">
                                            <p:txEl>
                                              <p:pRg st="2" end="2"/>
                                            </p:txEl>
                                          </p:spTgt>
                                        </p:tgtEl>
                                        <p:attrNameLst>
                                          <p:attrName>style.visibility</p:attrName>
                                        </p:attrNameLst>
                                      </p:cBhvr>
                                      <p:to>
                                        <p:strVal val="visible"/>
                                      </p:to>
                                    </p:set>
                                    <p:animEffect transition="in" filter="wipe(left)">
                                      <p:cBhvr>
                                        <p:cTn id="17" dur="500"/>
                                        <p:tgtEl>
                                          <p:spTgt spid="58265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582658">
                                            <p:txEl>
                                              <p:pRg st="3" end="3"/>
                                            </p:txEl>
                                          </p:spTgt>
                                        </p:tgtEl>
                                        <p:attrNameLst>
                                          <p:attrName>style.visibility</p:attrName>
                                        </p:attrNameLst>
                                      </p:cBhvr>
                                      <p:to>
                                        <p:strVal val="visible"/>
                                      </p:to>
                                    </p:set>
                                    <p:animEffect transition="in" filter="box(in)">
                                      <p:cBhvr>
                                        <p:cTn id="22" dur="500"/>
                                        <p:tgtEl>
                                          <p:spTgt spid="58265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6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页脚占位符 5">
            <a:extLst>
              <a:ext uri="{FF2B5EF4-FFF2-40B4-BE49-F238E27FC236}">
                <a16:creationId xmlns:a16="http://schemas.microsoft.com/office/drawing/2014/main" id="{349A3DBF-7F21-BA83-AC87-A0D2551A83E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36867" name="灯片编号占位符 6">
            <a:extLst>
              <a:ext uri="{FF2B5EF4-FFF2-40B4-BE49-F238E27FC236}">
                <a16:creationId xmlns:a16="http://schemas.microsoft.com/office/drawing/2014/main" id="{E48B8481-B059-AD4D-DD41-A6AB6230452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0A3A574-6C12-4665-9EB7-752306BA260B}" type="slidenum">
              <a:rPr lang="en-US" altLang="zh-CN" sz="1400" b="0"/>
              <a:pPr>
                <a:spcBef>
                  <a:spcPct val="0"/>
                </a:spcBef>
                <a:buClrTx/>
                <a:buSzTx/>
                <a:buFontTx/>
                <a:buNone/>
              </a:pPr>
              <a:t>31</a:t>
            </a:fld>
            <a:endParaRPr lang="en-US" altLang="zh-CN" sz="1400" b="0"/>
          </a:p>
        </p:txBody>
      </p:sp>
      <p:sp>
        <p:nvSpPr>
          <p:cNvPr id="36868" name="Rectangle 2">
            <a:extLst>
              <a:ext uri="{FF2B5EF4-FFF2-40B4-BE49-F238E27FC236}">
                <a16:creationId xmlns:a16="http://schemas.microsoft.com/office/drawing/2014/main" id="{D805EB40-FC23-66B2-737C-3B54DE4E3345}"/>
              </a:ext>
            </a:extLst>
          </p:cNvPr>
          <p:cNvSpPr>
            <a:spLocks noGrp="1" noRot="1" noChangeArrowheads="1"/>
          </p:cNvSpPr>
          <p:nvPr>
            <p:ph type="title"/>
          </p:nvPr>
        </p:nvSpPr>
        <p:spPr>
          <a:xfrm>
            <a:off x="71438" y="228600"/>
            <a:ext cx="9144000" cy="1143000"/>
          </a:xfrm>
        </p:spPr>
        <p:txBody>
          <a:bodyPr/>
          <a:lstStyle/>
          <a:p>
            <a:pPr eaLnBrk="1" hangingPunct="1"/>
            <a:r>
              <a:rPr lang="zh-CN" altLang="en-US"/>
              <a:t>实体的正则集合运算</a:t>
            </a:r>
          </a:p>
        </p:txBody>
      </p:sp>
      <p:sp>
        <p:nvSpPr>
          <p:cNvPr id="585731" name="Rectangle 3">
            <a:extLst>
              <a:ext uri="{FF2B5EF4-FFF2-40B4-BE49-F238E27FC236}">
                <a16:creationId xmlns:a16="http://schemas.microsoft.com/office/drawing/2014/main" id="{ACFBBC04-9A4D-A455-C37F-FBD7DAA88B0C}"/>
              </a:ext>
            </a:extLst>
          </p:cNvPr>
          <p:cNvSpPr>
            <a:spLocks noGrp="1" noRot="1" noChangeArrowheads="1"/>
          </p:cNvSpPr>
          <p:nvPr>
            <p:ph type="body" sz="half" idx="1"/>
          </p:nvPr>
        </p:nvSpPr>
        <p:spPr>
          <a:xfrm>
            <a:off x="107950" y="1268413"/>
            <a:ext cx="9036050" cy="1368425"/>
          </a:xfrm>
        </p:spPr>
        <p:txBody>
          <a:bodyPr/>
          <a:lstStyle/>
          <a:p>
            <a:pPr eaLnBrk="1" hangingPunct="1">
              <a:lnSpc>
                <a:spcPct val="90000"/>
              </a:lnSpc>
            </a:pPr>
            <a:r>
              <a:rPr lang="zh-CN" altLang="en-US" sz="2800"/>
              <a:t>为什么在正则实体造型中，不使用普通的并、交、差等集合运算，而要使用正则集合运算呢？ </a:t>
            </a:r>
          </a:p>
          <a:p>
            <a:pPr eaLnBrk="1" hangingPunct="1">
              <a:lnSpc>
                <a:spcPct val="90000"/>
              </a:lnSpc>
            </a:pPr>
            <a:r>
              <a:rPr lang="zh-CN" altLang="en-US" sz="2800"/>
              <a:t>普通的集合运算会产生悬边、悬面等低于三维的形体 </a:t>
            </a:r>
          </a:p>
        </p:txBody>
      </p:sp>
      <p:sp>
        <p:nvSpPr>
          <p:cNvPr id="36870" name="AutoShape 4">
            <a:extLst>
              <a:ext uri="{FF2B5EF4-FFF2-40B4-BE49-F238E27FC236}">
                <a16:creationId xmlns:a16="http://schemas.microsoft.com/office/drawing/2014/main" id="{068E1F4F-7BF6-31FE-3B7B-5B3C5BC96EB4}"/>
              </a:ext>
            </a:extLst>
          </p:cNvPr>
          <p:cNvSpPr>
            <a:spLocks noChangeAspect="1" noChangeArrowheads="1"/>
          </p:cNvSpPr>
          <p:nvPr/>
        </p:nvSpPr>
        <p:spPr bwMode="auto">
          <a:xfrm>
            <a:off x="1476375" y="3500438"/>
            <a:ext cx="5353050"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pic>
        <p:nvPicPr>
          <p:cNvPr id="585733" name="Picture 5" descr="323.jpg (32516 bytes)">
            <a:extLst>
              <a:ext uri="{FF2B5EF4-FFF2-40B4-BE49-F238E27FC236}">
                <a16:creationId xmlns:a16="http://schemas.microsoft.com/office/drawing/2014/main" id="{DD8E9BA4-C1F9-65CF-1307-0840FB8A890C}"/>
              </a:ext>
            </a:extLst>
          </p:cNvPr>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763713" y="2789238"/>
            <a:ext cx="5688012" cy="3663950"/>
          </a:xfrm>
          <a:noFill/>
        </p:spPr>
      </p:pic>
      <p:sp>
        <p:nvSpPr>
          <p:cNvPr id="585734" name="Rectangle 6">
            <a:extLst>
              <a:ext uri="{FF2B5EF4-FFF2-40B4-BE49-F238E27FC236}">
                <a16:creationId xmlns:a16="http://schemas.microsoft.com/office/drawing/2014/main" id="{8900788F-0FB7-03CF-6CEF-90316726F5EB}"/>
              </a:ext>
            </a:extLst>
          </p:cNvPr>
          <p:cNvSpPr>
            <a:spLocks noRot="1" noChangeArrowheads="1"/>
          </p:cNvSpPr>
          <p:nvPr/>
        </p:nvSpPr>
        <p:spPr bwMode="auto">
          <a:xfrm>
            <a:off x="101600" y="6064250"/>
            <a:ext cx="8964613" cy="6048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r>
              <a:rPr lang="zh-CN" altLang="en-US" sz="2800"/>
              <a:t>正则集合运算保证集合运算的结果仍是一个正则形体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585731">
                                            <p:txEl>
                                              <p:pRg st="1" end="1"/>
                                            </p:txEl>
                                          </p:spTgt>
                                        </p:tgtEl>
                                        <p:attrNameLst>
                                          <p:attrName>style.visibility</p:attrName>
                                        </p:attrNameLst>
                                      </p:cBhvr>
                                      <p:to>
                                        <p:strVal val="visible"/>
                                      </p:to>
                                    </p:set>
                                    <p:animEffect transition="in" filter="box(out)">
                                      <p:cBhvr>
                                        <p:cTn id="7" dur="500"/>
                                        <p:tgtEl>
                                          <p:spTgt spid="5857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58573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585734"/>
                                        </p:tgtEl>
                                        <p:attrNameLst>
                                          <p:attrName>style.visibility</p:attrName>
                                        </p:attrNameLst>
                                      </p:cBhvr>
                                      <p:to>
                                        <p:strVal val="visible"/>
                                      </p:to>
                                    </p:set>
                                    <p:animEffect transition="in" filter="wipe(left)">
                                      <p:cBhvr>
                                        <p:cTn id="16" dur="500"/>
                                        <p:tgtEl>
                                          <p:spTgt spid="585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页脚占位符 4">
            <a:extLst>
              <a:ext uri="{FF2B5EF4-FFF2-40B4-BE49-F238E27FC236}">
                <a16:creationId xmlns:a16="http://schemas.microsoft.com/office/drawing/2014/main" id="{8BD436B4-66FC-4476-3DAE-8B75D0EBDC5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37891" name="灯片编号占位符 5">
            <a:extLst>
              <a:ext uri="{FF2B5EF4-FFF2-40B4-BE49-F238E27FC236}">
                <a16:creationId xmlns:a16="http://schemas.microsoft.com/office/drawing/2014/main" id="{B18A31F3-6AF5-E4A9-C912-BD4B076BA1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BF3F0E5-B957-4006-8C2B-3F6A65BEBB97}" type="slidenum">
              <a:rPr lang="en-US" altLang="zh-CN" sz="1400" b="0"/>
              <a:pPr>
                <a:spcBef>
                  <a:spcPct val="0"/>
                </a:spcBef>
                <a:buClrTx/>
                <a:buSzTx/>
                <a:buFontTx/>
                <a:buNone/>
              </a:pPr>
              <a:t>32</a:t>
            </a:fld>
            <a:endParaRPr lang="en-US" altLang="zh-CN" sz="1400" b="0"/>
          </a:p>
        </p:txBody>
      </p:sp>
      <p:sp>
        <p:nvSpPr>
          <p:cNvPr id="37892" name="Rectangle 2">
            <a:extLst>
              <a:ext uri="{FF2B5EF4-FFF2-40B4-BE49-F238E27FC236}">
                <a16:creationId xmlns:a16="http://schemas.microsoft.com/office/drawing/2014/main" id="{10622C59-329B-883F-FFFE-DC4AB332345B}"/>
              </a:ext>
            </a:extLst>
          </p:cNvPr>
          <p:cNvSpPr>
            <a:spLocks noGrp="1" noRot="1" noChangeArrowheads="1"/>
          </p:cNvSpPr>
          <p:nvPr>
            <p:ph type="title"/>
          </p:nvPr>
        </p:nvSpPr>
        <p:spPr/>
        <p:txBody>
          <a:bodyPr/>
          <a:lstStyle/>
          <a:p>
            <a:pPr eaLnBrk="1" hangingPunct="1"/>
            <a:r>
              <a:rPr lang="zh-CN" altLang="en-US"/>
              <a:t>实体的正则集合运算</a:t>
            </a:r>
          </a:p>
        </p:txBody>
      </p:sp>
      <p:sp>
        <p:nvSpPr>
          <p:cNvPr id="37893" name="Rectangle 3">
            <a:extLst>
              <a:ext uri="{FF2B5EF4-FFF2-40B4-BE49-F238E27FC236}">
                <a16:creationId xmlns:a16="http://schemas.microsoft.com/office/drawing/2014/main" id="{14F5E84F-50B4-BB41-2A2E-B18C3F33F56D}"/>
              </a:ext>
            </a:extLst>
          </p:cNvPr>
          <p:cNvSpPr>
            <a:spLocks noGrp="1" noRot="1" noChangeArrowheads="1"/>
          </p:cNvSpPr>
          <p:nvPr>
            <p:ph type="body" idx="1"/>
          </p:nvPr>
        </p:nvSpPr>
        <p:spPr/>
        <p:txBody>
          <a:bodyPr/>
          <a:lstStyle/>
          <a:p>
            <a:pPr eaLnBrk="1" hangingPunct="1"/>
            <a:r>
              <a:rPr lang="zh-CN" altLang="en-US"/>
              <a:t>如何实现正则集合运算？</a:t>
            </a:r>
          </a:p>
          <a:p>
            <a:pPr lvl="1" eaLnBrk="1" hangingPunct="1"/>
            <a:r>
              <a:rPr lang="zh-CN" altLang="en-US"/>
              <a:t>方法</a:t>
            </a:r>
            <a:r>
              <a:rPr lang="en-US" altLang="zh-CN"/>
              <a:t>1</a:t>
            </a:r>
            <a:r>
              <a:rPr lang="zh-CN" altLang="en-US"/>
              <a:t>：</a:t>
            </a:r>
          </a:p>
          <a:p>
            <a:pPr lvl="2" eaLnBrk="1" hangingPunct="1"/>
            <a:r>
              <a:rPr lang="zh-CN" altLang="en-US"/>
              <a:t>先按照普通集合运算</a:t>
            </a:r>
          </a:p>
          <a:p>
            <a:pPr lvl="2" eaLnBrk="1" hangingPunct="1"/>
            <a:r>
              <a:rPr lang="zh-CN" altLang="en-US"/>
              <a:t>再删去不符合正则形体定义的部分：悬边、悬面等</a:t>
            </a:r>
          </a:p>
          <a:p>
            <a:pPr lvl="1" eaLnBrk="1" hangingPunct="1"/>
            <a:r>
              <a:rPr lang="zh-CN" altLang="en-US"/>
              <a:t>方法</a:t>
            </a:r>
            <a:r>
              <a:rPr lang="en-US" altLang="zh-CN"/>
              <a:t>2</a:t>
            </a:r>
            <a:r>
              <a:rPr lang="zh-CN" altLang="en-US"/>
              <a:t>：</a:t>
            </a:r>
          </a:p>
          <a:p>
            <a:pPr lvl="2" eaLnBrk="1" hangingPunct="1"/>
            <a:r>
              <a:rPr lang="zh-CN" altLang="en-US"/>
              <a:t>定义正则集合算子，直接计算得到</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页脚占位符 4">
            <a:extLst>
              <a:ext uri="{FF2B5EF4-FFF2-40B4-BE49-F238E27FC236}">
                <a16:creationId xmlns:a16="http://schemas.microsoft.com/office/drawing/2014/main" id="{53678D4E-1605-DAAF-B1CB-C017ABAA239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38915" name="灯片编号占位符 5">
            <a:extLst>
              <a:ext uri="{FF2B5EF4-FFF2-40B4-BE49-F238E27FC236}">
                <a16:creationId xmlns:a16="http://schemas.microsoft.com/office/drawing/2014/main" id="{C772BBAB-3BFB-E829-9E11-BBA2D09A49B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0CE11D5-E1AF-4FD3-A5FB-AF0E5F3338A7}" type="slidenum">
              <a:rPr lang="en-US" altLang="zh-CN" sz="1400" b="0"/>
              <a:pPr>
                <a:spcBef>
                  <a:spcPct val="0"/>
                </a:spcBef>
                <a:buClrTx/>
                <a:buSzTx/>
                <a:buFontTx/>
                <a:buNone/>
              </a:pPr>
              <a:t>33</a:t>
            </a:fld>
            <a:endParaRPr lang="en-US" altLang="zh-CN" sz="1400" b="0"/>
          </a:p>
        </p:txBody>
      </p:sp>
      <p:sp>
        <p:nvSpPr>
          <p:cNvPr id="38916" name="Rectangle 2">
            <a:extLst>
              <a:ext uri="{FF2B5EF4-FFF2-40B4-BE49-F238E27FC236}">
                <a16:creationId xmlns:a16="http://schemas.microsoft.com/office/drawing/2014/main" id="{91AEF0AE-8285-FE3C-C6D1-CA5261421911}"/>
              </a:ext>
            </a:extLst>
          </p:cNvPr>
          <p:cNvSpPr>
            <a:spLocks noGrp="1" noRot="1" noChangeArrowheads="1"/>
          </p:cNvSpPr>
          <p:nvPr>
            <p:ph type="title"/>
          </p:nvPr>
        </p:nvSpPr>
        <p:spPr/>
        <p:txBody>
          <a:bodyPr/>
          <a:lstStyle/>
          <a:p>
            <a:pPr eaLnBrk="1" hangingPunct="1"/>
            <a:r>
              <a:rPr lang="zh-CN" altLang="en-US" b="0"/>
              <a:t>正则集合运算</a:t>
            </a:r>
          </a:p>
        </p:txBody>
      </p:sp>
      <p:sp>
        <p:nvSpPr>
          <p:cNvPr id="38917" name="Rectangle 3">
            <a:extLst>
              <a:ext uri="{FF2B5EF4-FFF2-40B4-BE49-F238E27FC236}">
                <a16:creationId xmlns:a16="http://schemas.microsoft.com/office/drawing/2014/main" id="{3A781FE0-1144-F7FB-EA94-FD69A9178974}"/>
              </a:ext>
            </a:extLst>
          </p:cNvPr>
          <p:cNvSpPr>
            <a:spLocks noGrp="1" noRot="1" noChangeArrowheads="1"/>
          </p:cNvSpPr>
          <p:nvPr>
            <p:ph type="body" idx="1"/>
          </p:nvPr>
        </p:nvSpPr>
        <p:spPr/>
        <p:txBody>
          <a:bodyPr/>
          <a:lstStyle/>
          <a:p>
            <a:pPr eaLnBrk="1" hangingPunct="1"/>
            <a:r>
              <a:rPr lang="zh-CN" altLang="en-US" sz="2800"/>
              <a:t>任何物体都可用三维欧氏空间中点的集合来表示，但三维欧氏空间中任意点的集合却不一定对应于一个有效的物体 </a:t>
            </a:r>
          </a:p>
          <a:p>
            <a:pPr eaLnBrk="1" hangingPunct="1"/>
            <a:r>
              <a:rPr lang="zh-CN" altLang="en-US" sz="2800"/>
              <a:t>设有三维空间中的一个点集</a:t>
            </a:r>
            <a:r>
              <a:rPr lang="en-US" altLang="zh-CN" sz="2800" i="1"/>
              <a:t>A</a:t>
            </a:r>
            <a:r>
              <a:rPr lang="zh-CN" altLang="en-US" sz="2800"/>
              <a:t>，那么      称为</a:t>
            </a:r>
            <a:r>
              <a:rPr lang="en-US" altLang="zh-CN" sz="2800" i="1"/>
              <a:t>A</a:t>
            </a:r>
            <a:r>
              <a:rPr lang="zh-CN" altLang="en-US" sz="2800"/>
              <a:t>的正则点集。如果</a:t>
            </a:r>
            <a:r>
              <a:rPr lang="en-US" altLang="zh-CN" sz="2800" i="1"/>
              <a:t>A</a:t>
            </a:r>
            <a:r>
              <a:rPr lang="zh-CN" altLang="en-US" sz="2800"/>
              <a:t>满足</a:t>
            </a:r>
          </a:p>
          <a:p>
            <a:pPr eaLnBrk="1" hangingPunct="1"/>
            <a:endParaRPr lang="zh-CN" altLang="en-US" sz="2800"/>
          </a:p>
          <a:p>
            <a:pPr eaLnBrk="1" hangingPunct="1"/>
            <a:endParaRPr lang="zh-CN" altLang="en-US" sz="2800"/>
          </a:p>
          <a:p>
            <a:pPr eaLnBrk="1" hangingPunct="1"/>
            <a:r>
              <a:rPr lang="zh-CN" altLang="en-US" sz="2800"/>
              <a:t>那么称</a:t>
            </a:r>
            <a:r>
              <a:rPr lang="en-US" altLang="zh-CN" sz="2800" i="1"/>
              <a:t>A</a:t>
            </a:r>
            <a:r>
              <a:rPr lang="zh-CN" altLang="en-US" sz="2800"/>
              <a:t>为正则点集。其中，</a:t>
            </a:r>
            <a:r>
              <a:rPr lang="en-US" altLang="zh-CN" sz="2800" i="1"/>
              <a:t>r</a:t>
            </a:r>
            <a:r>
              <a:rPr lang="zh-CN" altLang="en-US" sz="2800"/>
              <a:t>表示正则化算子，</a:t>
            </a:r>
            <a:r>
              <a:rPr lang="en-US" altLang="zh-CN" sz="2800" i="1"/>
              <a:t>b</a:t>
            </a:r>
            <a:r>
              <a:rPr lang="zh-CN" altLang="en-US" sz="2800"/>
              <a:t>、</a:t>
            </a:r>
            <a:r>
              <a:rPr lang="en-US" altLang="zh-CN" sz="2800" i="1"/>
              <a:t>i</a:t>
            </a:r>
            <a:r>
              <a:rPr lang="zh-CN" altLang="en-US" sz="2800"/>
              <a:t>分别表示取闭包运算和取内点运算。   </a:t>
            </a:r>
          </a:p>
        </p:txBody>
      </p:sp>
      <p:sp>
        <p:nvSpPr>
          <p:cNvPr id="38918" name="Rectangle 4">
            <a:extLst>
              <a:ext uri="{FF2B5EF4-FFF2-40B4-BE49-F238E27FC236}">
                <a16:creationId xmlns:a16="http://schemas.microsoft.com/office/drawing/2014/main" id="{300BF5FB-EAA8-17BB-7853-9AD9C8BD9751}"/>
              </a:ext>
            </a:extLst>
          </p:cNvPr>
          <p:cNvSpPr>
            <a:spLocks noChangeArrowheads="1"/>
          </p:cNvSpPr>
          <p:nvPr/>
        </p:nvSpPr>
        <p:spPr bwMode="auto">
          <a:xfrm>
            <a:off x="0" y="3348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aphicFrame>
        <p:nvGraphicFramePr>
          <p:cNvPr id="38919" name="Object 5">
            <a:extLst>
              <a:ext uri="{FF2B5EF4-FFF2-40B4-BE49-F238E27FC236}">
                <a16:creationId xmlns:a16="http://schemas.microsoft.com/office/drawing/2014/main" id="{16C77CCC-49E1-D6CE-5C33-2923055BEDCF}"/>
              </a:ext>
            </a:extLst>
          </p:cNvPr>
          <p:cNvGraphicFramePr>
            <a:graphicFrameLocks noChangeAspect="1"/>
          </p:cNvGraphicFramePr>
          <p:nvPr/>
        </p:nvGraphicFramePr>
        <p:xfrm>
          <a:off x="7050088" y="3241675"/>
          <a:ext cx="792162" cy="374650"/>
        </p:xfrm>
        <a:graphic>
          <a:graphicData uri="http://schemas.openxmlformats.org/presentationml/2006/ole">
            <mc:AlternateContent xmlns:mc="http://schemas.openxmlformats.org/markup-compatibility/2006">
              <mc:Choice xmlns:v="urn:schemas-microsoft-com:vml" Requires="v">
                <p:oleObj name="公式" r:id="rId2" imgW="342603" imgH="164957" progId="Equation.3">
                  <p:embed/>
                </p:oleObj>
              </mc:Choice>
              <mc:Fallback>
                <p:oleObj name="公式" r:id="rId2" imgW="342603" imgH="164957"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0088" y="3241675"/>
                        <a:ext cx="792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0" name="Rectangle 6">
            <a:extLst>
              <a:ext uri="{FF2B5EF4-FFF2-40B4-BE49-F238E27FC236}">
                <a16:creationId xmlns:a16="http://schemas.microsoft.com/office/drawing/2014/main" id="{B04B4C52-ACD5-DEB5-D3A3-9D203F7F2CCA}"/>
              </a:ext>
            </a:extLst>
          </p:cNvPr>
          <p:cNvSpPr>
            <a:spLocks noChangeArrowheads="1"/>
          </p:cNvSpPr>
          <p:nvPr/>
        </p:nvSpPr>
        <p:spPr bwMode="auto">
          <a:xfrm>
            <a:off x="0"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38921" name="Rectangle 7">
            <a:extLst>
              <a:ext uri="{FF2B5EF4-FFF2-40B4-BE49-F238E27FC236}">
                <a16:creationId xmlns:a16="http://schemas.microsoft.com/office/drawing/2014/main" id="{0B8952F7-904E-E594-7FD8-EE43E9407368}"/>
              </a:ext>
            </a:extLst>
          </p:cNvPr>
          <p:cNvSpPr>
            <a:spLocks noChangeArrowheads="1"/>
          </p:cNvSpPr>
          <p:nvPr/>
        </p:nvSpPr>
        <p:spPr bwMode="auto">
          <a:xfrm>
            <a:off x="0" y="3419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nvGrpSpPr>
          <p:cNvPr id="38922" name="Group 8">
            <a:extLst>
              <a:ext uri="{FF2B5EF4-FFF2-40B4-BE49-F238E27FC236}">
                <a16:creationId xmlns:a16="http://schemas.microsoft.com/office/drawing/2014/main" id="{AEB66EEB-0E97-6615-9CBF-DDEE7325FFE0}"/>
              </a:ext>
            </a:extLst>
          </p:cNvPr>
          <p:cNvGrpSpPr>
            <a:grpSpLocks/>
          </p:cNvGrpSpPr>
          <p:nvPr/>
        </p:nvGrpSpPr>
        <p:grpSpPr bwMode="auto">
          <a:xfrm>
            <a:off x="2555875" y="4365625"/>
            <a:ext cx="2016125" cy="349250"/>
            <a:chOff x="1202" y="2949"/>
            <a:chExt cx="1270" cy="220"/>
          </a:xfrm>
        </p:grpSpPr>
        <p:graphicFrame>
          <p:nvGraphicFramePr>
            <p:cNvPr id="38923" name="Object 9">
              <a:extLst>
                <a:ext uri="{FF2B5EF4-FFF2-40B4-BE49-F238E27FC236}">
                  <a16:creationId xmlns:a16="http://schemas.microsoft.com/office/drawing/2014/main" id="{4C026429-8C7C-353A-A3B8-536C9631DEA9}"/>
                </a:ext>
              </a:extLst>
            </p:cNvPr>
            <p:cNvGraphicFramePr>
              <a:graphicFrameLocks noChangeAspect="1"/>
            </p:cNvGraphicFramePr>
            <p:nvPr/>
          </p:nvGraphicFramePr>
          <p:xfrm>
            <a:off x="1202" y="2956"/>
            <a:ext cx="453" cy="213"/>
          </p:xfrm>
          <a:graphic>
            <a:graphicData uri="http://schemas.openxmlformats.org/presentationml/2006/ole">
              <mc:AlternateContent xmlns:mc="http://schemas.openxmlformats.org/markup-compatibility/2006">
                <mc:Choice xmlns:v="urn:schemas-microsoft-com:vml" Requires="v">
                  <p:oleObj name="公式" r:id="rId4" imgW="342603" imgH="164957" progId="Equation.3">
                    <p:embed/>
                  </p:oleObj>
                </mc:Choice>
                <mc:Fallback>
                  <p:oleObj name="公式" r:id="rId4" imgW="342603" imgH="164957"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2" y="2956"/>
                          <a:ext cx="45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24" name="Object 10">
              <a:extLst>
                <a:ext uri="{FF2B5EF4-FFF2-40B4-BE49-F238E27FC236}">
                  <a16:creationId xmlns:a16="http://schemas.microsoft.com/office/drawing/2014/main" id="{D27C527B-D3CD-85A5-3EDC-D40A0DAE3F0A}"/>
                </a:ext>
              </a:extLst>
            </p:cNvPr>
            <p:cNvGraphicFramePr>
              <a:graphicFrameLocks noChangeAspect="1"/>
            </p:cNvGraphicFramePr>
            <p:nvPr/>
          </p:nvGraphicFramePr>
          <p:xfrm>
            <a:off x="1701" y="2949"/>
            <a:ext cx="771" cy="219"/>
          </p:xfrm>
          <a:graphic>
            <a:graphicData uri="http://schemas.openxmlformats.org/presentationml/2006/ole">
              <mc:AlternateContent xmlns:mc="http://schemas.openxmlformats.org/markup-compatibility/2006">
                <mc:Choice xmlns:v="urn:schemas-microsoft-com:vml" Requires="v">
                  <p:oleObj name="公式" r:id="rId6" imgW="634449" imgH="177646" progId="Equation.3">
                    <p:embed/>
                  </p:oleObj>
                </mc:Choice>
                <mc:Fallback>
                  <p:oleObj name="公式" r:id="rId6" imgW="634449" imgH="177646"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01" y="2949"/>
                          <a:ext cx="771"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5">
            <a:extLst>
              <a:ext uri="{FF2B5EF4-FFF2-40B4-BE49-F238E27FC236}">
                <a16:creationId xmlns:a16="http://schemas.microsoft.com/office/drawing/2014/main" id="{8B6E3F8A-6359-AD0E-8BFC-5B39C685464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39939" name="灯片编号占位符 6">
            <a:extLst>
              <a:ext uri="{FF2B5EF4-FFF2-40B4-BE49-F238E27FC236}">
                <a16:creationId xmlns:a16="http://schemas.microsoft.com/office/drawing/2014/main" id="{9FBFB34E-807D-77A7-1CCF-A68A5E9333E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69B2C86-9D19-4902-A71B-6A5155CF12AE}" type="slidenum">
              <a:rPr lang="en-US" altLang="zh-CN" sz="1400" b="0"/>
              <a:pPr>
                <a:spcBef>
                  <a:spcPct val="0"/>
                </a:spcBef>
                <a:buClrTx/>
                <a:buSzTx/>
                <a:buFontTx/>
                <a:buNone/>
              </a:pPr>
              <a:t>34</a:t>
            </a:fld>
            <a:endParaRPr lang="en-US" altLang="zh-CN" sz="1400" b="0"/>
          </a:p>
        </p:txBody>
      </p:sp>
      <p:sp>
        <p:nvSpPr>
          <p:cNvPr id="39940" name="Rectangle 2">
            <a:extLst>
              <a:ext uri="{FF2B5EF4-FFF2-40B4-BE49-F238E27FC236}">
                <a16:creationId xmlns:a16="http://schemas.microsoft.com/office/drawing/2014/main" id="{24686388-A04E-9993-5FEB-B64BD575FA37}"/>
              </a:ext>
            </a:extLst>
          </p:cNvPr>
          <p:cNvSpPr>
            <a:spLocks noGrp="1" noRot="1" noChangeArrowheads="1"/>
          </p:cNvSpPr>
          <p:nvPr>
            <p:ph type="title"/>
          </p:nvPr>
        </p:nvSpPr>
        <p:spPr/>
        <p:txBody>
          <a:bodyPr/>
          <a:lstStyle/>
          <a:p>
            <a:pPr eaLnBrk="1" hangingPunct="1"/>
            <a:r>
              <a:rPr lang="zh-CN" altLang="en-US" b="0"/>
              <a:t>正则集合运算</a:t>
            </a:r>
          </a:p>
        </p:txBody>
      </p:sp>
      <p:sp>
        <p:nvSpPr>
          <p:cNvPr id="39941" name="Rectangle 3">
            <a:extLst>
              <a:ext uri="{FF2B5EF4-FFF2-40B4-BE49-F238E27FC236}">
                <a16:creationId xmlns:a16="http://schemas.microsoft.com/office/drawing/2014/main" id="{62A79967-4A29-B671-800D-5E68582744C4}"/>
              </a:ext>
            </a:extLst>
          </p:cNvPr>
          <p:cNvSpPr>
            <a:spLocks noGrp="1" noRot="1" noChangeArrowheads="1"/>
          </p:cNvSpPr>
          <p:nvPr>
            <p:ph type="body" sz="half" idx="1"/>
          </p:nvPr>
        </p:nvSpPr>
        <p:spPr>
          <a:xfrm>
            <a:off x="301625" y="1377950"/>
            <a:ext cx="7583488" cy="4498975"/>
          </a:xfrm>
        </p:spPr>
        <p:txBody>
          <a:bodyPr/>
          <a:lstStyle/>
          <a:p>
            <a:pPr eaLnBrk="1" hangingPunct="1"/>
            <a:r>
              <a:rPr lang="zh-CN" altLang="en-US" sz="2800"/>
              <a:t>正则集合运算定义如下：</a:t>
            </a:r>
          </a:p>
          <a:p>
            <a:pPr eaLnBrk="1" hangingPunct="1"/>
            <a:endParaRPr lang="zh-CN" altLang="en-US" sz="2800"/>
          </a:p>
          <a:p>
            <a:pPr eaLnBrk="1" hangingPunct="1"/>
            <a:endParaRPr lang="zh-CN" altLang="en-US" sz="2800"/>
          </a:p>
          <a:p>
            <a:pPr eaLnBrk="1" hangingPunct="1"/>
            <a:r>
              <a:rPr lang="zh-CN" altLang="en-US" sz="2800"/>
              <a:t>正则并 </a:t>
            </a:r>
          </a:p>
          <a:p>
            <a:pPr eaLnBrk="1" hangingPunct="1"/>
            <a:endParaRPr lang="zh-CN" altLang="en-US" sz="2800"/>
          </a:p>
          <a:p>
            <a:pPr eaLnBrk="1" hangingPunct="1"/>
            <a:r>
              <a:rPr lang="zh-CN" altLang="en-US" sz="2800"/>
              <a:t>正则交</a:t>
            </a:r>
          </a:p>
          <a:p>
            <a:pPr eaLnBrk="1" hangingPunct="1"/>
            <a:endParaRPr lang="zh-CN" altLang="en-US" sz="2800"/>
          </a:p>
          <a:p>
            <a:pPr eaLnBrk="1" hangingPunct="1"/>
            <a:r>
              <a:rPr lang="zh-CN" altLang="en-US" sz="2800"/>
              <a:t>正则差 </a:t>
            </a:r>
          </a:p>
        </p:txBody>
      </p:sp>
      <p:sp>
        <p:nvSpPr>
          <p:cNvPr id="39942" name="Rectangle 4">
            <a:extLst>
              <a:ext uri="{FF2B5EF4-FFF2-40B4-BE49-F238E27FC236}">
                <a16:creationId xmlns:a16="http://schemas.microsoft.com/office/drawing/2014/main" id="{56D8D9F3-A3B6-A61F-3C30-4A2643AB45C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39943" name="Rectangle 5">
            <a:extLst>
              <a:ext uri="{FF2B5EF4-FFF2-40B4-BE49-F238E27FC236}">
                <a16:creationId xmlns:a16="http://schemas.microsoft.com/office/drawing/2014/main" id="{5DA2E948-1A2D-1204-C68B-5D6B176DC6AA}"/>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39944" name="Rectangle 6">
            <a:extLst>
              <a:ext uri="{FF2B5EF4-FFF2-40B4-BE49-F238E27FC236}">
                <a16:creationId xmlns:a16="http://schemas.microsoft.com/office/drawing/2014/main" id="{7B5A7831-2E1D-52F8-8064-EF2436C2A9FD}"/>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39945" name="Rectangle 7">
            <a:extLst>
              <a:ext uri="{FF2B5EF4-FFF2-40B4-BE49-F238E27FC236}">
                <a16:creationId xmlns:a16="http://schemas.microsoft.com/office/drawing/2014/main" id="{A91CFABB-9AD7-81D7-3C9A-104627690AA9}"/>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aphicFrame>
        <p:nvGraphicFramePr>
          <p:cNvPr id="39946" name="Object 8">
            <a:extLst>
              <a:ext uri="{FF2B5EF4-FFF2-40B4-BE49-F238E27FC236}">
                <a16:creationId xmlns:a16="http://schemas.microsoft.com/office/drawing/2014/main" id="{53C191EB-6F97-A48B-7C76-5C3E29F0F8DB}"/>
              </a:ext>
            </a:extLst>
          </p:cNvPr>
          <p:cNvGraphicFramePr>
            <a:graphicFrameLocks noChangeAspect="1"/>
          </p:cNvGraphicFramePr>
          <p:nvPr/>
        </p:nvGraphicFramePr>
        <p:xfrm>
          <a:off x="2266950" y="2133600"/>
          <a:ext cx="3673475" cy="431800"/>
        </p:xfrm>
        <a:graphic>
          <a:graphicData uri="http://schemas.openxmlformats.org/presentationml/2006/ole">
            <mc:AlternateContent xmlns:mc="http://schemas.openxmlformats.org/markup-compatibility/2006">
              <mc:Choice xmlns:v="urn:schemas-microsoft-com:vml" Requires="v">
                <p:oleObj name="公式" r:id="rId2" imgW="1943100" imgH="228600" progId="Equation.3">
                  <p:embed/>
                </p:oleObj>
              </mc:Choice>
              <mc:Fallback>
                <p:oleObj name="公式" r:id="rId2" imgW="1943100" imgH="228600" progId="Equation.3">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6950" y="2133600"/>
                        <a:ext cx="36734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7" name="Object 9">
            <a:extLst>
              <a:ext uri="{FF2B5EF4-FFF2-40B4-BE49-F238E27FC236}">
                <a16:creationId xmlns:a16="http://schemas.microsoft.com/office/drawing/2014/main" id="{8C8414C2-00E3-E253-4D74-49924A0F4C2A}"/>
              </a:ext>
            </a:extLst>
          </p:cNvPr>
          <p:cNvGraphicFramePr>
            <a:graphicFrameLocks noChangeAspect="1"/>
          </p:cNvGraphicFramePr>
          <p:nvPr/>
        </p:nvGraphicFramePr>
        <p:xfrm>
          <a:off x="2339975" y="3429000"/>
          <a:ext cx="2376488" cy="419100"/>
        </p:xfrm>
        <a:graphic>
          <a:graphicData uri="http://schemas.openxmlformats.org/presentationml/2006/ole">
            <mc:AlternateContent xmlns:mc="http://schemas.openxmlformats.org/markup-compatibility/2006">
              <mc:Choice xmlns:v="urn:schemas-microsoft-com:vml" Requires="v">
                <p:oleObj name="公式" r:id="rId4" imgW="1295400" imgH="228600" progId="Equation.3">
                  <p:embed/>
                </p:oleObj>
              </mc:Choice>
              <mc:Fallback>
                <p:oleObj name="公式" r:id="rId4" imgW="1295400" imgH="2286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975" y="3429000"/>
                        <a:ext cx="23764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8" name="Object 10">
            <a:extLst>
              <a:ext uri="{FF2B5EF4-FFF2-40B4-BE49-F238E27FC236}">
                <a16:creationId xmlns:a16="http://schemas.microsoft.com/office/drawing/2014/main" id="{1F9092F7-407E-715B-F49F-49B34838511E}"/>
              </a:ext>
            </a:extLst>
          </p:cNvPr>
          <p:cNvGraphicFramePr>
            <a:graphicFrameLocks noChangeAspect="1"/>
          </p:cNvGraphicFramePr>
          <p:nvPr/>
        </p:nvGraphicFramePr>
        <p:xfrm>
          <a:off x="2339975" y="4508500"/>
          <a:ext cx="2376488" cy="419100"/>
        </p:xfrm>
        <a:graphic>
          <a:graphicData uri="http://schemas.openxmlformats.org/presentationml/2006/ole">
            <mc:AlternateContent xmlns:mc="http://schemas.openxmlformats.org/markup-compatibility/2006">
              <mc:Choice xmlns:v="urn:schemas-microsoft-com:vml" Requires="v">
                <p:oleObj name="公式" r:id="rId6" imgW="1295400" imgH="228600" progId="Equation.3">
                  <p:embed/>
                </p:oleObj>
              </mc:Choice>
              <mc:Fallback>
                <p:oleObj name="公式" r:id="rId6" imgW="1295400" imgH="2286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9975" y="4508500"/>
                        <a:ext cx="23764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9" name="Object 11">
            <a:extLst>
              <a:ext uri="{FF2B5EF4-FFF2-40B4-BE49-F238E27FC236}">
                <a16:creationId xmlns:a16="http://schemas.microsoft.com/office/drawing/2014/main" id="{94CFE46F-010E-1A74-09E2-46EE2883E865}"/>
              </a:ext>
            </a:extLst>
          </p:cNvPr>
          <p:cNvGraphicFramePr>
            <a:graphicFrameLocks noChangeAspect="1"/>
          </p:cNvGraphicFramePr>
          <p:nvPr/>
        </p:nvGraphicFramePr>
        <p:xfrm>
          <a:off x="2339975" y="5516563"/>
          <a:ext cx="2305050" cy="415925"/>
        </p:xfrm>
        <a:graphic>
          <a:graphicData uri="http://schemas.openxmlformats.org/presentationml/2006/ole">
            <mc:AlternateContent xmlns:mc="http://schemas.openxmlformats.org/markup-compatibility/2006">
              <mc:Choice xmlns:v="urn:schemas-microsoft-com:vml" Requires="v">
                <p:oleObj name="公式" r:id="rId8" imgW="1270000" imgH="228600" progId="Equation.3">
                  <p:embed/>
                </p:oleObj>
              </mc:Choice>
              <mc:Fallback>
                <p:oleObj name="公式" r:id="rId8" imgW="1270000" imgH="2286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39975" y="5516563"/>
                        <a:ext cx="230505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页脚占位符 4">
            <a:extLst>
              <a:ext uri="{FF2B5EF4-FFF2-40B4-BE49-F238E27FC236}">
                <a16:creationId xmlns:a16="http://schemas.microsoft.com/office/drawing/2014/main" id="{8E40A723-5B13-237D-24D2-8831FA56F7A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40963" name="灯片编号占位符 5">
            <a:extLst>
              <a:ext uri="{FF2B5EF4-FFF2-40B4-BE49-F238E27FC236}">
                <a16:creationId xmlns:a16="http://schemas.microsoft.com/office/drawing/2014/main" id="{8F0C02C9-3378-092C-6009-31537A5A96E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603241B-8659-4D84-B400-087D7E530C76}" type="slidenum">
              <a:rPr lang="en-US" altLang="zh-CN" sz="1400" b="0"/>
              <a:pPr>
                <a:spcBef>
                  <a:spcPct val="0"/>
                </a:spcBef>
                <a:buClrTx/>
                <a:buSzTx/>
                <a:buFontTx/>
                <a:buNone/>
              </a:pPr>
              <a:t>35</a:t>
            </a:fld>
            <a:endParaRPr lang="en-US" altLang="zh-CN" sz="1400" b="0"/>
          </a:p>
        </p:txBody>
      </p:sp>
      <p:sp>
        <p:nvSpPr>
          <p:cNvPr id="40964" name="Rectangle 2">
            <a:extLst>
              <a:ext uri="{FF2B5EF4-FFF2-40B4-BE49-F238E27FC236}">
                <a16:creationId xmlns:a16="http://schemas.microsoft.com/office/drawing/2014/main" id="{ABE4DFC6-1B16-84A9-42D2-DC23A0B18743}"/>
              </a:ext>
            </a:extLst>
          </p:cNvPr>
          <p:cNvSpPr>
            <a:spLocks noGrp="1" noRot="1" noChangeArrowheads="1"/>
          </p:cNvSpPr>
          <p:nvPr>
            <p:ph type="title"/>
          </p:nvPr>
        </p:nvSpPr>
        <p:spPr/>
        <p:txBody>
          <a:bodyPr/>
          <a:lstStyle/>
          <a:p>
            <a:pPr eaLnBrk="1" hangingPunct="1"/>
            <a:r>
              <a:rPr lang="zh-CN" altLang="en-US" b="0"/>
              <a:t>正则集合运算</a:t>
            </a:r>
          </a:p>
        </p:txBody>
      </p:sp>
      <p:sp>
        <p:nvSpPr>
          <p:cNvPr id="40965" name="Rectangle 3">
            <a:extLst>
              <a:ext uri="{FF2B5EF4-FFF2-40B4-BE49-F238E27FC236}">
                <a16:creationId xmlns:a16="http://schemas.microsoft.com/office/drawing/2014/main" id="{D02ED1AE-3D82-9AFF-2CAA-54C421AB6999}"/>
              </a:ext>
            </a:extLst>
          </p:cNvPr>
          <p:cNvSpPr>
            <a:spLocks noGrp="1" noRot="1" noChangeArrowheads="1"/>
          </p:cNvSpPr>
          <p:nvPr>
            <p:ph type="body" idx="1"/>
          </p:nvPr>
        </p:nvSpPr>
        <p:spPr/>
        <p:txBody>
          <a:bodyPr/>
          <a:lstStyle/>
          <a:p>
            <a:pPr eaLnBrk="1" hangingPunct="1"/>
            <a:r>
              <a:rPr lang="zh-CN" altLang="en-US"/>
              <a:t>以正则交集合运算为例 </a:t>
            </a:r>
          </a:p>
          <a:p>
            <a:pPr lvl="1" eaLnBrk="1" hangingPunct="1"/>
            <a:r>
              <a:rPr lang="zh-CN" altLang="en-US"/>
              <a:t>符合正则形体定义的实体，是三维空间中的点的正则点集，可以用它的边界点集和内部点集来表示，即写成</a:t>
            </a:r>
          </a:p>
          <a:p>
            <a:pPr lvl="2" eaLnBrk="1" hangingPunct="1"/>
            <a:r>
              <a:rPr lang="en-US" altLang="zh-CN" i="1"/>
              <a:t>A</a:t>
            </a:r>
            <a:r>
              <a:rPr lang="zh-CN" altLang="en-US"/>
              <a:t>为符合正则形体定义的实体</a:t>
            </a:r>
          </a:p>
          <a:p>
            <a:pPr lvl="2" eaLnBrk="1" hangingPunct="1"/>
            <a:r>
              <a:rPr lang="en-US" altLang="zh-CN" i="1"/>
              <a:t>bA</a:t>
            </a:r>
            <a:r>
              <a:rPr lang="zh-CN" altLang="en-US"/>
              <a:t>代表</a:t>
            </a:r>
            <a:r>
              <a:rPr lang="en-US" altLang="zh-CN" i="1"/>
              <a:t>A</a:t>
            </a:r>
            <a:r>
              <a:rPr lang="zh-CN" altLang="en-US"/>
              <a:t>的边界点集</a:t>
            </a:r>
          </a:p>
          <a:p>
            <a:pPr lvl="2" eaLnBrk="1" hangingPunct="1"/>
            <a:r>
              <a:rPr lang="en-US" altLang="zh-CN" i="1"/>
              <a:t>iA</a:t>
            </a:r>
            <a:r>
              <a:rPr lang="zh-CN" altLang="en-US"/>
              <a:t>代表</a:t>
            </a:r>
            <a:r>
              <a:rPr lang="en-US" altLang="zh-CN" i="1"/>
              <a:t>A</a:t>
            </a:r>
            <a:r>
              <a:rPr lang="zh-CN" altLang="en-US"/>
              <a:t>的内部点集  </a:t>
            </a:r>
          </a:p>
        </p:txBody>
      </p:sp>
      <p:graphicFrame>
        <p:nvGraphicFramePr>
          <p:cNvPr id="40966" name="Object 4">
            <a:extLst>
              <a:ext uri="{FF2B5EF4-FFF2-40B4-BE49-F238E27FC236}">
                <a16:creationId xmlns:a16="http://schemas.microsoft.com/office/drawing/2014/main" id="{E6D8C0D7-65AA-ADF5-BDE5-EEA818265F97}"/>
              </a:ext>
            </a:extLst>
          </p:cNvPr>
          <p:cNvGraphicFramePr>
            <a:graphicFrameLocks noChangeAspect="1"/>
          </p:cNvGraphicFramePr>
          <p:nvPr/>
        </p:nvGraphicFramePr>
        <p:xfrm>
          <a:off x="2987675" y="3098800"/>
          <a:ext cx="1512888" cy="379413"/>
        </p:xfrm>
        <a:graphic>
          <a:graphicData uri="http://schemas.openxmlformats.org/presentationml/2006/ole">
            <mc:AlternateContent xmlns:mc="http://schemas.openxmlformats.org/markup-compatibility/2006">
              <mc:Choice xmlns:v="urn:schemas-microsoft-com:vml" Requires="v">
                <p:oleObj name="公式" r:id="rId2" imgW="761669" imgH="190417" progId="Equation.3">
                  <p:embed/>
                </p:oleObj>
              </mc:Choice>
              <mc:Fallback>
                <p:oleObj name="公式" r:id="rId2" imgW="761669" imgH="190417"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675" y="3098800"/>
                        <a:ext cx="1512888"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页脚占位符 4">
            <a:extLst>
              <a:ext uri="{FF2B5EF4-FFF2-40B4-BE49-F238E27FC236}">
                <a16:creationId xmlns:a16="http://schemas.microsoft.com/office/drawing/2014/main" id="{79714DCC-5EAB-51A7-B87B-DB36A5C8618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41987" name="灯片编号占位符 5">
            <a:extLst>
              <a:ext uri="{FF2B5EF4-FFF2-40B4-BE49-F238E27FC236}">
                <a16:creationId xmlns:a16="http://schemas.microsoft.com/office/drawing/2014/main" id="{24BA9A1F-B86B-5185-0569-33818EFBBF9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06691A3-F536-412D-865F-B5ACED678FD8}" type="slidenum">
              <a:rPr lang="en-US" altLang="zh-CN" sz="1400" b="0"/>
              <a:pPr>
                <a:spcBef>
                  <a:spcPct val="0"/>
                </a:spcBef>
                <a:buClrTx/>
                <a:buSzTx/>
                <a:buFontTx/>
                <a:buNone/>
              </a:pPr>
              <a:t>36</a:t>
            </a:fld>
            <a:endParaRPr lang="en-US" altLang="zh-CN" sz="1400" b="0"/>
          </a:p>
        </p:txBody>
      </p:sp>
      <p:sp>
        <p:nvSpPr>
          <p:cNvPr id="41988" name="Rectangle 2">
            <a:extLst>
              <a:ext uri="{FF2B5EF4-FFF2-40B4-BE49-F238E27FC236}">
                <a16:creationId xmlns:a16="http://schemas.microsoft.com/office/drawing/2014/main" id="{B332E7B6-4ACD-F146-8CC5-9DDF3C02159A}"/>
              </a:ext>
            </a:extLst>
          </p:cNvPr>
          <p:cNvSpPr>
            <a:spLocks noGrp="1" noRot="1" noChangeArrowheads="1"/>
          </p:cNvSpPr>
          <p:nvPr>
            <p:ph type="title"/>
          </p:nvPr>
        </p:nvSpPr>
        <p:spPr/>
        <p:txBody>
          <a:bodyPr/>
          <a:lstStyle/>
          <a:p>
            <a:pPr eaLnBrk="1" hangingPunct="1"/>
            <a:r>
              <a:rPr lang="zh-CN" altLang="en-US" b="0"/>
              <a:t>正则集合运算</a:t>
            </a:r>
          </a:p>
        </p:txBody>
      </p:sp>
      <p:sp>
        <p:nvSpPr>
          <p:cNvPr id="41989" name="Rectangle 3">
            <a:extLst>
              <a:ext uri="{FF2B5EF4-FFF2-40B4-BE49-F238E27FC236}">
                <a16:creationId xmlns:a16="http://schemas.microsoft.com/office/drawing/2014/main" id="{07386755-4A8C-6C08-081A-B932CB397AFA}"/>
              </a:ext>
            </a:extLst>
          </p:cNvPr>
          <p:cNvSpPr>
            <a:spLocks noGrp="1" noRot="1" noChangeArrowheads="1"/>
          </p:cNvSpPr>
          <p:nvPr>
            <p:ph type="body" idx="1"/>
          </p:nvPr>
        </p:nvSpPr>
        <p:spPr>
          <a:xfrm>
            <a:off x="301625" y="1196975"/>
            <a:ext cx="8540750" cy="5111750"/>
          </a:xfrm>
        </p:spPr>
        <p:txBody>
          <a:bodyPr/>
          <a:lstStyle/>
          <a:p>
            <a:pPr eaLnBrk="1" hangingPunct="1"/>
            <a:r>
              <a:rPr lang="zh-CN" altLang="en-US" sz="2800"/>
              <a:t>普通集合交运算 </a:t>
            </a:r>
          </a:p>
          <a:p>
            <a:pPr eaLnBrk="1" hangingPunct="1"/>
            <a:endParaRPr lang="zh-CN" altLang="en-US" sz="2800"/>
          </a:p>
          <a:p>
            <a:pPr eaLnBrk="1" hangingPunct="1"/>
            <a:endParaRPr lang="zh-CN" altLang="en-US" sz="2800"/>
          </a:p>
          <a:p>
            <a:pPr eaLnBrk="1" hangingPunct="1"/>
            <a:endParaRPr lang="zh-CN" altLang="en-US" sz="2800"/>
          </a:p>
          <a:p>
            <a:pPr eaLnBrk="1" hangingPunct="1"/>
            <a:endParaRPr lang="zh-CN" altLang="en-US" sz="2800"/>
          </a:p>
          <a:p>
            <a:pPr eaLnBrk="1" hangingPunct="1"/>
            <a:endParaRPr lang="zh-CN" altLang="en-US" sz="2800"/>
          </a:p>
          <a:p>
            <a:pPr eaLnBrk="1" hangingPunct="1"/>
            <a:endParaRPr lang="zh-CN" altLang="en-US" sz="2800"/>
          </a:p>
          <a:p>
            <a:pPr eaLnBrk="1" hangingPunct="1"/>
            <a:endParaRPr lang="zh-CN" altLang="en-US" sz="2800"/>
          </a:p>
          <a:p>
            <a:pPr eaLnBrk="1" hangingPunct="1"/>
            <a:r>
              <a:rPr lang="zh-CN" altLang="en-US" sz="2800"/>
              <a:t>确定两个相交物体的重叠边界中的有效部分</a:t>
            </a:r>
          </a:p>
          <a:p>
            <a:pPr lvl="1" eaLnBrk="1" hangingPunct="1"/>
            <a:r>
              <a:rPr lang="zh-CN" altLang="en-US" sz="2400"/>
              <a:t>确定图中粗实线所示边界中的有效部分 </a:t>
            </a:r>
          </a:p>
        </p:txBody>
      </p:sp>
      <p:sp>
        <p:nvSpPr>
          <p:cNvPr id="41990" name="Rectangle 4">
            <a:extLst>
              <a:ext uri="{FF2B5EF4-FFF2-40B4-BE49-F238E27FC236}">
                <a16:creationId xmlns:a16="http://schemas.microsoft.com/office/drawing/2014/main" id="{FECD7986-056E-5280-9B61-9D7653FCB8E3}"/>
              </a:ext>
            </a:extLst>
          </p:cNvPr>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aphicFrame>
        <p:nvGraphicFramePr>
          <p:cNvPr id="41991" name="Object 5">
            <a:extLst>
              <a:ext uri="{FF2B5EF4-FFF2-40B4-BE49-F238E27FC236}">
                <a16:creationId xmlns:a16="http://schemas.microsoft.com/office/drawing/2014/main" id="{1367CE5C-9C03-1BCB-C3C1-27930F66ED7E}"/>
              </a:ext>
            </a:extLst>
          </p:cNvPr>
          <p:cNvGraphicFramePr>
            <a:graphicFrameLocks noChangeAspect="1"/>
          </p:cNvGraphicFramePr>
          <p:nvPr/>
        </p:nvGraphicFramePr>
        <p:xfrm>
          <a:off x="1389063" y="1700213"/>
          <a:ext cx="1439862" cy="404812"/>
        </p:xfrm>
        <a:graphic>
          <a:graphicData uri="http://schemas.openxmlformats.org/presentationml/2006/ole">
            <mc:AlternateContent xmlns:mc="http://schemas.openxmlformats.org/markup-compatibility/2006">
              <mc:Choice xmlns:v="urn:schemas-microsoft-com:vml" Requires="v">
                <p:oleObj name="公式" r:id="rId2" imgW="672808" imgH="190417" progId="Equation.3">
                  <p:embed/>
                </p:oleObj>
              </mc:Choice>
              <mc:Fallback>
                <p:oleObj name="公式" r:id="rId2" imgW="672808" imgH="190417"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9063" y="1700213"/>
                        <a:ext cx="1439862"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2" name="Rectangle 6">
            <a:extLst>
              <a:ext uri="{FF2B5EF4-FFF2-40B4-BE49-F238E27FC236}">
                <a16:creationId xmlns:a16="http://schemas.microsoft.com/office/drawing/2014/main" id="{C22C2EE6-A1A5-4C92-21B5-0EC41F77A856}"/>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aphicFrame>
        <p:nvGraphicFramePr>
          <p:cNvPr id="41993" name="Object 7">
            <a:extLst>
              <a:ext uri="{FF2B5EF4-FFF2-40B4-BE49-F238E27FC236}">
                <a16:creationId xmlns:a16="http://schemas.microsoft.com/office/drawing/2014/main" id="{924ECC8F-0E63-E903-5CC8-D9D90E9BFA8A}"/>
              </a:ext>
            </a:extLst>
          </p:cNvPr>
          <p:cNvGraphicFramePr>
            <a:graphicFrameLocks noChangeAspect="1"/>
          </p:cNvGraphicFramePr>
          <p:nvPr/>
        </p:nvGraphicFramePr>
        <p:xfrm>
          <a:off x="1403350" y="2205038"/>
          <a:ext cx="6192838" cy="409575"/>
        </p:xfrm>
        <a:graphic>
          <a:graphicData uri="http://schemas.openxmlformats.org/presentationml/2006/ole">
            <mc:AlternateContent xmlns:mc="http://schemas.openxmlformats.org/markup-compatibility/2006">
              <mc:Choice xmlns:v="urn:schemas-microsoft-com:vml" Requires="v">
                <p:oleObj name="公式" r:id="rId4" imgW="3022600" imgH="203200" progId="Equation.3">
                  <p:embed/>
                </p:oleObj>
              </mc:Choice>
              <mc:Fallback>
                <p:oleObj name="公式" r:id="rId4" imgW="3022600" imgH="2032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2205038"/>
                        <a:ext cx="619283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4" name="Rectangle 8">
            <a:extLst>
              <a:ext uri="{FF2B5EF4-FFF2-40B4-BE49-F238E27FC236}">
                <a16:creationId xmlns:a16="http://schemas.microsoft.com/office/drawing/2014/main" id="{8EACC98D-AC3F-65A7-85A1-E49B24F23235}"/>
              </a:ext>
            </a:extLst>
          </p:cNvPr>
          <p:cNvSpPr>
            <a:spLocks noChangeArrowheads="1"/>
          </p:cNvSpPr>
          <p:nvPr/>
        </p:nvSpPr>
        <p:spPr bwMode="auto">
          <a:xfrm>
            <a:off x="0" y="3348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1995" name="Rectangle 9">
            <a:extLst>
              <a:ext uri="{FF2B5EF4-FFF2-40B4-BE49-F238E27FC236}">
                <a16:creationId xmlns:a16="http://schemas.microsoft.com/office/drawing/2014/main" id="{179FA6AF-70ED-0C59-3D02-30DB4B5C0C47}"/>
              </a:ext>
            </a:extLst>
          </p:cNvPr>
          <p:cNvSpPr>
            <a:spLocks noChangeArrowheads="1"/>
          </p:cNvSpPr>
          <p:nvPr/>
        </p:nvSpPr>
        <p:spPr bwMode="auto">
          <a:xfrm>
            <a:off x="0" y="3348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1996" name="Rectangle 10">
            <a:extLst>
              <a:ext uri="{FF2B5EF4-FFF2-40B4-BE49-F238E27FC236}">
                <a16:creationId xmlns:a16="http://schemas.microsoft.com/office/drawing/2014/main" id="{CCBED7DD-9572-ABF4-0B83-F8566C4BE066}"/>
              </a:ext>
            </a:extLst>
          </p:cNvPr>
          <p:cNvSpPr>
            <a:spLocks noChangeArrowheads="1"/>
          </p:cNvSpPr>
          <p:nvPr/>
        </p:nvSpPr>
        <p:spPr bwMode="auto">
          <a:xfrm>
            <a:off x="0" y="3348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1997" name="Rectangle 11">
            <a:extLst>
              <a:ext uri="{FF2B5EF4-FFF2-40B4-BE49-F238E27FC236}">
                <a16:creationId xmlns:a16="http://schemas.microsoft.com/office/drawing/2014/main" id="{DFE4E2DC-A592-797D-BFD7-85381B4136C7}"/>
              </a:ext>
            </a:extLst>
          </p:cNvPr>
          <p:cNvSpPr>
            <a:spLocks noChangeArrowheads="1"/>
          </p:cNvSpPr>
          <p:nvPr/>
        </p:nvSpPr>
        <p:spPr bwMode="auto">
          <a:xfrm>
            <a:off x="0" y="3348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nvGrpSpPr>
          <p:cNvPr id="41998" name="Group 12">
            <a:extLst>
              <a:ext uri="{FF2B5EF4-FFF2-40B4-BE49-F238E27FC236}">
                <a16:creationId xmlns:a16="http://schemas.microsoft.com/office/drawing/2014/main" id="{506CBF7A-EF82-096C-889C-5DB4F0F9BE56}"/>
              </a:ext>
            </a:extLst>
          </p:cNvPr>
          <p:cNvGrpSpPr>
            <a:grpSpLocks/>
          </p:cNvGrpSpPr>
          <p:nvPr/>
        </p:nvGrpSpPr>
        <p:grpSpPr bwMode="auto">
          <a:xfrm>
            <a:off x="323850" y="2781300"/>
            <a:ext cx="8532813" cy="2525713"/>
            <a:chOff x="204" y="1752"/>
            <a:chExt cx="5375" cy="1591"/>
          </a:xfrm>
        </p:grpSpPr>
        <p:grpSp>
          <p:nvGrpSpPr>
            <p:cNvPr id="41999" name="Group 13">
              <a:extLst>
                <a:ext uri="{FF2B5EF4-FFF2-40B4-BE49-F238E27FC236}">
                  <a16:creationId xmlns:a16="http://schemas.microsoft.com/office/drawing/2014/main" id="{D84E049C-FF64-0EEF-068B-A05332E02D8B}"/>
                </a:ext>
              </a:extLst>
            </p:cNvPr>
            <p:cNvGrpSpPr>
              <a:grpSpLocks noChangeAspect="1"/>
            </p:cNvGrpSpPr>
            <p:nvPr/>
          </p:nvGrpSpPr>
          <p:grpSpPr bwMode="auto">
            <a:xfrm>
              <a:off x="204" y="1752"/>
              <a:ext cx="5375" cy="1591"/>
              <a:chOff x="1260" y="5148"/>
              <a:chExt cx="8430" cy="2496"/>
            </a:xfrm>
          </p:grpSpPr>
          <p:sp>
            <p:nvSpPr>
              <p:cNvPr id="42004" name="AutoShape 14">
                <a:extLst>
                  <a:ext uri="{FF2B5EF4-FFF2-40B4-BE49-F238E27FC236}">
                    <a16:creationId xmlns:a16="http://schemas.microsoft.com/office/drawing/2014/main" id="{EDA51C3D-D294-506F-D5A2-5AF70BEB5644}"/>
                  </a:ext>
                </a:extLst>
              </p:cNvPr>
              <p:cNvSpPr>
                <a:spLocks noChangeAspect="1" noChangeArrowheads="1"/>
              </p:cNvSpPr>
              <p:nvPr/>
            </p:nvSpPr>
            <p:spPr bwMode="auto">
              <a:xfrm>
                <a:off x="1260" y="5148"/>
                <a:ext cx="8430" cy="249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2005" name="Text Box 15">
                <a:extLst>
                  <a:ext uri="{FF2B5EF4-FFF2-40B4-BE49-F238E27FC236}">
                    <a16:creationId xmlns:a16="http://schemas.microsoft.com/office/drawing/2014/main" id="{D9B79559-B275-0E48-6D5B-BF0915A5406C}"/>
                  </a:ext>
                </a:extLst>
              </p:cNvPr>
              <p:cNvSpPr txBox="1">
                <a:spLocks noChangeArrowheads="1"/>
              </p:cNvSpPr>
              <p:nvPr/>
            </p:nvSpPr>
            <p:spPr bwMode="auto">
              <a:xfrm>
                <a:off x="3780" y="7176"/>
                <a:ext cx="28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600" b="0">
                    <a:latin typeface="Times New Roman" panose="02020603050405020304" pitchFamily="18" charset="0"/>
                  </a:rPr>
                  <a:t>图</a:t>
                </a:r>
                <a:r>
                  <a:rPr lang="en-US" altLang="zh-CN" sz="1600" b="0">
                    <a:latin typeface="Times New Roman" panose="02020603050405020304" pitchFamily="18" charset="0"/>
                  </a:rPr>
                  <a:t>6-17 </a:t>
                </a:r>
                <a:r>
                  <a:rPr lang="zh-CN" altLang="en-US" sz="1600" b="0">
                    <a:latin typeface="Times New Roman" panose="02020603050405020304" pitchFamily="18" charset="0"/>
                  </a:rPr>
                  <a:t>正则交运算的候选部分</a:t>
                </a:r>
                <a:endParaRPr lang="zh-CN" altLang="en-US" sz="1600" b="0"/>
              </a:p>
            </p:txBody>
          </p:sp>
          <p:sp>
            <p:nvSpPr>
              <p:cNvPr id="42006" name="Text Box 16">
                <a:extLst>
                  <a:ext uri="{FF2B5EF4-FFF2-40B4-BE49-F238E27FC236}">
                    <a16:creationId xmlns:a16="http://schemas.microsoft.com/office/drawing/2014/main" id="{11861CE7-9B1E-503B-D751-42C087C1F513}"/>
                  </a:ext>
                </a:extLst>
              </p:cNvPr>
              <p:cNvSpPr txBox="1">
                <a:spLocks noChangeArrowheads="1"/>
              </p:cNvSpPr>
              <p:nvPr/>
            </p:nvSpPr>
            <p:spPr bwMode="auto">
              <a:xfrm>
                <a:off x="1440" y="6759"/>
                <a:ext cx="14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latin typeface="Times New Roman" panose="02020603050405020304" pitchFamily="18" charset="0"/>
                  </a:rPr>
                  <a:t>(a)</a:t>
                </a:r>
                <a:r>
                  <a:rPr lang="en-US" altLang="zh-CN" sz="1000" b="0">
                    <a:latin typeface="Times New Roman" panose="02020603050405020304" pitchFamily="18" charset="0"/>
                  </a:rPr>
                  <a:t> </a:t>
                </a:r>
                <a:endParaRPr lang="en-US" altLang="zh-CN" sz="1800" b="0"/>
              </a:p>
            </p:txBody>
          </p:sp>
          <p:sp>
            <p:nvSpPr>
              <p:cNvPr id="42007" name="Text Box 17">
                <a:extLst>
                  <a:ext uri="{FF2B5EF4-FFF2-40B4-BE49-F238E27FC236}">
                    <a16:creationId xmlns:a16="http://schemas.microsoft.com/office/drawing/2014/main" id="{E90D2BFB-B33D-3EC6-0C4C-4BF64DF78AA5}"/>
                  </a:ext>
                </a:extLst>
              </p:cNvPr>
              <p:cNvSpPr txBox="1">
                <a:spLocks noChangeArrowheads="1"/>
              </p:cNvSpPr>
              <p:nvPr/>
            </p:nvSpPr>
            <p:spPr bwMode="auto">
              <a:xfrm>
                <a:off x="3600" y="6759"/>
                <a:ext cx="1440"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latin typeface="Times New Roman" panose="02020603050405020304" pitchFamily="18" charset="0"/>
                  </a:rPr>
                  <a:t>(b) </a:t>
                </a:r>
                <a:endParaRPr lang="en-US" altLang="zh-CN" sz="1800" b="0"/>
              </a:p>
            </p:txBody>
          </p:sp>
          <p:sp>
            <p:nvSpPr>
              <p:cNvPr id="42008" name="Text Box 18">
                <a:extLst>
                  <a:ext uri="{FF2B5EF4-FFF2-40B4-BE49-F238E27FC236}">
                    <a16:creationId xmlns:a16="http://schemas.microsoft.com/office/drawing/2014/main" id="{2421335F-F1EE-200D-2B0C-261C7559D5FB}"/>
                  </a:ext>
                </a:extLst>
              </p:cNvPr>
              <p:cNvSpPr txBox="1">
                <a:spLocks noChangeArrowheads="1"/>
              </p:cNvSpPr>
              <p:nvPr/>
            </p:nvSpPr>
            <p:spPr bwMode="auto">
              <a:xfrm>
                <a:off x="7740" y="6759"/>
                <a:ext cx="14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latin typeface="Times New Roman" panose="02020603050405020304" pitchFamily="18" charset="0"/>
                  </a:rPr>
                  <a:t>(d) </a:t>
                </a:r>
                <a:endParaRPr lang="en-US" altLang="zh-CN" sz="1800" b="0"/>
              </a:p>
            </p:txBody>
          </p:sp>
          <p:grpSp>
            <p:nvGrpSpPr>
              <p:cNvPr id="42009" name="Group 19">
                <a:extLst>
                  <a:ext uri="{FF2B5EF4-FFF2-40B4-BE49-F238E27FC236}">
                    <a16:creationId xmlns:a16="http://schemas.microsoft.com/office/drawing/2014/main" id="{7A1E1B66-B089-7B64-72B2-6383E6A41418}"/>
                  </a:ext>
                </a:extLst>
              </p:cNvPr>
              <p:cNvGrpSpPr>
                <a:grpSpLocks/>
              </p:cNvGrpSpPr>
              <p:nvPr/>
            </p:nvGrpSpPr>
            <p:grpSpPr bwMode="auto">
              <a:xfrm>
                <a:off x="7890" y="5148"/>
                <a:ext cx="1080" cy="1449"/>
                <a:chOff x="4500" y="5154"/>
                <a:chExt cx="1080" cy="1449"/>
              </a:xfrm>
            </p:grpSpPr>
            <p:grpSp>
              <p:nvGrpSpPr>
                <p:cNvPr id="42063" name="Group 20">
                  <a:extLst>
                    <a:ext uri="{FF2B5EF4-FFF2-40B4-BE49-F238E27FC236}">
                      <a16:creationId xmlns:a16="http://schemas.microsoft.com/office/drawing/2014/main" id="{347818DA-33C7-858C-1859-FFA300FCDD32}"/>
                    </a:ext>
                  </a:extLst>
                </p:cNvPr>
                <p:cNvGrpSpPr>
                  <a:grpSpLocks/>
                </p:cNvGrpSpPr>
                <p:nvPr/>
              </p:nvGrpSpPr>
              <p:grpSpPr bwMode="auto">
                <a:xfrm>
                  <a:off x="4500" y="5511"/>
                  <a:ext cx="1080" cy="1092"/>
                  <a:chOff x="1980" y="3015"/>
                  <a:chExt cx="1080" cy="1092"/>
                </a:xfrm>
              </p:grpSpPr>
              <p:sp>
                <p:nvSpPr>
                  <p:cNvPr id="42074" name="Rectangle 21">
                    <a:extLst>
                      <a:ext uri="{FF2B5EF4-FFF2-40B4-BE49-F238E27FC236}">
                        <a16:creationId xmlns:a16="http://schemas.microsoft.com/office/drawing/2014/main" id="{0F15545C-1D59-7E86-B128-6C90803C3BA9}"/>
                      </a:ext>
                    </a:extLst>
                  </p:cNvPr>
                  <p:cNvSpPr>
                    <a:spLocks noChangeArrowheads="1"/>
                  </p:cNvSpPr>
                  <p:nvPr/>
                </p:nvSpPr>
                <p:spPr bwMode="auto">
                  <a:xfrm>
                    <a:off x="1980" y="3015"/>
                    <a:ext cx="540" cy="1092"/>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2075" name="Rectangle 22">
                    <a:extLst>
                      <a:ext uri="{FF2B5EF4-FFF2-40B4-BE49-F238E27FC236}">
                        <a16:creationId xmlns:a16="http://schemas.microsoft.com/office/drawing/2014/main" id="{0593B7F7-8C55-649F-693B-6E82296E1AE2}"/>
                      </a:ext>
                    </a:extLst>
                  </p:cNvPr>
                  <p:cNvSpPr>
                    <a:spLocks noChangeArrowheads="1"/>
                  </p:cNvSpPr>
                  <p:nvPr/>
                </p:nvSpPr>
                <p:spPr bwMode="auto">
                  <a:xfrm>
                    <a:off x="2520" y="3483"/>
                    <a:ext cx="540" cy="624"/>
                  </a:xfrm>
                  <a:prstGeom prst="rect">
                    <a:avLst/>
                  </a:prstGeom>
                  <a:noFill/>
                  <a:ln w="3175" cap="rnd">
                    <a:solidFill>
                      <a:srgbClr val="FFFFFF"/>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sp>
              <p:nvSpPr>
                <p:cNvPr id="42064" name="Line 23">
                  <a:extLst>
                    <a:ext uri="{FF2B5EF4-FFF2-40B4-BE49-F238E27FC236}">
                      <a16:creationId xmlns:a16="http://schemas.microsoft.com/office/drawing/2014/main" id="{D8BE361B-2709-2052-112F-A706004D6523}"/>
                    </a:ext>
                  </a:extLst>
                </p:cNvPr>
                <p:cNvSpPr>
                  <a:spLocks noChangeShapeType="1"/>
                </p:cNvSpPr>
                <p:nvPr/>
              </p:nvSpPr>
              <p:spPr bwMode="auto">
                <a:xfrm>
                  <a:off x="4500" y="5511"/>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5" name="Line 24">
                  <a:extLst>
                    <a:ext uri="{FF2B5EF4-FFF2-40B4-BE49-F238E27FC236}">
                      <a16:creationId xmlns:a16="http://schemas.microsoft.com/office/drawing/2014/main" id="{76D7D3A1-CC9B-7355-5CBB-38B62CAFFCA6}"/>
                    </a:ext>
                  </a:extLst>
                </p:cNvPr>
                <p:cNvSpPr>
                  <a:spLocks noChangeShapeType="1"/>
                </p:cNvSpPr>
                <p:nvPr/>
              </p:nvSpPr>
              <p:spPr bwMode="auto">
                <a:xfrm>
                  <a:off x="4500" y="6603"/>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6" name="Line 25">
                  <a:extLst>
                    <a:ext uri="{FF2B5EF4-FFF2-40B4-BE49-F238E27FC236}">
                      <a16:creationId xmlns:a16="http://schemas.microsoft.com/office/drawing/2014/main" id="{32C887A3-C942-7707-D12D-064C4B226ABC}"/>
                    </a:ext>
                  </a:extLst>
                </p:cNvPr>
                <p:cNvSpPr>
                  <a:spLocks noChangeShapeType="1"/>
                </p:cNvSpPr>
                <p:nvPr/>
              </p:nvSpPr>
              <p:spPr bwMode="auto">
                <a:xfrm>
                  <a:off x="5580" y="5979"/>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7" name="Line 26">
                  <a:extLst>
                    <a:ext uri="{FF2B5EF4-FFF2-40B4-BE49-F238E27FC236}">
                      <a16:creationId xmlns:a16="http://schemas.microsoft.com/office/drawing/2014/main" id="{61B93C4D-EC4B-830C-550F-40DB0F5DCA99}"/>
                    </a:ext>
                  </a:extLst>
                </p:cNvPr>
                <p:cNvSpPr>
                  <a:spLocks noChangeShapeType="1"/>
                </p:cNvSpPr>
                <p:nvPr/>
              </p:nvSpPr>
              <p:spPr bwMode="auto">
                <a:xfrm>
                  <a:off x="4500" y="5511"/>
                  <a:ext cx="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8" name="Line 27">
                  <a:extLst>
                    <a:ext uri="{FF2B5EF4-FFF2-40B4-BE49-F238E27FC236}">
                      <a16:creationId xmlns:a16="http://schemas.microsoft.com/office/drawing/2014/main" id="{FF04D6E6-42FB-C6D0-675C-73274AED2258}"/>
                    </a:ext>
                  </a:extLst>
                </p:cNvPr>
                <p:cNvSpPr>
                  <a:spLocks noChangeShapeType="1"/>
                </p:cNvSpPr>
                <p:nvPr/>
              </p:nvSpPr>
              <p:spPr bwMode="auto">
                <a:xfrm>
                  <a:off x="5040" y="5511"/>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9" name="Line 28">
                  <a:extLst>
                    <a:ext uri="{FF2B5EF4-FFF2-40B4-BE49-F238E27FC236}">
                      <a16:creationId xmlns:a16="http://schemas.microsoft.com/office/drawing/2014/main" id="{3FD1A4C6-8061-CDBD-7BEC-F392C36D4688}"/>
                    </a:ext>
                  </a:extLst>
                </p:cNvPr>
                <p:cNvSpPr>
                  <a:spLocks noChangeShapeType="1"/>
                </p:cNvSpPr>
                <p:nvPr/>
              </p:nvSpPr>
              <p:spPr bwMode="auto">
                <a:xfrm>
                  <a:off x="5040" y="5979"/>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70" name="Rectangle 29">
                  <a:extLst>
                    <a:ext uri="{FF2B5EF4-FFF2-40B4-BE49-F238E27FC236}">
                      <a16:creationId xmlns:a16="http://schemas.microsoft.com/office/drawing/2014/main" id="{CE6C65EC-B4BD-9C20-2CF5-5B8272ED4EE5}"/>
                    </a:ext>
                  </a:extLst>
                </p:cNvPr>
                <p:cNvSpPr>
                  <a:spLocks noChangeArrowheads="1"/>
                </p:cNvSpPr>
                <p:nvPr/>
              </p:nvSpPr>
              <p:spPr bwMode="auto">
                <a:xfrm>
                  <a:off x="5040" y="5667"/>
                  <a:ext cx="360" cy="9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2071" name="Rectangle 30" descr="30%">
                  <a:extLst>
                    <a:ext uri="{FF2B5EF4-FFF2-40B4-BE49-F238E27FC236}">
                      <a16:creationId xmlns:a16="http://schemas.microsoft.com/office/drawing/2014/main" id="{242AF3D7-54F9-1178-F45A-BAAAE83EF0BA}"/>
                    </a:ext>
                  </a:extLst>
                </p:cNvPr>
                <p:cNvSpPr>
                  <a:spLocks noChangeArrowheads="1"/>
                </p:cNvSpPr>
                <p:nvPr/>
              </p:nvSpPr>
              <p:spPr bwMode="auto">
                <a:xfrm>
                  <a:off x="5040" y="5979"/>
                  <a:ext cx="360" cy="624"/>
                </a:xfrm>
                <a:prstGeom prst="rect">
                  <a:avLst/>
                </a:prstGeom>
                <a:blipFill dpi="0" rotWithShape="0">
                  <a:blip r:embed="rId6"/>
                  <a:srcRect/>
                  <a:tile tx="0" ty="0" sx="100000" sy="100000" flip="none" algn="tl"/>
                </a:blip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2072" name="Text Box 31">
                  <a:extLst>
                    <a:ext uri="{FF2B5EF4-FFF2-40B4-BE49-F238E27FC236}">
                      <a16:creationId xmlns:a16="http://schemas.microsoft.com/office/drawing/2014/main" id="{DBB29633-6720-4D1A-76DD-4328C5337F97}"/>
                    </a:ext>
                  </a:extLst>
                </p:cNvPr>
                <p:cNvSpPr txBox="1">
                  <a:spLocks noChangeArrowheads="1"/>
                </p:cNvSpPr>
                <p:nvPr/>
              </p:nvSpPr>
              <p:spPr bwMode="auto">
                <a:xfrm>
                  <a:off x="4530" y="515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b="0">
                      <a:latin typeface="Times New Roman" panose="02020603050405020304" pitchFamily="18" charset="0"/>
                    </a:rPr>
                    <a:t>A</a:t>
                  </a:r>
                  <a:endParaRPr lang="en-US" altLang="zh-CN" sz="1600" b="0"/>
                </a:p>
              </p:txBody>
            </p:sp>
            <p:sp>
              <p:nvSpPr>
                <p:cNvPr id="42073" name="Text Box 32">
                  <a:extLst>
                    <a:ext uri="{FF2B5EF4-FFF2-40B4-BE49-F238E27FC236}">
                      <a16:creationId xmlns:a16="http://schemas.microsoft.com/office/drawing/2014/main" id="{9EA6BEFE-DA22-C5B1-D2B4-55597BCEB036}"/>
                    </a:ext>
                  </a:extLst>
                </p:cNvPr>
                <p:cNvSpPr txBox="1">
                  <a:spLocks noChangeArrowheads="1"/>
                </p:cNvSpPr>
                <p:nvPr/>
              </p:nvSpPr>
              <p:spPr bwMode="auto">
                <a:xfrm>
                  <a:off x="5010" y="5325"/>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b="0">
                      <a:latin typeface="Times New Roman" panose="02020603050405020304" pitchFamily="18" charset="0"/>
                    </a:rPr>
                    <a:t>B</a:t>
                  </a:r>
                  <a:endParaRPr lang="en-US" altLang="zh-CN" sz="1600" b="0"/>
                </a:p>
              </p:txBody>
            </p:sp>
          </p:grpSp>
          <p:grpSp>
            <p:nvGrpSpPr>
              <p:cNvPr id="42010" name="Group 33">
                <a:extLst>
                  <a:ext uri="{FF2B5EF4-FFF2-40B4-BE49-F238E27FC236}">
                    <a16:creationId xmlns:a16="http://schemas.microsoft.com/office/drawing/2014/main" id="{C8A2542B-000E-7C2E-57D0-BD940A358AAB}"/>
                  </a:ext>
                </a:extLst>
              </p:cNvPr>
              <p:cNvGrpSpPr>
                <a:grpSpLocks/>
              </p:cNvGrpSpPr>
              <p:nvPr/>
            </p:nvGrpSpPr>
            <p:grpSpPr bwMode="auto">
              <a:xfrm>
                <a:off x="3705" y="5148"/>
                <a:ext cx="1080" cy="1449"/>
                <a:chOff x="5400" y="5148"/>
                <a:chExt cx="1080" cy="1449"/>
              </a:xfrm>
            </p:grpSpPr>
            <p:grpSp>
              <p:nvGrpSpPr>
                <p:cNvPr id="42047" name="Group 34">
                  <a:extLst>
                    <a:ext uri="{FF2B5EF4-FFF2-40B4-BE49-F238E27FC236}">
                      <a16:creationId xmlns:a16="http://schemas.microsoft.com/office/drawing/2014/main" id="{C11F0CE1-B01C-D628-4131-5C16CDEE8D19}"/>
                    </a:ext>
                  </a:extLst>
                </p:cNvPr>
                <p:cNvGrpSpPr>
                  <a:grpSpLocks/>
                </p:cNvGrpSpPr>
                <p:nvPr/>
              </p:nvGrpSpPr>
              <p:grpSpPr bwMode="auto">
                <a:xfrm>
                  <a:off x="5400" y="5148"/>
                  <a:ext cx="1080" cy="1449"/>
                  <a:chOff x="4500" y="5154"/>
                  <a:chExt cx="1080" cy="1449"/>
                </a:xfrm>
              </p:grpSpPr>
              <p:grpSp>
                <p:nvGrpSpPr>
                  <p:cNvPr id="42050" name="Group 35">
                    <a:extLst>
                      <a:ext uri="{FF2B5EF4-FFF2-40B4-BE49-F238E27FC236}">
                        <a16:creationId xmlns:a16="http://schemas.microsoft.com/office/drawing/2014/main" id="{8C190675-E2F9-5084-50F1-35D5CF8A1827}"/>
                      </a:ext>
                    </a:extLst>
                  </p:cNvPr>
                  <p:cNvGrpSpPr>
                    <a:grpSpLocks/>
                  </p:cNvGrpSpPr>
                  <p:nvPr/>
                </p:nvGrpSpPr>
                <p:grpSpPr bwMode="auto">
                  <a:xfrm>
                    <a:off x="4500" y="5511"/>
                    <a:ext cx="1080" cy="1092"/>
                    <a:chOff x="1980" y="3015"/>
                    <a:chExt cx="1080" cy="1092"/>
                  </a:xfrm>
                </p:grpSpPr>
                <p:sp>
                  <p:nvSpPr>
                    <p:cNvPr id="42061" name="Rectangle 36">
                      <a:extLst>
                        <a:ext uri="{FF2B5EF4-FFF2-40B4-BE49-F238E27FC236}">
                          <a16:creationId xmlns:a16="http://schemas.microsoft.com/office/drawing/2014/main" id="{DA69A6DF-BC85-C7F3-BBF5-19226B6606EC}"/>
                        </a:ext>
                      </a:extLst>
                    </p:cNvPr>
                    <p:cNvSpPr>
                      <a:spLocks noChangeArrowheads="1"/>
                    </p:cNvSpPr>
                    <p:nvPr/>
                  </p:nvSpPr>
                  <p:spPr bwMode="auto">
                    <a:xfrm>
                      <a:off x="1980" y="3015"/>
                      <a:ext cx="540" cy="1092"/>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2062" name="Rectangle 37">
                      <a:extLst>
                        <a:ext uri="{FF2B5EF4-FFF2-40B4-BE49-F238E27FC236}">
                          <a16:creationId xmlns:a16="http://schemas.microsoft.com/office/drawing/2014/main" id="{FBDCF25D-1EE4-094B-DCF5-343DE5263D37}"/>
                        </a:ext>
                      </a:extLst>
                    </p:cNvPr>
                    <p:cNvSpPr>
                      <a:spLocks noChangeArrowheads="1"/>
                    </p:cNvSpPr>
                    <p:nvPr/>
                  </p:nvSpPr>
                  <p:spPr bwMode="auto">
                    <a:xfrm>
                      <a:off x="2520" y="3483"/>
                      <a:ext cx="540" cy="624"/>
                    </a:xfrm>
                    <a:prstGeom prst="rect">
                      <a:avLst/>
                    </a:prstGeom>
                    <a:noFill/>
                    <a:ln w="3175" cap="rnd">
                      <a:solidFill>
                        <a:srgbClr val="FFFFFF"/>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sp>
                <p:nvSpPr>
                  <p:cNvPr id="42051" name="Line 38">
                    <a:extLst>
                      <a:ext uri="{FF2B5EF4-FFF2-40B4-BE49-F238E27FC236}">
                        <a16:creationId xmlns:a16="http://schemas.microsoft.com/office/drawing/2014/main" id="{97E59E79-3645-3CC0-960F-C6BB46962088}"/>
                      </a:ext>
                    </a:extLst>
                  </p:cNvPr>
                  <p:cNvSpPr>
                    <a:spLocks noChangeShapeType="1"/>
                  </p:cNvSpPr>
                  <p:nvPr/>
                </p:nvSpPr>
                <p:spPr bwMode="auto">
                  <a:xfrm>
                    <a:off x="4500" y="5511"/>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2" name="Line 39">
                    <a:extLst>
                      <a:ext uri="{FF2B5EF4-FFF2-40B4-BE49-F238E27FC236}">
                        <a16:creationId xmlns:a16="http://schemas.microsoft.com/office/drawing/2014/main" id="{A685EB13-4E88-D1A6-CAE0-3D32FB66B9AA}"/>
                      </a:ext>
                    </a:extLst>
                  </p:cNvPr>
                  <p:cNvSpPr>
                    <a:spLocks noChangeShapeType="1"/>
                  </p:cNvSpPr>
                  <p:nvPr/>
                </p:nvSpPr>
                <p:spPr bwMode="auto">
                  <a:xfrm>
                    <a:off x="4500" y="6603"/>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3" name="Line 40">
                    <a:extLst>
                      <a:ext uri="{FF2B5EF4-FFF2-40B4-BE49-F238E27FC236}">
                        <a16:creationId xmlns:a16="http://schemas.microsoft.com/office/drawing/2014/main" id="{AB2D917B-65FB-AC3C-C871-53047B4FB783}"/>
                      </a:ext>
                    </a:extLst>
                  </p:cNvPr>
                  <p:cNvSpPr>
                    <a:spLocks noChangeShapeType="1"/>
                  </p:cNvSpPr>
                  <p:nvPr/>
                </p:nvSpPr>
                <p:spPr bwMode="auto">
                  <a:xfrm>
                    <a:off x="5580" y="5979"/>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4" name="Line 41">
                    <a:extLst>
                      <a:ext uri="{FF2B5EF4-FFF2-40B4-BE49-F238E27FC236}">
                        <a16:creationId xmlns:a16="http://schemas.microsoft.com/office/drawing/2014/main" id="{90971DF6-C2C5-9ECD-D2E2-142DBEA5BA03}"/>
                      </a:ext>
                    </a:extLst>
                  </p:cNvPr>
                  <p:cNvSpPr>
                    <a:spLocks noChangeShapeType="1"/>
                  </p:cNvSpPr>
                  <p:nvPr/>
                </p:nvSpPr>
                <p:spPr bwMode="auto">
                  <a:xfrm>
                    <a:off x="4500" y="5511"/>
                    <a:ext cx="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5" name="Line 42">
                    <a:extLst>
                      <a:ext uri="{FF2B5EF4-FFF2-40B4-BE49-F238E27FC236}">
                        <a16:creationId xmlns:a16="http://schemas.microsoft.com/office/drawing/2014/main" id="{9A0885FA-F9E8-DE77-7267-06A36E16DBD1}"/>
                      </a:ext>
                    </a:extLst>
                  </p:cNvPr>
                  <p:cNvSpPr>
                    <a:spLocks noChangeShapeType="1"/>
                  </p:cNvSpPr>
                  <p:nvPr/>
                </p:nvSpPr>
                <p:spPr bwMode="auto">
                  <a:xfrm>
                    <a:off x="5040" y="5511"/>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6" name="Line 43">
                    <a:extLst>
                      <a:ext uri="{FF2B5EF4-FFF2-40B4-BE49-F238E27FC236}">
                        <a16:creationId xmlns:a16="http://schemas.microsoft.com/office/drawing/2014/main" id="{931D3802-4CA3-98C6-9C41-2810E751E426}"/>
                      </a:ext>
                    </a:extLst>
                  </p:cNvPr>
                  <p:cNvSpPr>
                    <a:spLocks noChangeShapeType="1"/>
                  </p:cNvSpPr>
                  <p:nvPr/>
                </p:nvSpPr>
                <p:spPr bwMode="auto">
                  <a:xfrm>
                    <a:off x="5040" y="5979"/>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7" name="Rectangle 44">
                    <a:extLst>
                      <a:ext uri="{FF2B5EF4-FFF2-40B4-BE49-F238E27FC236}">
                        <a16:creationId xmlns:a16="http://schemas.microsoft.com/office/drawing/2014/main" id="{14763391-51BA-91AB-A738-97F9556C4358}"/>
                      </a:ext>
                    </a:extLst>
                  </p:cNvPr>
                  <p:cNvSpPr>
                    <a:spLocks noChangeArrowheads="1"/>
                  </p:cNvSpPr>
                  <p:nvPr/>
                </p:nvSpPr>
                <p:spPr bwMode="auto">
                  <a:xfrm>
                    <a:off x="5040" y="5667"/>
                    <a:ext cx="360" cy="9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2058" name="Rectangle 45">
                    <a:extLst>
                      <a:ext uri="{FF2B5EF4-FFF2-40B4-BE49-F238E27FC236}">
                        <a16:creationId xmlns:a16="http://schemas.microsoft.com/office/drawing/2014/main" id="{6CAF64B2-FCCE-48D5-7702-F454639A7FB9}"/>
                      </a:ext>
                    </a:extLst>
                  </p:cNvPr>
                  <p:cNvSpPr>
                    <a:spLocks noChangeArrowheads="1"/>
                  </p:cNvSpPr>
                  <p:nvPr/>
                </p:nvSpPr>
                <p:spPr bwMode="auto">
                  <a:xfrm>
                    <a:off x="5040" y="5979"/>
                    <a:ext cx="360" cy="62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2059" name="Text Box 46">
                    <a:extLst>
                      <a:ext uri="{FF2B5EF4-FFF2-40B4-BE49-F238E27FC236}">
                        <a16:creationId xmlns:a16="http://schemas.microsoft.com/office/drawing/2014/main" id="{7D9AF227-9C49-7E25-D6B3-366F9607D079}"/>
                      </a:ext>
                    </a:extLst>
                  </p:cNvPr>
                  <p:cNvSpPr txBox="1">
                    <a:spLocks noChangeArrowheads="1"/>
                  </p:cNvSpPr>
                  <p:nvPr/>
                </p:nvSpPr>
                <p:spPr bwMode="auto">
                  <a:xfrm>
                    <a:off x="4530" y="515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b="0">
                        <a:latin typeface="Times New Roman" panose="02020603050405020304" pitchFamily="18" charset="0"/>
                      </a:rPr>
                      <a:t>A</a:t>
                    </a:r>
                    <a:endParaRPr lang="en-US" altLang="zh-CN" sz="1600" b="0"/>
                  </a:p>
                </p:txBody>
              </p:sp>
              <p:sp>
                <p:nvSpPr>
                  <p:cNvPr id="42060" name="Text Box 47">
                    <a:extLst>
                      <a:ext uri="{FF2B5EF4-FFF2-40B4-BE49-F238E27FC236}">
                        <a16:creationId xmlns:a16="http://schemas.microsoft.com/office/drawing/2014/main" id="{D11A0221-6FEC-D903-B7FE-D58CA8F2839D}"/>
                      </a:ext>
                    </a:extLst>
                  </p:cNvPr>
                  <p:cNvSpPr txBox="1">
                    <a:spLocks noChangeArrowheads="1"/>
                  </p:cNvSpPr>
                  <p:nvPr/>
                </p:nvSpPr>
                <p:spPr bwMode="auto">
                  <a:xfrm>
                    <a:off x="5010" y="5325"/>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b="0">
                        <a:latin typeface="Times New Roman" panose="02020603050405020304" pitchFamily="18" charset="0"/>
                      </a:rPr>
                      <a:t>B</a:t>
                    </a:r>
                    <a:endParaRPr lang="en-US" altLang="zh-CN" sz="1600" b="0"/>
                  </a:p>
                </p:txBody>
              </p:sp>
            </p:grpSp>
            <p:sp>
              <p:nvSpPr>
                <p:cNvPr id="42048" name="Line 48">
                  <a:extLst>
                    <a:ext uri="{FF2B5EF4-FFF2-40B4-BE49-F238E27FC236}">
                      <a16:creationId xmlns:a16="http://schemas.microsoft.com/office/drawing/2014/main" id="{40926EC5-408A-9A46-0825-96F01C599265}"/>
                    </a:ext>
                  </a:extLst>
                </p:cNvPr>
                <p:cNvSpPr>
                  <a:spLocks noChangeShapeType="1"/>
                </p:cNvSpPr>
                <p:nvPr/>
              </p:nvSpPr>
              <p:spPr bwMode="auto">
                <a:xfrm flipV="1">
                  <a:off x="5940" y="5973"/>
                  <a:ext cx="1" cy="62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49" name="Line 49">
                  <a:extLst>
                    <a:ext uri="{FF2B5EF4-FFF2-40B4-BE49-F238E27FC236}">
                      <a16:creationId xmlns:a16="http://schemas.microsoft.com/office/drawing/2014/main" id="{F9BEC429-3B0D-C5CC-68F6-1B0C0E122112}"/>
                    </a:ext>
                  </a:extLst>
                </p:cNvPr>
                <p:cNvSpPr>
                  <a:spLocks noChangeShapeType="1"/>
                </p:cNvSpPr>
                <p:nvPr/>
              </p:nvSpPr>
              <p:spPr bwMode="auto">
                <a:xfrm flipV="1">
                  <a:off x="6300" y="5973"/>
                  <a:ext cx="1" cy="62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2011" name="Group 50">
                <a:extLst>
                  <a:ext uri="{FF2B5EF4-FFF2-40B4-BE49-F238E27FC236}">
                    <a16:creationId xmlns:a16="http://schemas.microsoft.com/office/drawing/2014/main" id="{D7CE510D-B37F-7D89-4A64-F76E97A290BD}"/>
                  </a:ext>
                </a:extLst>
              </p:cNvPr>
              <p:cNvGrpSpPr>
                <a:grpSpLocks/>
              </p:cNvGrpSpPr>
              <p:nvPr/>
            </p:nvGrpSpPr>
            <p:grpSpPr bwMode="auto">
              <a:xfrm>
                <a:off x="1620" y="5154"/>
                <a:ext cx="1080" cy="1584"/>
                <a:chOff x="3600" y="5154"/>
                <a:chExt cx="1080" cy="1584"/>
              </a:xfrm>
            </p:grpSpPr>
            <p:grpSp>
              <p:nvGrpSpPr>
                <p:cNvPr id="42028" name="Group 51">
                  <a:extLst>
                    <a:ext uri="{FF2B5EF4-FFF2-40B4-BE49-F238E27FC236}">
                      <a16:creationId xmlns:a16="http://schemas.microsoft.com/office/drawing/2014/main" id="{1FA43DC9-114A-D199-E85C-969624D27771}"/>
                    </a:ext>
                  </a:extLst>
                </p:cNvPr>
                <p:cNvGrpSpPr>
                  <a:grpSpLocks/>
                </p:cNvGrpSpPr>
                <p:nvPr/>
              </p:nvGrpSpPr>
              <p:grpSpPr bwMode="auto">
                <a:xfrm>
                  <a:off x="3600" y="5154"/>
                  <a:ext cx="1080" cy="1449"/>
                  <a:chOff x="3600" y="5154"/>
                  <a:chExt cx="1080" cy="1449"/>
                </a:xfrm>
              </p:grpSpPr>
              <p:grpSp>
                <p:nvGrpSpPr>
                  <p:cNvPr id="42031" name="Group 52">
                    <a:extLst>
                      <a:ext uri="{FF2B5EF4-FFF2-40B4-BE49-F238E27FC236}">
                        <a16:creationId xmlns:a16="http://schemas.microsoft.com/office/drawing/2014/main" id="{BE707478-9A85-05A4-A878-C7FD99C23FE1}"/>
                      </a:ext>
                    </a:extLst>
                  </p:cNvPr>
                  <p:cNvGrpSpPr>
                    <a:grpSpLocks/>
                  </p:cNvGrpSpPr>
                  <p:nvPr/>
                </p:nvGrpSpPr>
                <p:grpSpPr bwMode="auto">
                  <a:xfrm>
                    <a:off x="3600" y="5154"/>
                    <a:ext cx="1080" cy="1449"/>
                    <a:chOff x="4500" y="5154"/>
                    <a:chExt cx="1080" cy="1449"/>
                  </a:xfrm>
                </p:grpSpPr>
                <p:grpSp>
                  <p:nvGrpSpPr>
                    <p:cNvPr id="42034" name="Group 53">
                      <a:extLst>
                        <a:ext uri="{FF2B5EF4-FFF2-40B4-BE49-F238E27FC236}">
                          <a16:creationId xmlns:a16="http://schemas.microsoft.com/office/drawing/2014/main" id="{864EC05B-6906-1030-2294-969117295504}"/>
                        </a:ext>
                      </a:extLst>
                    </p:cNvPr>
                    <p:cNvGrpSpPr>
                      <a:grpSpLocks/>
                    </p:cNvGrpSpPr>
                    <p:nvPr/>
                  </p:nvGrpSpPr>
                  <p:grpSpPr bwMode="auto">
                    <a:xfrm>
                      <a:off x="4500" y="5511"/>
                      <a:ext cx="1080" cy="1092"/>
                      <a:chOff x="1980" y="3015"/>
                      <a:chExt cx="1080" cy="1092"/>
                    </a:xfrm>
                  </p:grpSpPr>
                  <p:sp>
                    <p:nvSpPr>
                      <p:cNvPr id="42045" name="Rectangle 54">
                        <a:extLst>
                          <a:ext uri="{FF2B5EF4-FFF2-40B4-BE49-F238E27FC236}">
                            <a16:creationId xmlns:a16="http://schemas.microsoft.com/office/drawing/2014/main" id="{23C8A9BB-1CA5-5B92-1C03-3B3E82AEABF1}"/>
                          </a:ext>
                        </a:extLst>
                      </p:cNvPr>
                      <p:cNvSpPr>
                        <a:spLocks noChangeArrowheads="1"/>
                      </p:cNvSpPr>
                      <p:nvPr/>
                    </p:nvSpPr>
                    <p:spPr bwMode="auto">
                      <a:xfrm>
                        <a:off x="1980" y="3015"/>
                        <a:ext cx="540" cy="1092"/>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2046" name="Rectangle 55">
                        <a:extLst>
                          <a:ext uri="{FF2B5EF4-FFF2-40B4-BE49-F238E27FC236}">
                            <a16:creationId xmlns:a16="http://schemas.microsoft.com/office/drawing/2014/main" id="{5FA24D12-7A4A-B540-C0CA-D41740F12028}"/>
                          </a:ext>
                        </a:extLst>
                      </p:cNvPr>
                      <p:cNvSpPr>
                        <a:spLocks noChangeArrowheads="1"/>
                      </p:cNvSpPr>
                      <p:nvPr/>
                    </p:nvSpPr>
                    <p:spPr bwMode="auto">
                      <a:xfrm>
                        <a:off x="2520" y="3483"/>
                        <a:ext cx="540" cy="624"/>
                      </a:xfrm>
                      <a:prstGeom prst="rect">
                        <a:avLst/>
                      </a:prstGeom>
                      <a:noFill/>
                      <a:ln w="3175" cap="rnd">
                        <a:solidFill>
                          <a:srgbClr val="FFFFFF"/>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sp>
                  <p:nvSpPr>
                    <p:cNvPr id="42035" name="Line 56">
                      <a:extLst>
                        <a:ext uri="{FF2B5EF4-FFF2-40B4-BE49-F238E27FC236}">
                          <a16:creationId xmlns:a16="http://schemas.microsoft.com/office/drawing/2014/main" id="{B03D8638-1EE8-85E2-B033-CC61D9C849C0}"/>
                        </a:ext>
                      </a:extLst>
                    </p:cNvPr>
                    <p:cNvSpPr>
                      <a:spLocks noChangeShapeType="1"/>
                    </p:cNvSpPr>
                    <p:nvPr/>
                  </p:nvSpPr>
                  <p:spPr bwMode="auto">
                    <a:xfrm>
                      <a:off x="4500" y="5511"/>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6" name="Line 57">
                      <a:extLst>
                        <a:ext uri="{FF2B5EF4-FFF2-40B4-BE49-F238E27FC236}">
                          <a16:creationId xmlns:a16="http://schemas.microsoft.com/office/drawing/2014/main" id="{F380347D-6DFF-22A5-0232-691343C434C2}"/>
                        </a:ext>
                      </a:extLst>
                    </p:cNvPr>
                    <p:cNvSpPr>
                      <a:spLocks noChangeShapeType="1"/>
                    </p:cNvSpPr>
                    <p:nvPr/>
                  </p:nvSpPr>
                  <p:spPr bwMode="auto">
                    <a:xfrm>
                      <a:off x="4500" y="6603"/>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7" name="Line 58">
                      <a:extLst>
                        <a:ext uri="{FF2B5EF4-FFF2-40B4-BE49-F238E27FC236}">
                          <a16:creationId xmlns:a16="http://schemas.microsoft.com/office/drawing/2014/main" id="{E6C6C5F7-B1FE-EDB3-73E8-321E0C1C84AF}"/>
                        </a:ext>
                      </a:extLst>
                    </p:cNvPr>
                    <p:cNvSpPr>
                      <a:spLocks noChangeShapeType="1"/>
                    </p:cNvSpPr>
                    <p:nvPr/>
                  </p:nvSpPr>
                  <p:spPr bwMode="auto">
                    <a:xfrm>
                      <a:off x="5580" y="5979"/>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8" name="Line 59">
                      <a:extLst>
                        <a:ext uri="{FF2B5EF4-FFF2-40B4-BE49-F238E27FC236}">
                          <a16:creationId xmlns:a16="http://schemas.microsoft.com/office/drawing/2014/main" id="{65BF89D1-0AD8-9C52-BE99-DF4F6FCB1E89}"/>
                        </a:ext>
                      </a:extLst>
                    </p:cNvPr>
                    <p:cNvSpPr>
                      <a:spLocks noChangeShapeType="1"/>
                    </p:cNvSpPr>
                    <p:nvPr/>
                  </p:nvSpPr>
                  <p:spPr bwMode="auto">
                    <a:xfrm>
                      <a:off x="4500" y="5511"/>
                      <a:ext cx="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9" name="Line 60">
                      <a:extLst>
                        <a:ext uri="{FF2B5EF4-FFF2-40B4-BE49-F238E27FC236}">
                          <a16:creationId xmlns:a16="http://schemas.microsoft.com/office/drawing/2014/main" id="{94F7068C-3EC8-B192-1D94-CCB56A3D47DC}"/>
                        </a:ext>
                      </a:extLst>
                    </p:cNvPr>
                    <p:cNvSpPr>
                      <a:spLocks noChangeShapeType="1"/>
                    </p:cNvSpPr>
                    <p:nvPr/>
                  </p:nvSpPr>
                  <p:spPr bwMode="auto">
                    <a:xfrm>
                      <a:off x="5040" y="5511"/>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40" name="Line 61">
                      <a:extLst>
                        <a:ext uri="{FF2B5EF4-FFF2-40B4-BE49-F238E27FC236}">
                          <a16:creationId xmlns:a16="http://schemas.microsoft.com/office/drawing/2014/main" id="{EE94714E-1EE0-7A7A-B277-23060407AF9B}"/>
                        </a:ext>
                      </a:extLst>
                    </p:cNvPr>
                    <p:cNvSpPr>
                      <a:spLocks noChangeShapeType="1"/>
                    </p:cNvSpPr>
                    <p:nvPr/>
                  </p:nvSpPr>
                  <p:spPr bwMode="auto">
                    <a:xfrm>
                      <a:off x="5040" y="5979"/>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41" name="Rectangle 62">
                      <a:extLst>
                        <a:ext uri="{FF2B5EF4-FFF2-40B4-BE49-F238E27FC236}">
                          <a16:creationId xmlns:a16="http://schemas.microsoft.com/office/drawing/2014/main" id="{E64E8DDD-5CFC-F8BB-4D3B-DAC4D85FD369}"/>
                        </a:ext>
                      </a:extLst>
                    </p:cNvPr>
                    <p:cNvSpPr>
                      <a:spLocks noChangeArrowheads="1"/>
                    </p:cNvSpPr>
                    <p:nvPr/>
                  </p:nvSpPr>
                  <p:spPr bwMode="auto">
                    <a:xfrm>
                      <a:off x="5040" y="5667"/>
                      <a:ext cx="360" cy="9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2042" name="Rectangle 63">
                      <a:extLst>
                        <a:ext uri="{FF2B5EF4-FFF2-40B4-BE49-F238E27FC236}">
                          <a16:creationId xmlns:a16="http://schemas.microsoft.com/office/drawing/2014/main" id="{F0709786-B459-4395-3438-24D5A06CFDDC}"/>
                        </a:ext>
                      </a:extLst>
                    </p:cNvPr>
                    <p:cNvSpPr>
                      <a:spLocks noChangeArrowheads="1"/>
                    </p:cNvSpPr>
                    <p:nvPr/>
                  </p:nvSpPr>
                  <p:spPr bwMode="auto">
                    <a:xfrm>
                      <a:off x="5040" y="5979"/>
                      <a:ext cx="360" cy="62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2043" name="Text Box 64">
                      <a:extLst>
                        <a:ext uri="{FF2B5EF4-FFF2-40B4-BE49-F238E27FC236}">
                          <a16:creationId xmlns:a16="http://schemas.microsoft.com/office/drawing/2014/main" id="{6254AF01-5F68-7045-79C5-59AEFB36EBCF}"/>
                        </a:ext>
                      </a:extLst>
                    </p:cNvPr>
                    <p:cNvSpPr txBox="1">
                      <a:spLocks noChangeArrowheads="1"/>
                    </p:cNvSpPr>
                    <p:nvPr/>
                  </p:nvSpPr>
                  <p:spPr bwMode="auto">
                    <a:xfrm>
                      <a:off x="4530" y="515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b="0">
                          <a:latin typeface="Times New Roman" panose="02020603050405020304" pitchFamily="18" charset="0"/>
                        </a:rPr>
                        <a:t>A</a:t>
                      </a:r>
                      <a:endParaRPr lang="en-US" altLang="zh-CN" sz="1600" b="0"/>
                    </a:p>
                  </p:txBody>
                </p:sp>
                <p:sp>
                  <p:nvSpPr>
                    <p:cNvPr id="42044" name="Text Box 65">
                      <a:extLst>
                        <a:ext uri="{FF2B5EF4-FFF2-40B4-BE49-F238E27FC236}">
                          <a16:creationId xmlns:a16="http://schemas.microsoft.com/office/drawing/2014/main" id="{07FFF23E-7191-CD1D-5FA4-D2ADE57D57F8}"/>
                        </a:ext>
                      </a:extLst>
                    </p:cNvPr>
                    <p:cNvSpPr txBox="1">
                      <a:spLocks noChangeArrowheads="1"/>
                    </p:cNvSpPr>
                    <p:nvPr/>
                  </p:nvSpPr>
                  <p:spPr bwMode="auto">
                    <a:xfrm>
                      <a:off x="5010" y="5325"/>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b="0">
                          <a:latin typeface="Times New Roman" panose="02020603050405020304" pitchFamily="18" charset="0"/>
                        </a:rPr>
                        <a:t>B</a:t>
                      </a:r>
                      <a:endParaRPr lang="en-US" altLang="zh-CN" sz="1600" b="0"/>
                    </a:p>
                  </p:txBody>
                </p:sp>
              </p:grpSp>
              <p:sp>
                <p:nvSpPr>
                  <p:cNvPr id="42032" name="Line 66">
                    <a:extLst>
                      <a:ext uri="{FF2B5EF4-FFF2-40B4-BE49-F238E27FC236}">
                        <a16:creationId xmlns:a16="http://schemas.microsoft.com/office/drawing/2014/main" id="{54B5905B-DACF-3682-173A-BDAC6E2BF088}"/>
                      </a:ext>
                    </a:extLst>
                  </p:cNvPr>
                  <p:cNvSpPr>
                    <a:spLocks noChangeShapeType="1"/>
                  </p:cNvSpPr>
                  <p:nvPr/>
                </p:nvSpPr>
                <p:spPr bwMode="auto">
                  <a:xfrm>
                    <a:off x="4140" y="5667"/>
                    <a:ext cx="1"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3" name="Line 67">
                    <a:extLst>
                      <a:ext uri="{FF2B5EF4-FFF2-40B4-BE49-F238E27FC236}">
                        <a16:creationId xmlns:a16="http://schemas.microsoft.com/office/drawing/2014/main" id="{E3333C64-C387-717A-CA9E-922F912F10DA}"/>
                      </a:ext>
                    </a:extLst>
                  </p:cNvPr>
                  <p:cNvSpPr>
                    <a:spLocks noChangeShapeType="1"/>
                  </p:cNvSpPr>
                  <p:nvPr/>
                </p:nvSpPr>
                <p:spPr bwMode="auto">
                  <a:xfrm>
                    <a:off x="4140" y="6597"/>
                    <a:ext cx="36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2029" name="Text Box 68">
                  <a:extLst>
                    <a:ext uri="{FF2B5EF4-FFF2-40B4-BE49-F238E27FC236}">
                      <a16:creationId xmlns:a16="http://schemas.microsoft.com/office/drawing/2014/main" id="{8FB916FD-C98B-C3D4-0D4E-130B17ACA3B6}"/>
                    </a:ext>
                  </a:extLst>
                </p:cNvPr>
                <p:cNvSpPr txBox="1">
                  <a:spLocks noChangeArrowheads="1"/>
                </p:cNvSpPr>
                <p:nvPr/>
              </p:nvSpPr>
              <p:spPr bwMode="auto">
                <a:xfrm>
                  <a:off x="3810" y="5616"/>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b="0">
                      <a:latin typeface="Times New Roman" panose="02020603050405020304" pitchFamily="18" charset="0"/>
                    </a:rPr>
                    <a:t>1</a:t>
                  </a:r>
                  <a:endParaRPr lang="en-US" altLang="zh-CN" sz="1600" b="0"/>
                </a:p>
              </p:txBody>
            </p:sp>
            <p:sp>
              <p:nvSpPr>
                <p:cNvPr id="42030" name="Text Box 69">
                  <a:extLst>
                    <a:ext uri="{FF2B5EF4-FFF2-40B4-BE49-F238E27FC236}">
                      <a16:creationId xmlns:a16="http://schemas.microsoft.com/office/drawing/2014/main" id="{A71C0E4C-8FCA-BC8B-EE79-42E5FB18CE50}"/>
                    </a:ext>
                  </a:extLst>
                </p:cNvPr>
                <p:cNvSpPr txBox="1">
                  <a:spLocks noChangeArrowheads="1"/>
                </p:cNvSpPr>
                <p:nvPr/>
              </p:nvSpPr>
              <p:spPr bwMode="auto">
                <a:xfrm>
                  <a:off x="4125" y="627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b="0">
                      <a:latin typeface="Times New Roman" panose="02020603050405020304" pitchFamily="18" charset="0"/>
                    </a:rPr>
                    <a:t>2</a:t>
                  </a:r>
                  <a:endParaRPr lang="en-US" altLang="zh-CN" sz="1600" b="0"/>
                </a:p>
              </p:txBody>
            </p:sp>
          </p:grpSp>
          <p:grpSp>
            <p:nvGrpSpPr>
              <p:cNvPr id="42012" name="Group 70">
                <a:extLst>
                  <a:ext uri="{FF2B5EF4-FFF2-40B4-BE49-F238E27FC236}">
                    <a16:creationId xmlns:a16="http://schemas.microsoft.com/office/drawing/2014/main" id="{CB8FF0B7-59D7-2E59-DB17-67F45D022E19}"/>
                  </a:ext>
                </a:extLst>
              </p:cNvPr>
              <p:cNvGrpSpPr>
                <a:grpSpLocks/>
              </p:cNvGrpSpPr>
              <p:nvPr/>
            </p:nvGrpSpPr>
            <p:grpSpPr bwMode="auto">
              <a:xfrm>
                <a:off x="5910" y="5148"/>
                <a:ext cx="1080" cy="1449"/>
                <a:chOff x="1980" y="5148"/>
                <a:chExt cx="1080" cy="1449"/>
              </a:xfrm>
            </p:grpSpPr>
            <p:grpSp>
              <p:nvGrpSpPr>
                <p:cNvPr id="42014" name="Group 71">
                  <a:extLst>
                    <a:ext uri="{FF2B5EF4-FFF2-40B4-BE49-F238E27FC236}">
                      <a16:creationId xmlns:a16="http://schemas.microsoft.com/office/drawing/2014/main" id="{8C4133A3-7235-9693-4AB1-B21988B11AE7}"/>
                    </a:ext>
                  </a:extLst>
                </p:cNvPr>
                <p:cNvGrpSpPr>
                  <a:grpSpLocks/>
                </p:cNvGrpSpPr>
                <p:nvPr/>
              </p:nvGrpSpPr>
              <p:grpSpPr bwMode="auto">
                <a:xfrm>
                  <a:off x="1980" y="5505"/>
                  <a:ext cx="1080" cy="1092"/>
                  <a:chOff x="1980" y="3015"/>
                  <a:chExt cx="1080" cy="1092"/>
                </a:xfrm>
              </p:grpSpPr>
              <p:sp>
                <p:nvSpPr>
                  <p:cNvPr id="42026" name="Rectangle 72">
                    <a:extLst>
                      <a:ext uri="{FF2B5EF4-FFF2-40B4-BE49-F238E27FC236}">
                        <a16:creationId xmlns:a16="http://schemas.microsoft.com/office/drawing/2014/main" id="{2C2102FB-DD31-DBF5-CD53-308DDBFE856E}"/>
                      </a:ext>
                    </a:extLst>
                  </p:cNvPr>
                  <p:cNvSpPr>
                    <a:spLocks noChangeArrowheads="1"/>
                  </p:cNvSpPr>
                  <p:nvPr/>
                </p:nvSpPr>
                <p:spPr bwMode="auto">
                  <a:xfrm>
                    <a:off x="1980" y="3015"/>
                    <a:ext cx="540" cy="1092"/>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2027" name="Rectangle 73">
                    <a:extLst>
                      <a:ext uri="{FF2B5EF4-FFF2-40B4-BE49-F238E27FC236}">
                        <a16:creationId xmlns:a16="http://schemas.microsoft.com/office/drawing/2014/main" id="{AEA37DA2-F369-2A80-4625-92949BCC532B}"/>
                      </a:ext>
                    </a:extLst>
                  </p:cNvPr>
                  <p:cNvSpPr>
                    <a:spLocks noChangeArrowheads="1"/>
                  </p:cNvSpPr>
                  <p:nvPr/>
                </p:nvSpPr>
                <p:spPr bwMode="auto">
                  <a:xfrm>
                    <a:off x="2520" y="3483"/>
                    <a:ext cx="540" cy="624"/>
                  </a:xfrm>
                  <a:prstGeom prst="rect">
                    <a:avLst/>
                  </a:prstGeom>
                  <a:noFill/>
                  <a:ln w="3175" cap="rnd">
                    <a:solidFill>
                      <a:srgbClr val="FFFFFF"/>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sp>
              <p:nvSpPr>
                <p:cNvPr id="42015" name="Line 74">
                  <a:extLst>
                    <a:ext uri="{FF2B5EF4-FFF2-40B4-BE49-F238E27FC236}">
                      <a16:creationId xmlns:a16="http://schemas.microsoft.com/office/drawing/2014/main" id="{23291F3E-B664-C679-5C08-FEAE62374214}"/>
                    </a:ext>
                  </a:extLst>
                </p:cNvPr>
                <p:cNvSpPr>
                  <a:spLocks noChangeShapeType="1"/>
                </p:cNvSpPr>
                <p:nvPr/>
              </p:nvSpPr>
              <p:spPr bwMode="auto">
                <a:xfrm>
                  <a:off x="1980" y="5505"/>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6" name="Line 75">
                  <a:extLst>
                    <a:ext uri="{FF2B5EF4-FFF2-40B4-BE49-F238E27FC236}">
                      <a16:creationId xmlns:a16="http://schemas.microsoft.com/office/drawing/2014/main" id="{BA5558C6-A843-CB5E-E58B-DD8C2CDE5861}"/>
                    </a:ext>
                  </a:extLst>
                </p:cNvPr>
                <p:cNvSpPr>
                  <a:spLocks noChangeShapeType="1"/>
                </p:cNvSpPr>
                <p:nvPr/>
              </p:nvSpPr>
              <p:spPr bwMode="auto">
                <a:xfrm>
                  <a:off x="1980" y="6597"/>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7" name="Line 76">
                  <a:extLst>
                    <a:ext uri="{FF2B5EF4-FFF2-40B4-BE49-F238E27FC236}">
                      <a16:creationId xmlns:a16="http://schemas.microsoft.com/office/drawing/2014/main" id="{758DD9AB-35CF-375C-8818-12F5917463BA}"/>
                    </a:ext>
                  </a:extLst>
                </p:cNvPr>
                <p:cNvSpPr>
                  <a:spLocks noChangeShapeType="1"/>
                </p:cNvSpPr>
                <p:nvPr/>
              </p:nvSpPr>
              <p:spPr bwMode="auto">
                <a:xfrm>
                  <a:off x="3060" y="5973"/>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8" name="Line 77">
                  <a:extLst>
                    <a:ext uri="{FF2B5EF4-FFF2-40B4-BE49-F238E27FC236}">
                      <a16:creationId xmlns:a16="http://schemas.microsoft.com/office/drawing/2014/main" id="{E2C04F79-7044-F908-2E5C-A7F86E94194F}"/>
                    </a:ext>
                  </a:extLst>
                </p:cNvPr>
                <p:cNvSpPr>
                  <a:spLocks noChangeShapeType="1"/>
                </p:cNvSpPr>
                <p:nvPr/>
              </p:nvSpPr>
              <p:spPr bwMode="auto">
                <a:xfrm>
                  <a:off x="1980" y="5505"/>
                  <a:ext cx="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9" name="Line 78">
                  <a:extLst>
                    <a:ext uri="{FF2B5EF4-FFF2-40B4-BE49-F238E27FC236}">
                      <a16:creationId xmlns:a16="http://schemas.microsoft.com/office/drawing/2014/main" id="{F6CCDCBC-52CE-E54E-F082-3180B0A33E20}"/>
                    </a:ext>
                  </a:extLst>
                </p:cNvPr>
                <p:cNvSpPr>
                  <a:spLocks noChangeShapeType="1"/>
                </p:cNvSpPr>
                <p:nvPr/>
              </p:nvSpPr>
              <p:spPr bwMode="auto">
                <a:xfrm>
                  <a:off x="2520" y="5505"/>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0" name="Line 79">
                  <a:extLst>
                    <a:ext uri="{FF2B5EF4-FFF2-40B4-BE49-F238E27FC236}">
                      <a16:creationId xmlns:a16="http://schemas.microsoft.com/office/drawing/2014/main" id="{9B19564E-C284-7481-8E29-EE6576B93FBA}"/>
                    </a:ext>
                  </a:extLst>
                </p:cNvPr>
                <p:cNvSpPr>
                  <a:spLocks noChangeShapeType="1"/>
                </p:cNvSpPr>
                <p:nvPr/>
              </p:nvSpPr>
              <p:spPr bwMode="auto">
                <a:xfrm>
                  <a:off x="2520" y="5973"/>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1" name="Rectangle 80">
                  <a:extLst>
                    <a:ext uri="{FF2B5EF4-FFF2-40B4-BE49-F238E27FC236}">
                      <a16:creationId xmlns:a16="http://schemas.microsoft.com/office/drawing/2014/main" id="{67940D8E-F779-3B1B-CBF7-603D487FDC9E}"/>
                    </a:ext>
                  </a:extLst>
                </p:cNvPr>
                <p:cNvSpPr>
                  <a:spLocks noChangeArrowheads="1"/>
                </p:cNvSpPr>
                <p:nvPr/>
              </p:nvSpPr>
              <p:spPr bwMode="auto">
                <a:xfrm>
                  <a:off x="2520" y="5661"/>
                  <a:ext cx="360" cy="9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2022" name="Rectangle 81">
                  <a:extLst>
                    <a:ext uri="{FF2B5EF4-FFF2-40B4-BE49-F238E27FC236}">
                      <a16:creationId xmlns:a16="http://schemas.microsoft.com/office/drawing/2014/main" id="{78E51029-6677-2868-3BA3-8C4D81E655C1}"/>
                    </a:ext>
                  </a:extLst>
                </p:cNvPr>
                <p:cNvSpPr>
                  <a:spLocks noChangeArrowheads="1"/>
                </p:cNvSpPr>
                <p:nvPr/>
              </p:nvSpPr>
              <p:spPr bwMode="auto">
                <a:xfrm>
                  <a:off x="2520" y="5973"/>
                  <a:ext cx="360" cy="62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2023" name="Text Box 82">
                  <a:extLst>
                    <a:ext uri="{FF2B5EF4-FFF2-40B4-BE49-F238E27FC236}">
                      <a16:creationId xmlns:a16="http://schemas.microsoft.com/office/drawing/2014/main" id="{34F2907A-E0FB-D527-6787-2ED3627DF7A1}"/>
                    </a:ext>
                  </a:extLst>
                </p:cNvPr>
                <p:cNvSpPr txBox="1">
                  <a:spLocks noChangeArrowheads="1"/>
                </p:cNvSpPr>
                <p:nvPr/>
              </p:nvSpPr>
              <p:spPr bwMode="auto">
                <a:xfrm>
                  <a:off x="2010" y="5148"/>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b="0">
                      <a:latin typeface="Times New Roman" panose="02020603050405020304" pitchFamily="18" charset="0"/>
                    </a:rPr>
                    <a:t>A</a:t>
                  </a:r>
                  <a:endParaRPr lang="en-US" altLang="zh-CN" sz="1800" b="0"/>
                </a:p>
              </p:txBody>
            </p:sp>
            <p:sp>
              <p:nvSpPr>
                <p:cNvPr id="42024" name="Text Box 83">
                  <a:extLst>
                    <a:ext uri="{FF2B5EF4-FFF2-40B4-BE49-F238E27FC236}">
                      <a16:creationId xmlns:a16="http://schemas.microsoft.com/office/drawing/2014/main" id="{8C4CD0C0-A140-6698-50A0-DA162B039C3A}"/>
                    </a:ext>
                  </a:extLst>
                </p:cNvPr>
                <p:cNvSpPr txBox="1">
                  <a:spLocks noChangeArrowheads="1"/>
                </p:cNvSpPr>
                <p:nvPr/>
              </p:nvSpPr>
              <p:spPr bwMode="auto">
                <a:xfrm>
                  <a:off x="2490" y="5319"/>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b="0">
                      <a:latin typeface="Times New Roman" panose="02020603050405020304" pitchFamily="18" charset="0"/>
                    </a:rPr>
                    <a:t>B</a:t>
                  </a:r>
                  <a:endParaRPr lang="en-US" altLang="zh-CN" sz="1600" b="0"/>
                </a:p>
              </p:txBody>
            </p:sp>
            <p:sp>
              <p:nvSpPr>
                <p:cNvPr id="42025" name="Line 84">
                  <a:extLst>
                    <a:ext uri="{FF2B5EF4-FFF2-40B4-BE49-F238E27FC236}">
                      <a16:creationId xmlns:a16="http://schemas.microsoft.com/office/drawing/2014/main" id="{4598AB92-2E37-2CA0-BCF5-C5000006FBFD}"/>
                    </a:ext>
                  </a:extLst>
                </p:cNvPr>
                <p:cNvSpPr>
                  <a:spLocks noChangeShapeType="1"/>
                </p:cNvSpPr>
                <p:nvPr/>
              </p:nvSpPr>
              <p:spPr bwMode="auto">
                <a:xfrm>
                  <a:off x="2520" y="5973"/>
                  <a:ext cx="36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2013" name="Text Box 85">
                <a:extLst>
                  <a:ext uri="{FF2B5EF4-FFF2-40B4-BE49-F238E27FC236}">
                    <a16:creationId xmlns:a16="http://schemas.microsoft.com/office/drawing/2014/main" id="{80AAC442-9CC3-402A-C381-024403E8895D}"/>
                  </a:ext>
                </a:extLst>
              </p:cNvPr>
              <p:cNvSpPr txBox="1">
                <a:spLocks noChangeArrowheads="1"/>
              </p:cNvSpPr>
              <p:nvPr/>
            </p:nvSpPr>
            <p:spPr bwMode="auto">
              <a:xfrm>
                <a:off x="5790" y="6768"/>
                <a:ext cx="144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latin typeface="Times New Roman" panose="02020603050405020304" pitchFamily="18" charset="0"/>
                  </a:rPr>
                  <a:t>(c) </a:t>
                </a:r>
                <a:endParaRPr lang="en-US" altLang="zh-CN" sz="1800" b="0"/>
              </a:p>
            </p:txBody>
          </p:sp>
        </p:grpSp>
        <p:graphicFrame>
          <p:nvGraphicFramePr>
            <p:cNvPr id="42000" name="Object 86">
              <a:extLst>
                <a:ext uri="{FF2B5EF4-FFF2-40B4-BE49-F238E27FC236}">
                  <a16:creationId xmlns:a16="http://schemas.microsoft.com/office/drawing/2014/main" id="{B8B97D20-5B78-FA76-D38C-C302545152ED}"/>
                </a:ext>
              </a:extLst>
            </p:cNvPr>
            <p:cNvGraphicFramePr>
              <a:graphicFrameLocks noChangeAspect="1"/>
            </p:cNvGraphicFramePr>
            <p:nvPr/>
          </p:nvGraphicFramePr>
          <p:xfrm>
            <a:off x="567" y="2804"/>
            <a:ext cx="544" cy="168"/>
          </p:xfrm>
          <a:graphic>
            <a:graphicData uri="http://schemas.openxmlformats.org/presentationml/2006/ole">
              <mc:AlternateContent xmlns:mc="http://schemas.openxmlformats.org/markup-compatibility/2006">
                <mc:Choice xmlns:v="urn:schemas-microsoft-com:vml" Requires="v">
                  <p:oleObj name="公式" r:id="rId7" imgW="520474" imgH="190417" progId="Equation.3">
                    <p:embed/>
                  </p:oleObj>
                </mc:Choice>
                <mc:Fallback>
                  <p:oleObj name="公式" r:id="rId7" imgW="520474" imgH="190417" progId="Equation.3">
                    <p:embed/>
                    <p:pic>
                      <p:nvPicPr>
                        <p:cNvPr id="0" name="Object 8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7" y="2804"/>
                          <a:ext cx="544"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001" name="Object 87">
              <a:extLst>
                <a:ext uri="{FF2B5EF4-FFF2-40B4-BE49-F238E27FC236}">
                  <a16:creationId xmlns:a16="http://schemas.microsoft.com/office/drawing/2014/main" id="{6D68CAFA-B116-960D-0F90-91960D67723B}"/>
                </a:ext>
              </a:extLst>
            </p:cNvPr>
            <p:cNvGraphicFramePr>
              <a:graphicFrameLocks noChangeAspect="1"/>
            </p:cNvGraphicFramePr>
            <p:nvPr/>
          </p:nvGraphicFramePr>
          <p:xfrm>
            <a:off x="1918" y="2759"/>
            <a:ext cx="453" cy="183"/>
          </p:xfrm>
          <a:graphic>
            <a:graphicData uri="http://schemas.openxmlformats.org/presentationml/2006/ole">
              <mc:AlternateContent xmlns:mc="http://schemas.openxmlformats.org/markup-compatibility/2006">
                <mc:Choice xmlns:v="urn:schemas-microsoft-com:vml" Requires="v">
                  <p:oleObj name="公式" r:id="rId9" imgW="495085" imgH="190417" progId="Equation.3">
                    <p:embed/>
                  </p:oleObj>
                </mc:Choice>
                <mc:Fallback>
                  <p:oleObj name="公式" r:id="rId9" imgW="495085" imgH="190417" progId="Equation.3">
                    <p:embed/>
                    <p:pic>
                      <p:nvPicPr>
                        <p:cNvPr id="0" name="Object 8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18" y="2759"/>
                          <a:ext cx="453"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002" name="Object 88">
              <a:extLst>
                <a:ext uri="{FF2B5EF4-FFF2-40B4-BE49-F238E27FC236}">
                  <a16:creationId xmlns:a16="http://schemas.microsoft.com/office/drawing/2014/main" id="{2B7C3983-913D-FDAE-063A-B51DBE5D9932}"/>
                </a:ext>
              </a:extLst>
            </p:cNvPr>
            <p:cNvGraphicFramePr>
              <a:graphicFrameLocks noChangeAspect="1"/>
            </p:cNvGraphicFramePr>
            <p:nvPr/>
          </p:nvGraphicFramePr>
          <p:xfrm>
            <a:off x="3334" y="2793"/>
            <a:ext cx="408" cy="165"/>
          </p:xfrm>
          <a:graphic>
            <a:graphicData uri="http://schemas.openxmlformats.org/presentationml/2006/ole">
              <mc:AlternateContent xmlns:mc="http://schemas.openxmlformats.org/markup-compatibility/2006">
                <mc:Choice xmlns:v="urn:schemas-microsoft-com:vml" Requires="v">
                  <p:oleObj name="公式" r:id="rId11" imgW="495085" imgH="190417" progId="Equation.3">
                    <p:embed/>
                  </p:oleObj>
                </mc:Choice>
                <mc:Fallback>
                  <p:oleObj name="公式" r:id="rId11" imgW="495085" imgH="190417" progId="Equation.3">
                    <p:embed/>
                    <p:pic>
                      <p:nvPicPr>
                        <p:cNvPr id="0" name="Object 8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34" y="2793"/>
                          <a:ext cx="40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003" name="Object 89">
              <a:extLst>
                <a:ext uri="{FF2B5EF4-FFF2-40B4-BE49-F238E27FC236}">
                  <a16:creationId xmlns:a16="http://schemas.microsoft.com/office/drawing/2014/main" id="{F7DEFDCB-8309-44D8-F75A-4985FBC8BDC6}"/>
                </a:ext>
              </a:extLst>
            </p:cNvPr>
            <p:cNvGraphicFramePr>
              <a:graphicFrameLocks noChangeAspect="1"/>
            </p:cNvGraphicFramePr>
            <p:nvPr/>
          </p:nvGraphicFramePr>
          <p:xfrm>
            <a:off x="4558" y="2779"/>
            <a:ext cx="454" cy="161"/>
          </p:xfrm>
          <a:graphic>
            <a:graphicData uri="http://schemas.openxmlformats.org/presentationml/2006/ole">
              <mc:AlternateContent xmlns:mc="http://schemas.openxmlformats.org/markup-compatibility/2006">
                <mc:Choice xmlns:v="urn:schemas-microsoft-com:vml" Requires="v">
                  <p:oleObj name="公式" r:id="rId13" imgW="457200" imgH="190500" progId="Equation.3">
                    <p:embed/>
                  </p:oleObj>
                </mc:Choice>
                <mc:Fallback>
                  <p:oleObj name="公式" r:id="rId13" imgW="457200" imgH="190500" progId="Equation.3">
                    <p:embed/>
                    <p:pic>
                      <p:nvPicPr>
                        <p:cNvPr id="0" name="Object 8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58" y="2779"/>
                          <a:ext cx="454"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页脚占位符 4">
            <a:extLst>
              <a:ext uri="{FF2B5EF4-FFF2-40B4-BE49-F238E27FC236}">
                <a16:creationId xmlns:a16="http://schemas.microsoft.com/office/drawing/2014/main" id="{D98F6F76-4DC7-3ACD-9A0F-375764785C1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43011" name="灯片编号占位符 5">
            <a:extLst>
              <a:ext uri="{FF2B5EF4-FFF2-40B4-BE49-F238E27FC236}">
                <a16:creationId xmlns:a16="http://schemas.microsoft.com/office/drawing/2014/main" id="{C9DA4F07-FBC3-C59D-A160-F6E8C4D59A3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4990C69-1EA1-4E57-8C9A-405B6C1C3B86}" type="slidenum">
              <a:rPr lang="en-US" altLang="zh-CN" sz="1400" b="0"/>
              <a:pPr>
                <a:spcBef>
                  <a:spcPct val="0"/>
                </a:spcBef>
                <a:buClrTx/>
                <a:buSzTx/>
                <a:buFontTx/>
                <a:buNone/>
              </a:pPr>
              <a:t>37</a:t>
            </a:fld>
            <a:endParaRPr lang="en-US" altLang="zh-CN" sz="1400" b="0"/>
          </a:p>
        </p:txBody>
      </p:sp>
      <p:sp>
        <p:nvSpPr>
          <p:cNvPr id="43012" name="Rectangle 2">
            <a:extLst>
              <a:ext uri="{FF2B5EF4-FFF2-40B4-BE49-F238E27FC236}">
                <a16:creationId xmlns:a16="http://schemas.microsoft.com/office/drawing/2014/main" id="{055E5E3A-9D3E-3753-118D-04EEC87CE949}"/>
              </a:ext>
            </a:extLst>
          </p:cNvPr>
          <p:cNvSpPr>
            <a:spLocks noGrp="1" noRot="1" noChangeArrowheads="1"/>
          </p:cNvSpPr>
          <p:nvPr>
            <p:ph type="title"/>
          </p:nvPr>
        </p:nvSpPr>
        <p:spPr/>
        <p:txBody>
          <a:bodyPr/>
          <a:lstStyle/>
          <a:p>
            <a:pPr eaLnBrk="1" hangingPunct="1"/>
            <a:r>
              <a:rPr lang="zh-CN" altLang="en-US" b="0"/>
              <a:t>正则集合运算</a:t>
            </a:r>
          </a:p>
        </p:txBody>
      </p:sp>
      <p:sp>
        <p:nvSpPr>
          <p:cNvPr id="43013" name="Rectangle 3">
            <a:extLst>
              <a:ext uri="{FF2B5EF4-FFF2-40B4-BE49-F238E27FC236}">
                <a16:creationId xmlns:a16="http://schemas.microsoft.com/office/drawing/2014/main" id="{2E701D50-3056-CD0A-08CB-1FA46E0700ED}"/>
              </a:ext>
            </a:extLst>
          </p:cNvPr>
          <p:cNvSpPr>
            <a:spLocks noGrp="1" noRot="1" noChangeArrowheads="1"/>
          </p:cNvSpPr>
          <p:nvPr>
            <p:ph type="body" idx="1"/>
          </p:nvPr>
        </p:nvSpPr>
        <p:spPr>
          <a:xfrm>
            <a:off x="301625" y="1196975"/>
            <a:ext cx="8540750" cy="5400675"/>
          </a:xfrm>
        </p:spPr>
        <p:txBody>
          <a:bodyPr/>
          <a:lstStyle/>
          <a:p>
            <a:pPr eaLnBrk="1" hangingPunct="1"/>
            <a:r>
              <a:rPr lang="zh-CN" altLang="en-US" sz="2800"/>
              <a:t>确定两个相交物体的重叠边界中的有效部分</a:t>
            </a:r>
          </a:p>
          <a:p>
            <a:pPr lvl="1" eaLnBrk="1" hangingPunct="1"/>
            <a:r>
              <a:rPr lang="zh-CN" altLang="en-US" sz="2400"/>
              <a:t>确定图中粗实线所示边界中的有效部分</a:t>
            </a:r>
          </a:p>
          <a:p>
            <a:pPr lvl="1" eaLnBrk="1" hangingPunct="1"/>
            <a:endParaRPr lang="zh-CN" altLang="en-US" sz="2400"/>
          </a:p>
          <a:p>
            <a:pPr lvl="1" eaLnBrk="1" hangingPunct="1"/>
            <a:endParaRPr lang="zh-CN" altLang="en-US" sz="2400"/>
          </a:p>
          <a:p>
            <a:pPr lvl="1" eaLnBrk="1" hangingPunct="1"/>
            <a:endParaRPr lang="zh-CN" altLang="en-US" sz="2400"/>
          </a:p>
          <a:p>
            <a:pPr lvl="1" eaLnBrk="1" hangingPunct="1"/>
            <a:endParaRPr lang="zh-CN" altLang="en-US" sz="2400"/>
          </a:p>
          <a:p>
            <a:pPr lvl="1" eaLnBrk="1" hangingPunct="1"/>
            <a:endParaRPr lang="zh-CN" altLang="en-US" sz="2400"/>
          </a:p>
          <a:p>
            <a:pPr lvl="1" eaLnBrk="1" hangingPunct="1"/>
            <a:endParaRPr lang="zh-CN" altLang="en-US" sz="2400"/>
          </a:p>
          <a:p>
            <a:pPr lvl="1" eaLnBrk="1" hangingPunct="1"/>
            <a:endParaRPr lang="zh-CN" altLang="en-US" sz="2400"/>
          </a:p>
          <a:p>
            <a:pPr lvl="1" eaLnBrk="1" hangingPunct="1"/>
            <a:r>
              <a:rPr lang="zh-CN" altLang="en-US" sz="2400"/>
              <a:t>如果对物体的边界采用一致的方向约定，那么，在两个相交物体的重叠边界上，如果某点处的切矢同向，则重叠边界线段就是的有效边界，否则，就是无效的边界  </a:t>
            </a:r>
          </a:p>
        </p:txBody>
      </p:sp>
      <p:sp>
        <p:nvSpPr>
          <p:cNvPr id="43014" name="Rectangle 4">
            <a:extLst>
              <a:ext uri="{FF2B5EF4-FFF2-40B4-BE49-F238E27FC236}">
                <a16:creationId xmlns:a16="http://schemas.microsoft.com/office/drawing/2014/main" id="{B9ABC113-EE5A-E301-5187-906E34AA0644}"/>
              </a:ext>
            </a:extLst>
          </p:cNvPr>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3015" name="Rectangle 5">
            <a:extLst>
              <a:ext uri="{FF2B5EF4-FFF2-40B4-BE49-F238E27FC236}">
                <a16:creationId xmlns:a16="http://schemas.microsoft.com/office/drawing/2014/main" id="{698F5296-10D5-20E7-9AE1-1B4DD5800FA2}"/>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3016" name="Rectangle 6">
            <a:extLst>
              <a:ext uri="{FF2B5EF4-FFF2-40B4-BE49-F238E27FC236}">
                <a16:creationId xmlns:a16="http://schemas.microsoft.com/office/drawing/2014/main" id="{BE93D325-C46D-A2DE-AC7F-BD808CA0D1D1}"/>
              </a:ext>
            </a:extLst>
          </p:cNvPr>
          <p:cNvSpPr>
            <a:spLocks noChangeArrowheads="1"/>
          </p:cNvSpPr>
          <p:nvPr/>
        </p:nvSpPr>
        <p:spPr bwMode="auto">
          <a:xfrm>
            <a:off x="0" y="3348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3017" name="Rectangle 7">
            <a:extLst>
              <a:ext uri="{FF2B5EF4-FFF2-40B4-BE49-F238E27FC236}">
                <a16:creationId xmlns:a16="http://schemas.microsoft.com/office/drawing/2014/main" id="{0566675D-3EB0-54A9-4F4B-1E21B7021850}"/>
              </a:ext>
            </a:extLst>
          </p:cNvPr>
          <p:cNvSpPr>
            <a:spLocks noChangeArrowheads="1"/>
          </p:cNvSpPr>
          <p:nvPr/>
        </p:nvSpPr>
        <p:spPr bwMode="auto">
          <a:xfrm>
            <a:off x="0" y="3348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3018" name="Rectangle 8">
            <a:extLst>
              <a:ext uri="{FF2B5EF4-FFF2-40B4-BE49-F238E27FC236}">
                <a16:creationId xmlns:a16="http://schemas.microsoft.com/office/drawing/2014/main" id="{0A289F4C-0FAE-23F2-81AD-A7E4AEBC8201}"/>
              </a:ext>
            </a:extLst>
          </p:cNvPr>
          <p:cNvSpPr>
            <a:spLocks noChangeArrowheads="1"/>
          </p:cNvSpPr>
          <p:nvPr/>
        </p:nvSpPr>
        <p:spPr bwMode="auto">
          <a:xfrm>
            <a:off x="0" y="3348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3019" name="Rectangle 9">
            <a:extLst>
              <a:ext uri="{FF2B5EF4-FFF2-40B4-BE49-F238E27FC236}">
                <a16:creationId xmlns:a16="http://schemas.microsoft.com/office/drawing/2014/main" id="{E8A50989-3491-C96F-69E2-199CCCCFD17C}"/>
              </a:ext>
            </a:extLst>
          </p:cNvPr>
          <p:cNvSpPr>
            <a:spLocks noChangeArrowheads="1"/>
          </p:cNvSpPr>
          <p:nvPr/>
        </p:nvSpPr>
        <p:spPr bwMode="auto">
          <a:xfrm>
            <a:off x="0" y="3348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nvGrpSpPr>
          <p:cNvPr id="43020" name="Group 10">
            <a:extLst>
              <a:ext uri="{FF2B5EF4-FFF2-40B4-BE49-F238E27FC236}">
                <a16:creationId xmlns:a16="http://schemas.microsoft.com/office/drawing/2014/main" id="{CD8461CC-D1B9-E417-6575-947A59292058}"/>
              </a:ext>
            </a:extLst>
          </p:cNvPr>
          <p:cNvGrpSpPr>
            <a:grpSpLocks/>
          </p:cNvGrpSpPr>
          <p:nvPr/>
        </p:nvGrpSpPr>
        <p:grpSpPr bwMode="auto">
          <a:xfrm>
            <a:off x="323850" y="2781300"/>
            <a:ext cx="8532813" cy="2525713"/>
            <a:chOff x="204" y="1752"/>
            <a:chExt cx="5375" cy="1591"/>
          </a:xfrm>
        </p:grpSpPr>
        <p:grpSp>
          <p:nvGrpSpPr>
            <p:cNvPr id="43023" name="Group 11">
              <a:extLst>
                <a:ext uri="{FF2B5EF4-FFF2-40B4-BE49-F238E27FC236}">
                  <a16:creationId xmlns:a16="http://schemas.microsoft.com/office/drawing/2014/main" id="{2BD43CF4-5E3C-0BA0-5708-462081EA6D72}"/>
                </a:ext>
              </a:extLst>
            </p:cNvPr>
            <p:cNvGrpSpPr>
              <a:grpSpLocks noChangeAspect="1"/>
            </p:cNvGrpSpPr>
            <p:nvPr/>
          </p:nvGrpSpPr>
          <p:grpSpPr bwMode="auto">
            <a:xfrm>
              <a:off x="204" y="1752"/>
              <a:ext cx="5375" cy="1591"/>
              <a:chOff x="1260" y="5148"/>
              <a:chExt cx="8430" cy="2496"/>
            </a:xfrm>
          </p:grpSpPr>
          <p:sp>
            <p:nvSpPr>
              <p:cNvPr id="43028" name="AutoShape 12">
                <a:extLst>
                  <a:ext uri="{FF2B5EF4-FFF2-40B4-BE49-F238E27FC236}">
                    <a16:creationId xmlns:a16="http://schemas.microsoft.com/office/drawing/2014/main" id="{FF3FAC1A-0583-F009-F240-E09638E55079}"/>
                  </a:ext>
                </a:extLst>
              </p:cNvPr>
              <p:cNvSpPr>
                <a:spLocks noChangeAspect="1" noChangeArrowheads="1"/>
              </p:cNvSpPr>
              <p:nvPr/>
            </p:nvSpPr>
            <p:spPr bwMode="auto">
              <a:xfrm>
                <a:off x="1260" y="5148"/>
                <a:ext cx="8430" cy="249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3029" name="Text Box 13">
                <a:extLst>
                  <a:ext uri="{FF2B5EF4-FFF2-40B4-BE49-F238E27FC236}">
                    <a16:creationId xmlns:a16="http://schemas.microsoft.com/office/drawing/2014/main" id="{3158C8EF-BB65-D793-144F-A41074300F46}"/>
                  </a:ext>
                </a:extLst>
              </p:cNvPr>
              <p:cNvSpPr txBox="1">
                <a:spLocks noChangeArrowheads="1"/>
              </p:cNvSpPr>
              <p:nvPr/>
            </p:nvSpPr>
            <p:spPr bwMode="auto">
              <a:xfrm>
                <a:off x="3780" y="7176"/>
                <a:ext cx="28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600" b="0">
                    <a:latin typeface="Times New Roman" panose="02020603050405020304" pitchFamily="18" charset="0"/>
                  </a:rPr>
                  <a:t>图</a:t>
                </a:r>
                <a:r>
                  <a:rPr lang="en-US" altLang="zh-CN" sz="1600" b="0">
                    <a:latin typeface="Times New Roman" panose="02020603050405020304" pitchFamily="18" charset="0"/>
                  </a:rPr>
                  <a:t>6-17 </a:t>
                </a:r>
                <a:r>
                  <a:rPr lang="zh-CN" altLang="en-US" sz="1600" b="0">
                    <a:latin typeface="Times New Roman" panose="02020603050405020304" pitchFamily="18" charset="0"/>
                  </a:rPr>
                  <a:t>正则交运算的候选部分</a:t>
                </a:r>
                <a:endParaRPr lang="zh-CN" altLang="en-US" sz="1600" b="0"/>
              </a:p>
            </p:txBody>
          </p:sp>
          <p:sp>
            <p:nvSpPr>
              <p:cNvPr id="43030" name="Text Box 14">
                <a:extLst>
                  <a:ext uri="{FF2B5EF4-FFF2-40B4-BE49-F238E27FC236}">
                    <a16:creationId xmlns:a16="http://schemas.microsoft.com/office/drawing/2014/main" id="{E517F0BE-0F64-D757-39E4-3802618FB659}"/>
                  </a:ext>
                </a:extLst>
              </p:cNvPr>
              <p:cNvSpPr txBox="1">
                <a:spLocks noChangeArrowheads="1"/>
              </p:cNvSpPr>
              <p:nvPr/>
            </p:nvSpPr>
            <p:spPr bwMode="auto">
              <a:xfrm>
                <a:off x="1440" y="6759"/>
                <a:ext cx="14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latin typeface="Times New Roman" panose="02020603050405020304" pitchFamily="18" charset="0"/>
                  </a:rPr>
                  <a:t>(a)</a:t>
                </a:r>
                <a:r>
                  <a:rPr lang="en-US" altLang="zh-CN" sz="1000" b="0">
                    <a:latin typeface="Times New Roman" panose="02020603050405020304" pitchFamily="18" charset="0"/>
                  </a:rPr>
                  <a:t> </a:t>
                </a:r>
                <a:endParaRPr lang="en-US" altLang="zh-CN" sz="1800" b="0"/>
              </a:p>
            </p:txBody>
          </p:sp>
          <p:sp>
            <p:nvSpPr>
              <p:cNvPr id="43031" name="Text Box 15">
                <a:extLst>
                  <a:ext uri="{FF2B5EF4-FFF2-40B4-BE49-F238E27FC236}">
                    <a16:creationId xmlns:a16="http://schemas.microsoft.com/office/drawing/2014/main" id="{644E167A-3A95-E93F-2E66-04D4AAF3C9D3}"/>
                  </a:ext>
                </a:extLst>
              </p:cNvPr>
              <p:cNvSpPr txBox="1">
                <a:spLocks noChangeArrowheads="1"/>
              </p:cNvSpPr>
              <p:nvPr/>
            </p:nvSpPr>
            <p:spPr bwMode="auto">
              <a:xfrm>
                <a:off x="3600" y="6759"/>
                <a:ext cx="1440"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latin typeface="Times New Roman" panose="02020603050405020304" pitchFamily="18" charset="0"/>
                  </a:rPr>
                  <a:t>(b) </a:t>
                </a:r>
                <a:endParaRPr lang="en-US" altLang="zh-CN" sz="1800" b="0"/>
              </a:p>
            </p:txBody>
          </p:sp>
          <p:sp>
            <p:nvSpPr>
              <p:cNvPr id="43032" name="Text Box 16">
                <a:extLst>
                  <a:ext uri="{FF2B5EF4-FFF2-40B4-BE49-F238E27FC236}">
                    <a16:creationId xmlns:a16="http://schemas.microsoft.com/office/drawing/2014/main" id="{BB6BB9C3-FC4C-3749-57CC-70EA7A230AA4}"/>
                  </a:ext>
                </a:extLst>
              </p:cNvPr>
              <p:cNvSpPr txBox="1">
                <a:spLocks noChangeArrowheads="1"/>
              </p:cNvSpPr>
              <p:nvPr/>
            </p:nvSpPr>
            <p:spPr bwMode="auto">
              <a:xfrm>
                <a:off x="7740" y="6759"/>
                <a:ext cx="14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latin typeface="Times New Roman" panose="02020603050405020304" pitchFamily="18" charset="0"/>
                  </a:rPr>
                  <a:t>(d) </a:t>
                </a:r>
                <a:endParaRPr lang="en-US" altLang="zh-CN" sz="1800" b="0"/>
              </a:p>
            </p:txBody>
          </p:sp>
          <p:grpSp>
            <p:nvGrpSpPr>
              <p:cNvPr id="43033" name="Group 17">
                <a:extLst>
                  <a:ext uri="{FF2B5EF4-FFF2-40B4-BE49-F238E27FC236}">
                    <a16:creationId xmlns:a16="http://schemas.microsoft.com/office/drawing/2014/main" id="{3B6E1553-7282-C808-0CC6-B657FC2CA32A}"/>
                  </a:ext>
                </a:extLst>
              </p:cNvPr>
              <p:cNvGrpSpPr>
                <a:grpSpLocks/>
              </p:cNvGrpSpPr>
              <p:nvPr/>
            </p:nvGrpSpPr>
            <p:grpSpPr bwMode="auto">
              <a:xfrm>
                <a:off x="7890" y="5148"/>
                <a:ext cx="1080" cy="1449"/>
                <a:chOff x="4500" y="5154"/>
                <a:chExt cx="1080" cy="1449"/>
              </a:xfrm>
            </p:grpSpPr>
            <p:grpSp>
              <p:nvGrpSpPr>
                <p:cNvPr id="43087" name="Group 18">
                  <a:extLst>
                    <a:ext uri="{FF2B5EF4-FFF2-40B4-BE49-F238E27FC236}">
                      <a16:creationId xmlns:a16="http://schemas.microsoft.com/office/drawing/2014/main" id="{9B7709C6-DE33-2754-59A1-49A410A31753}"/>
                    </a:ext>
                  </a:extLst>
                </p:cNvPr>
                <p:cNvGrpSpPr>
                  <a:grpSpLocks/>
                </p:cNvGrpSpPr>
                <p:nvPr/>
              </p:nvGrpSpPr>
              <p:grpSpPr bwMode="auto">
                <a:xfrm>
                  <a:off x="4500" y="5511"/>
                  <a:ext cx="1080" cy="1092"/>
                  <a:chOff x="1980" y="3015"/>
                  <a:chExt cx="1080" cy="1092"/>
                </a:xfrm>
              </p:grpSpPr>
              <p:sp>
                <p:nvSpPr>
                  <p:cNvPr id="43098" name="Rectangle 19">
                    <a:extLst>
                      <a:ext uri="{FF2B5EF4-FFF2-40B4-BE49-F238E27FC236}">
                        <a16:creationId xmlns:a16="http://schemas.microsoft.com/office/drawing/2014/main" id="{6F94F8FD-C191-1F87-A3FC-E62A4AAABA88}"/>
                      </a:ext>
                    </a:extLst>
                  </p:cNvPr>
                  <p:cNvSpPr>
                    <a:spLocks noChangeArrowheads="1"/>
                  </p:cNvSpPr>
                  <p:nvPr/>
                </p:nvSpPr>
                <p:spPr bwMode="auto">
                  <a:xfrm>
                    <a:off x="1980" y="3015"/>
                    <a:ext cx="540" cy="1092"/>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3099" name="Rectangle 20">
                    <a:extLst>
                      <a:ext uri="{FF2B5EF4-FFF2-40B4-BE49-F238E27FC236}">
                        <a16:creationId xmlns:a16="http://schemas.microsoft.com/office/drawing/2014/main" id="{1A2810E2-FB5C-B107-1166-8AE08C2AB6A6}"/>
                      </a:ext>
                    </a:extLst>
                  </p:cNvPr>
                  <p:cNvSpPr>
                    <a:spLocks noChangeArrowheads="1"/>
                  </p:cNvSpPr>
                  <p:nvPr/>
                </p:nvSpPr>
                <p:spPr bwMode="auto">
                  <a:xfrm>
                    <a:off x="2520" y="3483"/>
                    <a:ext cx="540" cy="624"/>
                  </a:xfrm>
                  <a:prstGeom prst="rect">
                    <a:avLst/>
                  </a:prstGeom>
                  <a:noFill/>
                  <a:ln w="3175" cap="rnd">
                    <a:solidFill>
                      <a:srgbClr val="FFFFFF"/>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sp>
              <p:nvSpPr>
                <p:cNvPr id="43088" name="Line 21">
                  <a:extLst>
                    <a:ext uri="{FF2B5EF4-FFF2-40B4-BE49-F238E27FC236}">
                      <a16:creationId xmlns:a16="http://schemas.microsoft.com/office/drawing/2014/main" id="{26AC15F8-5BB9-3AD3-5457-6B1875845F2D}"/>
                    </a:ext>
                  </a:extLst>
                </p:cNvPr>
                <p:cNvSpPr>
                  <a:spLocks noChangeShapeType="1"/>
                </p:cNvSpPr>
                <p:nvPr/>
              </p:nvSpPr>
              <p:spPr bwMode="auto">
                <a:xfrm>
                  <a:off x="4500" y="5511"/>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89" name="Line 22">
                  <a:extLst>
                    <a:ext uri="{FF2B5EF4-FFF2-40B4-BE49-F238E27FC236}">
                      <a16:creationId xmlns:a16="http://schemas.microsoft.com/office/drawing/2014/main" id="{6DDC4265-0C8F-E367-8025-6539FCFBD439}"/>
                    </a:ext>
                  </a:extLst>
                </p:cNvPr>
                <p:cNvSpPr>
                  <a:spLocks noChangeShapeType="1"/>
                </p:cNvSpPr>
                <p:nvPr/>
              </p:nvSpPr>
              <p:spPr bwMode="auto">
                <a:xfrm>
                  <a:off x="4500" y="6603"/>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90" name="Line 23">
                  <a:extLst>
                    <a:ext uri="{FF2B5EF4-FFF2-40B4-BE49-F238E27FC236}">
                      <a16:creationId xmlns:a16="http://schemas.microsoft.com/office/drawing/2014/main" id="{8E2C5013-24A2-D6F7-3EF4-B9D63FF36EC7}"/>
                    </a:ext>
                  </a:extLst>
                </p:cNvPr>
                <p:cNvSpPr>
                  <a:spLocks noChangeShapeType="1"/>
                </p:cNvSpPr>
                <p:nvPr/>
              </p:nvSpPr>
              <p:spPr bwMode="auto">
                <a:xfrm>
                  <a:off x="5580" y="5979"/>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91" name="Line 24">
                  <a:extLst>
                    <a:ext uri="{FF2B5EF4-FFF2-40B4-BE49-F238E27FC236}">
                      <a16:creationId xmlns:a16="http://schemas.microsoft.com/office/drawing/2014/main" id="{0669777D-990B-E237-81BC-F6F174D277F2}"/>
                    </a:ext>
                  </a:extLst>
                </p:cNvPr>
                <p:cNvSpPr>
                  <a:spLocks noChangeShapeType="1"/>
                </p:cNvSpPr>
                <p:nvPr/>
              </p:nvSpPr>
              <p:spPr bwMode="auto">
                <a:xfrm>
                  <a:off x="4500" y="5511"/>
                  <a:ext cx="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92" name="Line 25">
                  <a:extLst>
                    <a:ext uri="{FF2B5EF4-FFF2-40B4-BE49-F238E27FC236}">
                      <a16:creationId xmlns:a16="http://schemas.microsoft.com/office/drawing/2014/main" id="{F206728C-D794-6BF2-EED0-053AF5FFCC4C}"/>
                    </a:ext>
                  </a:extLst>
                </p:cNvPr>
                <p:cNvSpPr>
                  <a:spLocks noChangeShapeType="1"/>
                </p:cNvSpPr>
                <p:nvPr/>
              </p:nvSpPr>
              <p:spPr bwMode="auto">
                <a:xfrm>
                  <a:off x="5040" y="5511"/>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93" name="Line 26">
                  <a:extLst>
                    <a:ext uri="{FF2B5EF4-FFF2-40B4-BE49-F238E27FC236}">
                      <a16:creationId xmlns:a16="http://schemas.microsoft.com/office/drawing/2014/main" id="{857AA3E2-8727-4A61-1E28-5ABFDB8E0C7D}"/>
                    </a:ext>
                  </a:extLst>
                </p:cNvPr>
                <p:cNvSpPr>
                  <a:spLocks noChangeShapeType="1"/>
                </p:cNvSpPr>
                <p:nvPr/>
              </p:nvSpPr>
              <p:spPr bwMode="auto">
                <a:xfrm>
                  <a:off x="5040" y="5979"/>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94" name="Rectangle 27">
                  <a:extLst>
                    <a:ext uri="{FF2B5EF4-FFF2-40B4-BE49-F238E27FC236}">
                      <a16:creationId xmlns:a16="http://schemas.microsoft.com/office/drawing/2014/main" id="{727269FF-0476-30CC-B77A-29F96D5F55DB}"/>
                    </a:ext>
                  </a:extLst>
                </p:cNvPr>
                <p:cNvSpPr>
                  <a:spLocks noChangeArrowheads="1"/>
                </p:cNvSpPr>
                <p:nvPr/>
              </p:nvSpPr>
              <p:spPr bwMode="auto">
                <a:xfrm>
                  <a:off x="5040" y="5667"/>
                  <a:ext cx="360" cy="9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3095" name="Rectangle 28" descr="30%">
                  <a:extLst>
                    <a:ext uri="{FF2B5EF4-FFF2-40B4-BE49-F238E27FC236}">
                      <a16:creationId xmlns:a16="http://schemas.microsoft.com/office/drawing/2014/main" id="{0829280B-FB0E-B4DB-FB27-5EDFA98479B1}"/>
                    </a:ext>
                  </a:extLst>
                </p:cNvPr>
                <p:cNvSpPr>
                  <a:spLocks noChangeArrowheads="1"/>
                </p:cNvSpPr>
                <p:nvPr/>
              </p:nvSpPr>
              <p:spPr bwMode="auto">
                <a:xfrm>
                  <a:off x="5040" y="5979"/>
                  <a:ext cx="360" cy="624"/>
                </a:xfrm>
                <a:prstGeom prst="rect">
                  <a:avLst/>
                </a:prstGeom>
                <a:blipFill dpi="0" rotWithShape="0">
                  <a:blip r:embed="rId2"/>
                  <a:srcRect/>
                  <a:tile tx="0" ty="0" sx="100000" sy="100000" flip="none" algn="tl"/>
                </a:blip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3096" name="Text Box 29">
                  <a:extLst>
                    <a:ext uri="{FF2B5EF4-FFF2-40B4-BE49-F238E27FC236}">
                      <a16:creationId xmlns:a16="http://schemas.microsoft.com/office/drawing/2014/main" id="{448FA4DF-B10A-C7D5-4792-71D79D18CCB5}"/>
                    </a:ext>
                  </a:extLst>
                </p:cNvPr>
                <p:cNvSpPr txBox="1">
                  <a:spLocks noChangeArrowheads="1"/>
                </p:cNvSpPr>
                <p:nvPr/>
              </p:nvSpPr>
              <p:spPr bwMode="auto">
                <a:xfrm>
                  <a:off x="4530" y="515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b="0">
                      <a:latin typeface="Times New Roman" panose="02020603050405020304" pitchFamily="18" charset="0"/>
                    </a:rPr>
                    <a:t>A</a:t>
                  </a:r>
                  <a:endParaRPr lang="en-US" altLang="zh-CN" sz="1600" b="0"/>
                </a:p>
              </p:txBody>
            </p:sp>
            <p:sp>
              <p:nvSpPr>
                <p:cNvPr id="43097" name="Text Box 30">
                  <a:extLst>
                    <a:ext uri="{FF2B5EF4-FFF2-40B4-BE49-F238E27FC236}">
                      <a16:creationId xmlns:a16="http://schemas.microsoft.com/office/drawing/2014/main" id="{970B323A-1C05-C15F-454A-9F50D773F155}"/>
                    </a:ext>
                  </a:extLst>
                </p:cNvPr>
                <p:cNvSpPr txBox="1">
                  <a:spLocks noChangeArrowheads="1"/>
                </p:cNvSpPr>
                <p:nvPr/>
              </p:nvSpPr>
              <p:spPr bwMode="auto">
                <a:xfrm>
                  <a:off x="5010" y="5325"/>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b="0">
                      <a:latin typeface="Times New Roman" panose="02020603050405020304" pitchFamily="18" charset="0"/>
                    </a:rPr>
                    <a:t>B</a:t>
                  </a:r>
                  <a:endParaRPr lang="en-US" altLang="zh-CN" sz="1600" b="0"/>
                </a:p>
              </p:txBody>
            </p:sp>
          </p:grpSp>
          <p:grpSp>
            <p:nvGrpSpPr>
              <p:cNvPr id="43034" name="Group 31">
                <a:extLst>
                  <a:ext uri="{FF2B5EF4-FFF2-40B4-BE49-F238E27FC236}">
                    <a16:creationId xmlns:a16="http://schemas.microsoft.com/office/drawing/2014/main" id="{D43D3F7B-2C0E-4F24-C394-76A28DCFA550}"/>
                  </a:ext>
                </a:extLst>
              </p:cNvPr>
              <p:cNvGrpSpPr>
                <a:grpSpLocks/>
              </p:cNvGrpSpPr>
              <p:nvPr/>
            </p:nvGrpSpPr>
            <p:grpSpPr bwMode="auto">
              <a:xfrm>
                <a:off x="3705" y="5148"/>
                <a:ext cx="1080" cy="1449"/>
                <a:chOff x="5400" y="5148"/>
                <a:chExt cx="1080" cy="1449"/>
              </a:xfrm>
            </p:grpSpPr>
            <p:grpSp>
              <p:nvGrpSpPr>
                <p:cNvPr id="43071" name="Group 32">
                  <a:extLst>
                    <a:ext uri="{FF2B5EF4-FFF2-40B4-BE49-F238E27FC236}">
                      <a16:creationId xmlns:a16="http://schemas.microsoft.com/office/drawing/2014/main" id="{A8A4D6A9-EBDE-B094-00B5-FB098045655E}"/>
                    </a:ext>
                  </a:extLst>
                </p:cNvPr>
                <p:cNvGrpSpPr>
                  <a:grpSpLocks/>
                </p:cNvGrpSpPr>
                <p:nvPr/>
              </p:nvGrpSpPr>
              <p:grpSpPr bwMode="auto">
                <a:xfrm>
                  <a:off x="5400" y="5148"/>
                  <a:ext cx="1080" cy="1449"/>
                  <a:chOff x="4500" y="5154"/>
                  <a:chExt cx="1080" cy="1449"/>
                </a:xfrm>
              </p:grpSpPr>
              <p:grpSp>
                <p:nvGrpSpPr>
                  <p:cNvPr id="43074" name="Group 33">
                    <a:extLst>
                      <a:ext uri="{FF2B5EF4-FFF2-40B4-BE49-F238E27FC236}">
                        <a16:creationId xmlns:a16="http://schemas.microsoft.com/office/drawing/2014/main" id="{EA7B241C-606F-7CF9-6577-2EB81B6A4041}"/>
                      </a:ext>
                    </a:extLst>
                  </p:cNvPr>
                  <p:cNvGrpSpPr>
                    <a:grpSpLocks/>
                  </p:cNvGrpSpPr>
                  <p:nvPr/>
                </p:nvGrpSpPr>
                <p:grpSpPr bwMode="auto">
                  <a:xfrm>
                    <a:off x="4500" y="5511"/>
                    <a:ext cx="1080" cy="1092"/>
                    <a:chOff x="1980" y="3015"/>
                    <a:chExt cx="1080" cy="1092"/>
                  </a:xfrm>
                </p:grpSpPr>
                <p:sp>
                  <p:nvSpPr>
                    <p:cNvPr id="43085" name="Rectangle 34">
                      <a:extLst>
                        <a:ext uri="{FF2B5EF4-FFF2-40B4-BE49-F238E27FC236}">
                          <a16:creationId xmlns:a16="http://schemas.microsoft.com/office/drawing/2014/main" id="{B7158ADE-59CB-A262-1760-7E760FCE64FE}"/>
                        </a:ext>
                      </a:extLst>
                    </p:cNvPr>
                    <p:cNvSpPr>
                      <a:spLocks noChangeArrowheads="1"/>
                    </p:cNvSpPr>
                    <p:nvPr/>
                  </p:nvSpPr>
                  <p:spPr bwMode="auto">
                    <a:xfrm>
                      <a:off x="1980" y="3015"/>
                      <a:ext cx="540" cy="1092"/>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3086" name="Rectangle 35">
                      <a:extLst>
                        <a:ext uri="{FF2B5EF4-FFF2-40B4-BE49-F238E27FC236}">
                          <a16:creationId xmlns:a16="http://schemas.microsoft.com/office/drawing/2014/main" id="{374D9C3A-E1D2-E33C-6250-8B566AE6CB92}"/>
                        </a:ext>
                      </a:extLst>
                    </p:cNvPr>
                    <p:cNvSpPr>
                      <a:spLocks noChangeArrowheads="1"/>
                    </p:cNvSpPr>
                    <p:nvPr/>
                  </p:nvSpPr>
                  <p:spPr bwMode="auto">
                    <a:xfrm>
                      <a:off x="2520" y="3483"/>
                      <a:ext cx="540" cy="624"/>
                    </a:xfrm>
                    <a:prstGeom prst="rect">
                      <a:avLst/>
                    </a:prstGeom>
                    <a:noFill/>
                    <a:ln w="3175" cap="rnd">
                      <a:solidFill>
                        <a:srgbClr val="FFFFFF"/>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sp>
                <p:nvSpPr>
                  <p:cNvPr id="43075" name="Line 36">
                    <a:extLst>
                      <a:ext uri="{FF2B5EF4-FFF2-40B4-BE49-F238E27FC236}">
                        <a16:creationId xmlns:a16="http://schemas.microsoft.com/office/drawing/2014/main" id="{FA179A18-FBF7-EC6C-2654-F1900CC7FF25}"/>
                      </a:ext>
                    </a:extLst>
                  </p:cNvPr>
                  <p:cNvSpPr>
                    <a:spLocks noChangeShapeType="1"/>
                  </p:cNvSpPr>
                  <p:nvPr/>
                </p:nvSpPr>
                <p:spPr bwMode="auto">
                  <a:xfrm>
                    <a:off x="4500" y="5511"/>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76" name="Line 37">
                    <a:extLst>
                      <a:ext uri="{FF2B5EF4-FFF2-40B4-BE49-F238E27FC236}">
                        <a16:creationId xmlns:a16="http://schemas.microsoft.com/office/drawing/2014/main" id="{5695BD02-DF50-5D52-59BF-A4EB88AA10C5}"/>
                      </a:ext>
                    </a:extLst>
                  </p:cNvPr>
                  <p:cNvSpPr>
                    <a:spLocks noChangeShapeType="1"/>
                  </p:cNvSpPr>
                  <p:nvPr/>
                </p:nvSpPr>
                <p:spPr bwMode="auto">
                  <a:xfrm>
                    <a:off x="4500" y="6603"/>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77" name="Line 38">
                    <a:extLst>
                      <a:ext uri="{FF2B5EF4-FFF2-40B4-BE49-F238E27FC236}">
                        <a16:creationId xmlns:a16="http://schemas.microsoft.com/office/drawing/2014/main" id="{584F9A48-ABB9-796C-971C-ADCAA3C826E7}"/>
                      </a:ext>
                    </a:extLst>
                  </p:cNvPr>
                  <p:cNvSpPr>
                    <a:spLocks noChangeShapeType="1"/>
                  </p:cNvSpPr>
                  <p:nvPr/>
                </p:nvSpPr>
                <p:spPr bwMode="auto">
                  <a:xfrm>
                    <a:off x="5580" y="5979"/>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78" name="Line 39">
                    <a:extLst>
                      <a:ext uri="{FF2B5EF4-FFF2-40B4-BE49-F238E27FC236}">
                        <a16:creationId xmlns:a16="http://schemas.microsoft.com/office/drawing/2014/main" id="{0EFB11AB-00E7-1886-A595-A649FD4D11D8}"/>
                      </a:ext>
                    </a:extLst>
                  </p:cNvPr>
                  <p:cNvSpPr>
                    <a:spLocks noChangeShapeType="1"/>
                  </p:cNvSpPr>
                  <p:nvPr/>
                </p:nvSpPr>
                <p:spPr bwMode="auto">
                  <a:xfrm>
                    <a:off x="4500" y="5511"/>
                    <a:ext cx="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79" name="Line 40">
                    <a:extLst>
                      <a:ext uri="{FF2B5EF4-FFF2-40B4-BE49-F238E27FC236}">
                        <a16:creationId xmlns:a16="http://schemas.microsoft.com/office/drawing/2014/main" id="{F9681FEF-8E96-1232-3A6C-2B8E31AAC569}"/>
                      </a:ext>
                    </a:extLst>
                  </p:cNvPr>
                  <p:cNvSpPr>
                    <a:spLocks noChangeShapeType="1"/>
                  </p:cNvSpPr>
                  <p:nvPr/>
                </p:nvSpPr>
                <p:spPr bwMode="auto">
                  <a:xfrm>
                    <a:off x="5040" y="5511"/>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80" name="Line 41">
                    <a:extLst>
                      <a:ext uri="{FF2B5EF4-FFF2-40B4-BE49-F238E27FC236}">
                        <a16:creationId xmlns:a16="http://schemas.microsoft.com/office/drawing/2014/main" id="{8CDF7B62-F565-325F-852C-89258C070B51}"/>
                      </a:ext>
                    </a:extLst>
                  </p:cNvPr>
                  <p:cNvSpPr>
                    <a:spLocks noChangeShapeType="1"/>
                  </p:cNvSpPr>
                  <p:nvPr/>
                </p:nvSpPr>
                <p:spPr bwMode="auto">
                  <a:xfrm>
                    <a:off x="5040" y="5979"/>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81" name="Rectangle 42">
                    <a:extLst>
                      <a:ext uri="{FF2B5EF4-FFF2-40B4-BE49-F238E27FC236}">
                        <a16:creationId xmlns:a16="http://schemas.microsoft.com/office/drawing/2014/main" id="{EC152ADC-2948-B6D7-362D-820B047980B7}"/>
                      </a:ext>
                    </a:extLst>
                  </p:cNvPr>
                  <p:cNvSpPr>
                    <a:spLocks noChangeArrowheads="1"/>
                  </p:cNvSpPr>
                  <p:nvPr/>
                </p:nvSpPr>
                <p:spPr bwMode="auto">
                  <a:xfrm>
                    <a:off x="5040" y="5667"/>
                    <a:ext cx="360" cy="9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3082" name="Rectangle 43">
                    <a:extLst>
                      <a:ext uri="{FF2B5EF4-FFF2-40B4-BE49-F238E27FC236}">
                        <a16:creationId xmlns:a16="http://schemas.microsoft.com/office/drawing/2014/main" id="{D4F39EC8-7364-F8CA-2F90-3D80E7323378}"/>
                      </a:ext>
                    </a:extLst>
                  </p:cNvPr>
                  <p:cNvSpPr>
                    <a:spLocks noChangeArrowheads="1"/>
                  </p:cNvSpPr>
                  <p:nvPr/>
                </p:nvSpPr>
                <p:spPr bwMode="auto">
                  <a:xfrm>
                    <a:off x="5040" y="5979"/>
                    <a:ext cx="360" cy="62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3083" name="Text Box 44">
                    <a:extLst>
                      <a:ext uri="{FF2B5EF4-FFF2-40B4-BE49-F238E27FC236}">
                        <a16:creationId xmlns:a16="http://schemas.microsoft.com/office/drawing/2014/main" id="{CF51AB8D-5D0B-67F5-D46F-85C36B2923B3}"/>
                      </a:ext>
                    </a:extLst>
                  </p:cNvPr>
                  <p:cNvSpPr txBox="1">
                    <a:spLocks noChangeArrowheads="1"/>
                  </p:cNvSpPr>
                  <p:nvPr/>
                </p:nvSpPr>
                <p:spPr bwMode="auto">
                  <a:xfrm>
                    <a:off x="4530" y="515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b="0">
                        <a:latin typeface="Times New Roman" panose="02020603050405020304" pitchFamily="18" charset="0"/>
                      </a:rPr>
                      <a:t>A</a:t>
                    </a:r>
                    <a:endParaRPr lang="en-US" altLang="zh-CN" sz="1600" b="0"/>
                  </a:p>
                </p:txBody>
              </p:sp>
              <p:sp>
                <p:nvSpPr>
                  <p:cNvPr id="43084" name="Text Box 45">
                    <a:extLst>
                      <a:ext uri="{FF2B5EF4-FFF2-40B4-BE49-F238E27FC236}">
                        <a16:creationId xmlns:a16="http://schemas.microsoft.com/office/drawing/2014/main" id="{94D2B973-FB71-C36F-AAAF-32900DC2C62D}"/>
                      </a:ext>
                    </a:extLst>
                  </p:cNvPr>
                  <p:cNvSpPr txBox="1">
                    <a:spLocks noChangeArrowheads="1"/>
                  </p:cNvSpPr>
                  <p:nvPr/>
                </p:nvSpPr>
                <p:spPr bwMode="auto">
                  <a:xfrm>
                    <a:off x="5010" y="5325"/>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b="0">
                        <a:latin typeface="Times New Roman" panose="02020603050405020304" pitchFamily="18" charset="0"/>
                      </a:rPr>
                      <a:t>B</a:t>
                    </a:r>
                    <a:endParaRPr lang="en-US" altLang="zh-CN" sz="1600" b="0"/>
                  </a:p>
                </p:txBody>
              </p:sp>
            </p:grpSp>
            <p:sp>
              <p:nvSpPr>
                <p:cNvPr id="43072" name="Line 46">
                  <a:extLst>
                    <a:ext uri="{FF2B5EF4-FFF2-40B4-BE49-F238E27FC236}">
                      <a16:creationId xmlns:a16="http://schemas.microsoft.com/office/drawing/2014/main" id="{372D530B-68F1-87C5-5875-C8456B8CC898}"/>
                    </a:ext>
                  </a:extLst>
                </p:cNvPr>
                <p:cNvSpPr>
                  <a:spLocks noChangeShapeType="1"/>
                </p:cNvSpPr>
                <p:nvPr/>
              </p:nvSpPr>
              <p:spPr bwMode="auto">
                <a:xfrm flipV="1">
                  <a:off x="5940" y="5973"/>
                  <a:ext cx="1" cy="62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73" name="Line 47">
                  <a:extLst>
                    <a:ext uri="{FF2B5EF4-FFF2-40B4-BE49-F238E27FC236}">
                      <a16:creationId xmlns:a16="http://schemas.microsoft.com/office/drawing/2014/main" id="{2CBC5E36-CBE8-68F5-93EA-01A1034E184E}"/>
                    </a:ext>
                  </a:extLst>
                </p:cNvPr>
                <p:cNvSpPr>
                  <a:spLocks noChangeShapeType="1"/>
                </p:cNvSpPr>
                <p:nvPr/>
              </p:nvSpPr>
              <p:spPr bwMode="auto">
                <a:xfrm flipV="1">
                  <a:off x="6300" y="5973"/>
                  <a:ext cx="1" cy="62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3035" name="Group 48">
                <a:extLst>
                  <a:ext uri="{FF2B5EF4-FFF2-40B4-BE49-F238E27FC236}">
                    <a16:creationId xmlns:a16="http://schemas.microsoft.com/office/drawing/2014/main" id="{F02D15DC-92BD-540C-4EC0-813EAEBC9288}"/>
                  </a:ext>
                </a:extLst>
              </p:cNvPr>
              <p:cNvGrpSpPr>
                <a:grpSpLocks/>
              </p:cNvGrpSpPr>
              <p:nvPr/>
            </p:nvGrpSpPr>
            <p:grpSpPr bwMode="auto">
              <a:xfrm>
                <a:off x="1620" y="5154"/>
                <a:ext cx="1080" cy="1584"/>
                <a:chOff x="3600" y="5154"/>
                <a:chExt cx="1080" cy="1584"/>
              </a:xfrm>
            </p:grpSpPr>
            <p:grpSp>
              <p:nvGrpSpPr>
                <p:cNvPr id="43052" name="Group 49">
                  <a:extLst>
                    <a:ext uri="{FF2B5EF4-FFF2-40B4-BE49-F238E27FC236}">
                      <a16:creationId xmlns:a16="http://schemas.microsoft.com/office/drawing/2014/main" id="{E1F4FBBC-0D60-A863-99C4-775230654C22}"/>
                    </a:ext>
                  </a:extLst>
                </p:cNvPr>
                <p:cNvGrpSpPr>
                  <a:grpSpLocks/>
                </p:cNvGrpSpPr>
                <p:nvPr/>
              </p:nvGrpSpPr>
              <p:grpSpPr bwMode="auto">
                <a:xfrm>
                  <a:off x="3600" y="5154"/>
                  <a:ext cx="1080" cy="1449"/>
                  <a:chOff x="3600" y="5154"/>
                  <a:chExt cx="1080" cy="1449"/>
                </a:xfrm>
              </p:grpSpPr>
              <p:grpSp>
                <p:nvGrpSpPr>
                  <p:cNvPr id="43055" name="Group 50">
                    <a:extLst>
                      <a:ext uri="{FF2B5EF4-FFF2-40B4-BE49-F238E27FC236}">
                        <a16:creationId xmlns:a16="http://schemas.microsoft.com/office/drawing/2014/main" id="{A66F954B-FF0D-1FA3-A679-CF83FA21CF00}"/>
                      </a:ext>
                    </a:extLst>
                  </p:cNvPr>
                  <p:cNvGrpSpPr>
                    <a:grpSpLocks/>
                  </p:cNvGrpSpPr>
                  <p:nvPr/>
                </p:nvGrpSpPr>
                <p:grpSpPr bwMode="auto">
                  <a:xfrm>
                    <a:off x="3600" y="5154"/>
                    <a:ext cx="1080" cy="1449"/>
                    <a:chOff x="4500" y="5154"/>
                    <a:chExt cx="1080" cy="1449"/>
                  </a:xfrm>
                </p:grpSpPr>
                <p:grpSp>
                  <p:nvGrpSpPr>
                    <p:cNvPr id="43058" name="Group 51">
                      <a:extLst>
                        <a:ext uri="{FF2B5EF4-FFF2-40B4-BE49-F238E27FC236}">
                          <a16:creationId xmlns:a16="http://schemas.microsoft.com/office/drawing/2014/main" id="{A55B4440-ED5C-9E33-AC17-1BB72ABC4BE4}"/>
                        </a:ext>
                      </a:extLst>
                    </p:cNvPr>
                    <p:cNvGrpSpPr>
                      <a:grpSpLocks/>
                    </p:cNvGrpSpPr>
                    <p:nvPr/>
                  </p:nvGrpSpPr>
                  <p:grpSpPr bwMode="auto">
                    <a:xfrm>
                      <a:off x="4500" y="5511"/>
                      <a:ext cx="1080" cy="1092"/>
                      <a:chOff x="1980" y="3015"/>
                      <a:chExt cx="1080" cy="1092"/>
                    </a:xfrm>
                  </p:grpSpPr>
                  <p:sp>
                    <p:nvSpPr>
                      <p:cNvPr id="43069" name="Rectangle 52">
                        <a:extLst>
                          <a:ext uri="{FF2B5EF4-FFF2-40B4-BE49-F238E27FC236}">
                            <a16:creationId xmlns:a16="http://schemas.microsoft.com/office/drawing/2014/main" id="{109D3933-FC02-0247-2ED3-5C0AC962E919}"/>
                          </a:ext>
                        </a:extLst>
                      </p:cNvPr>
                      <p:cNvSpPr>
                        <a:spLocks noChangeArrowheads="1"/>
                      </p:cNvSpPr>
                      <p:nvPr/>
                    </p:nvSpPr>
                    <p:spPr bwMode="auto">
                      <a:xfrm>
                        <a:off x="1980" y="3015"/>
                        <a:ext cx="540" cy="1092"/>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3070" name="Rectangle 53">
                        <a:extLst>
                          <a:ext uri="{FF2B5EF4-FFF2-40B4-BE49-F238E27FC236}">
                            <a16:creationId xmlns:a16="http://schemas.microsoft.com/office/drawing/2014/main" id="{E1DDDAC7-2362-057E-2CFB-9528324AA260}"/>
                          </a:ext>
                        </a:extLst>
                      </p:cNvPr>
                      <p:cNvSpPr>
                        <a:spLocks noChangeArrowheads="1"/>
                      </p:cNvSpPr>
                      <p:nvPr/>
                    </p:nvSpPr>
                    <p:spPr bwMode="auto">
                      <a:xfrm>
                        <a:off x="2520" y="3483"/>
                        <a:ext cx="540" cy="624"/>
                      </a:xfrm>
                      <a:prstGeom prst="rect">
                        <a:avLst/>
                      </a:prstGeom>
                      <a:noFill/>
                      <a:ln w="3175" cap="rnd">
                        <a:solidFill>
                          <a:srgbClr val="FFFFFF"/>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sp>
                  <p:nvSpPr>
                    <p:cNvPr id="43059" name="Line 54">
                      <a:extLst>
                        <a:ext uri="{FF2B5EF4-FFF2-40B4-BE49-F238E27FC236}">
                          <a16:creationId xmlns:a16="http://schemas.microsoft.com/office/drawing/2014/main" id="{C64E8FB6-C1DC-458D-065D-018CD3B99BFA}"/>
                        </a:ext>
                      </a:extLst>
                    </p:cNvPr>
                    <p:cNvSpPr>
                      <a:spLocks noChangeShapeType="1"/>
                    </p:cNvSpPr>
                    <p:nvPr/>
                  </p:nvSpPr>
                  <p:spPr bwMode="auto">
                    <a:xfrm>
                      <a:off x="4500" y="5511"/>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60" name="Line 55">
                      <a:extLst>
                        <a:ext uri="{FF2B5EF4-FFF2-40B4-BE49-F238E27FC236}">
                          <a16:creationId xmlns:a16="http://schemas.microsoft.com/office/drawing/2014/main" id="{0420A1B8-9CA0-D486-545F-F944F5E89A62}"/>
                        </a:ext>
                      </a:extLst>
                    </p:cNvPr>
                    <p:cNvSpPr>
                      <a:spLocks noChangeShapeType="1"/>
                    </p:cNvSpPr>
                    <p:nvPr/>
                  </p:nvSpPr>
                  <p:spPr bwMode="auto">
                    <a:xfrm>
                      <a:off x="4500" y="6603"/>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61" name="Line 56">
                      <a:extLst>
                        <a:ext uri="{FF2B5EF4-FFF2-40B4-BE49-F238E27FC236}">
                          <a16:creationId xmlns:a16="http://schemas.microsoft.com/office/drawing/2014/main" id="{9545413F-35FE-66E3-C28F-5EAA5A1E8B89}"/>
                        </a:ext>
                      </a:extLst>
                    </p:cNvPr>
                    <p:cNvSpPr>
                      <a:spLocks noChangeShapeType="1"/>
                    </p:cNvSpPr>
                    <p:nvPr/>
                  </p:nvSpPr>
                  <p:spPr bwMode="auto">
                    <a:xfrm>
                      <a:off x="5580" y="5979"/>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62" name="Line 57">
                      <a:extLst>
                        <a:ext uri="{FF2B5EF4-FFF2-40B4-BE49-F238E27FC236}">
                          <a16:creationId xmlns:a16="http://schemas.microsoft.com/office/drawing/2014/main" id="{B19EF887-66E3-63DD-EF52-A87A4EEE7BBC}"/>
                        </a:ext>
                      </a:extLst>
                    </p:cNvPr>
                    <p:cNvSpPr>
                      <a:spLocks noChangeShapeType="1"/>
                    </p:cNvSpPr>
                    <p:nvPr/>
                  </p:nvSpPr>
                  <p:spPr bwMode="auto">
                    <a:xfrm>
                      <a:off x="4500" y="5511"/>
                      <a:ext cx="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63" name="Line 58">
                      <a:extLst>
                        <a:ext uri="{FF2B5EF4-FFF2-40B4-BE49-F238E27FC236}">
                          <a16:creationId xmlns:a16="http://schemas.microsoft.com/office/drawing/2014/main" id="{A7EE559E-FAE5-F424-BB4E-1F65766FC93D}"/>
                        </a:ext>
                      </a:extLst>
                    </p:cNvPr>
                    <p:cNvSpPr>
                      <a:spLocks noChangeShapeType="1"/>
                    </p:cNvSpPr>
                    <p:nvPr/>
                  </p:nvSpPr>
                  <p:spPr bwMode="auto">
                    <a:xfrm>
                      <a:off x="5040" y="5511"/>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64" name="Line 59">
                      <a:extLst>
                        <a:ext uri="{FF2B5EF4-FFF2-40B4-BE49-F238E27FC236}">
                          <a16:creationId xmlns:a16="http://schemas.microsoft.com/office/drawing/2014/main" id="{9D158767-52AA-C9C3-D201-113A88E4691C}"/>
                        </a:ext>
                      </a:extLst>
                    </p:cNvPr>
                    <p:cNvSpPr>
                      <a:spLocks noChangeShapeType="1"/>
                    </p:cNvSpPr>
                    <p:nvPr/>
                  </p:nvSpPr>
                  <p:spPr bwMode="auto">
                    <a:xfrm>
                      <a:off x="5040" y="5979"/>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65" name="Rectangle 60">
                      <a:extLst>
                        <a:ext uri="{FF2B5EF4-FFF2-40B4-BE49-F238E27FC236}">
                          <a16:creationId xmlns:a16="http://schemas.microsoft.com/office/drawing/2014/main" id="{BFA39E04-0E64-2849-BA08-C2CC4D08C08B}"/>
                        </a:ext>
                      </a:extLst>
                    </p:cNvPr>
                    <p:cNvSpPr>
                      <a:spLocks noChangeArrowheads="1"/>
                    </p:cNvSpPr>
                    <p:nvPr/>
                  </p:nvSpPr>
                  <p:spPr bwMode="auto">
                    <a:xfrm>
                      <a:off x="5040" y="5667"/>
                      <a:ext cx="360" cy="9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3066" name="Rectangle 61">
                      <a:extLst>
                        <a:ext uri="{FF2B5EF4-FFF2-40B4-BE49-F238E27FC236}">
                          <a16:creationId xmlns:a16="http://schemas.microsoft.com/office/drawing/2014/main" id="{BECFE45E-1010-5C83-0419-9411B205FE6D}"/>
                        </a:ext>
                      </a:extLst>
                    </p:cNvPr>
                    <p:cNvSpPr>
                      <a:spLocks noChangeArrowheads="1"/>
                    </p:cNvSpPr>
                    <p:nvPr/>
                  </p:nvSpPr>
                  <p:spPr bwMode="auto">
                    <a:xfrm>
                      <a:off x="5040" y="5979"/>
                      <a:ext cx="360" cy="62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3067" name="Text Box 62">
                      <a:extLst>
                        <a:ext uri="{FF2B5EF4-FFF2-40B4-BE49-F238E27FC236}">
                          <a16:creationId xmlns:a16="http://schemas.microsoft.com/office/drawing/2014/main" id="{9064ED1D-DFC5-CCDF-3CB0-AFD34CED1E34}"/>
                        </a:ext>
                      </a:extLst>
                    </p:cNvPr>
                    <p:cNvSpPr txBox="1">
                      <a:spLocks noChangeArrowheads="1"/>
                    </p:cNvSpPr>
                    <p:nvPr/>
                  </p:nvSpPr>
                  <p:spPr bwMode="auto">
                    <a:xfrm>
                      <a:off x="4530" y="515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b="0">
                          <a:latin typeface="Times New Roman" panose="02020603050405020304" pitchFamily="18" charset="0"/>
                        </a:rPr>
                        <a:t>A</a:t>
                      </a:r>
                      <a:endParaRPr lang="en-US" altLang="zh-CN" sz="1600" b="0"/>
                    </a:p>
                  </p:txBody>
                </p:sp>
                <p:sp>
                  <p:nvSpPr>
                    <p:cNvPr id="43068" name="Text Box 63">
                      <a:extLst>
                        <a:ext uri="{FF2B5EF4-FFF2-40B4-BE49-F238E27FC236}">
                          <a16:creationId xmlns:a16="http://schemas.microsoft.com/office/drawing/2014/main" id="{D14E589C-C1D9-6FC2-D99F-7F76D86EE56D}"/>
                        </a:ext>
                      </a:extLst>
                    </p:cNvPr>
                    <p:cNvSpPr txBox="1">
                      <a:spLocks noChangeArrowheads="1"/>
                    </p:cNvSpPr>
                    <p:nvPr/>
                  </p:nvSpPr>
                  <p:spPr bwMode="auto">
                    <a:xfrm>
                      <a:off x="5010" y="5325"/>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b="0">
                          <a:latin typeface="Times New Roman" panose="02020603050405020304" pitchFamily="18" charset="0"/>
                        </a:rPr>
                        <a:t>B</a:t>
                      </a:r>
                      <a:endParaRPr lang="en-US" altLang="zh-CN" sz="1600" b="0"/>
                    </a:p>
                  </p:txBody>
                </p:sp>
              </p:grpSp>
              <p:sp>
                <p:nvSpPr>
                  <p:cNvPr id="43056" name="Line 64">
                    <a:extLst>
                      <a:ext uri="{FF2B5EF4-FFF2-40B4-BE49-F238E27FC236}">
                        <a16:creationId xmlns:a16="http://schemas.microsoft.com/office/drawing/2014/main" id="{C4970524-5BF5-6A04-5C10-7A871E238C50}"/>
                      </a:ext>
                    </a:extLst>
                  </p:cNvPr>
                  <p:cNvSpPr>
                    <a:spLocks noChangeShapeType="1"/>
                  </p:cNvSpPr>
                  <p:nvPr/>
                </p:nvSpPr>
                <p:spPr bwMode="auto">
                  <a:xfrm>
                    <a:off x="4140" y="5667"/>
                    <a:ext cx="1"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7" name="Line 65">
                    <a:extLst>
                      <a:ext uri="{FF2B5EF4-FFF2-40B4-BE49-F238E27FC236}">
                        <a16:creationId xmlns:a16="http://schemas.microsoft.com/office/drawing/2014/main" id="{D1F7D5A2-8129-ECFE-029C-2C01BBB501E3}"/>
                      </a:ext>
                    </a:extLst>
                  </p:cNvPr>
                  <p:cNvSpPr>
                    <a:spLocks noChangeShapeType="1"/>
                  </p:cNvSpPr>
                  <p:nvPr/>
                </p:nvSpPr>
                <p:spPr bwMode="auto">
                  <a:xfrm>
                    <a:off x="4140" y="6597"/>
                    <a:ext cx="36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3053" name="Text Box 66">
                  <a:extLst>
                    <a:ext uri="{FF2B5EF4-FFF2-40B4-BE49-F238E27FC236}">
                      <a16:creationId xmlns:a16="http://schemas.microsoft.com/office/drawing/2014/main" id="{A16A1CB9-CFCB-81E5-F7A8-D71FF11A60D8}"/>
                    </a:ext>
                  </a:extLst>
                </p:cNvPr>
                <p:cNvSpPr txBox="1">
                  <a:spLocks noChangeArrowheads="1"/>
                </p:cNvSpPr>
                <p:nvPr/>
              </p:nvSpPr>
              <p:spPr bwMode="auto">
                <a:xfrm>
                  <a:off x="3810" y="5616"/>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b="0">
                      <a:latin typeface="Times New Roman" panose="02020603050405020304" pitchFamily="18" charset="0"/>
                    </a:rPr>
                    <a:t>1</a:t>
                  </a:r>
                  <a:endParaRPr lang="en-US" altLang="zh-CN" sz="1600" b="0"/>
                </a:p>
              </p:txBody>
            </p:sp>
            <p:sp>
              <p:nvSpPr>
                <p:cNvPr id="43054" name="Text Box 67">
                  <a:extLst>
                    <a:ext uri="{FF2B5EF4-FFF2-40B4-BE49-F238E27FC236}">
                      <a16:creationId xmlns:a16="http://schemas.microsoft.com/office/drawing/2014/main" id="{5C9308B4-15CC-43CC-293A-A9ECB7C40AC0}"/>
                    </a:ext>
                  </a:extLst>
                </p:cNvPr>
                <p:cNvSpPr txBox="1">
                  <a:spLocks noChangeArrowheads="1"/>
                </p:cNvSpPr>
                <p:nvPr/>
              </p:nvSpPr>
              <p:spPr bwMode="auto">
                <a:xfrm>
                  <a:off x="4125" y="627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b="0">
                      <a:latin typeface="Times New Roman" panose="02020603050405020304" pitchFamily="18" charset="0"/>
                    </a:rPr>
                    <a:t>2</a:t>
                  </a:r>
                  <a:endParaRPr lang="en-US" altLang="zh-CN" sz="1600" b="0"/>
                </a:p>
              </p:txBody>
            </p:sp>
          </p:grpSp>
          <p:grpSp>
            <p:nvGrpSpPr>
              <p:cNvPr id="43036" name="Group 68">
                <a:extLst>
                  <a:ext uri="{FF2B5EF4-FFF2-40B4-BE49-F238E27FC236}">
                    <a16:creationId xmlns:a16="http://schemas.microsoft.com/office/drawing/2014/main" id="{23422A7E-3298-EE4E-AD1A-E41EEDB9C0DC}"/>
                  </a:ext>
                </a:extLst>
              </p:cNvPr>
              <p:cNvGrpSpPr>
                <a:grpSpLocks/>
              </p:cNvGrpSpPr>
              <p:nvPr/>
            </p:nvGrpSpPr>
            <p:grpSpPr bwMode="auto">
              <a:xfrm>
                <a:off x="5910" y="5148"/>
                <a:ext cx="1080" cy="1449"/>
                <a:chOff x="1980" y="5148"/>
                <a:chExt cx="1080" cy="1449"/>
              </a:xfrm>
            </p:grpSpPr>
            <p:grpSp>
              <p:nvGrpSpPr>
                <p:cNvPr id="43038" name="Group 69">
                  <a:extLst>
                    <a:ext uri="{FF2B5EF4-FFF2-40B4-BE49-F238E27FC236}">
                      <a16:creationId xmlns:a16="http://schemas.microsoft.com/office/drawing/2014/main" id="{EA90E27B-F2F2-F8B5-91D2-8E73B362AC12}"/>
                    </a:ext>
                  </a:extLst>
                </p:cNvPr>
                <p:cNvGrpSpPr>
                  <a:grpSpLocks/>
                </p:cNvGrpSpPr>
                <p:nvPr/>
              </p:nvGrpSpPr>
              <p:grpSpPr bwMode="auto">
                <a:xfrm>
                  <a:off x="1980" y="5505"/>
                  <a:ext cx="1080" cy="1092"/>
                  <a:chOff x="1980" y="3015"/>
                  <a:chExt cx="1080" cy="1092"/>
                </a:xfrm>
              </p:grpSpPr>
              <p:sp>
                <p:nvSpPr>
                  <p:cNvPr id="43050" name="Rectangle 70">
                    <a:extLst>
                      <a:ext uri="{FF2B5EF4-FFF2-40B4-BE49-F238E27FC236}">
                        <a16:creationId xmlns:a16="http://schemas.microsoft.com/office/drawing/2014/main" id="{3955D5FF-587B-AD46-5E5E-643CE59352F7}"/>
                      </a:ext>
                    </a:extLst>
                  </p:cNvPr>
                  <p:cNvSpPr>
                    <a:spLocks noChangeArrowheads="1"/>
                  </p:cNvSpPr>
                  <p:nvPr/>
                </p:nvSpPr>
                <p:spPr bwMode="auto">
                  <a:xfrm>
                    <a:off x="1980" y="3015"/>
                    <a:ext cx="540" cy="1092"/>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3051" name="Rectangle 71">
                    <a:extLst>
                      <a:ext uri="{FF2B5EF4-FFF2-40B4-BE49-F238E27FC236}">
                        <a16:creationId xmlns:a16="http://schemas.microsoft.com/office/drawing/2014/main" id="{783BFD17-D68C-35AE-483B-67AE54E986FF}"/>
                      </a:ext>
                    </a:extLst>
                  </p:cNvPr>
                  <p:cNvSpPr>
                    <a:spLocks noChangeArrowheads="1"/>
                  </p:cNvSpPr>
                  <p:nvPr/>
                </p:nvSpPr>
                <p:spPr bwMode="auto">
                  <a:xfrm>
                    <a:off x="2520" y="3483"/>
                    <a:ext cx="540" cy="624"/>
                  </a:xfrm>
                  <a:prstGeom prst="rect">
                    <a:avLst/>
                  </a:prstGeom>
                  <a:noFill/>
                  <a:ln w="3175" cap="rnd">
                    <a:solidFill>
                      <a:srgbClr val="FFFFFF"/>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sp>
              <p:nvSpPr>
                <p:cNvPr id="43039" name="Line 72">
                  <a:extLst>
                    <a:ext uri="{FF2B5EF4-FFF2-40B4-BE49-F238E27FC236}">
                      <a16:creationId xmlns:a16="http://schemas.microsoft.com/office/drawing/2014/main" id="{95712250-077E-B5E5-14D3-B24754B1C11D}"/>
                    </a:ext>
                  </a:extLst>
                </p:cNvPr>
                <p:cNvSpPr>
                  <a:spLocks noChangeShapeType="1"/>
                </p:cNvSpPr>
                <p:nvPr/>
              </p:nvSpPr>
              <p:spPr bwMode="auto">
                <a:xfrm>
                  <a:off x="1980" y="5505"/>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0" name="Line 73">
                  <a:extLst>
                    <a:ext uri="{FF2B5EF4-FFF2-40B4-BE49-F238E27FC236}">
                      <a16:creationId xmlns:a16="http://schemas.microsoft.com/office/drawing/2014/main" id="{57979D66-7BCE-63C2-5491-96F3ED80E6E6}"/>
                    </a:ext>
                  </a:extLst>
                </p:cNvPr>
                <p:cNvSpPr>
                  <a:spLocks noChangeShapeType="1"/>
                </p:cNvSpPr>
                <p:nvPr/>
              </p:nvSpPr>
              <p:spPr bwMode="auto">
                <a:xfrm>
                  <a:off x="1980" y="6597"/>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1" name="Line 74">
                  <a:extLst>
                    <a:ext uri="{FF2B5EF4-FFF2-40B4-BE49-F238E27FC236}">
                      <a16:creationId xmlns:a16="http://schemas.microsoft.com/office/drawing/2014/main" id="{1C505A2A-F79D-083C-9DAB-9A0E8103DE4A}"/>
                    </a:ext>
                  </a:extLst>
                </p:cNvPr>
                <p:cNvSpPr>
                  <a:spLocks noChangeShapeType="1"/>
                </p:cNvSpPr>
                <p:nvPr/>
              </p:nvSpPr>
              <p:spPr bwMode="auto">
                <a:xfrm>
                  <a:off x="3060" y="5973"/>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2" name="Line 75">
                  <a:extLst>
                    <a:ext uri="{FF2B5EF4-FFF2-40B4-BE49-F238E27FC236}">
                      <a16:creationId xmlns:a16="http://schemas.microsoft.com/office/drawing/2014/main" id="{C2F4F1D2-517B-5C53-2A32-2416FA466808}"/>
                    </a:ext>
                  </a:extLst>
                </p:cNvPr>
                <p:cNvSpPr>
                  <a:spLocks noChangeShapeType="1"/>
                </p:cNvSpPr>
                <p:nvPr/>
              </p:nvSpPr>
              <p:spPr bwMode="auto">
                <a:xfrm>
                  <a:off x="1980" y="5505"/>
                  <a:ext cx="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3" name="Line 76">
                  <a:extLst>
                    <a:ext uri="{FF2B5EF4-FFF2-40B4-BE49-F238E27FC236}">
                      <a16:creationId xmlns:a16="http://schemas.microsoft.com/office/drawing/2014/main" id="{A5E2B120-CD25-0F82-5BFB-A28DF9462717}"/>
                    </a:ext>
                  </a:extLst>
                </p:cNvPr>
                <p:cNvSpPr>
                  <a:spLocks noChangeShapeType="1"/>
                </p:cNvSpPr>
                <p:nvPr/>
              </p:nvSpPr>
              <p:spPr bwMode="auto">
                <a:xfrm>
                  <a:off x="2520" y="5505"/>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4" name="Line 77">
                  <a:extLst>
                    <a:ext uri="{FF2B5EF4-FFF2-40B4-BE49-F238E27FC236}">
                      <a16:creationId xmlns:a16="http://schemas.microsoft.com/office/drawing/2014/main" id="{DD04F210-9D5C-C5DD-5634-34945F418E6D}"/>
                    </a:ext>
                  </a:extLst>
                </p:cNvPr>
                <p:cNvSpPr>
                  <a:spLocks noChangeShapeType="1"/>
                </p:cNvSpPr>
                <p:nvPr/>
              </p:nvSpPr>
              <p:spPr bwMode="auto">
                <a:xfrm>
                  <a:off x="2520" y="5973"/>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5" name="Rectangle 78">
                  <a:extLst>
                    <a:ext uri="{FF2B5EF4-FFF2-40B4-BE49-F238E27FC236}">
                      <a16:creationId xmlns:a16="http://schemas.microsoft.com/office/drawing/2014/main" id="{957201E0-6D35-DE81-3693-6DFF78D97331}"/>
                    </a:ext>
                  </a:extLst>
                </p:cNvPr>
                <p:cNvSpPr>
                  <a:spLocks noChangeArrowheads="1"/>
                </p:cNvSpPr>
                <p:nvPr/>
              </p:nvSpPr>
              <p:spPr bwMode="auto">
                <a:xfrm>
                  <a:off x="2520" y="5661"/>
                  <a:ext cx="360" cy="9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3046" name="Rectangle 79">
                  <a:extLst>
                    <a:ext uri="{FF2B5EF4-FFF2-40B4-BE49-F238E27FC236}">
                      <a16:creationId xmlns:a16="http://schemas.microsoft.com/office/drawing/2014/main" id="{3A064486-FC9E-D36B-088E-2574B7608529}"/>
                    </a:ext>
                  </a:extLst>
                </p:cNvPr>
                <p:cNvSpPr>
                  <a:spLocks noChangeArrowheads="1"/>
                </p:cNvSpPr>
                <p:nvPr/>
              </p:nvSpPr>
              <p:spPr bwMode="auto">
                <a:xfrm>
                  <a:off x="2520" y="5973"/>
                  <a:ext cx="360" cy="62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3047" name="Text Box 80">
                  <a:extLst>
                    <a:ext uri="{FF2B5EF4-FFF2-40B4-BE49-F238E27FC236}">
                      <a16:creationId xmlns:a16="http://schemas.microsoft.com/office/drawing/2014/main" id="{139049AE-E591-15A5-C1EE-05F7F1E19713}"/>
                    </a:ext>
                  </a:extLst>
                </p:cNvPr>
                <p:cNvSpPr txBox="1">
                  <a:spLocks noChangeArrowheads="1"/>
                </p:cNvSpPr>
                <p:nvPr/>
              </p:nvSpPr>
              <p:spPr bwMode="auto">
                <a:xfrm>
                  <a:off x="2010" y="5148"/>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b="0">
                      <a:latin typeface="Times New Roman" panose="02020603050405020304" pitchFamily="18" charset="0"/>
                    </a:rPr>
                    <a:t>A</a:t>
                  </a:r>
                  <a:endParaRPr lang="en-US" altLang="zh-CN" sz="1800" b="0"/>
                </a:p>
              </p:txBody>
            </p:sp>
            <p:sp>
              <p:nvSpPr>
                <p:cNvPr id="43048" name="Text Box 81">
                  <a:extLst>
                    <a:ext uri="{FF2B5EF4-FFF2-40B4-BE49-F238E27FC236}">
                      <a16:creationId xmlns:a16="http://schemas.microsoft.com/office/drawing/2014/main" id="{294829DF-6DDB-075A-7B47-1E320CE74EC2}"/>
                    </a:ext>
                  </a:extLst>
                </p:cNvPr>
                <p:cNvSpPr txBox="1">
                  <a:spLocks noChangeArrowheads="1"/>
                </p:cNvSpPr>
                <p:nvPr/>
              </p:nvSpPr>
              <p:spPr bwMode="auto">
                <a:xfrm>
                  <a:off x="2490" y="5319"/>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b="0">
                      <a:latin typeface="Times New Roman" panose="02020603050405020304" pitchFamily="18" charset="0"/>
                    </a:rPr>
                    <a:t>B</a:t>
                  </a:r>
                  <a:endParaRPr lang="en-US" altLang="zh-CN" sz="1600" b="0"/>
                </a:p>
              </p:txBody>
            </p:sp>
            <p:sp>
              <p:nvSpPr>
                <p:cNvPr id="43049" name="Line 82">
                  <a:extLst>
                    <a:ext uri="{FF2B5EF4-FFF2-40B4-BE49-F238E27FC236}">
                      <a16:creationId xmlns:a16="http://schemas.microsoft.com/office/drawing/2014/main" id="{E25CDD1B-6C99-8FFD-243A-31ABC73DB501}"/>
                    </a:ext>
                  </a:extLst>
                </p:cNvPr>
                <p:cNvSpPr>
                  <a:spLocks noChangeShapeType="1"/>
                </p:cNvSpPr>
                <p:nvPr/>
              </p:nvSpPr>
              <p:spPr bwMode="auto">
                <a:xfrm>
                  <a:off x="2520" y="5973"/>
                  <a:ext cx="36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3037" name="Text Box 83">
                <a:extLst>
                  <a:ext uri="{FF2B5EF4-FFF2-40B4-BE49-F238E27FC236}">
                    <a16:creationId xmlns:a16="http://schemas.microsoft.com/office/drawing/2014/main" id="{C8B3013C-922B-7EBD-1FB1-BF3B0F5DDE39}"/>
                  </a:ext>
                </a:extLst>
              </p:cNvPr>
              <p:cNvSpPr txBox="1">
                <a:spLocks noChangeArrowheads="1"/>
              </p:cNvSpPr>
              <p:nvPr/>
            </p:nvSpPr>
            <p:spPr bwMode="auto">
              <a:xfrm>
                <a:off x="5790" y="6768"/>
                <a:ext cx="144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latin typeface="Times New Roman" panose="02020603050405020304" pitchFamily="18" charset="0"/>
                  </a:rPr>
                  <a:t>(c) </a:t>
                </a:r>
                <a:endParaRPr lang="en-US" altLang="zh-CN" sz="1800" b="0"/>
              </a:p>
            </p:txBody>
          </p:sp>
        </p:grpSp>
        <p:graphicFrame>
          <p:nvGraphicFramePr>
            <p:cNvPr id="43024" name="Object 84">
              <a:extLst>
                <a:ext uri="{FF2B5EF4-FFF2-40B4-BE49-F238E27FC236}">
                  <a16:creationId xmlns:a16="http://schemas.microsoft.com/office/drawing/2014/main" id="{3F74BCC6-2086-165D-541C-760EF58F2F56}"/>
                </a:ext>
              </a:extLst>
            </p:cNvPr>
            <p:cNvGraphicFramePr>
              <a:graphicFrameLocks noChangeAspect="1"/>
            </p:cNvGraphicFramePr>
            <p:nvPr/>
          </p:nvGraphicFramePr>
          <p:xfrm>
            <a:off x="567" y="2804"/>
            <a:ext cx="544" cy="168"/>
          </p:xfrm>
          <a:graphic>
            <a:graphicData uri="http://schemas.openxmlformats.org/presentationml/2006/ole">
              <mc:AlternateContent xmlns:mc="http://schemas.openxmlformats.org/markup-compatibility/2006">
                <mc:Choice xmlns:v="urn:schemas-microsoft-com:vml" Requires="v">
                  <p:oleObj name="公式" r:id="rId3" imgW="520474" imgH="190417" progId="Equation.3">
                    <p:embed/>
                  </p:oleObj>
                </mc:Choice>
                <mc:Fallback>
                  <p:oleObj name="公式" r:id="rId3" imgW="520474" imgH="190417" progId="Equation.3">
                    <p:embed/>
                    <p:pic>
                      <p:nvPicPr>
                        <p:cNvPr id="0" name="Object 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 y="2804"/>
                          <a:ext cx="544"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25" name="Object 85">
              <a:extLst>
                <a:ext uri="{FF2B5EF4-FFF2-40B4-BE49-F238E27FC236}">
                  <a16:creationId xmlns:a16="http://schemas.microsoft.com/office/drawing/2014/main" id="{201547E0-27FA-C6E5-B7FA-ABE8C260628D}"/>
                </a:ext>
              </a:extLst>
            </p:cNvPr>
            <p:cNvGraphicFramePr>
              <a:graphicFrameLocks noChangeAspect="1"/>
            </p:cNvGraphicFramePr>
            <p:nvPr/>
          </p:nvGraphicFramePr>
          <p:xfrm>
            <a:off x="1918" y="2759"/>
            <a:ext cx="453" cy="183"/>
          </p:xfrm>
          <a:graphic>
            <a:graphicData uri="http://schemas.openxmlformats.org/presentationml/2006/ole">
              <mc:AlternateContent xmlns:mc="http://schemas.openxmlformats.org/markup-compatibility/2006">
                <mc:Choice xmlns:v="urn:schemas-microsoft-com:vml" Requires="v">
                  <p:oleObj name="公式" r:id="rId5" imgW="495085" imgH="190417" progId="Equation.3">
                    <p:embed/>
                  </p:oleObj>
                </mc:Choice>
                <mc:Fallback>
                  <p:oleObj name="公式" r:id="rId5" imgW="495085" imgH="190417" progId="Equation.3">
                    <p:embed/>
                    <p:pic>
                      <p:nvPicPr>
                        <p:cNvPr id="0" name="Object 8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8" y="2759"/>
                          <a:ext cx="453"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26" name="Object 86">
              <a:extLst>
                <a:ext uri="{FF2B5EF4-FFF2-40B4-BE49-F238E27FC236}">
                  <a16:creationId xmlns:a16="http://schemas.microsoft.com/office/drawing/2014/main" id="{C9E8159A-788F-8BDE-3335-32AB41124D06}"/>
                </a:ext>
              </a:extLst>
            </p:cNvPr>
            <p:cNvGraphicFramePr>
              <a:graphicFrameLocks noChangeAspect="1"/>
            </p:cNvGraphicFramePr>
            <p:nvPr/>
          </p:nvGraphicFramePr>
          <p:xfrm>
            <a:off x="3334" y="2793"/>
            <a:ext cx="408" cy="165"/>
          </p:xfrm>
          <a:graphic>
            <a:graphicData uri="http://schemas.openxmlformats.org/presentationml/2006/ole">
              <mc:AlternateContent xmlns:mc="http://schemas.openxmlformats.org/markup-compatibility/2006">
                <mc:Choice xmlns:v="urn:schemas-microsoft-com:vml" Requires="v">
                  <p:oleObj name="公式" r:id="rId7" imgW="495085" imgH="190417" progId="Equation.3">
                    <p:embed/>
                  </p:oleObj>
                </mc:Choice>
                <mc:Fallback>
                  <p:oleObj name="公式" r:id="rId7" imgW="495085" imgH="190417" progId="Equation.3">
                    <p:embed/>
                    <p:pic>
                      <p:nvPicPr>
                        <p:cNvPr id="0" name="Object 8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34" y="2793"/>
                          <a:ext cx="40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27" name="Object 87">
              <a:extLst>
                <a:ext uri="{FF2B5EF4-FFF2-40B4-BE49-F238E27FC236}">
                  <a16:creationId xmlns:a16="http://schemas.microsoft.com/office/drawing/2014/main" id="{E59577BA-BA0A-B865-613C-F94316A45D1B}"/>
                </a:ext>
              </a:extLst>
            </p:cNvPr>
            <p:cNvGraphicFramePr>
              <a:graphicFrameLocks noChangeAspect="1"/>
            </p:cNvGraphicFramePr>
            <p:nvPr/>
          </p:nvGraphicFramePr>
          <p:xfrm>
            <a:off x="4558" y="2779"/>
            <a:ext cx="454" cy="161"/>
          </p:xfrm>
          <a:graphic>
            <a:graphicData uri="http://schemas.openxmlformats.org/presentationml/2006/ole">
              <mc:AlternateContent xmlns:mc="http://schemas.openxmlformats.org/markup-compatibility/2006">
                <mc:Choice xmlns:v="urn:schemas-microsoft-com:vml" Requires="v">
                  <p:oleObj name="公式" r:id="rId9" imgW="457200" imgH="190500" progId="Equation.3">
                    <p:embed/>
                  </p:oleObj>
                </mc:Choice>
                <mc:Fallback>
                  <p:oleObj name="公式" r:id="rId9" imgW="457200" imgH="190500" progId="Equation.3">
                    <p:embed/>
                    <p:pic>
                      <p:nvPicPr>
                        <p:cNvPr id="0" name="Object 8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58" y="2779"/>
                          <a:ext cx="454"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3021" name="Rectangle 88">
            <a:extLst>
              <a:ext uri="{FF2B5EF4-FFF2-40B4-BE49-F238E27FC236}">
                <a16:creationId xmlns:a16="http://schemas.microsoft.com/office/drawing/2014/main" id="{35A0E54B-9763-187E-C4A3-285379BC1DF5}"/>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aphicFrame>
        <p:nvGraphicFramePr>
          <p:cNvPr id="43022" name="Object 89">
            <a:extLst>
              <a:ext uri="{FF2B5EF4-FFF2-40B4-BE49-F238E27FC236}">
                <a16:creationId xmlns:a16="http://schemas.microsoft.com/office/drawing/2014/main" id="{FBADBC7B-5D32-05CD-FDA5-8CDD6CAB43BC}"/>
              </a:ext>
            </a:extLst>
          </p:cNvPr>
          <p:cNvGraphicFramePr>
            <a:graphicFrameLocks noChangeAspect="1"/>
          </p:cNvGraphicFramePr>
          <p:nvPr/>
        </p:nvGraphicFramePr>
        <p:xfrm>
          <a:off x="971550" y="2205038"/>
          <a:ext cx="6948488" cy="438150"/>
        </p:xfrm>
        <a:graphic>
          <a:graphicData uri="http://schemas.openxmlformats.org/presentationml/2006/ole">
            <mc:AlternateContent xmlns:mc="http://schemas.openxmlformats.org/markup-compatibility/2006">
              <mc:Choice xmlns:v="urn:schemas-microsoft-com:vml" Requires="v">
                <p:oleObj name="公式" r:id="rId11" imgW="3771900" imgH="241300" progId="Equation.3">
                  <p:embed/>
                </p:oleObj>
              </mc:Choice>
              <mc:Fallback>
                <p:oleObj name="公式" r:id="rId11" imgW="3771900" imgH="241300" progId="Equation.3">
                  <p:embed/>
                  <p:pic>
                    <p:nvPicPr>
                      <p:cNvPr id="0" name="Object 8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550" y="2205038"/>
                        <a:ext cx="69484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页脚占位符 4">
            <a:extLst>
              <a:ext uri="{FF2B5EF4-FFF2-40B4-BE49-F238E27FC236}">
                <a16:creationId xmlns:a16="http://schemas.microsoft.com/office/drawing/2014/main" id="{8790F17B-852D-2A40-024A-F8571DEC158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44035" name="灯片编号占位符 5">
            <a:extLst>
              <a:ext uri="{FF2B5EF4-FFF2-40B4-BE49-F238E27FC236}">
                <a16:creationId xmlns:a16="http://schemas.microsoft.com/office/drawing/2014/main" id="{04C5994A-BC45-3E48-0086-ABD90DA2D5F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663FDED-22D9-4FBE-A11A-78B516ECA569}" type="slidenum">
              <a:rPr lang="en-US" altLang="zh-CN" sz="1400" b="0"/>
              <a:pPr>
                <a:spcBef>
                  <a:spcPct val="0"/>
                </a:spcBef>
                <a:buClrTx/>
                <a:buSzTx/>
                <a:buFontTx/>
                <a:buNone/>
              </a:pPr>
              <a:t>38</a:t>
            </a:fld>
            <a:endParaRPr lang="en-US" altLang="zh-CN" sz="1400" b="0"/>
          </a:p>
        </p:txBody>
      </p:sp>
      <p:sp>
        <p:nvSpPr>
          <p:cNvPr id="44036" name="Rectangle 2">
            <a:extLst>
              <a:ext uri="{FF2B5EF4-FFF2-40B4-BE49-F238E27FC236}">
                <a16:creationId xmlns:a16="http://schemas.microsoft.com/office/drawing/2014/main" id="{E7FE2DC7-DFBE-1951-BF73-1D1A03BAEC7E}"/>
              </a:ext>
            </a:extLst>
          </p:cNvPr>
          <p:cNvSpPr>
            <a:spLocks noGrp="1" noRot="1" noChangeArrowheads="1"/>
          </p:cNvSpPr>
          <p:nvPr>
            <p:ph type="title"/>
          </p:nvPr>
        </p:nvSpPr>
        <p:spPr/>
        <p:txBody>
          <a:bodyPr/>
          <a:lstStyle/>
          <a:p>
            <a:pPr eaLnBrk="1" hangingPunct="1"/>
            <a:r>
              <a:rPr lang="zh-CN" altLang="en-US" b="0"/>
              <a:t>正则集合运算</a:t>
            </a:r>
          </a:p>
        </p:txBody>
      </p:sp>
      <p:pic>
        <p:nvPicPr>
          <p:cNvPr id="44037" name="Picture 3" descr="未命名">
            <a:extLst>
              <a:ext uri="{FF2B5EF4-FFF2-40B4-BE49-F238E27FC236}">
                <a16:creationId xmlns:a16="http://schemas.microsoft.com/office/drawing/2014/main" id="{839134FB-863A-430B-DA28-9F3B27AC5981}"/>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95288" y="1773238"/>
            <a:ext cx="8353425" cy="4889500"/>
          </a:xfr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页脚占位符 4">
            <a:extLst>
              <a:ext uri="{FF2B5EF4-FFF2-40B4-BE49-F238E27FC236}">
                <a16:creationId xmlns:a16="http://schemas.microsoft.com/office/drawing/2014/main" id="{28B50F91-9872-F02F-C212-FE6552A40FD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45059" name="灯片编号占位符 5">
            <a:extLst>
              <a:ext uri="{FF2B5EF4-FFF2-40B4-BE49-F238E27FC236}">
                <a16:creationId xmlns:a16="http://schemas.microsoft.com/office/drawing/2014/main" id="{0F295D56-E7E6-D998-3345-0BAB14C5F7E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1D373E3-2711-4AA7-B2F2-3484C09952F1}" type="slidenum">
              <a:rPr lang="en-US" altLang="zh-CN" sz="1400" b="0"/>
              <a:pPr>
                <a:spcBef>
                  <a:spcPct val="0"/>
                </a:spcBef>
                <a:buClrTx/>
                <a:buSzTx/>
                <a:buFontTx/>
                <a:buNone/>
              </a:pPr>
              <a:t>39</a:t>
            </a:fld>
            <a:endParaRPr lang="en-US" altLang="zh-CN" sz="1400" b="0"/>
          </a:p>
        </p:txBody>
      </p:sp>
      <p:sp>
        <p:nvSpPr>
          <p:cNvPr id="45060" name="Rectangle 2">
            <a:extLst>
              <a:ext uri="{FF2B5EF4-FFF2-40B4-BE49-F238E27FC236}">
                <a16:creationId xmlns:a16="http://schemas.microsoft.com/office/drawing/2014/main" id="{971382D0-5A15-00D9-0A6B-3E37253244EC}"/>
              </a:ext>
            </a:extLst>
          </p:cNvPr>
          <p:cNvSpPr>
            <a:spLocks noGrp="1" noRot="1" noChangeArrowheads="1"/>
          </p:cNvSpPr>
          <p:nvPr>
            <p:ph type="title"/>
          </p:nvPr>
        </p:nvSpPr>
        <p:spPr>
          <a:xfrm>
            <a:off x="685800" y="290513"/>
            <a:ext cx="7772400" cy="762000"/>
          </a:xfrm>
        </p:spPr>
        <p:txBody>
          <a:bodyPr/>
          <a:lstStyle/>
          <a:p>
            <a:pPr eaLnBrk="1" hangingPunct="1"/>
            <a:r>
              <a:rPr lang="zh-CN" altLang="en-US" b="0"/>
              <a:t>数据模型</a:t>
            </a:r>
            <a:r>
              <a:rPr lang="en-US" altLang="zh-CN" b="0"/>
              <a:t>——</a:t>
            </a:r>
            <a:r>
              <a:rPr lang="zh-CN" altLang="en-US" b="0"/>
              <a:t>边界表示</a:t>
            </a:r>
          </a:p>
        </p:txBody>
      </p:sp>
      <p:sp>
        <p:nvSpPr>
          <p:cNvPr id="45061" name="Rectangle 3">
            <a:extLst>
              <a:ext uri="{FF2B5EF4-FFF2-40B4-BE49-F238E27FC236}">
                <a16:creationId xmlns:a16="http://schemas.microsoft.com/office/drawing/2014/main" id="{3E1C6488-A697-7B95-7D9B-638B48F0AE22}"/>
              </a:ext>
            </a:extLst>
          </p:cNvPr>
          <p:cNvSpPr>
            <a:spLocks noGrp="1" noRot="1" noChangeArrowheads="1"/>
          </p:cNvSpPr>
          <p:nvPr>
            <p:ph type="body" idx="1"/>
          </p:nvPr>
        </p:nvSpPr>
        <p:spPr>
          <a:xfrm>
            <a:off x="179388" y="1552575"/>
            <a:ext cx="3744912" cy="4684713"/>
          </a:xfrm>
        </p:spPr>
        <p:txBody>
          <a:bodyPr/>
          <a:lstStyle/>
          <a:p>
            <a:pPr eaLnBrk="1" hangingPunct="1">
              <a:lnSpc>
                <a:spcPct val="90000"/>
              </a:lnSpc>
            </a:pPr>
            <a:r>
              <a:rPr lang="en-US" altLang="zh-CN" sz="2400"/>
              <a:t>Boundary Representation</a:t>
            </a:r>
            <a:r>
              <a:rPr lang="zh-CN" altLang="en-US" sz="2400"/>
              <a:t>，也称</a:t>
            </a:r>
            <a:r>
              <a:rPr lang="en-US" altLang="zh-CN" sz="2400"/>
              <a:t>BR</a:t>
            </a:r>
            <a:r>
              <a:rPr lang="zh-CN" altLang="en-US" sz="2400"/>
              <a:t>表示或</a:t>
            </a:r>
            <a:r>
              <a:rPr lang="en-US" altLang="zh-CN" sz="2400"/>
              <a:t>BRep</a:t>
            </a:r>
            <a:r>
              <a:rPr lang="zh-CN" altLang="en-US" sz="2400"/>
              <a:t>表示</a:t>
            </a:r>
          </a:p>
          <a:p>
            <a:pPr lvl="1" eaLnBrk="1" hangingPunct="1">
              <a:lnSpc>
                <a:spcPct val="90000"/>
              </a:lnSpc>
            </a:pPr>
            <a:r>
              <a:rPr lang="zh-CN" altLang="en-US" sz="2000"/>
              <a:t>最成熟、无二义性</a:t>
            </a:r>
          </a:p>
          <a:p>
            <a:pPr lvl="1" eaLnBrk="1" hangingPunct="1">
              <a:lnSpc>
                <a:spcPct val="90000"/>
              </a:lnSpc>
            </a:pPr>
            <a:r>
              <a:rPr lang="zh-CN" altLang="en-US" sz="2000"/>
              <a:t>当前</a:t>
            </a:r>
            <a:r>
              <a:rPr lang="en-US" altLang="zh-CN" sz="2000"/>
              <a:t>CAD/CAM</a:t>
            </a:r>
            <a:r>
              <a:rPr lang="zh-CN" altLang="en-US" sz="2000"/>
              <a:t>系统中的最主要的表示方法 </a:t>
            </a:r>
          </a:p>
          <a:p>
            <a:pPr eaLnBrk="1" hangingPunct="1">
              <a:lnSpc>
                <a:spcPct val="90000"/>
              </a:lnSpc>
            </a:pPr>
            <a:r>
              <a:rPr lang="zh-CN" altLang="en-US" sz="2400"/>
              <a:t>物体的边界与物体一一对应</a:t>
            </a:r>
          </a:p>
          <a:p>
            <a:pPr lvl="1" eaLnBrk="1" hangingPunct="1">
              <a:lnSpc>
                <a:spcPct val="90000"/>
              </a:lnSpc>
            </a:pPr>
            <a:r>
              <a:rPr lang="zh-CN" altLang="en-US" sz="2000"/>
              <a:t>实体的边界是表面的并集</a:t>
            </a:r>
          </a:p>
          <a:p>
            <a:pPr lvl="1" eaLnBrk="1" hangingPunct="1">
              <a:lnSpc>
                <a:spcPct val="90000"/>
              </a:lnSpc>
            </a:pPr>
            <a:r>
              <a:rPr lang="zh-CN" altLang="en-US" sz="2000"/>
              <a:t>表面的边界是边的并集</a:t>
            </a:r>
          </a:p>
        </p:txBody>
      </p:sp>
      <p:grpSp>
        <p:nvGrpSpPr>
          <p:cNvPr id="45062" name="Group 188">
            <a:extLst>
              <a:ext uri="{FF2B5EF4-FFF2-40B4-BE49-F238E27FC236}">
                <a16:creationId xmlns:a16="http://schemas.microsoft.com/office/drawing/2014/main" id="{2BF9B324-B4FA-8C72-A61F-C38B4D27F2EA}"/>
              </a:ext>
            </a:extLst>
          </p:cNvPr>
          <p:cNvGrpSpPr>
            <a:grpSpLocks/>
          </p:cNvGrpSpPr>
          <p:nvPr/>
        </p:nvGrpSpPr>
        <p:grpSpPr bwMode="auto">
          <a:xfrm>
            <a:off x="4030663" y="1628775"/>
            <a:ext cx="5113337" cy="4784725"/>
            <a:chOff x="1248" y="384"/>
            <a:chExt cx="4241" cy="3696"/>
          </a:xfrm>
        </p:grpSpPr>
        <p:graphicFrame>
          <p:nvGraphicFramePr>
            <p:cNvPr id="45063" name="Object 189">
              <a:extLst>
                <a:ext uri="{FF2B5EF4-FFF2-40B4-BE49-F238E27FC236}">
                  <a16:creationId xmlns:a16="http://schemas.microsoft.com/office/drawing/2014/main" id="{3D6DFD25-945E-4796-AF81-5A2FEB01530E}"/>
                </a:ext>
              </a:extLst>
            </p:cNvPr>
            <p:cNvGraphicFramePr>
              <a:graphicFrameLocks noChangeAspect="1"/>
            </p:cNvGraphicFramePr>
            <p:nvPr/>
          </p:nvGraphicFramePr>
          <p:xfrm>
            <a:off x="2784" y="384"/>
            <a:ext cx="1296" cy="1151"/>
          </p:xfrm>
          <a:graphic>
            <a:graphicData uri="http://schemas.openxmlformats.org/presentationml/2006/ole">
              <mc:AlternateContent xmlns:mc="http://schemas.openxmlformats.org/markup-compatibility/2006">
                <mc:Choice xmlns:v="urn:schemas-microsoft-com:vml" Requires="v">
                  <p:oleObj name="Photo Editor 照片" r:id="rId2" imgW="5200000" imgH="4619048" progId="MSPhotoEd.3">
                    <p:embed/>
                  </p:oleObj>
                </mc:Choice>
                <mc:Fallback>
                  <p:oleObj name="Photo Editor 照片" r:id="rId2" imgW="5200000" imgH="4619048" progId="MSPhotoEd.3">
                    <p:embed/>
                    <p:pic>
                      <p:nvPicPr>
                        <p:cNvPr id="0" name="Object 18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384"/>
                          <a:ext cx="1296" cy="1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64" name="Object 190">
              <a:extLst>
                <a:ext uri="{FF2B5EF4-FFF2-40B4-BE49-F238E27FC236}">
                  <a16:creationId xmlns:a16="http://schemas.microsoft.com/office/drawing/2014/main" id="{C473228C-F085-FC1D-D491-67FFFC50D9A4}"/>
                </a:ext>
              </a:extLst>
            </p:cNvPr>
            <p:cNvGraphicFramePr>
              <a:graphicFrameLocks noChangeAspect="1"/>
            </p:cNvGraphicFramePr>
            <p:nvPr/>
          </p:nvGraphicFramePr>
          <p:xfrm>
            <a:off x="1248" y="1824"/>
            <a:ext cx="4241" cy="2256"/>
          </p:xfrm>
          <a:graphic>
            <a:graphicData uri="http://schemas.openxmlformats.org/presentationml/2006/ole">
              <mc:AlternateContent xmlns:mc="http://schemas.openxmlformats.org/markup-compatibility/2006">
                <mc:Choice xmlns:v="urn:schemas-microsoft-com:vml" Requires="v">
                  <p:oleObj name="Photo Editor 照片" r:id="rId4" imgW="6733333" imgH="3580952" progId="MSPhotoEd.3">
                    <p:embed/>
                  </p:oleObj>
                </mc:Choice>
                <mc:Fallback>
                  <p:oleObj name="Photo Editor 照片" r:id="rId4" imgW="6733333" imgH="3580952" progId="MSPhotoEd.3">
                    <p:embed/>
                    <p:pic>
                      <p:nvPicPr>
                        <p:cNvPr id="0" name="Object 19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8" y="1824"/>
                          <a:ext cx="4241" cy="2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65" name="Line 191">
              <a:extLst>
                <a:ext uri="{FF2B5EF4-FFF2-40B4-BE49-F238E27FC236}">
                  <a16:creationId xmlns:a16="http://schemas.microsoft.com/office/drawing/2014/main" id="{D05D976F-7725-86E6-519A-DB91E2CD77B5}"/>
                </a:ext>
              </a:extLst>
            </p:cNvPr>
            <p:cNvSpPr>
              <a:spLocks noChangeShapeType="1"/>
            </p:cNvSpPr>
            <p:nvPr/>
          </p:nvSpPr>
          <p:spPr bwMode="auto">
            <a:xfrm flipH="1">
              <a:off x="3168" y="1632"/>
              <a:ext cx="240" cy="129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6" name="Line 192">
              <a:extLst>
                <a:ext uri="{FF2B5EF4-FFF2-40B4-BE49-F238E27FC236}">
                  <a16:creationId xmlns:a16="http://schemas.microsoft.com/office/drawing/2014/main" id="{7F999414-21C9-A72C-178B-3F969CC8817F}"/>
                </a:ext>
              </a:extLst>
            </p:cNvPr>
            <p:cNvSpPr>
              <a:spLocks noChangeShapeType="1"/>
            </p:cNvSpPr>
            <p:nvPr/>
          </p:nvSpPr>
          <p:spPr bwMode="auto">
            <a:xfrm flipH="1" flipV="1">
              <a:off x="3648" y="1632"/>
              <a:ext cx="528" cy="12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7" name="Line 193">
              <a:extLst>
                <a:ext uri="{FF2B5EF4-FFF2-40B4-BE49-F238E27FC236}">
                  <a16:creationId xmlns:a16="http://schemas.microsoft.com/office/drawing/2014/main" id="{F9648398-DDEF-6BCA-1A34-8AD26C029771}"/>
                </a:ext>
              </a:extLst>
            </p:cNvPr>
            <p:cNvSpPr>
              <a:spLocks noChangeShapeType="1"/>
            </p:cNvSpPr>
            <p:nvPr/>
          </p:nvSpPr>
          <p:spPr bwMode="auto">
            <a:xfrm flipH="1" flipV="1">
              <a:off x="3936" y="1536"/>
              <a:ext cx="1248" cy="172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8" name="Line 194">
              <a:extLst>
                <a:ext uri="{FF2B5EF4-FFF2-40B4-BE49-F238E27FC236}">
                  <a16:creationId xmlns:a16="http://schemas.microsoft.com/office/drawing/2014/main" id="{A05DDDE9-6702-BE1D-6EF0-8431F23CD562}"/>
                </a:ext>
              </a:extLst>
            </p:cNvPr>
            <p:cNvSpPr>
              <a:spLocks noChangeShapeType="1"/>
            </p:cNvSpPr>
            <p:nvPr/>
          </p:nvSpPr>
          <p:spPr bwMode="auto">
            <a:xfrm flipH="1" flipV="1">
              <a:off x="3792" y="1584"/>
              <a:ext cx="864" cy="158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9" name="Line 195">
              <a:extLst>
                <a:ext uri="{FF2B5EF4-FFF2-40B4-BE49-F238E27FC236}">
                  <a16:creationId xmlns:a16="http://schemas.microsoft.com/office/drawing/2014/main" id="{D93FE361-FD15-38F0-5A1E-CCF2B75BE49C}"/>
                </a:ext>
              </a:extLst>
            </p:cNvPr>
            <p:cNvSpPr>
              <a:spLocks noChangeShapeType="1"/>
            </p:cNvSpPr>
            <p:nvPr/>
          </p:nvSpPr>
          <p:spPr bwMode="auto">
            <a:xfrm flipV="1">
              <a:off x="2736" y="1632"/>
              <a:ext cx="576" cy="86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0" name="Line 196">
              <a:extLst>
                <a:ext uri="{FF2B5EF4-FFF2-40B4-BE49-F238E27FC236}">
                  <a16:creationId xmlns:a16="http://schemas.microsoft.com/office/drawing/2014/main" id="{F81ADB14-4A2E-91F8-779D-3B3A1489A1E7}"/>
                </a:ext>
              </a:extLst>
            </p:cNvPr>
            <p:cNvSpPr>
              <a:spLocks noChangeShapeType="1"/>
            </p:cNvSpPr>
            <p:nvPr/>
          </p:nvSpPr>
          <p:spPr bwMode="auto">
            <a:xfrm flipV="1">
              <a:off x="2496" y="1584"/>
              <a:ext cx="480" cy="43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1" name="Line 197">
              <a:extLst>
                <a:ext uri="{FF2B5EF4-FFF2-40B4-BE49-F238E27FC236}">
                  <a16:creationId xmlns:a16="http://schemas.microsoft.com/office/drawing/2014/main" id="{26A2DAA2-0CD2-EC6E-15CF-C6551499A11F}"/>
                </a:ext>
              </a:extLst>
            </p:cNvPr>
            <p:cNvSpPr>
              <a:spLocks noChangeShapeType="1"/>
            </p:cNvSpPr>
            <p:nvPr/>
          </p:nvSpPr>
          <p:spPr bwMode="auto">
            <a:xfrm flipV="1">
              <a:off x="1728" y="1536"/>
              <a:ext cx="1104" cy="81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2" name="Line 198">
              <a:extLst>
                <a:ext uri="{FF2B5EF4-FFF2-40B4-BE49-F238E27FC236}">
                  <a16:creationId xmlns:a16="http://schemas.microsoft.com/office/drawing/2014/main" id="{266A924E-E950-030F-43AA-4EE1FB07BC82}"/>
                </a:ext>
              </a:extLst>
            </p:cNvPr>
            <p:cNvSpPr>
              <a:spLocks noChangeShapeType="1"/>
            </p:cNvSpPr>
            <p:nvPr/>
          </p:nvSpPr>
          <p:spPr bwMode="auto">
            <a:xfrm flipV="1">
              <a:off x="1680" y="1632"/>
              <a:ext cx="1488" cy="168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3" name="Line 199">
              <a:extLst>
                <a:ext uri="{FF2B5EF4-FFF2-40B4-BE49-F238E27FC236}">
                  <a16:creationId xmlns:a16="http://schemas.microsoft.com/office/drawing/2014/main" id="{A86B21F4-2987-E893-EDE5-CCE3AB5CAAC7}"/>
                </a:ext>
              </a:extLst>
            </p:cNvPr>
            <p:cNvSpPr>
              <a:spLocks noChangeShapeType="1"/>
            </p:cNvSpPr>
            <p:nvPr/>
          </p:nvSpPr>
          <p:spPr bwMode="auto">
            <a:xfrm flipH="1" flipV="1">
              <a:off x="3552" y="1632"/>
              <a:ext cx="144" cy="211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页脚占位符 4">
            <a:extLst>
              <a:ext uri="{FF2B5EF4-FFF2-40B4-BE49-F238E27FC236}">
                <a16:creationId xmlns:a16="http://schemas.microsoft.com/office/drawing/2014/main" id="{A0AE3369-E6A8-0CF3-1290-BB22B12F190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9219" name="灯片编号占位符 5">
            <a:extLst>
              <a:ext uri="{FF2B5EF4-FFF2-40B4-BE49-F238E27FC236}">
                <a16:creationId xmlns:a16="http://schemas.microsoft.com/office/drawing/2014/main" id="{141CF4BE-4E6B-E8DF-2D5B-9CD99AF198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618453E-D5A6-4E68-A073-A4C1A84CA32B}" type="slidenum">
              <a:rPr lang="en-US" altLang="zh-CN" sz="1400" b="0"/>
              <a:pPr>
                <a:spcBef>
                  <a:spcPct val="0"/>
                </a:spcBef>
                <a:buClrTx/>
                <a:buSzTx/>
                <a:buFontTx/>
                <a:buNone/>
              </a:pPr>
              <a:t>4</a:t>
            </a:fld>
            <a:endParaRPr lang="en-US" altLang="zh-CN" sz="1400" b="0"/>
          </a:p>
        </p:txBody>
      </p:sp>
      <p:sp>
        <p:nvSpPr>
          <p:cNvPr id="9220" name="Rectangle 3">
            <a:extLst>
              <a:ext uri="{FF2B5EF4-FFF2-40B4-BE49-F238E27FC236}">
                <a16:creationId xmlns:a16="http://schemas.microsoft.com/office/drawing/2014/main" id="{C78358EE-C98D-CFFB-F77E-9DCBDE73ED5C}"/>
              </a:ext>
            </a:extLst>
          </p:cNvPr>
          <p:cNvSpPr>
            <a:spLocks noGrp="1" noRot="1" noChangeArrowheads="1"/>
          </p:cNvSpPr>
          <p:nvPr>
            <p:ph type="body" idx="1"/>
          </p:nvPr>
        </p:nvSpPr>
        <p:spPr>
          <a:xfrm>
            <a:off x="685800" y="1343025"/>
            <a:ext cx="7772400" cy="646113"/>
          </a:xfrm>
        </p:spPr>
        <p:txBody>
          <a:bodyPr/>
          <a:lstStyle/>
          <a:p>
            <a:pPr eaLnBrk="1" hangingPunct="1"/>
            <a:r>
              <a:rPr lang="zh-CN" altLang="en-US" sz="3600"/>
              <a:t>过程模型</a:t>
            </a:r>
          </a:p>
        </p:txBody>
      </p:sp>
      <p:sp>
        <p:nvSpPr>
          <p:cNvPr id="9221" name="Rectangle 5">
            <a:extLst>
              <a:ext uri="{FF2B5EF4-FFF2-40B4-BE49-F238E27FC236}">
                <a16:creationId xmlns:a16="http://schemas.microsoft.com/office/drawing/2014/main" id="{A4C559D3-9D68-45DE-20BF-7921383B0B14}"/>
              </a:ext>
            </a:extLst>
          </p:cNvPr>
          <p:cNvSpPr>
            <a:spLocks noGrp="1" noRot="1" noChangeArrowheads="1"/>
          </p:cNvSpPr>
          <p:nvPr>
            <p:ph type="title"/>
          </p:nvPr>
        </p:nvSpPr>
        <p:spPr>
          <a:noFill/>
        </p:spPr>
        <p:txBody>
          <a:bodyPr/>
          <a:lstStyle/>
          <a:p>
            <a:pPr eaLnBrk="1" hangingPunct="1"/>
            <a:r>
              <a:rPr lang="zh-CN" altLang="en-US"/>
              <a:t>三维实体的表示</a:t>
            </a:r>
            <a:r>
              <a:rPr lang="zh-CN" altLang="en-US" b="0"/>
              <a:t>（</a:t>
            </a:r>
            <a:r>
              <a:rPr lang="en-US" altLang="zh-CN" b="0"/>
              <a:t>2/7</a:t>
            </a:r>
            <a:r>
              <a:rPr lang="zh-CN" altLang="en-US" b="0"/>
              <a:t>）</a:t>
            </a:r>
          </a:p>
        </p:txBody>
      </p:sp>
      <p:sp>
        <p:nvSpPr>
          <p:cNvPr id="9222" name="Rectangle 6">
            <a:extLst>
              <a:ext uri="{FF2B5EF4-FFF2-40B4-BE49-F238E27FC236}">
                <a16:creationId xmlns:a16="http://schemas.microsoft.com/office/drawing/2014/main" id="{81A6AB71-28F8-41DD-823B-F3FC78514F40}"/>
              </a:ext>
            </a:extLst>
          </p:cNvPr>
          <p:cNvSpPr>
            <a:spLocks noRot="1" noChangeArrowheads="1"/>
          </p:cNvSpPr>
          <p:nvPr/>
        </p:nvSpPr>
        <p:spPr bwMode="auto">
          <a:xfrm>
            <a:off x="684213" y="3286125"/>
            <a:ext cx="7772400"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endParaRPr lang="en-US" altLang="zh-CN" sz="2800" b="0"/>
          </a:p>
          <a:p>
            <a:pPr lvl="1" eaLnBrk="1" hangingPunct="1"/>
            <a:r>
              <a:rPr lang="zh-CN" altLang="en-US" sz="2400"/>
              <a:t>包括</a:t>
            </a:r>
            <a:r>
              <a:rPr lang="en-US" altLang="zh-CN" sz="2400"/>
              <a:t>----</a:t>
            </a:r>
            <a:r>
              <a:rPr lang="zh-CN" altLang="en-US" sz="2400"/>
              <a:t>随机插值模型、迭代函数系统、 </a:t>
            </a:r>
            <a:r>
              <a:rPr lang="en-US" altLang="zh-CN" sz="2400"/>
              <a:t>L</a:t>
            </a:r>
            <a:r>
              <a:rPr lang="zh-CN" altLang="en-US" sz="2400"/>
              <a:t>系统、粒子系统、复变函数迭代等</a:t>
            </a:r>
          </a:p>
        </p:txBody>
      </p:sp>
      <p:sp>
        <p:nvSpPr>
          <p:cNvPr id="247815" name="Rectangle 7">
            <a:extLst>
              <a:ext uri="{FF2B5EF4-FFF2-40B4-BE49-F238E27FC236}">
                <a16:creationId xmlns:a16="http://schemas.microsoft.com/office/drawing/2014/main" id="{8835B35D-D521-3292-B5C5-9190369611F5}"/>
              </a:ext>
            </a:extLst>
          </p:cNvPr>
          <p:cNvSpPr>
            <a:spLocks noRot="1" noChangeArrowheads="1"/>
          </p:cNvSpPr>
          <p:nvPr/>
        </p:nvSpPr>
        <p:spPr bwMode="auto">
          <a:xfrm>
            <a:off x="685800" y="1343025"/>
            <a:ext cx="6550025"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buFont typeface="Wingdings 2" panose="05020102010507070707" pitchFamily="18" charset="2"/>
              <a:buNone/>
            </a:pPr>
            <a:endParaRPr lang="en-US" altLang="zh-CN" sz="3600"/>
          </a:p>
          <a:p>
            <a:pPr lvl="1" eaLnBrk="1" hangingPunct="1"/>
            <a:r>
              <a:rPr lang="zh-CN" altLang="en-US" sz="2400"/>
              <a:t>以一个过程和相应的控制参数描述</a:t>
            </a:r>
          </a:p>
          <a:p>
            <a:pPr lvl="1" eaLnBrk="1" hangingPunct="1"/>
            <a:r>
              <a:rPr lang="zh-CN" altLang="en-US" sz="2400"/>
              <a:t>例如</a:t>
            </a:r>
          </a:p>
          <a:p>
            <a:pPr lvl="2" eaLnBrk="1" hangingPunct="1"/>
            <a:r>
              <a:rPr lang="zh-CN" altLang="en-US" sz="2000"/>
              <a:t>用一些控制参数和一个生成规则描述的植物</a:t>
            </a:r>
          </a:p>
          <a:p>
            <a:pPr lvl="1" eaLnBrk="1" hangingPunct="1"/>
            <a:r>
              <a:rPr lang="zh-CN" altLang="en-US" sz="2400"/>
              <a:t>以一个数据文件和一段代码的形式存在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7815"/>
                                        </p:tgtEl>
                                        <p:attrNameLst>
                                          <p:attrName>style.visibility</p:attrName>
                                        </p:attrNameLst>
                                      </p:cBhvr>
                                      <p:to>
                                        <p:strVal val="visible"/>
                                      </p:to>
                                    </p:set>
                                    <p:animEffect transition="in" filter="wipe(left)">
                                      <p:cBhvr>
                                        <p:cTn id="7" dur="500"/>
                                        <p:tgtEl>
                                          <p:spTgt spid="247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页脚占位符 4">
            <a:extLst>
              <a:ext uri="{FF2B5EF4-FFF2-40B4-BE49-F238E27FC236}">
                <a16:creationId xmlns:a16="http://schemas.microsoft.com/office/drawing/2014/main" id="{03BE2382-061C-204C-EA43-77C3C5D9440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46083" name="灯片编号占位符 5">
            <a:extLst>
              <a:ext uri="{FF2B5EF4-FFF2-40B4-BE49-F238E27FC236}">
                <a16:creationId xmlns:a16="http://schemas.microsoft.com/office/drawing/2014/main" id="{8954D79B-DE3D-4BF4-8B1D-5AFD457C399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AB5CFA1-4AB1-4872-8FE2-45D712D40D42}" type="slidenum">
              <a:rPr lang="en-US" altLang="zh-CN" sz="1400" b="0"/>
              <a:pPr>
                <a:spcBef>
                  <a:spcPct val="0"/>
                </a:spcBef>
                <a:buClrTx/>
                <a:buSzTx/>
                <a:buFontTx/>
                <a:buNone/>
              </a:pPr>
              <a:t>40</a:t>
            </a:fld>
            <a:endParaRPr lang="en-US" altLang="zh-CN" sz="1400" b="0"/>
          </a:p>
        </p:txBody>
      </p:sp>
      <p:sp>
        <p:nvSpPr>
          <p:cNvPr id="46084" name="Rectangle 2">
            <a:extLst>
              <a:ext uri="{FF2B5EF4-FFF2-40B4-BE49-F238E27FC236}">
                <a16:creationId xmlns:a16="http://schemas.microsoft.com/office/drawing/2014/main" id="{16992803-EA89-590B-98EE-24934AF9E904}"/>
              </a:ext>
            </a:extLst>
          </p:cNvPr>
          <p:cNvSpPr>
            <a:spLocks noGrp="1" noRot="1" noChangeArrowheads="1"/>
          </p:cNvSpPr>
          <p:nvPr>
            <p:ph type="title"/>
          </p:nvPr>
        </p:nvSpPr>
        <p:spPr>
          <a:xfrm>
            <a:off x="609600" y="363538"/>
            <a:ext cx="7772400" cy="762000"/>
          </a:xfrm>
        </p:spPr>
        <p:txBody>
          <a:bodyPr/>
          <a:lstStyle/>
          <a:p>
            <a:pPr eaLnBrk="1" hangingPunct="1"/>
            <a:r>
              <a:rPr lang="zh-CN" altLang="en-US" b="0"/>
              <a:t>数据模型</a:t>
            </a:r>
            <a:r>
              <a:rPr lang="en-US" altLang="zh-CN" b="0"/>
              <a:t>——</a:t>
            </a:r>
            <a:r>
              <a:rPr lang="zh-CN" altLang="en-US" b="0"/>
              <a:t>边界表示</a:t>
            </a:r>
          </a:p>
        </p:txBody>
      </p:sp>
      <p:sp>
        <p:nvSpPr>
          <p:cNvPr id="46085" name="Rectangle 3">
            <a:extLst>
              <a:ext uri="{FF2B5EF4-FFF2-40B4-BE49-F238E27FC236}">
                <a16:creationId xmlns:a16="http://schemas.microsoft.com/office/drawing/2014/main" id="{B60EEE6C-3D73-1C42-634B-EC3AF46B7D84}"/>
              </a:ext>
            </a:extLst>
          </p:cNvPr>
          <p:cNvSpPr>
            <a:spLocks noGrp="1" noRot="1" noChangeArrowheads="1"/>
          </p:cNvSpPr>
          <p:nvPr>
            <p:ph type="body" idx="1"/>
          </p:nvPr>
        </p:nvSpPr>
        <p:spPr>
          <a:xfrm>
            <a:off x="179388" y="1263650"/>
            <a:ext cx="8785225" cy="1444625"/>
          </a:xfrm>
        </p:spPr>
        <p:txBody>
          <a:bodyPr/>
          <a:lstStyle/>
          <a:p>
            <a:pPr eaLnBrk="1" hangingPunct="1">
              <a:lnSpc>
                <a:spcPct val="90000"/>
              </a:lnSpc>
            </a:pPr>
            <a:r>
              <a:rPr lang="zh-CN" altLang="en-US" sz="2400"/>
              <a:t>多面体表示的实体的表面、棱边、顶点之间的连接关系有</a:t>
            </a:r>
            <a:r>
              <a:rPr lang="en-US" altLang="zh-CN" sz="2400"/>
              <a:t>9</a:t>
            </a:r>
            <a:r>
              <a:rPr lang="zh-CN" altLang="en-US" sz="2400"/>
              <a:t>种类型</a:t>
            </a:r>
          </a:p>
          <a:p>
            <a:pPr eaLnBrk="1" hangingPunct="1">
              <a:lnSpc>
                <a:spcPct val="90000"/>
              </a:lnSpc>
            </a:pPr>
            <a:r>
              <a:rPr lang="zh-CN" altLang="en-US" sz="2400"/>
              <a:t>至少需要选择其中的</a:t>
            </a:r>
            <a:r>
              <a:rPr lang="en-US" altLang="zh-CN" sz="2400"/>
              <a:t>2</a:t>
            </a:r>
            <a:r>
              <a:rPr lang="zh-CN" altLang="en-US" sz="2400"/>
              <a:t>种才能表示一个实体的完整的拓扑信息 </a:t>
            </a:r>
          </a:p>
        </p:txBody>
      </p:sp>
      <p:grpSp>
        <p:nvGrpSpPr>
          <p:cNvPr id="46086" name="Group 5">
            <a:extLst>
              <a:ext uri="{FF2B5EF4-FFF2-40B4-BE49-F238E27FC236}">
                <a16:creationId xmlns:a16="http://schemas.microsoft.com/office/drawing/2014/main" id="{2601189C-AAE3-5B9D-7508-F2AE10117A23}"/>
              </a:ext>
            </a:extLst>
          </p:cNvPr>
          <p:cNvGrpSpPr>
            <a:grpSpLocks noChangeAspect="1"/>
          </p:cNvGrpSpPr>
          <p:nvPr/>
        </p:nvGrpSpPr>
        <p:grpSpPr bwMode="auto">
          <a:xfrm>
            <a:off x="28575" y="2565400"/>
            <a:ext cx="6048375" cy="4064000"/>
            <a:chOff x="968" y="2060"/>
            <a:chExt cx="8460" cy="5682"/>
          </a:xfrm>
        </p:grpSpPr>
        <p:sp>
          <p:nvSpPr>
            <p:cNvPr id="46088" name="AutoShape 6">
              <a:extLst>
                <a:ext uri="{FF2B5EF4-FFF2-40B4-BE49-F238E27FC236}">
                  <a16:creationId xmlns:a16="http://schemas.microsoft.com/office/drawing/2014/main" id="{93F9BD0D-1439-E439-3954-04DF7EA7C4A5}"/>
                </a:ext>
              </a:extLst>
            </p:cNvPr>
            <p:cNvSpPr>
              <a:spLocks noChangeAspect="1" noChangeArrowheads="1"/>
            </p:cNvSpPr>
            <p:nvPr/>
          </p:nvSpPr>
          <p:spPr bwMode="auto">
            <a:xfrm>
              <a:off x="968" y="2060"/>
              <a:ext cx="8460" cy="56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6089" name="Text Box 7">
              <a:extLst>
                <a:ext uri="{FF2B5EF4-FFF2-40B4-BE49-F238E27FC236}">
                  <a16:creationId xmlns:a16="http://schemas.microsoft.com/office/drawing/2014/main" id="{95029DBC-C0E8-F779-97FD-237997A9162A}"/>
                </a:ext>
              </a:extLst>
            </p:cNvPr>
            <p:cNvSpPr txBox="1">
              <a:spLocks noChangeArrowheads="1"/>
            </p:cNvSpPr>
            <p:nvPr/>
          </p:nvSpPr>
          <p:spPr bwMode="auto">
            <a:xfrm>
              <a:off x="2768" y="7274"/>
              <a:ext cx="3781"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900" b="0">
                  <a:latin typeface="Times New Roman" panose="02020603050405020304" pitchFamily="18" charset="0"/>
                </a:rPr>
                <a:t>图</a:t>
              </a:r>
              <a:r>
                <a:rPr lang="en-US" altLang="zh-CN" sz="900" b="0">
                  <a:latin typeface="Times New Roman" panose="02020603050405020304" pitchFamily="18" charset="0"/>
                </a:rPr>
                <a:t>6-20 </a:t>
              </a:r>
              <a:r>
                <a:rPr lang="zh-CN" altLang="en-US" sz="900" b="0">
                  <a:latin typeface="Times New Roman" panose="02020603050405020304" pitchFamily="18" charset="0"/>
                </a:rPr>
                <a:t>表面、棱边、顶点之间的拓扑关系</a:t>
              </a:r>
              <a:endParaRPr lang="zh-CN" altLang="en-US" sz="1800" b="0"/>
            </a:p>
          </p:txBody>
        </p:sp>
        <p:grpSp>
          <p:nvGrpSpPr>
            <p:cNvPr id="46090" name="Group 8">
              <a:extLst>
                <a:ext uri="{FF2B5EF4-FFF2-40B4-BE49-F238E27FC236}">
                  <a16:creationId xmlns:a16="http://schemas.microsoft.com/office/drawing/2014/main" id="{93C2742A-FFED-8EB2-9774-FFFBFCC187E1}"/>
                </a:ext>
              </a:extLst>
            </p:cNvPr>
            <p:cNvGrpSpPr>
              <a:grpSpLocks/>
            </p:cNvGrpSpPr>
            <p:nvPr/>
          </p:nvGrpSpPr>
          <p:grpSpPr bwMode="auto">
            <a:xfrm>
              <a:off x="1688" y="2060"/>
              <a:ext cx="1815" cy="1863"/>
              <a:chOff x="1688" y="2060"/>
              <a:chExt cx="1815" cy="1863"/>
            </a:xfrm>
          </p:grpSpPr>
          <p:grpSp>
            <p:nvGrpSpPr>
              <p:cNvPr id="46196" name="Group 9">
                <a:extLst>
                  <a:ext uri="{FF2B5EF4-FFF2-40B4-BE49-F238E27FC236}">
                    <a16:creationId xmlns:a16="http://schemas.microsoft.com/office/drawing/2014/main" id="{BD51B827-2013-1372-13AC-6810BD575E3A}"/>
                  </a:ext>
                </a:extLst>
              </p:cNvPr>
              <p:cNvGrpSpPr>
                <a:grpSpLocks/>
              </p:cNvGrpSpPr>
              <p:nvPr/>
            </p:nvGrpSpPr>
            <p:grpSpPr bwMode="auto">
              <a:xfrm>
                <a:off x="2048" y="2437"/>
                <a:ext cx="1260" cy="1093"/>
                <a:chOff x="2048" y="2437"/>
                <a:chExt cx="1260" cy="1093"/>
              </a:xfrm>
            </p:grpSpPr>
            <p:sp>
              <p:nvSpPr>
                <p:cNvPr id="46203" name="Rectangle 10">
                  <a:extLst>
                    <a:ext uri="{FF2B5EF4-FFF2-40B4-BE49-F238E27FC236}">
                      <a16:creationId xmlns:a16="http://schemas.microsoft.com/office/drawing/2014/main" id="{EDA076AE-4772-6B22-27D3-37448EA18B4A}"/>
                    </a:ext>
                  </a:extLst>
                </p:cNvPr>
                <p:cNvSpPr>
                  <a:spLocks noChangeArrowheads="1"/>
                </p:cNvSpPr>
                <p:nvPr/>
              </p:nvSpPr>
              <p:spPr bwMode="auto">
                <a:xfrm>
                  <a:off x="2048" y="2750"/>
                  <a:ext cx="900" cy="7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6204" name="Line 11">
                  <a:extLst>
                    <a:ext uri="{FF2B5EF4-FFF2-40B4-BE49-F238E27FC236}">
                      <a16:creationId xmlns:a16="http://schemas.microsoft.com/office/drawing/2014/main" id="{5276CE44-3F39-BADA-5C23-5EDD94BA2914}"/>
                    </a:ext>
                  </a:extLst>
                </p:cNvPr>
                <p:cNvSpPr>
                  <a:spLocks noChangeShapeType="1"/>
                </p:cNvSpPr>
                <p:nvPr/>
              </p:nvSpPr>
              <p:spPr bwMode="auto">
                <a:xfrm>
                  <a:off x="2408" y="2437"/>
                  <a:ext cx="90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205" name="Line 12">
                  <a:extLst>
                    <a:ext uri="{FF2B5EF4-FFF2-40B4-BE49-F238E27FC236}">
                      <a16:creationId xmlns:a16="http://schemas.microsoft.com/office/drawing/2014/main" id="{58E0E781-AD91-6467-18A7-38C40CA3B2B7}"/>
                    </a:ext>
                  </a:extLst>
                </p:cNvPr>
                <p:cNvSpPr>
                  <a:spLocks noChangeShapeType="1"/>
                </p:cNvSpPr>
                <p:nvPr/>
              </p:nvSpPr>
              <p:spPr bwMode="auto">
                <a:xfrm flipH="1">
                  <a:off x="2948" y="2438"/>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206" name="Line 13">
                  <a:extLst>
                    <a:ext uri="{FF2B5EF4-FFF2-40B4-BE49-F238E27FC236}">
                      <a16:creationId xmlns:a16="http://schemas.microsoft.com/office/drawing/2014/main" id="{0F6B9AC5-839D-9CEA-66CB-60EAF814BFB5}"/>
                    </a:ext>
                  </a:extLst>
                </p:cNvPr>
                <p:cNvSpPr>
                  <a:spLocks noChangeShapeType="1"/>
                </p:cNvSpPr>
                <p:nvPr/>
              </p:nvSpPr>
              <p:spPr bwMode="auto">
                <a:xfrm flipH="1">
                  <a:off x="2048" y="2438"/>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207" name="Line 14">
                  <a:extLst>
                    <a:ext uri="{FF2B5EF4-FFF2-40B4-BE49-F238E27FC236}">
                      <a16:creationId xmlns:a16="http://schemas.microsoft.com/office/drawing/2014/main" id="{896CA724-047A-3064-D511-3E18A89E8939}"/>
                    </a:ext>
                  </a:extLst>
                </p:cNvPr>
                <p:cNvSpPr>
                  <a:spLocks noChangeShapeType="1"/>
                </p:cNvSpPr>
                <p:nvPr/>
              </p:nvSpPr>
              <p:spPr bwMode="auto">
                <a:xfrm flipH="1">
                  <a:off x="2948" y="3218"/>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208" name="Line 15">
                  <a:extLst>
                    <a:ext uri="{FF2B5EF4-FFF2-40B4-BE49-F238E27FC236}">
                      <a16:creationId xmlns:a16="http://schemas.microsoft.com/office/drawing/2014/main" id="{9D2A7FA8-3AF0-5ABD-CC0A-1B76399102A8}"/>
                    </a:ext>
                  </a:extLst>
                </p:cNvPr>
                <p:cNvSpPr>
                  <a:spLocks noChangeShapeType="1"/>
                </p:cNvSpPr>
                <p:nvPr/>
              </p:nvSpPr>
              <p:spPr bwMode="auto">
                <a:xfrm>
                  <a:off x="3307" y="2438"/>
                  <a:ext cx="1"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6197" name="Text Box 16">
                <a:extLst>
                  <a:ext uri="{FF2B5EF4-FFF2-40B4-BE49-F238E27FC236}">
                    <a16:creationId xmlns:a16="http://schemas.microsoft.com/office/drawing/2014/main" id="{182E968E-B363-DDC4-9E46-BF7F7D54C689}"/>
                  </a:ext>
                </a:extLst>
              </p:cNvPr>
              <p:cNvSpPr txBox="1">
                <a:spLocks noChangeArrowheads="1"/>
              </p:cNvSpPr>
              <p:nvPr/>
            </p:nvSpPr>
            <p:spPr bwMode="auto">
              <a:xfrm>
                <a:off x="2303" y="290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f</a:t>
                </a:r>
                <a:endParaRPr lang="en-US" altLang="zh-CN" sz="1800" b="0"/>
              </a:p>
            </p:txBody>
          </p:sp>
          <p:sp>
            <p:nvSpPr>
              <p:cNvPr id="46198" name="Text Box 17">
                <a:extLst>
                  <a:ext uri="{FF2B5EF4-FFF2-40B4-BE49-F238E27FC236}">
                    <a16:creationId xmlns:a16="http://schemas.microsoft.com/office/drawing/2014/main" id="{13C25624-A2E4-4E8D-7B0F-ACE39DC844C7}"/>
                  </a:ext>
                </a:extLst>
              </p:cNvPr>
              <p:cNvSpPr txBox="1">
                <a:spLocks noChangeArrowheads="1"/>
              </p:cNvSpPr>
              <p:nvPr/>
            </p:nvSpPr>
            <p:spPr bwMode="auto">
              <a:xfrm>
                <a:off x="2963" y="2765"/>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f</a:t>
                </a:r>
                <a:endParaRPr lang="en-US" altLang="zh-CN" sz="1800" b="0"/>
              </a:p>
            </p:txBody>
          </p:sp>
          <p:sp>
            <p:nvSpPr>
              <p:cNvPr id="46199" name="Text Box 18">
                <a:extLst>
                  <a:ext uri="{FF2B5EF4-FFF2-40B4-BE49-F238E27FC236}">
                    <a16:creationId xmlns:a16="http://schemas.microsoft.com/office/drawing/2014/main" id="{950FE296-A41D-9711-0448-1C715CC1A4F3}"/>
                  </a:ext>
                </a:extLst>
              </p:cNvPr>
              <p:cNvSpPr txBox="1">
                <a:spLocks noChangeArrowheads="1"/>
              </p:cNvSpPr>
              <p:nvPr/>
            </p:nvSpPr>
            <p:spPr bwMode="auto">
              <a:xfrm>
                <a:off x="2318" y="3455"/>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f</a:t>
                </a:r>
                <a:endParaRPr lang="en-US" altLang="zh-CN" sz="1800" b="0"/>
              </a:p>
            </p:txBody>
          </p:sp>
          <p:sp>
            <p:nvSpPr>
              <p:cNvPr id="46200" name="Text Box 19">
                <a:extLst>
                  <a:ext uri="{FF2B5EF4-FFF2-40B4-BE49-F238E27FC236}">
                    <a16:creationId xmlns:a16="http://schemas.microsoft.com/office/drawing/2014/main" id="{6A76D484-EC13-84A0-0CC5-FDC98B011FAD}"/>
                  </a:ext>
                </a:extLst>
              </p:cNvPr>
              <p:cNvSpPr txBox="1">
                <a:spLocks noChangeArrowheads="1"/>
              </p:cNvSpPr>
              <p:nvPr/>
            </p:nvSpPr>
            <p:spPr bwMode="auto">
              <a:xfrm>
                <a:off x="1688" y="290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f</a:t>
                </a:r>
                <a:endParaRPr lang="en-US" altLang="zh-CN" sz="1800" b="0"/>
              </a:p>
            </p:txBody>
          </p:sp>
          <p:sp>
            <p:nvSpPr>
              <p:cNvPr id="46201" name="Text Box 20">
                <a:extLst>
                  <a:ext uri="{FF2B5EF4-FFF2-40B4-BE49-F238E27FC236}">
                    <a16:creationId xmlns:a16="http://schemas.microsoft.com/office/drawing/2014/main" id="{EEA0BF0D-3472-E06E-BBD2-4C626AF8E9B3}"/>
                  </a:ext>
                </a:extLst>
              </p:cNvPr>
              <p:cNvSpPr txBox="1">
                <a:spLocks noChangeArrowheads="1"/>
              </p:cNvSpPr>
              <p:nvPr/>
            </p:nvSpPr>
            <p:spPr bwMode="auto">
              <a:xfrm>
                <a:off x="2423" y="2378"/>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f</a:t>
                </a:r>
                <a:endParaRPr lang="en-US" altLang="zh-CN" sz="1800" b="0"/>
              </a:p>
            </p:txBody>
          </p:sp>
          <p:sp>
            <p:nvSpPr>
              <p:cNvPr id="46202" name="Text Box 21">
                <a:extLst>
                  <a:ext uri="{FF2B5EF4-FFF2-40B4-BE49-F238E27FC236}">
                    <a16:creationId xmlns:a16="http://schemas.microsoft.com/office/drawing/2014/main" id="{539125CF-05ED-354A-4669-E8D7DF07B25C}"/>
                  </a:ext>
                </a:extLst>
              </p:cNvPr>
              <p:cNvSpPr txBox="1">
                <a:spLocks noChangeArrowheads="1"/>
              </p:cNvSpPr>
              <p:nvPr/>
            </p:nvSpPr>
            <p:spPr bwMode="auto">
              <a:xfrm>
                <a:off x="2483" y="2060"/>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f→</a:t>
                </a:r>
                <a:r>
                  <a:rPr lang="en-US" altLang="zh-CN" sz="900" b="0">
                    <a:latin typeface="Times New Roman" panose="02020603050405020304" pitchFamily="18" charset="0"/>
                  </a:rPr>
                  <a:t>{</a:t>
                </a:r>
                <a:r>
                  <a:rPr lang="en-US" altLang="zh-CN" sz="900" b="0" i="1">
                    <a:latin typeface="Times New Roman" panose="02020603050405020304" pitchFamily="18" charset="0"/>
                  </a:rPr>
                  <a:t>f</a:t>
                </a:r>
                <a:r>
                  <a:rPr lang="en-US" altLang="zh-CN" sz="900" b="0">
                    <a:latin typeface="Times New Roman" panose="02020603050405020304" pitchFamily="18" charset="0"/>
                  </a:rPr>
                  <a:t>}</a:t>
                </a:r>
              </a:p>
            </p:txBody>
          </p:sp>
        </p:grpSp>
        <p:grpSp>
          <p:nvGrpSpPr>
            <p:cNvPr id="46091" name="Group 22">
              <a:extLst>
                <a:ext uri="{FF2B5EF4-FFF2-40B4-BE49-F238E27FC236}">
                  <a16:creationId xmlns:a16="http://schemas.microsoft.com/office/drawing/2014/main" id="{7DFB9808-52B1-07EB-1308-9FF1BFCFF238}"/>
                </a:ext>
              </a:extLst>
            </p:cNvPr>
            <p:cNvGrpSpPr>
              <a:grpSpLocks/>
            </p:cNvGrpSpPr>
            <p:nvPr/>
          </p:nvGrpSpPr>
          <p:grpSpPr bwMode="auto">
            <a:xfrm>
              <a:off x="4028" y="2060"/>
              <a:ext cx="1620" cy="1788"/>
              <a:chOff x="4028" y="2060"/>
              <a:chExt cx="1620" cy="1788"/>
            </a:xfrm>
          </p:grpSpPr>
          <p:grpSp>
            <p:nvGrpSpPr>
              <p:cNvPr id="46183" name="Group 23">
                <a:extLst>
                  <a:ext uri="{FF2B5EF4-FFF2-40B4-BE49-F238E27FC236}">
                    <a16:creationId xmlns:a16="http://schemas.microsoft.com/office/drawing/2014/main" id="{9E58B228-60E8-9381-9FE0-B9FF8ED9538F}"/>
                  </a:ext>
                </a:extLst>
              </p:cNvPr>
              <p:cNvGrpSpPr>
                <a:grpSpLocks/>
              </p:cNvGrpSpPr>
              <p:nvPr/>
            </p:nvGrpSpPr>
            <p:grpSpPr bwMode="auto">
              <a:xfrm>
                <a:off x="4313" y="2437"/>
                <a:ext cx="1260" cy="1093"/>
                <a:chOff x="2048" y="2437"/>
                <a:chExt cx="1260" cy="1093"/>
              </a:xfrm>
            </p:grpSpPr>
            <p:sp>
              <p:nvSpPr>
                <p:cNvPr id="46190" name="Rectangle 24">
                  <a:extLst>
                    <a:ext uri="{FF2B5EF4-FFF2-40B4-BE49-F238E27FC236}">
                      <a16:creationId xmlns:a16="http://schemas.microsoft.com/office/drawing/2014/main" id="{2D11FA76-BEFE-1A0F-BFE5-65208CCA54DE}"/>
                    </a:ext>
                  </a:extLst>
                </p:cNvPr>
                <p:cNvSpPr>
                  <a:spLocks noChangeArrowheads="1"/>
                </p:cNvSpPr>
                <p:nvPr/>
              </p:nvSpPr>
              <p:spPr bwMode="auto">
                <a:xfrm>
                  <a:off x="2048" y="2750"/>
                  <a:ext cx="900" cy="7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6191" name="Line 25">
                  <a:extLst>
                    <a:ext uri="{FF2B5EF4-FFF2-40B4-BE49-F238E27FC236}">
                      <a16:creationId xmlns:a16="http://schemas.microsoft.com/office/drawing/2014/main" id="{D6EDC1B7-A467-A220-EFB2-FA226A993578}"/>
                    </a:ext>
                  </a:extLst>
                </p:cNvPr>
                <p:cNvSpPr>
                  <a:spLocks noChangeShapeType="1"/>
                </p:cNvSpPr>
                <p:nvPr/>
              </p:nvSpPr>
              <p:spPr bwMode="auto">
                <a:xfrm>
                  <a:off x="2408" y="2437"/>
                  <a:ext cx="90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92" name="Line 26">
                  <a:extLst>
                    <a:ext uri="{FF2B5EF4-FFF2-40B4-BE49-F238E27FC236}">
                      <a16:creationId xmlns:a16="http://schemas.microsoft.com/office/drawing/2014/main" id="{9E1B1DB2-BF32-8BB8-4901-17A7D6A7DDE7}"/>
                    </a:ext>
                  </a:extLst>
                </p:cNvPr>
                <p:cNvSpPr>
                  <a:spLocks noChangeShapeType="1"/>
                </p:cNvSpPr>
                <p:nvPr/>
              </p:nvSpPr>
              <p:spPr bwMode="auto">
                <a:xfrm flipH="1">
                  <a:off x="2948" y="2438"/>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93" name="Line 27">
                  <a:extLst>
                    <a:ext uri="{FF2B5EF4-FFF2-40B4-BE49-F238E27FC236}">
                      <a16:creationId xmlns:a16="http://schemas.microsoft.com/office/drawing/2014/main" id="{A0E73D3B-4B57-ED1B-810F-3A76AB3CD719}"/>
                    </a:ext>
                  </a:extLst>
                </p:cNvPr>
                <p:cNvSpPr>
                  <a:spLocks noChangeShapeType="1"/>
                </p:cNvSpPr>
                <p:nvPr/>
              </p:nvSpPr>
              <p:spPr bwMode="auto">
                <a:xfrm flipH="1">
                  <a:off x="2048" y="2438"/>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94" name="Line 28">
                  <a:extLst>
                    <a:ext uri="{FF2B5EF4-FFF2-40B4-BE49-F238E27FC236}">
                      <a16:creationId xmlns:a16="http://schemas.microsoft.com/office/drawing/2014/main" id="{477B6481-2183-20DC-3DA8-109CDE8E16DA}"/>
                    </a:ext>
                  </a:extLst>
                </p:cNvPr>
                <p:cNvSpPr>
                  <a:spLocks noChangeShapeType="1"/>
                </p:cNvSpPr>
                <p:nvPr/>
              </p:nvSpPr>
              <p:spPr bwMode="auto">
                <a:xfrm flipH="1">
                  <a:off x="2948" y="3218"/>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95" name="Line 29">
                  <a:extLst>
                    <a:ext uri="{FF2B5EF4-FFF2-40B4-BE49-F238E27FC236}">
                      <a16:creationId xmlns:a16="http://schemas.microsoft.com/office/drawing/2014/main" id="{C6BF9803-7C65-0898-679F-3FE24E0DDE55}"/>
                    </a:ext>
                  </a:extLst>
                </p:cNvPr>
                <p:cNvSpPr>
                  <a:spLocks noChangeShapeType="1"/>
                </p:cNvSpPr>
                <p:nvPr/>
              </p:nvSpPr>
              <p:spPr bwMode="auto">
                <a:xfrm>
                  <a:off x="3307" y="2438"/>
                  <a:ext cx="1"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6184" name="Text Box 30">
                <a:extLst>
                  <a:ext uri="{FF2B5EF4-FFF2-40B4-BE49-F238E27FC236}">
                    <a16:creationId xmlns:a16="http://schemas.microsoft.com/office/drawing/2014/main" id="{DBB24FA0-FA14-BCDB-1C1A-804E907EC0A5}"/>
                  </a:ext>
                </a:extLst>
              </p:cNvPr>
              <p:cNvSpPr txBox="1">
                <a:spLocks noChangeArrowheads="1"/>
              </p:cNvSpPr>
              <p:nvPr/>
            </p:nvSpPr>
            <p:spPr bwMode="auto">
              <a:xfrm>
                <a:off x="4568" y="290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f</a:t>
                </a:r>
                <a:endParaRPr lang="en-US" altLang="zh-CN" sz="1800" b="0"/>
              </a:p>
            </p:txBody>
          </p:sp>
          <p:sp>
            <p:nvSpPr>
              <p:cNvPr id="46185" name="Text Box 31">
                <a:extLst>
                  <a:ext uri="{FF2B5EF4-FFF2-40B4-BE49-F238E27FC236}">
                    <a16:creationId xmlns:a16="http://schemas.microsoft.com/office/drawing/2014/main" id="{ADB4912F-7379-E116-B39A-72CC7E114ACE}"/>
                  </a:ext>
                </a:extLst>
              </p:cNvPr>
              <p:cNvSpPr txBox="1">
                <a:spLocks noChangeArrowheads="1"/>
              </p:cNvSpPr>
              <p:nvPr/>
            </p:nvSpPr>
            <p:spPr bwMode="auto">
              <a:xfrm>
                <a:off x="5108" y="287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e</a:t>
                </a:r>
                <a:endParaRPr lang="en-US" altLang="zh-CN" sz="1800" b="0"/>
              </a:p>
            </p:txBody>
          </p:sp>
          <p:sp>
            <p:nvSpPr>
              <p:cNvPr id="46186" name="Text Box 32">
                <a:extLst>
                  <a:ext uri="{FF2B5EF4-FFF2-40B4-BE49-F238E27FC236}">
                    <a16:creationId xmlns:a16="http://schemas.microsoft.com/office/drawing/2014/main" id="{EEE95B68-CF21-2F61-2DF9-F3255BAAC3D3}"/>
                  </a:ext>
                </a:extLst>
              </p:cNvPr>
              <p:cNvSpPr txBox="1">
                <a:spLocks noChangeArrowheads="1"/>
              </p:cNvSpPr>
              <p:nvPr/>
            </p:nvSpPr>
            <p:spPr bwMode="auto">
              <a:xfrm>
                <a:off x="4583" y="338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e</a:t>
                </a:r>
                <a:endParaRPr lang="en-US" altLang="zh-CN" sz="1800" b="0"/>
              </a:p>
            </p:txBody>
          </p:sp>
          <p:sp>
            <p:nvSpPr>
              <p:cNvPr id="46187" name="Text Box 33">
                <a:extLst>
                  <a:ext uri="{FF2B5EF4-FFF2-40B4-BE49-F238E27FC236}">
                    <a16:creationId xmlns:a16="http://schemas.microsoft.com/office/drawing/2014/main" id="{9C4282FC-A28A-7EBA-38FC-BFA190CDA8BF}"/>
                  </a:ext>
                </a:extLst>
              </p:cNvPr>
              <p:cNvSpPr txBox="1">
                <a:spLocks noChangeArrowheads="1"/>
              </p:cNvSpPr>
              <p:nvPr/>
            </p:nvSpPr>
            <p:spPr bwMode="auto">
              <a:xfrm>
                <a:off x="4028" y="290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e</a:t>
                </a:r>
                <a:endParaRPr lang="en-US" altLang="zh-CN" sz="1800" b="0"/>
              </a:p>
            </p:txBody>
          </p:sp>
          <p:sp>
            <p:nvSpPr>
              <p:cNvPr id="46188" name="Text Box 34">
                <a:extLst>
                  <a:ext uri="{FF2B5EF4-FFF2-40B4-BE49-F238E27FC236}">
                    <a16:creationId xmlns:a16="http://schemas.microsoft.com/office/drawing/2014/main" id="{D40B3590-555A-FDD3-EE52-49E18E6194C8}"/>
                  </a:ext>
                </a:extLst>
              </p:cNvPr>
              <p:cNvSpPr txBox="1">
                <a:spLocks noChangeArrowheads="1"/>
              </p:cNvSpPr>
              <p:nvPr/>
            </p:nvSpPr>
            <p:spPr bwMode="auto">
              <a:xfrm>
                <a:off x="4583" y="2393"/>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e</a:t>
                </a:r>
                <a:endParaRPr lang="en-US" altLang="zh-CN" sz="1800" b="0"/>
              </a:p>
            </p:txBody>
          </p:sp>
          <p:sp>
            <p:nvSpPr>
              <p:cNvPr id="46189" name="Text Box 35">
                <a:extLst>
                  <a:ext uri="{FF2B5EF4-FFF2-40B4-BE49-F238E27FC236}">
                    <a16:creationId xmlns:a16="http://schemas.microsoft.com/office/drawing/2014/main" id="{5295D2B4-4E78-D728-713E-46EA33103D3A}"/>
                  </a:ext>
                </a:extLst>
              </p:cNvPr>
              <p:cNvSpPr txBox="1">
                <a:spLocks noChangeArrowheads="1"/>
              </p:cNvSpPr>
              <p:nvPr/>
            </p:nvSpPr>
            <p:spPr bwMode="auto">
              <a:xfrm>
                <a:off x="4748" y="2060"/>
                <a:ext cx="82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f→</a:t>
                </a:r>
                <a:r>
                  <a:rPr lang="en-US" altLang="zh-CN" sz="900" b="0">
                    <a:latin typeface="Times New Roman" panose="02020603050405020304" pitchFamily="18" charset="0"/>
                  </a:rPr>
                  <a:t>{</a:t>
                </a:r>
                <a:r>
                  <a:rPr lang="en-US" altLang="zh-CN" sz="900" b="0" i="1">
                    <a:latin typeface="Times New Roman" panose="02020603050405020304" pitchFamily="18" charset="0"/>
                  </a:rPr>
                  <a:t>e</a:t>
                </a:r>
                <a:r>
                  <a:rPr lang="en-US" altLang="zh-CN" sz="900" b="0">
                    <a:latin typeface="Times New Roman" panose="02020603050405020304" pitchFamily="18" charset="0"/>
                  </a:rPr>
                  <a:t>}</a:t>
                </a:r>
              </a:p>
            </p:txBody>
          </p:sp>
        </p:grpSp>
        <p:grpSp>
          <p:nvGrpSpPr>
            <p:cNvPr id="46092" name="Group 36">
              <a:extLst>
                <a:ext uri="{FF2B5EF4-FFF2-40B4-BE49-F238E27FC236}">
                  <a16:creationId xmlns:a16="http://schemas.microsoft.com/office/drawing/2014/main" id="{9B6CC35F-F46A-0046-1F23-52A1F573906F}"/>
                </a:ext>
              </a:extLst>
            </p:cNvPr>
            <p:cNvGrpSpPr>
              <a:grpSpLocks/>
            </p:cNvGrpSpPr>
            <p:nvPr/>
          </p:nvGrpSpPr>
          <p:grpSpPr bwMode="auto">
            <a:xfrm>
              <a:off x="6443" y="2060"/>
              <a:ext cx="1620" cy="1737"/>
              <a:chOff x="6443" y="2060"/>
              <a:chExt cx="1620" cy="1737"/>
            </a:xfrm>
          </p:grpSpPr>
          <p:grpSp>
            <p:nvGrpSpPr>
              <p:cNvPr id="46170" name="Group 37">
                <a:extLst>
                  <a:ext uri="{FF2B5EF4-FFF2-40B4-BE49-F238E27FC236}">
                    <a16:creationId xmlns:a16="http://schemas.microsoft.com/office/drawing/2014/main" id="{06F5BF9A-BF20-3647-888E-52733C310E26}"/>
                  </a:ext>
                </a:extLst>
              </p:cNvPr>
              <p:cNvGrpSpPr>
                <a:grpSpLocks/>
              </p:cNvGrpSpPr>
              <p:nvPr/>
            </p:nvGrpSpPr>
            <p:grpSpPr bwMode="auto">
              <a:xfrm>
                <a:off x="6713" y="2437"/>
                <a:ext cx="1260" cy="1093"/>
                <a:chOff x="2048" y="2437"/>
                <a:chExt cx="1260" cy="1093"/>
              </a:xfrm>
            </p:grpSpPr>
            <p:sp>
              <p:nvSpPr>
                <p:cNvPr id="46177" name="Rectangle 38">
                  <a:extLst>
                    <a:ext uri="{FF2B5EF4-FFF2-40B4-BE49-F238E27FC236}">
                      <a16:creationId xmlns:a16="http://schemas.microsoft.com/office/drawing/2014/main" id="{08658D65-F1FB-0DAC-93CA-786E1EB78181}"/>
                    </a:ext>
                  </a:extLst>
                </p:cNvPr>
                <p:cNvSpPr>
                  <a:spLocks noChangeArrowheads="1"/>
                </p:cNvSpPr>
                <p:nvPr/>
              </p:nvSpPr>
              <p:spPr bwMode="auto">
                <a:xfrm>
                  <a:off x="2048" y="2750"/>
                  <a:ext cx="900" cy="7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6178" name="Line 39">
                  <a:extLst>
                    <a:ext uri="{FF2B5EF4-FFF2-40B4-BE49-F238E27FC236}">
                      <a16:creationId xmlns:a16="http://schemas.microsoft.com/office/drawing/2014/main" id="{5FD912A5-BBA5-D0B9-319A-CA4E01C848F5}"/>
                    </a:ext>
                  </a:extLst>
                </p:cNvPr>
                <p:cNvSpPr>
                  <a:spLocks noChangeShapeType="1"/>
                </p:cNvSpPr>
                <p:nvPr/>
              </p:nvSpPr>
              <p:spPr bwMode="auto">
                <a:xfrm>
                  <a:off x="2408" y="2437"/>
                  <a:ext cx="90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79" name="Line 40">
                  <a:extLst>
                    <a:ext uri="{FF2B5EF4-FFF2-40B4-BE49-F238E27FC236}">
                      <a16:creationId xmlns:a16="http://schemas.microsoft.com/office/drawing/2014/main" id="{6990A5D7-FBE9-4599-049D-29C7CFD00407}"/>
                    </a:ext>
                  </a:extLst>
                </p:cNvPr>
                <p:cNvSpPr>
                  <a:spLocks noChangeShapeType="1"/>
                </p:cNvSpPr>
                <p:nvPr/>
              </p:nvSpPr>
              <p:spPr bwMode="auto">
                <a:xfrm flipH="1">
                  <a:off x="2948" y="2438"/>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80" name="Line 41">
                  <a:extLst>
                    <a:ext uri="{FF2B5EF4-FFF2-40B4-BE49-F238E27FC236}">
                      <a16:creationId xmlns:a16="http://schemas.microsoft.com/office/drawing/2014/main" id="{F9D79EC1-FC09-4E41-CD5F-8D4D4E2300BF}"/>
                    </a:ext>
                  </a:extLst>
                </p:cNvPr>
                <p:cNvSpPr>
                  <a:spLocks noChangeShapeType="1"/>
                </p:cNvSpPr>
                <p:nvPr/>
              </p:nvSpPr>
              <p:spPr bwMode="auto">
                <a:xfrm flipH="1">
                  <a:off x="2048" y="2438"/>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81" name="Line 42">
                  <a:extLst>
                    <a:ext uri="{FF2B5EF4-FFF2-40B4-BE49-F238E27FC236}">
                      <a16:creationId xmlns:a16="http://schemas.microsoft.com/office/drawing/2014/main" id="{5FE81D3E-C2B6-3F23-3B84-5A1218B0770B}"/>
                    </a:ext>
                  </a:extLst>
                </p:cNvPr>
                <p:cNvSpPr>
                  <a:spLocks noChangeShapeType="1"/>
                </p:cNvSpPr>
                <p:nvPr/>
              </p:nvSpPr>
              <p:spPr bwMode="auto">
                <a:xfrm flipH="1">
                  <a:off x="2948" y="3218"/>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82" name="Line 43">
                  <a:extLst>
                    <a:ext uri="{FF2B5EF4-FFF2-40B4-BE49-F238E27FC236}">
                      <a16:creationId xmlns:a16="http://schemas.microsoft.com/office/drawing/2014/main" id="{934D1B4A-CBEF-5435-572F-DF40B9388F8B}"/>
                    </a:ext>
                  </a:extLst>
                </p:cNvPr>
                <p:cNvSpPr>
                  <a:spLocks noChangeShapeType="1"/>
                </p:cNvSpPr>
                <p:nvPr/>
              </p:nvSpPr>
              <p:spPr bwMode="auto">
                <a:xfrm>
                  <a:off x="3307" y="2438"/>
                  <a:ext cx="1"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6171" name="Text Box 44">
                <a:extLst>
                  <a:ext uri="{FF2B5EF4-FFF2-40B4-BE49-F238E27FC236}">
                    <a16:creationId xmlns:a16="http://schemas.microsoft.com/office/drawing/2014/main" id="{E7AC286C-DD43-91D9-3EE3-0F4596B798FE}"/>
                  </a:ext>
                </a:extLst>
              </p:cNvPr>
              <p:cNvSpPr txBox="1">
                <a:spLocks noChangeArrowheads="1"/>
              </p:cNvSpPr>
              <p:nvPr/>
            </p:nvSpPr>
            <p:spPr bwMode="auto">
              <a:xfrm>
                <a:off x="6968" y="290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f</a:t>
                </a:r>
                <a:endParaRPr lang="en-US" altLang="zh-CN" sz="1800" b="0"/>
              </a:p>
            </p:txBody>
          </p:sp>
          <p:sp>
            <p:nvSpPr>
              <p:cNvPr id="46172" name="Text Box 45">
                <a:extLst>
                  <a:ext uri="{FF2B5EF4-FFF2-40B4-BE49-F238E27FC236}">
                    <a16:creationId xmlns:a16="http://schemas.microsoft.com/office/drawing/2014/main" id="{E31688C0-2739-9373-6FF7-5D6F2EB76586}"/>
                  </a:ext>
                </a:extLst>
              </p:cNvPr>
              <p:cNvSpPr txBox="1">
                <a:spLocks noChangeArrowheads="1"/>
              </p:cNvSpPr>
              <p:nvPr/>
            </p:nvSpPr>
            <p:spPr bwMode="auto">
              <a:xfrm>
                <a:off x="7403" y="2405"/>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v</a:t>
                </a:r>
                <a:endParaRPr lang="en-US" altLang="zh-CN" sz="1800" b="0"/>
              </a:p>
            </p:txBody>
          </p:sp>
          <p:sp>
            <p:nvSpPr>
              <p:cNvPr id="46173" name="Text Box 46">
                <a:extLst>
                  <a:ext uri="{FF2B5EF4-FFF2-40B4-BE49-F238E27FC236}">
                    <a16:creationId xmlns:a16="http://schemas.microsoft.com/office/drawing/2014/main" id="{8CC7147B-2DCA-1E3F-DA21-D53BD5E8E61F}"/>
                  </a:ext>
                </a:extLst>
              </p:cNvPr>
              <p:cNvSpPr txBox="1">
                <a:spLocks noChangeArrowheads="1"/>
              </p:cNvSpPr>
              <p:nvPr/>
            </p:nvSpPr>
            <p:spPr bwMode="auto">
              <a:xfrm>
                <a:off x="7523" y="3299"/>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   v</a:t>
                </a:r>
                <a:endParaRPr lang="en-US" altLang="zh-CN" sz="1800" b="0"/>
              </a:p>
            </p:txBody>
          </p:sp>
          <p:sp>
            <p:nvSpPr>
              <p:cNvPr id="46174" name="Text Box 47">
                <a:extLst>
                  <a:ext uri="{FF2B5EF4-FFF2-40B4-BE49-F238E27FC236}">
                    <a16:creationId xmlns:a16="http://schemas.microsoft.com/office/drawing/2014/main" id="{CA166610-2C27-A262-8C40-3A227F360167}"/>
                  </a:ext>
                </a:extLst>
              </p:cNvPr>
              <p:cNvSpPr txBox="1">
                <a:spLocks noChangeArrowheads="1"/>
              </p:cNvSpPr>
              <p:nvPr/>
            </p:nvSpPr>
            <p:spPr bwMode="auto">
              <a:xfrm>
                <a:off x="6443" y="3329"/>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v</a:t>
                </a:r>
                <a:endParaRPr lang="en-US" altLang="zh-CN" sz="1800" b="0"/>
              </a:p>
            </p:txBody>
          </p:sp>
          <p:sp>
            <p:nvSpPr>
              <p:cNvPr id="46175" name="Text Box 48">
                <a:extLst>
                  <a:ext uri="{FF2B5EF4-FFF2-40B4-BE49-F238E27FC236}">
                    <a16:creationId xmlns:a16="http://schemas.microsoft.com/office/drawing/2014/main" id="{F74E1D9B-3991-D816-1A2E-E8D7647683AB}"/>
                  </a:ext>
                </a:extLst>
              </p:cNvPr>
              <p:cNvSpPr txBox="1">
                <a:spLocks noChangeArrowheads="1"/>
              </p:cNvSpPr>
              <p:nvPr/>
            </p:nvSpPr>
            <p:spPr bwMode="auto">
              <a:xfrm>
                <a:off x="6488" y="2423"/>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v</a:t>
                </a:r>
                <a:endParaRPr lang="en-US" altLang="zh-CN" sz="1800" b="0"/>
              </a:p>
            </p:txBody>
          </p:sp>
          <p:sp>
            <p:nvSpPr>
              <p:cNvPr id="46176" name="Text Box 49">
                <a:extLst>
                  <a:ext uri="{FF2B5EF4-FFF2-40B4-BE49-F238E27FC236}">
                    <a16:creationId xmlns:a16="http://schemas.microsoft.com/office/drawing/2014/main" id="{472B8A77-DBF7-EDD9-77B7-A1EAC0F244B6}"/>
                  </a:ext>
                </a:extLst>
              </p:cNvPr>
              <p:cNvSpPr txBox="1">
                <a:spLocks noChangeArrowheads="1"/>
              </p:cNvSpPr>
              <p:nvPr/>
            </p:nvSpPr>
            <p:spPr bwMode="auto">
              <a:xfrm>
                <a:off x="7118" y="2060"/>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f→</a:t>
                </a:r>
                <a:r>
                  <a:rPr lang="en-US" altLang="zh-CN" sz="900" b="0">
                    <a:latin typeface="Times New Roman" panose="02020603050405020304" pitchFamily="18" charset="0"/>
                  </a:rPr>
                  <a:t>{</a:t>
                </a:r>
                <a:r>
                  <a:rPr lang="en-US" altLang="zh-CN" sz="900" b="0" i="1">
                    <a:latin typeface="Times New Roman" panose="02020603050405020304" pitchFamily="18" charset="0"/>
                  </a:rPr>
                  <a:t>v</a:t>
                </a:r>
                <a:r>
                  <a:rPr lang="en-US" altLang="zh-CN" sz="900" b="0">
                    <a:latin typeface="Times New Roman" panose="02020603050405020304" pitchFamily="18" charset="0"/>
                  </a:rPr>
                  <a:t>}</a:t>
                </a:r>
              </a:p>
            </p:txBody>
          </p:sp>
        </p:grpSp>
        <p:grpSp>
          <p:nvGrpSpPr>
            <p:cNvPr id="46093" name="Group 50">
              <a:extLst>
                <a:ext uri="{FF2B5EF4-FFF2-40B4-BE49-F238E27FC236}">
                  <a16:creationId xmlns:a16="http://schemas.microsoft.com/office/drawing/2014/main" id="{72CAF23A-003C-3EA8-32AD-E7997537CE4D}"/>
                </a:ext>
              </a:extLst>
            </p:cNvPr>
            <p:cNvGrpSpPr>
              <a:grpSpLocks/>
            </p:cNvGrpSpPr>
            <p:nvPr/>
          </p:nvGrpSpPr>
          <p:grpSpPr bwMode="auto">
            <a:xfrm>
              <a:off x="2048" y="3680"/>
              <a:ext cx="1455" cy="1485"/>
              <a:chOff x="2048" y="3680"/>
              <a:chExt cx="1455" cy="1485"/>
            </a:xfrm>
          </p:grpSpPr>
          <p:grpSp>
            <p:nvGrpSpPr>
              <p:cNvPr id="46159" name="Group 51">
                <a:extLst>
                  <a:ext uri="{FF2B5EF4-FFF2-40B4-BE49-F238E27FC236}">
                    <a16:creationId xmlns:a16="http://schemas.microsoft.com/office/drawing/2014/main" id="{17BFAE16-7D59-4AF0-56EA-5F6BE3E2415D}"/>
                  </a:ext>
                </a:extLst>
              </p:cNvPr>
              <p:cNvGrpSpPr>
                <a:grpSpLocks/>
              </p:cNvGrpSpPr>
              <p:nvPr/>
            </p:nvGrpSpPr>
            <p:grpSpPr bwMode="auto">
              <a:xfrm>
                <a:off x="2048" y="4072"/>
                <a:ext cx="1260" cy="1093"/>
                <a:chOff x="2048" y="2437"/>
                <a:chExt cx="1260" cy="1093"/>
              </a:xfrm>
            </p:grpSpPr>
            <p:sp>
              <p:nvSpPr>
                <p:cNvPr id="46164" name="Rectangle 52">
                  <a:extLst>
                    <a:ext uri="{FF2B5EF4-FFF2-40B4-BE49-F238E27FC236}">
                      <a16:creationId xmlns:a16="http://schemas.microsoft.com/office/drawing/2014/main" id="{2FEEBFC6-5703-1415-B3BB-9CF567EFCAD4}"/>
                    </a:ext>
                  </a:extLst>
                </p:cNvPr>
                <p:cNvSpPr>
                  <a:spLocks noChangeArrowheads="1"/>
                </p:cNvSpPr>
                <p:nvPr/>
              </p:nvSpPr>
              <p:spPr bwMode="auto">
                <a:xfrm>
                  <a:off x="2048" y="2750"/>
                  <a:ext cx="900" cy="7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6165" name="Line 53">
                  <a:extLst>
                    <a:ext uri="{FF2B5EF4-FFF2-40B4-BE49-F238E27FC236}">
                      <a16:creationId xmlns:a16="http://schemas.microsoft.com/office/drawing/2014/main" id="{38CEA5AA-4D09-8F1A-0599-1C169527CB83}"/>
                    </a:ext>
                  </a:extLst>
                </p:cNvPr>
                <p:cNvSpPr>
                  <a:spLocks noChangeShapeType="1"/>
                </p:cNvSpPr>
                <p:nvPr/>
              </p:nvSpPr>
              <p:spPr bwMode="auto">
                <a:xfrm>
                  <a:off x="2408" y="2437"/>
                  <a:ext cx="90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66" name="Line 54">
                  <a:extLst>
                    <a:ext uri="{FF2B5EF4-FFF2-40B4-BE49-F238E27FC236}">
                      <a16:creationId xmlns:a16="http://schemas.microsoft.com/office/drawing/2014/main" id="{0128AC0A-3F98-F4D6-EAF4-478A89096108}"/>
                    </a:ext>
                  </a:extLst>
                </p:cNvPr>
                <p:cNvSpPr>
                  <a:spLocks noChangeShapeType="1"/>
                </p:cNvSpPr>
                <p:nvPr/>
              </p:nvSpPr>
              <p:spPr bwMode="auto">
                <a:xfrm flipH="1">
                  <a:off x="2948" y="2438"/>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67" name="Line 55">
                  <a:extLst>
                    <a:ext uri="{FF2B5EF4-FFF2-40B4-BE49-F238E27FC236}">
                      <a16:creationId xmlns:a16="http://schemas.microsoft.com/office/drawing/2014/main" id="{6A813086-08F4-244C-D90B-014B4C874EAF}"/>
                    </a:ext>
                  </a:extLst>
                </p:cNvPr>
                <p:cNvSpPr>
                  <a:spLocks noChangeShapeType="1"/>
                </p:cNvSpPr>
                <p:nvPr/>
              </p:nvSpPr>
              <p:spPr bwMode="auto">
                <a:xfrm flipH="1">
                  <a:off x="2048" y="2438"/>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68" name="Line 56">
                  <a:extLst>
                    <a:ext uri="{FF2B5EF4-FFF2-40B4-BE49-F238E27FC236}">
                      <a16:creationId xmlns:a16="http://schemas.microsoft.com/office/drawing/2014/main" id="{4B073523-4E25-57A4-6070-4935592C1447}"/>
                    </a:ext>
                  </a:extLst>
                </p:cNvPr>
                <p:cNvSpPr>
                  <a:spLocks noChangeShapeType="1"/>
                </p:cNvSpPr>
                <p:nvPr/>
              </p:nvSpPr>
              <p:spPr bwMode="auto">
                <a:xfrm flipH="1">
                  <a:off x="2948" y="3218"/>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69" name="Line 57">
                  <a:extLst>
                    <a:ext uri="{FF2B5EF4-FFF2-40B4-BE49-F238E27FC236}">
                      <a16:creationId xmlns:a16="http://schemas.microsoft.com/office/drawing/2014/main" id="{720296F6-D781-5B10-963D-7A2D05238208}"/>
                    </a:ext>
                  </a:extLst>
                </p:cNvPr>
                <p:cNvSpPr>
                  <a:spLocks noChangeShapeType="1"/>
                </p:cNvSpPr>
                <p:nvPr/>
              </p:nvSpPr>
              <p:spPr bwMode="auto">
                <a:xfrm>
                  <a:off x="3307" y="2438"/>
                  <a:ext cx="1"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6160" name="Text Box 58">
                <a:extLst>
                  <a:ext uri="{FF2B5EF4-FFF2-40B4-BE49-F238E27FC236}">
                    <a16:creationId xmlns:a16="http://schemas.microsoft.com/office/drawing/2014/main" id="{4D0730BF-A3C1-686A-153E-13919921944E}"/>
                  </a:ext>
                </a:extLst>
              </p:cNvPr>
              <p:cNvSpPr txBox="1">
                <a:spLocks noChangeArrowheads="1"/>
              </p:cNvSpPr>
              <p:nvPr/>
            </p:nvSpPr>
            <p:spPr bwMode="auto">
              <a:xfrm>
                <a:off x="2678" y="4541"/>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e</a:t>
                </a:r>
                <a:endParaRPr lang="en-US" altLang="zh-CN" sz="1800" b="0"/>
              </a:p>
            </p:txBody>
          </p:sp>
          <p:sp>
            <p:nvSpPr>
              <p:cNvPr id="46161" name="Text Box 59">
                <a:extLst>
                  <a:ext uri="{FF2B5EF4-FFF2-40B4-BE49-F238E27FC236}">
                    <a16:creationId xmlns:a16="http://schemas.microsoft.com/office/drawing/2014/main" id="{D00BED6F-CCC2-2CDC-C096-6CF64C59E628}"/>
                  </a:ext>
                </a:extLst>
              </p:cNvPr>
              <p:cNvSpPr txBox="1">
                <a:spLocks noChangeArrowheads="1"/>
              </p:cNvSpPr>
              <p:nvPr/>
            </p:nvSpPr>
            <p:spPr bwMode="auto">
              <a:xfrm>
                <a:off x="2963" y="440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f</a:t>
                </a:r>
                <a:endParaRPr lang="en-US" altLang="zh-CN" sz="1800" b="0"/>
              </a:p>
            </p:txBody>
          </p:sp>
          <p:sp>
            <p:nvSpPr>
              <p:cNvPr id="46162" name="Text Box 60">
                <a:extLst>
                  <a:ext uri="{FF2B5EF4-FFF2-40B4-BE49-F238E27FC236}">
                    <a16:creationId xmlns:a16="http://schemas.microsoft.com/office/drawing/2014/main" id="{95D99864-1E4F-26A0-6A08-F2A9E0139341}"/>
                  </a:ext>
                </a:extLst>
              </p:cNvPr>
              <p:cNvSpPr txBox="1">
                <a:spLocks noChangeArrowheads="1"/>
              </p:cNvSpPr>
              <p:nvPr/>
            </p:nvSpPr>
            <p:spPr bwMode="auto">
              <a:xfrm>
                <a:off x="2318" y="4541"/>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f</a:t>
                </a:r>
                <a:endParaRPr lang="en-US" altLang="zh-CN" sz="1800" b="0"/>
              </a:p>
            </p:txBody>
          </p:sp>
          <p:sp>
            <p:nvSpPr>
              <p:cNvPr id="46163" name="Text Box 61">
                <a:extLst>
                  <a:ext uri="{FF2B5EF4-FFF2-40B4-BE49-F238E27FC236}">
                    <a16:creationId xmlns:a16="http://schemas.microsoft.com/office/drawing/2014/main" id="{7B882032-FEA1-8E9D-71B3-20D7C78C4A1F}"/>
                  </a:ext>
                </a:extLst>
              </p:cNvPr>
              <p:cNvSpPr txBox="1">
                <a:spLocks noChangeArrowheads="1"/>
              </p:cNvSpPr>
              <p:nvPr/>
            </p:nvSpPr>
            <p:spPr bwMode="auto">
              <a:xfrm>
                <a:off x="2408" y="3680"/>
                <a:ext cx="10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e→</a:t>
                </a:r>
                <a:r>
                  <a:rPr lang="en-US" altLang="zh-CN" sz="900" b="0">
                    <a:latin typeface="Times New Roman" panose="02020603050405020304" pitchFamily="18" charset="0"/>
                  </a:rPr>
                  <a:t>{</a:t>
                </a:r>
                <a:r>
                  <a:rPr lang="en-US" altLang="zh-CN" sz="900" b="0" i="1">
                    <a:latin typeface="Times New Roman" panose="02020603050405020304" pitchFamily="18" charset="0"/>
                  </a:rPr>
                  <a:t>f</a:t>
                </a:r>
                <a:r>
                  <a:rPr lang="en-US" altLang="zh-CN" sz="900" b="0">
                    <a:latin typeface="Times New Roman" panose="02020603050405020304" pitchFamily="18" charset="0"/>
                  </a:rPr>
                  <a:t>}</a:t>
                </a:r>
                <a:endParaRPr lang="en-US" altLang="zh-CN" sz="1800" b="0"/>
              </a:p>
            </p:txBody>
          </p:sp>
        </p:grpSp>
        <p:grpSp>
          <p:nvGrpSpPr>
            <p:cNvPr id="46094" name="Group 62">
              <a:extLst>
                <a:ext uri="{FF2B5EF4-FFF2-40B4-BE49-F238E27FC236}">
                  <a16:creationId xmlns:a16="http://schemas.microsoft.com/office/drawing/2014/main" id="{2839CAE6-3703-CA32-F3E2-921CDA3D53B6}"/>
                </a:ext>
              </a:extLst>
            </p:cNvPr>
            <p:cNvGrpSpPr>
              <a:grpSpLocks/>
            </p:cNvGrpSpPr>
            <p:nvPr/>
          </p:nvGrpSpPr>
          <p:grpSpPr bwMode="auto">
            <a:xfrm>
              <a:off x="4313" y="3710"/>
              <a:ext cx="1515" cy="1578"/>
              <a:chOff x="4313" y="3710"/>
              <a:chExt cx="1515" cy="1578"/>
            </a:xfrm>
          </p:grpSpPr>
          <p:grpSp>
            <p:nvGrpSpPr>
              <p:cNvPr id="46146" name="Group 63">
                <a:extLst>
                  <a:ext uri="{FF2B5EF4-FFF2-40B4-BE49-F238E27FC236}">
                    <a16:creationId xmlns:a16="http://schemas.microsoft.com/office/drawing/2014/main" id="{9EB58B41-059B-0D37-21A7-EF5313D12D12}"/>
                  </a:ext>
                </a:extLst>
              </p:cNvPr>
              <p:cNvGrpSpPr>
                <a:grpSpLocks/>
              </p:cNvGrpSpPr>
              <p:nvPr/>
            </p:nvGrpSpPr>
            <p:grpSpPr bwMode="auto">
              <a:xfrm>
                <a:off x="4313" y="4072"/>
                <a:ext cx="1260" cy="1093"/>
                <a:chOff x="2048" y="2437"/>
                <a:chExt cx="1260" cy="1093"/>
              </a:xfrm>
            </p:grpSpPr>
            <p:sp>
              <p:nvSpPr>
                <p:cNvPr id="46153" name="Rectangle 64">
                  <a:extLst>
                    <a:ext uri="{FF2B5EF4-FFF2-40B4-BE49-F238E27FC236}">
                      <a16:creationId xmlns:a16="http://schemas.microsoft.com/office/drawing/2014/main" id="{86EA2620-C4BF-DB0C-CD39-F324C4936BC5}"/>
                    </a:ext>
                  </a:extLst>
                </p:cNvPr>
                <p:cNvSpPr>
                  <a:spLocks noChangeArrowheads="1"/>
                </p:cNvSpPr>
                <p:nvPr/>
              </p:nvSpPr>
              <p:spPr bwMode="auto">
                <a:xfrm>
                  <a:off x="2048" y="2750"/>
                  <a:ext cx="900" cy="7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6154" name="Line 65">
                  <a:extLst>
                    <a:ext uri="{FF2B5EF4-FFF2-40B4-BE49-F238E27FC236}">
                      <a16:creationId xmlns:a16="http://schemas.microsoft.com/office/drawing/2014/main" id="{7BB85B30-FBE8-16B0-CC89-28F765ADE01E}"/>
                    </a:ext>
                  </a:extLst>
                </p:cNvPr>
                <p:cNvSpPr>
                  <a:spLocks noChangeShapeType="1"/>
                </p:cNvSpPr>
                <p:nvPr/>
              </p:nvSpPr>
              <p:spPr bwMode="auto">
                <a:xfrm>
                  <a:off x="2408" y="2437"/>
                  <a:ext cx="90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55" name="Line 66">
                  <a:extLst>
                    <a:ext uri="{FF2B5EF4-FFF2-40B4-BE49-F238E27FC236}">
                      <a16:creationId xmlns:a16="http://schemas.microsoft.com/office/drawing/2014/main" id="{972D26A8-CF30-77FC-2CF6-E889D02AA64F}"/>
                    </a:ext>
                  </a:extLst>
                </p:cNvPr>
                <p:cNvSpPr>
                  <a:spLocks noChangeShapeType="1"/>
                </p:cNvSpPr>
                <p:nvPr/>
              </p:nvSpPr>
              <p:spPr bwMode="auto">
                <a:xfrm flipH="1">
                  <a:off x="2948" y="2438"/>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56" name="Line 67">
                  <a:extLst>
                    <a:ext uri="{FF2B5EF4-FFF2-40B4-BE49-F238E27FC236}">
                      <a16:creationId xmlns:a16="http://schemas.microsoft.com/office/drawing/2014/main" id="{CD92345E-7D0A-38EF-2481-C8AFE5B8D6F9}"/>
                    </a:ext>
                  </a:extLst>
                </p:cNvPr>
                <p:cNvSpPr>
                  <a:spLocks noChangeShapeType="1"/>
                </p:cNvSpPr>
                <p:nvPr/>
              </p:nvSpPr>
              <p:spPr bwMode="auto">
                <a:xfrm flipH="1">
                  <a:off x="2048" y="2438"/>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57" name="Line 68">
                  <a:extLst>
                    <a:ext uri="{FF2B5EF4-FFF2-40B4-BE49-F238E27FC236}">
                      <a16:creationId xmlns:a16="http://schemas.microsoft.com/office/drawing/2014/main" id="{1CB8E759-31ED-88A3-26EB-A4B2E736AD7A}"/>
                    </a:ext>
                  </a:extLst>
                </p:cNvPr>
                <p:cNvSpPr>
                  <a:spLocks noChangeShapeType="1"/>
                </p:cNvSpPr>
                <p:nvPr/>
              </p:nvSpPr>
              <p:spPr bwMode="auto">
                <a:xfrm flipH="1">
                  <a:off x="2948" y="3218"/>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58" name="Line 69">
                  <a:extLst>
                    <a:ext uri="{FF2B5EF4-FFF2-40B4-BE49-F238E27FC236}">
                      <a16:creationId xmlns:a16="http://schemas.microsoft.com/office/drawing/2014/main" id="{B372F89F-65EC-DB11-9068-0958AE9DB662}"/>
                    </a:ext>
                  </a:extLst>
                </p:cNvPr>
                <p:cNvSpPr>
                  <a:spLocks noChangeShapeType="1"/>
                </p:cNvSpPr>
                <p:nvPr/>
              </p:nvSpPr>
              <p:spPr bwMode="auto">
                <a:xfrm>
                  <a:off x="3307" y="2438"/>
                  <a:ext cx="1"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6147" name="Text Box 70">
                <a:extLst>
                  <a:ext uri="{FF2B5EF4-FFF2-40B4-BE49-F238E27FC236}">
                    <a16:creationId xmlns:a16="http://schemas.microsoft.com/office/drawing/2014/main" id="{3932DB6E-EC97-8228-7456-7B6B579FF800}"/>
                  </a:ext>
                </a:extLst>
              </p:cNvPr>
              <p:cNvSpPr txBox="1">
                <a:spLocks noChangeArrowheads="1"/>
              </p:cNvSpPr>
              <p:nvPr/>
            </p:nvSpPr>
            <p:spPr bwMode="auto">
              <a:xfrm>
                <a:off x="4928" y="4481"/>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e</a:t>
                </a:r>
                <a:endParaRPr lang="en-US" altLang="zh-CN" sz="1800" b="0"/>
              </a:p>
            </p:txBody>
          </p:sp>
          <p:sp>
            <p:nvSpPr>
              <p:cNvPr id="46148" name="Text Box 71">
                <a:extLst>
                  <a:ext uri="{FF2B5EF4-FFF2-40B4-BE49-F238E27FC236}">
                    <a16:creationId xmlns:a16="http://schemas.microsoft.com/office/drawing/2014/main" id="{00223203-8632-933B-EB4A-99E898B2A8D2}"/>
                  </a:ext>
                </a:extLst>
              </p:cNvPr>
              <p:cNvSpPr txBox="1">
                <a:spLocks noChangeArrowheads="1"/>
              </p:cNvSpPr>
              <p:nvPr/>
            </p:nvSpPr>
            <p:spPr bwMode="auto">
              <a:xfrm>
                <a:off x="5288" y="4778"/>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  e</a:t>
                </a:r>
                <a:endParaRPr lang="en-US" altLang="zh-CN" sz="1800" b="0"/>
              </a:p>
            </p:txBody>
          </p:sp>
          <p:sp>
            <p:nvSpPr>
              <p:cNvPr id="46149" name="Text Box 72">
                <a:extLst>
                  <a:ext uri="{FF2B5EF4-FFF2-40B4-BE49-F238E27FC236}">
                    <a16:creationId xmlns:a16="http://schemas.microsoft.com/office/drawing/2014/main" id="{9FB486B0-89E6-5A7E-7E41-2CABF969BAB7}"/>
                  </a:ext>
                </a:extLst>
              </p:cNvPr>
              <p:cNvSpPr txBox="1">
                <a:spLocks noChangeArrowheads="1"/>
              </p:cNvSpPr>
              <p:nvPr/>
            </p:nvSpPr>
            <p:spPr bwMode="auto">
              <a:xfrm>
                <a:off x="4583" y="482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e</a:t>
                </a:r>
                <a:endParaRPr lang="en-US" altLang="zh-CN" sz="1800" b="0"/>
              </a:p>
            </p:txBody>
          </p:sp>
          <p:sp>
            <p:nvSpPr>
              <p:cNvPr id="46150" name="Text Box 73">
                <a:extLst>
                  <a:ext uri="{FF2B5EF4-FFF2-40B4-BE49-F238E27FC236}">
                    <a16:creationId xmlns:a16="http://schemas.microsoft.com/office/drawing/2014/main" id="{CB7887E9-3962-EA6B-B351-F140BC0E2D32}"/>
                  </a:ext>
                </a:extLst>
              </p:cNvPr>
              <p:cNvSpPr txBox="1">
                <a:spLocks noChangeArrowheads="1"/>
              </p:cNvSpPr>
              <p:nvPr/>
            </p:nvSpPr>
            <p:spPr bwMode="auto">
              <a:xfrm>
                <a:off x="4613" y="4043"/>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e</a:t>
                </a:r>
                <a:endParaRPr lang="en-US" altLang="zh-CN" sz="1800" b="0"/>
              </a:p>
            </p:txBody>
          </p:sp>
          <p:sp>
            <p:nvSpPr>
              <p:cNvPr id="46151" name="Text Box 74">
                <a:extLst>
                  <a:ext uri="{FF2B5EF4-FFF2-40B4-BE49-F238E27FC236}">
                    <a16:creationId xmlns:a16="http://schemas.microsoft.com/office/drawing/2014/main" id="{FBC8EB2C-A98A-B0B3-0F3E-FBA03F8637A7}"/>
                  </a:ext>
                </a:extLst>
              </p:cNvPr>
              <p:cNvSpPr txBox="1">
                <a:spLocks noChangeArrowheads="1"/>
              </p:cNvSpPr>
              <p:nvPr/>
            </p:nvSpPr>
            <p:spPr bwMode="auto">
              <a:xfrm>
                <a:off x="5108" y="3968"/>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e</a:t>
                </a:r>
                <a:endParaRPr lang="en-US" altLang="zh-CN" sz="1800" b="0"/>
              </a:p>
            </p:txBody>
          </p:sp>
          <p:sp>
            <p:nvSpPr>
              <p:cNvPr id="46152" name="Text Box 75">
                <a:extLst>
                  <a:ext uri="{FF2B5EF4-FFF2-40B4-BE49-F238E27FC236}">
                    <a16:creationId xmlns:a16="http://schemas.microsoft.com/office/drawing/2014/main" id="{CC3D4E12-82A0-8070-8F5C-6CEA52ECCD43}"/>
                  </a:ext>
                </a:extLst>
              </p:cNvPr>
              <p:cNvSpPr txBox="1">
                <a:spLocks noChangeArrowheads="1"/>
              </p:cNvSpPr>
              <p:nvPr/>
            </p:nvSpPr>
            <p:spPr bwMode="auto">
              <a:xfrm>
                <a:off x="4703" y="3710"/>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e→</a:t>
                </a:r>
                <a:r>
                  <a:rPr lang="en-US" altLang="zh-CN" sz="900" b="0">
                    <a:latin typeface="Times New Roman" panose="02020603050405020304" pitchFamily="18" charset="0"/>
                  </a:rPr>
                  <a:t>{</a:t>
                </a:r>
                <a:r>
                  <a:rPr lang="en-US" altLang="zh-CN" sz="900" b="0" i="1">
                    <a:latin typeface="Times New Roman" panose="02020603050405020304" pitchFamily="18" charset="0"/>
                  </a:rPr>
                  <a:t> e</a:t>
                </a:r>
                <a:r>
                  <a:rPr lang="en-US" altLang="zh-CN" sz="900" b="0">
                    <a:latin typeface="Times New Roman" panose="02020603050405020304" pitchFamily="18" charset="0"/>
                  </a:rPr>
                  <a:t>}</a:t>
                </a:r>
                <a:endParaRPr lang="en-US" altLang="zh-CN" sz="1800" b="0"/>
              </a:p>
            </p:txBody>
          </p:sp>
        </p:grpSp>
        <p:grpSp>
          <p:nvGrpSpPr>
            <p:cNvPr id="46095" name="Group 76">
              <a:extLst>
                <a:ext uri="{FF2B5EF4-FFF2-40B4-BE49-F238E27FC236}">
                  <a16:creationId xmlns:a16="http://schemas.microsoft.com/office/drawing/2014/main" id="{56E573FC-48AA-8C06-4DA7-A2602CCA5D06}"/>
                </a:ext>
              </a:extLst>
            </p:cNvPr>
            <p:cNvGrpSpPr>
              <a:grpSpLocks/>
            </p:cNvGrpSpPr>
            <p:nvPr/>
          </p:nvGrpSpPr>
          <p:grpSpPr bwMode="auto">
            <a:xfrm>
              <a:off x="6713" y="3695"/>
              <a:ext cx="1260" cy="1782"/>
              <a:chOff x="6713" y="3695"/>
              <a:chExt cx="1260" cy="1782"/>
            </a:xfrm>
          </p:grpSpPr>
          <p:grpSp>
            <p:nvGrpSpPr>
              <p:cNvPr id="46135" name="Group 77">
                <a:extLst>
                  <a:ext uri="{FF2B5EF4-FFF2-40B4-BE49-F238E27FC236}">
                    <a16:creationId xmlns:a16="http://schemas.microsoft.com/office/drawing/2014/main" id="{573C101C-D541-7C75-3665-8DC5B1E38D82}"/>
                  </a:ext>
                </a:extLst>
              </p:cNvPr>
              <p:cNvGrpSpPr>
                <a:grpSpLocks/>
              </p:cNvGrpSpPr>
              <p:nvPr/>
            </p:nvGrpSpPr>
            <p:grpSpPr bwMode="auto">
              <a:xfrm>
                <a:off x="6713" y="4072"/>
                <a:ext cx="1260" cy="1093"/>
                <a:chOff x="2048" y="2437"/>
                <a:chExt cx="1260" cy="1093"/>
              </a:xfrm>
            </p:grpSpPr>
            <p:sp>
              <p:nvSpPr>
                <p:cNvPr id="46140" name="Rectangle 78">
                  <a:extLst>
                    <a:ext uri="{FF2B5EF4-FFF2-40B4-BE49-F238E27FC236}">
                      <a16:creationId xmlns:a16="http://schemas.microsoft.com/office/drawing/2014/main" id="{4347148A-030A-0F33-279A-EF6412B885D3}"/>
                    </a:ext>
                  </a:extLst>
                </p:cNvPr>
                <p:cNvSpPr>
                  <a:spLocks noChangeArrowheads="1"/>
                </p:cNvSpPr>
                <p:nvPr/>
              </p:nvSpPr>
              <p:spPr bwMode="auto">
                <a:xfrm>
                  <a:off x="2048" y="2750"/>
                  <a:ext cx="900" cy="7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6141" name="Line 79">
                  <a:extLst>
                    <a:ext uri="{FF2B5EF4-FFF2-40B4-BE49-F238E27FC236}">
                      <a16:creationId xmlns:a16="http://schemas.microsoft.com/office/drawing/2014/main" id="{AED0612B-4CC2-0666-1697-ADB1695AE30E}"/>
                    </a:ext>
                  </a:extLst>
                </p:cNvPr>
                <p:cNvSpPr>
                  <a:spLocks noChangeShapeType="1"/>
                </p:cNvSpPr>
                <p:nvPr/>
              </p:nvSpPr>
              <p:spPr bwMode="auto">
                <a:xfrm>
                  <a:off x="2408" y="2437"/>
                  <a:ext cx="90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42" name="Line 80">
                  <a:extLst>
                    <a:ext uri="{FF2B5EF4-FFF2-40B4-BE49-F238E27FC236}">
                      <a16:creationId xmlns:a16="http://schemas.microsoft.com/office/drawing/2014/main" id="{36D438DF-6D0B-0D93-DD4E-46F011FFAC9E}"/>
                    </a:ext>
                  </a:extLst>
                </p:cNvPr>
                <p:cNvSpPr>
                  <a:spLocks noChangeShapeType="1"/>
                </p:cNvSpPr>
                <p:nvPr/>
              </p:nvSpPr>
              <p:spPr bwMode="auto">
                <a:xfrm flipH="1">
                  <a:off x="2948" y="2438"/>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43" name="Line 81">
                  <a:extLst>
                    <a:ext uri="{FF2B5EF4-FFF2-40B4-BE49-F238E27FC236}">
                      <a16:creationId xmlns:a16="http://schemas.microsoft.com/office/drawing/2014/main" id="{54094699-EC30-B634-D231-C44C2D4E7F84}"/>
                    </a:ext>
                  </a:extLst>
                </p:cNvPr>
                <p:cNvSpPr>
                  <a:spLocks noChangeShapeType="1"/>
                </p:cNvSpPr>
                <p:nvPr/>
              </p:nvSpPr>
              <p:spPr bwMode="auto">
                <a:xfrm flipH="1">
                  <a:off x="2048" y="2438"/>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44" name="Line 82">
                  <a:extLst>
                    <a:ext uri="{FF2B5EF4-FFF2-40B4-BE49-F238E27FC236}">
                      <a16:creationId xmlns:a16="http://schemas.microsoft.com/office/drawing/2014/main" id="{16D4A0EB-A63B-8F46-3296-3AF1804E9987}"/>
                    </a:ext>
                  </a:extLst>
                </p:cNvPr>
                <p:cNvSpPr>
                  <a:spLocks noChangeShapeType="1"/>
                </p:cNvSpPr>
                <p:nvPr/>
              </p:nvSpPr>
              <p:spPr bwMode="auto">
                <a:xfrm flipH="1">
                  <a:off x="2948" y="3218"/>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45" name="Line 83">
                  <a:extLst>
                    <a:ext uri="{FF2B5EF4-FFF2-40B4-BE49-F238E27FC236}">
                      <a16:creationId xmlns:a16="http://schemas.microsoft.com/office/drawing/2014/main" id="{B386EB77-96DE-804E-DA26-4942C6BBE23F}"/>
                    </a:ext>
                  </a:extLst>
                </p:cNvPr>
                <p:cNvSpPr>
                  <a:spLocks noChangeShapeType="1"/>
                </p:cNvSpPr>
                <p:nvPr/>
              </p:nvSpPr>
              <p:spPr bwMode="auto">
                <a:xfrm>
                  <a:off x="3307" y="2438"/>
                  <a:ext cx="1"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6136" name="Text Box 84">
                <a:extLst>
                  <a:ext uri="{FF2B5EF4-FFF2-40B4-BE49-F238E27FC236}">
                    <a16:creationId xmlns:a16="http://schemas.microsoft.com/office/drawing/2014/main" id="{A6367C2B-1C84-E786-D1B8-205A8590431C}"/>
                  </a:ext>
                </a:extLst>
              </p:cNvPr>
              <p:cNvSpPr txBox="1">
                <a:spLocks noChangeArrowheads="1"/>
              </p:cNvSpPr>
              <p:nvPr/>
            </p:nvSpPr>
            <p:spPr bwMode="auto">
              <a:xfrm>
                <a:off x="7343" y="449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e</a:t>
                </a:r>
                <a:endParaRPr lang="en-US" altLang="zh-CN" sz="1800" b="0"/>
              </a:p>
            </p:txBody>
          </p:sp>
          <p:sp>
            <p:nvSpPr>
              <p:cNvPr id="46137" name="Text Box 85">
                <a:extLst>
                  <a:ext uri="{FF2B5EF4-FFF2-40B4-BE49-F238E27FC236}">
                    <a16:creationId xmlns:a16="http://schemas.microsoft.com/office/drawing/2014/main" id="{207BE15E-D5DA-9FBF-6977-4CAAC43E437D}"/>
                  </a:ext>
                </a:extLst>
              </p:cNvPr>
              <p:cNvSpPr txBox="1">
                <a:spLocks noChangeArrowheads="1"/>
              </p:cNvSpPr>
              <p:nvPr/>
            </p:nvSpPr>
            <p:spPr bwMode="auto">
              <a:xfrm>
                <a:off x="7403" y="404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v</a:t>
                </a:r>
                <a:endParaRPr lang="en-US" altLang="zh-CN" sz="1800" b="0"/>
              </a:p>
            </p:txBody>
          </p:sp>
          <p:sp>
            <p:nvSpPr>
              <p:cNvPr id="46138" name="Text Box 86">
                <a:extLst>
                  <a:ext uri="{FF2B5EF4-FFF2-40B4-BE49-F238E27FC236}">
                    <a16:creationId xmlns:a16="http://schemas.microsoft.com/office/drawing/2014/main" id="{B2CEEF9D-17B7-D2A3-D08D-2599A03287ED}"/>
                  </a:ext>
                </a:extLst>
              </p:cNvPr>
              <p:cNvSpPr txBox="1">
                <a:spLocks noChangeArrowheads="1"/>
              </p:cNvSpPr>
              <p:nvPr/>
            </p:nvSpPr>
            <p:spPr bwMode="auto">
              <a:xfrm>
                <a:off x="7403" y="5009"/>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    v</a:t>
                </a:r>
                <a:endParaRPr lang="en-US" altLang="zh-CN" sz="1800" b="0"/>
              </a:p>
            </p:txBody>
          </p:sp>
          <p:sp>
            <p:nvSpPr>
              <p:cNvPr id="46139" name="Text Box 87">
                <a:extLst>
                  <a:ext uri="{FF2B5EF4-FFF2-40B4-BE49-F238E27FC236}">
                    <a16:creationId xmlns:a16="http://schemas.microsoft.com/office/drawing/2014/main" id="{3AA5A613-1782-B656-5131-B10E23B0C8C6}"/>
                  </a:ext>
                </a:extLst>
              </p:cNvPr>
              <p:cNvSpPr txBox="1">
                <a:spLocks noChangeArrowheads="1"/>
              </p:cNvSpPr>
              <p:nvPr/>
            </p:nvSpPr>
            <p:spPr bwMode="auto">
              <a:xfrm>
                <a:off x="7088" y="3695"/>
                <a:ext cx="88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e→</a:t>
                </a:r>
                <a:r>
                  <a:rPr lang="en-US" altLang="zh-CN" sz="900" b="0">
                    <a:latin typeface="Times New Roman" panose="02020603050405020304" pitchFamily="18" charset="0"/>
                  </a:rPr>
                  <a:t>{</a:t>
                </a:r>
                <a:r>
                  <a:rPr lang="en-US" altLang="zh-CN" sz="900" b="0" i="1">
                    <a:latin typeface="Times New Roman" panose="02020603050405020304" pitchFamily="18" charset="0"/>
                  </a:rPr>
                  <a:t>v</a:t>
                </a:r>
                <a:r>
                  <a:rPr lang="en-US" altLang="zh-CN" sz="900" b="0">
                    <a:latin typeface="Times New Roman" panose="02020603050405020304" pitchFamily="18" charset="0"/>
                  </a:rPr>
                  <a:t>}</a:t>
                </a:r>
              </a:p>
              <a:p>
                <a:pPr algn="just" eaLnBrk="1" hangingPunct="1">
                  <a:spcBef>
                    <a:spcPct val="0"/>
                  </a:spcBef>
                  <a:buClrTx/>
                  <a:buSzTx/>
                  <a:buFontTx/>
                  <a:buNone/>
                </a:pPr>
                <a:endParaRPr lang="en-US" altLang="zh-CN" sz="1800" b="0"/>
              </a:p>
            </p:txBody>
          </p:sp>
        </p:grpSp>
        <p:grpSp>
          <p:nvGrpSpPr>
            <p:cNvPr id="46096" name="Group 88">
              <a:extLst>
                <a:ext uri="{FF2B5EF4-FFF2-40B4-BE49-F238E27FC236}">
                  <a16:creationId xmlns:a16="http://schemas.microsoft.com/office/drawing/2014/main" id="{60C75470-C42E-614A-9DAE-F77F667DAE9D}"/>
                </a:ext>
              </a:extLst>
            </p:cNvPr>
            <p:cNvGrpSpPr>
              <a:grpSpLocks/>
            </p:cNvGrpSpPr>
            <p:nvPr/>
          </p:nvGrpSpPr>
          <p:grpSpPr bwMode="auto">
            <a:xfrm>
              <a:off x="2048" y="5477"/>
              <a:ext cx="1455" cy="1485"/>
              <a:chOff x="2048" y="5477"/>
              <a:chExt cx="1455" cy="1485"/>
            </a:xfrm>
          </p:grpSpPr>
          <p:grpSp>
            <p:nvGrpSpPr>
              <p:cNvPr id="46123" name="Group 89">
                <a:extLst>
                  <a:ext uri="{FF2B5EF4-FFF2-40B4-BE49-F238E27FC236}">
                    <a16:creationId xmlns:a16="http://schemas.microsoft.com/office/drawing/2014/main" id="{FE5A7081-BD28-E421-7507-CD9E3060FA70}"/>
                  </a:ext>
                </a:extLst>
              </p:cNvPr>
              <p:cNvGrpSpPr>
                <a:grpSpLocks/>
              </p:cNvGrpSpPr>
              <p:nvPr/>
            </p:nvGrpSpPr>
            <p:grpSpPr bwMode="auto">
              <a:xfrm>
                <a:off x="2048" y="5869"/>
                <a:ext cx="1260" cy="1093"/>
                <a:chOff x="2048" y="2437"/>
                <a:chExt cx="1260" cy="1093"/>
              </a:xfrm>
            </p:grpSpPr>
            <p:sp>
              <p:nvSpPr>
                <p:cNvPr id="46129" name="Rectangle 90">
                  <a:extLst>
                    <a:ext uri="{FF2B5EF4-FFF2-40B4-BE49-F238E27FC236}">
                      <a16:creationId xmlns:a16="http://schemas.microsoft.com/office/drawing/2014/main" id="{8045B6E6-62C0-3D13-AD42-6B3ACA4ACEEA}"/>
                    </a:ext>
                  </a:extLst>
                </p:cNvPr>
                <p:cNvSpPr>
                  <a:spLocks noChangeArrowheads="1"/>
                </p:cNvSpPr>
                <p:nvPr/>
              </p:nvSpPr>
              <p:spPr bwMode="auto">
                <a:xfrm>
                  <a:off x="2048" y="2750"/>
                  <a:ext cx="900" cy="7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6130" name="Line 91">
                  <a:extLst>
                    <a:ext uri="{FF2B5EF4-FFF2-40B4-BE49-F238E27FC236}">
                      <a16:creationId xmlns:a16="http://schemas.microsoft.com/office/drawing/2014/main" id="{A472E934-CA1C-7E7D-035B-DF0AC6C3CA21}"/>
                    </a:ext>
                  </a:extLst>
                </p:cNvPr>
                <p:cNvSpPr>
                  <a:spLocks noChangeShapeType="1"/>
                </p:cNvSpPr>
                <p:nvPr/>
              </p:nvSpPr>
              <p:spPr bwMode="auto">
                <a:xfrm>
                  <a:off x="2408" y="2437"/>
                  <a:ext cx="90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31" name="Line 92">
                  <a:extLst>
                    <a:ext uri="{FF2B5EF4-FFF2-40B4-BE49-F238E27FC236}">
                      <a16:creationId xmlns:a16="http://schemas.microsoft.com/office/drawing/2014/main" id="{3F65DE2A-F724-81D2-F432-5C7B7EFB7137}"/>
                    </a:ext>
                  </a:extLst>
                </p:cNvPr>
                <p:cNvSpPr>
                  <a:spLocks noChangeShapeType="1"/>
                </p:cNvSpPr>
                <p:nvPr/>
              </p:nvSpPr>
              <p:spPr bwMode="auto">
                <a:xfrm flipH="1">
                  <a:off x="2948" y="2438"/>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32" name="Line 93">
                  <a:extLst>
                    <a:ext uri="{FF2B5EF4-FFF2-40B4-BE49-F238E27FC236}">
                      <a16:creationId xmlns:a16="http://schemas.microsoft.com/office/drawing/2014/main" id="{91F1FA06-1AC3-41E9-E50A-99DDA106CD24}"/>
                    </a:ext>
                  </a:extLst>
                </p:cNvPr>
                <p:cNvSpPr>
                  <a:spLocks noChangeShapeType="1"/>
                </p:cNvSpPr>
                <p:nvPr/>
              </p:nvSpPr>
              <p:spPr bwMode="auto">
                <a:xfrm flipH="1">
                  <a:off x="2048" y="2438"/>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33" name="Line 94">
                  <a:extLst>
                    <a:ext uri="{FF2B5EF4-FFF2-40B4-BE49-F238E27FC236}">
                      <a16:creationId xmlns:a16="http://schemas.microsoft.com/office/drawing/2014/main" id="{48AC5F33-A632-C026-3B71-022824D4BF59}"/>
                    </a:ext>
                  </a:extLst>
                </p:cNvPr>
                <p:cNvSpPr>
                  <a:spLocks noChangeShapeType="1"/>
                </p:cNvSpPr>
                <p:nvPr/>
              </p:nvSpPr>
              <p:spPr bwMode="auto">
                <a:xfrm flipH="1">
                  <a:off x="2948" y="3218"/>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34" name="Line 95">
                  <a:extLst>
                    <a:ext uri="{FF2B5EF4-FFF2-40B4-BE49-F238E27FC236}">
                      <a16:creationId xmlns:a16="http://schemas.microsoft.com/office/drawing/2014/main" id="{628B2DE3-C68C-789D-651E-FBB7B9BCE711}"/>
                    </a:ext>
                  </a:extLst>
                </p:cNvPr>
                <p:cNvSpPr>
                  <a:spLocks noChangeShapeType="1"/>
                </p:cNvSpPr>
                <p:nvPr/>
              </p:nvSpPr>
              <p:spPr bwMode="auto">
                <a:xfrm>
                  <a:off x="3307" y="2438"/>
                  <a:ext cx="1"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6124" name="Text Box 96">
                <a:extLst>
                  <a:ext uri="{FF2B5EF4-FFF2-40B4-BE49-F238E27FC236}">
                    <a16:creationId xmlns:a16="http://schemas.microsoft.com/office/drawing/2014/main" id="{AE5BCF4B-12C2-DA75-DC72-D9FBA075AC91}"/>
                  </a:ext>
                </a:extLst>
              </p:cNvPr>
              <p:cNvSpPr txBox="1">
                <a:spLocks noChangeArrowheads="1"/>
              </p:cNvSpPr>
              <p:nvPr/>
            </p:nvSpPr>
            <p:spPr bwMode="auto">
              <a:xfrm>
                <a:off x="2618" y="602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v</a:t>
                </a:r>
                <a:endParaRPr lang="en-US" altLang="zh-CN" sz="1800" b="0"/>
              </a:p>
            </p:txBody>
          </p:sp>
          <p:sp>
            <p:nvSpPr>
              <p:cNvPr id="46125" name="Text Box 97">
                <a:extLst>
                  <a:ext uri="{FF2B5EF4-FFF2-40B4-BE49-F238E27FC236}">
                    <a16:creationId xmlns:a16="http://schemas.microsoft.com/office/drawing/2014/main" id="{BDD5936B-2EE1-8BD4-7AC6-1B0C2EFF0F68}"/>
                  </a:ext>
                </a:extLst>
              </p:cNvPr>
              <p:cNvSpPr txBox="1">
                <a:spLocks noChangeArrowheads="1"/>
              </p:cNvSpPr>
              <p:nvPr/>
            </p:nvSpPr>
            <p:spPr bwMode="auto">
              <a:xfrm>
                <a:off x="2963" y="6197"/>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f</a:t>
                </a:r>
                <a:endParaRPr lang="en-US" altLang="zh-CN" sz="1800" b="0"/>
              </a:p>
            </p:txBody>
          </p:sp>
          <p:sp>
            <p:nvSpPr>
              <p:cNvPr id="46126" name="Text Box 98">
                <a:extLst>
                  <a:ext uri="{FF2B5EF4-FFF2-40B4-BE49-F238E27FC236}">
                    <a16:creationId xmlns:a16="http://schemas.microsoft.com/office/drawing/2014/main" id="{F8A75D27-70B6-AAFE-BD78-2E70CE0DC140}"/>
                  </a:ext>
                </a:extLst>
              </p:cNvPr>
              <p:cNvSpPr txBox="1">
                <a:spLocks noChangeArrowheads="1"/>
              </p:cNvSpPr>
              <p:nvPr/>
            </p:nvSpPr>
            <p:spPr bwMode="auto">
              <a:xfrm>
                <a:off x="2393" y="6338"/>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f</a:t>
                </a:r>
                <a:endParaRPr lang="en-US" altLang="zh-CN" sz="1800" b="0"/>
              </a:p>
            </p:txBody>
          </p:sp>
          <p:sp>
            <p:nvSpPr>
              <p:cNvPr id="46127" name="Text Box 99">
                <a:extLst>
                  <a:ext uri="{FF2B5EF4-FFF2-40B4-BE49-F238E27FC236}">
                    <a16:creationId xmlns:a16="http://schemas.microsoft.com/office/drawing/2014/main" id="{3F9CFCF8-0478-020A-6546-3107642EDA56}"/>
                  </a:ext>
                </a:extLst>
              </p:cNvPr>
              <p:cNvSpPr txBox="1">
                <a:spLocks noChangeArrowheads="1"/>
              </p:cNvSpPr>
              <p:nvPr/>
            </p:nvSpPr>
            <p:spPr bwMode="auto">
              <a:xfrm>
                <a:off x="2588" y="578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f</a:t>
                </a:r>
                <a:endParaRPr lang="en-US" altLang="zh-CN" sz="1800" b="0"/>
              </a:p>
            </p:txBody>
          </p:sp>
          <p:sp>
            <p:nvSpPr>
              <p:cNvPr id="46128" name="Text Box 100">
                <a:extLst>
                  <a:ext uri="{FF2B5EF4-FFF2-40B4-BE49-F238E27FC236}">
                    <a16:creationId xmlns:a16="http://schemas.microsoft.com/office/drawing/2014/main" id="{15BE0B14-ABAB-5F71-2759-AA04CC92D1E0}"/>
                  </a:ext>
                </a:extLst>
              </p:cNvPr>
              <p:cNvSpPr txBox="1">
                <a:spLocks noChangeArrowheads="1"/>
              </p:cNvSpPr>
              <p:nvPr/>
            </p:nvSpPr>
            <p:spPr bwMode="auto">
              <a:xfrm>
                <a:off x="2423" y="5477"/>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v→</a:t>
                </a:r>
                <a:r>
                  <a:rPr lang="en-US" altLang="zh-CN" sz="900" b="0">
                    <a:latin typeface="Times New Roman" panose="02020603050405020304" pitchFamily="18" charset="0"/>
                  </a:rPr>
                  <a:t>{</a:t>
                </a:r>
                <a:r>
                  <a:rPr lang="en-US" altLang="zh-CN" sz="900" b="0" i="1">
                    <a:latin typeface="Times New Roman" panose="02020603050405020304" pitchFamily="18" charset="0"/>
                  </a:rPr>
                  <a:t>f</a:t>
                </a:r>
                <a:r>
                  <a:rPr lang="en-US" altLang="zh-CN" sz="900" b="0">
                    <a:latin typeface="Times New Roman" panose="02020603050405020304" pitchFamily="18" charset="0"/>
                  </a:rPr>
                  <a:t>}</a:t>
                </a:r>
              </a:p>
              <a:p>
                <a:pPr eaLnBrk="1" hangingPunct="1">
                  <a:spcBef>
                    <a:spcPct val="0"/>
                  </a:spcBef>
                  <a:buClrTx/>
                  <a:buSzTx/>
                  <a:buFontTx/>
                  <a:buNone/>
                </a:pPr>
                <a:endParaRPr lang="en-US" altLang="zh-CN" sz="1800" b="0"/>
              </a:p>
            </p:txBody>
          </p:sp>
        </p:grpSp>
        <p:grpSp>
          <p:nvGrpSpPr>
            <p:cNvPr id="46097" name="Group 101">
              <a:extLst>
                <a:ext uri="{FF2B5EF4-FFF2-40B4-BE49-F238E27FC236}">
                  <a16:creationId xmlns:a16="http://schemas.microsoft.com/office/drawing/2014/main" id="{E7FAC44A-E8D6-C4D6-79B0-CEE1D9C50C35}"/>
                </a:ext>
              </a:extLst>
            </p:cNvPr>
            <p:cNvGrpSpPr>
              <a:grpSpLocks/>
            </p:cNvGrpSpPr>
            <p:nvPr/>
          </p:nvGrpSpPr>
          <p:grpSpPr bwMode="auto">
            <a:xfrm>
              <a:off x="4313" y="5492"/>
              <a:ext cx="1440" cy="1470"/>
              <a:chOff x="4313" y="5492"/>
              <a:chExt cx="1440" cy="1470"/>
            </a:xfrm>
          </p:grpSpPr>
          <p:grpSp>
            <p:nvGrpSpPr>
              <p:cNvPr id="46111" name="Group 102">
                <a:extLst>
                  <a:ext uri="{FF2B5EF4-FFF2-40B4-BE49-F238E27FC236}">
                    <a16:creationId xmlns:a16="http://schemas.microsoft.com/office/drawing/2014/main" id="{8AE33DA7-667C-37D2-3E03-6B4AF342A92B}"/>
                  </a:ext>
                </a:extLst>
              </p:cNvPr>
              <p:cNvGrpSpPr>
                <a:grpSpLocks/>
              </p:cNvGrpSpPr>
              <p:nvPr/>
            </p:nvGrpSpPr>
            <p:grpSpPr bwMode="auto">
              <a:xfrm>
                <a:off x="4313" y="5869"/>
                <a:ext cx="1260" cy="1093"/>
                <a:chOff x="2048" y="2437"/>
                <a:chExt cx="1260" cy="1093"/>
              </a:xfrm>
            </p:grpSpPr>
            <p:sp>
              <p:nvSpPr>
                <p:cNvPr id="46117" name="Rectangle 103">
                  <a:extLst>
                    <a:ext uri="{FF2B5EF4-FFF2-40B4-BE49-F238E27FC236}">
                      <a16:creationId xmlns:a16="http://schemas.microsoft.com/office/drawing/2014/main" id="{38A39F5D-FD50-321D-2790-9F17A236627E}"/>
                    </a:ext>
                  </a:extLst>
                </p:cNvPr>
                <p:cNvSpPr>
                  <a:spLocks noChangeArrowheads="1"/>
                </p:cNvSpPr>
                <p:nvPr/>
              </p:nvSpPr>
              <p:spPr bwMode="auto">
                <a:xfrm>
                  <a:off x="2048" y="2750"/>
                  <a:ext cx="900" cy="7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6118" name="Line 104">
                  <a:extLst>
                    <a:ext uri="{FF2B5EF4-FFF2-40B4-BE49-F238E27FC236}">
                      <a16:creationId xmlns:a16="http://schemas.microsoft.com/office/drawing/2014/main" id="{FAF29FD6-40E0-76C3-55B3-D001711EF918}"/>
                    </a:ext>
                  </a:extLst>
                </p:cNvPr>
                <p:cNvSpPr>
                  <a:spLocks noChangeShapeType="1"/>
                </p:cNvSpPr>
                <p:nvPr/>
              </p:nvSpPr>
              <p:spPr bwMode="auto">
                <a:xfrm>
                  <a:off x="2408" y="2437"/>
                  <a:ext cx="90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9" name="Line 105">
                  <a:extLst>
                    <a:ext uri="{FF2B5EF4-FFF2-40B4-BE49-F238E27FC236}">
                      <a16:creationId xmlns:a16="http://schemas.microsoft.com/office/drawing/2014/main" id="{A639E0DE-CFDB-B68A-FD9F-6D8C7B20892E}"/>
                    </a:ext>
                  </a:extLst>
                </p:cNvPr>
                <p:cNvSpPr>
                  <a:spLocks noChangeShapeType="1"/>
                </p:cNvSpPr>
                <p:nvPr/>
              </p:nvSpPr>
              <p:spPr bwMode="auto">
                <a:xfrm flipH="1">
                  <a:off x="2948" y="2438"/>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20" name="Line 106">
                  <a:extLst>
                    <a:ext uri="{FF2B5EF4-FFF2-40B4-BE49-F238E27FC236}">
                      <a16:creationId xmlns:a16="http://schemas.microsoft.com/office/drawing/2014/main" id="{FD8991F2-2C5F-B21A-B89E-E40FD691D9E1}"/>
                    </a:ext>
                  </a:extLst>
                </p:cNvPr>
                <p:cNvSpPr>
                  <a:spLocks noChangeShapeType="1"/>
                </p:cNvSpPr>
                <p:nvPr/>
              </p:nvSpPr>
              <p:spPr bwMode="auto">
                <a:xfrm flipH="1">
                  <a:off x="2048" y="2438"/>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21" name="Line 107">
                  <a:extLst>
                    <a:ext uri="{FF2B5EF4-FFF2-40B4-BE49-F238E27FC236}">
                      <a16:creationId xmlns:a16="http://schemas.microsoft.com/office/drawing/2014/main" id="{B5F25F8D-2FCB-9528-306F-B714D3BF7CA7}"/>
                    </a:ext>
                  </a:extLst>
                </p:cNvPr>
                <p:cNvSpPr>
                  <a:spLocks noChangeShapeType="1"/>
                </p:cNvSpPr>
                <p:nvPr/>
              </p:nvSpPr>
              <p:spPr bwMode="auto">
                <a:xfrm flipH="1">
                  <a:off x="2948" y="3218"/>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22" name="Line 108">
                  <a:extLst>
                    <a:ext uri="{FF2B5EF4-FFF2-40B4-BE49-F238E27FC236}">
                      <a16:creationId xmlns:a16="http://schemas.microsoft.com/office/drawing/2014/main" id="{E07FF12D-C070-0CD8-86B5-28E6916BFC84}"/>
                    </a:ext>
                  </a:extLst>
                </p:cNvPr>
                <p:cNvSpPr>
                  <a:spLocks noChangeShapeType="1"/>
                </p:cNvSpPr>
                <p:nvPr/>
              </p:nvSpPr>
              <p:spPr bwMode="auto">
                <a:xfrm>
                  <a:off x="3307" y="2438"/>
                  <a:ext cx="1"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6112" name="Text Box 109">
                <a:extLst>
                  <a:ext uri="{FF2B5EF4-FFF2-40B4-BE49-F238E27FC236}">
                    <a16:creationId xmlns:a16="http://schemas.microsoft.com/office/drawing/2014/main" id="{21EE37FA-2440-6DB9-F629-FFE06AA0ABFA}"/>
                  </a:ext>
                </a:extLst>
              </p:cNvPr>
              <p:cNvSpPr txBox="1">
                <a:spLocks noChangeArrowheads="1"/>
              </p:cNvSpPr>
              <p:nvPr/>
            </p:nvSpPr>
            <p:spPr bwMode="auto">
              <a:xfrm>
                <a:off x="4928" y="602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v</a:t>
                </a:r>
                <a:endParaRPr lang="en-US" altLang="zh-CN" sz="1800" b="0"/>
              </a:p>
            </p:txBody>
          </p:sp>
          <p:sp>
            <p:nvSpPr>
              <p:cNvPr id="46113" name="Text Box 110">
                <a:extLst>
                  <a:ext uri="{FF2B5EF4-FFF2-40B4-BE49-F238E27FC236}">
                    <a16:creationId xmlns:a16="http://schemas.microsoft.com/office/drawing/2014/main" id="{7411D5D4-196A-E25A-D12C-27FEC548096E}"/>
                  </a:ext>
                </a:extLst>
              </p:cNvPr>
              <p:cNvSpPr txBox="1">
                <a:spLocks noChangeArrowheads="1"/>
              </p:cNvSpPr>
              <p:nvPr/>
            </p:nvSpPr>
            <p:spPr bwMode="auto">
              <a:xfrm>
                <a:off x="5213" y="587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e</a:t>
                </a:r>
                <a:endParaRPr lang="en-US" altLang="zh-CN" sz="1800" b="0"/>
              </a:p>
            </p:txBody>
          </p:sp>
          <p:sp>
            <p:nvSpPr>
              <p:cNvPr id="46114" name="Text Box 111">
                <a:extLst>
                  <a:ext uri="{FF2B5EF4-FFF2-40B4-BE49-F238E27FC236}">
                    <a16:creationId xmlns:a16="http://schemas.microsoft.com/office/drawing/2014/main" id="{AD344338-BE02-8DC6-A0CE-9D7F488A43A2}"/>
                  </a:ext>
                </a:extLst>
              </p:cNvPr>
              <p:cNvSpPr txBox="1">
                <a:spLocks noChangeArrowheads="1"/>
              </p:cNvSpPr>
              <p:nvPr/>
            </p:nvSpPr>
            <p:spPr bwMode="auto">
              <a:xfrm>
                <a:off x="4928" y="6338"/>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e</a:t>
                </a:r>
                <a:endParaRPr lang="en-US" altLang="zh-CN" sz="1800" b="0"/>
              </a:p>
            </p:txBody>
          </p:sp>
          <p:sp>
            <p:nvSpPr>
              <p:cNvPr id="46115" name="Text Box 112">
                <a:extLst>
                  <a:ext uri="{FF2B5EF4-FFF2-40B4-BE49-F238E27FC236}">
                    <a16:creationId xmlns:a16="http://schemas.microsoft.com/office/drawing/2014/main" id="{5E1B8CF5-CF38-EB2F-77B6-22C3C853F8D6}"/>
                  </a:ext>
                </a:extLst>
              </p:cNvPr>
              <p:cNvSpPr txBox="1">
                <a:spLocks noChangeArrowheads="1"/>
              </p:cNvSpPr>
              <p:nvPr/>
            </p:nvSpPr>
            <p:spPr bwMode="auto">
              <a:xfrm>
                <a:off x="4643" y="584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e</a:t>
                </a:r>
                <a:endParaRPr lang="en-US" altLang="zh-CN" sz="1800" b="0"/>
              </a:p>
            </p:txBody>
          </p:sp>
          <p:sp>
            <p:nvSpPr>
              <p:cNvPr id="46116" name="Text Box 113">
                <a:extLst>
                  <a:ext uri="{FF2B5EF4-FFF2-40B4-BE49-F238E27FC236}">
                    <a16:creationId xmlns:a16="http://schemas.microsoft.com/office/drawing/2014/main" id="{D8C00F93-63D5-372E-BF30-05A12BEC1630}"/>
                  </a:ext>
                </a:extLst>
              </p:cNvPr>
              <p:cNvSpPr txBox="1">
                <a:spLocks noChangeArrowheads="1"/>
              </p:cNvSpPr>
              <p:nvPr/>
            </p:nvSpPr>
            <p:spPr bwMode="auto">
              <a:xfrm>
                <a:off x="4748" y="5492"/>
                <a:ext cx="82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v→</a:t>
                </a:r>
                <a:r>
                  <a:rPr lang="en-US" altLang="zh-CN" sz="900" b="0">
                    <a:latin typeface="Times New Roman" panose="02020603050405020304" pitchFamily="18" charset="0"/>
                  </a:rPr>
                  <a:t>{</a:t>
                </a:r>
                <a:r>
                  <a:rPr lang="en-US" altLang="zh-CN" sz="900" b="0" i="1">
                    <a:latin typeface="Times New Roman" panose="02020603050405020304" pitchFamily="18" charset="0"/>
                  </a:rPr>
                  <a:t>e</a:t>
                </a:r>
                <a:r>
                  <a:rPr lang="en-US" altLang="zh-CN" sz="900" b="0">
                    <a:latin typeface="Times New Roman" panose="02020603050405020304" pitchFamily="18" charset="0"/>
                  </a:rPr>
                  <a:t>}</a:t>
                </a:r>
              </a:p>
              <a:p>
                <a:pPr eaLnBrk="1" hangingPunct="1">
                  <a:spcBef>
                    <a:spcPct val="0"/>
                  </a:spcBef>
                  <a:buClrTx/>
                  <a:buSzTx/>
                  <a:buFontTx/>
                  <a:buNone/>
                </a:pPr>
                <a:endParaRPr lang="en-US" altLang="zh-CN" sz="1800" b="0"/>
              </a:p>
            </p:txBody>
          </p:sp>
        </p:grpSp>
        <p:grpSp>
          <p:nvGrpSpPr>
            <p:cNvPr id="46098" name="Group 114">
              <a:extLst>
                <a:ext uri="{FF2B5EF4-FFF2-40B4-BE49-F238E27FC236}">
                  <a16:creationId xmlns:a16="http://schemas.microsoft.com/office/drawing/2014/main" id="{99221743-97FA-6B2F-6E2A-EC37AA92CA10}"/>
                </a:ext>
              </a:extLst>
            </p:cNvPr>
            <p:cNvGrpSpPr>
              <a:grpSpLocks/>
            </p:cNvGrpSpPr>
            <p:nvPr/>
          </p:nvGrpSpPr>
          <p:grpSpPr bwMode="auto">
            <a:xfrm>
              <a:off x="6488" y="5507"/>
              <a:ext cx="1875" cy="1752"/>
              <a:chOff x="6488" y="5507"/>
              <a:chExt cx="1875" cy="1752"/>
            </a:xfrm>
          </p:grpSpPr>
          <p:grpSp>
            <p:nvGrpSpPr>
              <p:cNvPr id="46099" name="Group 115">
                <a:extLst>
                  <a:ext uri="{FF2B5EF4-FFF2-40B4-BE49-F238E27FC236}">
                    <a16:creationId xmlns:a16="http://schemas.microsoft.com/office/drawing/2014/main" id="{28413732-F702-65D9-BA73-5A0FA9CB1986}"/>
                  </a:ext>
                </a:extLst>
              </p:cNvPr>
              <p:cNvGrpSpPr>
                <a:grpSpLocks/>
              </p:cNvGrpSpPr>
              <p:nvPr/>
            </p:nvGrpSpPr>
            <p:grpSpPr bwMode="auto">
              <a:xfrm>
                <a:off x="6713" y="5869"/>
                <a:ext cx="1260" cy="1093"/>
                <a:chOff x="2048" y="2437"/>
                <a:chExt cx="1260" cy="1093"/>
              </a:xfrm>
            </p:grpSpPr>
            <p:sp>
              <p:nvSpPr>
                <p:cNvPr id="46105" name="Rectangle 116">
                  <a:extLst>
                    <a:ext uri="{FF2B5EF4-FFF2-40B4-BE49-F238E27FC236}">
                      <a16:creationId xmlns:a16="http://schemas.microsoft.com/office/drawing/2014/main" id="{00ADA8A5-D399-8468-B342-7C5ECF2D54F3}"/>
                    </a:ext>
                  </a:extLst>
                </p:cNvPr>
                <p:cNvSpPr>
                  <a:spLocks noChangeArrowheads="1"/>
                </p:cNvSpPr>
                <p:nvPr/>
              </p:nvSpPr>
              <p:spPr bwMode="auto">
                <a:xfrm>
                  <a:off x="2048" y="2750"/>
                  <a:ext cx="900" cy="7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6106" name="Line 117">
                  <a:extLst>
                    <a:ext uri="{FF2B5EF4-FFF2-40B4-BE49-F238E27FC236}">
                      <a16:creationId xmlns:a16="http://schemas.microsoft.com/office/drawing/2014/main" id="{3E0D2F48-385C-134D-5710-08038AC49A0D}"/>
                    </a:ext>
                  </a:extLst>
                </p:cNvPr>
                <p:cNvSpPr>
                  <a:spLocks noChangeShapeType="1"/>
                </p:cNvSpPr>
                <p:nvPr/>
              </p:nvSpPr>
              <p:spPr bwMode="auto">
                <a:xfrm>
                  <a:off x="2408" y="2437"/>
                  <a:ext cx="90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7" name="Line 118">
                  <a:extLst>
                    <a:ext uri="{FF2B5EF4-FFF2-40B4-BE49-F238E27FC236}">
                      <a16:creationId xmlns:a16="http://schemas.microsoft.com/office/drawing/2014/main" id="{54732516-F875-4A6B-0393-BD3B9AA1153E}"/>
                    </a:ext>
                  </a:extLst>
                </p:cNvPr>
                <p:cNvSpPr>
                  <a:spLocks noChangeShapeType="1"/>
                </p:cNvSpPr>
                <p:nvPr/>
              </p:nvSpPr>
              <p:spPr bwMode="auto">
                <a:xfrm flipH="1">
                  <a:off x="2948" y="2438"/>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8" name="Line 119">
                  <a:extLst>
                    <a:ext uri="{FF2B5EF4-FFF2-40B4-BE49-F238E27FC236}">
                      <a16:creationId xmlns:a16="http://schemas.microsoft.com/office/drawing/2014/main" id="{6A49CA08-5763-C468-FEDD-5204A8911EC1}"/>
                    </a:ext>
                  </a:extLst>
                </p:cNvPr>
                <p:cNvSpPr>
                  <a:spLocks noChangeShapeType="1"/>
                </p:cNvSpPr>
                <p:nvPr/>
              </p:nvSpPr>
              <p:spPr bwMode="auto">
                <a:xfrm flipH="1">
                  <a:off x="2048" y="2438"/>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9" name="Line 120">
                  <a:extLst>
                    <a:ext uri="{FF2B5EF4-FFF2-40B4-BE49-F238E27FC236}">
                      <a16:creationId xmlns:a16="http://schemas.microsoft.com/office/drawing/2014/main" id="{B75F5E67-57EA-7606-F243-9D30654ED69A}"/>
                    </a:ext>
                  </a:extLst>
                </p:cNvPr>
                <p:cNvSpPr>
                  <a:spLocks noChangeShapeType="1"/>
                </p:cNvSpPr>
                <p:nvPr/>
              </p:nvSpPr>
              <p:spPr bwMode="auto">
                <a:xfrm flipH="1">
                  <a:off x="2948" y="3218"/>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0" name="Line 121">
                  <a:extLst>
                    <a:ext uri="{FF2B5EF4-FFF2-40B4-BE49-F238E27FC236}">
                      <a16:creationId xmlns:a16="http://schemas.microsoft.com/office/drawing/2014/main" id="{F3FA96DF-A095-9C67-4C8C-6A2C6FA0A276}"/>
                    </a:ext>
                  </a:extLst>
                </p:cNvPr>
                <p:cNvSpPr>
                  <a:spLocks noChangeShapeType="1"/>
                </p:cNvSpPr>
                <p:nvPr/>
              </p:nvSpPr>
              <p:spPr bwMode="auto">
                <a:xfrm>
                  <a:off x="3307" y="2438"/>
                  <a:ext cx="1"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6100" name="Text Box 122">
                <a:extLst>
                  <a:ext uri="{FF2B5EF4-FFF2-40B4-BE49-F238E27FC236}">
                    <a16:creationId xmlns:a16="http://schemas.microsoft.com/office/drawing/2014/main" id="{62F549C5-9A47-9D64-6983-B8B41E7FF1F2}"/>
                  </a:ext>
                </a:extLst>
              </p:cNvPr>
              <p:cNvSpPr txBox="1">
                <a:spLocks noChangeArrowheads="1"/>
              </p:cNvSpPr>
              <p:nvPr/>
            </p:nvSpPr>
            <p:spPr bwMode="auto">
              <a:xfrm>
                <a:off x="7313" y="602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v</a:t>
                </a:r>
                <a:endParaRPr lang="en-US" altLang="zh-CN" sz="1800" b="0"/>
              </a:p>
            </p:txBody>
          </p:sp>
          <p:sp>
            <p:nvSpPr>
              <p:cNvPr id="46101" name="Text Box 123">
                <a:extLst>
                  <a:ext uri="{FF2B5EF4-FFF2-40B4-BE49-F238E27FC236}">
                    <a16:creationId xmlns:a16="http://schemas.microsoft.com/office/drawing/2014/main" id="{D8727F72-2C81-6CEB-A1BE-F7F42EAC7F69}"/>
                  </a:ext>
                </a:extLst>
              </p:cNvPr>
              <p:cNvSpPr txBox="1">
                <a:spLocks noChangeArrowheads="1"/>
              </p:cNvSpPr>
              <p:nvPr/>
            </p:nvSpPr>
            <p:spPr bwMode="auto">
              <a:xfrm>
                <a:off x="7823" y="5558"/>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v</a:t>
                </a:r>
                <a:endParaRPr lang="en-US" altLang="zh-CN" sz="1800" b="0"/>
              </a:p>
            </p:txBody>
          </p:sp>
          <p:sp>
            <p:nvSpPr>
              <p:cNvPr id="46102" name="Text Box 124">
                <a:extLst>
                  <a:ext uri="{FF2B5EF4-FFF2-40B4-BE49-F238E27FC236}">
                    <a16:creationId xmlns:a16="http://schemas.microsoft.com/office/drawing/2014/main" id="{2CC0AFD6-8165-73A5-6663-BB4C9955C21E}"/>
                  </a:ext>
                </a:extLst>
              </p:cNvPr>
              <p:cNvSpPr txBox="1">
                <a:spLocks noChangeArrowheads="1"/>
              </p:cNvSpPr>
              <p:nvPr/>
            </p:nvSpPr>
            <p:spPr bwMode="auto">
              <a:xfrm>
                <a:off x="7448" y="6791"/>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   v</a:t>
                </a:r>
                <a:endParaRPr lang="en-US" altLang="zh-CN" sz="1800" b="0"/>
              </a:p>
            </p:txBody>
          </p:sp>
          <p:sp>
            <p:nvSpPr>
              <p:cNvPr id="46103" name="Text Box 125">
                <a:extLst>
                  <a:ext uri="{FF2B5EF4-FFF2-40B4-BE49-F238E27FC236}">
                    <a16:creationId xmlns:a16="http://schemas.microsoft.com/office/drawing/2014/main" id="{349FB914-8AE2-1769-2E63-D8C9372C1194}"/>
                  </a:ext>
                </a:extLst>
              </p:cNvPr>
              <p:cNvSpPr txBox="1">
                <a:spLocks noChangeArrowheads="1"/>
              </p:cNvSpPr>
              <p:nvPr/>
            </p:nvSpPr>
            <p:spPr bwMode="auto">
              <a:xfrm>
                <a:off x="6488" y="5855"/>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v</a:t>
                </a:r>
                <a:endParaRPr lang="en-US" altLang="zh-CN" sz="1800" b="0"/>
              </a:p>
            </p:txBody>
          </p:sp>
          <p:sp>
            <p:nvSpPr>
              <p:cNvPr id="46104" name="Text Box 126">
                <a:extLst>
                  <a:ext uri="{FF2B5EF4-FFF2-40B4-BE49-F238E27FC236}">
                    <a16:creationId xmlns:a16="http://schemas.microsoft.com/office/drawing/2014/main" id="{24C56D6B-3A2D-3E48-0937-25CD3767F475}"/>
                  </a:ext>
                </a:extLst>
              </p:cNvPr>
              <p:cNvSpPr txBox="1">
                <a:spLocks noChangeArrowheads="1"/>
              </p:cNvSpPr>
              <p:nvPr/>
            </p:nvSpPr>
            <p:spPr bwMode="auto">
              <a:xfrm>
                <a:off x="7088" y="5507"/>
                <a:ext cx="88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v→</a:t>
                </a:r>
                <a:r>
                  <a:rPr lang="en-US" altLang="zh-CN" sz="900" b="0">
                    <a:latin typeface="Times New Roman" panose="02020603050405020304" pitchFamily="18" charset="0"/>
                  </a:rPr>
                  <a:t>{</a:t>
                </a:r>
                <a:r>
                  <a:rPr lang="en-US" altLang="zh-CN" sz="900" b="0" i="1">
                    <a:latin typeface="Times New Roman" panose="02020603050405020304" pitchFamily="18" charset="0"/>
                  </a:rPr>
                  <a:t>v</a:t>
                </a:r>
                <a:r>
                  <a:rPr lang="en-US" altLang="zh-CN" sz="900" b="0">
                    <a:latin typeface="Times New Roman" panose="02020603050405020304" pitchFamily="18" charset="0"/>
                  </a:rPr>
                  <a:t>}</a:t>
                </a:r>
              </a:p>
              <a:p>
                <a:pPr algn="just" eaLnBrk="1" hangingPunct="1">
                  <a:spcBef>
                    <a:spcPct val="0"/>
                  </a:spcBef>
                  <a:buClrTx/>
                  <a:buSzTx/>
                  <a:buFontTx/>
                  <a:buNone/>
                </a:pPr>
                <a:endParaRPr lang="en-US" altLang="zh-CN" sz="1800" b="0"/>
              </a:p>
            </p:txBody>
          </p:sp>
        </p:grpSp>
      </p:grpSp>
      <p:sp>
        <p:nvSpPr>
          <p:cNvPr id="46087" name="Rectangle 127">
            <a:extLst>
              <a:ext uri="{FF2B5EF4-FFF2-40B4-BE49-F238E27FC236}">
                <a16:creationId xmlns:a16="http://schemas.microsoft.com/office/drawing/2014/main" id="{AD1D7D87-2D7F-ECA8-9CBD-A104E3265A8C}"/>
              </a:ext>
            </a:extLst>
          </p:cNvPr>
          <p:cNvSpPr>
            <a:spLocks noChangeArrowheads="1"/>
          </p:cNvSpPr>
          <p:nvPr/>
        </p:nvSpPr>
        <p:spPr bwMode="auto">
          <a:xfrm>
            <a:off x="6084888" y="3705225"/>
            <a:ext cx="3059112"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0"/>
              <a:t>采用较少的关系类型进行组合来表示一个实体，所需的存储空间小，但对数据的查找时间长</a:t>
            </a:r>
          </a:p>
          <a:p>
            <a:pPr eaLnBrk="1" hangingPunct="1">
              <a:spcBef>
                <a:spcPct val="0"/>
              </a:spcBef>
              <a:buClrTx/>
              <a:buSzTx/>
              <a:buFontTx/>
              <a:buNone/>
            </a:pPr>
            <a:r>
              <a:rPr lang="zh-CN" altLang="en-US" sz="1800" b="0"/>
              <a:t>反之，所需的存储空间大，但对数据的查找时间短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页脚占位符 4">
            <a:extLst>
              <a:ext uri="{FF2B5EF4-FFF2-40B4-BE49-F238E27FC236}">
                <a16:creationId xmlns:a16="http://schemas.microsoft.com/office/drawing/2014/main" id="{A47A3313-8AD4-CE76-313D-50F9246BFAD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47107" name="灯片编号占位符 5">
            <a:extLst>
              <a:ext uri="{FF2B5EF4-FFF2-40B4-BE49-F238E27FC236}">
                <a16:creationId xmlns:a16="http://schemas.microsoft.com/office/drawing/2014/main" id="{97588D64-5EF2-3012-6317-8680849C664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E89F5E4-500A-41DD-8A2A-0088602E0D5E}" type="slidenum">
              <a:rPr lang="en-US" altLang="zh-CN" sz="1400" b="0"/>
              <a:pPr>
                <a:spcBef>
                  <a:spcPct val="0"/>
                </a:spcBef>
                <a:buClrTx/>
                <a:buSzTx/>
                <a:buFontTx/>
                <a:buNone/>
              </a:pPr>
              <a:t>41</a:t>
            </a:fld>
            <a:endParaRPr lang="en-US" altLang="zh-CN" sz="1400" b="0"/>
          </a:p>
        </p:txBody>
      </p:sp>
      <p:sp>
        <p:nvSpPr>
          <p:cNvPr id="47108" name="Rectangle 2">
            <a:extLst>
              <a:ext uri="{FF2B5EF4-FFF2-40B4-BE49-F238E27FC236}">
                <a16:creationId xmlns:a16="http://schemas.microsoft.com/office/drawing/2014/main" id="{FA898443-1220-7E9D-4B99-17988A775729}"/>
              </a:ext>
            </a:extLst>
          </p:cNvPr>
          <p:cNvSpPr>
            <a:spLocks noGrp="1" noRot="1" noChangeArrowheads="1"/>
          </p:cNvSpPr>
          <p:nvPr>
            <p:ph type="title"/>
          </p:nvPr>
        </p:nvSpPr>
        <p:spPr/>
        <p:txBody>
          <a:bodyPr/>
          <a:lstStyle/>
          <a:p>
            <a:pPr eaLnBrk="1" hangingPunct="1"/>
            <a:r>
              <a:rPr lang="zh-CN" altLang="en-US" b="0"/>
              <a:t>数据模型</a:t>
            </a:r>
            <a:r>
              <a:rPr lang="en-US" altLang="zh-CN" b="0"/>
              <a:t>——</a:t>
            </a:r>
            <a:r>
              <a:rPr lang="zh-CN" altLang="en-US" b="0"/>
              <a:t>边界表示</a:t>
            </a:r>
          </a:p>
        </p:txBody>
      </p:sp>
      <p:sp>
        <p:nvSpPr>
          <p:cNvPr id="47109" name="Rectangle 3">
            <a:extLst>
              <a:ext uri="{FF2B5EF4-FFF2-40B4-BE49-F238E27FC236}">
                <a16:creationId xmlns:a16="http://schemas.microsoft.com/office/drawing/2014/main" id="{C5DD78DA-50DD-D96D-9046-26D34AACFB15}"/>
              </a:ext>
            </a:extLst>
          </p:cNvPr>
          <p:cNvSpPr>
            <a:spLocks noGrp="1" noRot="1" noChangeArrowheads="1"/>
          </p:cNvSpPr>
          <p:nvPr>
            <p:ph type="body" idx="1"/>
          </p:nvPr>
        </p:nvSpPr>
        <p:spPr>
          <a:xfrm>
            <a:off x="301625" y="1600200"/>
            <a:ext cx="6357938" cy="5257800"/>
          </a:xfrm>
        </p:spPr>
        <p:txBody>
          <a:bodyPr/>
          <a:lstStyle/>
          <a:p>
            <a:pPr eaLnBrk="1" hangingPunct="1">
              <a:lnSpc>
                <a:spcPct val="80000"/>
              </a:lnSpc>
            </a:pPr>
            <a:r>
              <a:rPr lang="zh-CN" altLang="en-US" sz="2800"/>
              <a:t>比较著名的有半边数据结构、翼边数据结构、辐射边数据结构等</a:t>
            </a:r>
          </a:p>
          <a:p>
            <a:pPr eaLnBrk="1" hangingPunct="1">
              <a:lnSpc>
                <a:spcPct val="80000"/>
              </a:lnSpc>
            </a:pPr>
            <a:r>
              <a:rPr lang="zh-CN" altLang="en-US" sz="2800"/>
              <a:t>翼边数据结构</a:t>
            </a:r>
          </a:p>
          <a:p>
            <a:pPr lvl="1" eaLnBrk="1" hangingPunct="1">
              <a:lnSpc>
                <a:spcPct val="80000"/>
              </a:lnSpc>
            </a:pPr>
            <a:r>
              <a:rPr lang="zh-CN" altLang="en-US" sz="2400"/>
              <a:t>最早是由美国斯坦福大学</a:t>
            </a:r>
            <a:r>
              <a:rPr lang="en-US" altLang="zh-CN" sz="2400"/>
              <a:t>B.G.Baumgart</a:t>
            </a:r>
            <a:r>
              <a:rPr lang="zh-CN" altLang="en-US" sz="2400"/>
              <a:t>等人</a:t>
            </a:r>
          </a:p>
          <a:p>
            <a:pPr lvl="1" eaLnBrk="1" hangingPunct="1">
              <a:lnSpc>
                <a:spcPct val="80000"/>
              </a:lnSpc>
            </a:pPr>
            <a:r>
              <a:rPr lang="zh-CN" altLang="en-US" sz="2400"/>
              <a:t>于</a:t>
            </a:r>
            <a:r>
              <a:rPr lang="en-US" altLang="zh-CN" sz="2400"/>
              <a:t>1972</a:t>
            </a:r>
            <a:r>
              <a:rPr lang="zh-CN" altLang="en-US" sz="2400"/>
              <a:t>年提出</a:t>
            </a:r>
          </a:p>
          <a:p>
            <a:pPr lvl="1" eaLnBrk="1" hangingPunct="1">
              <a:lnSpc>
                <a:spcPct val="80000"/>
              </a:lnSpc>
            </a:pPr>
            <a:r>
              <a:rPr lang="zh-CN" altLang="en-US" sz="2400"/>
              <a:t>以边为核心来组织数据的一种数据结构</a:t>
            </a:r>
          </a:p>
          <a:p>
            <a:pPr lvl="1" eaLnBrk="1" hangingPunct="1">
              <a:lnSpc>
                <a:spcPct val="80000"/>
              </a:lnSpc>
            </a:pPr>
            <a:r>
              <a:rPr lang="zh-CN" altLang="en-US" sz="2400"/>
              <a:t>用指针记录每一边的两个邻面（即左外环和右外环）、两个顶点、两侧各自相邻的两个邻边（即左上边、左下边、右上边和右下边）</a:t>
            </a:r>
          </a:p>
          <a:p>
            <a:pPr lvl="1" eaLnBrk="1" hangingPunct="1">
              <a:lnSpc>
                <a:spcPct val="80000"/>
              </a:lnSpc>
            </a:pPr>
            <a:r>
              <a:rPr lang="zh-CN" altLang="en-US" sz="2400"/>
              <a:t>用这一数据结构表示多面体模型是完备的，但它不能表示带有精确曲面边界的实体   </a:t>
            </a:r>
          </a:p>
        </p:txBody>
      </p:sp>
      <p:grpSp>
        <p:nvGrpSpPr>
          <p:cNvPr id="47110" name="Group 4">
            <a:extLst>
              <a:ext uri="{FF2B5EF4-FFF2-40B4-BE49-F238E27FC236}">
                <a16:creationId xmlns:a16="http://schemas.microsoft.com/office/drawing/2014/main" id="{D6C70B80-DAB6-A023-1730-2FD21F75E31C}"/>
              </a:ext>
            </a:extLst>
          </p:cNvPr>
          <p:cNvGrpSpPr>
            <a:grpSpLocks noChangeAspect="1"/>
          </p:cNvGrpSpPr>
          <p:nvPr/>
        </p:nvGrpSpPr>
        <p:grpSpPr bwMode="auto">
          <a:xfrm>
            <a:off x="6708775" y="1357313"/>
            <a:ext cx="2025650" cy="2432050"/>
            <a:chOff x="3484" y="3662"/>
            <a:chExt cx="2340" cy="2808"/>
          </a:xfrm>
        </p:grpSpPr>
        <p:sp>
          <p:nvSpPr>
            <p:cNvPr id="47112" name="AutoShape 5">
              <a:extLst>
                <a:ext uri="{FF2B5EF4-FFF2-40B4-BE49-F238E27FC236}">
                  <a16:creationId xmlns:a16="http://schemas.microsoft.com/office/drawing/2014/main" id="{3755DDEB-B995-3354-0698-D6C306815242}"/>
                </a:ext>
              </a:extLst>
            </p:cNvPr>
            <p:cNvSpPr>
              <a:spLocks noChangeAspect="1" noChangeArrowheads="1"/>
            </p:cNvSpPr>
            <p:nvPr/>
          </p:nvSpPr>
          <p:spPr bwMode="auto">
            <a:xfrm>
              <a:off x="3484" y="3662"/>
              <a:ext cx="2340" cy="2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7113" name="Text Box 6">
              <a:extLst>
                <a:ext uri="{FF2B5EF4-FFF2-40B4-BE49-F238E27FC236}">
                  <a16:creationId xmlns:a16="http://schemas.microsoft.com/office/drawing/2014/main" id="{B1E641C5-5506-9CBC-4D78-83FA6A8F700B}"/>
                </a:ext>
              </a:extLst>
            </p:cNvPr>
            <p:cNvSpPr txBox="1">
              <a:spLocks noChangeArrowheads="1"/>
            </p:cNvSpPr>
            <p:nvPr/>
          </p:nvSpPr>
          <p:spPr bwMode="auto">
            <a:xfrm>
              <a:off x="3484" y="6002"/>
              <a:ext cx="23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900" b="0">
                  <a:latin typeface="Times New Roman" panose="02020603050405020304" pitchFamily="18" charset="0"/>
                </a:rPr>
                <a:t>图</a:t>
              </a:r>
              <a:r>
                <a:rPr lang="en-US" altLang="zh-CN" sz="900" b="0">
                  <a:latin typeface="Times New Roman" panose="02020603050405020304" pitchFamily="18" charset="0"/>
                </a:rPr>
                <a:t>6-21 </a:t>
              </a:r>
              <a:r>
                <a:rPr lang="zh-CN" altLang="en-US" sz="900" b="0">
                  <a:latin typeface="Times New Roman" panose="02020603050405020304" pitchFamily="18" charset="0"/>
                </a:rPr>
                <a:t>翼边数据结构</a:t>
              </a:r>
              <a:endParaRPr lang="zh-CN" altLang="en-US" sz="1800" b="0"/>
            </a:p>
          </p:txBody>
        </p:sp>
        <p:grpSp>
          <p:nvGrpSpPr>
            <p:cNvPr id="47114" name="Group 7">
              <a:extLst>
                <a:ext uri="{FF2B5EF4-FFF2-40B4-BE49-F238E27FC236}">
                  <a16:creationId xmlns:a16="http://schemas.microsoft.com/office/drawing/2014/main" id="{CAB7DB08-6175-BD74-C76E-E7BA3BEC08DC}"/>
                </a:ext>
              </a:extLst>
            </p:cNvPr>
            <p:cNvGrpSpPr>
              <a:grpSpLocks/>
            </p:cNvGrpSpPr>
            <p:nvPr/>
          </p:nvGrpSpPr>
          <p:grpSpPr bwMode="auto">
            <a:xfrm>
              <a:off x="3544" y="3662"/>
              <a:ext cx="2280" cy="2184"/>
              <a:chOff x="3544" y="3662"/>
              <a:chExt cx="2280" cy="2184"/>
            </a:xfrm>
          </p:grpSpPr>
          <p:sp>
            <p:nvSpPr>
              <p:cNvPr id="47115" name="Line 8">
                <a:extLst>
                  <a:ext uri="{FF2B5EF4-FFF2-40B4-BE49-F238E27FC236}">
                    <a16:creationId xmlns:a16="http://schemas.microsoft.com/office/drawing/2014/main" id="{C0665795-43C3-0AB7-0EE2-BD355B3B94CA}"/>
                  </a:ext>
                </a:extLst>
              </p:cNvPr>
              <p:cNvSpPr>
                <a:spLocks noChangeShapeType="1"/>
              </p:cNvSpPr>
              <p:nvPr/>
            </p:nvSpPr>
            <p:spPr bwMode="auto">
              <a:xfrm>
                <a:off x="4564" y="4130"/>
                <a:ext cx="1" cy="1248"/>
              </a:xfrm>
              <a:prstGeom prst="line">
                <a:avLst/>
              </a:prstGeom>
              <a:noFill/>
              <a:ln w="9525">
                <a:solidFill>
                  <a:srgbClr val="000000"/>
                </a:solidFill>
                <a:round/>
                <a:headEnd type="arrow" w="lg" len="lg"/>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47116" name="Line 9">
                <a:extLst>
                  <a:ext uri="{FF2B5EF4-FFF2-40B4-BE49-F238E27FC236}">
                    <a16:creationId xmlns:a16="http://schemas.microsoft.com/office/drawing/2014/main" id="{E989ECD3-CB2D-DB86-1799-5745E3F3B858}"/>
                  </a:ext>
                </a:extLst>
              </p:cNvPr>
              <p:cNvSpPr>
                <a:spLocks noChangeShapeType="1"/>
              </p:cNvSpPr>
              <p:nvPr/>
            </p:nvSpPr>
            <p:spPr bwMode="auto">
              <a:xfrm flipV="1">
                <a:off x="4564" y="3662"/>
                <a:ext cx="54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7" name="Line 10">
                <a:extLst>
                  <a:ext uri="{FF2B5EF4-FFF2-40B4-BE49-F238E27FC236}">
                    <a16:creationId xmlns:a16="http://schemas.microsoft.com/office/drawing/2014/main" id="{4322F3E9-298E-A3BA-89D2-AAC27E483BB4}"/>
                  </a:ext>
                </a:extLst>
              </p:cNvPr>
              <p:cNvSpPr>
                <a:spLocks noChangeShapeType="1"/>
              </p:cNvSpPr>
              <p:nvPr/>
            </p:nvSpPr>
            <p:spPr bwMode="auto">
              <a:xfrm flipH="1" flipV="1">
                <a:off x="4024" y="3662"/>
                <a:ext cx="54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8" name="Line 11">
                <a:extLst>
                  <a:ext uri="{FF2B5EF4-FFF2-40B4-BE49-F238E27FC236}">
                    <a16:creationId xmlns:a16="http://schemas.microsoft.com/office/drawing/2014/main" id="{AE9F4A88-3A9A-8BB8-944A-8180C10B904E}"/>
                  </a:ext>
                </a:extLst>
              </p:cNvPr>
              <p:cNvSpPr>
                <a:spLocks noChangeShapeType="1"/>
              </p:cNvSpPr>
              <p:nvPr/>
            </p:nvSpPr>
            <p:spPr bwMode="auto">
              <a:xfrm flipV="1">
                <a:off x="4024" y="5378"/>
                <a:ext cx="54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9" name="Line 12">
                <a:extLst>
                  <a:ext uri="{FF2B5EF4-FFF2-40B4-BE49-F238E27FC236}">
                    <a16:creationId xmlns:a16="http://schemas.microsoft.com/office/drawing/2014/main" id="{1BF187C1-8657-664C-C771-B5E2F0821C19}"/>
                  </a:ext>
                </a:extLst>
              </p:cNvPr>
              <p:cNvSpPr>
                <a:spLocks noChangeShapeType="1"/>
              </p:cNvSpPr>
              <p:nvPr/>
            </p:nvSpPr>
            <p:spPr bwMode="auto">
              <a:xfrm flipH="1" flipV="1">
                <a:off x="4565" y="5378"/>
                <a:ext cx="539"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0" name="Oval 13">
                <a:extLst>
                  <a:ext uri="{FF2B5EF4-FFF2-40B4-BE49-F238E27FC236}">
                    <a16:creationId xmlns:a16="http://schemas.microsoft.com/office/drawing/2014/main" id="{20D76E5D-4CC4-DE65-BA3C-ED2B36A8D50E}"/>
                  </a:ext>
                </a:extLst>
              </p:cNvPr>
              <p:cNvSpPr>
                <a:spLocks noChangeArrowheads="1"/>
              </p:cNvSpPr>
              <p:nvPr/>
            </p:nvSpPr>
            <p:spPr bwMode="auto">
              <a:xfrm>
                <a:off x="4522" y="4088"/>
                <a:ext cx="85" cy="85"/>
              </a:xfrm>
              <a:prstGeom prst="ellipse">
                <a:avLst/>
              </a:prstGeom>
              <a:solidFill>
                <a:srgbClr val="000000"/>
              </a:solidFill>
              <a:ln w="9525">
                <a:solidFill>
                  <a:srgbClr val="000000"/>
                </a:solidFill>
                <a:round/>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7121" name="Oval 14">
                <a:extLst>
                  <a:ext uri="{FF2B5EF4-FFF2-40B4-BE49-F238E27FC236}">
                    <a16:creationId xmlns:a16="http://schemas.microsoft.com/office/drawing/2014/main" id="{632A7DEF-F16F-C150-25A2-3F618E277B20}"/>
                  </a:ext>
                </a:extLst>
              </p:cNvPr>
              <p:cNvSpPr>
                <a:spLocks noChangeArrowheads="1"/>
              </p:cNvSpPr>
              <p:nvPr/>
            </p:nvSpPr>
            <p:spPr bwMode="auto">
              <a:xfrm>
                <a:off x="4519" y="5366"/>
                <a:ext cx="85" cy="85"/>
              </a:xfrm>
              <a:prstGeom prst="ellipse">
                <a:avLst/>
              </a:prstGeom>
              <a:solidFill>
                <a:srgbClr val="000000"/>
              </a:solidFill>
              <a:ln w="9525">
                <a:solidFill>
                  <a:srgbClr val="000000"/>
                </a:solidFill>
                <a:round/>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7122" name="Text Box 15">
                <a:extLst>
                  <a:ext uri="{FF2B5EF4-FFF2-40B4-BE49-F238E27FC236}">
                    <a16:creationId xmlns:a16="http://schemas.microsoft.com/office/drawing/2014/main" id="{21DBA9BD-550D-22DE-11EC-FD96A8084A21}"/>
                  </a:ext>
                </a:extLst>
              </p:cNvPr>
              <p:cNvSpPr txBox="1">
                <a:spLocks noChangeArrowheads="1"/>
              </p:cNvSpPr>
              <p:nvPr/>
            </p:nvSpPr>
            <p:spPr bwMode="auto">
              <a:xfrm>
                <a:off x="3544" y="3767"/>
                <a:ext cx="1079"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900" b="0">
                    <a:latin typeface="Times New Roman" panose="02020603050405020304" pitchFamily="18" charset="0"/>
                  </a:rPr>
                  <a:t>左上边</a:t>
                </a:r>
                <a:endParaRPr lang="zh-CN" altLang="en-US" sz="1800" b="0"/>
              </a:p>
            </p:txBody>
          </p:sp>
          <p:sp>
            <p:nvSpPr>
              <p:cNvPr id="47123" name="Text Box 16">
                <a:extLst>
                  <a:ext uri="{FF2B5EF4-FFF2-40B4-BE49-F238E27FC236}">
                    <a16:creationId xmlns:a16="http://schemas.microsoft.com/office/drawing/2014/main" id="{8E69D12A-5441-AEB6-7C81-586FB66DC735}"/>
                  </a:ext>
                </a:extLst>
              </p:cNvPr>
              <p:cNvSpPr txBox="1">
                <a:spLocks noChangeArrowheads="1"/>
              </p:cNvSpPr>
              <p:nvPr/>
            </p:nvSpPr>
            <p:spPr bwMode="auto">
              <a:xfrm>
                <a:off x="4745" y="3773"/>
                <a:ext cx="1079"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900" b="0">
                    <a:latin typeface="Times New Roman" panose="02020603050405020304" pitchFamily="18" charset="0"/>
                  </a:rPr>
                  <a:t>右上边</a:t>
                </a:r>
                <a:endParaRPr lang="zh-CN" altLang="en-US" sz="1800" b="0"/>
              </a:p>
            </p:txBody>
          </p:sp>
          <p:sp>
            <p:nvSpPr>
              <p:cNvPr id="47124" name="Text Box 17">
                <a:extLst>
                  <a:ext uri="{FF2B5EF4-FFF2-40B4-BE49-F238E27FC236}">
                    <a16:creationId xmlns:a16="http://schemas.microsoft.com/office/drawing/2014/main" id="{CAA39102-5DD5-27C6-81A7-B4AEC1BBD658}"/>
                  </a:ext>
                </a:extLst>
              </p:cNvPr>
              <p:cNvSpPr txBox="1">
                <a:spLocks noChangeArrowheads="1"/>
              </p:cNvSpPr>
              <p:nvPr/>
            </p:nvSpPr>
            <p:spPr bwMode="auto">
              <a:xfrm>
                <a:off x="3545" y="5282"/>
                <a:ext cx="1079"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900" b="0">
                    <a:latin typeface="Times New Roman" panose="02020603050405020304" pitchFamily="18" charset="0"/>
                  </a:rPr>
                  <a:t>左下边</a:t>
                </a:r>
                <a:endParaRPr lang="zh-CN" altLang="en-US" sz="1800" b="0"/>
              </a:p>
            </p:txBody>
          </p:sp>
          <p:sp>
            <p:nvSpPr>
              <p:cNvPr id="47125" name="Text Box 18">
                <a:extLst>
                  <a:ext uri="{FF2B5EF4-FFF2-40B4-BE49-F238E27FC236}">
                    <a16:creationId xmlns:a16="http://schemas.microsoft.com/office/drawing/2014/main" id="{66149AFB-0C75-C22D-8284-8B61B1A0D259}"/>
                  </a:ext>
                </a:extLst>
              </p:cNvPr>
              <p:cNvSpPr txBox="1">
                <a:spLocks noChangeArrowheads="1"/>
              </p:cNvSpPr>
              <p:nvPr/>
            </p:nvSpPr>
            <p:spPr bwMode="auto">
              <a:xfrm>
                <a:off x="4745" y="5288"/>
                <a:ext cx="1079"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900" b="0">
                    <a:latin typeface="Times New Roman" panose="02020603050405020304" pitchFamily="18" charset="0"/>
                  </a:rPr>
                  <a:t>右下边</a:t>
                </a:r>
                <a:endParaRPr lang="zh-CN" altLang="en-US" sz="1800" b="0"/>
              </a:p>
            </p:txBody>
          </p:sp>
          <p:sp>
            <p:nvSpPr>
              <p:cNvPr id="47126" name="Text Box 19">
                <a:extLst>
                  <a:ext uri="{FF2B5EF4-FFF2-40B4-BE49-F238E27FC236}">
                    <a16:creationId xmlns:a16="http://schemas.microsoft.com/office/drawing/2014/main" id="{149B7B15-4F5D-4DF1-DF6C-E6D5DE198DB5}"/>
                  </a:ext>
                </a:extLst>
              </p:cNvPr>
              <p:cNvSpPr txBox="1">
                <a:spLocks noChangeArrowheads="1"/>
              </p:cNvSpPr>
              <p:nvPr/>
            </p:nvSpPr>
            <p:spPr bwMode="auto">
              <a:xfrm>
                <a:off x="3784" y="4442"/>
                <a:ext cx="1079"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900" b="0">
                    <a:latin typeface="Times New Roman" panose="02020603050405020304" pitchFamily="18" charset="0"/>
                  </a:rPr>
                  <a:t>左外环</a:t>
                </a:r>
                <a:endParaRPr lang="zh-CN" altLang="en-US" sz="1800" b="0"/>
              </a:p>
            </p:txBody>
          </p:sp>
          <p:sp>
            <p:nvSpPr>
              <p:cNvPr id="47127" name="Text Box 20">
                <a:extLst>
                  <a:ext uri="{FF2B5EF4-FFF2-40B4-BE49-F238E27FC236}">
                    <a16:creationId xmlns:a16="http://schemas.microsoft.com/office/drawing/2014/main" id="{9184DF97-1C63-B812-6198-7C36CE2B0282}"/>
                  </a:ext>
                </a:extLst>
              </p:cNvPr>
              <p:cNvSpPr txBox="1">
                <a:spLocks noChangeArrowheads="1"/>
              </p:cNvSpPr>
              <p:nvPr/>
            </p:nvSpPr>
            <p:spPr bwMode="auto">
              <a:xfrm>
                <a:off x="4520" y="4442"/>
                <a:ext cx="1079"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900" b="0">
                    <a:latin typeface="Times New Roman" panose="02020603050405020304" pitchFamily="18" charset="0"/>
                  </a:rPr>
                  <a:t>右外环</a:t>
                </a:r>
                <a:endParaRPr lang="zh-CN" altLang="en-US" sz="1800" b="0"/>
              </a:p>
            </p:txBody>
          </p:sp>
          <p:sp>
            <p:nvSpPr>
              <p:cNvPr id="47128" name="Text Box 21">
                <a:extLst>
                  <a:ext uri="{FF2B5EF4-FFF2-40B4-BE49-F238E27FC236}">
                    <a16:creationId xmlns:a16="http://schemas.microsoft.com/office/drawing/2014/main" id="{9E2D0D6F-2C3D-2FBB-F919-9CA044B14C4C}"/>
                  </a:ext>
                </a:extLst>
              </p:cNvPr>
              <p:cNvSpPr txBox="1">
                <a:spLocks noChangeArrowheads="1"/>
              </p:cNvSpPr>
              <p:nvPr/>
            </p:nvSpPr>
            <p:spPr bwMode="auto">
              <a:xfrm>
                <a:off x="4459" y="4859"/>
                <a:ext cx="539"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e</a:t>
                </a:r>
                <a:endParaRPr lang="en-US" altLang="zh-CN" sz="1800" b="0"/>
              </a:p>
            </p:txBody>
          </p:sp>
          <p:sp>
            <p:nvSpPr>
              <p:cNvPr id="47129" name="Text Box 22">
                <a:extLst>
                  <a:ext uri="{FF2B5EF4-FFF2-40B4-BE49-F238E27FC236}">
                    <a16:creationId xmlns:a16="http://schemas.microsoft.com/office/drawing/2014/main" id="{00E828EA-C59F-5EF6-B672-4D4C9A8B9572}"/>
                  </a:ext>
                </a:extLst>
              </p:cNvPr>
              <p:cNvSpPr txBox="1">
                <a:spLocks noChangeArrowheads="1"/>
              </p:cNvSpPr>
              <p:nvPr/>
            </p:nvSpPr>
            <p:spPr bwMode="auto">
              <a:xfrm>
                <a:off x="4294" y="3662"/>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P</a:t>
                </a:r>
                <a:r>
                  <a:rPr lang="en-US" altLang="zh-CN" sz="900" b="0">
                    <a:latin typeface="Times New Roman" panose="02020603050405020304" pitchFamily="18" charset="0"/>
                  </a:rPr>
                  <a:t>2</a:t>
                </a:r>
                <a:endParaRPr lang="en-US" altLang="zh-CN" sz="1800" b="0"/>
              </a:p>
            </p:txBody>
          </p:sp>
          <p:sp>
            <p:nvSpPr>
              <p:cNvPr id="47130" name="Text Box 23">
                <a:extLst>
                  <a:ext uri="{FF2B5EF4-FFF2-40B4-BE49-F238E27FC236}">
                    <a16:creationId xmlns:a16="http://schemas.microsoft.com/office/drawing/2014/main" id="{539B15F3-6943-CE3E-A89D-FC9E8B9ED898}"/>
                  </a:ext>
                </a:extLst>
              </p:cNvPr>
              <p:cNvSpPr txBox="1">
                <a:spLocks noChangeArrowheads="1"/>
              </p:cNvSpPr>
              <p:nvPr/>
            </p:nvSpPr>
            <p:spPr bwMode="auto">
              <a:xfrm>
                <a:off x="4324" y="5378"/>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P</a:t>
                </a:r>
                <a:r>
                  <a:rPr lang="en-US" altLang="zh-CN" sz="900" b="0">
                    <a:latin typeface="Times New Roman" panose="02020603050405020304" pitchFamily="18" charset="0"/>
                  </a:rPr>
                  <a:t>1</a:t>
                </a:r>
                <a:endParaRPr lang="en-US" altLang="zh-CN" sz="1800" b="0"/>
              </a:p>
            </p:txBody>
          </p:sp>
        </p:grpSp>
      </p:grpSp>
      <p:pic>
        <p:nvPicPr>
          <p:cNvPr id="47111" name="Picture 24" descr="75">
            <a:extLst>
              <a:ext uri="{FF2B5EF4-FFF2-40B4-BE49-F238E27FC236}">
                <a16:creationId xmlns:a16="http://schemas.microsoft.com/office/drawing/2014/main" id="{3977CC60-45B8-DF8A-C87A-D8FFB6AB54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511" r="16763" b="8618"/>
          <a:stretch>
            <a:fillRect/>
          </a:stretch>
        </p:blipFill>
        <p:spPr bwMode="auto">
          <a:xfrm>
            <a:off x="6524625" y="3644900"/>
            <a:ext cx="2386013" cy="300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页脚占位符 4">
            <a:extLst>
              <a:ext uri="{FF2B5EF4-FFF2-40B4-BE49-F238E27FC236}">
                <a16:creationId xmlns:a16="http://schemas.microsoft.com/office/drawing/2014/main" id="{9E5151F7-558F-1487-27C8-05837C494DD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48131" name="灯片编号占位符 5">
            <a:extLst>
              <a:ext uri="{FF2B5EF4-FFF2-40B4-BE49-F238E27FC236}">
                <a16:creationId xmlns:a16="http://schemas.microsoft.com/office/drawing/2014/main" id="{63D4F74A-F714-C46E-28E9-BEE871A5EAB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39E0F08-9733-4513-846C-C94FC35130C4}" type="slidenum">
              <a:rPr lang="en-US" altLang="zh-CN" sz="1400" b="0"/>
              <a:pPr>
                <a:spcBef>
                  <a:spcPct val="0"/>
                </a:spcBef>
                <a:buClrTx/>
                <a:buSzTx/>
                <a:buFontTx/>
                <a:buNone/>
              </a:pPr>
              <a:t>42</a:t>
            </a:fld>
            <a:endParaRPr lang="en-US" altLang="zh-CN" sz="1400" b="0"/>
          </a:p>
        </p:txBody>
      </p:sp>
      <p:sp>
        <p:nvSpPr>
          <p:cNvPr id="48132" name="Rectangle 2">
            <a:extLst>
              <a:ext uri="{FF2B5EF4-FFF2-40B4-BE49-F238E27FC236}">
                <a16:creationId xmlns:a16="http://schemas.microsoft.com/office/drawing/2014/main" id="{8C26B75E-E634-F159-43FB-3B19FF805324}"/>
              </a:ext>
            </a:extLst>
          </p:cNvPr>
          <p:cNvSpPr>
            <a:spLocks noGrp="1" noRot="1" noChangeArrowheads="1"/>
          </p:cNvSpPr>
          <p:nvPr>
            <p:ph type="title"/>
          </p:nvPr>
        </p:nvSpPr>
        <p:spPr/>
        <p:txBody>
          <a:bodyPr/>
          <a:lstStyle/>
          <a:p>
            <a:pPr eaLnBrk="1" hangingPunct="1"/>
            <a:r>
              <a:rPr lang="zh-CN" altLang="en-US" b="0"/>
              <a:t>数据模型</a:t>
            </a:r>
            <a:r>
              <a:rPr lang="en-US" altLang="zh-CN" b="0"/>
              <a:t>——</a:t>
            </a:r>
            <a:r>
              <a:rPr lang="zh-CN" altLang="en-US" b="0"/>
              <a:t>边界表示</a:t>
            </a:r>
          </a:p>
        </p:txBody>
      </p:sp>
      <p:sp>
        <p:nvSpPr>
          <p:cNvPr id="48133" name="Rectangle 3">
            <a:extLst>
              <a:ext uri="{FF2B5EF4-FFF2-40B4-BE49-F238E27FC236}">
                <a16:creationId xmlns:a16="http://schemas.microsoft.com/office/drawing/2014/main" id="{58573B65-2962-A60E-D8F2-D352A3DDFC33}"/>
              </a:ext>
            </a:extLst>
          </p:cNvPr>
          <p:cNvSpPr>
            <a:spLocks noGrp="1" noRot="1" noChangeArrowheads="1"/>
          </p:cNvSpPr>
          <p:nvPr>
            <p:ph type="body" idx="1"/>
          </p:nvPr>
        </p:nvSpPr>
        <p:spPr/>
        <p:txBody>
          <a:bodyPr/>
          <a:lstStyle/>
          <a:p>
            <a:pPr eaLnBrk="1" hangingPunct="1"/>
            <a:r>
              <a:rPr lang="zh-CN" altLang="en-US"/>
              <a:t>与翼边数据结构的主要区别：</a:t>
            </a:r>
          </a:p>
          <a:p>
            <a:pPr lvl="1" eaLnBrk="1" hangingPunct="1"/>
            <a:r>
              <a:rPr lang="zh-CN" altLang="en-US"/>
              <a:t>将一条物理边拆成两条边来表示</a:t>
            </a:r>
          </a:p>
          <a:p>
            <a:pPr lvl="1" eaLnBrk="1" hangingPunct="1"/>
            <a:r>
              <a:rPr lang="zh-CN" altLang="en-US"/>
              <a:t>使其中每条边只与一个邻接面相关</a:t>
            </a:r>
          </a:p>
          <a:p>
            <a:pPr lvl="1" eaLnBrk="1" hangingPunct="1"/>
            <a:r>
              <a:rPr lang="zh-CN" altLang="en-US"/>
              <a:t>由于半边数据结构中的边只表示相应物理边的一半信息，所以称其为半边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页脚占位符 4">
            <a:extLst>
              <a:ext uri="{FF2B5EF4-FFF2-40B4-BE49-F238E27FC236}">
                <a16:creationId xmlns:a16="http://schemas.microsoft.com/office/drawing/2014/main" id="{A9614926-D190-0817-82BD-57EDAFDDC68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49155" name="灯片编号占位符 5">
            <a:extLst>
              <a:ext uri="{FF2B5EF4-FFF2-40B4-BE49-F238E27FC236}">
                <a16:creationId xmlns:a16="http://schemas.microsoft.com/office/drawing/2014/main" id="{885C36E0-485A-A4E5-5D92-ACD0A8C6A94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BED8430-F0F8-4DD9-B2B3-274F777CFC69}" type="slidenum">
              <a:rPr lang="en-US" altLang="zh-CN" sz="1400" b="0"/>
              <a:pPr>
                <a:spcBef>
                  <a:spcPct val="0"/>
                </a:spcBef>
                <a:buClrTx/>
                <a:buSzTx/>
                <a:buFontTx/>
                <a:buNone/>
              </a:pPr>
              <a:t>43</a:t>
            </a:fld>
            <a:endParaRPr lang="en-US" altLang="zh-CN" sz="1400" b="0"/>
          </a:p>
        </p:txBody>
      </p:sp>
      <p:sp>
        <p:nvSpPr>
          <p:cNvPr id="49156" name="Rectangle 2">
            <a:extLst>
              <a:ext uri="{FF2B5EF4-FFF2-40B4-BE49-F238E27FC236}">
                <a16:creationId xmlns:a16="http://schemas.microsoft.com/office/drawing/2014/main" id="{AFCD4F81-F5D2-9D40-AD3F-BB3090875F19}"/>
              </a:ext>
            </a:extLst>
          </p:cNvPr>
          <p:cNvSpPr>
            <a:spLocks noGrp="1" noRot="1" noChangeArrowheads="1"/>
          </p:cNvSpPr>
          <p:nvPr>
            <p:ph type="title"/>
          </p:nvPr>
        </p:nvSpPr>
        <p:spPr>
          <a:xfrm>
            <a:off x="762000" y="0"/>
            <a:ext cx="8382000" cy="762000"/>
          </a:xfrm>
        </p:spPr>
        <p:txBody>
          <a:bodyPr/>
          <a:lstStyle/>
          <a:p>
            <a:pPr eaLnBrk="1" hangingPunct="1"/>
            <a:r>
              <a:rPr lang="zh-CN" altLang="en-US" b="0"/>
              <a:t>数据模型</a:t>
            </a:r>
            <a:r>
              <a:rPr lang="en-US" altLang="zh-CN" b="0"/>
              <a:t>——</a:t>
            </a:r>
            <a:r>
              <a:rPr lang="zh-CN" altLang="en-US" b="0"/>
              <a:t>分解表示（</a:t>
            </a:r>
            <a:r>
              <a:rPr lang="en-US" altLang="zh-CN" b="0"/>
              <a:t>1/5</a:t>
            </a:r>
            <a:r>
              <a:rPr lang="zh-CN" altLang="en-US" b="0"/>
              <a:t>）</a:t>
            </a:r>
          </a:p>
        </p:txBody>
      </p:sp>
      <p:sp>
        <p:nvSpPr>
          <p:cNvPr id="49157" name="Rectangle 3">
            <a:extLst>
              <a:ext uri="{FF2B5EF4-FFF2-40B4-BE49-F238E27FC236}">
                <a16:creationId xmlns:a16="http://schemas.microsoft.com/office/drawing/2014/main" id="{6648A0E2-3BED-A43F-2645-381CF48FE882}"/>
              </a:ext>
            </a:extLst>
          </p:cNvPr>
          <p:cNvSpPr>
            <a:spLocks noGrp="1" noRot="1" noChangeArrowheads="1"/>
          </p:cNvSpPr>
          <p:nvPr>
            <p:ph type="body" idx="1"/>
          </p:nvPr>
        </p:nvSpPr>
        <p:spPr>
          <a:xfrm>
            <a:off x="34925" y="838200"/>
            <a:ext cx="8353425" cy="1077913"/>
          </a:xfrm>
        </p:spPr>
        <p:txBody>
          <a:bodyPr/>
          <a:lstStyle/>
          <a:p>
            <a:pPr eaLnBrk="1" hangingPunct="1">
              <a:lnSpc>
                <a:spcPct val="90000"/>
              </a:lnSpc>
            </a:pPr>
            <a:r>
              <a:rPr lang="zh-CN" altLang="en-US" b="0"/>
              <a:t>空间位置枚举表示</a:t>
            </a:r>
          </a:p>
          <a:p>
            <a:pPr lvl="1" eaLnBrk="1" hangingPunct="1">
              <a:lnSpc>
                <a:spcPct val="90000"/>
              </a:lnSpc>
            </a:pPr>
            <a:r>
              <a:rPr lang="zh-CN" altLang="en-US"/>
              <a:t>选择一个立方体空间，将其均匀划分</a:t>
            </a:r>
          </a:p>
        </p:txBody>
      </p:sp>
      <p:pic>
        <p:nvPicPr>
          <p:cNvPr id="257028" name="Picture 4" descr="2p22">
            <a:extLst>
              <a:ext uri="{FF2B5EF4-FFF2-40B4-BE49-F238E27FC236}">
                <a16:creationId xmlns:a16="http://schemas.microsoft.com/office/drawing/2014/main" id="{FD1EEEA4-34BE-F74C-BFBB-D68C2B974955}"/>
              </a:ext>
            </a:extLst>
          </p:cNvPr>
          <p:cNvPicPr>
            <a:picLocks noChangeAspect="1" noChangeArrowheads="1"/>
          </p:cNvPicPr>
          <p:nvPr/>
        </p:nvPicPr>
        <p:blipFill>
          <a:blip r:embed="rId2">
            <a:lum contrast="100000"/>
            <a:extLst>
              <a:ext uri="{28A0092B-C50C-407E-A947-70E740481C1C}">
                <a14:useLocalDpi xmlns:a14="http://schemas.microsoft.com/office/drawing/2010/main" val="0"/>
              </a:ext>
            </a:extLst>
          </a:blip>
          <a:srcRect/>
          <a:stretch>
            <a:fillRect/>
          </a:stretch>
        </p:blipFill>
        <p:spPr bwMode="auto">
          <a:xfrm>
            <a:off x="4500563" y="3141663"/>
            <a:ext cx="4456112" cy="319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7029" name="Text Box 5">
            <a:extLst>
              <a:ext uri="{FF2B5EF4-FFF2-40B4-BE49-F238E27FC236}">
                <a16:creationId xmlns:a16="http://schemas.microsoft.com/office/drawing/2014/main" id="{BE33DE2E-4926-0B60-C312-D9041E9835B7}"/>
              </a:ext>
            </a:extLst>
          </p:cNvPr>
          <p:cNvSpPr txBox="1">
            <a:spLocks noChangeArrowheads="1"/>
          </p:cNvSpPr>
          <p:nvPr/>
        </p:nvSpPr>
        <p:spPr bwMode="auto">
          <a:xfrm>
            <a:off x="34925" y="3141663"/>
            <a:ext cx="4465638" cy="308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lvl="2" eaLnBrk="1" hangingPunct="1">
              <a:spcBef>
                <a:spcPct val="0"/>
              </a:spcBef>
              <a:buClrTx/>
              <a:buSzTx/>
              <a:buFontTx/>
              <a:buNone/>
            </a:pPr>
            <a:r>
              <a:rPr lang="en-US" altLang="zh-CN"/>
              <a:t>   </a:t>
            </a:r>
            <a:r>
              <a:rPr lang="zh-CN" altLang="en-US" sz="2800"/>
              <a:t>当</a:t>
            </a:r>
            <a:r>
              <a:rPr lang="en-US" altLang="zh-CN" sz="2800"/>
              <a:t>C[I][j][k] = 1</a:t>
            </a:r>
            <a:r>
              <a:rPr lang="zh-CN" altLang="en-US" sz="2800"/>
              <a:t>时，</a:t>
            </a:r>
            <a:r>
              <a:rPr lang="zh-CN" altLang="en-US" sz="2800" b="0"/>
              <a:t>表示对应的小立方体被物体占据</a:t>
            </a:r>
          </a:p>
          <a:p>
            <a:pPr lvl="2" eaLnBrk="1" hangingPunct="1">
              <a:spcBef>
                <a:spcPct val="0"/>
              </a:spcBef>
              <a:buClrTx/>
              <a:buSzTx/>
              <a:buFontTx/>
              <a:buNone/>
            </a:pPr>
            <a:endParaRPr lang="zh-CN" altLang="en-US" sz="2800" b="0"/>
          </a:p>
          <a:p>
            <a:pPr lvl="2" eaLnBrk="1" hangingPunct="1">
              <a:spcBef>
                <a:spcPct val="0"/>
              </a:spcBef>
              <a:buClrTx/>
              <a:buSzTx/>
              <a:buFontTx/>
              <a:buNone/>
            </a:pPr>
            <a:r>
              <a:rPr lang="zh-CN" altLang="en-US" sz="2800"/>
              <a:t>   当</a:t>
            </a:r>
            <a:r>
              <a:rPr lang="en-US" altLang="zh-CN" sz="2800"/>
              <a:t>C[I][j][k] = 0</a:t>
            </a:r>
            <a:r>
              <a:rPr lang="zh-CN" altLang="en-US" sz="2800"/>
              <a:t>时，</a:t>
            </a:r>
            <a:r>
              <a:rPr lang="zh-CN" altLang="en-US" sz="2800" b="0"/>
              <a:t>表示对应的小立方体没有被物体占据</a:t>
            </a:r>
          </a:p>
        </p:txBody>
      </p:sp>
      <p:sp>
        <p:nvSpPr>
          <p:cNvPr id="257030" name="Rectangle 6">
            <a:extLst>
              <a:ext uri="{FF2B5EF4-FFF2-40B4-BE49-F238E27FC236}">
                <a16:creationId xmlns:a16="http://schemas.microsoft.com/office/drawing/2014/main" id="{18CDFF96-8B88-B6C9-8029-F37D85FCC621}"/>
              </a:ext>
            </a:extLst>
          </p:cNvPr>
          <p:cNvSpPr>
            <a:spLocks noRot="1" noChangeArrowheads="1"/>
          </p:cNvSpPr>
          <p:nvPr/>
        </p:nvSpPr>
        <p:spPr bwMode="auto">
          <a:xfrm>
            <a:off x="34925" y="1990725"/>
            <a:ext cx="83534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lvl="1" eaLnBrk="1" hangingPunct="1"/>
            <a:r>
              <a:rPr lang="zh-CN" altLang="en-US"/>
              <a:t>用三维数组</a:t>
            </a:r>
            <a:r>
              <a:rPr lang="en-US" altLang="zh-CN"/>
              <a:t>C[I][J][K]</a:t>
            </a:r>
            <a:r>
              <a:rPr lang="zh-CN" altLang="en-US"/>
              <a:t>表示物体，数组中的元素与单位小立方体一一对应</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7028"/>
                                        </p:tgtEl>
                                        <p:attrNameLst>
                                          <p:attrName>style.visibility</p:attrName>
                                        </p:attrNameLst>
                                      </p:cBhvr>
                                      <p:to>
                                        <p:strVal val="visible"/>
                                      </p:to>
                                    </p:set>
                                    <p:animEffect transition="in" filter="wipe(left)">
                                      <p:cBhvr>
                                        <p:cTn id="7" dur="500"/>
                                        <p:tgtEl>
                                          <p:spTgt spid="2570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7030"/>
                                        </p:tgtEl>
                                        <p:attrNameLst>
                                          <p:attrName>style.visibility</p:attrName>
                                        </p:attrNameLst>
                                      </p:cBhvr>
                                      <p:to>
                                        <p:strVal val="visible"/>
                                      </p:to>
                                    </p:set>
                                    <p:animEffect transition="in" filter="wipe(left)">
                                      <p:cBhvr>
                                        <p:cTn id="12" dur="500"/>
                                        <p:tgtEl>
                                          <p:spTgt spid="2570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57029"/>
                                        </p:tgtEl>
                                        <p:attrNameLst>
                                          <p:attrName>style.visibility</p:attrName>
                                        </p:attrNameLst>
                                      </p:cBhvr>
                                      <p:to>
                                        <p:strVal val="visible"/>
                                      </p:to>
                                    </p:set>
                                    <p:animEffect transition="in" filter="wipe(left)">
                                      <p:cBhvr>
                                        <p:cTn id="17" dur="500"/>
                                        <p:tgtEl>
                                          <p:spTgt spid="257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9" grpId="0"/>
      <p:bldP spid="25703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页脚占位符 5">
            <a:extLst>
              <a:ext uri="{FF2B5EF4-FFF2-40B4-BE49-F238E27FC236}">
                <a16:creationId xmlns:a16="http://schemas.microsoft.com/office/drawing/2014/main" id="{22B54562-0551-DCB2-CA81-D47796AB0FB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50179" name="灯片编号占位符 6">
            <a:extLst>
              <a:ext uri="{FF2B5EF4-FFF2-40B4-BE49-F238E27FC236}">
                <a16:creationId xmlns:a16="http://schemas.microsoft.com/office/drawing/2014/main" id="{0A9C98FE-C7D3-FA90-961A-53252CDAD8E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FEEB3B8-B303-4F5F-B194-15489B567B89}" type="slidenum">
              <a:rPr lang="en-US" altLang="zh-CN" sz="1400" b="0"/>
              <a:pPr>
                <a:spcBef>
                  <a:spcPct val="0"/>
                </a:spcBef>
                <a:buClrTx/>
                <a:buSzTx/>
                <a:buFontTx/>
                <a:buNone/>
              </a:pPr>
              <a:t>44</a:t>
            </a:fld>
            <a:endParaRPr lang="en-US" altLang="zh-CN" sz="1400" b="0"/>
          </a:p>
        </p:txBody>
      </p:sp>
      <p:sp>
        <p:nvSpPr>
          <p:cNvPr id="50180" name="Rectangle 2">
            <a:extLst>
              <a:ext uri="{FF2B5EF4-FFF2-40B4-BE49-F238E27FC236}">
                <a16:creationId xmlns:a16="http://schemas.microsoft.com/office/drawing/2014/main" id="{C898D665-1EF4-5B5A-6482-9F34BF3D479D}"/>
              </a:ext>
            </a:extLst>
          </p:cNvPr>
          <p:cNvSpPr>
            <a:spLocks noGrp="1" noRot="1" noChangeArrowheads="1"/>
          </p:cNvSpPr>
          <p:nvPr>
            <p:ph type="title"/>
          </p:nvPr>
        </p:nvSpPr>
        <p:spPr/>
        <p:txBody>
          <a:bodyPr/>
          <a:lstStyle/>
          <a:p>
            <a:pPr algn="l" eaLnBrk="1" hangingPunct="1"/>
            <a:r>
              <a:rPr lang="zh-CN" altLang="en-US" b="0"/>
              <a:t>数据模型</a:t>
            </a:r>
            <a:r>
              <a:rPr lang="en-US" altLang="zh-CN" b="0"/>
              <a:t>——</a:t>
            </a:r>
            <a:r>
              <a:rPr lang="zh-CN" altLang="en-US" b="0"/>
              <a:t>分解表示（</a:t>
            </a:r>
            <a:r>
              <a:rPr lang="en-US" altLang="zh-CN" b="0"/>
              <a:t>2/5</a:t>
            </a:r>
            <a:r>
              <a:rPr lang="zh-CN" altLang="en-US" b="0"/>
              <a:t>）</a:t>
            </a:r>
          </a:p>
        </p:txBody>
      </p:sp>
      <p:sp>
        <p:nvSpPr>
          <p:cNvPr id="50181" name="Rectangle 3">
            <a:extLst>
              <a:ext uri="{FF2B5EF4-FFF2-40B4-BE49-F238E27FC236}">
                <a16:creationId xmlns:a16="http://schemas.microsoft.com/office/drawing/2014/main" id="{73C79545-C20F-8DDA-2CC6-9DC493CFAC2A}"/>
              </a:ext>
            </a:extLst>
          </p:cNvPr>
          <p:cNvSpPr>
            <a:spLocks noGrp="1" noRot="1" noChangeArrowheads="1"/>
          </p:cNvSpPr>
          <p:nvPr>
            <p:ph type="body" sz="half" idx="1"/>
          </p:nvPr>
        </p:nvSpPr>
        <p:spPr>
          <a:xfrm>
            <a:off x="301625" y="1600200"/>
            <a:ext cx="7583488" cy="1973263"/>
          </a:xfrm>
        </p:spPr>
        <p:txBody>
          <a:bodyPr/>
          <a:lstStyle/>
          <a:p>
            <a:pPr eaLnBrk="1" hangingPunct="1"/>
            <a:r>
              <a:rPr lang="zh-CN" altLang="en-US" b="0"/>
              <a:t>八叉树</a:t>
            </a:r>
            <a:r>
              <a:rPr lang="zh-CN" altLang="en-US" sz="2800" b="0"/>
              <a:t>（</a:t>
            </a:r>
            <a:r>
              <a:rPr lang="en-US" altLang="zh-CN" sz="2800" b="0"/>
              <a:t>octrees</a:t>
            </a:r>
            <a:r>
              <a:rPr lang="zh-CN" altLang="en-US" sz="2800" b="0"/>
              <a:t>）</a:t>
            </a:r>
            <a:r>
              <a:rPr lang="zh-CN" altLang="en-US" b="0"/>
              <a:t>表示</a:t>
            </a:r>
          </a:p>
          <a:p>
            <a:pPr lvl="1" eaLnBrk="1" hangingPunct="1"/>
            <a:r>
              <a:rPr lang="zh-CN" altLang="en-US"/>
              <a:t>对空间位置枚举表示的空间分割方法作了改进：均匀分割         自适应分割</a:t>
            </a:r>
          </a:p>
        </p:txBody>
      </p:sp>
      <p:sp>
        <p:nvSpPr>
          <p:cNvPr id="50182" name="AutoShape 4">
            <a:extLst>
              <a:ext uri="{FF2B5EF4-FFF2-40B4-BE49-F238E27FC236}">
                <a16:creationId xmlns:a16="http://schemas.microsoft.com/office/drawing/2014/main" id="{7C8F9F9A-89F7-C077-FF3C-0F2A1BA68F28}"/>
              </a:ext>
            </a:extLst>
          </p:cNvPr>
          <p:cNvSpPr>
            <a:spLocks noChangeArrowheads="1"/>
          </p:cNvSpPr>
          <p:nvPr/>
        </p:nvSpPr>
        <p:spPr bwMode="auto">
          <a:xfrm>
            <a:off x="3708400" y="2781300"/>
            <a:ext cx="685800" cy="228600"/>
          </a:xfrm>
          <a:prstGeom prst="rightArrow">
            <a:avLst>
              <a:gd name="adj1" fmla="val 50000"/>
              <a:gd name="adj2" fmla="val 75000"/>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pic>
        <p:nvPicPr>
          <p:cNvPr id="259078" name="Picture 6" descr="2p23">
            <a:extLst>
              <a:ext uri="{FF2B5EF4-FFF2-40B4-BE49-F238E27FC236}">
                <a16:creationId xmlns:a16="http://schemas.microsoft.com/office/drawing/2014/main" id="{F72987EB-87D8-8120-A36F-C3EFAB8053B0}"/>
              </a:ext>
            </a:extLst>
          </p:cNvPr>
          <p:cNvPicPr>
            <a:picLocks noChangeAspect="1" noChangeArrowheads="1"/>
          </p:cNvPicPr>
          <p:nvPr>
            <p:ph sz="half" idx="2"/>
          </p:nvPr>
        </p:nvPicPr>
        <p:blipFill>
          <a:blip r:embed="rId2">
            <a:lum contrast="100000"/>
            <a:extLst>
              <a:ext uri="{28A0092B-C50C-407E-A947-70E740481C1C}">
                <a14:useLocalDpi xmlns:a14="http://schemas.microsoft.com/office/drawing/2010/main" val="0"/>
              </a:ext>
            </a:extLst>
          </a:blip>
          <a:srcRect/>
          <a:stretch>
            <a:fillRect/>
          </a:stretch>
        </p:blipFill>
        <p:spPr>
          <a:xfrm>
            <a:off x="755650" y="3213100"/>
            <a:ext cx="3916363" cy="3311525"/>
          </a:xfrm>
          <a:noFill/>
        </p:spPr>
      </p:pic>
      <p:pic>
        <p:nvPicPr>
          <p:cNvPr id="50184" name="Picture 9" descr="711">
            <a:extLst>
              <a:ext uri="{FF2B5EF4-FFF2-40B4-BE49-F238E27FC236}">
                <a16:creationId xmlns:a16="http://schemas.microsoft.com/office/drawing/2014/main" id="{82CE1BCC-D46F-70C7-7361-A6FC8A5FE3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816" r="40370" b="8684"/>
          <a:stretch>
            <a:fillRect/>
          </a:stretch>
        </p:blipFill>
        <p:spPr bwMode="auto">
          <a:xfrm>
            <a:off x="5364163" y="3221038"/>
            <a:ext cx="3779837" cy="343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9078"/>
                                        </p:tgtEl>
                                        <p:attrNameLst>
                                          <p:attrName>style.visibility</p:attrName>
                                        </p:attrNameLst>
                                      </p:cBhvr>
                                      <p:to>
                                        <p:strVal val="visible"/>
                                      </p:to>
                                    </p:set>
                                    <p:animEffect transition="in" filter="blinds(horizontal)">
                                      <p:cBhvr>
                                        <p:cTn id="7" dur="500"/>
                                        <p:tgtEl>
                                          <p:spTgt spid="259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页脚占位符 4">
            <a:extLst>
              <a:ext uri="{FF2B5EF4-FFF2-40B4-BE49-F238E27FC236}">
                <a16:creationId xmlns:a16="http://schemas.microsoft.com/office/drawing/2014/main" id="{B95C7F40-DCC2-44A2-491B-C1E4649B3A2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51203" name="灯片编号占位符 5">
            <a:extLst>
              <a:ext uri="{FF2B5EF4-FFF2-40B4-BE49-F238E27FC236}">
                <a16:creationId xmlns:a16="http://schemas.microsoft.com/office/drawing/2014/main" id="{DA0BA580-96A1-42B0-5418-C0754E31ECE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5F4548D-CF59-49DE-B7D7-AC66D3EAB9E2}" type="slidenum">
              <a:rPr lang="en-US" altLang="zh-CN" sz="1400" b="0"/>
              <a:pPr>
                <a:spcBef>
                  <a:spcPct val="0"/>
                </a:spcBef>
                <a:buClrTx/>
                <a:buSzTx/>
                <a:buFontTx/>
                <a:buNone/>
              </a:pPr>
              <a:t>45</a:t>
            </a:fld>
            <a:endParaRPr lang="en-US" altLang="zh-CN" sz="1400" b="0"/>
          </a:p>
        </p:txBody>
      </p:sp>
      <p:sp>
        <p:nvSpPr>
          <p:cNvPr id="51204" name="Rectangle 2">
            <a:extLst>
              <a:ext uri="{FF2B5EF4-FFF2-40B4-BE49-F238E27FC236}">
                <a16:creationId xmlns:a16="http://schemas.microsoft.com/office/drawing/2014/main" id="{A7904559-547E-31DF-A2C5-46A36DDEFC36}"/>
              </a:ext>
            </a:extLst>
          </p:cNvPr>
          <p:cNvSpPr>
            <a:spLocks noGrp="1" noRot="1" noChangeArrowheads="1"/>
          </p:cNvSpPr>
          <p:nvPr>
            <p:ph type="title"/>
          </p:nvPr>
        </p:nvSpPr>
        <p:spPr>
          <a:xfrm>
            <a:off x="609600" y="358775"/>
            <a:ext cx="8139113" cy="838200"/>
          </a:xfrm>
        </p:spPr>
        <p:txBody>
          <a:bodyPr/>
          <a:lstStyle/>
          <a:p>
            <a:pPr eaLnBrk="1" hangingPunct="1"/>
            <a:r>
              <a:rPr lang="zh-CN" altLang="en-US" b="0"/>
              <a:t>数据模型</a:t>
            </a:r>
            <a:r>
              <a:rPr lang="en-US" altLang="zh-CN" b="0"/>
              <a:t>——</a:t>
            </a:r>
            <a:r>
              <a:rPr lang="zh-CN" altLang="en-US" b="0"/>
              <a:t>分解表示（</a:t>
            </a:r>
            <a:r>
              <a:rPr lang="en-US" altLang="zh-CN" b="0"/>
              <a:t>3/5</a:t>
            </a:r>
            <a:r>
              <a:rPr lang="zh-CN" altLang="en-US" b="0"/>
              <a:t>）</a:t>
            </a:r>
          </a:p>
        </p:txBody>
      </p:sp>
      <p:sp>
        <p:nvSpPr>
          <p:cNvPr id="620671" name="Rectangle 127">
            <a:extLst>
              <a:ext uri="{FF2B5EF4-FFF2-40B4-BE49-F238E27FC236}">
                <a16:creationId xmlns:a16="http://schemas.microsoft.com/office/drawing/2014/main" id="{4E0981ED-0C4B-70C0-341A-DCB08E5CBAB1}"/>
              </a:ext>
            </a:extLst>
          </p:cNvPr>
          <p:cNvSpPr>
            <a:spLocks noRot="1" noChangeArrowheads="1"/>
          </p:cNvSpPr>
          <p:nvPr/>
        </p:nvSpPr>
        <p:spPr bwMode="auto">
          <a:xfrm>
            <a:off x="395288" y="1143000"/>
            <a:ext cx="7993062"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05000"/>
              </a:lnSpc>
            </a:pPr>
            <a:r>
              <a:rPr lang="zh-CN" altLang="en-US" sz="2800" b="0"/>
              <a:t>八叉树建立过程</a:t>
            </a:r>
          </a:p>
          <a:p>
            <a:pPr lvl="1" eaLnBrk="1" hangingPunct="1">
              <a:lnSpc>
                <a:spcPct val="105000"/>
              </a:lnSpc>
            </a:pPr>
            <a:r>
              <a:rPr kumimoji="1" lang="zh-CN" altLang="en-US" sz="2000"/>
              <a:t>八叉树的根节点对应整个物体空间</a:t>
            </a:r>
          </a:p>
          <a:p>
            <a:pPr lvl="1" eaLnBrk="1" hangingPunct="1">
              <a:lnSpc>
                <a:spcPct val="105000"/>
              </a:lnSpc>
            </a:pPr>
            <a:r>
              <a:rPr kumimoji="1" lang="zh-CN" altLang="en-US" sz="2000"/>
              <a:t>如果它完全被物体占据，将该节点标记为</a:t>
            </a:r>
            <a:r>
              <a:rPr kumimoji="1" lang="en-US" altLang="zh-CN" sz="2000">
                <a:solidFill>
                  <a:srgbClr val="FF5050"/>
                </a:solidFill>
              </a:rPr>
              <a:t>F</a:t>
            </a:r>
            <a:r>
              <a:rPr kumimoji="1" lang="en-US" altLang="zh-CN" sz="2000"/>
              <a:t>(Full)</a:t>
            </a:r>
            <a:r>
              <a:rPr kumimoji="1" lang="zh-CN" altLang="en-US" sz="2000"/>
              <a:t>，算法结束；</a:t>
            </a:r>
          </a:p>
          <a:p>
            <a:pPr lvl="1" eaLnBrk="1" hangingPunct="1">
              <a:lnSpc>
                <a:spcPct val="105000"/>
              </a:lnSpc>
            </a:pPr>
            <a:r>
              <a:rPr kumimoji="1" lang="zh-CN" altLang="en-US" sz="2000"/>
              <a:t>如果它内部没有物体，将该节点标记为</a:t>
            </a:r>
            <a:r>
              <a:rPr kumimoji="1" lang="en-US" altLang="zh-CN" sz="2000">
                <a:solidFill>
                  <a:srgbClr val="FF5050"/>
                </a:solidFill>
              </a:rPr>
              <a:t>E</a:t>
            </a:r>
            <a:r>
              <a:rPr kumimoji="1" lang="en-US" altLang="zh-CN" sz="2000"/>
              <a:t>(Empty)</a:t>
            </a:r>
            <a:r>
              <a:rPr kumimoji="1" lang="zh-CN" altLang="en-US" sz="2000"/>
              <a:t>，算法结束；</a:t>
            </a:r>
          </a:p>
          <a:p>
            <a:pPr lvl="1" eaLnBrk="1" hangingPunct="1">
              <a:lnSpc>
                <a:spcPct val="105000"/>
              </a:lnSpc>
            </a:pPr>
            <a:r>
              <a:rPr kumimoji="1" lang="zh-CN" altLang="en-US" sz="2000"/>
              <a:t>如果它被物体部分占据，将该节点标记为</a:t>
            </a:r>
            <a:r>
              <a:rPr kumimoji="1" lang="en-US" altLang="zh-CN" sz="2000">
                <a:solidFill>
                  <a:srgbClr val="FF5050"/>
                </a:solidFill>
              </a:rPr>
              <a:t>P</a:t>
            </a:r>
            <a:r>
              <a:rPr kumimoji="1" lang="en-US" altLang="zh-CN" sz="2000"/>
              <a:t>(Partial)</a:t>
            </a:r>
            <a:r>
              <a:rPr kumimoji="1" lang="zh-CN" altLang="en-US" sz="2000"/>
              <a:t>，并将它分割成</a:t>
            </a:r>
            <a:r>
              <a:rPr kumimoji="1" lang="en-US" altLang="zh-CN" sz="2000"/>
              <a:t>8</a:t>
            </a:r>
            <a:r>
              <a:rPr kumimoji="1" lang="zh-CN" altLang="en-US" sz="2000"/>
              <a:t>个子立方体，对每一个子立方体进行同样的处理</a:t>
            </a:r>
          </a:p>
        </p:txBody>
      </p:sp>
      <p:grpSp>
        <p:nvGrpSpPr>
          <p:cNvPr id="51206" name="Group 501">
            <a:extLst>
              <a:ext uri="{FF2B5EF4-FFF2-40B4-BE49-F238E27FC236}">
                <a16:creationId xmlns:a16="http://schemas.microsoft.com/office/drawing/2014/main" id="{06F9BE5A-9314-741C-F4D8-2914F35C59EB}"/>
              </a:ext>
            </a:extLst>
          </p:cNvPr>
          <p:cNvGrpSpPr>
            <a:grpSpLocks noChangeAspect="1"/>
          </p:cNvGrpSpPr>
          <p:nvPr/>
        </p:nvGrpSpPr>
        <p:grpSpPr bwMode="auto">
          <a:xfrm>
            <a:off x="2000250" y="3429000"/>
            <a:ext cx="5832475" cy="3227388"/>
            <a:chOff x="1800" y="1656"/>
            <a:chExt cx="8460" cy="4680"/>
          </a:xfrm>
        </p:grpSpPr>
        <p:sp>
          <p:nvSpPr>
            <p:cNvPr id="51207" name="AutoShape 502">
              <a:extLst>
                <a:ext uri="{FF2B5EF4-FFF2-40B4-BE49-F238E27FC236}">
                  <a16:creationId xmlns:a16="http://schemas.microsoft.com/office/drawing/2014/main" id="{D989062A-8205-934B-F101-785C57C054E7}"/>
                </a:ext>
              </a:extLst>
            </p:cNvPr>
            <p:cNvSpPr>
              <a:spLocks noChangeAspect="1" noChangeArrowheads="1"/>
            </p:cNvSpPr>
            <p:nvPr/>
          </p:nvSpPr>
          <p:spPr bwMode="auto">
            <a:xfrm>
              <a:off x="1800" y="1656"/>
              <a:ext cx="8460" cy="468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51208" name="Text Box 503">
              <a:extLst>
                <a:ext uri="{FF2B5EF4-FFF2-40B4-BE49-F238E27FC236}">
                  <a16:creationId xmlns:a16="http://schemas.microsoft.com/office/drawing/2014/main" id="{CE2ACB34-2A07-167E-FF0D-48CDCA9E1679}"/>
                </a:ext>
              </a:extLst>
            </p:cNvPr>
            <p:cNvSpPr txBox="1">
              <a:spLocks noChangeArrowheads="1"/>
            </p:cNvSpPr>
            <p:nvPr/>
          </p:nvSpPr>
          <p:spPr bwMode="auto">
            <a:xfrm>
              <a:off x="3060" y="540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latin typeface="Times New Roman" panose="02020603050405020304" pitchFamily="18" charset="0"/>
                </a:rPr>
                <a:t>(a)</a:t>
              </a:r>
              <a:endParaRPr lang="en-US" altLang="zh-CN" sz="1800" b="0"/>
            </a:p>
          </p:txBody>
        </p:sp>
        <p:sp>
          <p:nvSpPr>
            <p:cNvPr id="51209" name="Text Box 504">
              <a:extLst>
                <a:ext uri="{FF2B5EF4-FFF2-40B4-BE49-F238E27FC236}">
                  <a16:creationId xmlns:a16="http://schemas.microsoft.com/office/drawing/2014/main" id="{1349A614-F035-C517-92E0-8AB845A89371}"/>
                </a:ext>
              </a:extLst>
            </p:cNvPr>
            <p:cNvSpPr txBox="1">
              <a:spLocks noChangeArrowheads="1"/>
            </p:cNvSpPr>
            <p:nvPr/>
          </p:nvSpPr>
          <p:spPr bwMode="auto">
            <a:xfrm>
              <a:off x="7380" y="524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latin typeface="Times New Roman" panose="02020603050405020304" pitchFamily="18" charset="0"/>
                </a:rPr>
                <a:t>(b)</a:t>
              </a:r>
              <a:endParaRPr lang="en-US" altLang="zh-CN" sz="1800" b="0"/>
            </a:p>
          </p:txBody>
        </p:sp>
        <p:sp>
          <p:nvSpPr>
            <p:cNvPr id="51210" name="Text Box 505">
              <a:extLst>
                <a:ext uri="{FF2B5EF4-FFF2-40B4-BE49-F238E27FC236}">
                  <a16:creationId xmlns:a16="http://schemas.microsoft.com/office/drawing/2014/main" id="{1DC0BFE3-B51B-53FA-4ABC-A0C0344EA4AB}"/>
                </a:ext>
              </a:extLst>
            </p:cNvPr>
            <p:cNvSpPr txBox="1">
              <a:spLocks noChangeArrowheads="1"/>
            </p:cNvSpPr>
            <p:nvPr/>
          </p:nvSpPr>
          <p:spPr bwMode="auto">
            <a:xfrm>
              <a:off x="5580" y="5868"/>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endParaRPr lang="zh-CN" altLang="zh-CN" sz="1800" b="0"/>
            </a:p>
          </p:txBody>
        </p:sp>
        <p:grpSp>
          <p:nvGrpSpPr>
            <p:cNvPr id="51211" name="Group 506">
              <a:extLst>
                <a:ext uri="{FF2B5EF4-FFF2-40B4-BE49-F238E27FC236}">
                  <a16:creationId xmlns:a16="http://schemas.microsoft.com/office/drawing/2014/main" id="{68E320F7-2CCF-C0A1-3791-A2BF8BC3E060}"/>
                </a:ext>
              </a:extLst>
            </p:cNvPr>
            <p:cNvGrpSpPr>
              <a:grpSpLocks/>
            </p:cNvGrpSpPr>
            <p:nvPr/>
          </p:nvGrpSpPr>
          <p:grpSpPr bwMode="auto">
            <a:xfrm>
              <a:off x="1857" y="1656"/>
              <a:ext cx="4083" cy="3869"/>
              <a:chOff x="1857" y="1656"/>
              <a:chExt cx="4083" cy="3869"/>
            </a:xfrm>
          </p:grpSpPr>
          <p:grpSp>
            <p:nvGrpSpPr>
              <p:cNvPr id="51292" name="Group 507">
                <a:extLst>
                  <a:ext uri="{FF2B5EF4-FFF2-40B4-BE49-F238E27FC236}">
                    <a16:creationId xmlns:a16="http://schemas.microsoft.com/office/drawing/2014/main" id="{1E27D073-6D4E-7AEA-9ADA-9873F6F7054B}"/>
                  </a:ext>
                </a:extLst>
              </p:cNvPr>
              <p:cNvGrpSpPr>
                <a:grpSpLocks/>
              </p:cNvGrpSpPr>
              <p:nvPr/>
            </p:nvGrpSpPr>
            <p:grpSpPr bwMode="auto">
              <a:xfrm>
                <a:off x="1857" y="1656"/>
                <a:ext cx="4083" cy="3869"/>
                <a:chOff x="5580" y="1656"/>
                <a:chExt cx="4083" cy="3869"/>
              </a:xfrm>
            </p:grpSpPr>
            <p:pic>
              <p:nvPicPr>
                <p:cNvPr id="51320" name="Picture 508" descr="2p23">
                  <a:extLst>
                    <a:ext uri="{FF2B5EF4-FFF2-40B4-BE49-F238E27FC236}">
                      <a16:creationId xmlns:a16="http://schemas.microsoft.com/office/drawing/2014/main" id="{78CF21C8-0DE7-46E3-50A8-6AB59A3789FE}"/>
                    </a:ext>
                  </a:extLst>
                </p:cNvPr>
                <p:cNvPicPr>
                  <a:picLocks noChangeAspect="1" noChangeArrowheads="1"/>
                </p:cNvPicPr>
                <p:nvPr/>
              </p:nvPicPr>
              <p:blipFill>
                <a:blip r:embed="rId2">
                  <a:lum contrast="100000"/>
                  <a:extLst>
                    <a:ext uri="{28A0092B-C50C-407E-A947-70E740481C1C}">
                      <a14:useLocalDpi xmlns:a14="http://schemas.microsoft.com/office/drawing/2010/main" val="0"/>
                    </a:ext>
                  </a:extLst>
                </a:blip>
                <a:srcRect/>
                <a:stretch>
                  <a:fillRect/>
                </a:stretch>
              </p:blipFill>
              <p:spPr bwMode="auto">
                <a:xfrm>
                  <a:off x="5580" y="1908"/>
                  <a:ext cx="4083" cy="345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1321" name="Rectangle 509">
                  <a:extLst>
                    <a:ext uri="{FF2B5EF4-FFF2-40B4-BE49-F238E27FC236}">
                      <a16:creationId xmlns:a16="http://schemas.microsoft.com/office/drawing/2014/main" id="{56797EF2-86A2-18B7-6355-CD9D3736704C}"/>
                    </a:ext>
                  </a:extLst>
                </p:cNvPr>
                <p:cNvSpPr>
                  <a:spLocks noChangeArrowheads="1"/>
                </p:cNvSpPr>
                <p:nvPr/>
              </p:nvSpPr>
              <p:spPr bwMode="auto">
                <a:xfrm>
                  <a:off x="8550" y="3936"/>
                  <a:ext cx="810" cy="2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51322" name="Line 510">
                  <a:extLst>
                    <a:ext uri="{FF2B5EF4-FFF2-40B4-BE49-F238E27FC236}">
                      <a16:creationId xmlns:a16="http://schemas.microsoft.com/office/drawing/2014/main" id="{A690D635-2453-BA28-035C-5C8B3FADD7E2}"/>
                    </a:ext>
                  </a:extLst>
                </p:cNvPr>
                <p:cNvSpPr>
                  <a:spLocks noChangeShapeType="1"/>
                </p:cNvSpPr>
                <p:nvPr/>
              </p:nvSpPr>
              <p:spPr bwMode="auto">
                <a:xfrm>
                  <a:off x="8542" y="4047"/>
                  <a:ext cx="618" cy="1"/>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1323" name="Rectangle 511">
                  <a:extLst>
                    <a:ext uri="{FF2B5EF4-FFF2-40B4-BE49-F238E27FC236}">
                      <a16:creationId xmlns:a16="http://schemas.microsoft.com/office/drawing/2014/main" id="{4CE74866-E3C3-66F0-498B-5780577C86DD}"/>
                    </a:ext>
                  </a:extLst>
                </p:cNvPr>
                <p:cNvSpPr>
                  <a:spLocks noChangeArrowheads="1"/>
                </p:cNvSpPr>
                <p:nvPr/>
              </p:nvSpPr>
              <p:spPr bwMode="auto">
                <a:xfrm>
                  <a:off x="5910" y="4827"/>
                  <a:ext cx="405" cy="5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51324" name="Line 512">
                  <a:extLst>
                    <a:ext uri="{FF2B5EF4-FFF2-40B4-BE49-F238E27FC236}">
                      <a16:creationId xmlns:a16="http://schemas.microsoft.com/office/drawing/2014/main" id="{DA151EB0-276D-15ED-A671-94C6A8162CE3}"/>
                    </a:ext>
                  </a:extLst>
                </p:cNvPr>
                <p:cNvSpPr>
                  <a:spLocks noChangeShapeType="1"/>
                </p:cNvSpPr>
                <p:nvPr/>
              </p:nvSpPr>
              <p:spPr bwMode="auto">
                <a:xfrm rot="8100000">
                  <a:off x="5865" y="4992"/>
                  <a:ext cx="618" cy="1"/>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1325" name="Text Box 513">
                  <a:extLst>
                    <a:ext uri="{FF2B5EF4-FFF2-40B4-BE49-F238E27FC236}">
                      <a16:creationId xmlns:a16="http://schemas.microsoft.com/office/drawing/2014/main" id="{04BCD2E8-FAA8-B69E-0C79-2D1BB321093D}"/>
                    </a:ext>
                  </a:extLst>
                </p:cNvPr>
                <p:cNvSpPr txBox="1">
                  <a:spLocks noChangeArrowheads="1"/>
                </p:cNvSpPr>
                <p:nvPr/>
              </p:nvSpPr>
              <p:spPr bwMode="auto">
                <a:xfrm>
                  <a:off x="5640" y="5058"/>
                  <a:ext cx="540"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z</a:t>
                  </a:r>
                  <a:endParaRPr lang="en-US" altLang="zh-CN" sz="1800" b="0"/>
                </a:p>
              </p:txBody>
            </p:sp>
            <p:sp>
              <p:nvSpPr>
                <p:cNvPr id="51326" name="Rectangle 514">
                  <a:extLst>
                    <a:ext uri="{FF2B5EF4-FFF2-40B4-BE49-F238E27FC236}">
                      <a16:creationId xmlns:a16="http://schemas.microsoft.com/office/drawing/2014/main" id="{0C298D4D-E9BE-BF07-39A5-4D2EF9C6EB1E}"/>
                    </a:ext>
                  </a:extLst>
                </p:cNvPr>
                <p:cNvSpPr>
                  <a:spLocks noChangeArrowheads="1"/>
                </p:cNvSpPr>
                <p:nvPr/>
              </p:nvSpPr>
              <p:spPr bwMode="auto">
                <a:xfrm>
                  <a:off x="6840" y="2059"/>
                  <a:ext cx="405" cy="5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51327" name="Line 515">
                  <a:extLst>
                    <a:ext uri="{FF2B5EF4-FFF2-40B4-BE49-F238E27FC236}">
                      <a16:creationId xmlns:a16="http://schemas.microsoft.com/office/drawing/2014/main" id="{764D49D3-8109-6A97-BE50-D86E2C5621C0}"/>
                    </a:ext>
                  </a:extLst>
                </p:cNvPr>
                <p:cNvSpPr>
                  <a:spLocks noChangeShapeType="1"/>
                </p:cNvSpPr>
                <p:nvPr/>
              </p:nvSpPr>
              <p:spPr bwMode="auto">
                <a:xfrm rot="-5400000">
                  <a:off x="6812" y="2302"/>
                  <a:ext cx="618" cy="1"/>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1328" name="Text Box 516">
                  <a:extLst>
                    <a:ext uri="{FF2B5EF4-FFF2-40B4-BE49-F238E27FC236}">
                      <a16:creationId xmlns:a16="http://schemas.microsoft.com/office/drawing/2014/main" id="{93B97834-339A-A1B8-3B95-50562DB0005B}"/>
                    </a:ext>
                  </a:extLst>
                </p:cNvPr>
                <p:cNvSpPr txBox="1">
                  <a:spLocks noChangeArrowheads="1"/>
                </p:cNvSpPr>
                <p:nvPr/>
              </p:nvSpPr>
              <p:spPr bwMode="auto">
                <a:xfrm>
                  <a:off x="6930" y="1656"/>
                  <a:ext cx="540"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y</a:t>
                  </a:r>
                  <a:endParaRPr lang="en-US" altLang="zh-CN" sz="1800" b="0"/>
                </a:p>
              </p:txBody>
            </p:sp>
            <p:sp>
              <p:nvSpPr>
                <p:cNvPr id="51329" name="Text Box 517">
                  <a:extLst>
                    <a:ext uri="{FF2B5EF4-FFF2-40B4-BE49-F238E27FC236}">
                      <a16:creationId xmlns:a16="http://schemas.microsoft.com/office/drawing/2014/main" id="{BB5806C4-33D0-36BD-071D-D205A176A96B}"/>
                    </a:ext>
                  </a:extLst>
                </p:cNvPr>
                <p:cNvSpPr txBox="1">
                  <a:spLocks noChangeArrowheads="1"/>
                </p:cNvSpPr>
                <p:nvPr/>
              </p:nvSpPr>
              <p:spPr bwMode="auto">
                <a:xfrm>
                  <a:off x="9050" y="3781"/>
                  <a:ext cx="540"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i="1">
                      <a:latin typeface="Times New Roman" panose="02020603050405020304" pitchFamily="18" charset="0"/>
                    </a:rPr>
                    <a:t>x</a:t>
                  </a:r>
                  <a:endParaRPr lang="en-US" altLang="zh-CN" sz="1800" b="0"/>
                </a:p>
              </p:txBody>
            </p:sp>
          </p:grpSp>
          <p:grpSp>
            <p:nvGrpSpPr>
              <p:cNvPr id="51293" name="Group 518">
                <a:extLst>
                  <a:ext uri="{FF2B5EF4-FFF2-40B4-BE49-F238E27FC236}">
                    <a16:creationId xmlns:a16="http://schemas.microsoft.com/office/drawing/2014/main" id="{2147C55F-E2EC-CD18-606D-C035BF7214C8}"/>
                  </a:ext>
                </a:extLst>
              </p:cNvPr>
              <p:cNvGrpSpPr>
                <a:grpSpLocks/>
              </p:cNvGrpSpPr>
              <p:nvPr/>
            </p:nvGrpSpPr>
            <p:grpSpPr bwMode="auto">
              <a:xfrm>
                <a:off x="3372" y="3010"/>
                <a:ext cx="1270" cy="1754"/>
                <a:chOff x="3372" y="3010"/>
                <a:chExt cx="1270" cy="1754"/>
              </a:xfrm>
            </p:grpSpPr>
            <p:sp>
              <p:nvSpPr>
                <p:cNvPr id="51294" name="Rectangle 519">
                  <a:extLst>
                    <a:ext uri="{FF2B5EF4-FFF2-40B4-BE49-F238E27FC236}">
                      <a16:creationId xmlns:a16="http://schemas.microsoft.com/office/drawing/2014/main" id="{CD4707B9-1D59-5B88-9144-09D7FFA7DEC6}"/>
                    </a:ext>
                  </a:extLst>
                </p:cNvPr>
                <p:cNvSpPr>
                  <a:spLocks noChangeArrowheads="1"/>
                </p:cNvSpPr>
                <p:nvPr/>
              </p:nvSpPr>
              <p:spPr bwMode="auto">
                <a:xfrm>
                  <a:off x="3412" y="4067"/>
                  <a:ext cx="697" cy="69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51295" name="Text Box 520">
                  <a:extLst>
                    <a:ext uri="{FF2B5EF4-FFF2-40B4-BE49-F238E27FC236}">
                      <a16:creationId xmlns:a16="http://schemas.microsoft.com/office/drawing/2014/main" id="{BC49C7BE-CAB0-A4D6-2465-84F55EC6FB14}"/>
                    </a:ext>
                  </a:extLst>
                </p:cNvPr>
                <p:cNvSpPr txBox="1">
                  <a:spLocks noChangeArrowheads="1"/>
                </p:cNvSpPr>
                <p:nvPr/>
              </p:nvSpPr>
              <p:spPr bwMode="auto">
                <a:xfrm>
                  <a:off x="3507" y="4197"/>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200" b="0"/>
                    <a:t>5</a:t>
                  </a:r>
                  <a:endParaRPr lang="en-US" altLang="zh-CN" sz="1800" b="0"/>
                </a:p>
              </p:txBody>
            </p:sp>
            <p:sp>
              <p:nvSpPr>
                <p:cNvPr id="51296" name="Rectangle 521">
                  <a:extLst>
                    <a:ext uri="{FF2B5EF4-FFF2-40B4-BE49-F238E27FC236}">
                      <a16:creationId xmlns:a16="http://schemas.microsoft.com/office/drawing/2014/main" id="{8060DCD2-6A44-1068-E7D8-9812EBF317AF}"/>
                    </a:ext>
                  </a:extLst>
                </p:cNvPr>
                <p:cNvSpPr>
                  <a:spLocks noChangeArrowheads="1"/>
                </p:cNvSpPr>
                <p:nvPr/>
              </p:nvSpPr>
              <p:spPr bwMode="auto">
                <a:xfrm>
                  <a:off x="4122" y="4026"/>
                  <a:ext cx="346" cy="374"/>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51297" name="AutoShape 522">
                  <a:extLst>
                    <a:ext uri="{FF2B5EF4-FFF2-40B4-BE49-F238E27FC236}">
                      <a16:creationId xmlns:a16="http://schemas.microsoft.com/office/drawing/2014/main" id="{0753292C-FD56-6A7B-54EA-86613D4241FF}"/>
                    </a:ext>
                  </a:extLst>
                </p:cNvPr>
                <p:cNvSpPr>
                  <a:spLocks noChangeArrowheads="1"/>
                </p:cNvSpPr>
                <p:nvPr/>
              </p:nvSpPr>
              <p:spPr bwMode="auto">
                <a:xfrm rot="-5400000">
                  <a:off x="4113" y="3723"/>
                  <a:ext cx="360" cy="312"/>
                </a:xfrm>
                <a:prstGeom prst="rtTriangle">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51298" name="AutoShape 523">
                  <a:extLst>
                    <a:ext uri="{FF2B5EF4-FFF2-40B4-BE49-F238E27FC236}">
                      <a16:creationId xmlns:a16="http://schemas.microsoft.com/office/drawing/2014/main" id="{FBB174C5-7EC2-E4F5-57B9-7C5DABB7B566}"/>
                    </a:ext>
                  </a:extLst>
                </p:cNvPr>
                <p:cNvSpPr>
                  <a:spLocks noChangeArrowheads="1"/>
                </p:cNvSpPr>
                <p:nvPr/>
              </p:nvSpPr>
              <p:spPr bwMode="auto">
                <a:xfrm rot="5400000">
                  <a:off x="4104" y="4398"/>
                  <a:ext cx="360" cy="329"/>
                </a:xfrm>
                <a:prstGeom prst="rtTriangle">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51299" name="Text Box 524">
                  <a:extLst>
                    <a:ext uri="{FF2B5EF4-FFF2-40B4-BE49-F238E27FC236}">
                      <a16:creationId xmlns:a16="http://schemas.microsoft.com/office/drawing/2014/main" id="{5D9ABCCA-DA7C-F2EF-A863-D6B38642FB91}"/>
                    </a:ext>
                  </a:extLst>
                </p:cNvPr>
                <p:cNvSpPr txBox="1">
                  <a:spLocks noChangeArrowheads="1"/>
                </p:cNvSpPr>
                <p:nvPr/>
              </p:nvSpPr>
              <p:spPr bwMode="auto">
                <a:xfrm>
                  <a:off x="4102" y="399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200" b="0"/>
                    <a:t>5</a:t>
                  </a:r>
                  <a:endParaRPr lang="en-US" altLang="zh-CN" sz="1800" b="0"/>
                </a:p>
              </p:txBody>
            </p:sp>
            <p:grpSp>
              <p:nvGrpSpPr>
                <p:cNvPr id="51300" name="Group 525">
                  <a:extLst>
                    <a:ext uri="{FF2B5EF4-FFF2-40B4-BE49-F238E27FC236}">
                      <a16:creationId xmlns:a16="http://schemas.microsoft.com/office/drawing/2014/main" id="{49FD56AE-6561-D421-C6C0-A9020DEAFD5A}"/>
                    </a:ext>
                  </a:extLst>
                </p:cNvPr>
                <p:cNvGrpSpPr>
                  <a:grpSpLocks/>
                </p:cNvGrpSpPr>
                <p:nvPr/>
              </p:nvGrpSpPr>
              <p:grpSpPr bwMode="auto">
                <a:xfrm>
                  <a:off x="4087" y="3171"/>
                  <a:ext cx="228" cy="468"/>
                  <a:chOff x="4030" y="3171"/>
                  <a:chExt cx="228" cy="468"/>
                </a:xfrm>
              </p:grpSpPr>
              <p:sp>
                <p:nvSpPr>
                  <p:cNvPr id="51317" name="Rectangle 526">
                    <a:extLst>
                      <a:ext uri="{FF2B5EF4-FFF2-40B4-BE49-F238E27FC236}">
                        <a16:creationId xmlns:a16="http://schemas.microsoft.com/office/drawing/2014/main" id="{84326A76-F5B9-52D9-FC7B-B5F44D7E78EF}"/>
                      </a:ext>
                    </a:extLst>
                  </p:cNvPr>
                  <p:cNvSpPr>
                    <a:spLocks noChangeArrowheads="1"/>
                  </p:cNvSpPr>
                  <p:nvPr/>
                </p:nvSpPr>
                <p:spPr bwMode="auto">
                  <a:xfrm>
                    <a:off x="4067" y="3371"/>
                    <a:ext cx="153" cy="159"/>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51318" name="AutoShape 527">
                    <a:extLst>
                      <a:ext uri="{FF2B5EF4-FFF2-40B4-BE49-F238E27FC236}">
                        <a16:creationId xmlns:a16="http://schemas.microsoft.com/office/drawing/2014/main" id="{D383D02D-B82B-E036-55C2-EE83B5D433E0}"/>
                      </a:ext>
                    </a:extLst>
                  </p:cNvPr>
                  <p:cNvSpPr>
                    <a:spLocks noChangeArrowheads="1"/>
                  </p:cNvSpPr>
                  <p:nvPr/>
                </p:nvSpPr>
                <p:spPr bwMode="auto">
                  <a:xfrm rot="-5400000">
                    <a:off x="4030" y="3171"/>
                    <a:ext cx="198" cy="198"/>
                  </a:xfrm>
                  <a:prstGeom prst="rtTriangle">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51319" name="AutoShape 528">
                    <a:extLst>
                      <a:ext uri="{FF2B5EF4-FFF2-40B4-BE49-F238E27FC236}">
                        <a16:creationId xmlns:a16="http://schemas.microsoft.com/office/drawing/2014/main" id="{C5AE4129-790F-27E0-1255-D209EFB2AD24}"/>
                      </a:ext>
                    </a:extLst>
                  </p:cNvPr>
                  <p:cNvSpPr>
                    <a:spLocks noChangeArrowheads="1"/>
                  </p:cNvSpPr>
                  <p:nvPr/>
                </p:nvSpPr>
                <p:spPr bwMode="auto">
                  <a:xfrm rot="5400000">
                    <a:off x="4060" y="3441"/>
                    <a:ext cx="198" cy="198"/>
                  </a:xfrm>
                  <a:prstGeom prst="rtTriangle">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grpSp>
              <p:nvGrpSpPr>
                <p:cNvPr id="51301" name="Group 529">
                  <a:extLst>
                    <a:ext uri="{FF2B5EF4-FFF2-40B4-BE49-F238E27FC236}">
                      <a16:creationId xmlns:a16="http://schemas.microsoft.com/office/drawing/2014/main" id="{08DC370D-E0D5-9E67-FAB7-FD5D9C181585}"/>
                    </a:ext>
                  </a:extLst>
                </p:cNvPr>
                <p:cNvGrpSpPr>
                  <a:grpSpLocks/>
                </p:cNvGrpSpPr>
                <p:nvPr/>
              </p:nvGrpSpPr>
              <p:grpSpPr bwMode="auto">
                <a:xfrm>
                  <a:off x="4084" y="3533"/>
                  <a:ext cx="228" cy="468"/>
                  <a:chOff x="4030" y="3171"/>
                  <a:chExt cx="228" cy="468"/>
                </a:xfrm>
              </p:grpSpPr>
              <p:sp>
                <p:nvSpPr>
                  <p:cNvPr id="51314" name="Rectangle 530">
                    <a:extLst>
                      <a:ext uri="{FF2B5EF4-FFF2-40B4-BE49-F238E27FC236}">
                        <a16:creationId xmlns:a16="http://schemas.microsoft.com/office/drawing/2014/main" id="{ADA73B0E-C60C-F76D-B3A5-4D0BC87E50A3}"/>
                      </a:ext>
                    </a:extLst>
                  </p:cNvPr>
                  <p:cNvSpPr>
                    <a:spLocks noChangeArrowheads="1"/>
                  </p:cNvSpPr>
                  <p:nvPr/>
                </p:nvSpPr>
                <p:spPr bwMode="auto">
                  <a:xfrm>
                    <a:off x="4067" y="3371"/>
                    <a:ext cx="153" cy="159"/>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51315" name="AutoShape 531">
                    <a:extLst>
                      <a:ext uri="{FF2B5EF4-FFF2-40B4-BE49-F238E27FC236}">
                        <a16:creationId xmlns:a16="http://schemas.microsoft.com/office/drawing/2014/main" id="{C03EFB93-1F3C-B8B0-D965-D28D1DE66A92}"/>
                      </a:ext>
                    </a:extLst>
                  </p:cNvPr>
                  <p:cNvSpPr>
                    <a:spLocks noChangeArrowheads="1"/>
                  </p:cNvSpPr>
                  <p:nvPr/>
                </p:nvSpPr>
                <p:spPr bwMode="auto">
                  <a:xfrm rot="-5400000">
                    <a:off x="4030" y="3171"/>
                    <a:ext cx="198" cy="198"/>
                  </a:xfrm>
                  <a:prstGeom prst="rtTriangle">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51316" name="AutoShape 532">
                    <a:extLst>
                      <a:ext uri="{FF2B5EF4-FFF2-40B4-BE49-F238E27FC236}">
                        <a16:creationId xmlns:a16="http://schemas.microsoft.com/office/drawing/2014/main" id="{5E75B9BD-6D62-983C-EAF0-042D3D0C3709}"/>
                      </a:ext>
                    </a:extLst>
                  </p:cNvPr>
                  <p:cNvSpPr>
                    <a:spLocks noChangeArrowheads="1"/>
                  </p:cNvSpPr>
                  <p:nvPr/>
                </p:nvSpPr>
                <p:spPr bwMode="auto">
                  <a:xfrm rot="5400000">
                    <a:off x="4060" y="3441"/>
                    <a:ext cx="198" cy="198"/>
                  </a:xfrm>
                  <a:prstGeom prst="rtTriangle">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sp>
              <p:nvSpPr>
                <p:cNvPr id="51302" name="Text Box 533">
                  <a:extLst>
                    <a:ext uri="{FF2B5EF4-FFF2-40B4-BE49-F238E27FC236}">
                      <a16:creationId xmlns:a16="http://schemas.microsoft.com/office/drawing/2014/main" id="{A518C5A9-BD4B-4342-B6AF-69354EB7DDF5}"/>
                    </a:ext>
                  </a:extLst>
                </p:cNvPr>
                <p:cNvSpPr txBox="1">
                  <a:spLocks noChangeArrowheads="1"/>
                </p:cNvSpPr>
                <p:nvPr/>
              </p:nvSpPr>
              <p:spPr bwMode="auto">
                <a:xfrm>
                  <a:off x="3990" y="3528"/>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t>5</a:t>
                  </a:r>
                  <a:endParaRPr lang="en-US" altLang="zh-CN" sz="1800" b="0"/>
                </a:p>
              </p:txBody>
            </p:sp>
            <p:sp>
              <p:nvSpPr>
                <p:cNvPr id="51303" name="Rectangle 534">
                  <a:extLst>
                    <a:ext uri="{FF2B5EF4-FFF2-40B4-BE49-F238E27FC236}">
                      <a16:creationId xmlns:a16="http://schemas.microsoft.com/office/drawing/2014/main" id="{D097198B-EDE2-6D01-9E41-F3263EF35556}"/>
                    </a:ext>
                  </a:extLst>
                </p:cNvPr>
                <p:cNvSpPr>
                  <a:spLocks noChangeArrowheads="1"/>
                </p:cNvSpPr>
                <p:nvPr/>
              </p:nvSpPr>
              <p:spPr bwMode="auto">
                <a:xfrm>
                  <a:off x="3422" y="3704"/>
                  <a:ext cx="323" cy="32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51304" name="Rectangle 535">
                  <a:extLst>
                    <a:ext uri="{FF2B5EF4-FFF2-40B4-BE49-F238E27FC236}">
                      <a16:creationId xmlns:a16="http://schemas.microsoft.com/office/drawing/2014/main" id="{927B51CE-0F23-2823-7F8B-E9311995F63B}"/>
                    </a:ext>
                  </a:extLst>
                </p:cNvPr>
                <p:cNvSpPr>
                  <a:spLocks noChangeArrowheads="1"/>
                </p:cNvSpPr>
                <p:nvPr/>
              </p:nvSpPr>
              <p:spPr bwMode="auto">
                <a:xfrm>
                  <a:off x="3772" y="3704"/>
                  <a:ext cx="323" cy="32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51305" name="Text Box 536">
                  <a:extLst>
                    <a:ext uri="{FF2B5EF4-FFF2-40B4-BE49-F238E27FC236}">
                      <a16:creationId xmlns:a16="http://schemas.microsoft.com/office/drawing/2014/main" id="{AC96D8D9-18DB-63EC-3158-A4311E6CFBB0}"/>
                    </a:ext>
                  </a:extLst>
                </p:cNvPr>
                <p:cNvSpPr txBox="1">
                  <a:spLocks noChangeArrowheads="1"/>
                </p:cNvSpPr>
                <p:nvPr/>
              </p:nvSpPr>
              <p:spPr bwMode="auto">
                <a:xfrm>
                  <a:off x="3742" y="3648"/>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t>5</a:t>
                  </a:r>
                  <a:endParaRPr lang="en-US" altLang="zh-CN" sz="1800" b="0"/>
                </a:p>
              </p:txBody>
            </p:sp>
            <p:sp>
              <p:nvSpPr>
                <p:cNvPr id="51306" name="Text Box 537">
                  <a:extLst>
                    <a:ext uri="{FF2B5EF4-FFF2-40B4-BE49-F238E27FC236}">
                      <a16:creationId xmlns:a16="http://schemas.microsoft.com/office/drawing/2014/main" id="{DE2548C6-D3E3-5D54-8BC9-25DB2A4D784E}"/>
                    </a:ext>
                  </a:extLst>
                </p:cNvPr>
                <p:cNvSpPr txBox="1">
                  <a:spLocks noChangeArrowheads="1"/>
                </p:cNvSpPr>
                <p:nvPr/>
              </p:nvSpPr>
              <p:spPr bwMode="auto">
                <a:xfrm>
                  <a:off x="3372" y="365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t>4</a:t>
                  </a:r>
                  <a:endParaRPr lang="en-US" altLang="zh-CN" sz="1800" b="0"/>
                </a:p>
              </p:txBody>
            </p:sp>
            <p:sp>
              <p:nvSpPr>
                <p:cNvPr id="51307" name="Rectangle 538">
                  <a:extLst>
                    <a:ext uri="{FF2B5EF4-FFF2-40B4-BE49-F238E27FC236}">
                      <a16:creationId xmlns:a16="http://schemas.microsoft.com/office/drawing/2014/main" id="{A00AF0EF-6063-F178-33C4-2936E5D16A59}"/>
                    </a:ext>
                  </a:extLst>
                </p:cNvPr>
                <p:cNvSpPr>
                  <a:spLocks noChangeArrowheads="1"/>
                </p:cNvSpPr>
                <p:nvPr/>
              </p:nvSpPr>
              <p:spPr bwMode="auto">
                <a:xfrm>
                  <a:off x="3772" y="3352"/>
                  <a:ext cx="323" cy="32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51308" name="Text Box 539">
                  <a:extLst>
                    <a:ext uri="{FF2B5EF4-FFF2-40B4-BE49-F238E27FC236}">
                      <a16:creationId xmlns:a16="http://schemas.microsoft.com/office/drawing/2014/main" id="{95ECBBC0-2735-7B2B-CE80-AEB07645AAFD}"/>
                    </a:ext>
                  </a:extLst>
                </p:cNvPr>
                <p:cNvSpPr txBox="1">
                  <a:spLocks noChangeArrowheads="1"/>
                </p:cNvSpPr>
                <p:nvPr/>
              </p:nvSpPr>
              <p:spPr bwMode="auto">
                <a:xfrm>
                  <a:off x="3742" y="327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t>7</a:t>
                  </a:r>
                  <a:endParaRPr lang="en-US" altLang="zh-CN" sz="1800" b="0"/>
                </a:p>
              </p:txBody>
            </p:sp>
            <p:sp>
              <p:nvSpPr>
                <p:cNvPr id="51309" name="Text Box 540">
                  <a:extLst>
                    <a:ext uri="{FF2B5EF4-FFF2-40B4-BE49-F238E27FC236}">
                      <a16:creationId xmlns:a16="http://schemas.microsoft.com/office/drawing/2014/main" id="{C00E555B-7AB1-A52F-D9F4-C2F436410930}"/>
                    </a:ext>
                  </a:extLst>
                </p:cNvPr>
                <p:cNvSpPr txBox="1">
                  <a:spLocks noChangeArrowheads="1"/>
                </p:cNvSpPr>
                <p:nvPr/>
              </p:nvSpPr>
              <p:spPr bwMode="auto">
                <a:xfrm>
                  <a:off x="3990" y="320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t>7</a:t>
                  </a:r>
                  <a:endParaRPr lang="en-US" altLang="zh-CN" sz="1800" b="0"/>
                </a:p>
              </p:txBody>
            </p:sp>
            <p:sp>
              <p:nvSpPr>
                <p:cNvPr id="51310" name="Rectangle 541">
                  <a:extLst>
                    <a:ext uri="{FF2B5EF4-FFF2-40B4-BE49-F238E27FC236}">
                      <a16:creationId xmlns:a16="http://schemas.microsoft.com/office/drawing/2014/main" id="{BDD1239A-3ABD-D393-5BD0-D3A93A5E93C6}"/>
                    </a:ext>
                  </a:extLst>
                </p:cNvPr>
                <p:cNvSpPr>
                  <a:spLocks noChangeArrowheads="1"/>
                </p:cNvSpPr>
                <p:nvPr/>
              </p:nvSpPr>
              <p:spPr bwMode="auto">
                <a:xfrm>
                  <a:off x="3942" y="3146"/>
                  <a:ext cx="187" cy="17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51311" name="AutoShape 542">
                  <a:extLst>
                    <a:ext uri="{FF2B5EF4-FFF2-40B4-BE49-F238E27FC236}">
                      <a16:creationId xmlns:a16="http://schemas.microsoft.com/office/drawing/2014/main" id="{D343B35A-5405-2A53-ED10-8547BB882EE9}"/>
                    </a:ext>
                  </a:extLst>
                </p:cNvPr>
                <p:cNvSpPr>
                  <a:spLocks noChangeArrowheads="1"/>
                </p:cNvSpPr>
                <p:nvPr/>
              </p:nvSpPr>
              <p:spPr bwMode="auto">
                <a:xfrm rot="5400000">
                  <a:off x="4100" y="3152"/>
                  <a:ext cx="180" cy="156"/>
                </a:xfrm>
                <a:prstGeom prst="rtTriangle">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51312" name="AutoShape 543">
                  <a:extLst>
                    <a:ext uri="{FF2B5EF4-FFF2-40B4-BE49-F238E27FC236}">
                      <a16:creationId xmlns:a16="http://schemas.microsoft.com/office/drawing/2014/main" id="{78EC1344-F38A-F143-3D8C-3FDF7CA95494}"/>
                    </a:ext>
                  </a:extLst>
                </p:cNvPr>
                <p:cNvSpPr>
                  <a:spLocks noChangeArrowheads="1"/>
                </p:cNvSpPr>
                <p:nvPr/>
              </p:nvSpPr>
              <p:spPr bwMode="auto">
                <a:xfrm rot="-5400000">
                  <a:off x="3774" y="3148"/>
                  <a:ext cx="180" cy="156"/>
                </a:xfrm>
                <a:prstGeom prst="rtTriangle">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51313" name="Text Box 544">
                  <a:extLst>
                    <a:ext uri="{FF2B5EF4-FFF2-40B4-BE49-F238E27FC236}">
                      <a16:creationId xmlns:a16="http://schemas.microsoft.com/office/drawing/2014/main" id="{F5D69CDC-43CC-BF2D-1A0D-94CB223F023B}"/>
                    </a:ext>
                  </a:extLst>
                </p:cNvPr>
                <p:cNvSpPr txBox="1">
                  <a:spLocks noChangeArrowheads="1"/>
                </p:cNvSpPr>
                <p:nvPr/>
              </p:nvSpPr>
              <p:spPr bwMode="auto">
                <a:xfrm>
                  <a:off x="3852" y="301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t>7</a:t>
                  </a:r>
                  <a:endParaRPr lang="en-US" altLang="zh-CN" sz="1800" b="0"/>
                </a:p>
              </p:txBody>
            </p:sp>
          </p:grpSp>
        </p:grpSp>
        <p:grpSp>
          <p:nvGrpSpPr>
            <p:cNvPr id="51212" name="Group 545">
              <a:extLst>
                <a:ext uri="{FF2B5EF4-FFF2-40B4-BE49-F238E27FC236}">
                  <a16:creationId xmlns:a16="http://schemas.microsoft.com/office/drawing/2014/main" id="{E795156F-764D-C8CE-6652-C86EAD5EC858}"/>
                </a:ext>
              </a:extLst>
            </p:cNvPr>
            <p:cNvGrpSpPr>
              <a:grpSpLocks/>
            </p:cNvGrpSpPr>
            <p:nvPr/>
          </p:nvGrpSpPr>
          <p:grpSpPr bwMode="auto">
            <a:xfrm>
              <a:off x="5720" y="2124"/>
              <a:ext cx="4540" cy="2276"/>
              <a:chOff x="6300" y="2124"/>
              <a:chExt cx="4540" cy="2276"/>
            </a:xfrm>
          </p:grpSpPr>
          <p:sp>
            <p:nvSpPr>
              <p:cNvPr id="51213" name="Rectangle 546">
                <a:extLst>
                  <a:ext uri="{FF2B5EF4-FFF2-40B4-BE49-F238E27FC236}">
                    <a16:creationId xmlns:a16="http://schemas.microsoft.com/office/drawing/2014/main" id="{C510C47E-ED92-59DF-0603-73981DCC1105}"/>
                  </a:ext>
                </a:extLst>
              </p:cNvPr>
              <p:cNvSpPr>
                <a:spLocks noChangeArrowheads="1"/>
              </p:cNvSpPr>
              <p:nvPr/>
            </p:nvSpPr>
            <p:spPr bwMode="auto">
              <a:xfrm>
                <a:off x="10340" y="4088"/>
                <a:ext cx="312" cy="312"/>
              </a:xfrm>
              <a:prstGeom prst="rect">
                <a:avLst/>
              </a:prstGeom>
              <a:solidFill>
                <a:srgbClr val="DDDDDD"/>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51214" name="Rectangle 547">
                <a:extLst>
                  <a:ext uri="{FF2B5EF4-FFF2-40B4-BE49-F238E27FC236}">
                    <a16:creationId xmlns:a16="http://schemas.microsoft.com/office/drawing/2014/main" id="{91C45C94-D6A6-F963-821B-09B05EB7DA19}"/>
                  </a:ext>
                </a:extLst>
              </p:cNvPr>
              <p:cNvSpPr>
                <a:spLocks noChangeArrowheads="1"/>
              </p:cNvSpPr>
              <p:nvPr/>
            </p:nvSpPr>
            <p:spPr bwMode="auto">
              <a:xfrm>
                <a:off x="9260" y="4088"/>
                <a:ext cx="312" cy="312"/>
              </a:xfrm>
              <a:prstGeom prst="rect">
                <a:avLst/>
              </a:prstGeom>
              <a:solidFill>
                <a:srgbClr val="DDDDDD"/>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51215" name="Rectangle 548">
                <a:extLst>
                  <a:ext uri="{FF2B5EF4-FFF2-40B4-BE49-F238E27FC236}">
                    <a16:creationId xmlns:a16="http://schemas.microsoft.com/office/drawing/2014/main" id="{3A4D339E-74E6-D397-F923-403569699F1D}"/>
                  </a:ext>
                </a:extLst>
              </p:cNvPr>
              <p:cNvSpPr>
                <a:spLocks noChangeArrowheads="1"/>
              </p:cNvSpPr>
              <p:nvPr/>
            </p:nvSpPr>
            <p:spPr bwMode="auto">
              <a:xfrm>
                <a:off x="9620" y="4088"/>
                <a:ext cx="312" cy="312"/>
              </a:xfrm>
              <a:prstGeom prst="rect">
                <a:avLst/>
              </a:prstGeom>
              <a:solidFill>
                <a:srgbClr val="DDDDDD"/>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51216" name="Rectangle 549">
                <a:extLst>
                  <a:ext uri="{FF2B5EF4-FFF2-40B4-BE49-F238E27FC236}">
                    <a16:creationId xmlns:a16="http://schemas.microsoft.com/office/drawing/2014/main" id="{69011C86-8B9B-A095-B003-5E194BF31A26}"/>
                  </a:ext>
                </a:extLst>
              </p:cNvPr>
              <p:cNvSpPr>
                <a:spLocks noChangeArrowheads="1"/>
              </p:cNvSpPr>
              <p:nvPr/>
            </p:nvSpPr>
            <p:spPr bwMode="auto">
              <a:xfrm>
                <a:off x="8160" y="3132"/>
                <a:ext cx="312" cy="312"/>
              </a:xfrm>
              <a:prstGeom prst="rect">
                <a:avLst/>
              </a:prstGeom>
              <a:solidFill>
                <a:srgbClr val="DDDDDD"/>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51217" name="Text Box 550">
                <a:extLst>
                  <a:ext uri="{FF2B5EF4-FFF2-40B4-BE49-F238E27FC236}">
                    <a16:creationId xmlns:a16="http://schemas.microsoft.com/office/drawing/2014/main" id="{DF948393-7ADC-49C9-B57A-9F7C7929449E}"/>
                  </a:ext>
                </a:extLst>
              </p:cNvPr>
              <p:cNvSpPr txBox="1">
                <a:spLocks noChangeArrowheads="1"/>
              </p:cNvSpPr>
              <p:nvPr/>
            </p:nvSpPr>
            <p:spPr bwMode="auto">
              <a:xfrm>
                <a:off x="8130" y="3060"/>
                <a:ext cx="40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latin typeface="Times New Roman" panose="02020603050405020304" pitchFamily="18" charset="0"/>
                  </a:rPr>
                  <a:t>F</a:t>
                </a:r>
                <a:endParaRPr lang="en-US" altLang="zh-CN" sz="1800" b="0"/>
              </a:p>
            </p:txBody>
          </p:sp>
          <p:grpSp>
            <p:nvGrpSpPr>
              <p:cNvPr id="51218" name="Group 551">
                <a:extLst>
                  <a:ext uri="{FF2B5EF4-FFF2-40B4-BE49-F238E27FC236}">
                    <a16:creationId xmlns:a16="http://schemas.microsoft.com/office/drawing/2014/main" id="{1F83955B-1CEC-A1C9-BFD9-A44C3804CCBC}"/>
                  </a:ext>
                </a:extLst>
              </p:cNvPr>
              <p:cNvGrpSpPr>
                <a:grpSpLocks/>
              </p:cNvGrpSpPr>
              <p:nvPr/>
            </p:nvGrpSpPr>
            <p:grpSpPr bwMode="auto">
              <a:xfrm>
                <a:off x="7380" y="2124"/>
                <a:ext cx="400" cy="372"/>
                <a:chOff x="6800" y="2064"/>
                <a:chExt cx="400" cy="372"/>
              </a:xfrm>
            </p:grpSpPr>
            <p:sp>
              <p:nvSpPr>
                <p:cNvPr id="51290" name="Oval 552">
                  <a:extLst>
                    <a:ext uri="{FF2B5EF4-FFF2-40B4-BE49-F238E27FC236}">
                      <a16:creationId xmlns:a16="http://schemas.microsoft.com/office/drawing/2014/main" id="{40CB6638-C09D-4A38-5644-69BEDF34243D}"/>
                    </a:ext>
                  </a:extLst>
                </p:cNvPr>
                <p:cNvSpPr>
                  <a:spLocks noChangeArrowheads="1"/>
                </p:cNvSpPr>
                <p:nvPr/>
              </p:nvSpPr>
              <p:spPr bwMode="auto">
                <a:xfrm>
                  <a:off x="6840" y="2124"/>
                  <a:ext cx="312" cy="31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51291" name="Text Box 553">
                  <a:extLst>
                    <a:ext uri="{FF2B5EF4-FFF2-40B4-BE49-F238E27FC236}">
                      <a16:creationId xmlns:a16="http://schemas.microsoft.com/office/drawing/2014/main" id="{3B652FF8-F823-7062-8979-0406D301B5BA}"/>
                    </a:ext>
                  </a:extLst>
                </p:cNvPr>
                <p:cNvSpPr txBox="1">
                  <a:spLocks noChangeArrowheads="1"/>
                </p:cNvSpPr>
                <p:nvPr/>
              </p:nvSpPr>
              <p:spPr bwMode="auto">
                <a:xfrm>
                  <a:off x="6800" y="2064"/>
                  <a:ext cx="40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latin typeface="Times New Roman" panose="02020603050405020304" pitchFamily="18" charset="0"/>
                    </a:rPr>
                    <a:t>P</a:t>
                  </a:r>
                  <a:endParaRPr lang="en-US" altLang="zh-CN" sz="1800" b="0"/>
                </a:p>
              </p:txBody>
            </p:sp>
          </p:grpSp>
          <p:grpSp>
            <p:nvGrpSpPr>
              <p:cNvPr id="51219" name="Group 554">
                <a:extLst>
                  <a:ext uri="{FF2B5EF4-FFF2-40B4-BE49-F238E27FC236}">
                    <a16:creationId xmlns:a16="http://schemas.microsoft.com/office/drawing/2014/main" id="{57422AEB-29B6-87C9-DA50-482E6D0F85C2}"/>
                  </a:ext>
                </a:extLst>
              </p:cNvPr>
              <p:cNvGrpSpPr>
                <a:grpSpLocks/>
              </p:cNvGrpSpPr>
              <p:nvPr/>
            </p:nvGrpSpPr>
            <p:grpSpPr bwMode="auto">
              <a:xfrm>
                <a:off x="6690" y="3060"/>
                <a:ext cx="400" cy="384"/>
                <a:chOff x="8420" y="2304"/>
                <a:chExt cx="400" cy="384"/>
              </a:xfrm>
            </p:grpSpPr>
            <p:sp>
              <p:nvSpPr>
                <p:cNvPr id="51288" name="Text Box 555">
                  <a:extLst>
                    <a:ext uri="{FF2B5EF4-FFF2-40B4-BE49-F238E27FC236}">
                      <a16:creationId xmlns:a16="http://schemas.microsoft.com/office/drawing/2014/main" id="{970A9BA4-CA62-9359-EAB2-10F851F28173}"/>
                    </a:ext>
                  </a:extLst>
                </p:cNvPr>
                <p:cNvSpPr txBox="1">
                  <a:spLocks noChangeArrowheads="1"/>
                </p:cNvSpPr>
                <p:nvPr/>
              </p:nvSpPr>
              <p:spPr bwMode="auto">
                <a:xfrm>
                  <a:off x="8420" y="2304"/>
                  <a:ext cx="40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latin typeface="Times New Roman" panose="02020603050405020304" pitchFamily="18" charset="0"/>
                    </a:rPr>
                    <a:t>E</a:t>
                  </a:r>
                  <a:endParaRPr lang="en-US" altLang="zh-CN" sz="1800" b="0"/>
                </a:p>
              </p:txBody>
            </p:sp>
            <p:sp>
              <p:nvSpPr>
                <p:cNvPr id="51289" name="Rectangle 556">
                  <a:extLst>
                    <a:ext uri="{FF2B5EF4-FFF2-40B4-BE49-F238E27FC236}">
                      <a16:creationId xmlns:a16="http://schemas.microsoft.com/office/drawing/2014/main" id="{BDC82298-66F5-67FB-C36E-CA945AAD91F3}"/>
                    </a:ext>
                  </a:extLst>
                </p:cNvPr>
                <p:cNvSpPr>
                  <a:spLocks noChangeArrowheads="1"/>
                </p:cNvSpPr>
                <p:nvPr/>
              </p:nvSpPr>
              <p:spPr bwMode="auto">
                <a:xfrm>
                  <a:off x="8450" y="2376"/>
                  <a:ext cx="312"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grpSp>
            <p:nvGrpSpPr>
              <p:cNvPr id="51220" name="Group 557">
                <a:extLst>
                  <a:ext uri="{FF2B5EF4-FFF2-40B4-BE49-F238E27FC236}">
                    <a16:creationId xmlns:a16="http://schemas.microsoft.com/office/drawing/2014/main" id="{2D9B1A5F-41D3-AE47-87A6-B74E230C2047}"/>
                  </a:ext>
                </a:extLst>
              </p:cNvPr>
              <p:cNvGrpSpPr>
                <a:grpSpLocks/>
              </p:cNvGrpSpPr>
              <p:nvPr/>
            </p:nvGrpSpPr>
            <p:grpSpPr bwMode="auto">
              <a:xfrm>
                <a:off x="7050" y="3060"/>
                <a:ext cx="400" cy="384"/>
                <a:chOff x="8420" y="2304"/>
                <a:chExt cx="400" cy="384"/>
              </a:xfrm>
            </p:grpSpPr>
            <p:sp>
              <p:nvSpPr>
                <p:cNvPr id="51286" name="Text Box 558">
                  <a:extLst>
                    <a:ext uri="{FF2B5EF4-FFF2-40B4-BE49-F238E27FC236}">
                      <a16:creationId xmlns:a16="http://schemas.microsoft.com/office/drawing/2014/main" id="{6266962C-6912-7658-5BC7-3EA6B30E0506}"/>
                    </a:ext>
                  </a:extLst>
                </p:cNvPr>
                <p:cNvSpPr txBox="1">
                  <a:spLocks noChangeArrowheads="1"/>
                </p:cNvSpPr>
                <p:nvPr/>
              </p:nvSpPr>
              <p:spPr bwMode="auto">
                <a:xfrm>
                  <a:off x="8420" y="2304"/>
                  <a:ext cx="40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latin typeface="Times New Roman" panose="02020603050405020304" pitchFamily="18" charset="0"/>
                    </a:rPr>
                    <a:t>E</a:t>
                  </a:r>
                  <a:endParaRPr lang="en-US" altLang="zh-CN" sz="1800" b="0"/>
                </a:p>
              </p:txBody>
            </p:sp>
            <p:sp>
              <p:nvSpPr>
                <p:cNvPr id="51287" name="Rectangle 559">
                  <a:extLst>
                    <a:ext uri="{FF2B5EF4-FFF2-40B4-BE49-F238E27FC236}">
                      <a16:creationId xmlns:a16="http://schemas.microsoft.com/office/drawing/2014/main" id="{FC188709-72E6-DA0B-4E16-3A53F847D09E}"/>
                    </a:ext>
                  </a:extLst>
                </p:cNvPr>
                <p:cNvSpPr>
                  <a:spLocks noChangeArrowheads="1"/>
                </p:cNvSpPr>
                <p:nvPr/>
              </p:nvSpPr>
              <p:spPr bwMode="auto">
                <a:xfrm>
                  <a:off x="8450" y="2376"/>
                  <a:ext cx="312"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grpSp>
            <p:nvGrpSpPr>
              <p:cNvPr id="51221" name="Group 560">
                <a:extLst>
                  <a:ext uri="{FF2B5EF4-FFF2-40B4-BE49-F238E27FC236}">
                    <a16:creationId xmlns:a16="http://schemas.microsoft.com/office/drawing/2014/main" id="{27E7F45B-151B-D5AF-527E-6DCE60A838F7}"/>
                  </a:ext>
                </a:extLst>
              </p:cNvPr>
              <p:cNvGrpSpPr>
                <a:grpSpLocks/>
              </p:cNvGrpSpPr>
              <p:nvPr/>
            </p:nvGrpSpPr>
            <p:grpSpPr bwMode="auto">
              <a:xfrm>
                <a:off x="7410" y="3060"/>
                <a:ext cx="400" cy="384"/>
                <a:chOff x="8420" y="2304"/>
                <a:chExt cx="400" cy="384"/>
              </a:xfrm>
            </p:grpSpPr>
            <p:sp>
              <p:nvSpPr>
                <p:cNvPr id="51284" name="Text Box 561">
                  <a:extLst>
                    <a:ext uri="{FF2B5EF4-FFF2-40B4-BE49-F238E27FC236}">
                      <a16:creationId xmlns:a16="http://schemas.microsoft.com/office/drawing/2014/main" id="{52814C1C-297C-6E82-CD73-610559884C75}"/>
                    </a:ext>
                  </a:extLst>
                </p:cNvPr>
                <p:cNvSpPr txBox="1">
                  <a:spLocks noChangeArrowheads="1"/>
                </p:cNvSpPr>
                <p:nvPr/>
              </p:nvSpPr>
              <p:spPr bwMode="auto">
                <a:xfrm>
                  <a:off x="8420" y="2304"/>
                  <a:ext cx="40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latin typeface="Times New Roman" panose="02020603050405020304" pitchFamily="18" charset="0"/>
                    </a:rPr>
                    <a:t>E</a:t>
                  </a:r>
                  <a:endParaRPr lang="en-US" altLang="zh-CN" sz="1800" b="0"/>
                </a:p>
              </p:txBody>
            </p:sp>
            <p:sp>
              <p:nvSpPr>
                <p:cNvPr id="51285" name="Rectangle 562">
                  <a:extLst>
                    <a:ext uri="{FF2B5EF4-FFF2-40B4-BE49-F238E27FC236}">
                      <a16:creationId xmlns:a16="http://schemas.microsoft.com/office/drawing/2014/main" id="{BFE37FC1-6F51-0618-081D-408ED7B880FF}"/>
                    </a:ext>
                  </a:extLst>
                </p:cNvPr>
                <p:cNvSpPr>
                  <a:spLocks noChangeArrowheads="1"/>
                </p:cNvSpPr>
                <p:nvPr/>
              </p:nvSpPr>
              <p:spPr bwMode="auto">
                <a:xfrm>
                  <a:off x="8450" y="2376"/>
                  <a:ext cx="312"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grpSp>
            <p:nvGrpSpPr>
              <p:cNvPr id="51222" name="Group 563">
                <a:extLst>
                  <a:ext uri="{FF2B5EF4-FFF2-40B4-BE49-F238E27FC236}">
                    <a16:creationId xmlns:a16="http://schemas.microsoft.com/office/drawing/2014/main" id="{E877093D-1FBB-BDDD-A7C1-989687AE4BBE}"/>
                  </a:ext>
                </a:extLst>
              </p:cNvPr>
              <p:cNvGrpSpPr>
                <a:grpSpLocks/>
              </p:cNvGrpSpPr>
              <p:nvPr/>
            </p:nvGrpSpPr>
            <p:grpSpPr bwMode="auto">
              <a:xfrm>
                <a:off x="7770" y="3060"/>
                <a:ext cx="400" cy="384"/>
                <a:chOff x="8420" y="2304"/>
                <a:chExt cx="400" cy="384"/>
              </a:xfrm>
            </p:grpSpPr>
            <p:sp>
              <p:nvSpPr>
                <p:cNvPr id="51282" name="Text Box 564">
                  <a:extLst>
                    <a:ext uri="{FF2B5EF4-FFF2-40B4-BE49-F238E27FC236}">
                      <a16:creationId xmlns:a16="http://schemas.microsoft.com/office/drawing/2014/main" id="{539FD84E-F7D2-3E7B-DCAB-891DB08C35E1}"/>
                    </a:ext>
                  </a:extLst>
                </p:cNvPr>
                <p:cNvSpPr txBox="1">
                  <a:spLocks noChangeArrowheads="1"/>
                </p:cNvSpPr>
                <p:nvPr/>
              </p:nvSpPr>
              <p:spPr bwMode="auto">
                <a:xfrm>
                  <a:off x="8420" y="2304"/>
                  <a:ext cx="40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latin typeface="Times New Roman" panose="02020603050405020304" pitchFamily="18" charset="0"/>
                    </a:rPr>
                    <a:t>E</a:t>
                  </a:r>
                  <a:endParaRPr lang="en-US" altLang="zh-CN" sz="1800" b="0"/>
                </a:p>
              </p:txBody>
            </p:sp>
            <p:sp>
              <p:nvSpPr>
                <p:cNvPr id="51283" name="Rectangle 565">
                  <a:extLst>
                    <a:ext uri="{FF2B5EF4-FFF2-40B4-BE49-F238E27FC236}">
                      <a16:creationId xmlns:a16="http://schemas.microsoft.com/office/drawing/2014/main" id="{7AD413F2-A7D9-49D6-9FF8-A7CA78484762}"/>
                    </a:ext>
                  </a:extLst>
                </p:cNvPr>
                <p:cNvSpPr>
                  <a:spLocks noChangeArrowheads="1"/>
                </p:cNvSpPr>
                <p:nvPr/>
              </p:nvSpPr>
              <p:spPr bwMode="auto">
                <a:xfrm>
                  <a:off x="8450" y="2376"/>
                  <a:ext cx="312"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grpSp>
            <p:nvGrpSpPr>
              <p:cNvPr id="51223" name="Group 566">
                <a:extLst>
                  <a:ext uri="{FF2B5EF4-FFF2-40B4-BE49-F238E27FC236}">
                    <a16:creationId xmlns:a16="http://schemas.microsoft.com/office/drawing/2014/main" id="{A32F1C23-C2F2-8FFA-CC43-89B1AB9890E2}"/>
                  </a:ext>
                </a:extLst>
              </p:cNvPr>
              <p:cNvGrpSpPr>
                <a:grpSpLocks/>
              </p:cNvGrpSpPr>
              <p:nvPr/>
            </p:nvGrpSpPr>
            <p:grpSpPr bwMode="auto">
              <a:xfrm>
                <a:off x="8490" y="3060"/>
                <a:ext cx="400" cy="384"/>
                <a:chOff x="8420" y="2304"/>
                <a:chExt cx="400" cy="384"/>
              </a:xfrm>
            </p:grpSpPr>
            <p:sp>
              <p:nvSpPr>
                <p:cNvPr id="51280" name="Text Box 567">
                  <a:extLst>
                    <a:ext uri="{FF2B5EF4-FFF2-40B4-BE49-F238E27FC236}">
                      <a16:creationId xmlns:a16="http://schemas.microsoft.com/office/drawing/2014/main" id="{8E52ED9C-AC4E-9CE4-AED6-CB25BBB92E07}"/>
                    </a:ext>
                  </a:extLst>
                </p:cNvPr>
                <p:cNvSpPr txBox="1">
                  <a:spLocks noChangeArrowheads="1"/>
                </p:cNvSpPr>
                <p:nvPr/>
              </p:nvSpPr>
              <p:spPr bwMode="auto">
                <a:xfrm>
                  <a:off x="8420" y="2304"/>
                  <a:ext cx="40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latin typeface="Times New Roman" panose="02020603050405020304" pitchFamily="18" charset="0"/>
                    </a:rPr>
                    <a:t>E</a:t>
                  </a:r>
                  <a:endParaRPr lang="en-US" altLang="zh-CN" sz="1800" b="0"/>
                </a:p>
              </p:txBody>
            </p:sp>
            <p:sp>
              <p:nvSpPr>
                <p:cNvPr id="51281" name="Rectangle 568">
                  <a:extLst>
                    <a:ext uri="{FF2B5EF4-FFF2-40B4-BE49-F238E27FC236}">
                      <a16:creationId xmlns:a16="http://schemas.microsoft.com/office/drawing/2014/main" id="{ED491DA0-2A67-1480-63BF-BAFF7625B130}"/>
                    </a:ext>
                  </a:extLst>
                </p:cNvPr>
                <p:cNvSpPr>
                  <a:spLocks noChangeArrowheads="1"/>
                </p:cNvSpPr>
                <p:nvPr/>
              </p:nvSpPr>
              <p:spPr bwMode="auto">
                <a:xfrm>
                  <a:off x="8450" y="2376"/>
                  <a:ext cx="312"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grpSp>
            <p:nvGrpSpPr>
              <p:cNvPr id="51224" name="Group 569">
                <a:extLst>
                  <a:ext uri="{FF2B5EF4-FFF2-40B4-BE49-F238E27FC236}">
                    <a16:creationId xmlns:a16="http://schemas.microsoft.com/office/drawing/2014/main" id="{1F7ECDA6-BF19-7F0C-34CD-59A0207BB96E}"/>
                  </a:ext>
                </a:extLst>
              </p:cNvPr>
              <p:cNvGrpSpPr>
                <a:grpSpLocks/>
              </p:cNvGrpSpPr>
              <p:nvPr/>
            </p:nvGrpSpPr>
            <p:grpSpPr bwMode="auto">
              <a:xfrm>
                <a:off x="6330" y="3060"/>
                <a:ext cx="400" cy="384"/>
                <a:chOff x="8420" y="2304"/>
                <a:chExt cx="400" cy="384"/>
              </a:xfrm>
            </p:grpSpPr>
            <p:sp>
              <p:nvSpPr>
                <p:cNvPr id="51278" name="Text Box 570">
                  <a:extLst>
                    <a:ext uri="{FF2B5EF4-FFF2-40B4-BE49-F238E27FC236}">
                      <a16:creationId xmlns:a16="http://schemas.microsoft.com/office/drawing/2014/main" id="{F5D66A79-B4F9-B76D-26B3-07A8B0E0FC6A}"/>
                    </a:ext>
                  </a:extLst>
                </p:cNvPr>
                <p:cNvSpPr txBox="1">
                  <a:spLocks noChangeArrowheads="1"/>
                </p:cNvSpPr>
                <p:nvPr/>
              </p:nvSpPr>
              <p:spPr bwMode="auto">
                <a:xfrm>
                  <a:off x="8420" y="2304"/>
                  <a:ext cx="40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latin typeface="Times New Roman" panose="02020603050405020304" pitchFamily="18" charset="0"/>
                    </a:rPr>
                    <a:t>E</a:t>
                  </a:r>
                  <a:endParaRPr lang="en-US" altLang="zh-CN" sz="1800" b="0"/>
                </a:p>
              </p:txBody>
            </p:sp>
            <p:sp>
              <p:nvSpPr>
                <p:cNvPr id="51279" name="Rectangle 571">
                  <a:extLst>
                    <a:ext uri="{FF2B5EF4-FFF2-40B4-BE49-F238E27FC236}">
                      <a16:creationId xmlns:a16="http://schemas.microsoft.com/office/drawing/2014/main" id="{DF5961CA-6C4D-39C9-87A4-3AA4B28EF351}"/>
                    </a:ext>
                  </a:extLst>
                </p:cNvPr>
                <p:cNvSpPr>
                  <a:spLocks noChangeArrowheads="1"/>
                </p:cNvSpPr>
                <p:nvPr/>
              </p:nvSpPr>
              <p:spPr bwMode="auto">
                <a:xfrm>
                  <a:off x="8450" y="2376"/>
                  <a:ext cx="312"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grpSp>
            <p:nvGrpSpPr>
              <p:cNvPr id="51225" name="Group 572">
                <a:extLst>
                  <a:ext uri="{FF2B5EF4-FFF2-40B4-BE49-F238E27FC236}">
                    <a16:creationId xmlns:a16="http://schemas.microsoft.com/office/drawing/2014/main" id="{E653FC27-8495-314C-FC31-753F0AFD609C}"/>
                  </a:ext>
                </a:extLst>
              </p:cNvPr>
              <p:cNvGrpSpPr>
                <a:grpSpLocks/>
              </p:cNvGrpSpPr>
              <p:nvPr/>
            </p:nvGrpSpPr>
            <p:grpSpPr bwMode="auto">
              <a:xfrm>
                <a:off x="8150" y="4016"/>
                <a:ext cx="400" cy="384"/>
                <a:chOff x="8420" y="2304"/>
                <a:chExt cx="400" cy="384"/>
              </a:xfrm>
            </p:grpSpPr>
            <p:sp>
              <p:nvSpPr>
                <p:cNvPr id="51276" name="Text Box 573">
                  <a:extLst>
                    <a:ext uri="{FF2B5EF4-FFF2-40B4-BE49-F238E27FC236}">
                      <a16:creationId xmlns:a16="http://schemas.microsoft.com/office/drawing/2014/main" id="{F21A60D5-0B1B-DA40-7143-1DEAF2A3DDCD}"/>
                    </a:ext>
                  </a:extLst>
                </p:cNvPr>
                <p:cNvSpPr txBox="1">
                  <a:spLocks noChangeArrowheads="1"/>
                </p:cNvSpPr>
                <p:nvPr/>
              </p:nvSpPr>
              <p:spPr bwMode="auto">
                <a:xfrm>
                  <a:off x="8420" y="2304"/>
                  <a:ext cx="40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latin typeface="Times New Roman" panose="02020603050405020304" pitchFamily="18" charset="0"/>
                    </a:rPr>
                    <a:t>E</a:t>
                  </a:r>
                  <a:endParaRPr lang="en-US" altLang="zh-CN" sz="1800" b="0"/>
                </a:p>
              </p:txBody>
            </p:sp>
            <p:sp>
              <p:nvSpPr>
                <p:cNvPr id="51277" name="Rectangle 574">
                  <a:extLst>
                    <a:ext uri="{FF2B5EF4-FFF2-40B4-BE49-F238E27FC236}">
                      <a16:creationId xmlns:a16="http://schemas.microsoft.com/office/drawing/2014/main" id="{5F676883-6F38-5748-9739-50C05A13927A}"/>
                    </a:ext>
                  </a:extLst>
                </p:cNvPr>
                <p:cNvSpPr>
                  <a:spLocks noChangeArrowheads="1"/>
                </p:cNvSpPr>
                <p:nvPr/>
              </p:nvSpPr>
              <p:spPr bwMode="auto">
                <a:xfrm>
                  <a:off x="8450" y="2376"/>
                  <a:ext cx="312"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grpSp>
            <p:nvGrpSpPr>
              <p:cNvPr id="51226" name="Group 575">
                <a:extLst>
                  <a:ext uri="{FF2B5EF4-FFF2-40B4-BE49-F238E27FC236}">
                    <a16:creationId xmlns:a16="http://schemas.microsoft.com/office/drawing/2014/main" id="{0243F018-93C0-4831-BF58-E0E53E435D6D}"/>
                  </a:ext>
                </a:extLst>
              </p:cNvPr>
              <p:cNvGrpSpPr>
                <a:grpSpLocks/>
              </p:cNvGrpSpPr>
              <p:nvPr/>
            </p:nvGrpSpPr>
            <p:grpSpPr bwMode="auto">
              <a:xfrm>
                <a:off x="8510" y="4016"/>
                <a:ext cx="400" cy="384"/>
                <a:chOff x="8420" y="2304"/>
                <a:chExt cx="400" cy="384"/>
              </a:xfrm>
            </p:grpSpPr>
            <p:sp>
              <p:nvSpPr>
                <p:cNvPr id="51274" name="Text Box 576">
                  <a:extLst>
                    <a:ext uri="{FF2B5EF4-FFF2-40B4-BE49-F238E27FC236}">
                      <a16:creationId xmlns:a16="http://schemas.microsoft.com/office/drawing/2014/main" id="{12AB8A73-C8E6-EEB8-6F24-4940E6DBF6C4}"/>
                    </a:ext>
                  </a:extLst>
                </p:cNvPr>
                <p:cNvSpPr txBox="1">
                  <a:spLocks noChangeArrowheads="1"/>
                </p:cNvSpPr>
                <p:nvPr/>
              </p:nvSpPr>
              <p:spPr bwMode="auto">
                <a:xfrm>
                  <a:off x="8420" y="2304"/>
                  <a:ext cx="40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latin typeface="Times New Roman" panose="02020603050405020304" pitchFamily="18" charset="0"/>
                    </a:rPr>
                    <a:t>E</a:t>
                  </a:r>
                  <a:endParaRPr lang="en-US" altLang="zh-CN" sz="1800" b="0"/>
                </a:p>
              </p:txBody>
            </p:sp>
            <p:sp>
              <p:nvSpPr>
                <p:cNvPr id="51275" name="Rectangle 577">
                  <a:extLst>
                    <a:ext uri="{FF2B5EF4-FFF2-40B4-BE49-F238E27FC236}">
                      <a16:creationId xmlns:a16="http://schemas.microsoft.com/office/drawing/2014/main" id="{DCFD9C30-6FE9-6F2E-D9CE-CAF4CDB543C7}"/>
                    </a:ext>
                  </a:extLst>
                </p:cNvPr>
                <p:cNvSpPr>
                  <a:spLocks noChangeArrowheads="1"/>
                </p:cNvSpPr>
                <p:nvPr/>
              </p:nvSpPr>
              <p:spPr bwMode="auto">
                <a:xfrm>
                  <a:off x="8450" y="2376"/>
                  <a:ext cx="312"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grpSp>
            <p:nvGrpSpPr>
              <p:cNvPr id="51227" name="Group 578">
                <a:extLst>
                  <a:ext uri="{FF2B5EF4-FFF2-40B4-BE49-F238E27FC236}">
                    <a16:creationId xmlns:a16="http://schemas.microsoft.com/office/drawing/2014/main" id="{1379D090-53F7-8787-6B28-493369D14748}"/>
                  </a:ext>
                </a:extLst>
              </p:cNvPr>
              <p:cNvGrpSpPr>
                <a:grpSpLocks/>
              </p:cNvGrpSpPr>
              <p:nvPr/>
            </p:nvGrpSpPr>
            <p:grpSpPr bwMode="auto">
              <a:xfrm>
                <a:off x="8870" y="4016"/>
                <a:ext cx="400" cy="384"/>
                <a:chOff x="8420" y="2304"/>
                <a:chExt cx="400" cy="384"/>
              </a:xfrm>
            </p:grpSpPr>
            <p:sp>
              <p:nvSpPr>
                <p:cNvPr id="51272" name="Text Box 579">
                  <a:extLst>
                    <a:ext uri="{FF2B5EF4-FFF2-40B4-BE49-F238E27FC236}">
                      <a16:creationId xmlns:a16="http://schemas.microsoft.com/office/drawing/2014/main" id="{736A7778-E102-E521-6441-3C6C4EE96556}"/>
                    </a:ext>
                  </a:extLst>
                </p:cNvPr>
                <p:cNvSpPr txBox="1">
                  <a:spLocks noChangeArrowheads="1"/>
                </p:cNvSpPr>
                <p:nvPr/>
              </p:nvSpPr>
              <p:spPr bwMode="auto">
                <a:xfrm>
                  <a:off x="8420" y="2304"/>
                  <a:ext cx="40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latin typeface="Times New Roman" panose="02020603050405020304" pitchFamily="18" charset="0"/>
                    </a:rPr>
                    <a:t>E</a:t>
                  </a:r>
                  <a:endParaRPr lang="en-US" altLang="zh-CN" sz="1800" b="0"/>
                </a:p>
              </p:txBody>
            </p:sp>
            <p:sp>
              <p:nvSpPr>
                <p:cNvPr id="51273" name="Rectangle 580">
                  <a:extLst>
                    <a:ext uri="{FF2B5EF4-FFF2-40B4-BE49-F238E27FC236}">
                      <a16:creationId xmlns:a16="http://schemas.microsoft.com/office/drawing/2014/main" id="{7519E377-E56A-17BB-BE06-132A8ED63094}"/>
                    </a:ext>
                  </a:extLst>
                </p:cNvPr>
                <p:cNvSpPr>
                  <a:spLocks noChangeArrowheads="1"/>
                </p:cNvSpPr>
                <p:nvPr/>
              </p:nvSpPr>
              <p:spPr bwMode="auto">
                <a:xfrm>
                  <a:off x="8450" y="2376"/>
                  <a:ext cx="312"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sp>
            <p:nvSpPr>
              <p:cNvPr id="51228" name="Text Box 581">
                <a:extLst>
                  <a:ext uri="{FF2B5EF4-FFF2-40B4-BE49-F238E27FC236}">
                    <a16:creationId xmlns:a16="http://schemas.microsoft.com/office/drawing/2014/main" id="{6B0CF10E-9A74-9AC4-D5F5-E19E92BEDA26}"/>
                  </a:ext>
                </a:extLst>
              </p:cNvPr>
              <p:cNvSpPr txBox="1">
                <a:spLocks noChangeArrowheads="1"/>
              </p:cNvSpPr>
              <p:nvPr/>
            </p:nvSpPr>
            <p:spPr bwMode="auto">
              <a:xfrm>
                <a:off x="9230" y="4016"/>
                <a:ext cx="40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latin typeface="Times New Roman" panose="02020603050405020304" pitchFamily="18" charset="0"/>
                  </a:rPr>
                  <a:t>F</a:t>
                </a:r>
                <a:endParaRPr lang="en-US" altLang="zh-CN" sz="1800" b="0"/>
              </a:p>
            </p:txBody>
          </p:sp>
          <p:grpSp>
            <p:nvGrpSpPr>
              <p:cNvPr id="51229" name="Group 582">
                <a:extLst>
                  <a:ext uri="{FF2B5EF4-FFF2-40B4-BE49-F238E27FC236}">
                    <a16:creationId xmlns:a16="http://schemas.microsoft.com/office/drawing/2014/main" id="{32ABEF34-A9EC-E398-2A37-107F7D5663BF}"/>
                  </a:ext>
                </a:extLst>
              </p:cNvPr>
              <p:cNvGrpSpPr>
                <a:grpSpLocks/>
              </p:cNvGrpSpPr>
              <p:nvPr/>
            </p:nvGrpSpPr>
            <p:grpSpPr bwMode="auto">
              <a:xfrm>
                <a:off x="9950" y="4016"/>
                <a:ext cx="400" cy="384"/>
                <a:chOff x="8420" y="2304"/>
                <a:chExt cx="400" cy="384"/>
              </a:xfrm>
            </p:grpSpPr>
            <p:sp>
              <p:nvSpPr>
                <p:cNvPr id="51270" name="Text Box 583">
                  <a:extLst>
                    <a:ext uri="{FF2B5EF4-FFF2-40B4-BE49-F238E27FC236}">
                      <a16:creationId xmlns:a16="http://schemas.microsoft.com/office/drawing/2014/main" id="{88C73E71-366A-2F81-E736-C8582990477F}"/>
                    </a:ext>
                  </a:extLst>
                </p:cNvPr>
                <p:cNvSpPr txBox="1">
                  <a:spLocks noChangeArrowheads="1"/>
                </p:cNvSpPr>
                <p:nvPr/>
              </p:nvSpPr>
              <p:spPr bwMode="auto">
                <a:xfrm>
                  <a:off x="8420" y="2304"/>
                  <a:ext cx="40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latin typeface="Times New Roman" panose="02020603050405020304" pitchFamily="18" charset="0"/>
                    </a:rPr>
                    <a:t>E</a:t>
                  </a:r>
                  <a:endParaRPr lang="en-US" altLang="zh-CN" sz="1800" b="0"/>
                </a:p>
              </p:txBody>
            </p:sp>
            <p:sp>
              <p:nvSpPr>
                <p:cNvPr id="51271" name="Rectangle 584">
                  <a:extLst>
                    <a:ext uri="{FF2B5EF4-FFF2-40B4-BE49-F238E27FC236}">
                      <a16:creationId xmlns:a16="http://schemas.microsoft.com/office/drawing/2014/main" id="{97323A6C-0181-828B-5EF1-F1415AF3FB7B}"/>
                    </a:ext>
                  </a:extLst>
                </p:cNvPr>
                <p:cNvSpPr>
                  <a:spLocks noChangeArrowheads="1"/>
                </p:cNvSpPr>
                <p:nvPr/>
              </p:nvSpPr>
              <p:spPr bwMode="auto">
                <a:xfrm>
                  <a:off x="8450" y="2376"/>
                  <a:ext cx="312"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sp>
            <p:nvSpPr>
              <p:cNvPr id="51230" name="Text Box 585">
                <a:extLst>
                  <a:ext uri="{FF2B5EF4-FFF2-40B4-BE49-F238E27FC236}">
                    <a16:creationId xmlns:a16="http://schemas.microsoft.com/office/drawing/2014/main" id="{69D7FFFC-21B3-42C5-0F70-1BF0C812E5DB}"/>
                  </a:ext>
                </a:extLst>
              </p:cNvPr>
              <p:cNvSpPr txBox="1">
                <a:spLocks noChangeArrowheads="1"/>
              </p:cNvSpPr>
              <p:nvPr/>
            </p:nvSpPr>
            <p:spPr bwMode="auto">
              <a:xfrm>
                <a:off x="9590" y="4016"/>
                <a:ext cx="40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latin typeface="Times New Roman" panose="02020603050405020304" pitchFamily="18" charset="0"/>
                  </a:rPr>
                  <a:t>F</a:t>
                </a:r>
                <a:endParaRPr lang="en-US" altLang="zh-CN" sz="1800" b="0"/>
              </a:p>
            </p:txBody>
          </p:sp>
          <p:sp>
            <p:nvSpPr>
              <p:cNvPr id="51231" name="Text Box 586">
                <a:extLst>
                  <a:ext uri="{FF2B5EF4-FFF2-40B4-BE49-F238E27FC236}">
                    <a16:creationId xmlns:a16="http://schemas.microsoft.com/office/drawing/2014/main" id="{67D6FB07-FD2A-C88E-F3BC-8D45B01DAB88}"/>
                  </a:ext>
                </a:extLst>
              </p:cNvPr>
              <p:cNvSpPr txBox="1">
                <a:spLocks noChangeArrowheads="1"/>
              </p:cNvSpPr>
              <p:nvPr/>
            </p:nvSpPr>
            <p:spPr bwMode="auto">
              <a:xfrm>
                <a:off x="10310" y="4016"/>
                <a:ext cx="40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latin typeface="Times New Roman" panose="02020603050405020304" pitchFamily="18" charset="0"/>
                  </a:rPr>
                  <a:t>F</a:t>
                </a:r>
                <a:endParaRPr lang="en-US" altLang="zh-CN" sz="1800" b="0"/>
              </a:p>
            </p:txBody>
          </p:sp>
          <p:grpSp>
            <p:nvGrpSpPr>
              <p:cNvPr id="51232" name="Group 587">
                <a:extLst>
                  <a:ext uri="{FF2B5EF4-FFF2-40B4-BE49-F238E27FC236}">
                    <a16:creationId xmlns:a16="http://schemas.microsoft.com/office/drawing/2014/main" id="{5336046A-73CE-AEF1-0472-646F78AF21BA}"/>
                  </a:ext>
                </a:extLst>
              </p:cNvPr>
              <p:cNvGrpSpPr>
                <a:grpSpLocks/>
              </p:cNvGrpSpPr>
              <p:nvPr/>
            </p:nvGrpSpPr>
            <p:grpSpPr bwMode="auto">
              <a:xfrm>
                <a:off x="7790" y="4016"/>
                <a:ext cx="400" cy="384"/>
                <a:chOff x="8420" y="2304"/>
                <a:chExt cx="400" cy="384"/>
              </a:xfrm>
            </p:grpSpPr>
            <p:sp>
              <p:nvSpPr>
                <p:cNvPr id="51268" name="Text Box 588">
                  <a:extLst>
                    <a:ext uri="{FF2B5EF4-FFF2-40B4-BE49-F238E27FC236}">
                      <a16:creationId xmlns:a16="http://schemas.microsoft.com/office/drawing/2014/main" id="{8EFE41B1-D358-1497-ED99-47E618E9F8A9}"/>
                    </a:ext>
                  </a:extLst>
                </p:cNvPr>
                <p:cNvSpPr txBox="1">
                  <a:spLocks noChangeArrowheads="1"/>
                </p:cNvSpPr>
                <p:nvPr/>
              </p:nvSpPr>
              <p:spPr bwMode="auto">
                <a:xfrm>
                  <a:off x="8420" y="2304"/>
                  <a:ext cx="40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latin typeface="Times New Roman" panose="02020603050405020304" pitchFamily="18" charset="0"/>
                    </a:rPr>
                    <a:t>E</a:t>
                  </a:r>
                  <a:endParaRPr lang="en-US" altLang="zh-CN" sz="1800" b="0"/>
                </a:p>
              </p:txBody>
            </p:sp>
            <p:sp>
              <p:nvSpPr>
                <p:cNvPr id="51269" name="Rectangle 589">
                  <a:extLst>
                    <a:ext uri="{FF2B5EF4-FFF2-40B4-BE49-F238E27FC236}">
                      <a16:creationId xmlns:a16="http://schemas.microsoft.com/office/drawing/2014/main" id="{876C042F-72A7-8D07-BFAF-B208DD74C0D0}"/>
                    </a:ext>
                  </a:extLst>
                </p:cNvPr>
                <p:cNvSpPr>
                  <a:spLocks noChangeArrowheads="1"/>
                </p:cNvSpPr>
                <p:nvPr/>
              </p:nvSpPr>
              <p:spPr bwMode="auto">
                <a:xfrm>
                  <a:off x="8450" y="2376"/>
                  <a:ext cx="312"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grpSp>
            <p:nvGrpSpPr>
              <p:cNvPr id="51233" name="Group 590">
                <a:extLst>
                  <a:ext uri="{FF2B5EF4-FFF2-40B4-BE49-F238E27FC236}">
                    <a16:creationId xmlns:a16="http://schemas.microsoft.com/office/drawing/2014/main" id="{D6251D38-7348-6F31-E442-7F606C6BBBC0}"/>
                  </a:ext>
                </a:extLst>
              </p:cNvPr>
              <p:cNvGrpSpPr>
                <a:grpSpLocks/>
              </p:cNvGrpSpPr>
              <p:nvPr/>
            </p:nvGrpSpPr>
            <p:grpSpPr bwMode="auto">
              <a:xfrm>
                <a:off x="8850" y="3070"/>
                <a:ext cx="400" cy="372"/>
                <a:chOff x="6800" y="2064"/>
                <a:chExt cx="400" cy="372"/>
              </a:xfrm>
            </p:grpSpPr>
            <p:sp>
              <p:nvSpPr>
                <p:cNvPr id="51266" name="Oval 591">
                  <a:extLst>
                    <a:ext uri="{FF2B5EF4-FFF2-40B4-BE49-F238E27FC236}">
                      <a16:creationId xmlns:a16="http://schemas.microsoft.com/office/drawing/2014/main" id="{7F1A18BA-C820-4C8D-BED7-97EDF702983C}"/>
                    </a:ext>
                  </a:extLst>
                </p:cNvPr>
                <p:cNvSpPr>
                  <a:spLocks noChangeArrowheads="1"/>
                </p:cNvSpPr>
                <p:nvPr/>
              </p:nvSpPr>
              <p:spPr bwMode="auto">
                <a:xfrm>
                  <a:off x="6840" y="2124"/>
                  <a:ext cx="312" cy="31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51267" name="Text Box 592">
                  <a:extLst>
                    <a:ext uri="{FF2B5EF4-FFF2-40B4-BE49-F238E27FC236}">
                      <a16:creationId xmlns:a16="http://schemas.microsoft.com/office/drawing/2014/main" id="{EA0D6197-9573-D345-9293-F82934253DFB}"/>
                    </a:ext>
                  </a:extLst>
                </p:cNvPr>
                <p:cNvSpPr txBox="1">
                  <a:spLocks noChangeArrowheads="1"/>
                </p:cNvSpPr>
                <p:nvPr/>
              </p:nvSpPr>
              <p:spPr bwMode="auto">
                <a:xfrm>
                  <a:off x="6800" y="2064"/>
                  <a:ext cx="40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latin typeface="Times New Roman" panose="02020603050405020304" pitchFamily="18" charset="0"/>
                    </a:rPr>
                    <a:t>P</a:t>
                  </a:r>
                  <a:endParaRPr lang="en-US" altLang="zh-CN" sz="1800" b="0"/>
                </a:p>
              </p:txBody>
            </p:sp>
          </p:grpSp>
          <p:sp>
            <p:nvSpPr>
              <p:cNvPr id="51234" name="Line 593">
                <a:extLst>
                  <a:ext uri="{FF2B5EF4-FFF2-40B4-BE49-F238E27FC236}">
                    <a16:creationId xmlns:a16="http://schemas.microsoft.com/office/drawing/2014/main" id="{127E87A0-E402-D913-E6EE-980F5EFF4640}"/>
                  </a:ext>
                </a:extLst>
              </p:cNvPr>
              <p:cNvSpPr>
                <a:spLocks noChangeShapeType="1"/>
              </p:cNvSpPr>
              <p:nvPr/>
            </p:nvSpPr>
            <p:spPr bwMode="auto">
              <a:xfrm rot="180000" flipH="1">
                <a:off x="6560" y="2446"/>
                <a:ext cx="900" cy="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5" name="Line 594">
                <a:extLst>
                  <a:ext uri="{FF2B5EF4-FFF2-40B4-BE49-F238E27FC236}">
                    <a16:creationId xmlns:a16="http://schemas.microsoft.com/office/drawing/2014/main" id="{85745E6D-CB6A-FEE7-AEBF-2A4BCF381B44}"/>
                  </a:ext>
                </a:extLst>
              </p:cNvPr>
              <p:cNvSpPr>
                <a:spLocks noChangeShapeType="1"/>
              </p:cNvSpPr>
              <p:nvPr/>
            </p:nvSpPr>
            <p:spPr bwMode="auto">
              <a:xfrm rot="300000" flipH="1">
                <a:off x="6920" y="2456"/>
                <a:ext cx="540" cy="6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6" name="Line 595">
                <a:extLst>
                  <a:ext uri="{FF2B5EF4-FFF2-40B4-BE49-F238E27FC236}">
                    <a16:creationId xmlns:a16="http://schemas.microsoft.com/office/drawing/2014/main" id="{B5BC7138-DA88-1D74-0AC2-834EB4694F98}"/>
                  </a:ext>
                </a:extLst>
              </p:cNvPr>
              <p:cNvSpPr>
                <a:spLocks noChangeShapeType="1"/>
              </p:cNvSpPr>
              <p:nvPr/>
            </p:nvSpPr>
            <p:spPr bwMode="auto">
              <a:xfrm rot="15540000" flipH="1">
                <a:off x="7883" y="2194"/>
                <a:ext cx="924" cy="12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7" name="Line 596">
                <a:extLst>
                  <a:ext uri="{FF2B5EF4-FFF2-40B4-BE49-F238E27FC236}">
                    <a16:creationId xmlns:a16="http://schemas.microsoft.com/office/drawing/2014/main" id="{ADA50093-C549-8688-261B-DEA506C32A33}"/>
                  </a:ext>
                </a:extLst>
              </p:cNvPr>
              <p:cNvSpPr>
                <a:spLocks noChangeShapeType="1"/>
              </p:cNvSpPr>
              <p:nvPr/>
            </p:nvSpPr>
            <p:spPr bwMode="auto">
              <a:xfrm rot="15540000" flipH="1">
                <a:off x="7748" y="2358"/>
                <a:ext cx="822" cy="8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8" name="Line 597">
                <a:extLst>
                  <a:ext uri="{FF2B5EF4-FFF2-40B4-BE49-F238E27FC236}">
                    <a16:creationId xmlns:a16="http://schemas.microsoft.com/office/drawing/2014/main" id="{EA87FB2B-65A2-7ED2-CDEF-AAD44FE9047C}"/>
                  </a:ext>
                </a:extLst>
              </p:cNvPr>
              <p:cNvSpPr>
                <a:spLocks noChangeShapeType="1"/>
              </p:cNvSpPr>
              <p:nvPr/>
            </p:nvSpPr>
            <p:spPr bwMode="auto">
              <a:xfrm rot="180000" flipH="1">
                <a:off x="7249" y="2494"/>
                <a:ext cx="295" cy="6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9" name="Line 598">
                <a:extLst>
                  <a:ext uri="{FF2B5EF4-FFF2-40B4-BE49-F238E27FC236}">
                    <a16:creationId xmlns:a16="http://schemas.microsoft.com/office/drawing/2014/main" id="{B38E9476-8662-4750-C72E-6CBB6B95FC31}"/>
                  </a:ext>
                </a:extLst>
              </p:cNvPr>
              <p:cNvSpPr>
                <a:spLocks noChangeShapeType="1"/>
              </p:cNvSpPr>
              <p:nvPr/>
            </p:nvSpPr>
            <p:spPr bwMode="auto">
              <a:xfrm>
                <a:off x="7580" y="2496"/>
                <a:ext cx="1"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0" name="Line 599">
                <a:extLst>
                  <a:ext uri="{FF2B5EF4-FFF2-40B4-BE49-F238E27FC236}">
                    <a16:creationId xmlns:a16="http://schemas.microsoft.com/office/drawing/2014/main" id="{725802A7-1429-FFAF-B0B0-02C9AB14F400}"/>
                  </a:ext>
                </a:extLst>
              </p:cNvPr>
              <p:cNvSpPr>
                <a:spLocks noChangeShapeType="1"/>
              </p:cNvSpPr>
              <p:nvPr/>
            </p:nvSpPr>
            <p:spPr bwMode="auto">
              <a:xfrm>
                <a:off x="7590" y="2496"/>
                <a:ext cx="36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1" name="Line 600">
                <a:extLst>
                  <a:ext uri="{FF2B5EF4-FFF2-40B4-BE49-F238E27FC236}">
                    <a16:creationId xmlns:a16="http://schemas.microsoft.com/office/drawing/2014/main" id="{3426C72E-4504-68A6-BF64-6631AFB735C4}"/>
                  </a:ext>
                </a:extLst>
              </p:cNvPr>
              <p:cNvSpPr>
                <a:spLocks noChangeShapeType="1"/>
              </p:cNvSpPr>
              <p:nvPr/>
            </p:nvSpPr>
            <p:spPr bwMode="auto">
              <a:xfrm>
                <a:off x="7610" y="2496"/>
                <a:ext cx="72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2" name="Line 601">
                <a:extLst>
                  <a:ext uri="{FF2B5EF4-FFF2-40B4-BE49-F238E27FC236}">
                    <a16:creationId xmlns:a16="http://schemas.microsoft.com/office/drawing/2014/main" id="{C8E2E795-6223-9CFE-1030-79A66DC14419}"/>
                  </a:ext>
                </a:extLst>
              </p:cNvPr>
              <p:cNvSpPr>
                <a:spLocks noChangeShapeType="1"/>
              </p:cNvSpPr>
              <p:nvPr/>
            </p:nvSpPr>
            <p:spPr bwMode="auto">
              <a:xfrm rot="180000" flipH="1">
                <a:off x="8054" y="3407"/>
                <a:ext cx="900" cy="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3" name="Line 602">
                <a:extLst>
                  <a:ext uri="{FF2B5EF4-FFF2-40B4-BE49-F238E27FC236}">
                    <a16:creationId xmlns:a16="http://schemas.microsoft.com/office/drawing/2014/main" id="{B4A46A8C-B828-E718-BF25-1EDC44B9F14F}"/>
                  </a:ext>
                </a:extLst>
              </p:cNvPr>
              <p:cNvSpPr>
                <a:spLocks noChangeShapeType="1"/>
              </p:cNvSpPr>
              <p:nvPr/>
            </p:nvSpPr>
            <p:spPr bwMode="auto">
              <a:xfrm rot="300000" flipH="1">
                <a:off x="8414" y="3417"/>
                <a:ext cx="540" cy="6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4" name="Line 603">
                <a:extLst>
                  <a:ext uri="{FF2B5EF4-FFF2-40B4-BE49-F238E27FC236}">
                    <a16:creationId xmlns:a16="http://schemas.microsoft.com/office/drawing/2014/main" id="{AC276BED-07B0-2CF1-B147-8DECE140369C}"/>
                  </a:ext>
                </a:extLst>
              </p:cNvPr>
              <p:cNvSpPr>
                <a:spLocks noChangeShapeType="1"/>
              </p:cNvSpPr>
              <p:nvPr/>
            </p:nvSpPr>
            <p:spPr bwMode="auto">
              <a:xfrm rot="15540000" flipH="1">
                <a:off x="9356" y="3155"/>
                <a:ext cx="913" cy="11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5" name="Line 604">
                <a:extLst>
                  <a:ext uri="{FF2B5EF4-FFF2-40B4-BE49-F238E27FC236}">
                    <a16:creationId xmlns:a16="http://schemas.microsoft.com/office/drawing/2014/main" id="{0172640D-0D2D-BED7-E0BA-AE5AABD7FC5B}"/>
                  </a:ext>
                </a:extLst>
              </p:cNvPr>
              <p:cNvSpPr>
                <a:spLocks noChangeShapeType="1"/>
              </p:cNvSpPr>
              <p:nvPr/>
            </p:nvSpPr>
            <p:spPr bwMode="auto">
              <a:xfrm rot="15540000" flipH="1">
                <a:off x="9212" y="3319"/>
                <a:ext cx="822" cy="8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6" name="Line 605">
                <a:extLst>
                  <a:ext uri="{FF2B5EF4-FFF2-40B4-BE49-F238E27FC236}">
                    <a16:creationId xmlns:a16="http://schemas.microsoft.com/office/drawing/2014/main" id="{4E4E8FEB-84CF-8358-C4E6-10A775A0C761}"/>
                  </a:ext>
                </a:extLst>
              </p:cNvPr>
              <p:cNvSpPr>
                <a:spLocks noChangeShapeType="1"/>
              </p:cNvSpPr>
              <p:nvPr/>
            </p:nvSpPr>
            <p:spPr bwMode="auto">
              <a:xfrm rot="180000" flipH="1">
                <a:off x="8713" y="3445"/>
                <a:ext cx="295" cy="6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7" name="Line 606">
                <a:extLst>
                  <a:ext uri="{FF2B5EF4-FFF2-40B4-BE49-F238E27FC236}">
                    <a16:creationId xmlns:a16="http://schemas.microsoft.com/office/drawing/2014/main" id="{0D9D1529-4941-292F-6A6D-C64A5986BC64}"/>
                  </a:ext>
                </a:extLst>
              </p:cNvPr>
              <p:cNvSpPr>
                <a:spLocks noChangeShapeType="1"/>
              </p:cNvSpPr>
              <p:nvPr/>
            </p:nvSpPr>
            <p:spPr bwMode="auto">
              <a:xfrm>
                <a:off x="9044" y="3457"/>
                <a:ext cx="1"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8" name="Line 607">
                <a:extLst>
                  <a:ext uri="{FF2B5EF4-FFF2-40B4-BE49-F238E27FC236}">
                    <a16:creationId xmlns:a16="http://schemas.microsoft.com/office/drawing/2014/main" id="{5EC36E1B-71F9-876E-7A9A-1B2DCBB48E4D}"/>
                  </a:ext>
                </a:extLst>
              </p:cNvPr>
              <p:cNvSpPr>
                <a:spLocks noChangeShapeType="1"/>
              </p:cNvSpPr>
              <p:nvPr/>
            </p:nvSpPr>
            <p:spPr bwMode="auto">
              <a:xfrm>
                <a:off x="9054" y="3457"/>
                <a:ext cx="36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9" name="Line 608">
                <a:extLst>
                  <a:ext uri="{FF2B5EF4-FFF2-40B4-BE49-F238E27FC236}">
                    <a16:creationId xmlns:a16="http://schemas.microsoft.com/office/drawing/2014/main" id="{8407B7CC-F8BB-1DAD-5B3E-5C26B8EA3B39}"/>
                  </a:ext>
                </a:extLst>
              </p:cNvPr>
              <p:cNvSpPr>
                <a:spLocks noChangeShapeType="1"/>
              </p:cNvSpPr>
              <p:nvPr/>
            </p:nvSpPr>
            <p:spPr bwMode="auto">
              <a:xfrm>
                <a:off x="9074" y="3457"/>
                <a:ext cx="72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0" name="Text Box 609">
                <a:extLst>
                  <a:ext uri="{FF2B5EF4-FFF2-40B4-BE49-F238E27FC236}">
                    <a16:creationId xmlns:a16="http://schemas.microsoft.com/office/drawing/2014/main" id="{A59C9EFB-FEA0-BF25-4CF0-35834564B537}"/>
                  </a:ext>
                </a:extLst>
              </p:cNvPr>
              <p:cNvSpPr txBox="1">
                <a:spLocks noChangeArrowheads="1"/>
              </p:cNvSpPr>
              <p:nvPr/>
            </p:nvSpPr>
            <p:spPr bwMode="auto">
              <a:xfrm>
                <a:off x="6650" y="280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latin typeface="Times New Roman" panose="02020603050405020304" pitchFamily="18" charset="0"/>
                  </a:rPr>
                  <a:t>1</a:t>
                </a:r>
                <a:endParaRPr lang="en-US" altLang="zh-CN" sz="1800" b="0"/>
              </a:p>
            </p:txBody>
          </p:sp>
          <p:sp>
            <p:nvSpPr>
              <p:cNvPr id="51251" name="Text Box 610">
                <a:extLst>
                  <a:ext uri="{FF2B5EF4-FFF2-40B4-BE49-F238E27FC236}">
                    <a16:creationId xmlns:a16="http://schemas.microsoft.com/office/drawing/2014/main" id="{A8801733-CAD8-EEE8-AAE8-2D670D03B07A}"/>
                  </a:ext>
                </a:extLst>
              </p:cNvPr>
              <p:cNvSpPr txBox="1">
                <a:spLocks noChangeArrowheads="1"/>
              </p:cNvSpPr>
              <p:nvPr/>
            </p:nvSpPr>
            <p:spPr bwMode="auto">
              <a:xfrm>
                <a:off x="6300" y="2798"/>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latin typeface="Times New Roman" panose="02020603050405020304" pitchFamily="18" charset="0"/>
                  </a:rPr>
                  <a:t>0</a:t>
                </a:r>
                <a:endParaRPr lang="en-US" altLang="zh-CN" sz="1800" b="0"/>
              </a:p>
            </p:txBody>
          </p:sp>
          <p:sp>
            <p:nvSpPr>
              <p:cNvPr id="51252" name="Text Box 611">
                <a:extLst>
                  <a:ext uri="{FF2B5EF4-FFF2-40B4-BE49-F238E27FC236}">
                    <a16:creationId xmlns:a16="http://schemas.microsoft.com/office/drawing/2014/main" id="{F3CEA2E6-F26D-5388-FF05-AFBBE46DDA60}"/>
                  </a:ext>
                </a:extLst>
              </p:cNvPr>
              <p:cNvSpPr txBox="1">
                <a:spLocks noChangeArrowheads="1"/>
              </p:cNvSpPr>
              <p:nvPr/>
            </p:nvSpPr>
            <p:spPr bwMode="auto">
              <a:xfrm>
                <a:off x="7010" y="2808"/>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latin typeface="Times New Roman" panose="02020603050405020304" pitchFamily="18" charset="0"/>
                  </a:rPr>
                  <a:t>2</a:t>
                </a:r>
                <a:endParaRPr lang="en-US" altLang="zh-CN" sz="1800" b="0"/>
              </a:p>
            </p:txBody>
          </p:sp>
          <p:sp>
            <p:nvSpPr>
              <p:cNvPr id="51253" name="Text Box 612">
                <a:extLst>
                  <a:ext uri="{FF2B5EF4-FFF2-40B4-BE49-F238E27FC236}">
                    <a16:creationId xmlns:a16="http://schemas.microsoft.com/office/drawing/2014/main" id="{6B8B357A-6DC8-C744-5B35-A958116EAC05}"/>
                  </a:ext>
                </a:extLst>
              </p:cNvPr>
              <p:cNvSpPr txBox="1">
                <a:spLocks noChangeArrowheads="1"/>
              </p:cNvSpPr>
              <p:nvPr/>
            </p:nvSpPr>
            <p:spPr bwMode="auto">
              <a:xfrm>
                <a:off x="7330" y="2808"/>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latin typeface="Times New Roman" panose="02020603050405020304" pitchFamily="18" charset="0"/>
                  </a:rPr>
                  <a:t>3</a:t>
                </a:r>
                <a:endParaRPr lang="en-US" altLang="zh-CN" sz="1800" b="0"/>
              </a:p>
            </p:txBody>
          </p:sp>
          <p:sp>
            <p:nvSpPr>
              <p:cNvPr id="51254" name="Text Box 613">
                <a:extLst>
                  <a:ext uri="{FF2B5EF4-FFF2-40B4-BE49-F238E27FC236}">
                    <a16:creationId xmlns:a16="http://schemas.microsoft.com/office/drawing/2014/main" id="{0353C146-90EF-C09F-E4D6-EE679018DF72}"/>
                  </a:ext>
                </a:extLst>
              </p:cNvPr>
              <p:cNvSpPr txBox="1">
                <a:spLocks noChangeArrowheads="1"/>
              </p:cNvSpPr>
              <p:nvPr/>
            </p:nvSpPr>
            <p:spPr bwMode="auto">
              <a:xfrm>
                <a:off x="7800" y="2828"/>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latin typeface="Times New Roman" panose="02020603050405020304" pitchFamily="18" charset="0"/>
                  </a:rPr>
                  <a:t>4</a:t>
                </a:r>
                <a:endParaRPr lang="en-US" altLang="zh-CN" sz="1800" b="0"/>
              </a:p>
            </p:txBody>
          </p:sp>
          <p:sp>
            <p:nvSpPr>
              <p:cNvPr id="51255" name="Text Box 614">
                <a:extLst>
                  <a:ext uri="{FF2B5EF4-FFF2-40B4-BE49-F238E27FC236}">
                    <a16:creationId xmlns:a16="http://schemas.microsoft.com/office/drawing/2014/main" id="{70A76F8A-DFC8-49FC-823B-CA5CE0875CA3}"/>
                  </a:ext>
                </a:extLst>
              </p:cNvPr>
              <p:cNvSpPr txBox="1">
                <a:spLocks noChangeArrowheads="1"/>
              </p:cNvSpPr>
              <p:nvPr/>
            </p:nvSpPr>
            <p:spPr bwMode="auto">
              <a:xfrm>
                <a:off x="8170" y="281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latin typeface="Times New Roman" panose="02020603050405020304" pitchFamily="18" charset="0"/>
                  </a:rPr>
                  <a:t>5</a:t>
                </a:r>
                <a:endParaRPr lang="en-US" altLang="zh-CN" sz="1800" b="0"/>
              </a:p>
            </p:txBody>
          </p:sp>
          <p:sp>
            <p:nvSpPr>
              <p:cNvPr id="51256" name="Text Box 615">
                <a:extLst>
                  <a:ext uri="{FF2B5EF4-FFF2-40B4-BE49-F238E27FC236}">
                    <a16:creationId xmlns:a16="http://schemas.microsoft.com/office/drawing/2014/main" id="{FDF90A21-954C-952A-3531-103DA5D61CE4}"/>
                  </a:ext>
                </a:extLst>
              </p:cNvPr>
              <p:cNvSpPr txBox="1">
                <a:spLocks noChangeArrowheads="1"/>
              </p:cNvSpPr>
              <p:nvPr/>
            </p:nvSpPr>
            <p:spPr bwMode="auto">
              <a:xfrm>
                <a:off x="8500" y="2818"/>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latin typeface="Times New Roman" panose="02020603050405020304" pitchFamily="18" charset="0"/>
                  </a:rPr>
                  <a:t>6</a:t>
                </a:r>
                <a:endParaRPr lang="en-US" altLang="zh-CN" sz="1800" b="0"/>
              </a:p>
            </p:txBody>
          </p:sp>
          <p:sp>
            <p:nvSpPr>
              <p:cNvPr id="51257" name="Text Box 616">
                <a:extLst>
                  <a:ext uri="{FF2B5EF4-FFF2-40B4-BE49-F238E27FC236}">
                    <a16:creationId xmlns:a16="http://schemas.microsoft.com/office/drawing/2014/main" id="{4295DAC8-6151-3AD3-DCE1-4E2C59A5A65D}"/>
                  </a:ext>
                </a:extLst>
              </p:cNvPr>
              <p:cNvSpPr txBox="1">
                <a:spLocks noChangeArrowheads="1"/>
              </p:cNvSpPr>
              <p:nvPr/>
            </p:nvSpPr>
            <p:spPr bwMode="auto">
              <a:xfrm>
                <a:off x="7790" y="377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latin typeface="Times New Roman" panose="02020603050405020304" pitchFamily="18" charset="0"/>
                  </a:rPr>
                  <a:t>0</a:t>
                </a:r>
                <a:endParaRPr lang="en-US" altLang="zh-CN" sz="1800" b="0"/>
              </a:p>
            </p:txBody>
          </p:sp>
          <p:sp>
            <p:nvSpPr>
              <p:cNvPr id="51258" name="Text Box 617">
                <a:extLst>
                  <a:ext uri="{FF2B5EF4-FFF2-40B4-BE49-F238E27FC236}">
                    <a16:creationId xmlns:a16="http://schemas.microsoft.com/office/drawing/2014/main" id="{378EA60A-7561-21B5-11C2-587D5E783751}"/>
                  </a:ext>
                </a:extLst>
              </p:cNvPr>
              <p:cNvSpPr txBox="1">
                <a:spLocks noChangeArrowheads="1"/>
              </p:cNvSpPr>
              <p:nvPr/>
            </p:nvSpPr>
            <p:spPr bwMode="auto">
              <a:xfrm>
                <a:off x="8130" y="378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latin typeface="Times New Roman" panose="02020603050405020304" pitchFamily="18" charset="0"/>
                  </a:rPr>
                  <a:t>1</a:t>
                </a:r>
                <a:endParaRPr lang="en-US" altLang="zh-CN" sz="1800" b="0"/>
              </a:p>
            </p:txBody>
          </p:sp>
          <p:sp>
            <p:nvSpPr>
              <p:cNvPr id="51259" name="Text Box 618">
                <a:extLst>
                  <a:ext uri="{FF2B5EF4-FFF2-40B4-BE49-F238E27FC236}">
                    <a16:creationId xmlns:a16="http://schemas.microsoft.com/office/drawing/2014/main" id="{EED7CC91-9698-D424-31DA-4E2D7893FAF2}"/>
                  </a:ext>
                </a:extLst>
              </p:cNvPr>
              <p:cNvSpPr txBox="1">
                <a:spLocks noChangeArrowheads="1"/>
              </p:cNvSpPr>
              <p:nvPr/>
            </p:nvSpPr>
            <p:spPr bwMode="auto">
              <a:xfrm>
                <a:off x="8450" y="378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latin typeface="Times New Roman" panose="02020603050405020304" pitchFamily="18" charset="0"/>
                  </a:rPr>
                  <a:t>2</a:t>
                </a:r>
                <a:endParaRPr lang="en-US" altLang="zh-CN" sz="1800" b="0"/>
              </a:p>
            </p:txBody>
          </p:sp>
          <p:sp>
            <p:nvSpPr>
              <p:cNvPr id="51260" name="Text Box 619">
                <a:extLst>
                  <a:ext uri="{FF2B5EF4-FFF2-40B4-BE49-F238E27FC236}">
                    <a16:creationId xmlns:a16="http://schemas.microsoft.com/office/drawing/2014/main" id="{91D8FEB9-2EB6-C3F8-FA17-AC69D4A3142F}"/>
                  </a:ext>
                </a:extLst>
              </p:cNvPr>
              <p:cNvSpPr txBox="1">
                <a:spLocks noChangeArrowheads="1"/>
              </p:cNvSpPr>
              <p:nvPr/>
            </p:nvSpPr>
            <p:spPr bwMode="auto">
              <a:xfrm>
                <a:off x="8810" y="378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latin typeface="Times New Roman" panose="02020603050405020304" pitchFamily="18" charset="0"/>
                  </a:rPr>
                  <a:t>3</a:t>
                </a:r>
                <a:endParaRPr lang="en-US" altLang="zh-CN" sz="1800" b="0"/>
              </a:p>
            </p:txBody>
          </p:sp>
          <p:sp>
            <p:nvSpPr>
              <p:cNvPr id="51261" name="Text Box 620">
                <a:extLst>
                  <a:ext uri="{FF2B5EF4-FFF2-40B4-BE49-F238E27FC236}">
                    <a16:creationId xmlns:a16="http://schemas.microsoft.com/office/drawing/2014/main" id="{C12FEC9D-D02D-2284-6A93-814D681D37B1}"/>
                  </a:ext>
                </a:extLst>
              </p:cNvPr>
              <p:cNvSpPr txBox="1">
                <a:spLocks noChangeArrowheads="1"/>
              </p:cNvSpPr>
              <p:nvPr/>
            </p:nvSpPr>
            <p:spPr bwMode="auto">
              <a:xfrm>
                <a:off x="9290" y="378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latin typeface="Times New Roman" panose="02020603050405020304" pitchFamily="18" charset="0"/>
                  </a:rPr>
                  <a:t>4</a:t>
                </a:r>
                <a:endParaRPr lang="en-US" altLang="zh-CN" sz="1800" b="0"/>
              </a:p>
            </p:txBody>
          </p:sp>
          <p:sp>
            <p:nvSpPr>
              <p:cNvPr id="51262" name="Text Box 621">
                <a:extLst>
                  <a:ext uri="{FF2B5EF4-FFF2-40B4-BE49-F238E27FC236}">
                    <a16:creationId xmlns:a16="http://schemas.microsoft.com/office/drawing/2014/main" id="{5441D934-62AE-C3D4-E82B-A3A046AA5BC5}"/>
                  </a:ext>
                </a:extLst>
              </p:cNvPr>
              <p:cNvSpPr txBox="1">
                <a:spLocks noChangeArrowheads="1"/>
              </p:cNvSpPr>
              <p:nvPr/>
            </p:nvSpPr>
            <p:spPr bwMode="auto">
              <a:xfrm>
                <a:off x="9660" y="378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latin typeface="Times New Roman" panose="02020603050405020304" pitchFamily="18" charset="0"/>
                  </a:rPr>
                  <a:t>5</a:t>
                </a:r>
                <a:endParaRPr lang="en-US" altLang="zh-CN" sz="1800" b="0"/>
              </a:p>
            </p:txBody>
          </p:sp>
          <p:sp>
            <p:nvSpPr>
              <p:cNvPr id="51263" name="Text Box 622">
                <a:extLst>
                  <a:ext uri="{FF2B5EF4-FFF2-40B4-BE49-F238E27FC236}">
                    <a16:creationId xmlns:a16="http://schemas.microsoft.com/office/drawing/2014/main" id="{A27703FE-A767-2AA2-978B-1B995E5BE4B1}"/>
                  </a:ext>
                </a:extLst>
              </p:cNvPr>
              <p:cNvSpPr txBox="1">
                <a:spLocks noChangeArrowheads="1"/>
              </p:cNvSpPr>
              <p:nvPr/>
            </p:nvSpPr>
            <p:spPr bwMode="auto">
              <a:xfrm>
                <a:off x="10000" y="378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latin typeface="Times New Roman" panose="02020603050405020304" pitchFamily="18" charset="0"/>
                  </a:rPr>
                  <a:t>6</a:t>
                </a:r>
                <a:endParaRPr lang="en-US" altLang="zh-CN" sz="1800" b="0"/>
              </a:p>
            </p:txBody>
          </p:sp>
          <p:sp>
            <p:nvSpPr>
              <p:cNvPr id="51264" name="Text Box 623">
                <a:extLst>
                  <a:ext uri="{FF2B5EF4-FFF2-40B4-BE49-F238E27FC236}">
                    <a16:creationId xmlns:a16="http://schemas.microsoft.com/office/drawing/2014/main" id="{C3DABC69-667F-D53F-8A0D-BC299AC07D24}"/>
                  </a:ext>
                </a:extLst>
              </p:cNvPr>
              <p:cNvSpPr txBox="1">
                <a:spLocks noChangeArrowheads="1"/>
              </p:cNvSpPr>
              <p:nvPr/>
            </p:nvSpPr>
            <p:spPr bwMode="auto">
              <a:xfrm>
                <a:off x="8830" y="2818"/>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latin typeface="Times New Roman" panose="02020603050405020304" pitchFamily="18" charset="0"/>
                  </a:rPr>
                  <a:t>7</a:t>
                </a:r>
                <a:endParaRPr lang="en-US" altLang="zh-CN" sz="1800" b="0"/>
              </a:p>
            </p:txBody>
          </p:sp>
          <p:sp>
            <p:nvSpPr>
              <p:cNvPr id="51265" name="Text Box 624">
                <a:extLst>
                  <a:ext uri="{FF2B5EF4-FFF2-40B4-BE49-F238E27FC236}">
                    <a16:creationId xmlns:a16="http://schemas.microsoft.com/office/drawing/2014/main" id="{BA01C20C-ED75-6707-3CBB-8B9663539028}"/>
                  </a:ext>
                </a:extLst>
              </p:cNvPr>
              <p:cNvSpPr txBox="1">
                <a:spLocks noChangeArrowheads="1"/>
              </p:cNvSpPr>
              <p:nvPr/>
            </p:nvSpPr>
            <p:spPr bwMode="auto">
              <a:xfrm>
                <a:off x="10300" y="377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900" b="0">
                    <a:latin typeface="Times New Roman" panose="02020603050405020304" pitchFamily="18" charset="0"/>
                  </a:rPr>
                  <a:t>7</a:t>
                </a:r>
                <a:endParaRPr lang="en-US" altLang="zh-CN" sz="1800" b="0"/>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20671"/>
                                        </p:tgtEl>
                                        <p:attrNameLst>
                                          <p:attrName>style.visibility</p:attrName>
                                        </p:attrNameLst>
                                      </p:cBhvr>
                                      <p:to>
                                        <p:strVal val="visible"/>
                                      </p:to>
                                    </p:set>
                                    <p:animEffect transition="in" filter="wipe(left)">
                                      <p:cBhvr>
                                        <p:cTn id="7" dur="500"/>
                                        <p:tgtEl>
                                          <p:spTgt spid="620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67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页脚占位符 4">
            <a:extLst>
              <a:ext uri="{FF2B5EF4-FFF2-40B4-BE49-F238E27FC236}">
                <a16:creationId xmlns:a16="http://schemas.microsoft.com/office/drawing/2014/main" id="{B9BBF593-0C74-B3B9-1742-8BB3D0FFACC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52227" name="灯片编号占位符 5">
            <a:extLst>
              <a:ext uri="{FF2B5EF4-FFF2-40B4-BE49-F238E27FC236}">
                <a16:creationId xmlns:a16="http://schemas.microsoft.com/office/drawing/2014/main" id="{674EC1A6-C45C-E4A7-A52C-5609B1246CF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1F59DE4-ADF2-405C-97BF-01B50751D170}" type="slidenum">
              <a:rPr lang="en-US" altLang="zh-CN" sz="1400" b="0"/>
              <a:pPr>
                <a:spcBef>
                  <a:spcPct val="0"/>
                </a:spcBef>
                <a:buClrTx/>
                <a:buSzTx/>
                <a:buFontTx/>
                <a:buNone/>
              </a:pPr>
              <a:t>46</a:t>
            </a:fld>
            <a:endParaRPr lang="en-US" altLang="zh-CN" sz="1400" b="0"/>
          </a:p>
        </p:txBody>
      </p:sp>
      <p:sp>
        <p:nvSpPr>
          <p:cNvPr id="52228" name="Rectangle 2">
            <a:extLst>
              <a:ext uri="{FF2B5EF4-FFF2-40B4-BE49-F238E27FC236}">
                <a16:creationId xmlns:a16="http://schemas.microsoft.com/office/drawing/2014/main" id="{B75A0A08-C6E9-98D0-90B3-56C3168D9C63}"/>
              </a:ext>
            </a:extLst>
          </p:cNvPr>
          <p:cNvSpPr>
            <a:spLocks noGrp="1" noRot="1" noChangeArrowheads="1"/>
          </p:cNvSpPr>
          <p:nvPr>
            <p:ph type="title"/>
          </p:nvPr>
        </p:nvSpPr>
        <p:spPr>
          <a:xfrm>
            <a:off x="539750" y="290513"/>
            <a:ext cx="8458200" cy="762000"/>
          </a:xfrm>
        </p:spPr>
        <p:txBody>
          <a:bodyPr/>
          <a:lstStyle/>
          <a:p>
            <a:pPr eaLnBrk="1" hangingPunct="1"/>
            <a:r>
              <a:rPr lang="zh-CN" altLang="en-US" b="0"/>
              <a:t>数据模型</a:t>
            </a:r>
            <a:r>
              <a:rPr lang="en-US" altLang="zh-CN" b="0"/>
              <a:t>——</a:t>
            </a:r>
            <a:r>
              <a:rPr lang="zh-CN" altLang="en-US" b="0"/>
              <a:t>分解表示（</a:t>
            </a:r>
            <a:r>
              <a:rPr lang="en-US" altLang="zh-CN" b="0"/>
              <a:t>4/5</a:t>
            </a:r>
            <a:r>
              <a:rPr lang="zh-CN" altLang="en-US" b="0"/>
              <a:t>）</a:t>
            </a:r>
          </a:p>
        </p:txBody>
      </p:sp>
      <p:sp>
        <p:nvSpPr>
          <p:cNvPr id="52229" name="Rectangle 3">
            <a:extLst>
              <a:ext uri="{FF2B5EF4-FFF2-40B4-BE49-F238E27FC236}">
                <a16:creationId xmlns:a16="http://schemas.microsoft.com/office/drawing/2014/main" id="{7B990830-87BA-F2D1-1EB0-444602428C8D}"/>
              </a:ext>
            </a:extLst>
          </p:cNvPr>
          <p:cNvSpPr>
            <a:spLocks noGrp="1" noRot="1" noChangeArrowheads="1"/>
          </p:cNvSpPr>
          <p:nvPr>
            <p:ph type="body" idx="1"/>
          </p:nvPr>
        </p:nvSpPr>
        <p:spPr>
          <a:xfrm>
            <a:off x="685800" y="1122363"/>
            <a:ext cx="7772400" cy="1946275"/>
          </a:xfrm>
        </p:spPr>
        <p:txBody>
          <a:bodyPr/>
          <a:lstStyle/>
          <a:p>
            <a:pPr eaLnBrk="1" hangingPunct="1"/>
            <a:r>
              <a:rPr lang="zh-CN" altLang="en-US" b="0"/>
              <a:t>单元分解（</a:t>
            </a:r>
            <a:r>
              <a:rPr lang="en-US" altLang="zh-CN" b="0"/>
              <a:t>cell decomposition</a:t>
            </a:r>
            <a:r>
              <a:rPr lang="zh-CN" altLang="en-US" b="0"/>
              <a:t>）表示</a:t>
            </a:r>
          </a:p>
          <a:p>
            <a:pPr lvl="1" eaLnBrk="1" hangingPunct="1"/>
            <a:r>
              <a:rPr lang="zh-CN" altLang="en-US" b="0"/>
              <a:t>对空间位置枚举表示的空间分割方法作了改进：单一体素          多种体素</a:t>
            </a:r>
          </a:p>
        </p:txBody>
      </p:sp>
      <p:sp>
        <p:nvSpPr>
          <p:cNvPr id="52230" name="AutoShape 4">
            <a:extLst>
              <a:ext uri="{FF2B5EF4-FFF2-40B4-BE49-F238E27FC236}">
                <a16:creationId xmlns:a16="http://schemas.microsoft.com/office/drawing/2014/main" id="{B58C7B3A-CBAA-6FF9-FEA9-E308840889F6}"/>
              </a:ext>
            </a:extLst>
          </p:cNvPr>
          <p:cNvSpPr>
            <a:spLocks noChangeArrowheads="1"/>
          </p:cNvSpPr>
          <p:nvPr/>
        </p:nvSpPr>
        <p:spPr bwMode="auto">
          <a:xfrm>
            <a:off x="3779838" y="2276475"/>
            <a:ext cx="762000" cy="228600"/>
          </a:xfrm>
          <a:prstGeom prst="rightArrow">
            <a:avLst>
              <a:gd name="adj1" fmla="val 50000"/>
              <a:gd name="adj2" fmla="val 83333"/>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pic>
        <p:nvPicPr>
          <p:cNvPr id="263173" name="Picture 5" descr="2p25">
            <a:extLst>
              <a:ext uri="{FF2B5EF4-FFF2-40B4-BE49-F238E27FC236}">
                <a16:creationId xmlns:a16="http://schemas.microsoft.com/office/drawing/2014/main" id="{32BCBECF-2F1F-0B6D-BB3A-A9AD09E5ED73}"/>
              </a:ext>
            </a:extLst>
          </p:cNvPr>
          <p:cNvPicPr>
            <a:picLocks noChangeAspect="1" noChangeArrowheads="1"/>
          </p:cNvPicPr>
          <p:nvPr/>
        </p:nvPicPr>
        <p:blipFill>
          <a:blip r:embed="rId2">
            <a:lum contrast="100000"/>
            <a:extLst>
              <a:ext uri="{28A0092B-C50C-407E-A947-70E740481C1C}">
                <a14:useLocalDpi xmlns:a14="http://schemas.microsoft.com/office/drawing/2010/main" val="0"/>
              </a:ext>
            </a:extLst>
          </a:blip>
          <a:srcRect/>
          <a:stretch>
            <a:fillRect/>
          </a:stretch>
        </p:blipFill>
        <p:spPr bwMode="auto">
          <a:xfrm>
            <a:off x="539750" y="3733800"/>
            <a:ext cx="8004175" cy="2305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3173"/>
                                        </p:tgtEl>
                                        <p:attrNameLst>
                                          <p:attrName>style.visibility</p:attrName>
                                        </p:attrNameLst>
                                      </p:cBhvr>
                                      <p:to>
                                        <p:strVal val="visible"/>
                                      </p:to>
                                    </p:set>
                                    <p:animEffect transition="in" filter="wipe(left)">
                                      <p:cBhvr>
                                        <p:cTn id="7" dur="500"/>
                                        <p:tgtEl>
                                          <p:spTgt spid="263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页脚占位符 4">
            <a:extLst>
              <a:ext uri="{FF2B5EF4-FFF2-40B4-BE49-F238E27FC236}">
                <a16:creationId xmlns:a16="http://schemas.microsoft.com/office/drawing/2014/main" id="{7CFF0E35-999C-12D1-394C-B73BE5655BC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53251" name="灯片编号占位符 5">
            <a:extLst>
              <a:ext uri="{FF2B5EF4-FFF2-40B4-BE49-F238E27FC236}">
                <a16:creationId xmlns:a16="http://schemas.microsoft.com/office/drawing/2014/main" id="{8130F1DB-B86F-9021-1113-DA0D572CFE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0DEB030-0BC1-41D9-85EF-A94975DB76C4}" type="slidenum">
              <a:rPr lang="en-US" altLang="zh-CN" sz="1400" b="0"/>
              <a:pPr>
                <a:spcBef>
                  <a:spcPct val="0"/>
                </a:spcBef>
                <a:buClrTx/>
                <a:buSzTx/>
                <a:buFontTx/>
                <a:buNone/>
              </a:pPr>
              <a:t>47</a:t>
            </a:fld>
            <a:endParaRPr lang="en-US" altLang="zh-CN" sz="1400" b="0"/>
          </a:p>
        </p:txBody>
      </p:sp>
      <p:sp>
        <p:nvSpPr>
          <p:cNvPr id="53252" name="Rectangle 2">
            <a:extLst>
              <a:ext uri="{FF2B5EF4-FFF2-40B4-BE49-F238E27FC236}">
                <a16:creationId xmlns:a16="http://schemas.microsoft.com/office/drawing/2014/main" id="{F9AFCDA2-17D5-6C2D-4BBA-61D5666974DA}"/>
              </a:ext>
            </a:extLst>
          </p:cNvPr>
          <p:cNvSpPr>
            <a:spLocks noGrp="1" noRot="1" noChangeArrowheads="1"/>
          </p:cNvSpPr>
          <p:nvPr>
            <p:ph type="title"/>
          </p:nvPr>
        </p:nvSpPr>
        <p:spPr>
          <a:xfrm>
            <a:off x="539750" y="506413"/>
            <a:ext cx="8134350" cy="762000"/>
          </a:xfrm>
        </p:spPr>
        <p:txBody>
          <a:bodyPr/>
          <a:lstStyle/>
          <a:p>
            <a:pPr eaLnBrk="1" hangingPunct="1"/>
            <a:r>
              <a:rPr lang="zh-CN" altLang="en-US" b="0"/>
              <a:t>数据模型</a:t>
            </a:r>
            <a:r>
              <a:rPr lang="en-US" altLang="zh-CN" b="0"/>
              <a:t>——</a:t>
            </a:r>
            <a:r>
              <a:rPr lang="zh-CN" altLang="en-US" b="0"/>
              <a:t>分解表示（</a:t>
            </a:r>
            <a:r>
              <a:rPr lang="en-US" altLang="zh-CN" b="0"/>
              <a:t>5/5</a:t>
            </a:r>
            <a:r>
              <a:rPr lang="zh-CN" altLang="en-US" b="0"/>
              <a:t>）</a:t>
            </a:r>
          </a:p>
        </p:txBody>
      </p:sp>
      <p:sp>
        <p:nvSpPr>
          <p:cNvPr id="53253" name="Rectangle 3">
            <a:extLst>
              <a:ext uri="{FF2B5EF4-FFF2-40B4-BE49-F238E27FC236}">
                <a16:creationId xmlns:a16="http://schemas.microsoft.com/office/drawing/2014/main" id="{B4E9D1CE-1BEE-5F5E-9FA8-053266B0B335}"/>
              </a:ext>
            </a:extLst>
          </p:cNvPr>
          <p:cNvSpPr>
            <a:spLocks noGrp="1" noRot="1" noChangeArrowheads="1"/>
          </p:cNvSpPr>
          <p:nvPr>
            <p:ph type="body" idx="1"/>
          </p:nvPr>
        </p:nvSpPr>
        <p:spPr>
          <a:xfrm>
            <a:off x="539750" y="1554163"/>
            <a:ext cx="7772400" cy="3962400"/>
          </a:xfrm>
        </p:spPr>
        <p:txBody>
          <a:bodyPr/>
          <a:lstStyle/>
          <a:p>
            <a:pPr eaLnBrk="1" hangingPunct="1"/>
            <a:r>
              <a:rPr lang="zh-CN" altLang="en-US" b="0"/>
              <a:t>三种空间分割方法的比较</a:t>
            </a:r>
          </a:p>
          <a:p>
            <a:pPr lvl="1" eaLnBrk="1" hangingPunct="1"/>
            <a:r>
              <a:rPr lang="zh-CN" altLang="en-US" sz="3200"/>
              <a:t>空间位置枚举表示</a:t>
            </a:r>
            <a:r>
              <a:rPr lang="en-US" altLang="zh-CN" sz="3200"/>
              <a:t>----</a:t>
            </a:r>
            <a:r>
              <a:rPr lang="zh-CN" altLang="en-US" sz="3200">
                <a:solidFill>
                  <a:srgbClr val="FF5050"/>
                </a:solidFill>
              </a:rPr>
              <a:t>同样大小</a:t>
            </a:r>
            <a:r>
              <a:rPr lang="zh-CN" altLang="en-US" sz="3200"/>
              <a:t>立方体粘合在一起表示物体</a:t>
            </a:r>
          </a:p>
          <a:p>
            <a:pPr lvl="1" eaLnBrk="1" hangingPunct="1"/>
            <a:r>
              <a:rPr lang="zh-CN" altLang="en-US" sz="3200"/>
              <a:t>八叉树表示</a:t>
            </a:r>
            <a:r>
              <a:rPr lang="en-US" altLang="zh-CN" sz="3200"/>
              <a:t>----</a:t>
            </a:r>
            <a:r>
              <a:rPr lang="zh-CN" altLang="en-US" sz="3200">
                <a:solidFill>
                  <a:srgbClr val="FF5050"/>
                </a:solidFill>
              </a:rPr>
              <a:t>不同大小的立方体</a:t>
            </a:r>
            <a:r>
              <a:rPr lang="zh-CN" altLang="en-US" sz="3200"/>
              <a:t>粘合在一起表示物体</a:t>
            </a:r>
          </a:p>
          <a:p>
            <a:pPr lvl="1" eaLnBrk="1" hangingPunct="1"/>
            <a:r>
              <a:rPr lang="zh-CN" altLang="en-US" sz="3200"/>
              <a:t>单元分解表示</a:t>
            </a:r>
            <a:r>
              <a:rPr lang="en-US" altLang="zh-CN" sz="3200"/>
              <a:t>----</a:t>
            </a:r>
            <a:r>
              <a:rPr lang="zh-CN" altLang="en-US" sz="3200">
                <a:solidFill>
                  <a:srgbClr val="FF5050"/>
                </a:solidFill>
              </a:rPr>
              <a:t>多种体素</a:t>
            </a:r>
            <a:r>
              <a:rPr lang="zh-CN" altLang="en-US" sz="3200"/>
              <a:t>粘合在一起表示物体</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页脚占位符 4">
            <a:extLst>
              <a:ext uri="{FF2B5EF4-FFF2-40B4-BE49-F238E27FC236}">
                <a16:creationId xmlns:a16="http://schemas.microsoft.com/office/drawing/2014/main" id="{9F2F36E2-1528-9C44-C630-31592EBF805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54275" name="灯片编号占位符 5">
            <a:extLst>
              <a:ext uri="{FF2B5EF4-FFF2-40B4-BE49-F238E27FC236}">
                <a16:creationId xmlns:a16="http://schemas.microsoft.com/office/drawing/2014/main" id="{3D859AAA-EF1B-0073-2A66-1A13761FB8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A96BD6D-5CF6-4FB7-8281-46CB419CDA6D}" type="slidenum">
              <a:rPr lang="en-US" altLang="zh-CN" sz="1400" b="0"/>
              <a:pPr>
                <a:spcBef>
                  <a:spcPct val="0"/>
                </a:spcBef>
                <a:buClrTx/>
                <a:buSzTx/>
                <a:buFontTx/>
                <a:buNone/>
              </a:pPr>
              <a:t>48</a:t>
            </a:fld>
            <a:endParaRPr lang="en-US" altLang="zh-CN" sz="1400" b="0"/>
          </a:p>
        </p:txBody>
      </p:sp>
      <p:sp>
        <p:nvSpPr>
          <p:cNvPr id="54276" name="Rectangle 2">
            <a:extLst>
              <a:ext uri="{FF2B5EF4-FFF2-40B4-BE49-F238E27FC236}">
                <a16:creationId xmlns:a16="http://schemas.microsoft.com/office/drawing/2014/main" id="{D0F0991C-4CAD-A0F7-994B-FCCCC4BBF9BE}"/>
              </a:ext>
            </a:extLst>
          </p:cNvPr>
          <p:cNvSpPr>
            <a:spLocks noGrp="1" noRot="1" noChangeArrowheads="1"/>
          </p:cNvSpPr>
          <p:nvPr>
            <p:ph type="title"/>
          </p:nvPr>
        </p:nvSpPr>
        <p:spPr>
          <a:xfrm>
            <a:off x="107950" y="228600"/>
            <a:ext cx="9144000" cy="1143000"/>
          </a:xfrm>
        </p:spPr>
        <p:txBody>
          <a:bodyPr/>
          <a:lstStyle/>
          <a:p>
            <a:pPr eaLnBrk="1" hangingPunct="1"/>
            <a:r>
              <a:rPr lang="zh-CN" altLang="en-US" sz="4000" b="0"/>
              <a:t>数据模型</a:t>
            </a:r>
            <a:r>
              <a:rPr lang="en-US" altLang="zh-CN" sz="4000" b="0"/>
              <a:t>——</a:t>
            </a:r>
            <a:r>
              <a:rPr lang="zh-CN" altLang="en-US" sz="4000" b="0"/>
              <a:t>构造实体几何表示（</a:t>
            </a:r>
            <a:r>
              <a:rPr lang="en-US" altLang="zh-CN" sz="4000" b="0"/>
              <a:t>1/5</a:t>
            </a:r>
            <a:r>
              <a:rPr lang="zh-CN" altLang="en-US" sz="4000" b="0"/>
              <a:t>）</a:t>
            </a:r>
          </a:p>
        </p:txBody>
      </p:sp>
      <p:sp>
        <p:nvSpPr>
          <p:cNvPr id="54277" name="Rectangle 3">
            <a:extLst>
              <a:ext uri="{FF2B5EF4-FFF2-40B4-BE49-F238E27FC236}">
                <a16:creationId xmlns:a16="http://schemas.microsoft.com/office/drawing/2014/main" id="{B26F7B0E-433E-2100-E384-A32D0161FFF9}"/>
              </a:ext>
            </a:extLst>
          </p:cNvPr>
          <p:cNvSpPr>
            <a:spLocks noGrp="1" noRot="1" noChangeArrowheads="1"/>
          </p:cNvSpPr>
          <p:nvPr>
            <p:ph type="body" idx="1"/>
          </p:nvPr>
        </p:nvSpPr>
        <p:spPr>
          <a:xfrm>
            <a:off x="301625" y="1600200"/>
            <a:ext cx="4775200" cy="4498975"/>
          </a:xfrm>
        </p:spPr>
        <p:txBody>
          <a:bodyPr/>
          <a:lstStyle/>
          <a:p>
            <a:pPr eaLnBrk="1" hangingPunct="1">
              <a:lnSpc>
                <a:spcPct val="90000"/>
              </a:lnSpc>
            </a:pPr>
            <a:r>
              <a:rPr lang="zh-CN" altLang="en-US" sz="2800"/>
              <a:t>构造实体几何表示</a:t>
            </a:r>
          </a:p>
          <a:p>
            <a:pPr eaLnBrk="1" hangingPunct="1">
              <a:lnSpc>
                <a:spcPct val="90000"/>
              </a:lnSpc>
            </a:pPr>
            <a:r>
              <a:rPr lang="en-US" altLang="zh-CN" sz="2800"/>
              <a:t>constructive solid gemetry</a:t>
            </a:r>
            <a:r>
              <a:rPr lang="zh-CN" altLang="en-US" sz="2800"/>
              <a:t>，简称</a:t>
            </a:r>
            <a:r>
              <a:rPr lang="en-US" altLang="zh-CN" sz="2800"/>
              <a:t>CSG</a:t>
            </a:r>
          </a:p>
          <a:p>
            <a:pPr eaLnBrk="1" hangingPunct="1">
              <a:lnSpc>
                <a:spcPct val="90000"/>
              </a:lnSpc>
            </a:pPr>
            <a:r>
              <a:rPr lang="zh-CN" altLang="en-US" sz="2800"/>
              <a:t>采用单一的“建筑块”形式的实体造型方法，由两个物体的</a:t>
            </a:r>
            <a:r>
              <a:rPr lang="zh-CN" altLang="en-US" sz="2800" b="0"/>
              <a:t>正则集合</a:t>
            </a:r>
            <a:r>
              <a:rPr lang="zh-CN" altLang="en-US" sz="2800"/>
              <a:t>操作生成新的物体</a:t>
            </a:r>
          </a:p>
          <a:p>
            <a:pPr lvl="1" eaLnBrk="1" hangingPunct="1">
              <a:lnSpc>
                <a:spcPct val="90000"/>
              </a:lnSpc>
            </a:pPr>
            <a:r>
              <a:rPr lang="zh-CN" altLang="en-US" sz="2400" b="0"/>
              <a:t>并（</a:t>
            </a:r>
            <a:r>
              <a:rPr lang="en-US" altLang="zh-CN" sz="2400" b="0"/>
              <a:t>union</a:t>
            </a:r>
            <a:r>
              <a:rPr lang="zh-CN" altLang="en-US" sz="2400" b="0"/>
              <a:t>）</a:t>
            </a:r>
          </a:p>
          <a:p>
            <a:pPr lvl="1" eaLnBrk="1" hangingPunct="1">
              <a:lnSpc>
                <a:spcPct val="90000"/>
              </a:lnSpc>
            </a:pPr>
            <a:r>
              <a:rPr lang="zh-CN" altLang="en-US" sz="2400" b="0"/>
              <a:t>交（</a:t>
            </a:r>
            <a:r>
              <a:rPr lang="en-US" altLang="zh-CN" sz="2400" b="0"/>
              <a:t>intersection</a:t>
            </a:r>
            <a:r>
              <a:rPr lang="zh-CN" altLang="en-US" sz="2400" b="0"/>
              <a:t>）</a:t>
            </a:r>
          </a:p>
          <a:p>
            <a:pPr lvl="1" eaLnBrk="1" hangingPunct="1">
              <a:lnSpc>
                <a:spcPct val="90000"/>
              </a:lnSpc>
            </a:pPr>
            <a:r>
              <a:rPr lang="zh-CN" altLang="en-US" sz="2400" b="0"/>
              <a:t>差（</a:t>
            </a:r>
            <a:r>
              <a:rPr lang="en-US" altLang="zh-CN" sz="2400" b="0"/>
              <a:t>difference</a:t>
            </a:r>
            <a:r>
              <a:rPr lang="zh-CN" altLang="en-US" sz="2400" b="0"/>
              <a:t>）</a:t>
            </a:r>
          </a:p>
          <a:p>
            <a:pPr lvl="1" eaLnBrk="1" hangingPunct="1">
              <a:lnSpc>
                <a:spcPct val="90000"/>
              </a:lnSpc>
            </a:pPr>
            <a:endParaRPr lang="en-US" altLang="zh-CN" sz="2400"/>
          </a:p>
        </p:txBody>
      </p:sp>
      <p:grpSp>
        <p:nvGrpSpPr>
          <p:cNvPr id="54278" name="Group 5">
            <a:extLst>
              <a:ext uri="{FF2B5EF4-FFF2-40B4-BE49-F238E27FC236}">
                <a16:creationId xmlns:a16="http://schemas.microsoft.com/office/drawing/2014/main" id="{AA36554D-294B-A764-0F2E-93B0FDA7C316}"/>
              </a:ext>
            </a:extLst>
          </p:cNvPr>
          <p:cNvGrpSpPr>
            <a:grpSpLocks/>
          </p:cNvGrpSpPr>
          <p:nvPr/>
        </p:nvGrpSpPr>
        <p:grpSpPr bwMode="auto">
          <a:xfrm>
            <a:off x="5257800" y="1166585"/>
            <a:ext cx="3389714" cy="5078640"/>
            <a:chOff x="3120" y="480"/>
            <a:chExt cx="2286" cy="3425"/>
          </a:xfrm>
        </p:grpSpPr>
        <p:pic>
          <p:nvPicPr>
            <p:cNvPr id="54279" name="Picture 6" descr="未定标题1">
              <a:extLst>
                <a:ext uri="{FF2B5EF4-FFF2-40B4-BE49-F238E27FC236}">
                  <a16:creationId xmlns:a16="http://schemas.microsoft.com/office/drawing/2014/main" id="{97F5CC41-59E7-B3B0-89CD-EF8DF21A57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0" y="2448"/>
              <a:ext cx="2286" cy="1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0" name="Line 7">
              <a:extLst>
                <a:ext uri="{FF2B5EF4-FFF2-40B4-BE49-F238E27FC236}">
                  <a16:creationId xmlns:a16="http://schemas.microsoft.com/office/drawing/2014/main" id="{49923E68-1F0A-0E02-98F6-B70D6C1DAFCD}"/>
                </a:ext>
              </a:extLst>
            </p:cNvPr>
            <p:cNvSpPr>
              <a:spLocks noChangeShapeType="1"/>
            </p:cNvSpPr>
            <p:nvPr/>
          </p:nvSpPr>
          <p:spPr bwMode="auto">
            <a:xfrm flipV="1">
              <a:off x="3984" y="1872"/>
              <a:ext cx="432" cy="38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1" name="Line 8">
              <a:extLst>
                <a:ext uri="{FF2B5EF4-FFF2-40B4-BE49-F238E27FC236}">
                  <a16:creationId xmlns:a16="http://schemas.microsoft.com/office/drawing/2014/main" id="{CBA2F903-D8B3-14E0-485A-0323B3A45648}"/>
                </a:ext>
              </a:extLst>
            </p:cNvPr>
            <p:cNvSpPr>
              <a:spLocks noChangeShapeType="1"/>
            </p:cNvSpPr>
            <p:nvPr/>
          </p:nvSpPr>
          <p:spPr bwMode="auto">
            <a:xfrm flipV="1">
              <a:off x="3360" y="2400"/>
              <a:ext cx="480" cy="48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2" name="Line 9">
              <a:extLst>
                <a:ext uri="{FF2B5EF4-FFF2-40B4-BE49-F238E27FC236}">
                  <a16:creationId xmlns:a16="http://schemas.microsoft.com/office/drawing/2014/main" id="{457FBB19-D256-C922-20AA-00AF90C44E2D}"/>
                </a:ext>
              </a:extLst>
            </p:cNvPr>
            <p:cNvSpPr>
              <a:spLocks noChangeShapeType="1"/>
            </p:cNvSpPr>
            <p:nvPr/>
          </p:nvSpPr>
          <p:spPr bwMode="auto">
            <a:xfrm flipH="1" flipV="1">
              <a:off x="3984" y="2352"/>
              <a:ext cx="384" cy="72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3" name="Oval 10">
              <a:extLst>
                <a:ext uri="{FF2B5EF4-FFF2-40B4-BE49-F238E27FC236}">
                  <a16:creationId xmlns:a16="http://schemas.microsoft.com/office/drawing/2014/main" id="{F2671283-763B-3BE2-77AD-BA254FB283C1}"/>
                </a:ext>
              </a:extLst>
            </p:cNvPr>
            <p:cNvSpPr>
              <a:spLocks noChangeArrowheads="1"/>
            </p:cNvSpPr>
            <p:nvPr/>
          </p:nvSpPr>
          <p:spPr bwMode="auto">
            <a:xfrm>
              <a:off x="3696" y="2208"/>
              <a:ext cx="384" cy="288"/>
            </a:xfrm>
            <a:prstGeom prst="ellipse">
              <a:avLst/>
            </a:prstGeom>
            <a:solidFill>
              <a:srgbClr val="FF9900"/>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a:solidFill>
                    <a:schemeClr val="bg1"/>
                  </a:solidFill>
                  <a:latin typeface="Times New Roman" panose="02020603050405020304" pitchFamily="18" charset="0"/>
                </a:rPr>
                <a:t>U</a:t>
              </a:r>
            </a:p>
          </p:txBody>
        </p:sp>
        <p:sp>
          <p:nvSpPr>
            <p:cNvPr id="54284" name="Line 11">
              <a:extLst>
                <a:ext uri="{FF2B5EF4-FFF2-40B4-BE49-F238E27FC236}">
                  <a16:creationId xmlns:a16="http://schemas.microsoft.com/office/drawing/2014/main" id="{44464389-1414-2AC4-D929-8766C5019106}"/>
                </a:ext>
              </a:extLst>
            </p:cNvPr>
            <p:cNvSpPr>
              <a:spLocks noChangeShapeType="1"/>
            </p:cNvSpPr>
            <p:nvPr/>
          </p:nvSpPr>
          <p:spPr bwMode="auto">
            <a:xfrm>
              <a:off x="4512" y="1968"/>
              <a:ext cx="528" cy="62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5" name="Oval 12">
              <a:extLst>
                <a:ext uri="{FF2B5EF4-FFF2-40B4-BE49-F238E27FC236}">
                  <a16:creationId xmlns:a16="http://schemas.microsoft.com/office/drawing/2014/main" id="{615F4ED7-34D6-D4DA-2F44-2875CA216647}"/>
                </a:ext>
              </a:extLst>
            </p:cNvPr>
            <p:cNvSpPr>
              <a:spLocks noChangeArrowheads="1"/>
            </p:cNvSpPr>
            <p:nvPr/>
          </p:nvSpPr>
          <p:spPr bwMode="auto">
            <a:xfrm>
              <a:off x="4224" y="1776"/>
              <a:ext cx="432" cy="240"/>
            </a:xfrm>
            <a:prstGeom prst="ellipse">
              <a:avLst/>
            </a:prstGeom>
            <a:solidFill>
              <a:srgbClr val="FF9900"/>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solidFill>
                    <a:schemeClr val="bg1"/>
                  </a:solidFill>
                  <a:latin typeface="Times New Roman" panose="02020603050405020304" pitchFamily="18" charset="0"/>
                </a:rPr>
                <a:t>－</a:t>
              </a:r>
            </a:p>
          </p:txBody>
        </p:sp>
        <p:sp>
          <p:nvSpPr>
            <p:cNvPr id="54286" name="Line 13">
              <a:extLst>
                <a:ext uri="{FF2B5EF4-FFF2-40B4-BE49-F238E27FC236}">
                  <a16:creationId xmlns:a16="http://schemas.microsoft.com/office/drawing/2014/main" id="{3501069D-A392-1BEF-5A1C-264669955FF2}"/>
                </a:ext>
              </a:extLst>
            </p:cNvPr>
            <p:cNvSpPr>
              <a:spLocks noChangeShapeType="1"/>
            </p:cNvSpPr>
            <p:nvPr/>
          </p:nvSpPr>
          <p:spPr bwMode="auto">
            <a:xfrm>
              <a:off x="4464" y="1584"/>
              <a:ext cx="0" cy="19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54287" name="Picture 14" descr="未定标题1">
              <a:extLst>
                <a:ext uri="{FF2B5EF4-FFF2-40B4-BE49-F238E27FC236}">
                  <a16:creationId xmlns:a16="http://schemas.microsoft.com/office/drawing/2014/main" id="{DDED4E11-16D6-2428-9A0E-7F7850071E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2" y="480"/>
              <a:ext cx="1296" cy="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页脚占位符 4">
            <a:extLst>
              <a:ext uri="{FF2B5EF4-FFF2-40B4-BE49-F238E27FC236}">
                <a16:creationId xmlns:a16="http://schemas.microsoft.com/office/drawing/2014/main" id="{536A33AB-85B2-981A-F4B1-DDD62EBB8B1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55299" name="灯片编号占位符 5">
            <a:extLst>
              <a:ext uri="{FF2B5EF4-FFF2-40B4-BE49-F238E27FC236}">
                <a16:creationId xmlns:a16="http://schemas.microsoft.com/office/drawing/2014/main" id="{3B4926A6-6910-D308-2016-7D71243C0B5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C68A7A3-83D3-42E6-AB6E-19248080CECF}" type="slidenum">
              <a:rPr lang="en-US" altLang="zh-CN" sz="1400" b="0"/>
              <a:pPr>
                <a:spcBef>
                  <a:spcPct val="0"/>
                </a:spcBef>
                <a:buClrTx/>
                <a:buSzTx/>
                <a:buFontTx/>
                <a:buNone/>
              </a:pPr>
              <a:t>49</a:t>
            </a:fld>
            <a:endParaRPr lang="en-US" altLang="zh-CN" sz="1400" b="0"/>
          </a:p>
        </p:txBody>
      </p:sp>
      <p:sp>
        <p:nvSpPr>
          <p:cNvPr id="55300" name="Rectangle 2">
            <a:extLst>
              <a:ext uri="{FF2B5EF4-FFF2-40B4-BE49-F238E27FC236}">
                <a16:creationId xmlns:a16="http://schemas.microsoft.com/office/drawing/2014/main" id="{C857EA3D-2007-5932-516B-3A6ABBB12AA5}"/>
              </a:ext>
            </a:extLst>
          </p:cNvPr>
          <p:cNvSpPr>
            <a:spLocks noGrp="1" noRot="1" noChangeArrowheads="1"/>
          </p:cNvSpPr>
          <p:nvPr>
            <p:ph type="title"/>
          </p:nvPr>
        </p:nvSpPr>
        <p:spPr>
          <a:xfrm>
            <a:off x="179388" y="0"/>
            <a:ext cx="9145587" cy="762000"/>
          </a:xfrm>
        </p:spPr>
        <p:txBody>
          <a:bodyPr/>
          <a:lstStyle/>
          <a:p>
            <a:pPr eaLnBrk="1" hangingPunct="1"/>
            <a:r>
              <a:rPr lang="zh-CN" altLang="en-US" sz="4000" b="0"/>
              <a:t>数据模型</a:t>
            </a:r>
            <a:r>
              <a:rPr lang="en-US" altLang="zh-CN" sz="4000" b="0"/>
              <a:t>——</a:t>
            </a:r>
            <a:r>
              <a:rPr lang="zh-CN" altLang="en-US" sz="4000" b="0"/>
              <a:t>构造实体几何表示（</a:t>
            </a:r>
            <a:r>
              <a:rPr lang="en-US" altLang="zh-CN" sz="4000" b="0"/>
              <a:t>3/5</a:t>
            </a:r>
            <a:r>
              <a:rPr lang="zh-CN" altLang="en-US" sz="4000" b="0"/>
              <a:t>）</a:t>
            </a:r>
          </a:p>
        </p:txBody>
      </p:sp>
      <p:sp>
        <p:nvSpPr>
          <p:cNvPr id="55301" name="Rectangle 3">
            <a:extLst>
              <a:ext uri="{FF2B5EF4-FFF2-40B4-BE49-F238E27FC236}">
                <a16:creationId xmlns:a16="http://schemas.microsoft.com/office/drawing/2014/main" id="{1D22C1BE-DA2D-5D87-BD7E-7347859D6200}"/>
              </a:ext>
            </a:extLst>
          </p:cNvPr>
          <p:cNvSpPr>
            <a:spLocks noGrp="1" noRot="1" noChangeArrowheads="1"/>
          </p:cNvSpPr>
          <p:nvPr>
            <p:ph type="body" idx="1"/>
          </p:nvPr>
        </p:nvSpPr>
        <p:spPr>
          <a:xfrm>
            <a:off x="395288" y="838200"/>
            <a:ext cx="8062912" cy="5257800"/>
          </a:xfrm>
        </p:spPr>
        <p:txBody>
          <a:bodyPr/>
          <a:lstStyle/>
          <a:p>
            <a:pPr eaLnBrk="1" hangingPunct="1"/>
            <a:r>
              <a:rPr lang="zh-CN" altLang="en-US" b="0"/>
              <a:t>将物体表示成一棵二叉树，称为</a:t>
            </a:r>
            <a:r>
              <a:rPr lang="en-US" altLang="zh-CN" b="0"/>
              <a:t>CSG</a:t>
            </a:r>
            <a:r>
              <a:rPr lang="zh-CN" altLang="en-US" b="0"/>
              <a:t>树</a:t>
            </a:r>
          </a:p>
          <a:p>
            <a:pPr lvl="1" eaLnBrk="1" hangingPunct="1"/>
            <a:r>
              <a:rPr lang="zh-CN" altLang="en-US" sz="2000" b="0"/>
              <a:t>叶节点</a:t>
            </a:r>
            <a:r>
              <a:rPr lang="en-US" altLang="zh-CN" sz="2000" b="0"/>
              <a:t>----</a:t>
            </a:r>
            <a:r>
              <a:rPr lang="zh-CN" altLang="en-US" sz="2000" b="0"/>
              <a:t>基本体素，如立方体、圆柱体、圆环、锥体、球体等</a:t>
            </a:r>
          </a:p>
          <a:p>
            <a:pPr lvl="1" eaLnBrk="1" hangingPunct="1"/>
            <a:r>
              <a:rPr lang="zh-CN" altLang="en-US" sz="2000" b="0"/>
              <a:t>中间节点</a:t>
            </a:r>
            <a:r>
              <a:rPr lang="en-US" altLang="zh-CN" sz="2000" b="0"/>
              <a:t>----</a:t>
            </a:r>
            <a:r>
              <a:rPr lang="zh-CN" altLang="en-US" sz="2000" b="0"/>
              <a:t>并、交、差正则集合运算</a:t>
            </a:r>
          </a:p>
        </p:txBody>
      </p:sp>
      <p:pic>
        <p:nvPicPr>
          <p:cNvPr id="55302" name="Picture 4" descr="2p30">
            <a:extLst>
              <a:ext uri="{FF2B5EF4-FFF2-40B4-BE49-F238E27FC236}">
                <a16:creationId xmlns:a16="http://schemas.microsoft.com/office/drawing/2014/main" id="{7B65EEA4-57B1-E615-C5B1-5A637E29004A}"/>
              </a:ext>
            </a:extLst>
          </p:cNvPr>
          <p:cNvPicPr>
            <a:picLocks noChangeAspect="1" noChangeArrowheads="1"/>
          </p:cNvPicPr>
          <p:nvPr/>
        </p:nvPicPr>
        <p:blipFill>
          <a:blip r:embed="rId2">
            <a:lum contrast="100000"/>
            <a:extLst>
              <a:ext uri="{28A0092B-C50C-407E-A947-70E740481C1C}">
                <a14:useLocalDpi xmlns:a14="http://schemas.microsoft.com/office/drawing/2010/main" val="0"/>
              </a:ext>
            </a:extLst>
          </a:blip>
          <a:srcRect/>
          <a:stretch>
            <a:fillRect/>
          </a:stretch>
        </p:blipFill>
        <p:spPr bwMode="auto">
          <a:xfrm>
            <a:off x="250825" y="2349500"/>
            <a:ext cx="4897438" cy="2646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5303" name="Picture 5" descr="79">
            <a:extLst>
              <a:ext uri="{FF2B5EF4-FFF2-40B4-BE49-F238E27FC236}">
                <a16:creationId xmlns:a16="http://schemas.microsoft.com/office/drawing/2014/main" id="{B8D15ADF-C8F4-C617-0C29-CE58F59B94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725" y="3716338"/>
            <a:ext cx="3635375" cy="295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页脚占位符 4">
            <a:extLst>
              <a:ext uri="{FF2B5EF4-FFF2-40B4-BE49-F238E27FC236}">
                <a16:creationId xmlns:a16="http://schemas.microsoft.com/office/drawing/2014/main" id="{2FAA6A36-2746-5DD9-124B-395C571D2F8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10243" name="灯片编号占位符 5">
            <a:extLst>
              <a:ext uri="{FF2B5EF4-FFF2-40B4-BE49-F238E27FC236}">
                <a16:creationId xmlns:a16="http://schemas.microsoft.com/office/drawing/2014/main" id="{7FA97FDB-87DD-6445-24FB-21BF7048FAB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6DB6E6A-8A83-4B78-B43D-77EB0F17E7C6}" type="slidenum">
              <a:rPr lang="en-US" altLang="zh-CN" sz="1400" b="0"/>
              <a:pPr>
                <a:spcBef>
                  <a:spcPct val="0"/>
                </a:spcBef>
                <a:buClrTx/>
                <a:buSzTx/>
                <a:buFontTx/>
                <a:buNone/>
              </a:pPr>
              <a:t>5</a:t>
            </a:fld>
            <a:endParaRPr lang="en-US" altLang="zh-CN" sz="1400" b="0"/>
          </a:p>
        </p:txBody>
      </p:sp>
      <p:sp>
        <p:nvSpPr>
          <p:cNvPr id="10244" name="Rectangle 2">
            <a:extLst>
              <a:ext uri="{FF2B5EF4-FFF2-40B4-BE49-F238E27FC236}">
                <a16:creationId xmlns:a16="http://schemas.microsoft.com/office/drawing/2014/main" id="{359567E5-747B-4D26-1D28-5B48681AD7E6}"/>
              </a:ext>
            </a:extLst>
          </p:cNvPr>
          <p:cNvSpPr>
            <a:spLocks noGrp="1" noRot="1" noChangeArrowheads="1"/>
          </p:cNvSpPr>
          <p:nvPr>
            <p:ph type="title"/>
          </p:nvPr>
        </p:nvSpPr>
        <p:spPr>
          <a:xfrm>
            <a:off x="685800" y="290513"/>
            <a:ext cx="7772400" cy="762000"/>
          </a:xfrm>
        </p:spPr>
        <p:txBody>
          <a:bodyPr/>
          <a:lstStyle/>
          <a:p>
            <a:pPr eaLnBrk="1" hangingPunct="1"/>
            <a:r>
              <a:rPr lang="zh-CN" altLang="en-US"/>
              <a:t>三维实体的表示</a:t>
            </a:r>
            <a:r>
              <a:rPr lang="zh-CN" altLang="en-US" b="0"/>
              <a:t>（</a:t>
            </a:r>
            <a:r>
              <a:rPr lang="en-US" altLang="zh-CN" b="0"/>
              <a:t>3/7</a:t>
            </a:r>
            <a:r>
              <a:rPr lang="zh-CN" altLang="en-US" b="0"/>
              <a:t>）</a:t>
            </a:r>
          </a:p>
        </p:txBody>
      </p:sp>
      <p:sp>
        <p:nvSpPr>
          <p:cNvPr id="10245" name="Rectangle 3">
            <a:extLst>
              <a:ext uri="{FF2B5EF4-FFF2-40B4-BE49-F238E27FC236}">
                <a16:creationId xmlns:a16="http://schemas.microsoft.com/office/drawing/2014/main" id="{A82F4A01-ECF0-BF78-0E5D-853D354B9486}"/>
              </a:ext>
            </a:extLst>
          </p:cNvPr>
          <p:cNvSpPr>
            <a:spLocks noGrp="1" noRot="1" noChangeArrowheads="1"/>
          </p:cNvSpPr>
          <p:nvPr>
            <p:ph type="body" idx="1"/>
          </p:nvPr>
        </p:nvSpPr>
        <p:spPr>
          <a:xfrm>
            <a:off x="685800" y="1123950"/>
            <a:ext cx="7772400" cy="720725"/>
          </a:xfrm>
        </p:spPr>
        <p:txBody>
          <a:bodyPr/>
          <a:lstStyle/>
          <a:p>
            <a:pPr eaLnBrk="1" hangingPunct="1"/>
            <a:r>
              <a:rPr lang="zh-CN" altLang="en-US" sz="3600"/>
              <a:t>数据模型</a:t>
            </a:r>
            <a:endParaRPr lang="zh-CN" altLang="en-US"/>
          </a:p>
        </p:txBody>
      </p:sp>
      <p:sp>
        <p:nvSpPr>
          <p:cNvPr id="245764" name="Rectangle 4">
            <a:extLst>
              <a:ext uri="{FF2B5EF4-FFF2-40B4-BE49-F238E27FC236}">
                <a16:creationId xmlns:a16="http://schemas.microsoft.com/office/drawing/2014/main" id="{647E6562-692E-D3B5-29C0-68D21F0C4B63}"/>
              </a:ext>
            </a:extLst>
          </p:cNvPr>
          <p:cNvSpPr>
            <a:spLocks noRot="1" noChangeArrowheads="1"/>
          </p:cNvSpPr>
          <p:nvPr/>
        </p:nvSpPr>
        <p:spPr bwMode="auto">
          <a:xfrm>
            <a:off x="684213" y="1196975"/>
            <a:ext cx="7772400"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endParaRPr lang="en-US" altLang="zh-CN" sz="3600" b="0"/>
          </a:p>
          <a:p>
            <a:pPr lvl="1" eaLnBrk="1" hangingPunct="1"/>
            <a:r>
              <a:rPr lang="zh-CN" altLang="en-US"/>
              <a:t>完全以数据描述</a:t>
            </a:r>
          </a:p>
          <a:p>
            <a:pPr lvl="1" eaLnBrk="1" hangingPunct="1"/>
            <a:r>
              <a:rPr lang="zh-CN" altLang="en-US"/>
              <a:t>例如</a:t>
            </a:r>
          </a:p>
          <a:p>
            <a:pPr lvl="2" eaLnBrk="1" hangingPunct="1"/>
            <a:r>
              <a:rPr lang="zh-CN" altLang="en-US" sz="2800"/>
              <a:t>用以</a:t>
            </a:r>
            <a:r>
              <a:rPr lang="en-US" altLang="zh-CN" sz="2800"/>
              <a:t>8</a:t>
            </a:r>
            <a:r>
              <a:rPr lang="zh-CN" altLang="en-US" sz="2800"/>
              <a:t>个顶点表示的立方体</a:t>
            </a:r>
          </a:p>
          <a:p>
            <a:pPr lvl="2" eaLnBrk="1" hangingPunct="1"/>
            <a:r>
              <a:rPr lang="zh-CN" altLang="en-US" sz="2800"/>
              <a:t>以中心点和半径表示的球</a:t>
            </a:r>
          </a:p>
          <a:p>
            <a:pPr lvl="1" eaLnBrk="1" hangingPunct="1"/>
            <a:r>
              <a:rPr lang="zh-CN" altLang="en-US"/>
              <a:t>以数据文件的形式存在</a:t>
            </a:r>
          </a:p>
        </p:txBody>
      </p:sp>
      <p:sp>
        <p:nvSpPr>
          <p:cNvPr id="245765" name="Rectangle 5">
            <a:extLst>
              <a:ext uri="{FF2B5EF4-FFF2-40B4-BE49-F238E27FC236}">
                <a16:creationId xmlns:a16="http://schemas.microsoft.com/office/drawing/2014/main" id="{949669BE-79A5-C034-C783-8AD235FEF2BC}"/>
              </a:ext>
            </a:extLst>
          </p:cNvPr>
          <p:cNvSpPr>
            <a:spLocks noRot="1" noChangeArrowheads="1"/>
          </p:cNvSpPr>
          <p:nvPr/>
        </p:nvSpPr>
        <p:spPr bwMode="auto">
          <a:xfrm>
            <a:off x="684213" y="4005263"/>
            <a:ext cx="8208962"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endParaRPr lang="en-US" altLang="zh-CN" sz="3600" b="0"/>
          </a:p>
          <a:p>
            <a:pPr lvl="1" eaLnBrk="1" hangingPunct="1"/>
            <a:r>
              <a:rPr lang="zh-CN" altLang="en-US"/>
              <a:t>包括</a:t>
            </a:r>
            <a:r>
              <a:rPr lang="en-US" altLang="zh-CN"/>
              <a:t>----</a:t>
            </a:r>
            <a:r>
              <a:rPr lang="zh-CN" altLang="en-US"/>
              <a:t>边界表示、分解表示、构造表示等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5764"/>
                                        </p:tgtEl>
                                        <p:attrNameLst>
                                          <p:attrName>style.visibility</p:attrName>
                                        </p:attrNameLst>
                                      </p:cBhvr>
                                      <p:to>
                                        <p:strVal val="visible"/>
                                      </p:to>
                                    </p:set>
                                    <p:animEffect transition="in" filter="wipe(left)">
                                      <p:cBhvr>
                                        <p:cTn id="7" dur="500"/>
                                        <p:tgtEl>
                                          <p:spTgt spid="2457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5765"/>
                                        </p:tgtEl>
                                        <p:attrNameLst>
                                          <p:attrName>style.visibility</p:attrName>
                                        </p:attrNameLst>
                                      </p:cBhvr>
                                      <p:to>
                                        <p:strVal val="visible"/>
                                      </p:to>
                                    </p:set>
                                    <p:animEffect transition="in" filter="wipe(left)">
                                      <p:cBhvr>
                                        <p:cTn id="12" dur="500"/>
                                        <p:tgtEl>
                                          <p:spTgt spid="245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4" grpId="0"/>
      <p:bldP spid="24576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页脚占位符 4">
            <a:extLst>
              <a:ext uri="{FF2B5EF4-FFF2-40B4-BE49-F238E27FC236}">
                <a16:creationId xmlns:a16="http://schemas.microsoft.com/office/drawing/2014/main" id="{273EA9CB-8F8E-7D2F-4126-CC2B488BB33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56323" name="灯片编号占位符 5">
            <a:extLst>
              <a:ext uri="{FF2B5EF4-FFF2-40B4-BE49-F238E27FC236}">
                <a16:creationId xmlns:a16="http://schemas.microsoft.com/office/drawing/2014/main" id="{BC2CD4C0-962C-CF15-836E-0BF17728240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7D81CA5-4696-4B1E-9C5E-94EDDFEB78B9}" type="slidenum">
              <a:rPr lang="en-US" altLang="zh-CN" sz="1400" b="0"/>
              <a:pPr>
                <a:spcBef>
                  <a:spcPct val="0"/>
                </a:spcBef>
                <a:buClrTx/>
                <a:buSzTx/>
                <a:buFontTx/>
                <a:buNone/>
              </a:pPr>
              <a:t>50</a:t>
            </a:fld>
            <a:endParaRPr lang="en-US" altLang="zh-CN" sz="1400" b="0"/>
          </a:p>
        </p:txBody>
      </p:sp>
      <p:sp>
        <p:nvSpPr>
          <p:cNvPr id="56324" name="Rectangle 2">
            <a:extLst>
              <a:ext uri="{FF2B5EF4-FFF2-40B4-BE49-F238E27FC236}">
                <a16:creationId xmlns:a16="http://schemas.microsoft.com/office/drawing/2014/main" id="{7A340443-3AFD-9018-1617-CC4FB404A924}"/>
              </a:ext>
            </a:extLst>
          </p:cNvPr>
          <p:cNvSpPr>
            <a:spLocks noGrp="1" noRot="1" noChangeArrowheads="1"/>
          </p:cNvSpPr>
          <p:nvPr>
            <p:ph type="title"/>
          </p:nvPr>
        </p:nvSpPr>
        <p:spPr>
          <a:xfrm>
            <a:off x="762000" y="146050"/>
            <a:ext cx="7772400" cy="762000"/>
          </a:xfrm>
        </p:spPr>
        <p:txBody>
          <a:bodyPr/>
          <a:lstStyle/>
          <a:p>
            <a:pPr eaLnBrk="1" hangingPunct="1"/>
            <a:r>
              <a:rPr lang="zh-CN" altLang="en-US" b="0"/>
              <a:t>数据模型</a:t>
            </a:r>
            <a:r>
              <a:rPr lang="en-US" altLang="zh-CN" b="0"/>
              <a:t>——</a:t>
            </a:r>
            <a:r>
              <a:rPr lang="zh-CN" altLang="en-US" b="0"/>
              <a:t>扫描表示</a:t>
            </a:r>
            <a:r>
              <a:rPr lang="en-US" altLang="zh-CN" b="0"/>
              <a:t>(1/6)</a:t>
            </a:r>
          </a:p>
        </p:txBody>
      </p:sp>
      <p:sp>
        <p:nvSpPr>
          <p:cNvPr id="56325" name="Rectangle 3">
            <a:extLst>
              <a:ext uri="{FF2B5EF4-FFF2-40B4-BE49-F238E27FC236}">
                <a16:creationId xmlns:a16="http://schemas.microsoft.com/office/drawing/2014/main" id="{C042E8D9-3956-01E1-05ED-A55638EAA360}"/>
              </a:ext>
            </a:extLst>
          </p:cNvPr>
          <p:cNvSpPr>
            <a:spLocks noGrp="1" noRot="1" noChangeArrowheads="1"/>
          </p:cNvSpPr>
          <p:nvPr>
            <p:ph type="body" idx="1"/>
          </p:nvPr>
        </p:nvSpPr>
        <p:spPr>
          <a:xfrm>
            <a:off x="395288" y="1054100"/>
            <a:ext cx="8062912" cy="2303463"/>
          </a:xfrm>
        </p:spPr>
        <p:txBody>
          <a:bodyPr/>
          <a:lstStyle/>
          <a:p>
            <a:pPr eaLnBrk="1" hangingPunct="1"/>
            <a:r>
              <a:rPr lang="en-US" altLang="zh-CN" b="0"/>
              <a:t>sweep representations</a:t>
            </a:r>
          </a:p>
          <a:p>
            <a:pPr eaLnBrk="1" hangingPunct="1"/>
            <a:r>
              <a:rPr lang="zh-CN" altLang="en-US"/>
              <a:t>基于一个</a:t>
            </a:r>
            <a:r>
              <a:rPr lang="zh-CN" altLang="en-US" b="0">
                <a:solidFill>
                  <a:schemeClr val="tx2"/>
                </a:solidFill>
              </a:rPr>
              <a:t>基体</a:t>
            </a:r>
            <a:r>
              <a:rPr lang="zh-CN" altLang="en-US"/>
              <a:t>（一般为封闭的二维区域）</a:t>
            </a:r>
            <a:r>
              <a:rPr lang="zh-CN" altLang="en-US" b="0">
                <a:solidFill>
                  <a:schemeClr val="tx2"/>
                </a:solidFill>
              </a:rPr>
              <a:t>沿某一路径运动</a:t>
            </a:r>
            <a:r>
              <a:rPr lang="zh-CN" altLang="en-US"/>
              <a:t>而产生形体</a:t>
            </a:r>
          </a:p>
          <a:p>
            <a:pPr eaLnBrk="1" hangingPunct="1"/>
            <a:r>
              <a:rPr lang="en-US" altLang="zh-CN" b="0"/>
              <a:t>sweep</a:t>
            </a:r>
            <a:r>
              <a:rPr lang="zh-CN" altLang="en-US" b="0"/>
              <a:t>体</a:t>
            </a:r>
            <a:r>
              <a:rPr lang="zh-CN" altLang="en-US"/>
              <a:t> </a:t>
            </a:r>
          </a:p>
        </p:txBody>
      </p:sp>
      <p:sp>
        <p:nvSpPr>
          <p:cNvPr id="56326" name="Rectangle 5">
            <a:extLst>
              <a:ext uri="{FF2B5EF4-FFF2-40B4-BE49-F238E27FC236}">
                <a16:creationId xmlns:a16="http://schemas.microsoft.com/office/drawing/2014/main" id="{A4EC7374-8362-BD47-4239-E3A74B75776F}"/>
              </a:ext>
            </a:extLst>
          </p:cNvPr>
          <p:cNvSpPr>
            <a:spLocks noRot="1" noChangeArrowheads="1"/>
          </p:cNvSpPr>
          <p:nvPr/>
        </p:nvSpPr>
        <p:spPr bwMode="auto">
          <a:xfrm>
            <a:off x="395288" y="3429000"/>
            <a:ext cx="8497887"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r>
              <a:rPr lang="zh-CN" altLang="en-US" b="0"/>
              <a:t>两个分量</a:t>
            </a:r>
          </a:p>
          <a:p>
            <a:pPr lvl="1" eaLnBrk="1" hangingPunct="1"/>
            <a:r>
              <a:rPr lang="zh-CN" altLang="en-US"/>
              <a:t>被运动的</a:t>
            </a:r>
            <a:r>
              <a:rPr lang="zh-CN" altLang="en-US" b="0">
                <a:solidFill>
                  <a:schemeClr val="tx2"/>
                </a:solidFill>
              </a:rPr>
              <a:t>基体</a:t>
            </a:r>
          </a:p>
          <a:p>
            <a:pPr lvl="1" eaLnBrk="1" hangingPunct="1"/>
            <a:r>
              <a:rPr lang="zh-CN" altLang="en-US"/>
              <a:t>基体运动的</a:t>
            </a:r>
            <a:r>
              <a:rPr lang="zh-CN" altLang="en-US" b="0">
                <a:solidFill>
                  <a:schemeClr val="tx2"/>
                </a:solidFill>
              </a:rPr>
              <a:t>路径 </a:t>
            </a:r>
          </a:p>
          <a:p>
            <a:pPr lvl="1" eaLnBrk="1" hangingPunct="1"/>
            <a:r>
              <a:rPr lang="zh-CN" altLang="en-US"/>
              <a:t>如果是变截面的扫描，还要给出</a:t>
            </a:r>
            <a:r>
              <a:rPr lang="zh-CN" altLang="en-US" b="0">
                <a:solidFill>
                  <a:schemeClr val="tx2"/>
                </a:solidFill>
              </a:rPr>
              <a:t>截面变化规律</a:t>
            </a:r>
            <a:r>
              <a:rPr lang="zh-CN" altLang="en-US" sz="3200"/>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页脚占位符 4">
            <a:extLst>
              <a:ext uri="{FF2B5EF4-FFF2-40B4-BE49-F238E27FC236}">
                <a16:creationId xmlns:a16="http://schemas.microsoft.com/office/drawing/2014/main" id="{42DE7712-AEF6-0F6D-5E20-F968C39C8A8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57347" name="灯片编号占位符 5">
            <a:extLst>
              <a:ext uri="{FF2B5EF4-FFF2-40B4-BE49-F238E27FC236}">
                <a16:creationId xmlns:a16="http://schemas.microsoft.com/office/drawing/2014/main" id="{10C1C3A4-0BDC-4160-E4C0-CE7A5063564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5D43D9A-3677-4DEE-8508-F1460981E7BA}" type="slidenum">
              <a:rPr lang="en-US" altLang="zh-CN" sz="1400" b="0"/>
              <a:pPr>
                <a:spcBef>
                  <a:spcPct val="0"/>
                </a:spcBef>
                <a:buClrTx/>
                <a:buSzTx/>
                <a:buFontTx/>
                <a:buNone/>
              </a:pPr>
              <a:t>51</a:t>
            </a:fld>
            <a:endParaRPr lang="en-US" altLang="zh-CN" sz="1400" b="0"/>
          </a:p>
        </p:txBody>
      </p:sp>
      <p:sp>
        <p:nvSpPr>
          <p:cNvPr id="57348" name="Rectangle 2">
            <a:extLst>
              <a:ext uri="{FF2B5EF4-FFF2-40B4-BE49-F238E27FC236}">
                <a16:creationId xmlns:a16="http://schemas.microsoft.com/office/drawing/2014/main" id="{5DF42338-D751-E70B-E741-61FBD3523894}"/>
              </a:ext>
            </a:extLst>
          </p:cNvPr>
          <p:cNvSpPr>
            <a:spLocks noGrp="1" noRot="1" noChangeArrowheads="1"/>
          </p:cNvSpPr>
          <p:nvPr>
            <p:ph type="title"/>
          </p:nvPr>
        </p:nvSpPr>
        <p:spPr>
          <a:xfrm>
            <a:off x="762000" y="146050"/>
            <a:ext cx="7772400" cy="762000"/>
          </a:xfrm>
        </p:spPr>
        <p:txBody>
          <a:bodyPr/>
          <a:lstStyle/>
          <a:p>
            <a:pPr eaLnBrk="1" hangingPunct="1"/>
            <a:r>
              <a:rPr lang="zh-CN" altLang="en-US" b="0"/>
              <a:t>数据模型</a:t>
            </a:r>
            <a:r>
              <a:rPr lang="en-US" altLang="zh-CN" b="0"/>
              <a:t>——</a:t>
            </a:r>
            <a:r>
              <a:rPr lang="zh-CN" altLang="en-US" b="0"/>
              <a:t>扫描表示</a:t>
            </a:r>
            <a:r>
              <a:rPr lang="en-US" altLang="zh-CN" b="0"/>
              <a:t>(2/6)</a:t>
            </a:r>
          </a:p>
        </p:txBody>
      </p:sp>
      <p:sp>
        <p:nvSpPr>
          <p:cNvPr id="57349" name="Rectangle 3">
            <a:extLst>
              <a:ext uri="{FF2B5EF4-FFF2-40B4-BE49-F238E27FC236}">
                <a16:creationId xmlns:a16="http://schemas.microsoft.com/office/drawing/2014/main" id="{780B9195-2AAD-B562-985E-F224616C5604}"/>
              </a:ext>
            </a:extLst>
          </p:cNvPr>
          <p:cNvSpPr>
            <a:spLocks noGrp="1" noRot="1" noChangeArrowheads="1"/>
          </p:cNvSpPr>
          <p:nvPr>
            <p:ph type="body" idx="1"/>
          </p:nvPr>
        </p:nvSpPr>
        <p:spPr>
          <a:xfrm>
            <a:off x="395288" y="1339850"/>
            <a:ext cx="8353425" cy="2952750"/>
          </a:xfrm>
        </p:spPr>
        <p:txBody>
          <a:bodyPr/>
          <a:lstStyle/>
          <a:p>
            <a:pPr eaLnBrk="1" hangingPunct="1"/>
            <a:r>
              <a:rPr lang="zh-CN" altLang="en-US"/>
              <a:t>根据扫描路径和方式的不同，可将</a:t>
            </a:r>
            <a:r>
              <a:rPr lang="en-US" altLang="zh-CN"/>
              <a:t>sweep</a:t>
            </a:r>
            <a:r>
              <a:rPr lang="zh-CN" altLang="en-US"/>
              <a:t>体分为以下几种类型 ：</a:t>
            </a:r>
          </a:p>
          <a:p>
            <a:pPr lvl="1" eaLnBrk="1" hangingPunct="1"/>
            <a:r>
              <a:rPr lang="zh-CN" altLang="en-US" b="0"/>
              <a:t>平移</a:t>
            </a:r>
            <a:r>
              <a:rPr lang="en-US" altLang="zh-CN" b="0"/>
              <a:t>sweep</a:t>
            </a:r>
            <a:r>
              <a:rPr lang="zh-CN" altLang="en-US" b="0"/>
              <a:t>体</a:t>
            </a:r>
            <a:r>
              <a:rPr lang="zh-CN" altLang="en-US"/>
              <a:t> </a:t>
            </a:r>
          </a:p>
          <a:p>
            <a:pPr lvl="1" eaLnBrk="1" hangingPunct="1"/>
            <a:r>
              <a:rPr lang="zh-CN" altLang="en-US" b="0"/>
              <a:t>旋转</a:t>
            </a:r>
            <a:r>
              <a:rPr lang="en-US" altLang="zh-CN" b="0"/>
              <a:t>sweep</a:t>
            </a:r>
            <a:r>
              <a:rPr lang="zh-CN" altLang="en-US" b="0"/>
              <a:t>体</a:t>
            </a:r>
            <a:r>
              <a:rPr lang="zh-CN" altLang="en-US"/>
              <a:t> </a:t>
            </a:r>
          </a:p>
          <a:p>
            <a:pPr lvl="1" eaLnBrk="1" hangingPunct="1"/>
            <a:r>
              <a:rPr lang="zh-CN" altLang="en-US" b="0"/>
              <a:t>广义</a:t>
            </a:r>
            <a:r>
              <a:rPr lang="en-US" altLang="zh-CN" b="0"/>
              <a:t>sweep</a:t>
            </a:r>
            <a:r>
              <a:rPr lang="zh-CN" altLang="en-US" b="0"/>
              <a:t>体</a:t>
            </a:r>
            <a:r>
              <a:rPr lang="zh-CN" altLang="en-US"/>
              <a:t> </a:t>
            </a:r>
          </a:p>
        </p:txBody>
      </p:sp>
      <p:sp>
        <p:nvSpPr>
          <p:cNvPr id="57350" name="Rectangle 4">
            <a:extLst>
              <a:ext uri="{FF2B5EF4-FFF2-40B4-BE49-F238E27FC236}">
                <a16:creationId xmlns:a16="http://schemas.microsoft.com/office/drawing/2014/main" id="{1E0E05D5-8BA4-B34A-583A-877E45571962}"/>
              </a:ext>
            </a:extLst>
          </p:cNvPr>
          <p:cNvSpPr>
            <a:spLocks noRot="1" noChangeArrowheads="1"/>
          </p:cNvSpPr>
          <p:nvPr/>
        </p:nvSpPr>
        <p:spPr bwMode="auto">
          <a:xfrm>
            <a:off x="395288" y="3429000"/>
            <a:ext cx="8497887"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endParaRPr lang="zh-CN" altLang="zh-CN" sz="36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5" name="Picture 5" descr="73-1">
            <a:extLst>
              <a:ext uri="{FF2B5EF4-FFF2-40B4-BE49-F238E27FC236}">
                <a16:creationId xmlns:a16="http://schemas.microsoft.com/office/drawing/2014/main" id="{4C873193-EE44-38B8-B54F-3107FFB996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5509" r="3596"/>
          <a:stretch>
            <a:fillRect/>
          </a:stretch>
        </p:blipFill>
        <p:spPr bwMode="auto">
          <a:xfrm>
            <a:off x="4541044" y="2243870"/>
            <a:ext cx="3370263" cy="193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0" name="页脚占位符 4">
            <a:extLst>
              <a:ext uri="{FF2B5EF4-FFF2-40B4-BE49-F238E27FC236}">
                <a16:creationId xmlns:a16="http://schemas.microsoft.com/office/drawing/2014/main" id="{9DDF5AA8-56EE-E38B-5D02-DBA692D0639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58371" name="灯片编号占位符 5">
            <a:extLst>
              <a:ext uri="{FF2B5EF4-FFF2-40B4-BE49-F238E27FC236}">
                <a16:creationId xmlns:a16="http://schemas.microsoft.com/office/drawing/2014/main" id="{BD7B7836-C3D5-85D3-02C1-454C7288CC1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809C8F1-DF3E-45D3-9BAA-E0CED1182AE5}" type="slidenum">
              <a:rPr lang="en-US" altLang="zh-CN" sz="1400" b="0"/>
              <a:pPr>
                <a:spcBef>
                  <a:spcPct val="0"/>
                </a:spcBef>
                <a:buClrTx/>
                <a:buSzTx/>
                <a:buFontTx/>
                <a:buNone/>
              </a:pPr>
              <a:t>52</a:t>
            </a:fld>
            <a:endParaRPr lang="en-US" altLang="zh-CN" sz="1400" b="0"/>
          </a:p>
        </p:txBody>
      </p:sp>
      <p:sp>
        <p:nvSpPr>
          <p:cNvPr id="58372" name="Rectangle 2">
            <a:extLst>
              <a:ext uri="{FF2B5EF4-FFF2-40B4-BE49-F238E27FC236}">
                <a16:creationId xmlns:a16="http://schemas.microsoft.com/office/drawing/2014/main" id="{E6F9D772-440D-731B-FD15-0D546C1433BC}"/>
              </a:ext>
            </a:extLst>
          </p:cNvPr>
          <p:cNvSpPr>
            <a:spLocks noGrp="1" noRot="1" noChangeArrowheads="1"/>
          </p:cNvSpPr>
          <p:nvPr>
            <p:ph type="title"/>
          </p:nvPr>
        </p:nvSpPr>
        <p:spPr>
          <a:xfrm>
            <a:off x="762000" y="146050"/>
            <a:ext cx="7772400" cy="762000"/>
          </a:xfrm>
        </p:spPr>
        <p:txBody>
          <a:bodyPr/>
          <a:lstStyle/>
          <a:p>
            <a:pPr eaLnBrk="1" hangingPunct="1"/>
            <a:r>
              <a:rPr lang="zh-CN" altLang="en-US" b="0"/>
              <a:t>数据模型</a:t>
            </a:r>
            <a:r>
              <a:rPr lang="en-US" altLang="zh-CN" b="0"/>
              <a:t>——</a:t>
            </a:r>
            <a:r>
              <a:rPr lang="zh-CN" altLang="en-US" b="0"/>
              <a:t>扫描表示</a:t>
            </a:r>
            <a:r>
              <a:rPr lang="en-US" altLang="zh-CN" b="0"/>
              <a:t>(3/6)</a:t>
            </a:r>
          </a:p>
        </p:txBody>
      </p:sp>
      <p:sp>
        <p:nvSpPr>
          <p:cNvPr id="58373" name="Rectangle 3">
            <a:extLst>
              <a:ext uri="{FF2B5EF4-FFF2-40B4-BE49-F238E27FC236}">
                <a16:creationId xmlns:a16="http://schemas.microsoft.com/office/drawing/2014/main" id="{7C178960-7711-D3CB-F7D0-40AC227986D0}"/>
              </a:ext>
            </a:extLst>
          </p:cNvPr>
          <p:cNvSpPr>
            <a:spLocks noGrp="1" noRot="1" noChangeArrowheads="1"/>
          </p:cNvSpPr>
          <p:nvPr>
            <p:ph type="body" idx="1"/>
          </p:nvPr>
        </p:nvSpPr>
        <p:spPr>
          <a:xfrm>
            <a:off x="395288" y="1196975"/>
            <a:ext cx="8062912" cy="1654175"/>
          </a:xfrm>
        </p:spPr>
        <p:txBody>
          <a:bodyPr/>
          <a:lstStyle/>
          <a:p>
            <a:pPr eaLnBrk="1" hangingPunct="1"/>
            <a:r>
              <a:rPr lang="zh-CN" altLang="en-US" b="0"/>
              <a:t>平移</a:t>
            </a:r>
            <a:r>
              <a:rPr lang="en-US" altLang="zh-CN" b="0"/>
              <a:t>sweep</a:t>
            </a:r>
          </a:p>
          <a:p>
            <a:pPr lvl="1" eaLnBrk="1" hangingPunct="1"/>
            <a:r>
              <a:rPr lang="zh-CN" altLang="en-US" b="0"/>
              <a:t>将一个二维区域沿着一个矢量方向（线性路径）推移，拉伸曲面</a:t>
            </a:r>
          </a:p>
        </p:txBody>
      </p:sp>
      <p:pic>
        <p:nvPicPr>
          <p:cNvPr id="504836" name="Picture 4" descr="2p26">
            <a:extLst>
              <a:ext uri="{FF2B5EF4-FFF2-40B4-BE49-F238E27FC236}">
                <a16:creationId xmlns:a16="http://schemas.microsoft.com/office/drawing/2014/main" id="{4506654F-1FB2-453B-4DF8-C52A23B230B0}"/>
              </a:ext>
            </a:extLst>
          </p:cNvPr>
          <p:cNvPicPr>
            <a:picLocks noChangeAspect="1" noChangeArrowheads="1"/>
          </p:cNvPicPr>
          <p:nvPr/>
        </p:nvPicPr>
        <p:blipFill>
          <a:blip r:embed="rId3">
            <a:lum contrast="100000"/>
            <a:extLst>
              <a:ext uri="{28A0092B-C50C-407E-A947-70E740481C1C}">
                <a14:useLocalDpi xmlns:a14="http://schemas.microsoft.com/office/drawing/2010/main" val="0"/>
              </a:ext>
            </a:extLst>
          </a:blip>
          <a:srcRect/>
          <a:stretch>
            <a:fillRect/>
          </a:stretch>
        </p:blipFill>
        <p:spPr bwMode="auto">
          <a:xfrm>
            <a:off x="332581" y="4063083"/>
            <a:ext cx="8478838" cy="2319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04836"/>
                                        </p:tgtEl>
                                        <p:attrNameLst>
                                          <p:attrName>style.visibility</p:attrName>
                                        </p:attrNameLst>
                                      </p:cBhvr>
                                      <p:to>
                                        <p:strVal val="visible"/>
                                      </p:to>
                                    </p:set>
                                    <p:anim calcmode="lin" valueType="num">
                                      <p:cBhvr additive="base">
                                        <p:cTn id="7" dur="500" fill="hold"/>
                                        <p:tgtEl>
                                          <p:spTgt spid="504836"/>
                                        </p:tgtEl>
                                        <p:attrNameLst>
                                          <p:attrName>ppt_x</p:attrName>
                                        </p:attrNameLst>
                                      </p:cBhvr>
                                      <p:tavLst>
                                        <p:tav tm="0">
                                          <p:val>
                                            <p:strVal val="#ppt_x"/>
                                          </p:val>
                                        </p:tav>
                                        <p:tav tm="100000">
                                          <p:val>
                                            <p:strVal val="#ppt_x"/>
                                          </p:val>
                                        </p:tav>
                                      </p:tavLst>
                                    </p:anim>
                                    <p:anim calcmode="lin" valueType="num">
                                      <p:cBhvr additive="base">
                                        <p:cTn id="8" dur="500" fill="hold"/>
                                        <p:tgtEl>
                                          <p:spTgt spid="5048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页脚占位符 5">
            <a:extLst>
              <a:ext uri="{FF2B5EF4-FFF2-40B4-BE49-F238E27FC236}">
                <a16:creationId xmlns:a16="http://schemas.microsoft.com/office/drawing/2014/main" id="{093515F9-D36D-BC05-7924-AEE61D6992B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59395" name="灯片编号占位符 6">
            <a:extLst>
              <a:ext uri="{FF2B5EF4-FFF2-40B4-BE49-F238E27FC236}">
                <a16:creationId xmlns:a16="http://schemas.microsoft.com/office/drawing/2014/main" id="{0D238A20-05DC-EDFF-0F80-2BA88EC5058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28D7166-9677-4832-AD49-A96606914B34}" type="slidenum">
              <a:rPr lang="en-US" altLang="zh-CN" sz="1400" b="0"/>
              <a:pPr>
                <a:spcBef>
                  <a:spcPct val="0"/>
                </a:spcBef>
                <a:buClrTx/>
                <a:buSzTx/>
                <a:buFontTx/>
                <a:buNone/>
              </a:pPr>
              <a:t>53</a:t>
            </a:fld>
            <a:endParaRPr lang="en-US" altLang="zh-CN" sz="1400" b="0"/>
          </a:p>
        </p:txBody>
      </p:sp>
      <p:sp>
        <p:nvSpPr>
          <p:cNvPr id="59396" name="Rectangle 2">
            <a:extLst>
              <a:ext uri="{FF2B5EF4-FFF2-40B4-BE49-F238E27FC236}">
                <a16:creationId xmlns:a16="http://schemas.microsoft.com/office/drawing/2014/main" id="{DDACA189-F074-E87B-65A6-C0AE2DD94C9A}"/>
              </a:ext>
            </a:extLst>
          </p:cNvPr>
          <p:cNvSpPr>
            <a:spLocks noGrp="1" noRot="1" noChangeArrowheads="1"/>
          </p:cNvSpPr>
          <p:nvPr>
            <p:ph type="title"/>
          </p:nvPr>
        </p:nvSpPr>
        <p:spPr/>
        <p:txBody>
          <a:bodyPr/>
          <a:lstStyle/>
          <a:p>
            <a:pPr eaLnBrk="1" hangingPunct="1"/>
            <a:r>
              <a:rPr lang="zh-CN" altLang="en-US" b="0"/>
              <a:t>数据模型</a:t>
            </a:r>
            <a:r>
              <a:rPr lang="en-US" altLang="zh-CN" b="0"/>
              <a:t>——</a:t>
            </a:r>
            <a:r>
              <a:rPr lang="zh-CN" altLang="en-US" b="0"/>
              <a:t>扫描表示</a:t>
            </a:r>
            <a:r>
              <a:rPr lang="en-US" altLang="zh-CN" b="0"/>
              <a:t>(4/6)</a:t>
            </a:r>
          </a:p>
        </p:txBody>
      </p:sp>
      <p:sp>
        <p:nvSpPr>
          <p:cNvPr id="59397" name="Rectangle 3">
            <a:extLst>
              <a:ext uri="{FF2B5EF4-FFF2-40B4-BE49-F238E27FC236}">
                <a16:creationId xmlns:a16="http://schemas.microsoft.com/office/drawing/2014/main" id="{843A0019-E8B1-2A2A-6247-92D346FEA1E0}"/>
              </a:ext>
            </a:extLst>
          </p:cNvPr>
          <p:cNvSpPr>
            <a:spLocks noGrp="1" noRot="1" noChangeArrowheads="1"/>
          </p:cNvSpPr>
          <p:nvPr>
            <p:ph type="body" sz="half" idx="1"/>
          </p:nvPr>
        </p:nvSpPr>
        <p:spPr>
          <a:xfrm>
            <a:off x="301625" y="1600200"/>
            <a:ext cx="8158163" cy="1323975"/>
          </a:xfrm>
        </p:spPr>
        <p:txBody>
          <a:bodyPr/>
          <a:lstStyle/>
          <a:p>
            <a:pPr eaLnBrk="1" hangingPunct="1"/>
            <a:r>
              <a:rPr lang="zh-CN" altLang="en-US" sz="2800" b="0"/>
              <a:t>旋转</a:t>
            </a:r>
            <a:r>
              <a:rPr lang="en-US" altLang="zh-CN" sz="2800" b="0"/>
              <a:t>sweep</a:t>
            </a:r>
          </a:p>
          <a:p>
            <a:pPr lvl="1" eaLnBrk="1" hangingPunct="1"/>
            <a:r>
              <a:rPr lang="zh-CN" altLang="en-US" sz="2400" b="0"/>
              <a:t>将一个二维区域绕旋转轴旋转一特定角度（如一周），旋转曲面</a:t>
            </a:r>
          </a:p>
        </p:txBody>
      </p:sp>
      <p:pic>
        <p:nvPicPr>
          <p:cNvPr id="59398" name="Picture 4" descr="2p27">
            <a:extLst>
              <a:ext uri="{FF2B5EF4-FFF2-40B4-BE49-F238E27FC236}">
                <a16:creationId xmlns:a16="http://schemas.microsoft.com/office/drawing/2014/main" id="{26A926EB-3656-3D20-53D4-756D05B04B71}"/>
              </a:ext>
            </a:extLst>
          </p:cNvPr>
          <p:cNvPicPr>
            <a:picLocks noChangeAspect="1" noChangeArrowheads="1"/>
          </p:cNvPicPr>
          <p:nvPr/>
        </p:nvPicPr>
        <p:blipFill>
          <a:blip r:embed="rId2">
            <a:lum bright="-98000" contrast="100000"/>
            <a:extLst>
              <a:ext uri="{28A0092B-C50C-407E-A947-70E740481C1C}">
                <a14:useLocalDpi xmlns:a14="http://schemas.microsoft.com/office/drawing/2010/main" val="0"/>
              </a:ext>
            </a:extLst>
          </a:blip>
          <a:srcRect/>
          <a:stretch>
            <a:fillRect/>
          </a:stretch>
        </p:blipFill>
        <p:spPr bwMode="auto">
          <a:xfrm>
            <a:off x="4643438" y="2924175"/>
            <a:ext cx="1438275" cy="1438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9399" name="Text Box 8">
            <a:extLst>
              <a:ext uri="{FF2B5EF4-FFF2-40B4-BE49-F238E27FC236}">
                <a16:creationId xmlns:a16="http://schemas.microsoft.com/office/drawing/2014/main" id="{F2161120-AF49-6A71-4BC9-2499AB58C912}"/>
              </a:ext>
            </a:extLst>
          </p:cNvPr>
          <p:cNvSpPr txBox="1">
            <a:spLocks noChangeArrowheads="1"/>
          </p:cNvSpPr>
          <p:nvPr/>
        </p:nvSpPr>
        <p:spPr bwMode="auto">
          <a:xfrm>
            <a:off x="7010400" y="3429000"/>
            <a:ext cx="16557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a:t>3DMAX</a:t>
            </a:r>
            <a:r>
              <a:rPr lang="zh-CN" altLang="en-US" sz="1800"/>
              <a:t>例子</a:t>
            </a:r>
          </a:p>
        </p:txBody>
      </p:sp>
      <p:graphicFrame>
        <p:nvGraphicFramePr>
          <p:cNvPr id="59400" name="Object 9">
            <a:extLst>
              <a:ext uri="{FF2B5EF4-FFF2-40B4-BE49-F238E27FC236}">
                <a16:creationId xmlns:a16="http://schemas.microsoft.com/office/drawing/2014/main" id="{9BB64FA5-5752-8B86-9B81-0154F5877AB4}"/>
              </a:ext>
            </a:extLst>
          </p:cNvPr>
          <p:cNvGraphicFramePr>
            <a:graphicFrameLocks noChangeAspect="1"/>
          </p:cNvGraphicFramePr>
          <p:nvPr>
            <p:ph sz="half" idx="2"/>
          </p:nvPr>
        </p:nvGraphicFramePr>
        <p:xfrm>
          <a:off x="6721475" y="4221163"/>
          <a:ext cx="2171700" cy="1638300"/>
        </p:xfrm>
        <a:graphic>
          <a:graphicData uri="http://schemas.openxmlformats.org/presentationml/2006/ole">
            <mc:AlternateContent xmlns:mc="http://schemas.openxmlformats.org/markup-compatibility/2006">
              <mc:Choice xmlns:v="urn:schemas-microsoft-com:vml" Requires="v">
                <p:oleObj name="位图图像" r:id="rId3" imgW="2172003" imgH="1638529" progId="Paint.Picture">
                  <p:embed/>
                </p:oleObj>
              </mc:Choice>
              <mc:Fallback>
                <p:oleObj name="位图图像" r:id="rId3" imgW="2172003" imgH="1638529" progId="Paint.Picture">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1475" y="4221163"/>
                        <a:ext cx="2171700"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9401" name="Picture 11" descr="73-2">
            <a:extLst>
              <a:ext uri="{FF2B5EF4-FFF2-40B4-BE49-F238E27FC236}">
                <a16:creationId xmlns:a16="http://schemas.microsoft.com/office/drawing/2014/main" id="{4F210F2B-D69C-63A6-164B-803A2ED32C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5824" t="7359" r="23169"/>
          <a:stretch>
            <a:fillRect/>
          </a:stretch>
        </p:blipFill>
        <p:spPr bwMode="auto">
          <a:xfrm>
            <a:off x="4716463" y="4581525"/>
            <a:ext cx="1233487"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2" name="Picture 12" descr="未定标题1">
            <a:extLst>
              <a:ext uri="{FF2B5EF4-FFF2-40B4-BE49-F238E27FC236}">
                <a16:creationId xmlns:a16="http://schemas.microsoft.com/office/drawing/2014/main" id="{B3672151-E0E9-5FB9-2CF0-43F15BA559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4572000"/>
            <a:ext cx="66675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3" name="Picture 13" descr="未定标题1">
            <a:extLst>
              <a:ext uri="{FF2B5EF4-FFF2-40B4-BE49-F238E27FC236}">
                <a16:creationId xmlns:a16="http://schemas.microsoft.com/office/drawing/2014/main" id="{0ECBDF5E-83A2-9837-7AB1-5E6FD3ECAE6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0" y="4572000"/>
            <a:ext cx="101441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4" name="Text Box 14">
            <a:extLst>
              <a:ext uri="{FF2B5EF4-FFF2-40B4-BE49-F238E27FC236}">
                <a16:creationId xmlns:a16="http://schemas.microsoft.com/office/drawing/2014/main" id="{F3448DDD-D6F9-AF3A-17A7-C8FE4A0736B9}"/>
              </a:ext>
            </a:extLst>
          </p:cNvPr>
          <p:cNvSpPr txBox="1">
            <a:spLocks noChangeArrowheads="1"/>
          </p:cNvSpPr>
          <p:nvPr/>
        </p:nvSpPr>
        <p:spPr bwMode="auto">
          <a:xfrm>
            <a:off x="381000" y="54864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b="0">
                <a:latin typeface="Times New Roman" panose="02020603050405020304" pitchFamily="18" charset="0"/>
              </a:rPr>
              <a:t>旋转扫描法</a:t>
            </a:r>
          </a:p>
        </p:txBody>
      </p:sp>
      <p:sp>
        <p:nvSpPr>
          <p:cNvPr id="59405" name="Line 15">
            <a:extLst>
              <a:ext uri="{FF2B5EF4-FFF2-40B4-BE49-F238E27FC236}">
                <a16:creationId xmlns:a16="http://schemas.microsoft.com/office/drawing/2014/main" id="{FF2DBD12-06F8-4BAA-95FC-049E0DE618DD}"/>
              </a:ext>
            </a:extLst>
          </p:cNvPr>
          <p:cNvSpPr>
            <a:spLocks noChangeShapeType="1"/>
          </p:cNvSpPr>
          <p:nvPr/>
        </p:nvSpPr>
        <p:spPr bwMode="auto">
          <a:xfrm>
            <a:off x="1371600" y="53340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页脚占位符 4">
            <a:extLst>
              <a:ext uri="{FF2B5EF4-FFF2-40B4-BE49-F238E27FC236}">
                <a16:creationId xmlns:a16="http://schemas.microsoft.com/office/drawing/2014/main" id="{38D5567F-B538-D099-F028-4F4867FE079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60419" name="灯片编号占位符 5">
            <a:extLst>
              <a:ext uri="{FF2B5EF4-FFF2-40B4-BE49-F238E27FC236}">
                <a16:creationId xmlns:a16="http://schemas.microsoft.com/office/drawing/2014/main" id="{5FCE863D-32C6-04D2-0423-10B347396F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1E36B41-BE1F-4429-B7C3-99A71983C005}" type="slidenum">
              <a:rPr lang="en-US" altLang="zh-CN" sz="1400" b="0"/>
              <a:pPr>
                <a:spcBef>
                  <a:spcPct val="0"/>
                </a:spcBef>
                <a:buClrTx/>
                <a:buSzTx/>
                <a:buFontTx/>
                <a:buNone/>
              </a:pPr>
              <a:t>54</a:t>
            </a:fld>
            <a:endParaRPr lang="en-US" altLang="zh-CN" sz="1400" b="0"/>
          </a:p>
        </p:txBody>
      </p:sp>
      <p:sp>
        <p:nvSpPr>
          <p:cNvPr id="60420" name="Rectangle 2">
            <a:extLst>
              <a:ext uri="{FF2B5EF4-FFF2-40B4-BE49-F238E27FC236}">
                <a16:creationId xmlns:a16="http://schemas.microsoft.com/office/drawing/2014/main" id="{488BC789-C7C0-7891-E130-CC94662FABCE}"/>
              </a:ext>
            </a:extLst>
          </p:cNvPr>
          <p:cNvSpPr>
            <a:spLocks noGrp="1" noRot="1" noChangeArrowheads="1"/>
          </p:cNvSpPr>
          <p:nvPr>
            <p:ph type="title"/>
          </p:nvPr>
        </p:nvSpPr>
        <p:spPr>
          <a:xfrm>
            <a:off x="685800" y="0"/>
            <a:ext cx="7772400" cy="762000"/>
          </a:xfrm>
        </p:spPr>
        <p:txBody>
          <a:bodyPr/>
          <a:lstStyle/>
          <a:p>
            <a:pPr eaLnBrk="1" hangingPunct="1"/>
            <a:r>
              <a:rPr lang="zh-CN" altLang="en-US" b="0"/>
              <a:t>数据模型</a:t>
            </a:r>
            <a:r>
              <a:rPr lang="en-US" altLang="zh-CN" b="0"/>
              <a:t>——</a:t>
            </a:r>
            <a:r>
              <a:rPr lang="zh-CN" altLang="en-US" b="0"/>
              <a:t>扫描表示</a:t>
            </a:r>
            <a:r>
              <a:rPr lang="en-US" altLang="zh-CN" b="0"/>
              <a:t>(5/6)</a:t>
            </a:r>
          </a:p>
        </p:txBody>
      </p:sp>
      <p:sp>
        <p:nvSpPr>
          <p:cNvPr id="60421" name="Rectangle 43">
            <a:extLst>
              <a:ext uri="{FF2B5EF4-FFF2-40B4-BE49-F238E27FC236}">
                <a16:creationId xmlns:a16="http://schemas.microsoft.com/office/drawing/2014/main" id="{C5818E2E-EA90-1516-E5C5-D99A0E5DAE4F}"/>
              </a:ext>
            </a:extLst>
          </p:cNvPr>
          <p:cNvSpPr>
            <a:spLocks noRot="1" noChangeArrowheads="1"/>
          </p:cNvSpPr>
          <p:nvPr/>
        </p:nvSpPr>
        <p:spPr bwMode="auto">
          <a:xfrm>
            <a:off x="179388" y="1139825"/>
            <a:ext cx="8748712"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r>
              <a:rPr lang="zh-CN" altLang="en-US" b="0"/>
              <a:t>广义</a:t>
            </a:r>
            <a:r>
              <a:rPr lang="en-US" altLang="zh-CN" b="0"/>
              <a:t>sweep</a:t>
            </a:r>
          </a:p>
          <a:p>
            <a:pPr lvl="1" eaLnBrk="1" hangingPunct="1"/>
            <a:r>
              <a:rPr lang="zh-CN" altLang="en-US" b="0"/>
              <a:t>任意剖面沿着任意轨迹扫描指定的距离</a:t>
            </a:r>
            <a:r>
              <a:rPr lang="zh-CN" altLang="en-US" sz="3200"/>
              <a:t> </a:t>
            </a:r>
            <a:r>
              <a:rPr lang="zh-CN" altLang="en-US" b="0"/>
              <a:t>，</a:t>
            </a:r>
          </a:p>
          <a:p>
            <a:pPr lvl="1" eaLnBrk="1" hangingPunct="1"/>
            <a:r>
              <a:rPr lang="zh-CN" altLang="en-US" b="0"/>
              <a:t>扫描路径可以用曲线函数来描述</a:t>
            </a:r>
          </a:p>
          <a:p>
            <a:pPr lvl="1" eaLnBrk="1" hangingPunct="1"/>
            <a:r>
              <a:rPr lang="zh-CN" altLang="en-US" b="0"/>
              <a:t>可以沿扫描路径变化剖面的形状和大小</a:t>
            </a:r>
          </a:p>
          <a:p>
            <a:pPr lvl="1" eaLnBrk="1" hangingPunct="1"/>
            <a:r>
              <a:rPr lang="zh-CN" altLang="en-US" b="0"/>
              <a:t>或者当移动该形状通过某空间时变化剖面相对于扫描路径的方向</a:t>
            </a:r>
          </a:p>
          <a:p>
            <a:pPr lvl="1" eaLnBrk="1" hangingPunct="1"/>
            <a:r>
              <a:rPr lang="zh-CN" altLang="en-US" b="0"/>
              <a:t>也称扫描曲面</a:t>
            </a:r>
            <a:r>
              <a:rPr lang="zh-CN" altLang="en-US" sz="3200"/>
              <a:t> </a:t>
            </a:r>
          </a:p>
        </p:txBody>
      </p:sp>
      <p:grpSp>
        <p:nvGrpSpPr>
          <p:cNvPr id="60422" name="Group 57">
            <a:extLst>
              <a:ext uri="{FF2B5EF4-FFF2-40B4-BE49-F238E27FC236}">
                <a16:creationId xmlns:a16="http://schemas.microsoft.com/office/drawing/2014/main" id="{3AD5730A-40EC-9967-03BC-9DA9B97DC4FC}"/>
              </a:ext>
            </a:extLst>
          </p:cNvPr>
          <p:cNvGrpSpPr>
            <a:grpSpLocks/>
          </p:cNvGrpSpPr>
          <p:nvPr/>
        </p:nvGrpSpPr>
        <p:grpSpPr bwMode="auto">
          <a:xfrm>
            <a:off x="0" y="4383088"/>
            <a:ext cx="5724525" cy="2474912"/>
            <a:chOff x="0" y="2761"/>
            <a:chExt cx="3606" cy="1559"/>
          </a:xfrm>
        </p:grpSpPr>
        <p:sp>
          <p:nvSpPr>
            <p:cNvPr id="60434" name="AutoShape 45">
              <a:extLst>
                <a:ext uri="{FF2B5EF4-FFF2-40B4-BE49-F238E27FC236}">
                  <a16:creationId xmlns:a16="http://schemas.microsoft.com/office/drawing/2014/main" id="{3655B403-AF7A-C146-4AF4-F4D601353CDA}"/>
                </a:ext>
              </a:extLst>
            </p:cNvPr>
            <p:cNvSpPr>
              <a:spLocks noChangeAspect="1" noChangeArrowheads="1"/>
            </p:cNvSpPr>
            <p:nvPr/>
          </p:nvSpPr>
          <p:spPr bwMode="auto">
            <a:xfrm>
              <a:off x="0" y="2761"/>
              <a:ext cx="3606" cy="155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60435" name="Text Box 46">
              <a:extLst>
                <a:ext uri="{FF2B5EF4-FFF2-40B4-BE49-F238E27FC236}">
                  <a16:creationId xmlns:a16="http://schemas.microsoft.com/office/drawing/2014/main" id="{FD8AE8FB-7697-3AE0-765D-445F1E6A5AD3}"/>
                </a:ext>
              </a:extLst>
            </p:cNvPr>
            <p:cNvSpPr txBox="1">
              <a:spLocks noChangeArrowheads="1"/>
            </p:cNvSpPr>
            <p:nvPr/>
          </p:nvSpPr>
          <p:spPr bwMode="auto">
            <a:xfrm>
              <a:off x="568" y="4009"/>
              <a:ext cx="3032" cy="2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400" b="0">
                  <a:latin typeface="Times New Roman" panose="02020603050405020304" pitchFamily="18" charset="0"/>
                </a:rPr>
                <a:t>扫描体的扫描路径为曲线时得到的广义</a:t>
              </a:r>
              <a:r>
                <a:rPr lang="en-US" altLang="zh-CN" sz="1400" b="0">
                  <a:latin typeface="Times New Roman" panose="02020603050405020304" pitchFamily="18" charset="0"/>
                </a:rPr>
                <a:t>sweep</a:t>
              </a:r>
              <a:r>
                <a:rPr lang="zh-CN" altLang="en-US" sz="1400" b="0">
                  <a:latin typeface="Times New Roman" panose="02020603050405020304" pitchFamily="18" charset="0"/>
                </a:rPr>
                <a:t>体</a:t>
              </a:r>
              <a:endParaRPr lang="zh-CN" altLang="en-US" sz="1400" b="0"/>
            </a:p>
          </p:txBody>
        </p:sp>
        <p:grpSp>
          <p:nvGrpSpPr>
            <p:cNvPr id="60436" name="Group 47">
              <a:extLst>
                <a:ext uri="{FF2B5EF4-FFF2-40B4-BE49-F238E27FC236}">
                  <a16:creationId xmlns:a16="http://schemas.microsoft.com/office/drawing/2014/main" id="{D859A7B0-C28B-09B7-A6BA-561FC2E54B29}"/>
                </a:ext>
              </a:extLst>
            </p:cNvPr>
            <p:cNvGrpSpPr>
              <a:grpSpLocks/>
            </p:cNvGrpSpPr>
            <p:nvPr/>
          </p:nvGrpSpPr>
          <p:grpSpPr bwMode="auto">
            <a:xfrm>
              <a:off x="189" y="2843"/>
              <a:ext cx="1516" cy="821"/>
              <a:chOff x="2160" y="11483"/>
              <a:chExt cx="2880" cy="1560"/>
            </a:xfrm>
          </p:grpSpPr>
          <p:pic>
            <p:nvPicPr>
              <p:cNvPr id="60443" name="Picture 48" descr="未命名5">
                <a:extLst>
                  <a:ext uri="{FF2B5EF4-FFF2-40B4-BE49-F238E27FC236}">
                    <a16:creationId xmlns:a16="http://schemas.microsoft.com/office/drawing/2014/main" id="{A609991E-BE10-F09E-8E1E-C8855204F0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0" y="11483"/>
                <a:ext cx="2700" cy="156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0444" name="Line 49">
                <a:extLst>
                  <a:ext uri="{FF2B5EF4-FFF2-40B4-BE49-F238E27FC236}">
                    <a16:creationId xmlns:a16="http://schemas.microsoft.com/office/drawing/2014/main" id="{1396F674-9E35-154E-8553-25BF02CF711F}"/>
                  </a:ext>
                </a:extLst>
              </p:cNvPr>
              <p:cNvSpPr>
                <a:spLocks noChangeShapeType="1"/>
              </p:cNvSpPr>
              <p:nvPr/>
            </p:nvSpPr>
            <p:spPr bwMode="auto">
              <a:xfrm>
                <a:off x="2565" y="12419"/>
                <a:ext cx="360" cy="312"/>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60445" name="Text Box 50">
                <a:extLst>
                  <a:ext uri="{FF2B5EF4-FFF2-40B4-BE49-F238E27FC236}">
                    <a16:creationId xmlns:a16="http://schemas.microsoft.com/office/drawing/2014/main" id="{0A58E66C-47BF-0B55-F80D-AF832E7E39BB}"/>
                  </a:ext>
                </a:extLst>
              </p:cNvPr>
              <p:cNvSpPr txBox="1">
                <a:spLocks noChangeArrowheads="1"/>
              </p:cNvSpPr>
              <p:nvPr/>
            </p:nvSpPr>
            <p:spPr bwMode="auto">
              <a:xfrm>
                <a:off x="2160" y="12017"/>
                <a:ext cx="720" cy="4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b="0">
                    <a:latin typeface="Times New Roman" panose="02020603050405020304" pitchFamily="18" charset="0"/>
                  </a:rPr>
                  <a:t>基面</a:t>
                </a:r>
                <a:endParaRPr lang="zh-CN" altLang="en-US" sz="1400" b="0"/>
              </a:p>
            </p:txBody>
          </p:sp>
        </p:grpSp>
        <p:grpSp>
          <p:nvGrpSpPr>
            <p:cNvPr id="60437" name="Group 51">
              <a:extLst>
                <a:ext uri="{FF2B5EF4-FFF2-40B4-BE49-F238E27FC236}">
                  <a16:creationId xmlns:a16="http://schemas.microsoft.com/office/drawing/2014/main" id="{DDF1AC29-713C-95BB-8BFA-49623F3E5FBC}"/>
                </a:ext>
              </a:extLst>
            </p:cNvPr>
            <p:cNvGrpSpPr>
              <a:grpSpLocks/>
            </p:cNvGrpSpPr>
            <p:nvPr/>
          </p:nvGrpSpPr>
          <p:grpSpPr bwMode="auto">
            <a:xfrm>
              <a:off x="1927" y="2761"/>
              <a:ext cx="1421" cy="985"/>
              <a:chOff x="6480" y="11327"/>
              <a:chExt cx="2700" cy="1872"/>
            </a:xfrm>
          </p:grpSpPr>
          <p:pic>
            <p:nvPicPr>
              <p:cNvPr id="60440" name="Picture 52" descr="未命名6">
                <a:extLst>
                  <a:ext uri="{FF2B5EF4-FFF2-40B4-BE49-F238E27FC236}">
                    <a16:creationId xmlns:a16="http://schemas.microsoft.com/office/drawing/2014/main" id="{63C6B21C-933D-049F-432E-50D1B94EAB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0" y="11327"/>
                <a:ext cx="2700" cy="187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0441" name="Line 53">
                <a:extLst>
                  <a:ext uri="{FF2B5EF4-FFF2-40B4-BE49-F238E27FC236}">
                    <a16:creationId xmlns:a16="http://schemas.microsoft.com/office/drawing/2014/main" id="{8EF4B2B4-8F95-8E7C-8336-E01EADB5948D}"/>
                  </a:ext>
                </a:extLst>
              </p:cNvPr>
              <p:cNvSpPr>
                <a:spLocks noChangeShapeType="1"/>
              </p:cNvSpPr>
              <p:nvPr/>
            </p:nvSpPr>
            <p:spPr bwMode="auto">
              <a:xfrm>
                <a:off x="6855" y="12308"/>
                <a:ext cx="360" cy="312"/>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60442" name="Text Box 54">
                <a:extLst>
                  <a:ext uri="{FF2B5EF4-FFF2-40B4-BE49-F238E27FC236}">
                    <a16:creationId xmlns:a16="http://schemas.microsoft.com/office/drawing/2014/main" id="{F4BFC3E9-3241-3DA9-1074-3085B0CD5823}"/>
                  </a:ext>
                </a:extLst>
              </p:cNvPr>
              <p:cNvSpPr txBox="1">
                <a:spLocks noChangeArrowheads="1"/>
              </p:cNvSpPr>
              <p:nvPr/>
            </p:nvSpPr>
            <p:spPr bwMode="auto">
              <a:xfrm>
                <a:off x="6480" y="11936"/>
                <a:ext cx="720" cy="4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400" b="0">
                    <a:latin typeface="Times New Roman" panose="02020603050405020304" pitchFamily="18" charset="0"/>
                  </a:rPr>
                  <a:t>基面</a:t>
                </a:r>
                <a:endParaRPr lang="zh-CN" altLang="en-US" sz="1400" b="0"/>
              </a:p>
            </p:txBody>
          </p:sp>
        </p:grpSp>
        <p:sp>
          <p:nvSpPr>
            <p:cNvPr id="60438" name="Text Box 55">
              <a:extLst>
                <a:ext uri="{FF2B5EF4-FFF2-40B4-BE49-F238E27FC236}">
                  <a16:creationId xmlns:a16="http://schemas.microsoft.com/office/drawing/2014/main" id="{2C8F78C9-863A-AEC6-0D93-AD2B14658707}"/>
                </a:ext>
              </a:extLst>
            </p:cNvPr>
            <p:cNvSpPr txBox="1">
              <a:spLocks noChangeArrowheads="1"/>
            </p:cNvSpPr>
            <p:nvPr/>
          </p:nvSpPr>
          <p:spPr bwMode="auto">
            <a:xfrm>
              <a:off x="474" y="3664"/>
              <a:ext cx="1136" cy="24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0">
                  <a:latin typeface="Times New Roman" panose="02020603050405020304" pitchFamily="18" charset="0"/>
                </a:rPr>
                <a:t>(a) </a:t>
              </a:r>
              <a:r>
                <a:rPr lang="zh-CN" altLang="en-US" sz="1400" b="0">
                  <a:latin typeface="Times New Roman" panose="02020603050405020304" pitchFamily="18" charset="0"/>
                </a:rPr>
                <a:t>等截面扫描</a:t>
              </a:r>
              <a:endParaRPr lang="zh-CN" altLang="en-US" sz="1400" b="0"/>
            </a:p>
          </p:txBody>
        </p:sp>
        <p:sp>
          <p:nvSpPr>
            <p:cNvPr id="60439" name="Text Box 56">
              <a:extLst>
                <a:ext uri="{FF2B5EF4-FFF2-40B4-BE49-F238E27FC236}">
                  <a16:creationId xmlns:a16="http://schemas.microsoft.com/office/drawing/2014/main" id="{6DF22C12-5079-E21B-D28C-80E331C1BA22}"/>
                </a:ext>
              </a:extLst>
            </p:cNvPr>
            <p:cNvSpPr txBox="1">
              <a:spLocks noChangeArrowheads="1"/>
            </p:cNvSpPr>
            <p:nvPr/>
          </p:nvSpPr>
          <p:spPr bwMode="auto">
            <a:xfrm>
              <a:off x="2154" y="3664"/>
              <a:ext cx="1042" cy="24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0">
                  <a:latin typeface="Times New Roman" panose="02020603050405020304" pitchFamily="18" charset="0"/>
                </a:rPr>
                <a:t>(b) </a:t>
              </a:r>
              <a:r>
                <a:rPr lang="zh-CN" altLang="en-US" sz="1400" b="0">
                  <a:latin typeface="Times New Roman" panose="02020603050405020304" pitchFamily="18" charset="0"/>
                </a:rPr>
                <a:t>变截面扫描</a:t>
              </a:r>
              <a:endParaRPr lang="zh-CN" altLang="en-US" sz="1400" b="0"/>
            </a:p>
          </p:txBody>
        </p:sp>
      </p:grpSp>
      <p:grpSp>
        <p:nvGrpSpPr>
          <p:cNvPr id="60423" name="Group 39">
            <a:extLst>
              <a:ext uri="{FF2B5EF4-FFF2-40B4-BE49-F238E27FC236}">
                <a16:creationId xmlns:a16="http://schemas.microsoft.com/office/drawing/2014/main" id="{4A21375A-1A2D-9D24-D378-836D9ED8DB38}"/>
              </a:ext>
            </a:extLst>
          </p:cNvPr>
          <p:cNvGrpSpPr>
            <a:grpSpLocks/>
          </p:cNvGrpSpPr>
          <p:nvPr/>
        </p:nvGrpSpPr>
        <p:grpSpPr bwMode="auto">
          <a:xfrm>
            <a:off x="6948488" y="765175"/>
            <a:ext cx="1879600" cy="1392238"/>
            <a:chOff x="2234" y="2688"/>
            <a:chExt cx="4320" cy="2758"/>
          </a:xfrm>
        </p:grpSpPr>
        <p:sp>
          <p:nvSpPr>
            <p:cNvPr id="60432" name="Text Box 40">
              <a:extLst>
                <a:ext uri="{FF2B5EF4-FFF2-40B4-BE49-F238E27FC236}">
                  <a16:creationId xmlns:a16="http://schemas.microsoft.com/office/drawing/2014/main" id="{437635EE-1EC6-22F9-6793-B18D76BD505B}"/>
                </a:ext>
              </a:extLst>
            </p:cNvPr>
            <p:cNvSpPr txBox="1">
              <a:spLocks noChangeArrowheads="1"/>
            </p:cNvSpPr>
            <p:nvPr/>
          </p:nvSpPr>
          <p:spPr bwMode="auto">
            <a:xfrm>
              <a:off x="2568" y="4844"/>
              <a:ext cx="3554" cy="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1800" b="0"/>
            </a:p>
          </p:txBody>
        </p:sp>
        <p:graphicFrame>
          <p:nvGraphicFramePr>
            <p:cNvPr id="60433" name="Object 41">
              <a:extLst>
                <a:ext uri="{FF2B5EF4-FFF2-40B4-BE49-F238E27FC236}">
                  <a16:creationId xmlns:a16="http://schemas.microsoft.com/office/drawing/2014/main" id="{CB1192DB-EAA5-55C4-4C68-E21458CC3002}"/>
                </a:ext>
              </a:extLst>
            </p:cNvPr>
            <p:cNvGraphicFramePr>
              <a:graphicFrameLocks noChangeAspect="1"/>
            </p:cNvGraphicFramePr>
            <p:nvPr/>
          </p:nvGraphicFramePr>
          <p:xfrm>
            <a:off x="2234" y="2688"/>
            <a:ext cx="4320" cy="2055"/>
          </p:xfrm>
          <a:graphic>
            <a:graphicData uri="http://schemas.openxmlformats.org/presentationml/2006/ole">
              <mc:AlternateContent xmlns:mc="http://schemas.openxmlformats.org/markup-compatibility/2006">
                <mc:Choice xmlns:v="urn:schemas-microsoft-com:vml" Requires="v">
                  <p:oleObj name="位图图像" r:id="rId4" imgW="4686954" imgH="2190476" progId="Paint.Picture">
                    <p:embed/>
                  </p:oleObj>
                </mc:Choice>
                <mc:Fallback>
                  <p:oleObj name="位图图像" r:id="rId4" imgW="4686954" imgH="2190476" progId="Paint.Picture">
                    <p:embed/>
                    <p:pic>
                      <p:nvPicPr>
                        <p:cNvPr id="0" name="Object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4" y="2688"/>
                          <a:ext cx="4320" cy="2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0424" name="Group 65">
            <a:extLst>
              <a:ext uri="{FF2B5EF4-FFF2-40B4-BE49-F238E27FC236}">
                <a16:creationId xmlns:a16="http://schemas.microsoft.com/office/drawing/2014/main" id="{A7141388-B88B-1553-4D50-3A2185919CF1}"/>
              </a:ext>
            </a:extLst>
          </p:cNvPr>
          <p:cNvGrpSpPr>
            <a:grpSpLocks/>
          </p:cNvGrpSpPr>
          <p:nvPr/>
        </p:nvGrpSpPr>
        <p:grpSpPr bwMode="auto">
          <a:xfrm>
            <a:off x="5726113" y="4711700"/>
            <a:ext cx="3886200" cy="1828800"/>
            <a:chOff x="3304" y="2968"/>
            <a:chExt cx="2448" cy="1152"/>
          </a:xfrm>
        </p:grpSpPr>
        <p:grpSp>
          <p:nvGrpSpPr>
            <p:cNvPr id="60425" name="Group 58">
              <a:extLst>
                <a:ext uri="{FF2B5EF4-FFF2-40B4-BE49-F238E27FC236}">
                  <a16:creationId xmlns:a16="http://schemas.microsoft.com/office/drawing/2014/main" id="{875C5A75-F7DB-A783-A528-29301B7443EB}"/>
                </a:ext>
              </a:extLst>
            </p:cNvPr>
            <p:cNvGrpSpPr>
              <a:grpSpLocks/>
            </p:cNvGrpSpPr>
            <p:nvPr/>
          </p:nvGrpSpPr>
          <p:grpSpPr bwMode="auto">
            <a:xfrm>
              <a:off x="3304" y="3064"/>
              <a:ext cx="559" cy="1002"/>
              <a:chOff x="5370" y="10419"/>
              <a:chExt cx="918" cy="2145"/>
            </a:xfrm>
          </p:grpSpPr>
          <p:sp>
            <p:nvSpPr>
              <p:cNvPr id="60429" name="Oval 59">
                <a:extLst>
                  <a:ext uri="{FF2B5EF4-FFF2-40B4-BE49-F238E27FC236}">
                    <a16:creationId xmlns:a16="http://schemas.microsoft.com/office/drawing/2014/main" id="{DA01CB17-955C-64CF-CAFB-F1BFB10B85FD}"/>
                  </a:ext>
                </a:extLst>
              </p:cNvPr>
              <p:cNvSpPr>
                <a:spLocks noChangeArrowheads="1"/>
              </p:cNvSpPr>
              <p:nvPr/>
            </p:nvSpPr>
            <p:spPr bwMode="auto">
              <a:xfrm rot="-2220664">
                <a:off x="5634" y="12360"/>
                <a:ext cx="654" cy="20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60430" name="Oval 60">
                <a:extLst>
                  <a:ext uri="{FF2B5EF4-FFF2-40B4-BE49-F238E27FC236}">
                    <a16:creationId xmlns:a16="http://schemas.microsoft.com/office/drawing/2014/main" id="{44BF2569-2B6A-1405-B752-A9B5A1C2E23F}"/>
                  </a:ext>
                </a:extLst>
              </p:cNvPr>
              <p:cNvSpPr>
                <a:spLocks noChangeArrowheads="1"/>
              </p:cNvSpPr>
              <p:nvPr/>
            </p:nvSpPr>
            <p:spPr bwMode="auto">
              <a:xfrm rot="-2316441">
                <a:off x="5370" y="10419"/>
                <a:ext cx="180" cy="15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60431" name="Freeform 61">
                <a:extLst>
                  <a:ext uri="{FF2B5EF4-FFF2-40B4-BE49-F238E27FC236}">
                    <a16:creationId xmlns:a16="http://schemas.microsoft.com/office/drawing/2014/main" id="{8A8F8D07-699F-DC8D-11A3-E6E297117F90}"/>
                  </a:ext>
                </a:extLst>
              </p:cNvPr>
              <p:cNvSpPr>
                <a:spLocks/>
              </p:cNvSpPr>
              <p:nvPr/>
            </p:nvSpPr>
            <p:spPr bwMode="auto">
              <a:xfrm>
                <a:off x="5454" y="10488"/>
                <a:ext cx="540" cy="2028"/>
              </a:xfrm>
              <a:custGeom>
                <a:avLst/>
                <a:gdLst>
                  <a:gd name="T0" fmla="*/ 540 w 540"/>
                  <a:gd name="T1" fmla="*/ 2028 h 2028"/>
                  <a:gd name="T2" fmla="*/ 360 w 540"/>
                  <a:gd name="T3" fmla="*/ 1716 h 2028"/>
                  <a:gd name="T4" fmla="*/ 180 w 540"/>
                  <a:gd name="T5" fmla="*/ 1248 h 2028"/>
                  <a:gd name="T6" fmla="*/ 180 w 540"/>
                  <a:gd name="T7" fmla="*/ 780 h 2028"/>
                  <a:gd name="T8" fmla="*/ 180 w 540"/>
                  <a:gd name="T9" fmla="*/ 468 h 2028"/>
                  <a:gd name="T10" fmla="*/ 180 w 540"/>
                  <a:gd name="T11" fmla="*/ 312 h 2028"/>
                  <a:gd name="T12" fmla="*/ 0 w 540"/>
                  <a:gd name="T13" fmla="*/ 0 h 2028"/>
                  <a:gd name="T14" fmla="*/ 0 60000 65536"/>
                  <a:gd name="T15" fmla="*/ 0 60000 65536"/>
                  <a:gd name="T16" fmla="*/ 0 60000 65536"/>
                  <a:gd name="T17" fmla="*/ 0 60000 65536"/>
                  <a:gd name="T18" fmla="*/ 0 60000 65536"/>
                  <a:gd name="T19" fmla="*/ 0 60000 65536"/>
                  <a:gd name="T20" fmla="*/ 0 60000 65536"/>
                  <a:gd name="T21" fmla="*/ 0 w 540"/>
                  <a:gd name="T22" fmla="*/ 0 h 2028"/>
                  <a:gd name="T23" fmla="*/ 540 w 540"/>
                  <a:gd name="T24" fmla="*/ 2028 h 20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0" h="2028">
                    <a:moveTo>
                      <a:pt x="540" y="2028"/>
                    </a:moveTo>
                    <a:cubicBezTo>
                      <a:pt x="480" y="1937"/>
                      <a:pt x="420" y="1846"/>
                      <a:pt x="360" y="1716"/>
                    </a:cubicBezTo>
                    <a:cubicBezTo>
                      <a:pt x="300" y="1586"/>
                      <a:pt x="210" y="1404"/>
                      <a:pt x="180" y="1248"/>
                    </a:cubicBezTo>
                    <a:cubicBezTo>
                      <a:pt x="150" y="1092"/>
                      <a:pt x="180" y="910"/>
                      <a:pt x="180" y="780"/>
                    </a:cubicBezTo>
                    <a:cubicBezTo>
                      <a:pt x="180" y="650"/>
                      <a:pt x="180" y="546"/>
                      <a:pt x="180" y="468"/>
                    </a:cubicBezTo>
                    <a:cubicBezTo>
                      <a:pt x="180" y="390"/>
                      <a:pt x="210" y="390"/>
                      <a:pt x="180" y="312"/>
                    </a:cubicBezTo>
                    <a:cubicBezTo>
                      <a:pt x="150" y="234"/>
                      <a:pt x="30" y="52"/>
                      <a:pt x="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pic>
          <p:nvPicPr>
            <p:cNvPr id="60426" name="Picture 62" descr="未定标题1">
              <a:extLst>
                <a:ext uri="{FF2B5EF4-FFF2-40B4-BE49-F238E27FC236}">
                  <a16:creationId xmlns:a16="http://schemas.microsoft.com/office/drawing/2014/main" id="{9175EBCF-DF00-7625-247A-FBF8403DB6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8" y="2968"/>
              <a:ext cx="587"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7" name="Text Box 63">
              <a:extLst>
                <a:ext uri="{FF2B5EF4-FFF2-40B4-BE49-F238E27FC236}">
                  <a16:creationId xmlns:a16="http://schemas.microsoft.com/office/drawing/2014/main" id="{6F4ABD96-86A1-6280-79A1-35679801ECE5}"/>
                </a:ext>
              </a:extLst>
            </p:cNvPr>
            <p:cNvSpPr txBox="1">
              <a:spLocks noChangeArrowheads="1"/>
            </p:cNvSpPr>
            <p:nvPr/>
          </p:nvSpPr>
          <p:spPr bwMode="auto">
            <a:xfrm>
              <a:off x="4600" y="3544"/>
              <a:ext cx="11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1800" b="0">
                  <a:latin typeface="Times New Roman" panose="02020603050405020304" pitchFamily="18" charset="0"/>
                </a:rPr>
                <a:t>广义扫描法</a:t>
              </a:r>
            </a:p>
          </p:txBody>
        </p:sp>
        <p:sp>
          <p:nvSpPr>
            <p:cNvPr id="60428" name="Line 64">
              <a:extLst>
                <a:ext uri="{FF2B5EF4-FFF2-40B4-BE49-F238E27FC236}">
                  <a16:creationId xmlns:a16="http://schemas.microsoft.com/office/drawing/2014/main" id="{933AAFF1-AEB5-7BD5-76D7-5162B13051DA}"/>
                </a:ext>
              </a:extLst>
            </p:cNvPr>
            <p:cNvSpPr>
              <a:spLocks noChangeShapeType="1"/>
            </p:cNvSpPr>
            <p:nvPr/>
          </p:nvSpPr>
          <p:spPr bwMode="auto">
            <a:xfrm flipH="1">
              <a:off x="4504" y="3448"/>
              <a:ext cx="5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页脚占位符 4">
            <a:extLst>
              <a:ext uri="{FF2B5EF4-FFF2-40B4-BE49-F238E27FC236}">
                <a16:creationId xmlns:a16="http://schemas.microsoft.com/office/drawing/2014/main" id="{AA6E0A1F-56AB-020B-262D-E3D6037E8B9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61443" name="灯片编号占位符 5">
            <a:extLst>
              <a:ext uri="{FF2B5EF4-FFF2-40B4-BE49-F238E27FC236}">
                <a16:creationId xmlns:a16="http://schemas.microsoft.com/office/drawing/2014/main" id="{14D47B5B-E0DA-24EA-75A6-17042166BA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B69C92B-A8EE-4198-8640-D701EE30F73C}" type="slidenum">
              <a:rPr lang="en-US" altLang="zh-CN" sz="1400" b="0"/>
              <a:pPr>
                <a:spcBef>
                  <a:spcPct val="0"/>
                </a:spcBef>
                <a:buClrTx/>
                <a:buSzTx/>
                <a:buFontTx/>
                <a:buNone/>
              </a:pPr>
              <a:t>55</a:t>
            </a:fld>
            <a:endParaRPr lang="en-US" altLang="zh-CN" sz="1400" b="0"/>
          </a:p>
        </p:txBody>
      </p:sp>
      <p:sp>
        <p:nvSpPr>
          <p:cNvPr id="61444" name="Rectangle 2">
            <a:extLst>
              <a:ext uri="{FF2B5EF4-FFF2-40B4-BE49-F238E27FC236}">
                <a16:creationId xmlns:a16="http://schemas.microsoft.com/office/drawing/2014/main" id="{757D1279-3D50-50BE-B295-536E86C9EF6A}"/>
              </a:ext>
            </a:extLst>
          </p:cNvPr>
          <p:cNvSpPr>
            <a:spLocks noGrp="1" noRot="1" noChangeArrowheads="1"/>
          </p:cNvSpPr>
          <p:nvPr>
            <p:ph type="title"/>
          </p:nvPr>
        </p:nvSpPr>
        <p:spPr/>
        <p:txBody>
          <a:bodyPr/>
          <a:lstStyle/>
          <a:p>
            <a:pPr eaLnBrk="1" hangingPunct="1"/>
            <a:r>
              <a:rPr lang="zh-CN" altLang="en-US"/>
              <a:t>元球表示法</a:t>
            </a:r>
          </a:p>
        </p:txBody>
      </p:sp>
      <p:sp>
        <p:nvSpPr>
          <p:cNvPr id="61445" name="Rectangle 3">
            <a:extLst>
              <a:ext uri="{FF2B5EF4-FFF2-40B4-BE49-F238E27FC236}">
                <a16:creationId xmlns:a16="http://schemas.microsoft.com/office/drawing/2014/main" id="{1222C29A-8882-11AF-E699-728F12ED88D8}"/>
              </a:ext>
            </a:extLst>
          </p:cNvPr>
          <p:cNvSpPr>
            <a:spLocks noGrp="1" noRot="1" noChangeArrowheads="1"/>
          </p:cNvSpPr>
          <p:nvPr>
            <p:ph type="body" idx="1"/>
          </p:nvPr>
        </p:nvSpPr>
        <p:spPr>
          <a:xfrm>
            <a:off x="107950" y="1341438"/>
            <a:ext cx="5976938" cy="5327650"/>
          </a:xfrm>
        </p:spPr>
        <p:txBody>
          <a:bodyPr/>
          <a:lstStyle/>
          <a:p>
            <a:pPr eaLnBrk="1" hangingPunct="1">
              <a:lnSpc>
                <a:spcPct val="110000"/>
              </a:lnSpc>
            </a:pPr>
            <a:r>
              <a:rPr lang="zh-CN" altLang="en-US" sz="2800"/>
              <a:t>用相互重叠的球体表示物体形状</a:t>
            </a:r>
          </a:p>
          <a:p>
            <a:pPr eaLnBrk="1" hangingPunct="1">
              <a:lnSpc>
                <a:spcPct val="110000"/>
              </a:lnSpc>
            </a:pPr>
            <a:r>
              <a:rPr lang="zh-CN" altLang="en-US" sz="2800"/>
              <a:t>特点</a:t>
            </a:r>
          </a:p>
          <a:p>
            <a:pPr lvl="1" eaLnBrk="1" hangingPunct="1">
              <a:lnSpc>
                <a:spcPct val="110000"/>
              </a:lnSpc>
            </a:pPr>
            <a:r>
              <a:rPr lang="zh-CN" altLang="en-US" sz="2400"/>
              <a:t>数据描述方法简单</a:t>
            </a:r>
          </a:p>
          <a:p>
            <a:pPr lvl="2" eaLnBrk="1" hangingPunct="1">
              <a:lnSpc>
                <a:spcPct val="110000"/>
              </a:lnSpc>
            </a:pPr>
            <a:r>
              <a:rPr lang="zh-CN" altLang="en-US" sz="2000"/>
              <a:t>球体只需要球心和半径两个参数就能完全确定</a:t>
            </a:r>
          </a:p>
          <a:p>
            <a:pPr lvl="1" eaLnBrk="1" hangingPunct="1">
              <a:lnSpc>
                <a:spcPct val="110000"/>
              </a:lnSpc>
            </a:pPr>
            <a:r>
              <a:rPr lang="zh-CN" altLang="en-US" sz="2400"/>
              <a:t>计算速度快、所需内存小</a:t>
            </a:r>
          </a:p>
          <a:p>
            <a:pPr lvl="2" eaLnBrk="1" hangingPunct="1">
              <a:lnSpc>
                <a:spcPct val="110000"/>
              </a:lnSpc>
            </a:pPr>
            <a:r>
              <a:rPr lang="zh-CN" altLang="en-US" sz="2000"/>
              <a:t>特殊性质：球体的平行投影总是圆</a:t>
            </a:r>
          </a:p>
          <a:p>
            <a:pPr lvl="2" eaLnBrk="1" hangingPunct="1">
              <a:lnSpc>
                <a:spcPct val="110000"/>
              </a:lnSpc>
            </a:pPr>
            <a:r>
              <a:rPr lang="zh-CN" altLang="en-US" sz="2000"/>
              <a:t>因此用球体表示三维物体（尤其是人体）计算速度快</a:t>
            </a:r>
          </a:p>
          <a:p>
            <a:pPr lvl="2" eaLnBrk="1" hangingPunct="1">
              <a:lnSpc>
                <a:spcPct val="110000"/>
              </a:lnSpc>
            </a:pPr>
            <a:r>
              <a:rPr lang="en-US" altLang="zh-CN" sz="2000"/>
              <a:t>Badler</a:t>
            </a:r>
            <a:r>
              <a:rPr lang="zh-CN" altLang="en-US" sz="2000"/>
              <a:t>使用</a:t>
            </a:r>
            <a:r>
              <a:rPr lang="en-US" altLang="zh-CN" sz="2000"/>
              <a:t>300</a:t>
            </a:r>
            <a:r>
              <a:rPr lang="zh-CN" altLang="en-US" sz="2000"/>
              <a:t>多个球体就相当好地表示了人体</a:t>
            </a:r>
          </a:p>
        </p:txBody>
      </p:sp>
      <p:pic>
        <p:nvPicPr>
          <p:cNvPr id="61446" name="Picture 5" descr="227p9-12">
            <a:extLst>
              <a:ext uri="{FF2B5EF4-FFF2-40B4-BE49-F238E27FC236}">
                <a16:creationId xmlns:a16="http://schemas.microsoft.com/office/drawing/2014/main" id="{B56B9C10-04C7-2CFB-7B9A-1CF7067652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25" y="981075"/>
            <a:ext cx="3956050" cy="247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7" name="Picture 4" descr="未命名">
            <a:extLst>
              <a:ext uri="{FF2B5EF4-FFF2-40B4-BE49-F238E27FC236}">
                <a16:creationId xmlns:a16="http://schemas.microsoft.com/office/drawing/2014/main" id="{CE836DC1-1869-6850-2873-AABE8D9F70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25" y="3206750"/>
            <a:ext cx="4103688" cy="360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页脚占位符 4">
            <a:extLst>
              <a:ext uri="{FF2B5EF4-FFF2-40B4-BE49-F238E27FC236}">
                <a16:creationId xmlns:a16="http://schemas.microsoft.com/office/drawing/2014/main" id="{88E3ADB4-D7A9-5693-A875-3E5194908AF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11267" name="灯片编号占位符 5">
            <a:extLst>
              <a:ext uri="{FF2B5EF4-FFF2-40B4-BE49-F238E27FC236}">
                <a16:creationId xmlns:a16="http://schemas.microsoft.com/office/drawing/2014/main" id="{9779DF02-EEAD-87D5-7E8F-71E01C5E7AD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E02C8E1-98CF-45E9-ABC1-7C2B057DACC8}" type="slidenum">
              <a:rPr lang="en-US" altLang="zh-CN" sz="1400" b="0"/>
              <a:pPr>
                <a:spcBef>
                  <a:spcPct val="0"/>
                </a:spcBef>
                <a:buClrTx/>
                <a:buSzTx/>
                <a:buFontTx/>
                <a:buNone/>
              </a:pPr>
              <a:t>6</a:t>
            </a:fld>
            <a:endParaRPr lang="en-US" altLang="zh-CN" sz="1400" b="0"/>
          </a:p>
        </p:txBody>
      </p:sp>
      <p:sp>
        <p:nvSpPr>
          <p:cNvPr id="476162" name="Rectangle 2">
            <a:extLst>
              <a:ext uri="{FF2B5EF4-FFF2-40B4-BE49-F238E27FC236}">
                <a16:creationId xmlns:a16="http://schemas.microsoft.com/office/drawing/2014/main" id="{09C19D4F-6AC1-46BD-120E-14483851656A}"/>
              </a:ext>
            </a:extLst>
          </p:cNvPr>
          <p:cNvSpPr>
            <a:spLocks noRot="1" noChangeArrowheads="1"/>
          </p:cNvSpPr>
          <p:nvPr/>
        </p:nvSpPr>
        <p:spPr bwMode="auto">
          <a:xfrm>
            <a:off x="-107950" y="838200"/>
            <a:ext cx="6840538" cy="2735263"/>
          </a:xfrm>
          <a:prstGeom prst="rect">
            <a:avLst/>
          </a:prstGeom>
          <a:noFill/>
          <a:ln w="9525">
            <a:noFill/>
            <a:miter lim="800000"/>
            <a:headEnd/>
            <a:tailEnd/>
          </a:ln>
          <a:effectLst/>
        </p:spPr>
        <p:txBody>
          <a:bodyPr/>
          <a:lstStyle/>
          <a:p>
            <a:pPr marL="742950" lvl="1" indent="-285750" eaLnBrk="1" hangingPunct="1">
              <a:lnSpc>
                <a:spcPct val="90000"/>
              </a:lnSpc>
              <a:spcBef>
                <a:spcPct val="20000"/>
              </a:spcBef>
              <a:buClr>
                <a:schemeClr val="hlink"/>
              </a:buClr>
              <a:buSzPct val="85000"/>
              <a:buFont typeface="Wingdings" pitchFamily="2" charset="2"/>
              <a:buNone/>
              <a:defRPr/>
            </a:pPr>
            <a:endParaRPr lang="en-US" altLang="zh-CN" sz="2000">
              <a:latin typeface="Arial" charset="0"/>
            </a:endParaRPr>
          </a:p>
          <a:p>
            <a:pPr marL="742950" lvl="1" indent="-285750" eaLnBrk="1" hangingPunct="1">
              <a:lnSpc>
                <a:spcPct val="90000"/>
              </a:lnSpc>
              <a:spcBef>
                <a:spcPct val="20000"/>
              </a:spcBef>
              <a:buClr>
                <a:schemeClr val="hlink"/>
              </a:buClr>
              <a:buSzPct val="85000"/>
              <a:buFont typeface="Wingdings" pitchFamily="2" charset="2"/>
              <a:buChar char=""/>
              <a:defRPr/>
            </a:pPr>
            <a:endParaRPr lang="en-US" altLang="zh-CN" sz="2400">
              <a:latin typeface="Arial" charset="0"/>
            </a:endParaRPr>
          </a:p>
          <a:p>
            <a:pPr marL="742950" lvl="1" indent="-285750" eaLnBrk="1" hangingPunct="1">
              <a:lnSpc>
                <a:spcPct val="90000"/>
              </a:lnSpc>
              <a:spcBef>
                <a:spcPct val="20000"/>
              </a:spcBef>
              <a:buClr>
                <a:schemeClr val="hlink"/>
              </a:buClr>
              <a:buSzPct val="85000"/>
              <a:buFont typeface="Wingdings" pitchFamily="2" charset="2"/>
              <a:buChar char=""/>
              <a:defRPr/>
            </a:pPr>
            <a:r>
              <a:rPr kumimoji="1" lang="zh-CN" altLang="en-US" sz="2000" b="1">
                <a:latin typeface="Arial" charset="0"/>
              </a:rPr>
              <a:t>相邻顶点连接构成棱边表示几何形状特征</a:t>
            </a:r>
            <a:endParaRPr lang="zh-CN" altLang="en-US" sz="2000" b="1">
              <a:latin typeface="Arial" charset="0"/>
            </a:endParaRPr>
          </a:p>
          <a:p>
            <a:pPr marL="742950" lvl="1" indent="-285750" eaLnBrk="1" hangingPunct="1">
              <a:lnSpc>
                <a:spcPct val="90000"/>
              </a:lnSpc>
              <a:spcBef>
                <a:spcPct val="20000"/>
              </a:spcBef>
              <a:buClr>
                <a:schemeClr val="hlink"/>
              </a:buClr>
              <a:buSzPct val="85000"/>
              <a:buFont typeface="Wingdings" pitchFamily="2" charset="2"/>
              <a:buChar char=""/>
              <a:defRPr/>
            </a:pPr>
            <a:r>
              <a:rPr lang="zh-CN" altLang="en-US" sz="2000" b="1">
                <a:latin typeface="Arial" charset="0"/>
              </a:rPr>
              <a:t>形体表示成一组轮廓线的集合，只需建立三维线段表</a:t>
            </a:r>
          </a:p>
          <a:p>
            <a:pPr marL="742950" lvl="1" indent="-285750" eaLnBrk="1" hangingPunct="1">
              <a:lnSpc>
                <a:spcPct val="90000"/>
              </a:lnSpc>
              <a:spcBef>
                <a:spcPct val="20000"/>
              </a:spcBef>
              <a:buClr>
                <a:schemeClr val="hlink"/>
              </a:buClr>
              <a:buSzPct val="85000"/>
              <a:buFont typeface="Wingdings" pitchFamily="2" charset="2"/>
              <a:buChar char=""/>
              <a:defRPr/>
            </a:pPr>
            <a:r>
              <a:rPr lang="zh-CN" altLang="en-US" sz="2000" b="1">
                <a:latin typeface="Arial" charset="0"/>
              </a:rPr>
              <a:t>数据结构简单、处理速度快</a:t>
            </a:r>
          </a:p>
          <a:p>
            <a:pPr marL="742950" lvl="1" indent="-285750" eaLnBrk="1" hangingPunct="1">
              <a:lnSpc>
                <a:spcPct val="90000"/>
              </a:lnSpc>
              <a:spcBef>
                <a:spcPct val="20000"/>
              </a:spcBef>
              <a:buClr>
                <a:schemeClr val="hlink"/>
              </a:buClr>
              <a:buSzPct val="85000"/>
              <a:buFont typeface="Wingdings" pitchFamily="2" charset="2"/>
              <a:buChar char=""/>
              <a:defRPr/>
            </a:pPr>
            <a:r>
              <a:rPr lang="zh-CN" altLang="en-US" sz="2000" b="1">
                <a:latin typeface="Arial" charset="0"/>
              </a:rPr>
              <a:t>所构成的图形含义不确切，与形体之间不存在一一对应关系，有二义性</a:t>
            </a:r>
          </a:p>
          <a:p>
            <a:pPr marL="742950" lvl="1" indent="-285750" eaLnBrk="1" hangingPunct="1">
              <a:lnSpc>
                <a:spcPct val="90000"/>
              </a:lnSpc>
              <a:spcBef>
                <a:spcPct val="20000"/>
              </a:spcBef>
              <a:buClr>
                <a:schemeClr val="hlink"/>
              </a:buClr>
              <a:buSzPct val="85000"/>
              <a:buFont typeface="Wingdings" pitchFamily="2" charset="2"/>
              <a:buChar char=""/>
              <a:defRPr/>
            </a:pPr>
            <a:r>
              <a:rPr kumimoji="1" lang="zh-CN" altLang="en-US" sz="2000" b="1">
                <a:effectLst>
                  <a:outerShdw blurRad="38100" dist="38100" dir="2700000" algn="tl">
                    <a:srgbClr val="C0C0C0"/>
                  </a:outerShdw>
                </a:effectLst>
                <a:latin typeface="Arial" charset="0"/>
              </a:rPr>
              <a:t>不能计算面积、体积等物理量，</a:t>
            </a:r>
            <a:r>
              <a:rPr lang="zh-CN" altLang="en-US" sz="2000" b="1">
                <a:latin typeface="Arial" charset="0"/>
              </a:rPr>
              <a:t>不便进行光照或消隐处理，不适合真实感显示和数控加工</a:t>
            </a:r>
          </a:p>
        </p:txBody>
      </p:sp>
      <p:sp>
        <p:nvSpPr>
          <p:cNvPr id="11269" name="Rectangle 3">
            <a:extLst>
              <a:ext uri="{FF2B5EF4-FFF2-40B4-BE49-F238E27FC236}">
                <a16:creationId xmlns:a16="http://schemas.microsoft.com/office/drawing/2014/main" id="{40F2F961-901B-2B43-3476-FA6DA3160111}"/>
              </a:ext>
            </a:extLst>
          </p:cNvPr>
          <p:cNvSpPr>
            <a:spLocks noGrp="1" noRot="1" noChangeArrowheads="1"/>
          </p:cNvSpPr>
          <p:nvPr>
            <p:ph type="body" idx="1"/>
          </p:nvPr>
        </p:nvSpPr>
        <p:spPr>
          <a:xfrm>
            <a:off x="36513" y="765175"/>
            <a:ext cx="2087562" cy="863600"/>
          </a:xfrm>
        </p:spPr>
        <p:txBody>
          <a:bodyPr/>
          <a:lstStyle/>
          <a:p>
            <a:pPr lvl="1" eaLnBrk="1" hangingPunct="1">
              <a:lnSpc>
                <a:spcPct val="90000"/>
              </a:lnSpc>
              <a:buFont typeface="Wingdings" panose="05000000000000000000" pitchFamily="2" charset="2"/>
              <a:buNone/>
            </a:pPr>
            <a:endParaRPr lang="en-US" altLang="zh-CN" sz="2000" b="0"/>
          </a:p>
          <a:p>
            <a:pPr eaLnBrk="1" hangingPunct="1">
              <a:lnSpc>
                <a:spcPct val="90000"/>
              </a:lnSpc>
            </a:pPr>
            <a:r>
              <a:rPr lang="zh-CN" altLang="en-US" sz="2800"/>
              <a:t>线框模型</a:t>
            </a:r>
          </a:p>
        </p:txBody>
      </p:sp>
      <p:sp>
        <p:nvSpPr>
          <p:cNvPr id="11270" name="Rectangle 5">
            <a:extLst>
              <a:ext uri="{FF2B5EF4-FFF2-40B4-BE49-F238E27FC236}">
                <a16:creationId xmlns:a16="http://schemas.microsoft.com/office/drawing/2014/main" id="{2E8FC9F9-C328-9961-4DBB-6FB2C38A1941}"/>
              </a:ext>
            </a:extLst>
          </p:cNvPr>
          <p:cNvSpPr>
            <a:spLocks noGrp="1" noRot="1" noChangeArrowheads="1"/>
          </p:cNvSpPr>
          <p:nvPr>
            <p:ph type="title"/>
          </p:nvPr>
        </p:nvSpPr>
        <p:spPr>
          <a:xfrm>
            <a:off x="301625" y="115888"/>
            <a:ext cx="8540750" cy="1143000"/>
          </a:xfrm>
          <a:noFill/>
        </p:spPr>
        <p:txBody>
          <a:bodyPr/>
          <a:lstStyle/>
          <a:p>
            <a:pPr eaLnBrk="1" hangingPunct="1"/>
            <a:r>
              <a:rPr lang="zh-CN" altLang="en-US"/>
              <a:t>三维实体的表示</a:t>
            </a:r>
            <a:r>
              <a:rPr lang="zh-CN" altLang="en-US" b="0"/>
              <a:t>（</a:t>
            </a:r>
            <a:r>
              <a:rPr lang="en-US" altLang="zh-CN" b="0"/>
              <a:t>6/7</a:t>
            </a:r>
            <a:r>
              <a:rPr lang="zh-CN" altLang="en-US" b="0"/>
              <a:t>）</a:t>
            </a:r>
          </a:p>
        </p:txBody>
      </p:sp>
      <p:sp>
        <p:nvSpPr>
          <p:cNvPr id="11271" name="Rectangle 6">
            <a:extLst>
              <a:ext uri="{FF2B5EF4-FFF2-40B4-BE49-F238E27FC236}">
                <a16:creationId xmlns:a16="http://schemas.microsoft.com/office/drawing/2014/main" id="{FA8E2910-78A3-6865-4380-4B5BBAF6E74D}"/>
              </a:ext>
            </a:extLst>
          </p:cNvPr>
          <p:cNvSpPr>
            <a:spLocks noRot="1" noChangeArrowheads="1"/>
          </p:cNvSpPr>
          <p:nvPr/>
        </p:nvSpPr>
        <p:spPr bwMode="auto">
          <a:xfrm>
            <a:off x="1403350" y="1187450"/>
            <a:ext cx="26638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lvl="1" eaLnBrk="1" hangingPunct="1">
              <a:lnSpc>
                <a:spcPct val="90000"/>
              </a:lnSpc>
              <a:buFont typeface="Wingdings" panose="05000000000000000000" pitchFamily="2" charset="2"/>
              <a:buNone/>
            </a:pPr>
            <a:r>
              <a:rPr lang="en-US" altLang="zh-CN" sz="2400" b="0"/>
              <a:t>----</a:t>
            </a:r>
            <a:r>
              <a:rPr lang="zh-CN" altLang="en-US" sz="2400"/>
              <a:t>物体的骨架</a:t>
            </a:r>
          </a:p>
        </p:txBody>
      </p:sp>
      <p:grpSp>
        <p:nvGrpSpPr>
          <p:cNvPr id="11272" name="Group 57">
            <a:extLst>
              <a:ext uri="{FF2B5EF4-FFF2-40B4-BE49-F238E27FC236}">
                <a16:creationId xmlns:a16="http://schemas.microsoft.com/office/drawing/2014/main" id="{F6F120CE-CD4D-4889-BA94-994F48E5D415}"/>
              </a:ext>
            </a:extLst>
          </p:cNvPr>
          <p:cNvGrpSpPr>
            <a:grpSpLocks noChangeAspect="1"/>
          </p:cNvGrpSpPr>
          <p:nvPr/>
        </p:nvGrpSpPr>
        <p:grpSpPr bwMode="auto">
          <a:xfrm>
            <a:off x="539750" y="3524250"/>
            <a:ext cx="6261100" cy="2914650"/>
            <a:chOff x="3451" y="7686"/>
            <a:chExt cx="4852" cy="2446"/>
          </a:xfrm>
        </p:grpSpPr>
        <p:sp>
          <p:nvSpPr>
            <p:cNvPr id="11304" name="AutoShape 58">
              <a:extLst>
                <a:ext uri="{FF2B5EF4-FFF2-40B4-BE49-F238E27FC236}">
                  <a16:creationId xmlns:a16="http://schemas.microsoft.com/office/drawing/2014/main" id="{54117AB9-AB7C-C752-581D-777CEC643B25}"/>
                </a:ext>
              </a:extLst>
            </p:cNvPr>
            <p:cNvSpPr>
              <a:spLocks noChangeAspect="1" noChangeArrowheads="1"/>
            </p:cNvSpPr>
            <p:nvPr/>
          </p:nvSpPr>
          <p:spPr bwMode="auto">
            <a:xfrm>
              <a:off x="3451" y="7686"/>
              <a:ext cx="4852" cy="2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1305" name="Text Box 59">
              <a:extLst>
                <a:ext uri="{FF2B5EF4-FFF2-40B4-BE49-F238E27FC236}">
                  <a16:creationId xmlns:a16="http://schemas.microsoft.com/office/drawing/2014/main" id="{E458A872-6AD0-9204-1172-96A33BBE992E}"/>
                </a:ext>
              </a:extLst>
            </p:cNvPr>
            <p:cNvSpPr txBox="1">
              <a:spLocks noChangeArrowheads="1"/>
            </p:cNvSpPr>
            <p:nvPr/>
          </p:nvSpPr>
          <p:spPr bwMode="auto">
            <a:xfrm>
              <a:off x="4261" y="9556"/>
              <a:ext cx="3599"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0" dirty="0">
                  <a:latin typeface="Times New Roman" panose="02020603050405020304" pitchFamily="18" charset="0"/>
                </a:rPr>
                <a:t>图</a:t>
              </a:r>
              <a:r>
                <a:rPr lang="en-US" altLang="zh-CN" sz="1600" b="0" dirty="0">
                  <a:latin typeface="Times New Roman" panose="02020603050405020304" pitchFamily="18" charset="0"/>
                </a:rPr>
                <a:t>6-8 </a:t>
              </a:r>
              <a:r>
                <a:rPr lang="zh-CN" altLang="en-US" sz="1600" b="0" dirty="0">
                  <a:latin typeface="Times New Roman" panose="02020603050405020304" pitchFamily="18" charset="0"/>
                </a:rPr>
                <a:t>用线框模型表示的有二义性的物体</a:t>
              </a:r>
            </a:p>
            <a:p>
              <a:pPr eaLnBrk="1" hangingPunct="1">
                <a:spcBef>
                  <a:spcPct val="0"/>
                </a:spcBef>
                <a:buClrTx/>
                <a:buSzTx/>
                <a:buFontTx/>
                <a:buNone/>
              </a:pPr>
              <a:r>
                <a:rPr lang="zh-CN" altLang="en-US" sz="1600" b="0" dirty="0"/>
                <a:t>可以有三种不同的理解，从三个方向中的一个方向打一个方孔</a:t>
              </a:r>
              <a:r>
                <a:rPr lang="zh-CN" altLang="en-US" sz="1800" b="0" dirty="0"/>
                <a:t> </a:t>
              </a:r>
            </a:p>
          </p:txBody>
        </p:sp>
        <p:grpSp>
          <p:nvGrpSpPr>
            <p:cNvPr id="11306" name="Group 60">
              <a:extLst>
                <a:ext uri="{FF2B5EF4-FFF2-40B4-BE49-F238E27FC236}">
                  <a16:creationId xmlns:a16="http://schemas.microsoft.com/office/drawing/2014/main" id="{088D190B-3C5D-CE7B-1A8E-90B10A6C7308}"/>
                </a:ext>
              </a:extLst>
            </p:cNvPr>
            <p:cNvGrpSpPr>
              <a:grpSpLocks/>
            </p:cNvGrpSpPr>
            <p:nvPr/>
          </p:nvGrpSpPr>
          <p:grpSpPr bwMode="auto">
            <a:xfrm>
              <a:off x="4703" y="7958"/>
              <a:ext cx="2195" cy="1508"/>
              <a:chOff x="6839" y="2329"/>
              <a:chExt cx="2522" cy="1731"/>
            </a:xfrm>
          </p:grpSpPr>
          <p:sp>
            <p:nvSpPr>
              <p:cNvPr id="11307" name="Rectangle 61">
                <a:extLst>
                  <a:ext uri="{FF2B5EF4-FFF2-40B4-BE49-F238E27FC236}">
                    <a16:creationId xmlns:a16="http://schemas.microsoft.com/office/drawing/2014/main" id="{59DBE257-2297-8056-FCBB-96222405DBC1}"/>
                  </a:ext>
                </a:extLst>
              </p:cNvPr>
              <p:cNvSpPr>
                <a:spLocks noChangeArrowheads="1"/>
              </p:cNvSpPr>
              <p:nvPr/>
            </p:nvSpPr>
            <p:spPr bwMode="auto">
              <a:xfrm>
                <a:off x="6840" y="2953"/>
                <a:ext cx="1980" cy="109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1308" name="Line 62">
                <a:extLst>
                  <a:ext uri="{FF2B5EF4-FFF2-40B4-BE49-F238E27FC236}">
                    <a16:creationId xmlns:a16="http://schemas.microsoft.com/office/drawing/2014/main" id="{2EB09869-173F-FE2F-9B6B-D2D35E02780B}"/>
                  </a:ext>
                </a:extLst>
              </p:cNvPr>
              <p:cNvSpPr>
                <a:spLocks noChangeShapeType="1"/>
              </p:cNvSpPr>
              <p:nvPr/>
            </p:nvSpPr>
            <p:spPr bwMode="auto">
              <a:xfrm>
                <a:off x="7380" y="2343"/>
                <a:ext cx="198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9" name="Line 63">
                <a:extLst>
                  <a:ext uri="{FF2B5EF4-FFF2-40B4-BE49-F238E27FC236}">
                    <a16:creationId xmlns:a16="http://schemas.microsoft.com/office/drawing/2014/main" id="{DB1C4934-19F8-33FB-6619-EBFB995B9958}"/>
                  </a:ext>
                </a:extLst>
              </p:cNvPr>
              <p:cNvSpPr>
                <a:spLocks noChangeShapeType="1"/>
              </p:cNvSpPr>
              <p:nvPr/>
            </p:nvSpPr>
            <p:spPr bwMode="auto">
              <a:xfrm>
                <a:off x="7380" y="3435"/>
                <a:ext cx="198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0" name="Line 64">
                <a:extLst>
                  <a:ext uri="{FF2B5EF4-FFF2-40B4-BE49-F238E27FC236}">
                    <a16:creationId xmlns:a16="http://schemas.microsoft.com/office/drawing/2014/main" id="{CF13EBE1-E77C-41F6-5DDB-089476881142}"/>
                  </a:ext>
                </a:extLst>
              </p:cNvPr>
              <p:cNvSpPr>
                <a:spLocks noChangeShapeType="1"/>
              </p:cNvSpPr>
              <p:nvPr/>
            </p:nvSpPr>
            <p:spPr bwMode="auto">
              <a:xfrm>
                <a:off x="7379" y="2344"/>
                <a:ext cx="1" cy="109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1" name="Line 65">
                <a:extLst>
                  <a:ext uri="{FF2B5EF4-FFF2-40B4-BE49-F238E27FC236}">
                    <a16:creationId xmlns:a16="http://schemas.microsoft.com/office/drawing/2014/main" id="{1B75439A-963C-921E-8F1C-E2CB0FC15A9B}"/>
                  </a:ext>
                </a:extLst>
              </p:cNvPr>
              <p:cNvSpPr>
                <a:spLocks noChangeShapeType="1"/>
              </p:cNvSpPr>
              <p:nvPr/>
            </p:nvSpPr>
            <p:spPr bwMode="auto">
              <a:xfrm>
                <a:off x="9360" y="2344"/>
                <a:ext cx="1" cy="109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2" name="Line 66">
                <a:extLst>
                  <a:ext uri="{FF2B5EF4-FFF2-40B4-BE49-F238E27FC236}">
                    <a16:creationId xmlns:a16="http://schemas.microsoft.com/office/drawing/2014/main" id="{85FC77D0-08DE-B28F-7091-FE3938CDD814}"/>
                  </a:ext>
                </a:extLst>
              </p:cNvPr>
              <p:cNvSpPr>
                <a:spLocks noChangeShapeType="1"/>
              </p:cNvSpPr>
              <p:nvPr/>
            </p:nvSpPr>
            <p:spPr bwMode="auto">
              <a:xfrm flipH="1">
                <a:off x="8820" y="2344"/>
                <a:ext cx="540" cy="62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3" name="Line 67">
                <a:extLst>
                  <a:ext uri="{FF2B5EF4-FFF2-40B4-BE49-F238E27FC236}">
                    <a16:creationId xmlns:a16="http://schemas.microsoft.com/office/drawing/2014/main" id="{A150CCAA-18DB-51FD-7AE3-3BD592C29D95}"/>
                  </a:ext>
                </a:extLst>
              </p:cNvPr>
              <p:cNvSpPr>
                <a:spLocks noChangeShapeType="1"/>
              </p:cNvSpPr>
              <p:nvPr/>
            </p:nvSpPr>
            <p:spPr bwMode="auto">
              <a:xfrm flipH="1">
                <a:off x="8820" y="3436"/>
                <a:ext cx="540" cy="62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4" name="Line 68">
                <a:extLst>
                  <a:ext uri="{FF2B5EF4-FFF2-40B4-BE49-F238E27FC236}">
                    <a16:creationId xmlns:a16="http://schemas.microsoft.com/office/drawing/2014/main" id="{6CCFB453-92ED-056E-0D75-9DC2FA72646F}"/>
                  </a:ext>
                </a:extLst>
              </p:cNvPr>
              <p:cNvSpPr>
                <a:spLocks noChangeShapeType="1"/>
              </p:cNvSpPr>
              <p:nvPr/>
            </p:nvSpPr>
            <p:spPr bwMode="auto">
              <a:xfrm flipH="1">
                <a:off x="6840" y="2344"/>
                <a:ext cx="540" cy="62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5" name="Line 69">
                <a:extLst>
                  <a:ext uri="{FF2B5EF4-FFF2-40B4-BE49-F238E27FC236}">
                    <a16:creationId xmlns:a16="http://schemas.microsoft.com/office/drawing/2014/main" id="{D93B5ACA-8BF2-CAE5-29A1-F17BE1FED119}"/>
                  </a:ext>
                </a:extLst>
              </p:cNvPr>
              <p:cNvSpPr>
                <a:spLocks noChangeShapeType="1"/>
              </p:cNvSpPr>
              <p:nvPr/>
            </p:nvSpPr>
            <p:spPr bwMode="auto">
              <a:xfrm flipH="1">
                <a:off x="6840" y="3421"/>
                <a:ext cx="540" cy="62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6" name="Rectangle 70">
                <a:extLst>
                  <a:ext uri="{FF2B5EF4-FFF2-40B4-BE49-F238E27FC236}">
                    <a16:creationId xmlns:a16="http://schemas.microsoft.com/office/drawing/2014/main" id="{9703CB52-77E3-039D-2ABB-DB2D87A4EDA4}"/>
                  </a:ext>
                </a:extLst>
              </p:cNvPr>
              <p:cNvSpPr>
                <a:spLocks noChangeArrowheads="1"/>
              </p:cNvSpPr>
              <p:nvPr/>
            </p:nvSpPr>
            <p:spPr bwMode="auto">
              <a:xfrm>
                <a:off x="7305" y="3044"/>
                <a:ext cx="1131" cy="69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1317" name="Line 71">
                <a:extLst>
                  <a:ext uri="{FF2B5EF4-FFF2-40B4-BE49-F238E27FC236}">
                    <a16:creationId xmlns:a16="http://schemas.microsoft.com/office/drawing/2014/main" id="{C10A7CC1-8DF2-A7AF-0E7B-5344A78D649D}"/>
                  </a:ext>
                </a:extLst>
              </p:cNvPr>
              <p:cNvSpPr>
                <a:spLocks noChangeShapeType="1"/>
              </p:cNvSpPr>
              <p:nvPr/>
            </p:nvSpPr>
            <p:spPr bwMode="auto">
              <a:xfrm>
                <a:off x="7613" y="2656"/>
                <a:ext cx="113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8" name="Line 72">
                <a:extLst>
                  <a:ext uri="{FF2B5EF4-FFF2-40B4-BE49-F238E27FC236}">
                    <a16:creationId xmlns:a16="http://schemas.microsoft.com/office/drawing/2014/main" id="{A8CCA302-4857-43BA-0974-75E4F49C77F0}"/>
                  </a:ext>
                </a:extLst>
              </p:cNvPr>
              <p:cNvSpPr>
                <a:spLocks noChangeShapeType="1"/>
              </p:cNvSpPr>
              <p:nvPr/>
            </p:nvSpPr>
            <p:spPr bwMode="auto">
              <a:xfrm>
                <a:off x="7613" y="3351"/>
                <a:ext cx="113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9" name="Line 73">
                <a:extLst>
                  <a:ext uri="{FF2B5EF4-FFF2-40B4-BE49-F238E27FC236}">
                    <a16:creationId xmlns:a16="http://schemas.microsoft.com/office/drawing/2014/main" id="{8C56236B-91DA-2B3A-B561-1563A957E68B}"/>
                  </a:ext>
                </a:extLst>
              </p:cNvPr>
              <p:cNvSpPr>
                <a:spLocks noChangeShapeType="1"/>
              </p:cNvSpPr>
              <p:nvPr/>
            </p:nvSpPr>
            <p:spPr bwMode="auto">
              <a:xfrm>
                <a:off x="7613" y="2657"/>
                <a:ext cx="0" cy="6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0" name="Line 74">
                <a:extLst>
                  <a:ext uri="{FF2B5EF4-FFF2-40B4-BE49-F238E27FC236}">
                    <a16:creationId xmlns:a16="http://schemas.microsoft.com/office/drawing/2014/main" id="{C808C6F7-D393-8755-0181-EA3E726B9FCB}"/>
                  </a:ext>
                </a:extLst>
              </p:cNvPr>
              <p:cNvSpPr>
                <a:spLocks noChangeShapeType="1"/>
              </p:cNvSpPr>
              <p:nvPr/>
            </p:nvSpPr>
            <p:spPr bwMode="auto">
              <a:xfrm>
                <a:off x="8744" y="2657"/>
                <a:ext cx="1" cy="6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1" name="Line 75">
                <a:extLst>
                  <a:ext uri="{FF2B5EF4-FFF2-40B4-BE49-F238E27FC236}">
                    <a16:creationId xmlns:a16="http://schemas.microsoft.com/office/drawing/2014/main" id="{3E579E26-7A5A-BCB9-1F28-01427534FB63}"/>
                  </a:ext>
                </a:extLst>
              </p:cNvPr>
              <p:cNvSpPr>
                <a:spLocks noChangeShapeType="1"/>
              </p:cNvSpPr>
              <p:nvPr/>
            </p:nvSpPr>
            <p:spPr bwMode="auto">
              <a:xfrm flipH="1">
                <a:off x="8436" y="2657"/>
                <a:ext cx="308" cy="3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2" name="Line 76">
                <a:extLst>
                  <a:ext uri="{FF2B5EF4-FFF2-40B4-BE49-F238E27FC236}">
                    <a16:creationId xmlns:a16="http://schemas.microsoft.com/office/drawing/2014/main" id="{6D4CC782-886B-9AFB-328C-33EBD090A890}"/>
                  </a:ext>
                </a:extLst>
              </p:cNvPr>
              <p:cNvSpPr>
                <a:spLocks noChangeShapeType="1"/>
              </p:cNvSpPr>
              <p:nvPr/>
            </p:nvSpPr>
            <p:spPr bwMode="auto">
              <a:xfrm flipH="1">
                <a:off x="8436" y="3352"/>
                <a:ext cx="308" cy="3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3" name="Line 77">
                <a:extLst>
                  <a:ext uri="{FF2B5EF4-FFF2-40B4-BE49-F238E27FC236}">
                    <a16:creationId xmlns:a16="http://schemas.microsoft.com/office/drawing/2014/main" id="{89FA7235-9A46-EF93-7FC4-BD41FFA58ACF}"/>
                  </a:ext>
                </a:extLst>
              </p:cNvPr>
              <p:cNvSpPr>
                <a:spLocks noChangeShapeType="1"/>
              </p:cNvSpPr>
              <p:nvPr/>
            </p:nvSpPr>
            <p:spPr bwMode="auto">
              <a:xfrm flipH="1">
                <a:off x="7305" y="2657"/>
                <a:ext cx="308" cy="3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4" name="Line 78">
                <a:extLst>
                  <a:ext uri="{FF2B5EF4-FFF2-40B4-BE49-F238E27FC236}">
                    <a16:creationId xmlns:a16="http://schemas.microsoft.com/office/drawing/2014/main" id="{AA1885D2-5FBF-7A1D-2A6C-9CE987DEC94E}"/>
                  </a:ext>
                </a:extLst>
              </p:cNvPr>
              <p:cNvSpPr>
                <a:spLocks noChangeShapeType="1"/>
              </p:cNvSpPr>
              <p:nvPr/>
            </p:nvSpPr>
            <p:spPr bwMode="auto">
              <a:xfrm flipH="1">
                <a:off x="7305" y="3342"/>
                <a:ext cx="308" cy="3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5" name="Line 79">
                <a:extLst>
                  <a:ext uri="{FF2B5EF4-FFF2-40B4-BE49-F238E27FC236}">
                    <a16:creationId xmlns:a16="http://schemas.microsoft.com/office/drawing/2014/main" id="{6C20A1CB-A532-BDE3-650F-95BD4D55800E}"/>
                  </a:ext>
                </a:extLst>
              </p:cNvPr>
              <p:cNvSpPr>
                <a:spLocks noChangeShapeType="1"/>
              </p:cNvSpPr>
              <p:nvPr/>
            </p:nvSpPr>
            <p:spPr bwMode="auto">
              <a:xfrm rot="-480000" flipH="1" flipV="1">
                <a:off x="7395" y="2329"/>
                <a:ext cx="198" cy="34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6" name="Line 80">
                <a:extLst>
                  <a:ext uri="{FF2B5EF4-FFF2-40B4-BE49-F238E27FC236}">
                    <a16:creationId xmlns:a16="http://schemas.microsoft.com/office/drawing/2014/main" id="{DB8D128E-384F-2C8E-ACE8-DCB904B60DA7}"/>
                  </a:ext>
                </a:extLst>
              </p:cNvPr>
              <p:cNvSpPr>
                <a:spLocks noChangeShapeType="1"/>
              </p:cNvSpPr>
              <p:nvPr/>
            </p:nvSpPr>
            <p:spPr bwMode="auto">
              <a:xfrm rot="-480000" flipH="1" flipV="1">
                <a:off x="6839" y="2926"/>
                <a:ext cx="488" cy="1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7" name="Line 81">
                <a:extLst>
                  <a:ext uri="{FF2B5EF4-FFF2-40B4-BE49-F238E27FC236}">
                    <a16:creationId xmlns:a16="http://schemas.microsoft.com/office/drawing/2014/main" id="{0176C288-9EC6-933E-5B52-73E6FE086036}"/>
                  </a:ext>
                </a:extLst>
              </p:cNvPr>
              <p:cNvSpPr>
                <a:spLocks noChangeShapeType="1"/>
              </p:cNvSpPr>
              <p:nvPr/>
            </p:nvSpPr>
            <p:spPr bwMode="auto">
              <a:xfrm rot="600000" flipV="1">
                <a:off x="8445" y="2923"/>
                <a:ext cx="36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8" name="Line 82">
                <a:extLst>
                  <a:ext uri="{FF2B5EF4-FFF2-40B4-BE49-F238E27FC236}">
                    <a16:creationId xmlns:a16="http://schemas.microsoft.com/office/drawing/2014/main" id="{96DB7D39-7DD6-2E0B-6B8A-F6E8D7F0F8C0}"/>
                  </a:ext>
                </a:extLst>
              </p:cNvPr>
              <p:cNvSpPr>
                <a:spLocks noChangeShapeType="1"/>
              </p:cNvSpPr>
              <p:nvPr/>
            </p:nvSpPr>
            <p:spPr bwMode="auto">
              <a:xfrm rot="21360000" flipV="1">
                <a:off x="8700" y="2374"/>
                <a:ext cx="646" cy="2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9" name="Line 83">
                <a:extLst>
                  <a:ext uri="{FF2B5EF4-FFF2-40B4-BE49-F238E27FC236}">
                    <a16:creationId xmlns:a16="http://schemas.microsoft.com/office/drawing/2014/main" id="{573E0B69-D927-FE0A-916C-F8453CD046A9}"/>
                  </a:ext>
                </a:extLst>
              </p:cNvPr>
              <p:cNvSpPr>
                <a:spLocks noChangeShapeType="1"/>
              </p:cNvSpPr>
              <p:nvPr/>
            </p:nvSpPr>
            <p:spPr bwMode="auto">
              <a:xfrm rot="21540000" flipH="1">
                <a:off x="6840" y="3748"/>
                <a:ext cx="488" cy="2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0" name="Line 84">
                <a:extLst>
                  <a:ext uri="{FF2B5EF4-FFF2-40B4-BE49-F238E27FC236}">
                    <a16:creationId xmlns:a16="http://schemas.microsoft.com/office/drawing/2014/main" id="{79AF9635-78C3-E3D6-DA66-901213F3FC35}"/>
                  </a:ext>
                </a:extLst>
              </p:cNvPr>
              <p:cNvSpPr>
                <a:spLocks noChangeShapeType="1"/>
              </p:cNvSpPr>
              <p:nvPr/>
            </p:nvSpPr>
            <p:spPr bwMode="auto">
              <a:xfrm rot="-60000">
                <a:off x="8460" y="3733"/>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1" name="Line 85">
                <a:extLst>
                  <a:ext uri="{FF2B5EF4-FFF2-40B4-BE49-F238E27FC236}">
                    <a16:creationId xmlns:a16="http://schemas.microsoft.com/office/drawing/2014/main" id="{CB67E8D3-7213-4B8A-F168-10F532A4BAF2}"/>
                  </a:ext>
                </a:extLst>
              </p:cNvPr>
              <p:cNvSpPr>
                <a:spLocks noChangeShapeType="1"/>
              </p:cNvSpPr>
              <p:nvPr/>
            </p:nvSpPr>
            <p:spPr bwMode="auto">
              <a:xfrm flipV="1">
                <a:off x="7365" y="3340"/>
                <a:ext cx="255" cy="1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2" name="Line 86">
                <a:extLst>
                  <a:ext uri="{FF2B5EF4-FFF2-40B4-BE49-F238E27FC236}">
                    <a16:creationId xmlns:a16="http://schemas.microsoft.com/office/drawing/2014/main" id="{9DBF4373-A2B2-793A-7DDE-73028940841B}"/>
                  </a:ext>
                </a:extLst>
              </p:cNvPr>
              <p:cNvSpPr>
                <a:spLocks noChangeShapeType="1"/>
              </p:cNvSpPr>
              <p:nvPr/>
            </p:nvSpPr>
            <p:spPr bwMode="auto">
              <a:xfrm rot="-60000" flipH="1" flipV="1">
                <a:off x="8716" y="3343"/>
                <a:ext cx="629" cy="1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3" name="Line 87">
                <a:extLst>
                  <a:ext uri="{FF2B5EF4-FFF2-40B4-BE49-F238E27FC236}">
                    <a16:creationId xmlns:a16="http://schemas.microsoft.com/office/drawing/2014/main" id="{F4EE146E-5625-0BAB-6662-C63C69DD6B78}"/>
                  </a:ext>
                </a:extLst>
              </p:cNvPr>
              <p:cNvSpPr>
                <a:spLocks noChangeShapeType="1"/>
              </p:cNvSpPr>
              <p:nvPr/>
            </p:nvSpPr>
            <p:spPr bwMode="auto">
              <a:xfrm>
                <a:off x="7605" y="2692"/>
                <a:ext cx="1" cy="2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pic>
        <p:nvPicPr>
          <p:cNvPr id="11273" name="Picture 88">
            <a:extLst>
              <a:ext uri="{FF2B5EF4-FFF2-40B4-BE49-F238E27FC236}">
                <a16:creationId xmlns:a16="http://schemas.microsoft.com/office/drawing/2014/main" id="{E7C9FDB3-253E-10DA-48B7-CA66EFCA5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888" y="4005263"/>
            <a:ext cx="2374900"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 name="Picture 89" descr="72">
            <a:extLst>
              <a:ext uri="{FF2B5EF4-FFF2-40B4-BE49-F238E27FC236}">
                <a16:creationId xmlns:a16="http://schemas.microsoft.com/office/drawing/2014/main" id="{42B361DF-1C8F-DD22-4F20-2E92ED956F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314" r="11125" b="25993"/>
          <a:stretch>
            <a:fillRect/>
          </a:stretch>
        </p:blipFill>
        <p:spPr bwMode="auto">
          <a:xfrm>
            <a:off x="179388" y="3829050"/>
            <a:ext cx="1811337"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5" name="Group 90">
            <a:extLst>
              <a:ext uri="{FF2B5EF4-FFF2-40B4-BE49-F238E27FC236}">
                <a16:creationId xmlns:a16="http://schemas.microsoft.com/office/drawing/2014/main" id="{33B6E455-C03F-8115-2A84-15AE207208FC}"/>
              </a:ext>
            </a:extLst>
          </p:cNvPr>
          <p:cNvGrpSpPr>
            <a:grpSpLocks/>
          </p:cNvGrpSpPr>
          <p:nvPr/>
        </p:nvGrpSpPr>
        <p:grpSpPr bwMode="auto">
          <a:xfrm>
            <a:off x="6659563" y="1196975"/>
            <a:ext cx="2411412" cy="2339975"/>
            <a:chOff x="2688" y="1200"/>
            <a:chExt cx="2592" cy="2448"/>
          </a:xfrm>
        </p:grpSpPr>
        <p:sp>
          <p:nvSpPr>
            <p:cNvPr id="11276" name="Rectangle 91">
              <a:extLst>
                <a:ext uri="{FF2B5EF4-FFF2-40B4-BE49-F238E27FC236}">
                  <a16:creationId xmlns:a16="http://schemas.microsoft.com/office/drawing/2014/main" id="{AFCB5429-B1F0-58CA-1226-7BD63D25C168}"/>
                </a:ext>
              </a:extLst>
            </p:cNvPr>
            <p:cNvSpPr>
              <a:spLocks noChangeArrowheads="1"/>
            </p:cNvSpPr>
            <p:nvPr/>
          </p:nvSpPr>
          <p:spPr bwMode="auto">
            <a:xfrm>
              <a:off x="3600" y="1488"/>
              <a:ext cx="864"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1277" name="Line 92">
              <a:extLst>
                <a:ext uri="{FF2B5EF4-FFF2-40B4-BE49-F238E27FC236}">
                  <a16:creationId xmlns:a16="http://schemas.microsoft.com/office/drawing/2014/main" id="{8DCA57E7-489D-32BC-1789-38F48A6E3D44}"/>
                </a:ext>
              </a:extLst>
            </p:cNvPr>
            <p:cNvSpPr>
              <a:spLocks noChangeShapeType="1"/>
            </p:cNvSpPr>
            <p:nvPr/>
          </p:nvSpPr>
          <p:spPr bwMode="auto">
            <a:xfrm flipV="1">
              <a:off x="3600" y="1584"/>
              <a:ext cx="28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8" name="Line 93">
              <a:extLst>
                <a:ext uri="{FF2B5EF4-FFF2-40B4-BE49-F238E27FC236}">
                  <a16:creationId xmlns:a16="http://schemas.microsoft.com/office/drawing/2014/main" id="{8BAF0A95-8768-D80A-8A48-CA79244A8C01}"/>
                </a:ext>
              </a:extLst>
            </p:cNvPr>
            <p:cNvSpPr>
              <a:spLocks noChangeShapeType="1"/>
            </p:cNvSpPr>
            <p:nvPr/>
          </p:nvSpPr>
          <p:spPr bwMode="auto">
            <a:xfrm flipV="1">
              <a:off x="3600" y="1200"/>
              <a:ext cx="28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9" name="Line 94">
              <a:extLst>
                <a:ext uri="{FF2B5EF4-FFF2-40B4-BE49-F238E27FC236}">
                  <a16:creationId xmlns:a16="http://schemas.microsoft.com/office/drawing/2014/main" id="{D42410C8-802B-0517-4FFE-9CABA37D54F2}"/>
                </a:ext>
              </a:extLst>
            </p:cNvPr>
            <p:cNvSpPr>
              <a:spLocks noChangeShapeType="1"/>
            </p:cNvSpPr>
            <p:nvPr/>
          </p:nvSpPr>
          <p:spPr bwMode="auto">
            <a:xfrm flipV="1">
              <a:off x="4464" y="1200"/>
              <a:ext cx="28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0" name="Line 95">
              <a:extLst>
                <a:ext uri="{FF2B5EF4-FFF2-40B4-BE49-F238E27FC236}">
                  <a16:creationId xmlns:a16="http://schemas.microsoft.com/office/drawing/2014/main" id="{9D2ED8F4-D5E0-E118-59EE-CFD12777D101}"/>
                </a:ext>
              </a:extLst>
            </p:cNvPr>
            <p:cNvSpPr>
              <a:spLocks noChangeShapeType="1"/>
            </p:cNvSpPr>
            <p:nvPr/>
          </p:nvSpPr>
          <p:spPr bwMode="auto">
            <a:xfrm flipV="1">
              <a:off x="4464" y="1584"/>
              <a:ext cx="28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1" name="Line 96">
              <a:extLst>
                <a:ext uri="{FF2B5EF4-FFF2-40B4-BE49-F238E27FC236}">
                  <a16:creationId xmlns:a16="http://schemas.microsoft.com/office/drawing/2014/main" id="{5CA673B5-696E-38E5-1558-6F312DB42CFD}"/>
                </a:ext>
              </a:extLst>
            </p:cNvPr>
            <p:cNvSpPr>
              <a:spLocks noChangeShapeType="1"/>
            </p:cNvSpPr>
            <p:nvPr/>
          </p:nvSpPr>
          <p:spPr bwMode="auto">
            <a:xfrm flipV="1">
              <a:off x="3888" y="120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2" name="Line 97">
              <a:extLst>
                <a:ext uri="{FF2B5EF4-FFF2-40B4-BE49-F238E27FC236}">
                  <a16:creationId xmlns:a16="http://schemas.microsoft.com/office/drawing/2014/main" id="{B661D721-2B6A-BC14-8BE6-008440CAFB6B}"/>
                </a:ext>
              </a:extLst>
            </p:cNvPr>
            <p:cNvSpPr>
              <a:spLocks noChangeShapeType="1"/>
            </p:cNvSpPr>
            <p:nvPr/>
          </p:nvSpPr>
          <p:spPr bwMode="auto">
            <a:xfrm>
              <a:off x="3888" y="1584"/>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3" name="Line 98">
              <a:extLst>
                <a:ext uri="{FF2B5EF4-FFF2-40B4-BE49-F238E27FC236}">
                  <a16:creationId xmlns:a16="http://schemas.microsoft.com/office/drawing/2014/main" id="{D9A46C4E-051B-B953-91A6-E39D879A6F2C}"/>
                </a:ext>
              </a:extLst>
            </p:cNvPr>
            <p:cNvSpPr>
              <a:spLocks noChangeShapeType="1"/>
            </p:cNvSpPr>
            <p:nvPr/>
          </p:nvSpPr>
          <p:spPr bwMode="auto">
            <a:xfrm flipV="1">
              <a:off x="4752" y="120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4" name="Line 99">
              <a:extLst>
                <a:ext uri="{FF2B5EF4-FFF2-40B4-BE49-F238E27FC236}">
                  <a16:creationId xmlns:a16="http://schemas.microsoft.com/office/drawing/2014/main" id="{6E2F7ACD-CD11-2D17-575F-CD2BD4AC39DB}"/>
                </a:ext>
              </a:extLst>
            </p:cNvPr>
            <p:cNvSpPr>
              <a:spLocks noChangeShapeType="1"/>
            </p:cNvSpPr>
            <p:nvPr/>
          </p:nvSpPr>
          <p:spPr bwMode="auto">
            <a:xfrm>
              <a:off x="3888" y="1200"/>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5" name="Rectangle 100">
              <a:extLst>
                <a:ext uri="{FF2B5EF4-FFF2-40B4-BE49-F238E27FC236}">
                  <a16:creationId xmlns:a16="http://schemas.microsoft.com/office/drawing/2014/main" id="{4EC0580A-5E11-2EBA-33DC-312696A04967}"/>
                </a:ext>
              </a:extLst>
            </p:cNvPr>
            <p:cNvSpPr>
              <a:spLocks noChangeArrowheads="1"/>
            </p:cNvSpPr>
            <p:nvPr/>
          </p:nvSpPr>
          <p:spPr bwMode="auto">
            <a:xfrm>
              <a:off x="2736" y="3216"/>
              <a:ext cx="816" cy="432"/>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contourClr>
                <a:srgbClr val="00FF00"/>
              </a:contourClr>
            </a:sp3d>
          </p:spPr>
          <p:txBody>
            <a:bodyPr wrap="none" anchor="ctr">
              <a:flatTx/>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1286" name="Rectangle 101">
              <a:extLst>
                <a:ext uri="{FF2B5EF4-FFF2-40B4-BE49-F238E27FC236}">
                  <a16:creationId xmlns:a16="http://schemas.microsoft.com/office/drawing/2014/main" id="{2CA5522E-9AEB-AAF5-123B-52CE503C83B7}"/>
                </a:ext>
              </a:extLst>
            </p:cNvPr>
            <p:cNvSpPr>
              <a:spLocks noChangeArrowheads="1"/>
            </p:cNvSpPr>
            <p:nvPr/>
          </p:nvSpPr>
          <p:spPr bwMode="auto">
            <a:xfrm>
              <a:off x="4368" y="3168"/>
              <a:ext cx="912" cy="384"/>
            </a:xfrm>
            <a:prstGeom prst="rect">
              <a:avLst/>
            </a:prstGeom>
            <a:solidFill>
              <a:srgbClr val="00FF00"/>
            </a:solidFill>
            <a:ln w="9525">
              <a:miter lim="800000"/>
              <a:headEnd/>
              <a:tailEnd/>
            </a:ln>
            <a:scene3d>
              <a:camera prst="legacyObliqueBottomLeft"/>
              <a:lightRig rig="legacyFlat3" dir="t"/>
            </a:scene3d>
            <a:sp3d extrusionH="430200" prstMaterial="legacyMatte">
              <a:bevelT w="13500" h="13500" prst="angle"/>
              <a:bevelB w="13500" h="13500" prst="angle"/>
              <a:extrusionClr>
                <a:srgbClr val="00FF00"/>
              </a:extrusionClr>
              <a:contourClr>
                <a:srgbClr val="00FF00"/>
              </a:contourClr>
            </a:sp3d>
          </p:spPr>
          <p:txBody>
            <a:bodyPr wrap="none" anchor="ctr">
              <a:flatTx/>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1287" name="Rectangle 102">
              <a:extLst>
                <a:ext uri="{FF2B5EF4-FFF2-40B4-BE49-F238E27FC236}">
                  <a16:creationId xmlns:a16="http://schemas.microsoft.com/office/drawing/2014/main" id="{C555F104-8AE1-5E0A-6AC7-00B346656462}"/>
                </a:ext>
              </a:extLst>
            </p:cNvPr>
            <p:cNvSpPr>
              <a:spLocks noChangeArrowheads="1"/>
            </p:cNvSpPr>
            <p:nvPr/>
          </p:nvSpPr>
          <p:spPr bwMode="auto">
            <a:xfrm>
              <a:off x="2688" y="2640"/>
              <a:ext cx="864"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1288" name="Line 103">
              <a:extLst>
                <a:ext uri="{FF2B5EF4-FFF2-40B4-BE49-F238E27FC236}">
                  <a16:creationId xmlns:a16="http://schemas.microsoft.com/office/drawing/2014/main" id="{D3FE2845-4104-C3AA-7C38-EC17886BC5F8}"/>
                </a:ext>
              </a:extLst>
            </p:cNvPr>
            <p:cNvSpPr>
              <a:spLocks noChangeShapeType="1"/>
            </p:cNvSpPr>
            <p:nvPr/>
          </p:nvSpPr>
          <p:spPr bwMode="auto">
            <a:xfrm flipV="1">
              <a:off x="2688" y="2352"/>
              <a:ext cx="28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9" name="Line 104">
              <a:extLst>
                <a:ext uri="{FF2B5EF4-FFF2-40B4-BE49-F238E27FC236}">
                  <a16:creationId xmlns:a16="http://schemas.microsoft.com/office/drawing/2014/main" id="{B7A01462-9CB1-A220-DFD4-9B4A78DF7FC0}"/>
                </a:ext>
              </a:extLst>
            </p:cNvPr>
            <p:cNvSpPr>
              <a:spLocks noChangeShapeType="1"/>
            </p:cNvSpPr>
            <p:nvPr/>
          </p:nvSpPr>
          <p:spPr bwMode="auto">
            <a:xfrm flipV="1">
              <a:off x="3552" y="2352"/>
              <a:ext cx="28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0" name="Line 105">
              <a:extLst>
                <a:ext uri="{FF2B5EF4-FFF2-40B4-BE49-F238E27FC236}">
                  <a16:creationId xmlns:a16="http://schemas.microsoft.com/office/drawing/2014/main" id="{AAA023C4-A65A-62F4-4374-509B7F892CD0}"/>
                </a:ext>
              </a:extLst>
            </p:cNvPr>
            <p:cNvSpPr>
              <a:spLocks noChangeShapeType="1"/>
            </p:cNvSpPr>
            <p:nvPr/>
          </p:nvSpPr>
          <p:spPr bwMode="auto">
            <a:xfrm flipV="1">
              <a:off x="3552" y="2736"/>
              <a:ext cx="28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1" name="Line 106">
              <a:extLst>
                <a:ext uri="{FF2B5EF4-FFF2-40B4-BE49-F238E27FC236}">
                  <a16:creationId xmlns:a16="http://schemas.microsoft.com/office/drawing/2014/main" id="{E57BBB8A-7FE7-583E-B1AE-8D734A91971A}"/>
                </a:ext>
              </a:extLst>
            </p:cNvPr>
            <p:cNvSpPr>
              <a:spLocks noChangeShapeType="1"/>
            </p:cNvSpPr>
            <p:nvPr/>
          </p:nvSpPr>
          <p:spPr bwMode="auto">
            <a:xfrm flipV="1">
              <a:off x="3840" y="2352"/>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2" name="Line 107">
              <a:extLst>
                <a:ext uri="{FF2B5EF4-FFF2-40B4-BE49-F238E27FC236}">
                  <a16:creationId xmlns:a16="http://schemas.microsoft.com/office/drawing/2014/main" id="{C3129492-6D49-926C-8B66-7A2AEBC6FC16}"/>
                </a:ext>
              </a:extLst>
            </p:cNvPr>
            <p:cNvSpPr>
              <a:spLocks noChangeShapeType="1"/>
            </p:cNvSpPr>
            <p:nvPr/>
          </p:nvSpPr>
          <p:spPr bwMode="auto">
            <a:xfrm>
              <a:off x="2976" y="2352"/>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3" name="Line 108">
              <a:extLst>
                <a:ext uri="{FF2B5EF4-FFF2-40B4-BE49-F238E27FC236}">
                  <a16:creationId xmlns:a16="http://schemas.microsoft.com/office/drawing/2014/main" id="{A50FF29A-B281-1404-075E-504365F02E6A}"/>
                </a:ext>
              </a:extLst>
            </p:cNvPr>
            <p:cNvSpPr>
              <a:spLocks noChangeShapeType="1"/>
            </p:cNvSpPr>
            <p:nvPr/>
          </p:nvSpPr>
          <p:spPr bwMode="auto">
            <a:xfrm flipV="1">
              <a:off x="4080" y="2688"/>
              <a:ext cx="28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4" name="Line 109">
              <a:extLst>
                <a:ext uri="{FF2B5EF4-FFF2-40B4-BE49-F238E27FC236}">
                  <a16:creationId xmlns:a16="http://schemas.microsoft.com/office/drawing/2014/main" id="{C1504293-2A80-854A-9B0B-E8D5260F3F38}"/>
                </a:ext>
              </a:extLst>
            </p:cNvPr>
            <p:cNvSpPr>
              <a:spLocks noChangeShapeType="1"/>
            </p:cNvSpPr>
            <p:nvPr/>
          </p:nvSpPr>
          <p:spPr bwMode="auto">
            <a:xfrm flipV="1">
              <a:off x="4080" y="2304"/>
              <a:ext cx="28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5" name="Line 110">
              <a:extLst>
                <a:ext uri="{FF2B5EF4-FFF2-40B4-BE49-F238E27FC236}">
                  <a16:creationId xmlns:a16="http://schemas.microsoft.com/office/drawing/2014/main" id="{F4FB740C-824D-7C45-B643-F04A2E2103EE}"/>
                </a:ext>
              </a:extLst>
            </p:cNvPr>
            <p:cNvSpPr>
              <a:spLocks noChangeShapeType="1"/>
            </p:cNvSpPr>
            <p:nvPr/>
          </p:nvSpPr>
          <p:spPr bwMode="auto">
            <a:xfrm flipV="1">
              <a:off x="4944" y="2688"/>
              <a:ext cx="28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6" name="Line 111">
              <a:extLst>
                <a:ext uri="{FF2B5EF4-FFF2-40B4-BE49-F238E27FC236}">
                  <a16:creationId xmlns:a16="http://schemas.microsoft.com/office/drawing/2014/main" id="{87D99A88-3BE1-11D1-2456-8E38CD6BA939}"/>
                </a:ext>
              </a:extLst>
            </p:cNvPr>
            <p:cNvSpPr>
              <a:spLocks noChangeShapeType="1"/>
            </p:cNvSpPr>
            <p:nvPr/>
          </p:nvSpPr>
          <p:spPr bwMode="auto">
            <a:xfrm flipV="1">
              <a:off x="4368" y="2304"/>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7" name="Line 112">
              <a:extLst>
                <a:ext uri="{FF2B5EF4-FFF2-40B4-BE49-F238E27FC236}">
                  <a16:creationId xmlns:a16="http://schemas.microsoft.com/office/drawing/2014/main" id="{3CCD10D4-FAFC-35B1-321A-66339114BF3C}"/>
                </a:ext>
              </a:extLst>
            </p:cNvPr>
            <p:cNvSpPr>
              <a:spLocks noChangeShapeType="1"/>
            </p:cNvSpPr>
            <p:nvPr/>
          </p:nvSpPr>
          <p:spPr bwMode="auto">
            <a:xfrm>
              <a:off x="4368" y="2688"/>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8" name="Line 113">
              <a:extLst>
                <a:ext uri="{FF2B5EF4-FFF2-40B4-BE49-F238E27FC236}">
                  <a16:creationId xmlns:a16="http://schemas.microsoft.com/office/drawing/2014/main" id="{F8CB2112-939B-DB17-D4DD-F52890027266}"/>
                </a:ext>
              </a:extLst>
            </p:cNvPr>
            <p:cNvSpPr>
              <a:spLocks noChangeShapeType="1"/>
            </p:cNvSpPr>
            <p:nvPr/>
          </p:nvSpPr>
          <p:spPr bwMode="auto">
            <a:xfrm flipV="1">
              <a:off x="5232" y="2304"/>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9" name="Line 114">
              <a:extLst>
                <a:ext uri="{FF2B5EF4-FFF2-40B4-BE49-F238E27FC236}">
                  <a16:creationId xmlns:a16="http://schemas.microsoft.com/office/drawing/2014/main" id="{23605E6F-2DC0-6014-5102-72C625E1D775}"/>
                </a:ext>
              </a:extLst>
            </p:cNvPr>
            <p:cNvSpPr>
              <a:spLocks noChangeShapeType="1"/>
            </p:cNvSpPr>
            <p:nvPr/>
          </p:nvSpPr>
          <p:spPr bwMode="auto">
            <a:xfrm>
              <a:off x="4368" y="2304"/>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0" name="Line 115">
              <a:extLst>
                <a:ext uri="{FF2B5EF4-FFF2-40B4-BE49-F238E27FC236}">
                  <a16:creationId xmlns:a16="http://schemas.microsoft.com/office/drawing/2014/main" id="{03D615D5-40D6-E34A-4E47-AE1A2834FA46}"/>
                </a:ext>
              </a:extLst>
            </p:cNvPr>
            <p:cNvSpPr>
              <a:spLocks noChangeShapeType="1"/>
            </p:cNvSpPr>
            <p:nvPr/>
          </p:nvSpPr>
          <p:spPr bwMode="auto">
            <a:xfrm flipH="1">
              <a:off x="3408" y="1968"/>
              <a:ext cx="288"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01" name="Line 116">
              <a:extLst>
                <a:ext uri="{FF2B5EF4-FFF2-40B4-BE49-F238E27FC236}">
                  <a16:creationId xmlns:a16="http://schemas.microsoft.com/office/drawing/2014/main" id="{B4BB33FA-B731-F949-1490-0E4D654BF56D}"/>
                </a:ext>
              </a:extLst>
            </p:cNvPr>
            <p:cNvSpPr>
              <a:spLocks noChangeShapeType="1"/>
            </p:cNvSpPr>
            <p:nvPr/>
          </p:nvSpPr>
          <p:spPr bwMode="auto">
            <a:xfrm>
              <a:off x="4368" y="1920"/>
              <a:ext cx="336"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02" name="Line 117">
              <a:extLst>
                <a:ext uri="{FF2B5EF4-FFF2-40B4-BE49-F238E27FC236}">
                  <a16:creationId xmlns:a16="http://schemas.microsoft.com/office/drawing/2014/main" id="{D51D25B4-84CB-8C7C-56FD-6F310F9B5544}"/>
                </a:ext>
              </a:extLst>
            </p:cNvPr>
            <p:cNvSpPr>
              <a:spLocks noChangeShapeType="1"/>
            </p:cNvSpPr>
            <p:nvPr/>
          </p:nvSpPr>
          <p:spPr bwMode="auto">
            <a:xfrm>
              <a:off x="4080" y="2592"/>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3" name="Line 118">
              <a:extLst>
                <a:ext uri="{FF2B5EF4-FFF2-40B4-BE49-F238E27FC236}">
                  <a16:creationId xmlns:a16="http://schemas.microsoft.com/office/drawing/2014/main" id="{5C16D4C4-92D3-794F-91C8-1D6BD792B66D}"/>
                </a:ext>
              </a:extLst>
            </p:cNvPr>
            <p:cNvSpPr>
              <a:spLocks noChangeShapeType="1"/>
            </p:cNvSpPr>
            <p:nvPr/>
          </p:nvSpPr>
          <p:spPr bwMode="auto">
            <a:xfrm>
              <a:off x="4080" y="2976"/>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76162"/>
                                        </p:tgtEl>
                                        <p:attrNameLst>
                                          <p:attrName>style.visibility</p:attrName>
                                        </p:attrNameLst>
                                      </p:cBhvr>
                                      <p:to>
                                        <p:strVal val="visible"/>
                                      </p:to>
                                    </p:set>
                                    <p:animEffect transition="in" filter="wipe(left)">
                                      <p:cBhvr>
                                        <p:cTn id="7" dur="500"/>
                                        <p:tgtEl>
                                          <p:spTgt spid="476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4">
            <a:extLst>
              <a:ext uri="{FF2B5EF4-FFF2-40B4-BE49-F238E27FC236}">
                <a16:creationId xmlns:a16="http://schemas.microsoft.com/office/drawing/2014/main" id="{C5F5BD3A-CD90-3E0B-69E0-87BE7F41DE3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12291" name="灯片编号占位符 5">
            <a:extLst>
              <a:ext uri="{FF2B5EF4-FFF2-40B4-BE49-F238E27FC236}">
                <a16:creationId xmlns:a16="http://schemas.microsoft.com/office/drawing/2014/main" id="{FE7242E7-9E19-50C9-9692-A4562D30AD2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5CD4F66-212C-4A61-AD54-62E2DEC0A321}" type="slidenum">
              <a:rPr lang="en-US" altLang="zh-CN" sz="1400" b="0"/>
              <a:pPr>
                <a:spcBef>
                  <a:spcPct val="0"/>
                </a:spcBef>
                <a:buClrTx/>
                <a:buSzTx/>
                <a:buFontTx/>
                <a:buNone/>
              </a:pPr>
              <a:t>7</a:t>
            </a:fld>
            <a:endParaRPr lang="en-US" altLang="zh-CN" sz="1400" b="0"/>
          </a:p>
        </p:txBody>
      </p:sp>
      <p:sp>
        <p:nvSpPr>
          <p:cNvPr id="12292" name="Rectangle 3">
            <a:extLst>
              <a:ext uri="{FF2B5EF4-FFF2-40B4-BE49-F238E27FC236}">
                <a16:creationId xmlns:a16="http://schemas.microsoft.com/office/drawing/2014/main" id="{4E61AB38-F81D-2FEF-E1A2-56659DFDF74C}"/>
              </a:ext>
            </a:extLst>
          </p:cNvPr>
          <p:cNvSpPr>
            <a:spLocks noGrp="1" noRot="1" noChangeArrowheads="1"/>
          </p:cNvSpPr>
          <p:nvPr>
            <p:ph type="body" idx="1"/>
          </p:nvPr>
        </p:nvSpPr>
        <p:spPr>
          <a:xfrm>
            <a:off x="36513" y="908050"/>
            <a:ext cx="4679950" cy="935038"/>
          </a:xfrm>
        </p:spPr>
        <p:txBody>
          <a:bodyPr/>
          <a:lstStyle/>
          <a:p>
            <a:pPr lvl="1" eaLnBrk="1" hangingPunct="1">
              <a:lnSpc>
                <a:spcPct val="90000"/>
              </a:lnSpc>
              <a:buFont typeface="Wingdings" panose="05000000000000000000" pitchFamily="2" charset="2"/>
              <a:buNone/>
            </a:pPr>
            <a:endParaRPr lang="en-US" altLang="zh-CN" sz="2000" b="0"/>
          </a:p>
          <a:p>
            <a:pPr eaLnBrk="1" hangingPunct="1">
              <a:lnSpc>
                <a:spcPct val="90000"/>
              </a:lnSpc>
            </a:pPr>
            <a:r>
              <a:rPr lang="zh-CN" altLang="en-US" sz="2800"/>
              <a:t>表面模型</a:t>
            </a:r>
          </a:p>
        </p:txBody>
      </p:sp>
      <p:sp>
        <p:nvSpPr>
          <p:cNvPr id="12293" name="Rectangle 5">
            <a:extLst>
              <a:ext uri="{FF2B5EF4-FFF2-40B4-BE49-F238E27FC236}">
                <a16:creationId xmlns:a16="http://schemas.microsoft.com/office/drawing/2014/main" id="{95438A32-6749-EF1E-BDE9-63F2F7AE6A66}"/>
              </a:ext>
            </a:extLst>
          </p:cNvPr>
          <p:cNvSpPr>
            <a:spLocks noGrp="1" noRot="1" noChangeArrowheads="1"/>
          </p:cNvSpPr>
          <p:nvPr>
            <p:ph type="title"/>
          </p:nvPr>
        </p:nvSpPr>
        <p:spPr>
          <a:xfrm>
            <a:off x="301625" y="115888"/>
            <a:ext cx="8540750" cy="1143000"/>
          </a:xfrm>
          <a:noFill/>
        </p:spPr>
        <p:txBody>
          <a:bodyPr/>
          <a:lstStyle/>
          <a:p>
            <a:pPr eaLnBrk="1" hangingPunct="1"/>
            <a:r>
              <a:rPr lang="zh-CN" altLang="en-US"/>
              <a:t>三维实体的表示</a:t>
            </a:r>
            <a:r>
              <a:rPr lang="zh-CN" altLang="en-US" b="0"/>
              <a:t>（</a:t>
            </a:r>
            <a:r>
              <a:rPr lang="en-US" altLang="zh-CN" b="0"/>
              <a:t>7/7</a:t>
            </a:r>
            <a:r>
              <a:rPr lang="zh-CN" altLang="en-US" b="0"/>
              <a:t>）</a:t>
            </a:r>
          </a:p>
        </p:txBody>
      </p:sp>
      <p:sp>
        <p:nvSpPr>
          <p:cNvPr id="12294" name="Rectangle 7">
            <a:extLst>
              <a:ext uri="{FF2B5EF4-FFF2-40B4-BE49-F238E27FC236}">
                <a16:creationId xmlns:a16="http://schemas.microsoft.com/office/drawing/2014/main" id="{462999CA-9CA5-F58C-8DB7-1F9618535784}"/>
              </a:ext>
            </a:extLst>
          </p:cNvPr>
          <p:cNvSpPr>
            <a:spLocks noRot="1" noChangeArrowheads="1"/>
          </p:cNvSpPr>
          <p:nvPr/>
        </p:nvSpPr>
        <p:spPr bwMode="auto">
          <a:xfrm>
            <a:off x="1403350" y="1295400"/>
            <a:ext cx="26638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lvl="1" eaLnBrk="1" hangingPunct="1">
              <a:lnSpc>
                <a:spcPct val="90000"/>
              </a:lnSpc>
              <a:buFont typeface="Wingdings" panose="05000000000000000000" pitchFamily="2" charset="2"/>
              <a:buNone/>
            </a:pPr>
            <a:r>
              <a:rPr lang="en-US" altLang="zh-CN" sz="2400" b="0"/>
              <a:t>----</a:t>
            </a:r>
            <a:r>
              <a:rPr lang="zh-CN" altLang="en-US" sz="2400"/>
              <a:t>物体的皮肤</a:t>
            </a:r>
          </a:p>
        </p:txBody>
      </p:sp>
      <p:sp>
        <p:nvSpPr>
          <p:cNvPr id="477238" name="Rectangle 54">
            <a:extLst>
              <a:ext uri="{FF2B5EF4-FFF2-40B4-BE49-F238E27FC236}">
                <a16:creationId xmlns:a16="http://schemas.microsoft.com/office/drawing/2014/main" id="{01ABA840-F5F0-FA1B-B780-81A32477552B}"/>
              </a:ext>
            </a:extLst>
          </p:cNvPr>
          <p:cNvSpPr>
            <a:spLocks noRot="1" noChangeArrowheads="1"/>
          </p:cNvSpPr>
          <p:nvPr/>
        </p:nvSpPr>
        <p:spPr bwMode="auto">
          <a:xfrm>
            <a:off x="-36513" y="1511300"/>
            <a:ext cx="9217026" cy="242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lvl="1" eaLnBrk="1" hangingPunct="1">
              <a:lnSpc>
                <a:spcPct val="90000"/>
              </a:lnSpc>
              <a:buFont typeface="Wingdings" panose="05000000000000000000" pitchFamily="2" charset="2"/>
              <a:buNone/>
            </a:pPr>
            <a:endParaRPr lang="en-US" altLang="zh-CN" sz="2000" b="0"/>
          </a:p>
          <a:p>
            <a:pPr lvl="1" eaLnBrk="1" hangingPunct="1">
              <a:lnSpc>
                <a:spcPct val="90000"/>
              </a:lnSpc>
            </a:pPr>
            <a:r>
              <a:rPr kumimoji="1" lang="zh-CN" altLang="en-US" sz="2000"/>
              <a:t>用有向棱边围成的部分来定义形体表面，由面的集合来定义形体</a:t>
            </a:r>
            <a:endParaRPr lang="zh-CN" altLang="en-US" sz="2000"/>
          </a:p>
          <a:p>
            <a:pPr lvl="1" eaLnBrk="1" hangingPunct="1">
              <a:lnSpc>
                <a:spcPct val="90000"/>
              </a:lnSpc>
            </a:pPr>
            <a:r>
              <a:rPr lang="zh-CN" altLang="en-US" sz="2000"/>
              <a:t>形体与其表面一一对应，避免了二义性</a:t>
            </a:r>
          </a:p>
          <a:p>
            <a:pPr lvl="1" eaLnBrk="1" hangingPunct="1">
              <a:lnSpc>
                <a:spcPct val="90000"/>
              </a:lnSpc>
            </a:pPr>
            <a:r>
              <a:rPr lang="zh-CN" altLang="en-US" sz="2000"/>
              <a:t>能够满足真实感显示和数控加工等需求  </a:t>
            </a:r>
          </a:p>
          <a:p>
            <a:pPr lvl="1" eaLnBrk="1" hangingPunct="1">
              <a:lnSpc>
                <a:spcPct val="90000"/>
              </a:lnSpc>
            </a:pPr>
            <a:r>
              <a:rPr kumimoji="1" lang="zh-CN" altLang="en-US" sz="2000"/>
              <a:t>能够计算面积，表达物体的表面形状，</a:t>
            </a:r>
            <a:r>
              <a:rPr lang="zh-CN" altLang="en-US" sz="2000"/>
              <a:t>只有面的信息，形体信息不完整</a:t>
            </a:r>
          </a:p>
          <a:p>
            <a:pPr lvl="1" eaLnBrk="1" hangingPunct="1">
              <a:lnSpc>
                <a:spcPct val="90000"/>
              </a:lnSpc>
            </a:pPr>
            <a:r>
              <a:rPr kumimoji="1" lang="zh-CN" altLang="en-US" sz="2000"/>
              <a:t>进行剖切操作时，内部为空洞，</a:t>
            </a:r>
            <a:r>
              <a:rPr lang="zh-CN" altLang="en-US" sz="2000"/>
              <a:t>无法计算和分析物体的整体性质（如体积、重心等） ，限制了在工程分析方面的应用 </a:t>
            </a:r>
          </a:p>
          <a:p>
            <a:pPr lvl="2" eaLnBrk="1" hangingPunct="1">
              <a:lnSpc>
                <a:spcPct val="90000"/>
              </a:lnSpc>
            </a:pPr>
            <a:endParaRPr lang="en-US" altLang="zh-CN" sz="2000"/>
          </a:p>
        </p:txBody>
      </p:sp>
      <p:pic>
        <p:nvPicPr>
          <p:cNvPr id="12296" name="Picture 56">
            <a:extLst>
              <a:ext uri="{FF2B5EF4-FFF2-40B4-BE49-F238E27FC236}">
                <a16:creationId xmlns:a16="http://schemas.microsoft.com/office/drawing/2014/main" id="{DEEFF987-2A54-6B17-3A52-77206D86BE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3844925"/>
            <a:ext cx="8569325"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7" name="Picture 57" descr="72-3">
            <a:extLst>
              <a:ext uri="{FF2B5EF4-FFF2-40B4-BE49-F238E27FC236}">
                <a16:creationId xmlns:a16="http://schemas.microsoft.com/office/drawing/2014/main" id="{96A56534-EE04-56CB-6C7A-C54C0C782E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9210" t="7628" r="18745" b="31129"/>
          <a:stretch>
            <a:fillRect/>
          </a:stretch>
        </p:blipFill>
        <p:spPr bwMode="auto">
          <a:xfrm>
            <a:off x="323850" y="5018088"/>
            <a:ext cx="2116138" cy="183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8" name="Picture 58" descr="未定标题1">
            <a:extLst>
              <a:ext uri="{FF2B5EF4-FFF2-40B4-BE49-F238E27FC236}">
                <a16:creationId xmlns:a16="http://schemas.microsoft.com/office/drawing/2014/main" id="{FE3CC93B-0A97-5146-FED5-0DC5C431DE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788" y="5084763"/>
            <a:ext cx="2336800"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9" name="Picture 59" descr="未定标题1">
            <a:extLst>
              <a:ext uri="{FF2B5EF4-FFF2-40B4-BE49-F238E27FC236}">
                <a16:creationId xmlns:a16="http://schemas.microsoft.com/office/drawing/2014/main" id="{2B03A609-40FA-13B3-0755-CBC84BFC35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825" y="260350"/>
            <a:ext cx="2019300"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0" name="AutoShape 60">
            <a:extLst>
              <a:ext uri="{FF2B5EF4-FFF2-40B4-BE49-F238E27FC236}">
                <a16:creationId xmlns:a16="http://schemas.microsoft.com/office/drawing/2014/main" id="{D390D76F-C893-CE0F-3B36-1B26C90406D3}"/>
              </a:ext>
            </a:extLst>
          </p:cNvPr>
          <p:cNvSpPr>
            <a:spLocks noChangeArrowheads="1"/>
          </p:cNvSpPr>
          <p:nvPr/>
        </p:nvSpPr>
        <p:spPr bwMode="auto">
          <a:xfrm>
            <a:off x="2916238" y="5661025"/>
            <a:ext cx="3360737" cy="990600"/>
          </a:xfrm>
          <a:prstGeom prst="wedgeEllipseCallout">
            <a:avLst>
              <a:gd name="adj1" fmla="val 60250"/>
              <a:gd name="adj2" fmla="val -47278"/>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000" b="0">
                <a:latin typeface="Times New Roman" panose="02020603050405020304" pitchFamily="18" charset="0"/>
              </a:rPr>
              <a:t>在面模型上打孔，内部为“空洞”</a:t>
            </a:r>
          </a:p>
        </p:txBody>
      </p:sp>
      <p:pic>
        <p:nvPicPr>
          <p:cNvPr id="12301" name="Picture 61" descr="未定标题1">
            <a:extLst>
              <a:ext uri="{FF2B5EF4-FFF2-40B4-BE49-F238E27FC236}">
                <a16:creationId xmlns:a16="http://schemas.microsoft.com/office/drawing/2014/main" id="{39C14F03-DC54-307C-DBC3-2666229A12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4388" y="260350"/>
            <a:ext cx="182245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77238"/>
                                        </p:tgtEl>
                                        <p:attrNameLst>
                                          <p:attrName>style.visibility</p:attrName>
                                        </p:attrNameLst>
                                      </p:cBhvr>
                                      <p:to>
                                        <p:strVal val="visible"/>
                                      </p:to>
                                    </p:set>
                                    <p:animEffect transition="in" filter="wipe(left)">
                                      <p:cBhvr>
                                        <p:cTn id="7" dur="500"/>
                                        <p:tgtEl>
                                          <p:spTgt spid="477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23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4">
            <a:extLst>
              <a:ext uri="{FF2B5EF4-FFF2-40B4-BE49-F238E27FC236}">
                <a16:creationId xmlns:a16="http://schemas.microsoft.com/office/drawing/2014/main" id="{97A583F3-9F68-6770-34CC-23FDBBEB1A4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13315" name="灯片编号占位符 5">
            <a:extLst>
              <a:ext uri="{FF2B5EF4-FFF2-40B4-BE49-F238E27FC236}">
                <a16:creationId xmlns:a16="http://schemas.microsoft.com/office/drawing/2014/main" id="{EA2FDC08-D275-1BC9-F9DB-059C9A550B6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F597112-176E-40E0-AF3D-3B31CC15DB3B}" type="slidenum">
              <a:rPr lang="en-US" altLang="zh-CN" sz="1400" b="0"/>
              <a:pPr>
                <a:spcBef>
                  <a:spcPct val="0"/>
                </a:spcBef>
                <a:buClrTx/>
                <a:buSzTx/>
                <a:buFontTx/>
                <a:buNone/>
              </a:pPr>
              <a:t>8</a:t>
            </a:fld>
            <a:endParaRPr lang="en-US" altLang="zh-CN" sz="1400" b="0"/>
          </a:p>
        </p:txBody>
      </p:sp>
      <p:sp>
        <p:nvSpPr>
          <p:cNvPr id="13316" name="Rectangle 2">
            <a:extLst>
              <a:ext uri="{FF2B5EF4-FFF2-40B4-BE49-F238E27FC236}">
                <a16:creationId xmlns:a16="http://schemas.microsoft.com/office/drawing/2014/main" id="{EEF67DA8-6E54-87EA-AEF9-91965BE59B58}"/>
              </a:ext>
            </a:extLst>
          </p:cNvPr>
          <p:cNvSpPr>
            <a:spLocks noGrp="1" noRot="1" noChangeArrowheads="1"/>
          </p:cNvSpPr>
          <p:nvPr>
            <p:ph type="body" idx="1"/>
          </p:nvPr>
        </p:nvSpPr>
        <p:spPr>
          <a:xfrm>
            <a:off x="36513" y="981075"/>
            <a:ext cx="2232025" cy="935038"/>
          </a:xfrm>
        </p:spPr>
        <p:txBody>
          <a:bodyPr/>
          <a:lstStyle/>
          <a:p>
            <a:pPr lvl="1" eaLnBrk="1" hangingPunct="1">
              <a:lnSpc>
                <a:spcPct val="90000"/>
              </a:lnSpc>
              <a:buFont typeface="Wingdings" panose="05000000000000000000" pitchFamily="2" charset="2"/>
              <a:buNone/>
            </a:pPr>
            <a:endParaRPr lang="en-US" altLang="zh-CN" sz="2000" b="0"/>
          </a:p>
          <a:p>
            <a:pPr eaLnBrk="1" hangingPunct="1">
              <a:lnSpc>
                <a:spcPct val="90000"/>
              </a:lnSpc>
            </a:pPr>
            <a:r>
              <a:rPr lang="zh-CN" altLang="en-US" sz="2800"/>
              <a:t>实体模型</a:t>
            </a:r>
          </a:p>
          <a:p>
            <a:pPr lvl="1" eaLnBrk="1" hangingPunct="1">
              <a:lnSpc>
                <a:spcPct val="90000"/>
              </a:lnSpc>
              <a:buFont typeface="Wingdings" panose="05000000000000000000" pitchFamily="2" charset="2"/>
              <a:buNone/>
            </a:pPr>
            <a:endParaRPr lang="en-US" altLang="zh-CN" sz="2400" b="0"/>
          </a:p>
        </p:txBody>
      </p:sp>
      <p:sp>
        <p:nvSpPr>
          <p:cNvPr id="13317" name="Rectangle 4">
            <a:extLst>
              <a:ext uri="{FF2B5EF4-FFF2-40B4-BE49-F238E27FC236}">
                <a16:creationId xmlns:a16="http://schemas.microsoft.com/office/drawing/2014/main" id="{9B2E2CBB-BC84-FC80-02B6-31F38868A74B}"/>
              </a:ext>
            </a:extLst>
          </p:cNvPr>
          <p:cNvSpPr>
            <a:spLocks noGrp="1" noRot="1" noChangeArrowheads="1"/>
          </p:cNvSpPr>
          <p:nvPr>
            <p:ph type="title"/>
          </p:nvPr>
        </p:nvSpPr>
        <p:spPr>
          <a:xfrm>
            <a:off x="301625" y="115888"/>
            <a:ext cx="8540750" cy="1143000"/>
          </a:xfrm>
          <a:noFill/>
        </p:spPr>
        <p:txBody>
          <a:bodyPr/>
          <a:lstStyle/>
          <a:p>
            <a:pPr eaLnBrk="1" hangingPunct="1"/>
            <a:r>
              <a:rPr lang="zh-CN" altLang="en-US"/>
              <a:t>三维实体的表示</a:t>
            </a:r>
            <a:r>
              <a:rPr lang="zh-CN" altLang="en-US" b="0"/>
              <a:t>（</a:t>
            </a:r>
            <a:r>
              <a:rPr lang="en-US" altLang="zh-CN" b="0"/>
              <a:t>7/7</a:t>
            </a:r>
            <a:r>
              <a:rPr lang="zh-CN" altLang="en-US" b="0"/>
              <a:t>）</a:t>
            </a:r>
          </a:p>
        </p:txBody>
      </p:sp>
      <p:sp>
        <p:nvSpPr>
          <p:cNvPr id="610309" name="Rectangle 5">
            <a:extLst>
              <a:ext uri="{FF2B5EF4-FFF2-40B4-BE49-F238E27FC236}">
                <a16:creationId xmlns:a16="http://schemas.microsoft.com/office/drawing/2014/main" id="{C1013775-4B97-015E-3D47-126D7D5639C9}"/>
              </a:ext>
            </a:extLst>
          </p:cNvPr>
          <p:cNvSpPr>
            <a:spLocks noRot="1" noChangeArrowheads="1"/>
          </p:cNvSpPr>
          <p:nvPr/>
        </p:nvSpPr>
        <p:spPr bwMode="auto">
          <a:xfrm>
            <a:off x="1403350" y="1370013"/>
            <a:ext cx="446563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lvl="1" eaLnBrk="1" hangingPunct="1">
              <a:lnSpc>
                <a:spcPct val="90000"/>
              </a:lnSpc>
              <a:buFont typeface="Wingdings" panose="05000000000000000000" pitchFamily="2" charset="2"/>
              <a:buNone/>
            </a:pPr>
            <a:r>
              <a:rPr lang="en-US" altLang="zh-CN" sz="2400"/>
              <a:t>----”</a:t>
            </a:r>
            <a:r>
              <a:rPr lang="zh-CN" altLang="en-US" sz="2400"/>
              <a:t>有血有肉”的物体模型</a:t>
            </a:r>
          </a:p>
        </p:txBody>
      </p:sp>
      <p:sp>
        <p:nvSpPr>
          <p:cNvPr id="610310" name="Rectangle 6">
            <a:extLst>
              <a:ext uri="{FF2B5EF4-FFF2-40B4-BE49-F238E27FC236}">
                <a16:creationId xmlns:a16="http://schemas.microsoft.com/office/drawing/2014/main" id="{B19B7A0E-A979-7099-3E88-B16BEFD63FD0}"/>
              </a:ext>
            </a:extLst>
          </p:cNvPr>
          <p:cNvSpPr>
            <a:spLocks noRot="1" noChangeArrowheads="1"/>
          </p:cNvSpPr>
          <p:nvPr/>
        </p:nvSpPr>
        <p:spPr bwMode="auto">
          <a:xfrm>
            <a:off x="-36513" y="1511300"/>
            <a:ext cx="8353426" cy="177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lvl="1" eaLnBrk="1" hangingPunct="1">
              <a:lnSpc>
                <a:spcPct val="90000"/>
              </a:lnSpc>
              <a:buFont typeface="Wingdings" panose="05000000000000000000" pitchFamily="2" charset="2"/>
              <a:buNone/>
            </a:pPr>
            <a:endParaRPr lang="en-US" altLang="zh-CN" sz="2000" b="0"/>
          </a:p>
          <a:p>
            <a:pPr lvl="1" eaLnBrk="1" hangingPunct="1">
              <a:lnSpc>
                <a:spcPct val="90000"/>
              </a:lnSpc>
            </a:pPr>
            <a:r>
              <a:rPr lang="zh-CN" altLang="en-US" sz="2000"/>
              <a:t>主要是明确定义了表面的哪一侧存在实体，</a:t>
            </a:r>
            <a:r>
              <a:rPr kumimoji="1" lang="zh-CN" altLang="en-US" sz="2000"/>
              <a:t>在表面模型的基础上，使用表面的外法线矢量方向来指明实体存在的一侧，例如规定正向指向体外。</a:t>
            </a:r>
          </a:p>
          <a:p>
            <a:pPr lvl="1" eaLnBrk="1" hangingPunct="1">
              <a:lnSpc>
                <a:spcPct val="90000"/>
              </a:lnSpc>
            </a:pPr>
            <a:r>
              <a:rPr kumimoji="1" lang="zh-CN" altLang="en-US" sz="2000"/>
              <a:t>通常用有向棱边隐含地表示表面的外法线矢量方向</a:t>
            </a:r>
          </a:p>
          <a:p>
            <a:pPr lvl="1" eaLnBrk="1" hangingPunct="1">
              <a:lnSpc>
                <a:spcPct val="90000"/>
              </a:lnSpc>
            </a:pPr>
            <a:r>
              <a:rPr kumimoji="1" lang="zh-CN" altLang="en-US" sz="2000"/>
              <a:t>在定义表面时，有向棱边按右手法则取向，沿着闭合的棱边所得的方向与表面外法线矢量方向一致。</a:t>
            </a:r>
          </a:p>
          <a:p>
            <a:pPr lvl="1" eaLnBrk="1" hangingPunct="1">
              <a:lnSpc>
                <a:spcPct val="90000"/>
              </a:lnSpc>
            </a:pPr>
            <a:r>
              <a:rPr kumimoji="1" lang="zh-CN" altLang="en-US" sz="2000"/>
              <a:t>用此方法还可检查形体的拓扑一致性，拓朴合法的形体在相邻两个面的公共边界上，棱边的方向正好相反。</a:t>
            </a:r>
            <a:endParaRPr lang="zh-CN" altLang="en-US" sz="2000"/>
          </a:p>
          <a:p>
            <a:pPr lvl="1" eaLnBrk="1" hangingPunct="1">
              <a:lnSpc>
                <a:spcPct val="90000"/>
              </a:lnSpc>
            </a:pPr>
            <a:r>
              <a:rPr lang="zh-CN" altLang="en-US" sz="2000"/>
              <a:t>包含描述实体所需的较多信息，如几何信息、拓扑信息，表示完整而无歧义。实现所有的</a:t>
            </a:r>
            <a:r>
              <a:rPr lang="en-US" altLang="zh-CN" sz="2000"/>
              <a:t>CAD/CAM</a:t>
            </a:r>
            <a:r>
              <a:rPr lang="zh-CN" altLang="en-US" sz="2000"/>
              <a:t>任务，保证</a:t>
            </a:r>
            <a:r>
              <a:rPr lang="en-US" altLang="zh-CN" sz="2000"/>
              <a:t>CAD/CAM</a:t>
            </a:r>
            <a:r>
              <a:rPr lang="zh-CN" altLang="en-US" sz="2000"/>
              <a:t>的自动化 </a:t>
            </a:r>
          </a:p>
        </p:txBody>
      </p:sp>
      <p:pic>
        <p:nvPicPr>
          <p:cNvPr id="13320" name="Picture 11">
            <a:extLst>
              <a:ext uri="{FF2B5EF4-FFF2-40B4-BE49-F238E27FC236}">
                <a16:creationId xmlns:a16="http://schemas.microsoft.com/office/drawing/2014/main" id="{0A86A89C-0EE3-ABF8-2A46-333B1FEE74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00" y="4859338"/>
            <a:ext cx="2482850" cy="190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1" name="Picture 13" descr="74">
            <a:extLst>
              <a:ext uri="{FF2B5EF4-FFF2-40B4-BE49-F238E27FC236}">
                <a16:creationId xmlns:a16="http://schemas.microsoft.com/office/drawing/2014/main" id="{4654E768-2CA6-5876-CA6B-34CE4D0091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7933" t="5545" r="17473" b="31097"/>
          <a:stretch>
            <a:fillRect/>
          </a:stretch>
        </p:blipFill>
        <p:spPr bwMode="auto">
          <a:xfrm>
            <a:off x="6588125" y="4941888"/>
            <a:ext cx="2020888"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2" name="Picture 14" descr="未定标题1">
            <a:extLst>
              <a:ext uri="{FF2B5EF4-FFF2-40B4-BE49-F238E27FC236}">
                <a16:creationId xmlns:a16="http://schemas.microsoft.com/office/drawing/2014/main" id="{4CE5D2D7-0385-4DC2-191C-7842195F1D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5229225"/>
            <a:ext cx="1555750" cy="129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3" name="Picture 15" descr="未定标题1">
            <a:extLst>
              <a:ext uri="{FF2B5EF4-FFF2-40B4-BE49-F238E27FC236}">
                <a16:creationId xmlns:a16="http://schemas.microsoft.com/office/drawing/2014/main" id="{F5FB097A-4D45-5A19-6226-4B15B7A905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150" y="5300663"/>
            <a:ext cx="1489075"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10309"/>
                                        </p:tgtEl>
                                        <p:attrNameLst>
                                          <p:attrName>style.visibility</p:attrName>
                                        </p:attrNameLst>
                                      </p:cBhvr>
                                      <p:to>
                                        <p:strVal val="visible"/>
                                      </p:to>
                                    </p:set>
                                    <p:animEffect transition="in" filter="wipe(left)">
                                      <p:cBhvr>
                                        <p:cTn id="7" dur="500"/>
                                        <p:tgtEl>
                                          <p:spTgt spid="6103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10310"/>
                                        </p:tgtEl>
                                        <p:attrNameLst>
                                          <p:attrName>style.visibility</p:attrName>
                                        </p:attrNameLst>
                                      </p:cBhvr>
                                      <p:to>
                                        <p:strVal val="visible"/>
                                      </p:to>
                                    </p:set>
                                    <p:animEffect transition="in" filter="wipe(left)">
                                      <p:cBhvr>
                                        <p:cTn id="12" dur="500"/>
                                        <p:tgtEl>
                                          <p:spTgt spid="610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09" grpId="0"/>
      <p:bldP spid="6103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4">
            <a:extLst>
              <a:ext uri="{FF2B5EF4-FFF2-40B4-BE49-F238E27FC236}">
                <a16:creationId xmlns:a16="http://schemas.microsoft.com/office/drawing/2014/main" id="{C85C2915-9216-8095-84AA-611DF1EC6C4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000" b="0">
                <a:solidFill>
                  <a:schemeClr val="bg1"/>
                </a:solidFill>
              </a:rPr>
              <a:t>哈尔滨工业大学计算机学院  苏小红</a:t>
            </a:r>
          </a:p>
        </p:txBody>
      </p:sp>
      <p:sp>
        <p:nvSpPr>
          <p:cNvPr id="14339" name="灯片编号占位符 5">
            <a:extLst>
              <a:ext uri="{FF2B5EF4-FFF2-40B4-BE49-F238E27FC236}">
                <a16:creationId xmlns:a16="http://schemas.microsoft.com/office/drawing/2014/main" id="{81FB2019-7279-9FAD-5360-C03099DFAF4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286EB52-8EBD-4A3F-8A26-81C251473B3F}" type="slidenum">
              <a:rPr lang="en-US" altLang="zh-CN" sz="1400" b="0"/>
              <a:pPr>
                <a:spcBef>
                  <a:spcPct val="0"/>
                </a:spcBef>
                <a:buClrTx/>
                <a:buSzTx/>
                <a:buFontTx/>
                <a:buNone/>
              </a:pPr>
              <a:t>9</a:t>
            </a:fld>
            <a:endParaRPr lang="en-US" altLang="zh-CN" sz="1400" b="0"/>
          </a:p>
        </p:txBody>
      </p:sp>
      <p:sp>
        <p:nvSpPr>
          <p:cNvPr id="14340" name="Rectangle 2">
            <a:extLst>
              <a:ext uri="{FF2B5EF4-FFF2-40B4-BE49-F238E27FC236}">
                <a16:creationId xmlns:a16="http://schemas.microsoft.com/office/drawing/2014/main" id="{5340C049-51C0-6AB9-3F11-EA52FBC47EDF}"/>
              </a:ext>
            </a:extLst>
          </p:cNvPr>
          <p:cNvSpPr>
            <a:spLocks noGrp="1" noRot="1" noChangeArrowheads="1"/>
          </p:cNvSpPr>
          <p:nvPr>
            <p:ph type="title"/>
          </p:nvPr>
        </p:nvSpPr>
        <p:spPr/>
        <p:txBody>
          <a:bodyPr/>
          <a:lstStyle/>
          <a:p>
            <a:pPr eaLnBrk="1" hangingPunct="1"/>
            <a:r>
              <a:rPr lang="zh-CN" altLang="en-US"/>
              <a:t>三种表示模型的功能比较</a:t>
            </a:r>
          </a:p>
        </p:txBody>
      </p:sp>
      <p:pic>
        <p:nvPicPr>
          <p:cNvPr id="14342" name="Picture 4">
            <a:extLst>
              <a:ext uri="{FF2B5EF4-FFF2-40B4-BE49-F238E27FC236}">
                <a16:creationId xmlns:a16="http://schemas.microsoft.com/office/drawing/2014/main" id="{9E929A39-33CD-318E-0C16-60071DE32A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75" y="2133600"/>
            <a:ext cx="8713788" cy="392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砖雕艺术">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砖雕艺术">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砖雕艺术 1">
        <a:dk1>
          <a:srgbClr val="080808"/>
        </a:dk1>
        <a:lt1>
          <a:srgbClr val="FFFFFF"/>
        </a:lt1>
        <a:dk2>
          <a:srgbClr val="0039AC"/>
        </a:dk2>
        <a:lt2>
          <a:srgbClr val="C0C0C0"/>
        </a:lt2>
        <a:accent1>
          <a:srgbClr val="FFFF99"/>
        </a:accent1>
        <a:accent2>
          <a:srgbClr val="FFCC66"/>
        </a:accent2>
        <a:accent3>
          <a:srgbClr val="FFFFFF"/>
        </a:accent3>
        <a:accent4>
          <a:srgbClr val="060606"/>
        </a:accent4>
        <a:accent5>
          <a:srgbClr val="FFFFCA"/>
        </a:accent5>
        <a:accent6>
          <a:srgbClr val="E7B95C"/>
        </a:accent6>
        <a:hlink>
          <a:srgbClr val="0066FF"/>
        </a:hlink>
        <a:folHlink>
          <a:srgbClr val="CC3300"/>
        </a:folHlink>
      </a:clrScheme>
      <a:clrMap bg1="lt1" tx1="dk1" bg2="lt2" tx2="dk2" accent1="accent1" accent2="accent2" accent3="accent3" accent4="accent4" accent5="accent5" accent6="accent6" hlink="hlink" folHlink="folHlink"/>
    </a:extraClrScheme>
    <a:extraClrScheme>
      <a:clrScheme name="砖雕艺术 2">
        <a:dk1>
          <a:srgbClr val="333399"/>
        </a:dk1>
        <a:lt1>
          <a:srgbClr val="ADD3AF"/>
        </a:lt1>
        <a:dk2>
          <a:srgbClr val="D65700"/>
        </a:dk2>
        <a:lt2>
          <a:srgbClr val="B2B2B2"/>
        </a:lt2>
        <a:accent1>
          <a:srgbClr val="B8E9EE"/>
        </a:accent1>
        <a:accent2>
          <a:srgbClr val="FFCC00"/>
        </a:accent2>
        <a:accent3>
          <a:srgbClr val="D3E6D4"/>
        </a:accent3>
        <a:accent4>
          <a:srgbClr val="2A2A82"/>
        </a:accent4>
        <a:accent5>
          <a:srgbClr val="D8F2F5"/>
        </a:accent5>
        <a:accent6>
          <a:srgbClr val="E7B900"/>
        </a:accent6>
        <a:hlink>
          <a:srgbClr val="008080"/>
        </a:hlink>
        <a:folHlink>
          <a:srgbClr val="003366"/>
        </a:folHlink>
      </a:clrScheme>
      <a:clrMap bg1="lt1" tx1="dk1" bg2="lt2" tx2="dk2" accent1="accent1" accent2="accent2" accent3="accent3" accent4="accent4" accent5="accent5" accent6="accent6" hlink="hlink" folHlink="folHlink"/>
    </a:extraClrScheme>
    <a:extraClrScheme>
      <a:clrScheme name="砖雕艺术 3">
        <a:dk1>
          <a:srgbClr val="003BB2"/>
        </a:dk1>
        <a:lt1>
          <a:srgbClr val="CCFFCC"/>
        </a:lt1>
        <a:dk2>
          <a:srgbClr val="003366"/>
        </a:dk2>
        <a:lt2>
          <a:srgbClr val="C0C0C0"/>
        </a:lt2>
        <a:accent1>
          <a:srgbClr val="FFFFFF"/>
        </a:accent1>
        <a:accent2>
          <a:srgbClr val="009900"/>
        </a:accent2>
        <a:accent3>
          <a:srgbClr val="E2FFE2"/>
        </a:accent3>
        <a:accent4>
          <a:srgbClr val="003197"/>
        </a:accent4>
        <a:accent5>
          <a:srgbClr val="FFFFFF"/>
        </a:accent5>
        <a:accent6>
          <a:srgbClr val="008A00"/>
        </a:accent6>
        <a:hlink>
          <a:srgbClr val="333399"/>
        </a:hlink>
        <a:folHlink>
          <a:srgbClr val="E45C00"/>
        </a:folHlink>
      </a:clrScheme>
      <a:clrMap bg1="lt1" tx1="dk1" bg2="lt2" tx2="dk2" accent1="accent1" accent2="accent2" accent3="accent3" accent4="accent4" accent5="accent5" accent6="accent6" hlink="hlink" folHlink="folHlink"/>
    </a:extraClrScheme>
    <a:extraClrScheme>
      <a:clrScheme name="砖雕艺术 4">
        <a:dk1>
          <a:srgbClr val="0000CC"/>
        </a:dk1>
        <a:lt1>
          <a:srgbClr val="CCECFF"/>
        </a:lt1>
        <a:dk2>
          <a:srgbClr val="006666"/>
        </a:dk2>
        <a:lt2>
          <a:srgbClr val="C0C0C0"/>
        </a:lt2>
        <a:accent1>
          <a:srgbClr val="FFFF99"/>
        </a:accent1>
        <a:accent2>
          <a:srgbClr val="FFCCFF"/>
        </a:accent2>
        <a:accent3>
          <a:srgbClr val="E2F4FF"/>
        </a:accent3>
        <a:accent4>
          <a:srgbClr val="0000AE"/>
        </a:accent4>
        <a:accent5>
          <a:srgbClr val="FFFFCA"/>
        </a:accent5>
        <a:accent6>
          <a:srgbClr val="E7B9E7"/>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砖雕艺术 5">
        <a:dk1>
          <a:srgbClr val="000000"/>
        </a:dk1>
        <a:lt1>
          <a:srgbClr val="FFFFCC"/>
        </a:lt1>
        <a:dk2>
          <a:srgbClr val="5A5A86"/>
        </a:dk2>
        <a:lt2>
          <a:srgbClr val="C0C0C0"/>
        </a:lt2>
        <a:accent1>
          <a:srgbClr val="D5E9F7"/>
        </a:accent1>
        <a:accent2>
          <a:srgbClr val="FFCC00"/>
        </a:accent2>
        <a:accent3>
          <a:srgbClr val="FFFFE2"/>
        </a:accent3>
        <a:accent4>
          <a:srgbClr val="000000"/>
        </a:accent4>
        <a:accent5>
          <a:srgbClr val="E7F2FA"/>
        </a:accent5>
        <a:accent6>
          <a:srgbClr val="E7B900"/>
        </a:accent6>
        <a:hlink>
          <a:srgbClr val="CC3300"/>
        </a:hlink>
        <a:folHlink>
          <a:srgbClr val="007D7A"/>
        </a:folHlink>
      </a:clrScheme>
      <a:clrMap bg1="lt1" tx1="dk1" bg2="lt2" tx2="dk2" accent1="accent1" accent2="accent2" accent3="accent3" accent4="accent4" accent5="accent5" accent6="accent6" hlink="hlink" folHlink="folHlink"/>
    </a:extraClrScheme>
    <a:extraClrScheme>
      <a:clrScheme name="砖雕艺术 6">
        <a:dk1>
          <a:srgbClr val="006666"/>
        </a:dk1>
        <a:lt1>
          <a:srgbClr val="FFECD9"/>
        </a:lt1>
        <a:dk2>
          <a:srgbClr val="000099"/>
        </a:dk2>
        <a:lt2>
          <a:srgbClr val="B2B2B2"/>
        </a:lt2>
        <a:accent1>
          <a:srgbClr val="EAEAEA"/>
        </a:accent1>
        <a:accent2>
          <a:srgbClr val="FF6600"/>
        </a:accent2>
        <a:accent3>
          <a:srgbClr val="FFF4E9"/>
        </a:accent3>
        <a:accent4>
          <a:srgbClr val="005656"/>
        </a:accent4>
        <a:accent5>
          <a:srgbClr val="F3F3F3"/>
        </a:accent5>
        <a:accent6>
          <a:srgbClr val="E75C00"/>
        </a:accent6>
        <a:hlink>
          <a:srgbClr val="0066FF"/>
        </a:hlink>
        <a:folHlink>
          <a:srgbClr val="777777"/>
        </a:folHlink>
      </a:clrScheme>
      <a:clrMap bg1="lt1" tx1="dk1" bg2="lt2" tx2="dk2" accent1="accent1" accent2="accent2" accent3="accent3" accent4="accent4" accent5="accent5" accent6="accent6" hlink="hlink" folHlink="folHlink"/>
    </a:extraClrScheme>
    <a:extraClrScheme>
      <a:clrScheme name="砖雕艺术 7">
        <a:dk1>
          <a:srgbClr val="585884"/>
        </a:dk1>
        <a:lt1>
          <a:srgbClr val="DDDDDD"/>
        </a:lt1>
        <a:dk2>
          <a:srgbClr val="000000"/>
        </a:dk2>
        <a:lt2>
          <a:srgbClr val="969696"/>
        </a:lt2>
        <a:accent1>
          <a:srgbClr val="FFFFCC"/>
        </a:accent1>
        <a:accent2>
          <a:srgbClr val="99CC00"/>
        </a:accent2>
        <a:accent3>
          <a:srgbClr val="EBEBEB"/>
        </a:accent3>
        <a:accent4>
          <a:srgbClr val="4A4A70"/>
        </a:accent4>
        <a:accent5>
          <a:srgbClr val="FFFFE2"/>
        </a:accent5>
        <a:accent6>
          <a:srgbClr val="8AB900"/>
        </a:accent6>
        <a:hlink>
          <a:srgbClr val="FF3300"/>
        </a:hlink>
        <a:folHlink>
          <a:srgbClr val="6E3B8B"/>
        </a:folHlink>
      </a:clrScheme>
      <a:clrMap bg1="lt1" tx1="dk1" bg2="lt2" tx2="dk2" accent1="accent1" accent2="accent2" accent3="accent3" accent4="accent4" accent5="accent5" accent6="accent6" hlink="hlink" folHlink="folHlink"/>
    </a:extraClrScheme>
    <a:extraClrScheme>
      <a:clrScheme name="砖雕艺术 8">
        <a:dk1>
          <a:srgbClr val="333399"/>
        </a:dk1>
        <a:lt1>
          <a:srgbClr val="FFD9D9"/>
        </a:lt1>
        <a:dk2>
          <a:srgbClr val="00716E"/>
        </a:dk2>
        <a:lt2>
          <a:srgbClr val="C0C0C0"/>
        </a:lt2>
        <a:accent1>
          <a:srgbClr val="AED2BA"/>
        </a:accent1>
        <a:accent2>
          <a:srgbClr val="FF9933"/>
        </a:accent2>
        <a:accent3>
          <a:srgbClr val="FFE9E9"/>
        </a:accent3>
        <a:accent4>
          <a:srgbClr val="2A2A82"/>
        </a:accent4>
        <a:accent5>
          <a:srgbClr val="D3E5D9"/>
        </a:accent5>
        <a:accent6>
          <a:srgbClr val="E78A2D"/>
        </a:accent6>
        <a:hlink>
          <a:srgbClr val="CC3300"/>
        </a:hlink>
        <a:folHlink>
          <a:srgbClr val="0066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CDESIGNJ</Template>
  <TotalTime>7119</TotalTime>
  <Words>4177</Words>
  <Application>Microsoft Office PowerPoint</Application>
  <PresentationFormat>全屏显示(4:3)</PresentationFormat>
  <Paragraphs>714</Paragraphs>
  <Slides>55</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55</vt:i4>
      </vt:variant>
    </vt:vector>
  </HeadingPairs>
  <TitlesOfParts>
    <vt:vector size="66" baseType="lpstr">
      <vt:lpstr>Arial</vt:lpstr>
      <vt:lpstr>宋体</vt:lpstr>
      <vt:lpstr>Wingdings 2</vt:lpstr>
      <vt:lpstr>Wingdings</vt:lpstr>
      <vt:lpstr>Times New Roman</vt:lpstr>
      <vt:lpstr>黑体</vt:lpstr>
      <vt:lpstr>隶书</vt:lpstr>
      <vt:lpstr>砖雕艺术</vt:lpstr>
      <vt:lpstr>Microsoft 公式 3.0</vt:lpstr>
      <vt:lpstr>Microsoft Photo Editor 3.0 照片</vt:lpstr>
      <vt:lpstr>位图图像</vt:lpstr>
      <vt:lpstr>PowerPoint 演示文稿</vt:lpstr>
      <vt:lpstr>实体造型（Solid Modeling） </vt:lpstr>
      <vt:lpstr>三维实体的表示（1/7）</vt:lpstr>
      <vt:lpstr>三维实体的表示（2/7）</vt:lpstr>
      <vt:lpstr>三维实体的表示（3/7）</vt:lpstr>
      <vt:lpstr>三维实体的表示（6/7）</vt:lpstr>
      <vt:lpstr>三维实体的表示（7/7）</vt:lpstr>
      <vt:lpstr>三维实体的表示（7/7）</vt:lpstr>
      <vt:lpstr>三种表示模型的功能比较</vt:lpstr>
      <vt:lpstr>多面体模型（1/10）</vt:lpstr>
      <vt:lpstr>多面体模型（2/10）</vt:lpstr>
      <vt:lpstr>多面体模型（3/10）</vt:lpstr>
      <vt:lpstr>多面体模型（4/10）</vt:lpstr>
      <vt:lpstr>多面体模型（8/10）</vt:lpstr>
      <vt:lpstr>曲面模型（1/10） </vt:lpstr>
      <vt:lpstr>四面体网格模型</vt:lpstr>
      <vt:lpstr>描述实体的信息 </vt:lpstr>
      <vt:lpstr>实体的定义（1/14） </vt:lpstr>
      <vt:lpstr>实体的定义（2/14） </vt:lpstr>
      <vt:lpstr>实体的定义（3/14） </vt:lpstr>
      <vt:lpstr>实体的定义（3/14） </vt:lpstr>
      <vt:lpstr>实体的定义（3/14） </vt:lpstr>
      <vt:lpstr>实体的定义（3/14） </vt:lpstr>
      <vt:lpstr>实体的定义（8/14） </vt:lpstr>
      <vt:lpstr>实体的定义（4/14） </vt:lpstr>
      <vt:lpstr>实体的定义（4/14） </vt:lpstr>
      <vt:lpstr>实体的定义（4/14） </vt:lpstr>
      <vt:lpstr>实体的定义（4/14） </vt:lpstr>
      <vt:lpstr>欧拉公式与欧拉运算</vt:lpstr>
      <vt:lpstr>欧拉公式与欧拉运算</vt:lpstr>
      <vt:lpstr>实体的正则集合运算</vt:lpstr>
      <vt:lpstr>实体的正则集合运算</vt:lpstr>
      <vt:lpstr>正则集合运算</vt:lpstr>
      <vt:lpstr>正则集合运算</vt:lpstr>
      <vt:lpstr>正则集合运算</vt:lpstr>
      <vt:lpstr>正则集合运算</vt:lpstr>
      <vt:lpstr>正则集合运算</vt:lpstr>
      <vt:lpstr>正则集合运算</vt:lpstr>
      <vt:lpstr>数据模型——边界表示</vt:lpstr>
      <vt:lpstr>数据模型——边界表示</vt:lpstr>
      <vt:lpstr>数据模型——边界表示</vt:lpstr>
      <vt:lpstr>数据模型——边界表示</vt:lpstr>
      <vt:lpstr>数据模型——分解表示（1/5）</vt:lpstr>
      <vt:lpstr>数据模型——分解表示（2/5）</vt:lpstr>
      <vt:lpstr>数据模型——分解表示（3/5）</vt:lpstr>
      <vt:lpstr>数据模型——分解表示（4/5）</vt:lpstr>
      <vt:lpstr>数据模型——分解表示（5/5）</vt:lpstr>
      <vt:lpstr>数据模型——构造实体几何表示（1/5）</vt:lpstr>
      <vt:lpstr>数据模型——构造实体几何表示（3/5）</vt:lpstr>
      <vt:lpstr>数据模型——扫描表示(1/6)</vt:lpstr>
      <vt:lpstr>数据模型——扫描表示(2/6)</vt:lpstr>
      <vt:lpstr>数据模型——扫描表示(3/6)</vt:lpstr>
      <vt:lpstr>数据模型——扫描表示(4/6)</vt:lpstr>
      <vt:lpstr>数据模型——扫描表示(5/6)</vt:lpstr>
      <vt:lpstr>元球表示法</vt:lpstr>
    </vt:vector>
  </TitlesOfParts>
  <Company>CAD&amp;CG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三维实体造型2</dc:title>
  <dc:creator>苏小红</dc:creator>
  <cp:lastModifiedBy>葛 丝雨</cp:lastModifiedBy>
  <cp:revision>405</cp:revision>
  <dcterms:created xsi:type="dcterms:W3CDTF">2001-07-22T03:32:39Z</dcterms:created>
  <dcterms:modified xsi:type="dcterms:W3CDTF">2023-04-11T15:00:52Z</dcterms:modified>
</cp:coreProperties>
</file>