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1961" r:id="rId2"/>
    <p:sldId id="1962" r:id="rId3"/>
    <p:sldId id="1963" r:id="rId4"/>
    <p:sldId id="1964" r:id="rId5"/>
    <p:sldId id="2169" r:id="rId6"/>
    <p:sldId id="2170" r:id="rId7"/>
    <p:sldId id="2171" r:id="rId8"/>
    <p:sldId id="2174" r:id="rId9"/>
    <p:sldId id="1966" r:id="rId10"/>
    <p:sldId id="1967" r:id="rId11"/>
    <p:sldId id="1968" r:id="rId12"/>
    <p:sldId id="1969" r:id="rId13"/>
    <p:sldId id="1970" r:id="rId14"/>
    <p:sldId id="1971" r:id="rId15"/>
  </p:sldIdLst>
  <p:sldSz cx="12192000" cy="6858000"/>
  <p:notesSz cx="6797675"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9" autoAdjust="0"/>
    <p:restoredTop sz="95105" autoAdjust="0"/>
  </p:normalViewPr>
  <p:slideViewPr>
    <p:cSldViewPr snapToGrid="0">
      <p:cViewPr varScale="1">
        <p:scale>
          <a:sx n="114" d="100"/>
          <a:sy n="114" d="100"/>
        </p:scale>
        <p:origin x="-342" y="-4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1#3">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2">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9F1672A-4492-4674-B017-4439ECA258A5}" type="doc">
      <dgm:prSet loTypeId="urn:microsoft.com/office/officeart/2005/8/layout/hierarchy4" loCatId="hierarchy" qsTypeId="urn:microsoft.com/office/officeart/2005/8/quickstyle/simple1#3" qsCatId="simple" csTypeId="urn:microsoft.com/office/officeart/2005/8/colors/accent0_1#3" csCatId="mainScheme" phldr="1"/>
      <dgm:spPr/>
      <dgm:t>
        <a:bodyPr/>
        <a:lstStyle/>
        <a:p>
          <a:endParaRPr lang="en-US"/>
        </a:p>
      </dgm:t>
    </dgm:pt>
    <dgm:pt modelId="{CA0BE381-23AC-4E8D-BAEF-BE1FB850B96A}">
      <dgm:prSet custT="1"/>
      <dgm:spPr>
        <a:solidFill>
          <a:schemeClr val="accent3">
            <a:lumMod val="20000"/>
            <a:lumOff val="80000"/>
          </a:schemeClr>
        </a:solidFill>
      </dgm:spPr>
      <dgm:t>
        <a:bodyPr/>
        <a:lstStyle/>
        <a:p>
          <a:r>
            <a:rPr lang="en-US" sz="1600" b="1" dirty="0" err="1" smtClean="0"/>
            <a:t>IaaS</a:t>
          </a:r>
          <a:endParaRPr lang="en-US" sz="1600" b="1" dirty="0"/>
        </a:p>
      </dgm:t>
    </dgm:pt>
    <dgm:pt modelId="{90A0A818-398F-49BA-A531-5CE3B4E7ADDA}" type="parTrans" cxnId="{058557A7-FE63-4F6B-A136-6DD763FCD85E}">
      <dgm:prSet/>
      <dgm:spPr/>
      <dgm:t>
        <a:bodyPr/>
        <a:lstStyle/>
        <a:p>
          <a:endParaRPr lang="en-US" sz="1600"/>
        </a:p>
      </dgm:t>
    </dgm:pt>
    <dgm:pt modelId="{C80F2AC2-42E7-4D62-A8D1-257AC008DAF9}" type="sibTrans" cxnId="{058557A7-FE63-4F6B-A136-6DD763FCD85E}">
      <dgm:prSet/>
      <dgm:spPr/>
      <dgm:t>
        <a:bodyPr/>
        <a:lstStyle/>
        <a:p>
          <a:endParaRPr lang="en-US" sz="1600"/>
        </a:p>
      </dgm:t>
    </dgm:pt>
    <dgm:pt modelId="{6549724E-41F9-4303-B295-F366F631BDA6}">
      <dgm:prSet phldr="0" custT="1"/>
      <dgm:spPr>
        <a:solidFill>
          <a:schemeClr val="accent3">
            <a:lumMod val="20000"/>
            <a:lumOff val="80000"/>
          </a:schemeClr>
        </a:solidFill>
      </dgm:spPr>
      <dgm:t>
        <a:bodyPr vert="horz" wrap="square" anchor="t"/>
        <a:lstStyle/>
        <a:p>
          <a:pPr algn="ctr">
            <a:lnSpc>
              <a:spcPct val="100000"/>
            </a:lnSpc>
            <a:spcBef>
              <a:spcPct val="0"/>
            </a:spcBef>
            <a:spcAft>
              <a:spcPct val="35000"/>
            </a:spcAft>
          </a:pPr>
          <a:r>
            <a:rPr lang="en-US" sz="1600" b="1" dirty="0" smtClean="0"/>
            <a:t>Benefits</a:t>
          </a:r>
        </a:p>
        <a:p>
          <a:pPr algn="l">
            <a:lnSpc>
              <a:spcPct val="100000"/>
            </a:lnSpc>
            <a:spcBef>
              <a:spcPct val="0"/>
            </a:spcBef>
            <a:spcAft>
              <a:spcPct val="35000"/>
            </a:spcAft>
          </a:pPr>
          <a:r>
            <a:rPr lang="en-US" sz="1400" b="0" dirty="0" smtClean="0"/>
            <a:t>- Shift focus from IT management to core activities</a:t>
          </a:r>
        </a:p>
        <a:p>
          <a:pPr algn="l">
            <a:lnSpc>
              <a:spcPct val="100000"/>
            </a:lnSpc>
            <a:spcBef>
              <a:spcPct val="0"/>
            </a:spcBef>
            <a:spcAft>
              <a:spcPct val="35000"/>
            </a:spcAft>
          </a:pPr>
          <a:r>
            <a:rPr lang="en-US" sz="1400" dirty="0" smtClean="0"/>
            <a:t>- No IT infrastructure management costs</a:t>
          </a:r>
        </a:p>
        <a:p>
          <a:pPr algn="l">
            <a:lnSpc>
              <a:spcPct val="100000"/>
            </a:lnSpc>
            <a:spcBef>
              <a:spcPct val="0"/>
            </a:spcBef>
            <a:spcAft>
              <a:spcPct val="35000"/>
            </a:spcAft>
          </a:pPr>
          <a:r>
            <a:rPr lang="en-US" sz="1400" dirty="0" smtClean="0"/>
            <a:t>- Pay-per-use/pay-per-go pricing</a:t>
          </a:r>
        </a:p>
        <a:p>
          <a:pPr algn="l">
            <a:lnSpc>
              <a:spcPct val="100000"/>
            </a:lnSpc>
            <a:spcBef>
              <a:spcPct val="0"/>
            </a:spcBef>
            <a:spcAft>
              <a:spcPct val="35000"/>
            </a:spcAft>
          </a:pPr>
          <a:r>
            <a:rPr lang="en-US" sz="1400" dirty="0" smtClean="0"/>
            <a:t>- Guaranteed performance</a:t>
          </a:r>
        </a:p>
        <a:p>
          <a:pPr algn="l">
            <a:lnSpc>
              <a:spcPct val="100000"/>
            </a:lnSpc>
            <a:spcBef>
              <a:spcPct val="0"/>
            </a:spcBef>
            <a:spcAft>
              <a:spcPct val="35000"/>
            </a:spcAft>
          </a:pPr>
          <a:r>
            <a:rPr lang="en-US" sz="1400" dirty="0" smtClean="0"/>
            <a:t>- Dynamic scaling</a:t>
          </a:r>
        </a:p>
        <a:p>
          <a:pPr algn="l">
            <a:lnSpc>
              <a:spcPct val="100000"/>
            </a:lnSpc>
            <a:spcBef>
              <a:spcPct val="0"/>
            </a:spcBef>
            <a:spcAft>
              <a:spcPct val="35000"/>
            </a:spcAft>
          </a:pPr>
          <a:r>
            <a:rPr lang="en-US" sz="1400" dirty="0" smtClean="0"/>
            <a:t>- Secure access</a:t>
          </a:r>
        </a:p>
        <a:p>
          <a:pPr algn="l">
            <a:lnSpc>
              <a:spcPct val="100000"/>
            </a:lnSpc>
            <a:spcBef>
              <a:spcPct val="0"/>
            </a:spcBef>
            <a:spcAft>
              <a:spcPct val="35000"/>
            </a:spcAft>
          </a:pPr>
          <a:r>
            <a:rPr lang="en-US" sz="1400" dirty="0" smtClean="0"/>
            <a:t>- Enterprise grade infrastructure</a:t>
          </a:r>
        </a:p>
        <a:p>
          <a:pPr algn="l">
            <a:lnSpc>
              <a:spcPct val="100000"/>
            </a:lnSpc>
            <a:spcBef>
              <a:spcPct val="0"/>
            </a:spcBef>
            <a:spcAft>
              <a:spcPct val="35000"/>
            </a:spcAft>
          </a:pPr>
          <a:r>
            <a:rPr lang="en-US" sz="1400" dirty="0" smtClean="0"/>
            <a:t>- Green IT adoption</a:t>
          </a:r>
        </a:p>
      </dgm:t>
    </dgm:pt>
    <dgm:pt modelId="{B48132C9-03D5-4D6A-98B0-2785DCCDB568}" type="parTrans" cxnId="{EF8E24A5-C29A-409F-AAC3-452E027EEDAE}">
      <dgm:prSet/>
      <dgm:spPr/>
      <dgm:t>
        <a:bodyPr/>
        <a:lstStyle/>
        <a:p>
          <a:endParaRPr lang="en-US" sz="1600"/>
        </a:p>
      </dgm:t>
    </dgm:pt>
    <dgm:pt modelId="{B91C31F0-CA87-4482-9521-953CD517E299}" type="sibTrans" cxnId="{EF8E24A5-C29A-409F-AAC3-452E027EEDAE}">
      <dgm:prSet/>
      <dgm:spPr/>
      <dgm:t>
        <a:bodyPr/>
        <a:lstStyle/>
        <a:p>
          <a:endParaRPr lang="en-US" sz="1600"/>
        </a:p>
      </dgm:t>
    </dgm:pt>
    <dgm:pt modelId="{5E890040-C2F3-4DFB-A355-9EB37C4EAD3D}">
      <dgm:prSet custT="1"/>
      <dgm:spPr>
        <a:solidFill>
          <a:schemeClr val="accent3">
            <a:lumMod val="20000"/>
            <a:lumOff val="80000"/>
          </a:schemeClr>
        </a:solidFill>
      </dgm:spPr>
      <dgm:t>
        <a:bodyPr anchor="t"/>
        <a:lstStyle/>
        <a:p>
          <a:pPr algn="ctr"/>
          <a:r>
            <a:rPr lang="en-US" sz="1600" b="1" dirty="0" smtClean="0"/>
            <a:t>Characteristics</a:t>
          </a:r>
        </a:p>
        <a:p>
          <a:pPr algn="l"/>
          <a:r>
            <a:rPr lang="en-US" sz="1600" dirty="0" smtClean="0"/>
            <a:t>- Multi-tenancy</a:t>
          </a:r>
        </a:p>
        <a:p>
          <a:pPr algn="l"/>
          <a:r>
            <a:rPr lang="en-US" sz="1600" dirty="0" smtClean="0"/>
            <a:t>- Virtualized hardware</a:t>
          </a:r>
        </a:p>
        <a:p>
          <a:pPr algn="l"/>
          <a:r>
            <a:rPr lang="en-US" sz="1600" dirty="0" smtClean="0"/>
            <a:t>- Management &amp; monitoring tools</a:t>
          </a:r>
        </a:p>
        <a:p>
          <a:pPr algn="l"/>
          <a:r>
            <a:rPr lang="en-US" sz="1600" dirty="0" smtClean="0"/>
            <a:t>- Disaster recovery</a:t>
          </a:r>
        </a:p>
        <a:p>
          <a:pPr algn="l"/>
          <a:endParaRPr lang="en-US" sz="1600" dirty="0" smtClean="0"/>
        </a:p>
        <a:p>
          <a:pPr algn="l"/>
          <a:endParaRPr lang="en-US" sz="1600" dirty="0" smtClean="0"/>
        </a:p>
      </dgm:t>
    </dgm:pt>
    <dgm:pt modelId="{D90D7E6D-457F-484E-9F70-F87F36A30446}" type="parTrans" cxnId="{F830B658-C037-466E-A0F4-A6625369D929}">
      <dgm:prSet/>
      <dgm:spPr/>
      <dgm:t>
        <a:bodyPr/>
        <a:lstStyle/>
        <a:p>
          <a:endParaRPr lang="en-US" sz="1600"/>
        </a:p>
      </dgm:t>
    </dgm:pt>
    <dgm:pt modelId="{D5E3F193-DFEF-416E-936C-48EEB4A4DB85}" type="sibTrans" cxnId="{F830B658-C037-466E-A0F4-A6625369D929}">
      <dgm:prSet/>
      <dgm:spPr/>
      <dgm:t>
        <a:bodyPr/>
        <a:lstStyle/>
        <a:p>
          <a:endParaRPr lang="en-US" sz="1600"/>
        </a:p>
      </dgm:t>
    </dgm:pt>
    <dgm:pt modelId="{9EE3B2B4-F0F6-4C90-ADA8-CA8E1F8C31B8}">
      <dgm:prSet custT="1"/>
      <dgm:spPr>
        <a:solidFill>
          <a:srgbClr val="FFFF00"/>
        </a:solidFill>
      </dgm:spPr>
      <dgm:t>
        <a:bodyPr anchor="t"/>
        <a:lstStyle/>
        <a:p>
          <a:pPr algn="ctr"/>
          <a:r>
            <a:rPr lang="en-US" sz="1600" b="1" dirty="0" smtClean="0"/>
            <a:t>Adoption</a:t>
          </a:r>
        </a:p>
        <a:p>
          <a:pPr algn="l"/>
          <a:r>
            <a:rPr lang="en-US" sz="1600" dirty="0" smtClean="0"/>
            <a:t>- Individual users: Low</a:t>
          </a:r>
          <a:br>
            <a:rPr lang="en-US" sz="1600" dirty="0" smtClean="0"/>
          </a:br>
          <a:r>
            <a:rPr lang="en-US" sz="1600" dirty="0" smtClean="0"/>
            <a:t>- Small &amp; medium enterprises: Medium</a:t>
          </a:r>
          <a:br>
            <a:rPr lang="en-US" sz="1600" dirty="0" smtClean="0"/>
          </a:br>
          <a:r>
            <a:rPr lang="en-US" sz="1600" dirty="0" smtClean="0"/>
            <a:t>- Large organizations: High</a:t>
          </a:r>
        </a:p>
        <a:p>
          <a:pPr algn="l"/>
          <a:r>
            <a:rPr lang="en-US" sz="1600" dirty="0" smtClean="0"/>
            <a:t>- Government: High</a:t>
          </a:r>
          <a:endParaRPr lang="en-US" sz="1600" dirty="0"/>
        </a:p>
      </dgm:t>
    </dgm:pt>
    <dgm:pt modelId="{8B1B2876-4641-478E-8A83-D845D0EFF855}" type="parTrans" cxnId="{19B47A3C-F2F7-409B-8C50-13CF99F6522E}">
      <dgm:prSet/>
      <dgm:spPr/>
      <dgm:t>
        <a:bodyPr/>
        <a:lstStyle/>
        <a:p>
          <a:endParaRPr lang="en-US" sz="1600"/>
        </a:p>
      </dgm:t>
    </dgm:pt>
    <dgm:pt modelId="{0DF6AF62-3765-4F28-BD23-23092778CD20}" type="sibTrans" cxnId="{19B47A3C-F2F7-409B-8C50-13CF99F6522E}">
      <dgm:prSet/>
      <dgm:spPr/>
      <dgm:t>
        <a:bodyPr/>
        <a:lstStyle/>
        <a:p>
          <a:endParaRPr lang="en-US" sz="1600"/>
        </a:p>
      </dgm:t>
    </dgm:pt>
    <dgm:pt modelId="{8DC9079D-74EA-4D64-914A-A555A7604313}">
      <dgm:prSet phldr="0" custT="1"/>
      <dgm:spPr>
        <a:solidFill>
          <a:schemeClr val="accent3">
            <a:lumMod val="20000"/>
            <a:lumOff val="80000"/>
          </a:schemeClr>
        </a:solidFill>
      </dgm:spPr>
      <dgm:t>
        <a:bodyPr vert="horz" wrap="square" anchor="t"/>
        <a:lstStyle/>
        <a:p>
          <a:pPr algn="ctr">
            <a:lnSpc>
              <a:spcPct val="100000"/>
            </a:lnSpc>
            <a:spcBef>
              <a:spcPct val="0"/>
            </a:spcBef>
            <a:spcAft>
              <a:spcPct val="35000"/>
            </a:spcAft>
          </a:pPr>
          <a:r>
            <a:rPr lang="en-US" sz="1600" b="1" dirty="0" smtClean="0"/>
            <a:t>Examples</a:t>
          </a:r>
        </a:p>
        <a:p>
          <a:pPr algn="l">
            <a:lnSpc>
              <a:spcPct val="100000"/>
            </a:lnSpc>
            <a:spcBef>
              <a:spcPct val="0"/>
            </a:spcBef>
            <a:spcAft>
              <a:spcPct val="35000"/>
            </a:spcAft>
          </a:pPr>
          <a:r>
            <a:rPr lang="en-US" sz="1400" b="0" dirty="0" smtClean="0"/>
            <a:t>- Amazon Elastic Compute Cloud (EC2)</a:t>
          </a:r>
        </a:p>
        <a:p>
          <a:pPr algn="l">
            <a:lnSpc>
              <a:spcPct val="100000"/>
            </a:lnSpc>
            <a:spcBef>
              <a:spcPct val="0"/>
            </a:spcBef>
            <a:spcAft>
              <a:spcPct val="35000"/>
            </a:spcAft>
          </a:pPr>
          <a:r>
            <a:rPr lang="en-US" sz="1400" b="0" dirty="0" smtClean="0"/>
            <a:t>- </a:t>
          </a:r>
          <a:r>
            <a:rPr lang="en-US" sz="1400" b="0" dirty="0" err="1" smtClean="0"/>
            <a:t>RackSpace</a:t>
          </a:r>
          <a:r>
            <a:rPr lang="en-US" sz="1400" b="0" dirty="0" smtClean="0"/>
            <a:t> </a:t>
          </a:r>
        </a:p>
        <a:p>
          <a:pPr algn="l">
            <a:lnSpc>
              <a:spcPct val="100000"/>
            </a:lnSpc>
            <a:spcBef>
              <a:spcPct val="0"/>
            </a:spcBef>
            <a:spcAft>
              <a:spcPct val="35000"/>
            </a:spcAft>
          </a:pPr>
          <a:r>
            <a:rPr lang="en-US" sz="1400" b="0" dirty="0" smtClean="0"/>
            <a:t>- </a:t>
          </a:r>
          <a:r>
            <a:rPr lang="en-US" sz="1400" b="0" dirty="0" err="1" smtClean="0"/>
            <a:t>GoGrid</a:t>
          </a:r>
          <a:endParaRPr lang="en-US" sz="1400" b="0" dirty="0" smtClean="0"/>
        </a:p>
        <a:p>
          <a:pPr algn="l">
            <a:lnSpc>
              <a:spcPct val="100000"/>
            </a:lnSpc>
            <a:spcBef>
              <a:spcPct val="0"/>
            </a:spcBef>
            <a:spcAft>
              <a:spcPct val="35000"/>
            </a:spcAft>
          </a:pPr>
          <a:r>
            <a:rPr lang="en-US" sz="1400" b="0" dirty="0" smtClean="0"/>
            <a:t>- Eucalyptus</a:t>
          </a:r>
        </a:p>
        <a:p>
          <a:pPr algn="l">
            <a:lnSpc>
              <a:spcPct val="100000"/>
            </a:lnSpc>
            <a:spcBef>
              <a:spcPct val="0"/>
            </a:spcBef>
            <a:spcAft>
              <a:spcPct val="35000"/>
            </a:spcAft>
          </a:pPr>
          <a:r>
            <a:rPr lang="en-US" sz="1400" b="0" dirty="0" smtClean="0"/>
            <a:t>- </a:t>
          </a:r>
          <a:r>
            <a:rPr lang="en-US" sz="1400" b="0" dirty="0" err="1" smtClean="0"/>
            <a:t>Joyent</a:t>
          </a:r>
          <a:endParaRPr lang="en-US" sz="1400" b="0" dirty="0" smtClean="0"/>
        </a:p>
        <a:p>
          <a:pPr algn="l">
            <a:lnSpc>
              <a:spcPct val="100000"/>
            </a:lnSpc>
            <a:spcBef>
              <a:spcPct val="0"/>
            </a:spcBef>
            <a:spcAft>
              <a:spcPct val="35000"/>
            </a:spcAft>
          </a:pPr>
          <a:r>
            <a:rPr lang="en-US" sz="1400" b="0" dirty="0" smtClean="0"/>
            <a:t>- </a:t>
          </a:r>
          <a:r>
            <a:rPr lang="en-US" sz="1400" b="0" dirty="0" err="1" smtClean="0"/>
            <a:t>Terremark</a:t>
          </a:r>
          <a:endParaRPr lang="en-US" sz="1400" b="0" dirty="0" smtClean="0"/>
        </a:p>
        <a:p>
          <a:pPr algn="l">
            <a:lnSpc>
              <a:spcPct val="100000"/>
            </a:lnSpc>
            <a:spcBef>
              <a:spcPct val="0"/>
            </a:spcBef>
            <a:spcAft>
              <a:spcPct val="35000"/>
            </a:spcAft>
          </a:pPr>
          <a:r>
            <a:rPr lang="en-US" sz="1400" b="0" dirty="0" smtClean="0"/>
            <a:t>- </a:t>
          </a:r>
          <a:r>
            <a:rPr lang="en-US" sz="1400" b="0" dirty="0" err="1" smtClean="0"/>
            <a:t>OpSource</a:t>
          </a:r>
          <a:endParaRPr lang="en-US" sz="1400" b="0" dirty="0" smtClean="0"/>
        </a:p>
        <a:p>
          <a:pPr algn="l">
            <a:lnSpc>
              <a:spcPct val="100000"/>
            </a:lnSpc>
            <a:spcBef>
              <a:spcPct val="0"/>
            </a:spcBef>
            <a:spcAft>
              <a:spcPct val="35000"/>
            </a:spcAft>
          </a:pPr>
          <a:r>
            <a:rPr lang="en-US" sz="1400" b="0" dirty="0" smtClean="0"/>
            <a:t>- </a:t>
          </a:r>
          <a:r>
            <a:rPr lang="en-US" sz="1400" b="0" dirty="0" err="1" smtClean="0"/>
            <a:t>Savvis</a:t>
          </a:r>
          <a:endParaRPr lang="en-US" sz="1400" b="0" dirty="0" smtClean="0"/>
        </a:p>
        <a:p>
          <a:pPr algn="l">
            <a:lnSpc>
              <a:spcPct val="100000"/>
            </a:lnSpc>
            <a:spcBef>
              <a:spcPct val="0"/>
            </a:spcBef>
            <a:spcAft>
              <a:spcPct val="35000"/>
            </a:spcAft>
          </a:pPr>
          <a:r>
            <a:rPr lang="en-US" sz="1400" b="0" dirty="0" smtClean="0"/>
            <a:t>- </a:t>
          </a:r>
          <a:r>
            <a:rPr lang="en-US" sz="1400" b="0" dirty="0" err="1" smtClean="0"/>
            <a:t>Nimbula</a:t>
          </a:r>
          <a:endParaRPr lang="en-US" sz="1400" b="0" dirty="0" smtClean="0"/>
        </a:p>
        <a:p>
          <a:pPr algn="l">
            <a:lnSpc>
              <a:spcPct val="100000"/>
            </a:lnSpc>
            <a:spcBef>
              <a:spcPct val="0"/>
            </a:spcBef>
            <a:spcAft>
              <a:spcPct val="35000"/>
            </a:spcAft>
          </a:pPr>
          <a:r>
            <a:rPr lang="en-US" sz="1400" b="0" dirty="0" smtClean="0"/>
            <a:t>- </a:t>
          </a:r>
          <a:r>
            <a:rPr lang="en-US" sz="1400" b="0" dirty="0" err="1" smtClean="0"/>
            <a:t>Enamoly</a:t>
          </a:r>
          <a:endParaRPr lang="en-US" sz="1600" b="0" dirty="0" smtClean="0"/>
        </a:p>
        <a:p>
          <a:pPr algn="l">
            <a:lnSpc>
              <a:spcPct val="100000"/>
            </a:lnSpc>
            <a:spcBef>
              <a:spcPct val="0"/>
            </a:spcBef>
            <a:spcAft>
              <a:spcPct val="35000"/>
            </a:spcAft>
          </a:pPr>
          <a:endParaRPr lang="en-US" sz="1600" b="0" dirty="0" smtClean="0"/>
        </a:p>
        <a:p>
          <a:pPr algn="l">
            <a:lnSpc>
              <a:spcPct val="100000"/>
            </a:lnSpc>
            <a:spcBef>
              <a:spcPct val="0"/>
            </a:spcBef>
            <a:spcAft>
              <a:spcPct val="35000"/>
            </a:spcAft>
          </a:pPr>
          <a:endParaRPr lang="en-US" sz="1600" b="0" dirty="0"/>
        </a:p>
      </dgm:t>
    </dgm:pt>
    <dgm:pt modelId="{EF3871ED-8F41-4B4F-9FC6-696CD253D856}" type="parTrans" cxnId="{C4589576-F03F-42FC-AAEC-81B06CC594D4}">
      <dgm:prSet/>
      <dgm:spPr/>
      <dgm:t>
        <a:bodyPr/>
        <a:lstStyle/>
        <a:p>
          <a:endParaRPr lang="en-US" sz="1600"/>
        </a:p>
      </dgm:t>
    </dgm:pt>
    <dgm:pt modelId="{11493CC2-82F9-4A88-BD84-E7CAF1A0DB65}" type="sibTrans" cxnId="{C4589576-F03F-42FC-AAEC-81B06CC594D4}">
      <dgm:prSet/>
      <dgm:spPr/>
      <dgm:t>
        <a:bodyPr/>
        <a:lstStyle/>
        <a:p>
          <a:endParaRPr lang="en-US" sz="1600"/>
        </a:p>
      </dgm:t>
    </dgm:pt>
    <dgm:pt modelId="{F5FB4FDC-1EB1-4258-820E-E4EF5023457B}" type="pres">
      <dgm:prSet presAssocID="{59F1672A-4492-4674-B017-4439ECA258A5}" presName="Name0" presStyleCnt="0">
        <dgm:presLayoutVars>
          <dgm:chPref val="1"/>
          <dgm:dir/>
          <dgm:animOne val="branch"/>
          <dgm:animLvl val="lvl"/>
          <dgm:resizeHandles/>
        </dgm:presLayoutVars>
      </dgm:prSet>
      <dgm:spPr/>
      <dgm:t>
        <a:bodyPr/>
        <a:lstStyle/>
        <a:p>
          <a:endParaRPr lang="en-US"/>
        </a:p>
      </dgm:t>
    </dgm:pt>
    <dgm:pt modelId="{4A5D6038-5AF9-47D0-B956-055ECD7FEE09}" type="pres">
      <dgm:prSet presAssocID="{CA0BE381-23AC-4E8D-BAEF-BE1FB850B96A}" presName="vertOne" presStyleCnt="0"/>
      <dgm:spPr/>
      <dgm:t>
        <a:bodyPr/>
        <a:lstStyle/>
        <a:p>
          <a:endParaRPr lang="en-US"/>
        </a:p>
      </dgm:t>
    </dgm:pt>
    <dgm:pt modelId="{2437CD35-8B4B-474A-B0D5-53A241D0FE13}" type="pres">
      <dgm:prSet presAssocID="{CA0BE381-23AC-4E8D-BAEF-BE1FB850B96A}" presName="txOne" presStyleLbl="node0" presStyleIdx="0" presStyleCnt="1" custScaleX="96238" custScaleY="32477" custLinFactNeighborX="-1405" custLinFactNeighborY="61607">
        <dgm:presLayoutVars>
          <dgm:chPref val="3"/>
        </dgm:presLayoutVars>
      </dgm:prSet>
      <dgm:spPr/>
      <dgm:t>
        <a:bodyPr/>
        <a:lstStyle/>
        <a:p>
          <a:endParaRPr lang="en-US"/>
        </a:p>
      </dgm:t>
    </dgm:pt>
    <dgm:pt modelId="{4EF7F62D-4784-4E49-9D59-8263BB4D35A1}" type="pres">
      <dgm:prSet presAssocID="{CA0BE381-23AC-4E8D-BAEF-BE1FB850B96A}" presName="parTransOne" presStyleCnt="0"/>
      <dgm:spPr/>
      <dgm:t>
        <a:bodyPr/>
        <a:lstStyle/>
        <a:p>
          <a:endParaRPr lang="en-US"/>
        </a:p>
      </dgm:t>
    </dgm:pt>
    <dgm:pt modelId="{800D9CAC-0EE4-4A8F-B3F1-7AB6EC9E37D7}" type="pres">
      <dgm:prSet presAssocID="{CA0BE381-23AC-4E8D-BAEF-BE1FB850B96A}" presName="horzOne" presStyleCnt="0"/>
      <dgm:spPr/>
      <dgm:t>
        <a:bodyPr/>
        <a:lstStyle/>
        <a:p>
          <a:endParaRPr lang="en-US"/>
        </a:p>
      </dgm:t>
    </dgm:pt>
    <dgm:pt modelId="{4588409E-CA6B-4CF8-979A-27BEA8CF6B14}" type="pres">
      <dgm:prSet presAssocID="{6549724E-41F9-4303-B295-F366F631BDA6}" presName="vertTwo" presStyleCnt="0"/>
      <dgm:spPr/>
      <dgm:t>
        <a:bodyPr/>
        <a:lstStyle/>
        <a:p>
          <a:endParaRPr lang="en-US"/>
        </a:p>
      </dgm:t>
    </dgm:pt>
    <dgm:pt modelId="{2521C7F6-AB20-4129-8546-02A50CC8ECE5}" type="pres">
      <dgm:prSet presAssocID="{6549724E-41F9-4303-B295-F366F631BDA6}" presName="txTwo" presStyleLbl="node2" presStyleIdx="0" presStyleCnt="3" custScaleX="99924" custScaleY="222328">
        <dgm:presLayoutVars>
          <dgm:chPref val="3"/>
        </dgm:presLayoutVars>
      </dgm:prSet>
      <dgm:spPr/>
      <dgm:t>
        <a:bodyPr/>
        <a:lstStyle/>
        <a:p>
          <a:endParaRPr lang="en-US"/>
        </a:p>
      </dgm:t>
    </dgm:pt>
    <dgm:pt modelId="{F8F6F060-B485-4FEA-93AF-0CD9C3A6A10A}" type="pres">
      <dgm:prSet presAssocID="{6549724E-41F9-4303-B295-F366F631BDA6}" presName="horzTwo" presStyleCnt="0"/>
      <dgm:spPr/>
      <dgm:t>
        <a:bodyPr/>
        <a:lstStyle/>
        <a:p>
          <a:endParaRPr lang="en-US"/>
        </a:p>
      </dgm:t>
    </dgm:pt>
    <dgm:pt modelId="{C0328D75-9FB5-4B6D-ACA0-DED2FEDE7BC2}" type="pres">
      <dgm:prSet presAssocID="{B91C31F0-CA87-4482-9521-953CD517E299}" presName="sibSpaceTwo" presStyleCnt="0"/>
      <dgm:spPr/>
      <dgm:t>
        <a:bodyPr/>
        <a:lstStyle/>
        <a:p>
          <a:endParaRPr lang="en-US"/>
        </a:p>
      </dgm:t>
    </dgm:pt>
    <dgm:pt modelId="{A5E3E3BA-4260-4B60-B17F-F4B862D88497}" type="pres">
      <dgm:prSet presAssocID="{5E890040-C2F3-4DFB-A355-9EB37C4EAD3D}" presName="vertTwo" presStyleCnt="0"/>
      <dgm:spPr/>
      <dgm:t>
        <a:bodyPr/>
        <a:lstStyle/>
        <a:p>
          <a:endParaRPr lang="en-US"/>
        </a:p>
      </dgm:t>
    </dgm:pt>
    <dgm:pt modelId="{667D01DA-A841-462A-A64F-5FDD889B9F5B}" type="pres">
      <dgm:prSet presAssocID="{5E890040-C2F3-4DFB-A355-9EB37C4EAD3D}" presName="txTwo" presStyleLbl="node2" presStyleIdx="1" presStyleCnt="3" custScaleY="107452" custLinFactNeighborX="-3994">
        <dgm:presLayoutVars>
          <dgm:chPref val="3"/>
        </dgm:presLayoutVars>
      </dgm:prSet>
      <dgm:spPr/>
      <dgm:t>
        <a:bodyPr/>
        <a:lstStyle/>
        <a:p>
          <a:endParaRPr lang="en-US"/>
        </a:p>
      </dgm:t>
    </dgm:pt>
    <dgm:pt modelId="{A782F09E-B665-4473-BC77-15B47262FDA8}" type="pres">
      <dgm:prSet presAssocID="{5E890040-C2F3-4DFB-A355-9EB37C4EAD3D}" presName="parTransTwo" presStyleCnt="0"/>
      <dgm:spPr/>
      <dgm:t>
        <a:bodyPr/>
        <a:lstStyle/>
        <a:p>
          <a:endParaRPr lang="en-US"/>
        </a:p>
      </dgm:t>
    </dgm:pt>
    <dgm:pt modelId="{64A5BCC1-BECA-44AE-8B6F-F21E622EC548}" type="pres">
      <dgm:prSet presAssocID="{5E890040-C2F3-4DFB-A355-9EB37C4EAD3D}" presName="horzTwo" presStyleCnt="0"/>
      <dgm:spPr/>
      <dgm:t>
        <a:bodyPr/>
        <a:lstStyle/>
        <a:p>
          <a:endParaRPr lang="en-US"/>
        </a:p>
      </dgm:t>
    </dgm:pt>
    <dgm:pt modelId="{08735ABD-2E2F-47C2-8515-4E60C2912A21}" type="pres">
      <dgm:prSet presAssocID="{9EE3B2B4-F0F6-4C90-ADA8-CA8E1F8C31B8}" presName="vertThree" presStyleCnt="0"/>
      <dgm:spPr/>
      <dgm:t>
        <a:bodyPr/>
        <a:lstStyle/>
        <a:p>
          <a:endParaRPr lang="en-US"/>
        </a:p>
      </dgm:t>
    </dgm:pt>
    <dgm:pt modelId="{998EEF86-E238-4B08-86C1-493775D5A121}" type="pres">
      <dgm:prSet presAssocID="{9EE3B2B4-F0F6-4C90-ADA8-CA8E1F8C31B8}" presName="txThree" presStyleLbl="node3" presStyleIdx="0" presStyleCnt="1" custScaleX="127293" custScaleY="109946" custLinFactNeighborX="-5277" custLinFactNeighborY="-6859">
        <dgm:presLayoutVars>
          <dgm:chPref val="3"/>
        </dgm:presLayoutVars>
      </dgm:prSet>
      <dgm:spPr/>
      <dgm:t>
        <a:bodyPr/>
        <a:lstStyle/>
        <a:p>
          <a:endParaRPr lang="en-US"/>
        </a:p>
      </dgm:t>
    </dgm:pt>
    <dgm:pt modelId="{10B96DED-0F80-4222-A5B7-E5DA79B06025}" type="pres">
      <dgm:prSet presAssocID="{9EE3B2B4-F0F6-4C90-ADA8-CA8E1F8C31B8}" presName="horzThree" presStyleCnt="0"/>
      <dgm:spPr/>
      <dgm:t>
        <a:bodyPr/>
        <a:lstStyle/>
        <a:p>
          <a:endParaRPr lang="en-US"/>
        </a:p>
      </dgm:t>
    </dgm:pt>
    <dgm:pt modelId="{31EA5570-FED0-487E-9A1B-28C7F3D49151}" type="pres">
      <dgm:prSet presAssocID="{D5E3F193-DFEF-416E-936C-48EEB4A4DB85}" presName="sibSpaceTwo" presStyleCnt="0"/>
      <dgm:spPr/>
      <dgm:t>
        <a:bodyPr/>
        <a:lstStyle/>
        <a:p>
          <a:endParaRPr lang="en-US"/>
        </a:p>
      </dgm:t>
    </dgm:pt>
    <dgm:pt modelId="{6438298A-01F8-4987-AC32-96290BD348D9}" type="pres">
      <dgm:prSet presAssocID="{8DC9079D-74EA-4D64-914A-A555A7604313}" presName="vertTwo" presStyleCnt="0"/>
      <dgm:spPr/>
      <dgm:t>
        <a:bodyPr/>
        <a:lstStyle/>
        <a:p>
          <a:endParaRPr lang="en-US"/>
        </a:p>
      </dgm:t>
    </dgm:pt>
    <dgm:pt modelId="{D1CBE13E-76BF-4868-8A1D-C05AB2E45802}" type="pres">
      <dgm:prSet presAssocID="{8DC9079D-74EA-4D64-914A-A555A7604313}" presName="txTwo" presStyleLbl="node2" presStyleIdx="2" presStyleCnt="3" custScaleY="218585" custLinFactNeighborX="-10449">
        <dgm:presLayoutVars>
          <dgm:chPref val="3"/>
        </dgm:presLayoutVars>
      </dgm:prSet>
      <dgm:spPr/>
      <dgm:t>
        <a:bodyPr/>
        <a:lstStyle/>
        <a:p>
          <a:endParaRPr lang="en-US"/>
        </a:p>
      </dgm:t>
    </dgm:pt>
    <dgm:pt modelId="{F1758CF5-5DDF-4DE4-B937-1EA102365C4F}" type="pres">
      <dgm:prSet presAssocID="{8DC9079D-74EA-4D64-914A-A555A7604313}" presName="horzTwo" presStyleCnt="0"/>
      <dgm:spPr/>
      <dgm:t>
        <a:bodyPr/>
        <a:lstStyle/>
        <a:p>
          <a:endParaRPr lang="en-US"/>
        </a:p>
      </dgm:t>
    </dgm:pt>
  </dgm:ptLst>
  <dgm:cxnLst>
    <dgm:cxn modelId="{1AD5333F-83D9-47C2-9CC7-1DA349CFFEF6}" type="presOf" srcId="{CA0BE381-23AC-4E8D-BAEF-BE1FB850B96A}" destId="{2437CD35-8B4B-474A-B0D5-53A241D0FE13}" srcOrd="0" destOrd="0" presId="urn:microsoft.com/office/officeart/2005/8/layout/hierarchy4"/>
    <dgm:cxn modelId="{B2C3945B-CF14-4AE3-8720-8083FD1AB466}" type="presOf" srcId="{8DC9079D-74EA-4D64-914A-A555A7604313}" destId="{D1CBE13E-76BF-4868-8A1D-C05AB2E45802}" srcOrd="0" destOrd="0" presId="urn:microsoft.com/office/officeart/2005/8/layout/hierarchy4"/>
    <dgm:cxn modelId="{058557A7-FE63-4F6B-A136-6DD763FCD85E}" srcId="{59F1672A-4492-4674-B017-4439ECA258A5}" destId="{CA0BE381-23AC-4E8D-BAEF-BE1FB850B96A}" srcOrd="0" destOrd="0" parTransId="{90A0A818-398F-49BA-A531-5CE3B4E7ADDA}" sibTransId="{C80F2AC2-42E7-4D62-A8D1-257AC008DAF9}"/>
    <dgm:cxn modelId="{C4589576-F03F-42FC-AAEC-81B06CC594D4}" srcId="{CA0BE381-23AC-4E8D-BAEF-BE1FB850B96A}" destId="{8DC9079D-74EA-4D64-914A-A555A7604313}" srcOrd="2" destOrd="0" parTransId="{EF3871ED-8F41-4B4F-9FC6-696CD253D856}" sibTransId="{11493CC2-82F9-4A88-BD84-E7CAF1A0DB65}"/>
    <dgm:cxn modelId="{4326599C-8D30-4045-8E5A-FF6D6C34522D}" type="presOf" srcId="{5E890040-C2F3-4DFB-A355-9EB37C4EAD3D}" destId="{667D01DA-A841-462A-A64F-5FDD889B9F5B}" srcOrd="0" destOrd="0" presId="urn:microsoft.com/office/officeart/2005/8/layout/hierarchy4"/>
    <dgm:cxn modelId="{19B47A3C-F2F7-409B-8C50-13CF99F6522E}" srcId="{5E890040-C2F3-4DFB-A355-9EB37C4EAD3D}" destId="{9EE3B2B4-F0F6-4C90-ADA8-CA8E1F8C31B8}" srcOrd="0" destOrd="0" parTransId="{8B1B2876-4641-478E-8A83-D845D0EFF855}" sibTransId="{0DF6AF62-3765-4F28-BD23-23092778CD20}"/>
    <dgm:cxn modelId="{9DAD603F-4D18-4F8A-AF26-837517D7825B}" type="presOf" srcId="{59F1672A-4492-4674-B017-4439ECA258A5}" destId="{F5FB4FDC-1EB1-4258-820E-E4EF5023457B}" srcOrd="0" destOrd="0" presId="urn:microsoft.com/office/officeart/2005/8/layout/hierarchy4"/>
    <dgm:cxn modelId="{F830B658-C037-466E-A0F4-A6625369D929}" srcId="{CA0BE381-23AC-4E8D-BAEF-BE1FB850B96A}" destId="{5E890040-C2F3-4DFB-A355-9EB37C4EAD3D}" srcOrd="1" destOrd="0" parTransId="{D90D7E6D-457F-484E-9F70-F87F36A30446}" sibTransId="{D5E3F193-DFEF-416E-936C-48EEB4A4DB85}"/>
    <dgm:cxn modelId="{EF8E24A5-C29A-409F-AAC3-452E027EEDAE}" srcId="{CA0BE381-23AC-4E8D-BAEF-BE1FB850B96A}" destId="{6549724E-41F9-4303-B295-F366F631BDA6}" srcOrd="0" destOrd="0" parTransId="{B48132C9-03D5-4D6A-98B0-2785DCCDB568}" sibTransId="{B91C31F0-CA87-4482-9521-953CD517E299}"/>
    <dgm:cxn modelId="{2E04B5C4-E4F0-4362-A35B-65A1F9C5D1E3}" type="presOf" srcId="{9EE3B2B4-F0F6-4C90-ADA8-CA8E1F8C31B8}" destId="{998EEF86-E238-4B08-86C1-493775D5A121}" srcOrd="0" destOrd="0" presId="urn:microsoft.com/office/officeart/2005/8/layout/hierarchy4"/>
    <dgm:cxn modelId="{D2B27EBA-6827-414C-B22F-72DB23341952}" type="presOf" srcId="{6549724E-41F9-4303-B295-F366F631BDA6}" destId="{2521C7F6-AB20-4129-8546-02A50CC8ECE5}" srcOrd="0" destOrd="0" presId="urn:microsoft.com/office/officeart/2005/8/layout/hierarchy4"/>
    <dgm:cxn modelId="{7F42E7A4-C340-4C4D-9B3F-BE84A6A0B721}" type="presParOf" srcId="{F5FB4FDC-1EB1-4258-820E-E4EF5023457B}" destId="{4A5D6038-5AF9-47D0-B956-055ECD7FEE09}" srcOrd="0" destOrd="0" presId="urn:microsoft.com/office/officeart/2005/8/layout/hierarchy4"/>
    <dgm:cxn modelId="{97FA74DC-6EF6-4BC3-84AF-BD071E69A854}" type="presParOf" srcId="{4A5D6038-5AF9-47D0-B956-055ECD7FEE09}" destId="{2437CD35-8B4B-474A-B0D5-53A241D0FE13}" srcOrd="0" destOrd="0" presId="urn:microsoft.com/office/officeart/2005/8/layout/hierarchy4"/>
    <dgm:cxn modelId="{9A5F4B8F-42E6-4278-B3C3-EB1444DF98B7}" type="presParOf" srcId="{4A5D6038-5AF9-47D0-B956-055ECD7FEE09}" destId="{4EF7F62D-4784-4E49-9D59-8263BB4D35A1}" srcOrd="1" destOrd="0" presId="urn:microsoft.com/office/officeart/2005/8/layout/hierarchy4"/>
    <dgm:cxn modelId="{581A42D2-9897-4304-A774-201E4FAE653E}" type="presParOf" srcId="{4A5D6038-5AF9-47D0-B956-055ECD7FEE09}" destId="{800D9CAC-0EE4-4A8F-B3F1-7AB6EC9E37D7}" srcOrd="2" destOrd="0" presId="urn:microsoft.com/office/officeart/2005/8/layout/hierarchy4"/>
    <dgm:cxn modelId="{E27C16F3-7CC8-4078-853D-AF8701D5A76D}" type="presParOf" srcId="{800D9CAC-0EE4-4A8F-B3F1-7AB6EC9E37D7}" destId="{4588409E-CA6B-4CF8-979A-27BEA8CF6B14}" srcOrd="0" destOrd="0" presId="urn:microsoft.com/office/officeart/2005/8/layout/hierarchy4"/>
    <dgm:cxn modelId="{AAE1B5D0-6AC6-4FB5-A751-E93322DA351E}" type="presParOf" srcId="{4588409E-CA6B-4CF8-979A-27BEA8CF6B14}" destId="{2521C7F6-AB20-4129-8546-02A50CC8ECE5}" srcOrd="0" destOrd="0" presId="urn:microsoft.com/office/officeart/2005/8/layout/hierarchy4"/>
    <dgm:cxn modelId="{AA0223B0-344E-418A-8028-BC52D5CA9DC4}" type="presParOf" srcId="{4588409E-CA6B-4CF8-979A-27BEA8CF6B14}" destId="{F8F6F060-B485-4FEA-93AF-0CD9C3A6A10A}" srcOrd="1" destOrd="0" presId="urn:microsoft.com/office/officeart/2005/8/layout/hierarchy4"/>
    <dgm:cxn modelId="{F6D483F9-A98B-4F09-B0E7-46AEE3449756}" type="presParOf" srcId="{800D9CAC-0EE4-4A8F-B3F1-7AB6EC9E37D7}" destId="{C0328D75-9FB5-4B6D-ACA0-DED2FEDE7BC2}" srcOrd="1" destOrd="0" presId="urn:microsoft.com/office/officeart/2005/8/layout/hierarchy4"/>
    <dgm:cxn modelId="{FDD4EC8B-5964-4C3F-B28B-1E8B9D515EFF}" type="presParOf" srcId="{800D9CAC-0EE4-4A8F-B3F1-7AB6EC9E37D7}" destId="{A5E3E3BA-4260-4B60-B17F-F4B862D88497}" srcOrd="2" destOrd="0" presId="urn:microsoft.com/office/officeart/2005/8/layout/hierarchy4"/>
    <dgm:cxn modelId="{C70ED1F5-DF9E-454A-BC3B-3ED788605C48}" type="presParOf" srcId="{A5E3E3BA-4260-4B60-B17F-F4B862D88497}" destId="{667D01DA-A841-462A-A64F-5FDD889B9F5B}" srcOrd="0" destOrd="0" presId="urn:microsoft.com/office/officeart/2005/8/layout/hierarchy4"/>
    <dgm:cxn modelId="{FA92A85F-D751-418C-8139-4E118B3F7F86}" type="presParOf" srcId="{A5E3E3BA-4260-4B60-B17F-F4B862D88497}" destId="{A782F09E-B665-4473-BC77-15B47262FDA8}" srcOrd="1" destOrd="0" presId="urn:microsoft.com/office/officeart/2005/8/layout/hierarchy4"/>
    <dgm:cxn modelId="{3A7B6613-2659-4041-9657-DA25EB553741}" type="presParOf" srcId="{A5E3E3BA-4260-4B60-B17F-F4B862D88497}" destId="{64A5BCC1-BECA-44AE-8B6F-F21E622EC548}" srcOrd="2" destOrd="0" presId="urn:microsoft.com/office/officeart/2005/8/layout/hierarchy4"/>
    <dgm:cxn modelId="{CF82BE92-5990-40DD-B45C-807E71F7AC38}" type="presParOf" srcId="{64A5BCC1-BECA-44AE-8B6F-F21E622EC548}" destId="{08735ABD-2E2F-47C2-8515-4E60C2912A21}" srcOrd="0" destOrd="0" presId="urn:microsoft.com/office/officeart/2005/8/layout/hierarchy4"/>
    <dgm:cxn modelId="{7A46CB51-B482-4658-98CD-D3A27D6A3578}" type="presParOf" srcId="{08735ABD-2E2F-47C2-8515-4E60C2912A21}" destId="{998EEF86-E238-4B08-86C1-493775D5A121}" srcOrd="0" destOrd="0" presId="urn:microsoft.com/office/officeart/2005/8/layout/hierarchy4"/>
    <dgm:cxn modelId="{34ACEAB8-FD25-4E07-BFE4-FDBB9FE0674D}" type="presParOf" srcId="{08735ABD-2E2F-47C2-8515-4E60C2912A21}" destId="{10B96DED-0F80-4222-A5B7-E5DA79B06025}" srcOrd="1" destOrd="0" presId="urn:microsoft.com/office/officeart/2005/8/layout/hierarchy4"/>
    <dgm:cxn modelId="{3099B8BF-D349-47D5-B091-3202F40F5187}" type="presParOf" srcId="{800D9CAC-0EE4-4A8F-B3F1-7AB6EC9E37D7}" destId="{31EA5570-FED0-487E-9A1B-28C7F3D49151}" srcOrd="3" destOrd="0" presId="urn:microsoft.com/office/officeart/2005/8/layout/hierarchy4"/>
    <dgm:cxn modelId="{2FE1195D-373D-4997-926D-43FB1C17741F}" type="presParOf" srcId="{800D9CAC-0EE4-4A8F-B3F1-7AB6EC9E37D7}" destId="{6438298A-01F8-4987-AC32-96290BD348D9}" srcOrd="4" destOrd="0" presId="urn:microsoft.com/office/officeart/2005/8/layout/hierarchy4"/>
    <dgm:cxn modelId="{763B0138-C45F-4312-92E6-DBB122180730}" type="presParOf" srcId="{6438298A-01F8-4987-AC32-96290BD348D9}" destId="{D1CBE13E-76BF-4868-8A1D-C05AB2E45802}" srcOrd="0" destOrd="0" presId="urn:microsoft.com/office/officeart/2005/8/layout/hierarchy4"/>
    <dgm:cxn modelId="{3E6D3564-D5F1-45EA-879A-2D872389CAEC}" type="presParOf" srcId="{6438298A-01F8-4987-AC32-96290BD348D9}" destId="{F1758CF5-5DDF-4DE4-B937-1EA102365C4F}"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F1672A-4492-4674-B017-4439ECA258A5}" type="doc">
      <dgm:prSet loTypeId="urn:microsoft.com/office/officeart/2005/8/layout/hierarchy4" loCatId="hierarchy" qsTypeId="urn:microsoft.com/office/officeart/2005/8/quickstyle/simple1#2" qsCatId="simple" csTypeId="urn:microsoft.com/office/officeart/2005/8/colors/accent0_1#2" csCatId="mainScheme" phldr="1"/>
      <dgm:spPr/>
      <dgm:t>
        <a:bodyPr/>
        <a:lstStyle/>
        <a:p>
          <a:endParaRPr lang="en-US"/>
        </a:p>
      </dgm:t>
    </dgm:pt>
    <dgm:pt modelId="{CA0BE381-23AC-4E8D-BAEF-BE1FB850B96A}">
      <dgm:prSet custT="1"/>
      <dgm:spPr>
        <a:solidFill>
          <a:schemeClr val="accent5">
            <a:lumMod val="20000"/>
            <a:lumOff val="80000"/>
          </a:schemeClr>
        </a:solidFill>
      </dgm:spPr>
      <dgm:t>
        <a:bodyPr/>
        <a:lstStyle/>
        <a:p>
          <a:r>
            <a:rPr lang="en-US" sz="1600" b="1" dirty="0" err="1" smtClean="0"/>
            <a:t>PaaS</a:t>
          </a:r>
          <a:endParaRPr lang="en-US" sz="1600" b="1" dirty="0"/>
        </a:p>
      </dgm:t>
    </dgm:pt>
    <dgm:pt modelId="{90A0A818-398F-49BA-A531-5CE3B4E7ADDA}" type="parTrans" cxnId="{661ED068-E141-481D-AFB7-3C31A0000857}">
      <dgm:prSet/>
      <dgm:spPr/>
      <dgm:t>
        <a:bodyPr/>
        <a:lstStyle/>
        <a:p>
          <a:endParaRPr lang="en-US" sz="1600"/>
        </a:p>
      </dgm:t>
    </dgm:pt>
    <dgm:pt modelId="{C80F2AC2-42E7-4D62-A8D1-257AC008DAF9}" type="sibTrans" cxnId="{661ED068-E141-481D-AFB7-3C31A0000857}">
      <dgm:prSet/>
      <dgm:spPr/>
      <dgm:t>
        <a:bodyPr/>
        <a:lstStyle/>
        <a:p>
          <a:endParaRPr lang="en-US" sz="1600"/>
        </a:p>
      </dgm:t>
    </dgm:pt>
    <dgm:pt modelId="{6549724E-41F9-4303-B295-F366F631BDA6}">
      <dgm:prSet custT="1"/>
      <dgm:spPr>
        <a:solidFill>
          <a:schemeClr val="accent5">
            <a:lumMod val="20000"/>
            <a:lumOff val="80000"/>
          </a:schemeClr>
        </a:solidFill>
      </dgm:spPr>
      <dgm:t>
        <a:bodyPr anchor="t"/>
        <a:lstStyle/>
        <a:p>
          <a:pPr algn="ctr"/>
          <a:r>
            <a:rPr lang="en-US" sz="1600" b="1" dirty="0" smtClean="0"/>
            <a:t>Benefits</a:t>
          </a:r>
        </a:p>
        <a:p>
          <a:pPr algn="l"/>
          <a:r>
            <a:rPr lang="en-US" sz="1600" b="0" dirty="0" smtClean="0"/>
            <a:t>- Lower upfront &amp; operations costs</a:t>
          </a:r>
        </a:p>
        <a:p>
          <a:pPr algn="l"/>
          <a:r>
            <a:rPr lang="en-US" sz="1600" b="0" dirty="0" smtClean="0"/>
            <a:t>- No IT infrastructure management costs</a:t>
          </a:r>
        </a:p>
        <a:p>
          <a:pPr algn="l"/>
          <a:r>
            <a:rPr lang="en-US" sz="1600" b="0" dirty="0" smtClean="0"/>
            <a:t>- Improved scalability</a:t>
          </a:r>
        </a:p>
        <a:p>
          <a:pPr algn="l"/>
          <a:r>
            <a:rPr lang="en-US" sz="1600" dirty="0" smtClean="0"/>
            <a:t>- Higher performance</a:t>
          </a:r>
        </a:p>
        <a:p>
          <a:pPr algn="l"/>
          <a:r>
            <a:rPr lang="en-US" sz="1600" dirty="0" smtClean="0"/>
            <a:t>- Secured access</a:t>
          </a:r>
        </a:p>
        <a:p>
          <a:pPr algn="l"/>
          <a:r>
            <a:rPr lang="en-US" sz="1600" dirty="0" smtClean="0"/>
            <a:t>- Quick &amp; easy development</a:t>
          </a:r>
        </a:p>
        <a:p>
          <a:pPr algn="l"/>
          <a:r>
            <a:rPr lang="en-US" sz="1600" dirty="0" smtClean="0"/>
            <a:t>- Seamless integration</a:t>
          </a:r>
          <a:endParaRPr lang="en-US" sz="1600" dirty="0"/>
        </a:p>
      </dgm:t>
    </dgm:pt>
    <dgm:pt modelId="{B48132C9-03D5-4D6A-98B0-2785DCCDB568}" type="parTrans" cxnId="{4C7BCEC8-61B8-4951-BD49-D46F2643EA31}">
      <dgm:prSet/>
      <dgm:spPr/>
      <dgm:t>
        <a:bodyPr/>
        <a:lstStyle/>
        <a:p>
          <a:endParaRPr lang="en-US" sz="1600"/>
        </a:p>
      </dgm:t>
    </dgm:pt>
    <dgm:pt modelId="{B91C31F0-CA87-4482-9521-953CD517E299}" type="sibTrans" cxnId="{4C7BCEC8-61B8-4951-BD49-D46F2643EA31}">
      <dgm:prSet/>
      <dgm:spPr/>
      <dgm:t>
        <a:bodyPr/>
        <a:lstStyle/>
        <a:p>
          <a:endParaRPr lang="en-US" sz="1600"/>
        </a:p>
      </dgm:t>
    </dgm:pt>
    <dgm:pt modelId="{5E890040-C2F3-4DFB-A355-9EB37C4EAD3D}">
      <dgm:prSet custT="1"/>
      <dgm:spPr>
        <a:solidFill>
          <a:schemeClr val="accent5">
            <a:lumMod val="20000"/>
            <a:lumOff val="80000"/>
          </a:schemeClr>
        </a:solidFill>
      </dgm:spPr>
      <dgm:t>
        <a:bodyPr anchor="t"/>
        <a:lstStyle/>
        <a:p>
          <a:pPr algn="ctr"/>
          <a:r>
            <a:rPr lang="en-US" sz="1600" b="1" dirty="0" smtClean="0"/>
            <a:t>Characteristics</a:t>
          </a:r>
        </a:p>
        <a:p>
          <a:pPr algn="l"/>
          <a:r>
            <a:rPr lang="en-US" sz="1600" dirty="0" smtClean="0"/>
            <a:t>- Multi-tenancy</a:t>
          </a:r>
        </a:p>
        <a:p>
          <a:pPr algn="l"/>
          <a:r>
            <a:rPr lang="en-US" sz="1600" dirty="0" smtClean="0"/>
            <a:t>- Open integration protocols</a:t>
          </a:r>
        </a:p>
        <a:p>
          <a:pPr algn="l"/>
          <a:r>
            <a:rPr lang="en-US" sz="1600" dirty="0" smtClean="0"/>
            <a:t>- App development tools  &amp; SDKs</a:t>
          </a:r>
        </a:p>
        <a:p>
          <a:pPr algn="l"/>
          <a:r>
            <a:rPr lang="en-US" sz="1600" dirty="0" smtClean="0"/>
            <a:t>- Analytics</a:t>
          </a:r>
        </a:p>
      </dgm:t>
    </dgm:pt>
    <dgm:pt modelId="{D90D7E6D-457F-484E-9F70-F87F36A30446}" type="parTrans" cxnId="{4AC46C20-C765-458B-B317-860E0A96443B}">
      <dgm:prSet/>
      <dgm:spPr/>
      <dgm:t>
        <a:bodyPr/>
        <a:lstStyle/>
        <a:p>
          <a:endParaRPr lang="en-US" sz="1600"/>
        </a:p>
      </dgm:t>
    </dgm:pt>
    <dgm:pt modelId="{D5E3F193-DFEF-416E-936C-48EEB4A4DB85}" type="sibTrans" cxnId="{4AC46C20-C765-458B-B317-860E0A96443B}">
      <dgm:prSet/>
      <dgm:spPr/>
      <dgm:t>
        <a:bodyPr/>
        <a:lstStyle/>
        <a:p>
          <a:endParaRPr lang="en-US" sz="1600"/>
        </a:p>
      </dgm:t>
    </dgm:pt>
    <dgm:pt modelId="{9EE3B2B4-F0F6-4C90-ADA8-CA8E1F8C31B8}">
      <dgm:prSet custT="1"/>
      <dgm:spPr>
        <a:solidFill>
          <a:srgbClr val="FFFF00"/>
        </a:solidFill>
      </dgm:spPr>
      <dgm:t>
        <a:bodyPr anchor="t"/>
        <a:lstStyle/>
        <a:p>
          <a:pPr algn="ctr"/>
          <a:r>
            <a:rPr lang="en-US" sz="1600" b="1" dirty="0" smtClean="0"/>
            <a:t>Adoption</a:t>
          </a:r>
        </a:p>
        <a:p>
          <a:pPr algn="l"/>
          <a:r>
            <a:rPr lang="en-US" sz="1600" dirty="0" smtClean="0"/>
            <a:t>- Individual users: Low</a:t>
          </a:r>
          <a:br>
            <a:rPr lang="en-US" sz="1600" dirty="0" smtClean="0"/>
          </a:br>
          <a:r>
            <a:rPr lang="en-US" sz="1600" dirty="0" smtClean="0"/>
            <a:t>- Small &amp; medium enterprises: Medium</a:t>
          </a:r>
          <a:br>
            <a:rPr lang="en-US" sz="1600" dirty="0" smtClean="0"/>
          </a:br>
          <a:r>
            <a:rPr lang="en-US" sz="1600" dirty="0" smtClean="0"/>
            <a:t>- Large organizations: High</a:t>
          </a:r>
        </a:p>
        <a:p>
          <a:pPr algn="l"/>
          <a:r>
            <a:rPr lang="en-US" sz="1600" dirty="0" smtClean="0"/>
            <a:t>- Government: Medium</a:t>
          </a:r>
          <a:endParaRPr lang="en-US" sz="1600" dirty="0"/>
        </a:p>
      </dgm:t>
    </dgm:pt>
    <dgm:pt modelId="{8B1B2876-4641-478E-8A83-D845D0EFF855}" type="parTrans" cxnId="{600AB45B-B13E-4EF3-8CF8-A7F68B5712D2}">
      <dgm:prSet/>
      <dgm:spPr/>
      <dgm:t>
        <a:bodyPr/>
        <a:lstStyle/>
        <a:p>
          <a:endParaRPr lang="en-US" sz="1600"/>
        </a:p>
      </dgm:t>
    </dgm:pt>
    <dgm:pt modelId="{0DF6AF62-3765-4F28-BD23-23092778CD20}" type="sibTrans" cxnId="{600AB45B-B13E-4EF3-8CF8-A7F68B5712D2}">
      <dgm:prSet/>
      <dgm:spPr/>
      <dgm:t>
        <a:bodyPr/>
        <a:lstStyle/>
        <a:p>
          <a:endParaRPr lang="en-US" sz="1600"/>
        </a:p>
      </dgm:t>
    </dgm:pt>
    <dgm:pt modelId="{8DC9079D-74EA-4D64-914A-A555A7604313}">
      <dgm:prSet phldr="0" custT="1"/>
      <dgm:spPr>
        <a:solidFill>
          <a:schemeClr val="accent5">
            <a:lumMod val="20000"/>
            <a:lumOff val="80000"/>
          </a:schemeClr>
        </a:solidFill>
      </dgm:spPr>
      <dgm:t>
        <a:bodyPr vert="horz" wrap="square" anchor="t"/>
        <a:lstStyle/>
        <a:p>
          <a:pPr algn="ctr">
            <a:lnSpc>
              <a:spcPct val="100000"/>
            </a:lnSpc>
            <a:spcBef>
              <a:spcPct val="0"/>
            </a:spcBef>
            <a:spcAft>
              <a:spcPct val="35000"/>
            </a:spcAft>
          </a:pPr>
          <a:r>
            <a:rPr lang="en-US" sz="1600" b="1" dirty="0" smtClean="0"/>
            <a:t>Examples</a:t>
          </a:r>
        </a:p>
        <a:p>
          <a:pPr algn="l">
            <a:lnSpc>
              <a:spcPct val="100000"/>
            </a:lnSpc>
            <a:spcBef>
              <a:spcPct val="0"/>
            </a:spcBef>
            <a:spcAft>
              <a:spcPct val="35000"/>
            </a:spcAft>
          </a:pPr>
          <a:r>
            <a:rPr lang="en-US" sz="1500" b="0" dirty="0" smtClean="0"/>
            <a:t>- Google App Engine</a:t>
          </a:r>
        </a:p>
        <a:p>
          <a:pPr algn="l">
            <a:lnSpc>
              <a:spcPct val="100000"/>
            </a:lnSpc>
            <a:spcBef>
              <a:spcPct val="0"/>
            </a:spcBef>
            <a:spcAft>
              <a:spcPct val="35000"/>
            </a:spcAft>
          </a:pPr>
          <a:r>
            <a:rPr lang="en-US" sz="1500" b="0" dirty="0" smtClean="0"/>
            <a:t>- Windows Azure Platform</a:t>
          </a:r>
        </a:p>
        <a:p>
          <a:pPr algn="l">
            <a:lnSpc>
              <a:spcPct val="100000"/>
            </a:lnSpc>
            <a:spcBef>
              <a:spcPct val="0"/>
            </a:spcBef>
            <a:spcAft>
              <a:spcPct val="35000"/>
            </a:spcAft>
          </a:pPr>
          <a:r>
            <a:rPr lang="en-US" sz="1500" b="0" dirty="0" smtClean="0"/>
            <a:t>- Force.com</a:t>
          </a:r>
        </a:p>
        <a:p>
          <a:pPr algn="l">
            <a:lnSpc>
              <a:spcPct val="100000"/>
            </a:lnSpc>
            <a:spcBef>
              <a:spcPct val="0"/>
            </a:spcBef>
            <a:spcAft>
              <a:spcPct val="35000"/>
            </a:spcAft>
          </a:pPr>
          <a:r>
            <a:rPr lang="en-US" sz="1500" b="0" dirty="0" smtClean="0"/>
            <a:t>- </a:t>
          </a:r>
          <a:r>
            <a:rPr lang="en-US" sz="1500" b="0" dirty="0" err="1" smtClean="0"/>
            <a:t>RightScale</a:t>
          </a:r>
          <a:endParaRPr lang="en-US" sz="1500" b="0" dirty="0" smtClean="0"/>
        </a:p>
        <a:p>
          <a:pPr algn="l">
            <a:lnSpc>
              <a:spcPct val="100000"/>
            </a:lnSpc>
            <a:spcBef>
              <a:spcPct val="0"/>
            </a:spcBef>
            <a:spcAft>
              <a:spcPct val="35000"/>
            </a:spcAft>
          </a:pPr>
          <a:r>
            <a:rPr lang="en-US" sz="1500" b="0" dirty="0" smtClean="0"/>
            <a:t>- </a:t>
          </a:r>
          <a:r>
            <a:rPr lang="en-US" sz="1500" b="0" dirty="0" err="1" smtClean="0"/>
            <a:t>Heroku</a:t>
          </a:r>
          <a:endParaRPr lang="en-US" sz="1500" b="0" dirty="0" smtClean="0"/>
        </a:p>
        <a:p>
          <a:pPr algn="l">
            <a:lnSpc>
              <a:spcPct val="100000"/>
            </a:lnSpc>
            <a:spcBef>
              <a:spcPct val="0"/>
            </a:spcBef>
            <a:spcAft>
              <a:spcPct val="35000"/>
            </a:spcAft>
          </a:pPr>
          <a:r>
            <a:rPr lang="en-US" sz="1500" b="0" dirty="0" smtClean="0"/>
            <a:t>- </a:t>
          </a:r>
          <a:r>
            <a:rPr lang="en-US" sz="1500" b="0" dirty="0" err="1" smtClean="0"/>
            <a:t>Github</a:t>
          </a:r>
          <a:endParaRPr lang="en-US" sz="1500" b="0" dirty="0" smtClean="0"/>
        </a:p>
        <a:p>
          <a:pPr algn="l">
            <a:lnSpc>
              <a:spcPct val="100000"/>
            </a:lnSpc>
            <a:spcBef>
              <a:spcPct val="0"/>
            </a:spcBef>
            <a:spcAft>
              <a:spcPct val="35000"/>
            </a:spcAft>
          </a:pPr>
          <a:r>
            <a:rPr lang="en-US" sz="1500" b="0" dirty="0" smtClean="0"/>
            <a:t>- </a:t>
          </a:r>
          <a:r>
            <a:rPr lang="en-US" sz="1500" b="0" dirty="0" err="1" smtClean="0"/>
            <a:t>Gigaspaces</a:t>
          </a:r>
          <a:endParaRPr lang="en-US" sz="1500" b="0" dirty="0" smtClean="0"/>
        </a:p>
        <a:p>
          <a:pPr algn="l">
            <a:lnSpc>
              <a:spcPct val="100000"/>
            </a:lnSpc>
            <a:spcBef>
              <a:spcPct val="0"/>
            </a:spcBef>
            <a:spcAft>
              <a:spcPct val="35000"/>
            </a:spcAft>
          </a:pPr>
          <a:r>
            <a:rPr lang="en-US" sz="1500" b="0" dirty="0" smtClean="0"/>
            <a:t>- </a:t>
          </a:r>
          <a:r>
            <a:rPr lang="en-US" sz="1500" b="0" dirty="0" err="1" smtClean="0"/>
            <a:t>AppScale</a:t>
          </a:r>
          <a:endParaRPr lang="en-US" sz="1500" b="0" dirty="0" smtClean="0"/>
        </a:p>
        <a:p>
          <a:pPr algn="l">
            <a:lnSpc>
              <a:spcPct val="100000"/>
            </a:lnSpc>
            <a:spcBef>
              <a:spcPct val="0"/>
            </a:spcBef>
            <a:spcAft>
              <a:spcPct val="35000"/>
            </a:spcAft>
          </a:pPr>
          <a:r>
            <a:rPr lang="en-US" sz="1500" b="0" dirty="0" smtClean="0"/>
            <a:t>- </a:t>
          </a:r>
          <a:r>
            <a:rPr lang="en-US" sz="1500" b="0" dirty="0" err="1" smtClean="0"/>
            <a:t>OpenStack</a:t>
          </a:r>
          <a:endParaRPr lang="en-US" sz="1500" b="0" dirty="0" smtClean="0"/>
        </a:p>
        <a:p>
          <a:pPr algn="l">
            <a:lnSpc>
              <a:spcPct val="100000"/>
            </a:lnSpc>
            <a:spcBef>
              <a:spcPct val="0"/>
            </a:spcBef>
            <a:spcAft>
              <a:spcPct val="35000"/>
            </a:spcAft>
          </a:pPr>
          <a:r>
            <a:rPr lang="en-US" sz="1500" b="0" dirty="0" smtClean="0"/>
            <a:t>- </a:t>
          </a:r>
          <a:r>
            <a:rPr lang="en-US" sz="1500" b="0" dirty="0" err="1" smtClean="0"/>
            <a:t>LongJump</a:t>
          </a:r>
        </a:p>
      </dgm:t>
    </dgm:pt>
    <dgm:pt modelId="{EF3871ED-8F41-4B4F-9FC6-696CD253D856}" type="parTrans" cxnId="{7A934A43-F1B4-486B-B316-CDE53833C2EB}">
      <dgm:prSet/>
      <dgm:spPr/>
      <dgm:t>
        <a:bodyPr/>
        <a:lstStyle/>
        <a:p>
          <a:endParaRPr lang="en-US" sz="1600"/>
        </a:p>
      </dgm:t>
    </dgm:pt>
    <dgm:pt modelId="{11493CC2-82F9-4A88-BD84-E7CAF1A0DB65}" type="sibTrans" cxnId="{7A934A43-F1B4-486B-B316-CDE53833C2EB}">
      <dgm:prSet/>
      <dgm:spPr/>
      <dgm:t>
        <a:bodyPr/>
        <a:lstStyle/>
        <a:p>
          <a:endParaRPr lang="en-US" sz="1600"/>
        </a:p>
      </dgm:t>
    </dgm:pt>
    <dgm:pt modelId="{F5FB4FDC-1EB1-4258-820E-E4EF5023457B}" type="pres">
      <dgm:prSet presAssocID="{59F1672A-4492-4674-B017-4439ECA258A5}" presName="Name0" presStyleCnt="0">
        <dgm:presLayoutVars>
          <dgm:chPref val="1"/>
          <dgm:dir/>
          <dgm:animOne val="branch"/>
          <dgm:animLvl val="lvl"/>
          <dgm:resizeHandles/>
        </dgm:presLayoutVars>
      </dgm:prSet>
      <dgm:spPr/>
      <dgm:t>
        <a:bodyPr/>
        <a:lstStyle/>
        <a:p>
          <a:endParaRPr lang="en-US"/>
        </a:p>
      </dgm:t>
    </dgm:pt>
    <dgm:pt modelId="{4A5D6038-5AF9-47D0-B956-055ECD7FEE09}" type="pres">
      <dgm:prSet presAssocID="{CA0BE381-23AC-4E8D-BAEF-BE1FB850B96A}" presName="vertOne" presStyleCnt="0"/>
      <dgm:spPr/>
      <dgm:t>
        <a:bodyPr/>
        <a:lstStyle/>
        <a:p>
          <a:endParaRPr lang="en-US"/>
        </a:p>
      </dgm:t>
    </dgm:pt>
    <dgm:pt modelId="{2437CD35-8B4B-474A-B0D5-53A241D0FE13}" type="pres">
      <dgm:prSet presAssocID="{CA0BE381-23AC-4E8D-BAEF-BE1FB850B96A}" presName="txOne" presStyleLbl="node0" presStyleIdx="0" presStyleCnt="1" custScaleX="96238" custScaleY="32477" custLinFactNeighborX="-1405" custLinFactNeighborY="61607">
        <dgm:presLayoutVars>
          <dgm:chPref val="3"/>
        </dgm:presLayoutVars>
      </dgm:prSet>
      <dgm:spPr/>
      <dgm:t>
        <a:bodyPr/>
        <a:lstStyle/>
        <a:p>
          <a:endParaRPr lang="en-US"/>
        </a:p>
      </dgm:t>
    </dgm:pt>
    <dgm:pt modelId="{4EF7F62D-4784-4E49-9D59-8263BB4D35A1}" type="pres">
      <dgm:prSet presAssocID="{CA0BE381-23AC-4E8D-BAEF-BE1FB850B96A}" presName="parTransOne" presStyleCnt="0"/>
      <dgm:spPr/>
      <dgm:t>
        <a:bodyPr/>
        <a:lstStyle/>
        <a:p>
          <a:endParaRPr lang="en-US"/>
        </a:p>
      </dgm:t>
    </dgm:pt>
    <dgm:pt modelId="{800D9CAC-0EE4-4A8F-B3F1-7AB6EC9E37D7}" type="pres">
      <dgm:prSet presAssocID="{CA0BE381-23AC-4E8D-BAEF-BE1FB850B96A}" presName="horzOne" presStyleCnt="0"/>
      <dgm:spPr/>
      <dgm:t>
        <a:bodyPr/>
        <a:lstStyle/>
        <a:p>
          <a:endParaRPr lang="en-US"/>
        </a:p>
      </dgm:t>
    </dgm:pt>
    <dgm:pt modelId="{4588409E-CA6B-4CF8-979A-27BEA8CF6B14}" type="pres">
      <dgm:prSet presAssocID="{6549724E-41F9-4303-B295-F366F631BDA6}" presName="vertTwo" presStyleCnt="0"/>
      <dgm:spPr/>
      <dgm:t>
        <a:bodyPr/>
        <a:lstStyle/>
        <a:p>
          <a:endParaRPr lang="en-US"/>
        </a:p>
      </dgm:t>
    </dgm:pt>
    <dgm:pt modelId="{2521C7F6-AB20-4129-8546-02A50CC8ECE5}" type="pres">
      <dgm:prSet presAssocID="{6549724E-41F9-4303-B295-F366F631BDA6}" presName="txTwo" presStyleLbl="node2" presStyleIdx="0" presStyleCnt="3" custScaleX="99924" custScaleY="222328">
        <dgm:presLayoutVars>
          <dgm:chPref val="3"/>
        </dgm:presLayoutVars>
      </dgm:prSet>
      <dgm:spPr/>
      <dgm:t>
        <a:bodyPr/>
        <a:lstStyle/>
        <a:p>
          <a:endParaRPr lang="en-US"/>
        </a:p>
      </dgm:t>
    </dgm:pt>
    <dgm:pt modelId="{F8F6F060-B485-4FEA-93AF-0CD9C3A6A10A}" type="pres">
      <dgm:prSet presAssocID="{6549724E-41F9-4303-B295-F366F631BDA6}" presName="horzTwo" presStyleCnt="0"/>
      <dgm:spPr/>
      <dgm:t>
        <a:bodyPr/>
        <a:lstStyle/>
        <a:p>
          <a:endParaRPr lang="en-US"/>
        </a:p>
      </dgm:t>
    </dgm:pt>
    <dgm:pt modelId="{C0328D75-9FB5-4B6D-ACA0-DED2FEDE7BC2}" type="pres">
      <dgm:prSet presAssocID="{B91C31F0-CA87-4482-9521-953CD517E299}" presName="sibSpaceTwo" presStyleCnt="0"/>
      <dgm:spPr/>
      <dgm:t>
        <a:bodyPr/>
        <a:lstStyle/>
        <a:p>
          <a:endParaRPr lang="en-US"/>
        </a:p>
      </dgm:t>
    </dgm:pt>
    <dgm:pt modelId="{A5E3E3BA-4260-4B60-B17F-F4B862D88497}" type="pres">
      <dgm:prSet presAssocID="{5E890040-C2F3-4DFB-A355-9EB37C4EAD3D}" presName="vertTwo" presStyleCnt="0"/>
      <dgm:spPr/>
      <dgm:t>
        <a:bodyPr/>
        <a:lstStyle/>
        <a:p>
          <a:endParaRPr lang="en-US"/>
        </a:p>
      </dgm:t>
    </dgm:pt>
    <dgm:pt modelId="{667D01DA-A841-462A-A64F-5FDD889B9F5B}" type="pres">
      <dgm:prSet presAssocID="{5E890040-C2F3-4DFB-A355-9EB37C4EAD3D}" presName="txTwo" presStyleLbl="node2" presStyleIdx="1" presStyleCnt="3" custScaleY="107452" custLinFactNeighborX="-3994">
        <dgm:presLayoutVars>
          <dgm:chPref val="3"/>
        </dgm:presLayoutVars>
      </dgm:prSet>
      <dgm:spPr/>
      <dgm:t>
        <a:bodyPr/>
        <a:lstStyle/>
        <a:p>
          <a:endParaRPr lang="en-US"/>
        </a:p>
      </dgm:t>
    </dgm:pt>
    <dgm:pt modelId="{A782F09E-B665-4473-BC77-15B47262FDA8}" type="pres">
      <dgm:prSet presAssocID="{5E890040-C2F3-4DFB-A355-9EB37C4EAD3D}" presName="parTransTwo" presStyleCnt="0"/>
      <dgm:spPr/>
      <dgm:t>
        <a:bodyPr/>
        <a:lstStyle/>
        <a:p>
          <a:endParaRPr lang="en-US"/>
        </a:p>
      </dgm:t>
    </dgm:pt>
    <dgm:pt modelId="{64A5BCC1-BECA-44AE-8B6F-F21E622EC548}" type="pres">
      <dgm:prSet presAssocID="{5E890040-C2F3-4DFB-A355-9EB37C4EAD3D}" presName="horzTwo" presStyleCnt="0"/>
      <dgm:spPr/>
      <dgm:t>
        <a:bodyPr/>
        <a:lstStyle/>
        <a:p>
          <a:endParaRPr lang="en-US"/>
        </a:p>
      </dgm:t>
    </dgm:pt>
    <dgm:pt modelId="{08735ABD-2E2F-47C2-8515-4E60C2912A21}" type="pres">
      <dgm:prSet presAssocID="{9EE3B2B4-F0F6-4C90-ADA8-CA8E1F8C31B8}" presName="vertThree" presStyleCnt="0"/>
      <dgm:spPr/>
      <dgm:t>
        <a:bodyPr/>
        <a:lstStyle/>
        <a:p>
          <a:endParaRPr lang="en-US"/>
        </a:p>
      </dgm:t>
    </dgm:pt>
    <dgm:pt modelId="{998EEF86-E238-4B08-86C1-493775D5A121}" type="pres">
      <dgm:prSet presAssocID="{9EE3B2B4-F0F6-4C90-ADA8-CA8E1F8C31B8}" presName="txThree" presStyleLbl="node3" presStyleIdx="0" presStyleCnt="1" custScaleX="127293" custScaleY="109946" custLinFactNeighborX="-5277" custLinFactNeighborY="-6859">
        <dgm:presLayoutVars>
          <dgm:chPref val="3"/>
        </dgm:presLayoutVars>
      </dgm:prSet>
      <dgm:spPr/>
      <dgm:t>
        <a:bodyPr/>
        <a:lstStyle/>
        <a:p>
          <a:endParaRPr lang="en-US"/>
        </a:p>
      </dgm:t>
    </dgm:pt>
    <dgm:pt modelId="{10B96DED-0F80-4222-A5B7-E5DA79B06025}" type="pres">
      <dgm:prSet presAssocID="{9EE3B2B4-F0F6-4C90-ADA8-CA8E1F8C31B8}" presName="horzThree" presStyleCnt="0"/>
      <dgm:spPr/>
      <dgm:t>
        <a:bodyPr/>
        <a:lstStyle/>
        <a:p>
          <a:endParaRPr lang="en-US"/>
        </a:p>
      </dgm:t>
    </dgm:pt>
    <dgm:pt modelId="{31EA5570-FED0-487E-9A1B-28C7F3D49151}" type="pres">
      <dgm:prSet presAssocID="{D5E3F193-DFEF-416E-936C-48EEB4A4DB85}" presName="sibSpaceTwo" presStyleCnt="0"/>
      <dgm:spPr/>
      <dgm:t>
        <a:bodyPr/>
        <a:lstStyle/>
        <a:p>
          <a:endParaRPr lang="en-US"/>
        </a:p>
      </dgm:t>
    </dgm:pt>
    <dgm:pt modelId="{6438298A-01F8-4987-AC32-96290BD348D9}" type="pres">
      <dgm:prSet presAssocID="{8DC9079D-74EA-4D64-914A-A555A7604313}" presName="vertTwo" presStyleCnt="0"/>
      <dgm:spPr/>
      <dgm:t>
        <a:bodyPr/>
        <a:lstStyle/>
        <a:p>
          <a:endParaRPr lang="en-US"/>
        </a:p>
      </dgm:t>
    </dgm:pt>
    <dgm:pt modelId="{D1CBE13E-76BF-4868-8A1D-C05AB2E45802}" type="pres">
      <dgm:prSet presAssocID="{8DC9079D-74EA-4D64-914A-A555A7604313}" presName="txTwo" presStyleLbl="node2" presStyleIdx="2" presStyleCnt="3" custScaleY="218585" custLinFactNeighborX="-10449">
        <dgm:presLayoutVars>
          <dgm:chPref val="3"/>
        </dgm:presLayoutVars>
      </dgm:prSet>
      <dgm:spPr/>
      <dgm:t>
        <a:bodyPr/>
        <a:lstStyle/>
        <a:p>
          <a:endParaRPr lang="en-US"/>
        </a:p>
      </dgm:t>
    </dgm:pt>
    <dgm:pt modelId="{F1758CF5-5DDF-4DE4-B937-1EA102365C4F}" type="pres">
      <dgm:prSet presAssocID="{8DC9079D-74EA-4D64-914A-A555A7604313}" presName="horzTwo" presStyleCnt="0"/>
      <dgm:spPr/>
      <dgm:t>
        <a:bodyPr/>
        <a:lstStyle/>
        <a:p>
          <a:endParaRPr lang="en-US"/>
        </a:p>
      </dgm:t>
    </dgm:pt>
  </dgm:ptLst>
  <dgm:cxnLst>
    <dgm:cxn modelId="{7A934A43-F1B4-486B-B316-CDE53833C2EB}" srcId="{CA0BE381-23AC-4E8D-BAEF-BE1FB850B96A}" destId="{8DC9079D-74EA-4D64-914A-A555A7604313}" srcOrd="2" destOrd="0" parTransId="{EF3871ED-8F41-4B4F-9FC6-696CD253D856}" sibTransId="{11493CC2-82F9-4A88-BD84-E7CAF1A0DB65}"/>
    <dgm:cxn modelId="{4AC46C20-C765-458B-B317-860E0A96443B}" srcId="{CA0BE381-23AC-4E8D-BAEF-BE1FB850B96A}" destId="{5E890040-C2F3-4DFB-A355-9EB37C4EAD3D}" srcOrd="1" destOrd="0" parTransId="{D90D7E6D-457F-484E-9F70-F87F36A30446}" sibTransId="{D5E3F193-DFEF-416E-936C-48EEB4A4DB85}"/>
    <dgm:cxn modelId="{22521E67-057C-4604-B183-13199BE19AD8}" type="presOf" srcId="{8DC9079D-74EA-4D64-914A-A555A7604313}" destId="{D1CBE13E-76BF-4868-8A1D-C05AB2E45802}" srcOrd="0" destOrd="0" presId="urn:microsoft.com/office/officeart/2005/8/layout/hierarchy4"/>
    <dgm:cxn modelId="{0B1A137C-8C44-4717-A19D-F41A797701F4}" type="presOf" srcId="{9EE3B2B4-F0F6-4C90-ADA8-CA8E1F8C31B8}" destId="{998EEF86-E238-4B08-86C1-493775D5A121}" srcOrd="0" destOrd="0" presId="urn:microsoft.com/office/officeart/2005/8/layout/hierarchy4"/>
    <dgm:cxn modelId="{4C7BCEC8-61B8-4951-BD49-D46F2643EA31}" srcId="{CA0BE381-23AC-4E8D-BAEF-BE1FB850B96A}" destId="{6549724E-41F9-4303-B295-F366F631BDA6}" srcOrd="0" destOrd="0" parTransId="{B48132C9-03D5-4D6A-98B0-2785DCCDB568}" sibTransId="{B91C31F0-CA87-4482-9521-953CD517E299}"/>
    <dgm:cxn modelId="{A688EBC6-195A-418B-9378-F3A2CA194C57}" type="presOf" srcId="{5E890040-C2F3-4DFB-A355-9EB37C4EAD3D}" destId="{667D01DA-A841-462A-A64F-5FDD889B9F5B}" srcOrd="0" destOrd="0" presId="urn:microsoft.com/office/officeart/2005/8/layout/hierarchy4"/>
    <dgm:cxn modelId="{7F86ED20-D253-4658-9792-59B05A38A6FE}" type="presOf" srcId="{59F1672A-4492-4674-B017-4439ECA258A5}" destId="{F5FB4FDC-1EB1-4258-820E-E4EF5023457B}" srcOrd="0" destOrd="0" presId="urn:microsoft.com/office/officeart/2005/8/layout/hierarchy4"/>
    <dgm:cxn modelId="{661ED068-E141-481D-AFB7-3C31A0000857}" srcId="{59F1672A-4492-4674-B017-4439ECA258A5}" destId="{CA0BE381-23AC-4E8D-BAEF-BE1FB850B96A}" srcOrd="0" destOrd="0" parTransId="{90A0A818-398F-49BA-A531-5CE3B4E7ADDA}" sibTransId="{C80F2AC2-42E7-4D62-A8D1-257AC008DAF9}"/>
    <dgm:cxn modelId="{82150FC7-D07B-4607-8795-37741B71A169}" type="presOf" srcId="{CA0BE381-23AC-4E8D-BAEF-BE1FB850B96A}" destId="{2437CD35-8B4B-474A-B0D5-53A241D0FE13}" srcOrd="0" destOrd="0" presId="urn:microsoft.com/office/officeart/2005/8/layout/hierarchy4"/>
    <dgm:cxn modelId="{6DFB2818-212C-4991-92E8-73CB6C3BFBBF}" type="presOf" srcId="{6549724E-41F9-4303-B295-F366F631BDA6}" destId="{2521C7F6-AB20-4129-8546-02A50CC8ECE5}" srcOrd="0" destOrd="0" presId="urn:microsoft.com/office/officeart/2005/8/layout/hierarchy4"/>
    <dgm:cxn modelId="{600AB45B-B13E-4EF3-8CF8-A7F68B5712D2}" srcId="{5E890040-C2F3-4DFB-A355-9EB37C4EAD3D}" destId="{9EE3B2B4-F0F6-4C90-ADA8-CA8E1F8C31B8}" srcOrd="0" destOrd="0" parTransId="{8B1B2876-4641-478E-8A83-D845D0EFF855}" sibTransId="{0DF6AF62-3765-4F28-BD23-23092778CD20}"/>
    <dgm:cxn modelId="{506196F9-8D1F-4380-8918-779EC108DAB4}" type="presParOf" srcId="{F5FB4FDC-1EB1-4258-820E-E4EF5023457B}" destId="{4A5D6038-5AF9-47D0-B956-055ECD7FEE09}" srcOrd="0" destOrd="0" presId="urn:microsoft.com/office/officeart/2005/8/layout/hierarchy4"/>
    <dgm:cxn modelId="{3B0ACBDD-CCD3-418D-A5C2-71DDFB9DD75B}" type="presParOf" srcId="{4A5D6038-5AF9-47D0-B956-055ECD7FEE09}" destId="{2437CD35-8B4B-474A-B0D5-53A241D0FE13}" srcOrd="0" destOrd="0" presId="urn:microsoft.com/office/officeart/2005/8/layout/hierarchy4"/>
    <dgm:cxn modelId="{0703DC7D-9463-4735-925D-989BB2BE51FF}" type="presParOf" srcId="{4A5D6038-5AF9-47D0-B956-055ECD7FEE09}" destId="{4EF7F62D-4784-4E49-9D59-8263BB4D35A1}" srcOrd="1" destOrd="0" presId="urn:microsoft.com/office/officeart/2005/8/layout/hierarchy4"/>
    <dgm:cxn modelId="{547783D5-CB28-4414-8BF5-7450DF41C21F}" type="presParOf" srcId="{4A5D6038-5AF9-47D0-B956-055ECD7FEE09}" destId="{800D9CAC-0EE4-4A8F-B3F1-7AB6EC9E37D7}" srcOrd="2" destOrd="0" presId="urn:microsoft.com/office/officeart/2005/8/layout/hierarchy4"/>
    <dgm:cxn modelId="{FF49CD03-6E9C-4EF4-975F-F643B4996D05}" type="presParOf" srcId="{800D9CAC-0EE4-4A8F-B3F1-7AB6EC9E37D7}" destId="{4588409E-CA6B-4CF8-979A-27BEA8CF6B14}" srcOrd="0" destOrd="0" presId="urn:microsoft.com/office/officeart/2005/8/layout/hierarchy4"/>
    <dgm:cxn modelId="{E0699CC4-5124-46C9-953B-CAF58D6EAC70}" type="presParOf" srcId="{4588409E-CA6B-4CF8-979A-27BEA8CF6B14}" destId="{2521C7F6-AB20-4129-8546-02A50CC8ECE5}" srcOrd="0" destOrd="0" presId="urn:microsoft.com/office/officeart/2005/8/layout/hierarchy4"/>
    <dgm:cxn modelId="{15FE456C-21DD-48BB-93F7-CA14B30DD041}" type="presParOf" srcId="{4588409E-CA6B-4CF8-979A-27BEA8CF6B14}" destId="{F8F6F060-B485-4FEA-93AF-0CD9C3A6A10A}" srcOrd="1" destOrd="0" presId="urn:microsoft.com/office/officeart/2005/8/layout/hierarchy4"/>
    <dgm:cxn modelId="{D636755F-99D1-4CC8-BAEA-5A741A38CFD5}" type="presParOf" srcId="{800D9CAC-0EE4-4A8F-B3F1-7AB6EC9E37D7}" destId="{C0328D75-9FB5-4B6D-ACA0-DED2FEDE7BC2}" srcOrd="1" destOrd="0" presId="urn:microsoft.com/office/officeart/2005/8/layout/hierarchy4"/>
    <dgm:cxn modelId="{59028483-0327-416B-977C-8A3AD2A401EB}" type="presParOf" srcId="{800D9CAC-0EE4-4A8F-B3F1-7AB6EC9E37D7}" destId="{A5E3E3BA-4260-4B60-B17F-F4B862D88497}" srcOrd="2" destOrd="0" presId="urn:microsoft.com/office/officeart/2005/8/layout/hierarchy4"/>
    <dgm:cxn modelId="{927DC48F-8B49-4CF0-9FF9-28624BA81885}" type="presParOf" srcId="{A5E3E3BA-4260-4B60-B17F-F4B862D88497}" destId="{667D01DA-A841-462A-A64F-5FDD889B9F5B}" srcOrd="0" destOrd="0" presId="urn:microsoft.com/office/officeart/2005/8/layout/hierarchy4"/>
    <dgm:cxn modelId="{BE6E69F0-872B-4572-B372-AC8AC8F3DE43}" type="presParOf" srcId="{A5E3E3BA-4260-4B60-B17F-F4B862D88497}" destId="{A782F09E-B665-4473-BC77-15B47262FDA8}" srcOrd="1" destOrd="0" presId="urn:microsoft.com/office/officeart/2005/8/layout/hierarchy4"/>
    <dgm:cxn modelId="{A852FE0E-CDFC-4CA5-8A24-5AF65799C2FA}" type="presParOf" srcId="{A5E3E3BA-4260-4B60-B17F-F4B862D88497}" destId="{64A5BCC1-BECA-44AE-8B6F-F21E622EC548}" srcOrd="2" destOrd="0" presId="urn:microsoft.com/office/officeart/2005/8/layout/hierarchy4"/>
    <dgm:cxn modelId="{E9035246-D0E7-49D7-83A9-5DFD62431ED8}" type="presParOf" srcId="{64A5BCC1-BECA-44AE-8B6F-F21E622EC548}" destId="{08735ABD-2E2F-47C2-8515-4E60C2912A21}" srcOrd="0" destOrd="0" presId="urn:microsoft.com/office/officeart/2005/8/layout/hierarchy4"/>
    <dgm:cxn modelId="{1288E08D-EDE7-4FED-ADE8-BD2400179B9E}" type="presParOf" srcId="{08735ABD-2E2F-47C2-8515-4E60C2912A21}" destId="{998EEF86-E238-4B08-86C1-493775D5A121}" srcOrd="0" destOrd="0" presId="urn:microsoft.com/office/officeart/2005/8/layout/hierarchy4"/>
    <dgm:cxn modelId="{68C63487-2370-4759-9C98-625EA316E13B}" type="presParOf" srcId="{08735ABD-2E2F-47C2-8515-4E60C2912A21}" destId="{10B96DED-0F80-4222-A5B7-E5DA79B06025}" srcOrd="1" destOrd="0" presId="urn:microsoft.com/office/officeart/2005/8/layout/hierarchy4"/>
    <dgm:cxn modelId="{9E63FC19-DA7C-47E1-BFA6-AD5EA869F1D6}" type="presParOf" srcId="{800D9CAC-0EE4-4A8F-B3F1-7AB6EC9E37D7}" destId="{31EA5570-FED0-487E-9A1B-28C7F3D49151}" srcOrd="3" destOrd="0" presId="urn:microsoft.com/office/officeart/2005/8/layout/hierarchy4"/>
    <dgm:cxn modelId="{0E9E5F19-30A0-4D91-87FF-D49F85F83343}" type="presParOf" srcId="{800D9CAC-0EE4-4A8F-B3F1-7AB6EC9E37D7}" destId="{6438298A-01F8-4987-AC32-96290BD348D9}" srcOrd="4" destOrd="0" presId="urn:microsoft.com/office/officeart/2005/8/layout/hierarchy4"/>
    <dgm:cxn modelId="{169A796F-98D7-4D7D-AA69-4040D85EE4D3}" type="presParOf" srcId="{6438298A-01F8-4987-AC32-96290BD348D9}" destId="{D1CBE13E-76BF-4868-8A1D-C05AB2E45802}" srcOrd="0" destOrd="0" presId="urn:microsoft.com/office/officeart/2005/8/layout/hierarchy4"/>
    <dgm:cxn modelId="{C900EA1A-52DB-4D8A-8E6F-CEACCD3803D1}" type="presParOf" srcId="{6438298A-01F8-4987-AC32-96290BD348D9}" destId="{F1758CF5-5DDF-4DE4-B937-1EA102365C4F}"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F1672A-4492-4674-B017-4439ECA258A5}" type="doc">
      <dgm:prSet loTypeId="urn:microsoft.com/office/officeart/2005/8/layout/hierarchy4" loCatId="hierarchy" qsTypeId="urn:microsoft.com/office/officeart/2005/8/quickstyle/simple1#1" qsCatId="simple" csTypeId="urn:microsoft.com/office/officeart/2005/8/colors/accent0_1#1" csCatId="mainScheme" phldr="1"/>
      <dgm:spPr/>
      <dgm:t>
        <a:bodyPr/>
        <a:lstStyle/>
        <a:p>
          <a:endParaRPr lang="en-US"/>
        </a:p>
      </dgm:t>
    </dgm:pt>
    <dgm:pt modelId="{CA0BE381-23AC-4E8D-BAEF-BE1FB850B96A}">
      <dgm:prSet custT="1"/>
      <dgm:spPr>
        <a:solidFill>
          <a:schemeClr val="accent6">
            <a:lumMod val="20000"/>
            <a:lumOff val="80000"/>
          </a:schemeClr>
        </a:solidFill>
      </dgm:spPr>
      <dgm:t>
        <a:bodyPr/>
        <a:lstStyle/>
        <a:p>
          <a:r>
            <a:rPr lang="en-US" sz="2400" b="1" dirty="0" err="1" smtClean="0"/>
            <a:t>SaaS</a:t>
          </a:r>
          <a:endParaRPr lang="en-US" sz="2400" b="1" dirty="0"/>
        </a:p>
      </dgm:t>
    </dgm:pt>
    <dgm:pt modelId="{90A0A818-398F-49BA-A531-5CE3B4E7ADDA}" type="parTrans" cxnId="{FEDB750B-558E-411B-B5B8-EBCF97AB1F92}">
      <dgm:prSet/>
      <dgm:spPr/>
      <dgm:t>
        <a:bodyPr/>
        <a:lstStyle/>
        <a:p>
          <a:endParaRPr lang="en-US" sz="2000"/>
        </a:p>
      </dgm:t>
    </dgm:pt>
    <dgm:pt modelId="{C80F2AC2-42E7-4D62-A8D1-257AC008DAF9}" type="sibTrans" cxnId="{FEDB750B-558E-411B-B5B8-EBCF97AB1F92}">
      <dgm:prSet/>
      <dgm:spPr/>
      <dgm:t>
        <a:bodyPr/>
        <a:lstStyle/>
        <a:p>
          <a:endParaRPr lang="en-US" sz="2000"/>
        </a:p>
      </dgm:t>
    </dgm:pt>
    <dgm:pt modelId="{6549724E-41F9-4303-B295-F366F631BDA6}">
      <dgm:prSet custT="1"/>
      <dgm:spPr>
        <a:solidFill>
          <a:schemeClr val="accent6">
            <a:lumMod val="20000"/>
            <a:lumOff val="80000"/>
          </a:schemeClr>
        </a:solidFill>
      </dgm:spPr>
      <dgm:t>
        <a:bodyPr anchor="t"/>
        <a:lstStyle/>
        <a:p>
          <a:pPr algn="ctr"/>
          <a:r>
            <a:rPr lang="en-US" sz="1600" b="1" dirty="0" smtClean="0"/>
            <a:t>Benefits</a:t>
          </a:r>
        </a:p>
        <a:p>
          <a:pPr algn="l"/>
          <a:r>
            <a:rPr lang="en-US" sz="1600" b="0" dirty="0" smtClean="0"/>
            <a:t>- Lower costs</a:t>
          </a:r>
        </a:p>
        <a:p>
          <a:pPr algn="l"/>
          <a:r>
            <a:rPr lang="en-US" sz="1600" dirty="0" smtClean="0"/>
            <a:t>- No infrastructure required</a:t>
          </a:r>
        </a:p>
        <a:p>
          <a:pPr algn="l"/>
          <a:r>
            <a:rPr lang="en-US" sz="1600" dirty="0" smtClean="0"/>
            <a:t>- Seamless upgrades</a:t>
          </a:r>
        </a:p>
        <a:p>
          <a:pPr algn="l"/>
          <a:r>
            <a:rPr lang="en-US" sz="1600" dirty="0" smtClean="0"/>
            <a:t>- Guaranteed performance</a:t>
          </a:r>
        </a:p>
        <a:p>
          <a:pPr algn="l"/>
          <a:r>
            <a:rPr lang="en-US" sz="1600" dirty="0" smtClean="0"/>
            <a:t>- Automated backups</a:t>
          </a:r>
        </a:p>
        <a:p>
          <a:pPr algn="l"/>
          <a:r>
            <a:rPr lang="en-US" sz="1600" dirty="0" smtClean="0"/>
            <a:t>- Easy data recovery</a:t>
          </a:r>
        </a:p>
        <a:p>
          <a:pPr algn="l"/>
          <a:r>
            <a:rPr lang="en-US" sz="1600" dirty="0" smtClean="0"/>
            <a:t>- Secure</a:t>
          </a:r>
        </a:p>
        <a:p>
          <a:pPr algn="l"/>
          <a:r>
            <a:rPr lang="en-US" sz="1600" dirty="0" smtClean="0"/>
            <a:t>- High adoption</a:t>
          </a:r>
        </a:p>
        <a:p>
          <a:pPr algn="l"/>
          <a:r>
            <a:rPr lang="en-US" sz="1600" dirty="0" smtClean="0"/>
            <a:t>- On-the move access</a:t>
          </a:r>
          <a:endParaRPr lang="en-US" sz="1600" dirty="0"/>
        </a:p>
      </dgm:t>
    </dgm:pt>
    <dgm:pt modelId="{B48132C9-03D5-4D6A-98B0-2785DCCDB568}" type="parTrans" cxnId="{3F4247BF-F56C-4C6B-8AFB-EB9EA1911F35}">
      <dgm:prSet/>
      <dgm:spPr/>
      <dgm:t>
        <a:bodyPr/>
        <a:lstStyle/>
        <a:p>
          <a:endParaRPr lang="en-US" sz="2000"/>
        </a:p>
      </dgm:t>
    </dgm:pt>
    <dgm:pt modelId="{B91C31F0-CA87-4482-9521-953CD517E299}" type="sibTrans" cxnId="{3F4247BF-F56C-4C6B-8AFB-EB9EA1911F35}">
      <dgm:prSet/>
      <dgm:spPr/>
      <dgm:t>
        <a:bodyPr/>
        <a:lstStyle/>
        <a:p>
          <a:endParaRPr lang="en-US" sz="2000"/>
        </a:p>
      </dgm:t>
    </dgm:pt>
    <dgm:pt modelId="{5E890040-C2F3-4DFB-A355-9EB37C4EAD3D}">
      <dgm:prSet custT="1"/>
      <dgm:spPr>
        <a:solidFill>
          <a:schemeClr val="accent6">
            <a:lumMod val="20000"/>
            <a:lumOff val="80000"/>
          </a:schemeClr>
        </a:solidFill>
      </dgm:spPr>
      <dgm:t>
        <a:bodyPr anchor="t"/>
        <a:lstStyle/>
        <a:p>
          <a:pPr algn="ctr"/>
          <a:r>
            <a:rPr lang="en-US" sz="1600" b="1" dirty="0" smtClean="0"/>
            <a:t>Characteristics</a:t>
          </a:r>
        </a:p>
        <a:p>
          <a:pPr algn="l"/>
          <a:r>
            <a:rPr lang="en-US" sz="1600" dirty="0" smtClean="0"/>
            <a:t>- Multi-tenancy</a:t>
          </a:r>
        </a:p>
        <a:p>
          <a:pPr algn="l"/>
          <a:r>
            <a:rPr lang="en-US" sz="1600" dirty="0" smtClean="0"/>
            <a:t>- On-demand software</a:t>
          </a:r>
        </a:p>
        <a:p>
          <a:pPr algn="l"/>
          <a:r>
            <a:rPr lang="en-US" sz="1600" dirty="0" smtClean="0"/>
            <a:t>- Open integration protocols</a:t>
          </a:r>
        </a:p>
        <a:p>
          <a:pPr algn="l"/>
          <a:r>
            <a:rPr lang="en-US" sz="1600" dirty="0" smtClean="0"/>
            <a:t>- Social network integration</a:t>
          </a:r>
        </a:p>
      </dgm:t>
    </dgm:pt>
    <dgm:pt modelId="{D90D7E6D-457F-484E-9F70-F87F36A30446}" type="parTrans" cxnId="{348DD3A6-22BD-47FC-B494-2BFB1DA8C18D}">
      <dgm:prSet/>
      <dgm:spPr/>
      <dgm:t>
        <a:bodyPr/>
        <a:lstStyle/>
        <a:p>
          <a:endParaRPr lang="en-US" sz="2000"/>
        </a:p>
      </dgm:t>
    </dgm:pt>
    <dgm:pt modelId="{D5E3F193-DFEF-416E-936C-48EEB4A4DB85}" type="sibTrans" cxnId="{348DD3A6-22BD-47FC-B494-2BFB1DA8C18D}">
      <dgm:prSet/>
      <dgm:spPr/>
      <dgm:t>
        <a:bodyPr/>
        <a:lstStyle/>
        <a:p>
          <a:endParaRPr lang="en-US" sz="2000"/>
        </a:p>
      </dgm:t>
    </dgm:pt>
    <dgm:pt modelId="{9EE3B2B4-F0F6-4C90-ADA8-CA8E1F8C31B8}">
      <dgm:prSet custT="1"/>
      <dgm:spPr>
        <a:solidFill>
          <a:srgbClr val="FFFF00"/>
        </a:solidFill>
      </dgm:spPr>
      <dgm:t>
        <a:bodyPr anchor="t"/>
        <a:lstStyle/>
        <a:p>
          <a:pPr algn="ctr"/>
          <a:r>
            <a:rPr lang="en-US" sz="1600" b="1" dirty="0" smtClean="0"/>
            <a:t>Adoption</a:t>
          </a:r>
        </a:p>
        <a:p>
          <a:pPr algn="l"/>
          <a:r>
            <a:rPr lang="en-US" sz="1600" dirty="0" smtClean="0"/>
            <a:t>- Individual users: High</a:t>
          </a:r>
          <a:br>
            <a:rPr lang="en-US" sz="1600" dirty="0" smtClean="0"/>
          </a:br>
          <a:r>
            <a:rPr lang="en-US" sz="1600" dirty="0" smtClean="0"/>
            <a:t>- Small &amp; medium enterprises: High</a:t>
          </a:r>
          <a:br>
            <a:rPr lang="en-US" sz="1600" dirty="0" smtClean="0"/>
          </a:br>
          <a:r>
            <a:rPr lang="en-US" sz="1600" dirty="0" smtClean="0"/>
            <a:t>- Large organizations: High</a:t>
          </a:r>
        </a:p>
        <a:p>
          <a:pPr algn="l"/>
          <a:r>
            <a:rPr lang="en-US" sz="1600" dirty="0" smtClean="0"/>
            <a:t>- Government: Medium</a:t>
          </a:r>
          <a:endParaRPr lang="en-US" sz="1600" dirty="0"/>
        </a:p>
      </dgm:t>
    </dgm:pt>
    <dgm:pt modelId="{8B1B2876-4641-478E-8A83-D845D0EFF855}" type="parTrans" cxnId="{A169EC90-598A-4FEC-B964-3E3DACCD9CFA}">
      <dgm:prSet/>
      <dgm:spPr/>
      <dgm:t>
        <a:bodyPr/>
        <a:lstStyle/>
        <a:p>
          <a:endParaRPr lang="en-US" sz="2000"/>
        </a:p>
      </dgm:t>
    </dgm:pt>
    <dgm:pt modelId="{0DF6AF62-3765-4F28-BD23-23092778CD20}" type="sibTrans" cxnId="{A169EC90-598A-4FEC-B964-3E3DACCD9CFA}">
      <dgm:prSet/>
      <dgm:spPr/>
      <dgm:t>
        <a:bodyPr/>
        <a:lstStyle/>
        <a:p>
          <a:endParaRPr lang="en-US" sz="2000"/>
        </a:p>
      </dgm:t>
    </dgm:pt>
    <dgm:pt modelId="{8DC9079D-74EA-4D64-914A-A555A7604313}">
      <dgm:prSet phldr="0" custT="1"/>
      <dgm:spPr>
        <a:solidFill>
          <a:schemeClr val="accent6">
            <a:lumMod val="20000"/>
            <a:lumOff val="80000"/>
          </a:schemeClr>
        </a:solidFill>
      </dgm:spPr>
      <dgm:t>
        <a:bodyPr vert="horz" wrap="square" anchor="t"/>
        <a:lstStyle/>
        <a:p>
          <a:pPr algn="ctr">
            <a:lnSpc>
              <a:spcPct val="100000"/>
            </a:lnSpc>
            <a:spcBef>
              <a:spcPct val="0"/>
            </a:spcBef>
            <a:spcAft>
              <a:spcPct val="35000"/>
            </a:spcAft>
          </a:pPr>
          <a:r>
            <a:rPr lang="en-US" sz="1600" b="1" dirty="0" smtClean="0"/>
            <a:t>Examples</a:t>
          </a:r>
        </a:p>
        <a:p>
          <a:pPr algn="l">
            <a:lnSpc>
              <a:spcPct val="100000"/>
            </a:lnSpc>
            <a:spcBef>
              <a:spcPct val="0"/>
            </a:spcBef>
            <a:spcAft>
              <a:spcPct val="35000"/>
            </a:spcAft>
          </a:pPr>
          <a:r>
            <a:rPr lang="en-US" sz="1400" b="0" dirty="0" smtClean="0"/>
            <a:t>- Google Apps</a:t>
          </a:r>
        </a:p>
        <a:p>
          <a:pPr algn="l">
            <a:lnSpc>
              <a:spcPct val="100000"/>
            </a:lnSpc>
            <a:spcBef>
              <a:spcPct val="0"/>
            </a:spcBef>
            <a:spcAft>
              <a:spcPct val="35000"/>
            </a:spcAft>
          </a:pPr>
          <a:r>
            <a:rPr lang="en-US" sz="1400" b="0" dirty="0" smtClean="0"/>
            <a:t>- Salesforce.com</a:t>
          </a:r>
        </a:p>
        <a:p>
          <a:pPr algn="l">
            <a:lnSpc>
              <a:spcPct val="100000"/>
            </a:lnSpc>
            <a:spcBef>
              <a:spcPct val="0"/>
            </a:spcBef>
            <a:spcAft>
              <a:spcPct val="35000"/>
            </a:spcAft>
          </a:pPr>
          <a:r>
            <a:rPr lang="en-US" sz="1400" b="0" dirty="0" smtClean="0"/>
            <a:t>- </a:t>
          </a:r>
          <a:r>
            <a:rPr lang="en-US" sz="1400" b="0" dirty="0" err="1" smtClean="0"/>
            <a:t>Facebook</a:t>
          </a:r>
          <a:endParaRPr lang="en-US" sz="1400" b="0" dirty="0" smtClean="0"/>
        </a:p>
        <a:p>
          <a:pPr algn="l">
            <a:lnSpc>
              <a:spcPct val="100000"/>
            </a:lnSpc>
            <a:spcBef>
              <a:spcPct val="0"/>
            </a:spcBef>
            <a:spcAft>
              <a:spcPct val="35000"/>
            </a:spcAft>
          </a:pPr>
          <a:r>
            <a:rPr lang="en-US" sz="1400" b="0" dirty="0" smtClean="0"/>
            <a:t>- </a:t>
          </a:r>
          <a:r>
            <a:rPr lang="en-US" sz="1400" b="0" dirty="0" err="1" smtClean="0"/>
            <a:t>Zoho</a:t>
          </a:r>
          <a:endParaRPr lang="en-US" sz="1400" b="0" dirty="0" smtClean="0"/>
        </a:p>
        <a:p>
          <a:pPr algn="l">
            <a:lnSpc>
              <a:spcPct val="100000"/>
            </a:lnSpc>
            <a:spcBef>
              <a:spcPct val="0"/>
            </a:spcBef>
            <a:spcAft>
              <a:spcPct val="35000"/>
            </a:spcAft>
          </a:pPr>
          <a:r>
            <a:rPr lang="en-US" sz="1400" b="0" dirty="0" smtClean="0"/>
            <a:t>- </a:t>
          </a:r>
          <a:r>
            <a:rPr lang="en-US" sz="1400" b="0" dirty="0" err="1" smtClean="0"/>
            <a:t>Dropbox</a:t>
          </a:r>
          <a:endParaRPr lang="en-US" sz="1400" b="0" dirty="0" smtClean="0"/>
        </a:p>
        <a:p>
          <a:pPr algn="l">
            <a:lnSpc>
              <a:spcPct val="100000"/>
            </a:lnSpc>
            <a:spcBef>
              <a:spcPct val="0"/>
            </a:spcBef>
            <a:spcAft>
              <a:spcPct val="35000"/>
            </a:spcAft>
          </a:pPr>
          <a:r>
            <a:rPr lang="en-US" sz="1400" b="0" dirty="0" smtClean="0"/>
            <a:t>- </a:t>
          </a:r>
          <a:r>
            <a:rPr lang="en-US" sz="1400" b="0" dirty="0" err="1" smtClean="0"/>
            <a:t>Taleo</a:t>
          </a:r>
          <a:r>
            <a:rPr lang="en-US" sz="1400" b="0" dirty="0" smtClean="0"/>
            <a:t> </a:t>
          </a:r>
        </a:p>
        <a:p>
          <a:pPr algn="l">
            <a:lnSpc>
              <a:spcPct val="100000"/>
            </a:lnSpc>
            <a:spcBef>
              <a:spcPct val="0"/>
            </a:spcBef>
            <a:spcAft>
              <a:spcPct val="35000"/>
            </a:spcAft>
          </a:pPr>
          <a:r>
            <a:rPr lang="en-US" sz="1400" b="0" dirty="0" smtClean="0"/>
            <a:t>- Microsoft Office 365</a:t>
          </a:r>
        </a:p>
        <a:p>
          <a:pPr algn="l">
            <a:lnSpc>
              <a:spcPct val="100000"/>
            </a:lnSpc>
            <a:spcBef>
              <a:spcPct val="0"/>
            </a:spcBef>
            <a:spcAft>
              <a:spcPct val="35000"/>
            </a:spcAft>
          </a:pPr>
          <a:r>
            <a:rPr lang="en-US" sz="1400" b="0" dirty="0" smtClean="0"/>
            <a:t>- </a:t>
          </a:r>
          <a:r>
            <a:rPr lang="en-US" sz="1400" b="0" dirty="0" err="1" smtClean="0"/>
            <a:t>Linkedin</a:t>
          </a:r>
          <a:endParaRPr lang="en-US" sz="1400" b="0" dirty="0" smtClean="0"/>
        </a:p>
        <a:p>
          <a:pPr algn="l">
            <a:lnSpc>
              <a:spcPct val="100000"/>
            </a:lnSpc>
            <a:spcBef>
              <a:spcPct val="0"/>
            </a:spcBef>
            <a:spcAft>
              <a:spcPct val="35000"/>
            </a:spcAft>
          </a:pPr>
          <a:r>
            <a:rPr lang="en-US" sz="1400" b="0" dirty="0" smtClean="0"/>
            <a:t>- </a:t>
          </a:r>
          <a:r>
            <a:rPr lang="en-US" sz="1400" b="0" dirty="0" err="1" smtClean="0"/>
            <a:t>Slideshare</a:t>
          </a:r>
          <a:endParaRPr lang="en-US" sz="1400" b="0" dirty="0" smtClean="0"/>
        </a:p>
        <a:p>
          <a:pPr algn="l">
            <a:lnSpc>
              <a:spcPct val="100000"/>
            </a:lnSpc>
            <a:spcBef>
              <a:spcPct val="0"/>
            </a:spcBef>
            <a:spcAft>
              <a:spcPct val="35000"/>
            </a:spcAft>
          </a:pPr>
          <a:r>
            <a:rPr lang="en-US" sz="1400" b="0" dirty="0" smtClean="0"/>
            <a:t>- </a:t>
          </a:r>
          <a:r>
            <a:rPr lang="en-US" sz="1400" b="0" dirty="0" err="1" smtClean="0"/>
            <a:t>CareCloud</a:t>
          </a:r>
        </a:p>
      </dgm:t>
    </dgm:pt>
    <dgm:pt modelId="{EF3871ED-8F41-4B4F-9FC6-696CD253D856}" type="parTrans" cxnId="{4C2DA23E-6684-46C6-8B28-52EAB56646D7}">
      <dgm:prSet/>
      <dgm:spPr/>
      <dgm:t>
        <a:bodyPr/>
        <a:lstStyle/>
        <a:p>
          <a:endParaRPr lang="en-US"/>
        </a:p>
      </dgm:t>
    </dgm:pt>
    <dgm:pt modelId="{11493CC2-82F9-4A88-BD84-E7CAF1A0DB65}" type="sibTrans" cxnId="{4C2DA23E-6684-46C6-8B28-52EAB56646D7}">
      <dgm:prSet/>
      <dgm:spPr/>
      <dgm:t>
        <a:bodyPr/>
        <a:lstStyle/>
        <a:p>
          <a:endParaRPr lang="en-US"/>
        </a:p>
      </dgm:t>
    </dgm:pt>
    <dgm:pt modelId="{F5FB4FDC-1EB1-4258-820E-E4EF5023457B}" type="pres">
      <dgm:prSet presAssocID="{59F1672A-4492-4674-B017-4439ECA258A5}" presName="Name0" presStyleCnt="0">
        <dgm:presLayoutVars>
          <dgm:chPref val="1"/>
          <dgm:dir/>
          <dgm:animOne val="branch"/>
          <dgm:animLvl val="lvl"/>
          <dgm:resizeHandles/>
        </dgm:presLayoutVars>
      </dgm:prSet>
      <dgm:spPr/>
      <dgm:t>
        <a:bodyPr/>
        <a:lstStyle/>
        <a:p>
          <a:endParaRPr lang="en-US"/>
        </a:p>
      </dgm:t>
    </dgm:pt>
    <dgm:pt modelId="{4A5D6038-5AF9-47D0-B956-055ECD7FEE09}" type="pres">
      <dgm:prSet presAssocID="{CA0BE381-23AC-4E8D-BAEF-BE1FB850B96A}" presName="vertOne" presStyleCnt="0"/>
      <dgm:spPr/>
      <dgm:t>
        <a:bodyPr/>
        <a:lstStyle/>
        <a:p>
          <a:endParaRPr lang="en-US"/>
        </a:p>
      </dgm:t>
    </dgm:pt>
    <dgm:pt modelId="{2437CD35-8B4B-474A-B0D5-53A241D0FE13}" type="pres">
      <dgm:prSet presAssocID="{CA0BE381-23AC-4E8D-BAEF-BE1FB850B96A}" presName="txOne" presStyleLbl="node0" presStyleIdx="0" presStyleCnt="1" custScaleX="96238" custScaleY="32477" custLinFactNeighborX="-1405" custLinFactNeighborY="61607">
        <dgm:presLayoutVars>
          <dgm:chPref val="3"/>
        </dgm:presLayoutVars>
      </dgm:prSet>
      <dgm:spPr/>
      <dgm:t>
        <a:bodyPr/>
        <a:lstStyle/>
        <a:p>
          <a:endParaRPr lang="en-US"/>
        </a:p>
      </dgm:t>
    </dgm:pt>
    <dgm:pt modelId="{4EF7F62D-4784-4E49-9D59-8263BB4D35A1}" type="pres">
      <dgm:prSet presAssocID="{CA0BE381-23AC-4E8D-BAEF-BE1FB850B96A}" presName="parTransOne" presStyleCnt="0"/>
      <dgm:spPr/>
      <dgm:t>
        <a:bodyPr/>
        <a:lstStyle/>
        <a:p>
          <a:endParaRPr lang="en-US"/>
        </a:p>
      </dgm:t>
    </dgm:pt>
    <dgm:pt modelId="{800D9CAC-0EE4-4A8F-B3F1-7AB6EC9E37D7}" type="pres">
      <dgm:prSet presAssocID="{CA0BE381-23AC-4E8D-BAEF-BE1FB850B96A}" presName="horzOne" presStyleCnt="0"/>
      <dgm:spPr/>
      <dgm:t>
        <a:bodyPr/>
        <a:lstStyle/>
        <a:p>
          <a:endParaRPr lang="en-US"/>
        </a:p>
      </dgm:t>
    </dgm:pt>
    <dgm:pt modelId="{4588409E-CA6B-4CF8-979A-27BEA8CF6B14}" type="pres">
      <dgm:prSet presAssocID="{6549724E-41F9-4303-B295-F366F631BDA6}" presName="vertTwo" presStyleCnt="0"/>
      <dgm:spPr/>
      <dgm:t>
        <a:bodyPr/>
        <a:lstStyle/>
        <a:p>
          <a:endParaRPr lang="en-US"/>
        </a:p>
      </dgm:t>
    </dgm:pt>
    <dgm:pt modelId="{2521C7F6-AB20-4129-8546-02A50CC8ECE5}" type="pres">
      <dgm:prSet presAssocID="{6549724E-41F9-4303-B295-F366F631BDA6}" presName="txTwo" presStyleLbl="node2" presStyleIdx="0" presStyleCnt="3" custScaleX="99924" custScaleY="222328">
        <dgm:presLayoutVars>
          <dgm:chPref val="3"/>
        </dgm:presLayoutVars>
      </dgm:prSet>
      <dgm:spPr/>
      <dgm:t>
        <a:bodyPr/>
        <a:lstStyle/>
        <a:p>
          <a:endParaRPr lang="en-US"/>
        </a:p>
      </dgm:t>
    </dgm:pt>
    <dgm:pt modelId="{F8F6F060-B485-4FEA-93AF-0CD9C3A6A10A}" type="pres">
      <dgm:prSet presAssocID="{6549724E-41F9-4303-B295-F366F631BDA6}" presName="horzTwo" presStyleCnt="0"/>
      <dgm:spPr/>
      <dgm:t>
        <a:bodyPr/>
        <a:lstStyle/>
        <a:p>
          <a:endParaRPr lang="en-US"/>
        </a:p>
      </dgm:t>
    </dgm:pt>
    <dgm:pt modelId="{C0328D75-9FB5-4B6D-ACA0-DED2FEDE7BC2}" type="pres">
      <dgm:prSet presAssocID="{B91C31F0-CA87-4482-9521-953CD517E299}" presName="sibSpaceTwo" presStyleCnt="0"/>
      <dgm:spPr/>
      <dgm:t>
        <a:bodyPr/>
        <a:lstStyle/>
        <a:p>
          <a:endParaRPr lang="en-US"/>
        </a:p>
      </dgm:t>
    </dgm:pt>
    <dgm:pt modelId="{A5E3E3BA-4260-4B60-B17F-F4B862D88497}" type="pres">
      <dgm:prSet presAssocID="{5E890040-C2F3-4DFB-A355-9EB37C4EAD3D}" presName="vertTwo" presStyleCnt="0"/>
      <dgm:spPr/>
      <dgm:t>
        <a:bodyPr/>
        <a:lstStyle/>
        <a:p>
          <a:endParaRPr lang="en-US"/>
        </a:p>
      </dgm:t>
    </dgm:pt>
    <dgm:pt modelId="{667D01DA-A841-462A-A64F-5FDD889B9F5B}" type="pres">
      <dgm:prSet presAssocID="{5E890040-C2F3-4DFB-A355-9EB37C4EAD3D}" presName="txTwo" presStyleLbl="node2" presStyleIdx="1" presStyleCnt="3" custScaleY="107452" custLinFactNeighborX="-3994">
        <dgm:presLayoutVars>
          <dgm:chPref val="3"/>
        </dgm:presLayoutVars>
      </dgm:prSet>
      <dgm:spPr/>
      <dgm:t>
        <a:bodyPr/>
        <a:lstStyle/>
        <a:p>
          <a:endParaRPr lang="en-US"/>
        </a:p>
      </dgm:t>
    </dgm:pt>
    <dgm:pt modelId="{A782F09E-B665-4473-BC77-15B47262FDA8}" type="pres">
      <dgm:prSet presAssocID="{5E890040-C2F3-4DFB-A355-9EB37C4EAD3D}" presName="parTransTwo" presStyleCnt="0"/>
      <dgm:spPr/>
      <dgm:t>
        <a:bodyPr/>
        <a:lstStyle/>
        <a:p>
          <a:endParaRPr lang="en-US"/>
        </a:p>
      </dgm:t>
    </dgm:pt>
    <dgm:pt modelId="{64A5BCC1-BECA-44AE-8B6F-F21E622EC548}" type="pres">
      <dgm:prSet presAssocID="{5E890040-C2F3-4DFB-A355-9EB37C4EAD3D}" presName="horzTwo" presStyleCnt="0"/>
      <dgm:spPr/>
      <dgm:t>
        <a:bodyPr/>
        <a:lstStyle/>
        <a:p>
          <a:endParaRPr lang="en-US"/>
        </a:p>
      </dgm:t>
    </dgm:pt>
    <dgm:pt modelId="{08735ABD-2E2F-47C2-8515-4E60C2912A21}" type="pres">
      <dgm:prSet presAssocID="{9EE3B2B4-F0F6-4C90-ADA8-CA8E1F8C31B8}" presName="vertThree" presStyleCnt="0"/>
      <dgm:spPr/>
      <dgm:t>
        <a:bodyPr/>
        <a:lstStyle/>
        <a:p>
          <a:endParaRPr lang="en-US"/>
        </a:p>
      </dgm:t>
    </dgm:pt>
    <dgm:pt modelId="{998EEF86-E238-4B08-86C1-493775D5A121}" type="pres">
      <dgm:prSet presAssocID="{9EE3B2B4-F0F6-4C90-ADA8-CA8E1F8C31B8}" presName="txThree" presStyleLbl="node3" presStyleIdx="0" presStyleCnt="1" custScaleX="127293" custScaleY="109946" custLinFactNeighborX="-5277" custLinFactNeighborY="-6859">
        <dgm:presLayoutVars>
          <dgm:chPref val="3"/>
        </dgm:presLayoutVars>
      </dgm:prSet>
      <dgm:spPr/>
      <dgm:t>
        <a:bodyPr/>
        <a:lstStyle/>
        <a:p>
          <a:endParaRPr lang="en-US"/>
        </a:p>
      </dgm:t>
    </dgm:pt>
    <dgm:pt modelId="{10B96DED-0F80-4222-A5B7-E5DA79B06025}" type="pres">
      <dgm:prSet presAssocID="{9EE3B2B4-F0F6-4C90-ADA8-CA8E1F8C31B8}" presName="horzThree" presStyleCnt="0"/>
      <dgm:spPr/>
      <dgm:t>
        <a:bodyPr/>
        <a:lstStyle/>
        <a:p>
          <a:endParaRPr lang="en-US"/>
        </a:p>
      </dgm:t>
    </dgm:pt>
    <dgm:pt modelId="{31EA5570-FED0-487E-9A1B-28C7F3D49151}" type="pres">
      <dgm:prSet presAssocID="{D5E3F193-DFEF-416E-936C-48EEB4A4DB85}" presName="sibSpaceTwo" presStyleCnt="0"/>
      <dgm:spPr/>
      <dgm:t>
        <a:bodyPr/>
        <a:lstStyle/>
        <a:p>
          <a:endParaRPr lang="en-US"/>
        </a:p>
      </dgm:t>
    </dgm:pt>
    <dgm:pt modelId="{6438298A-01F8-4987-AC32-96290BD348D9}" type="pres">
      <dgm:prSet presAssocID="{8DC9079D-74EA-4D64-914A-A555A7604313}" presName="vertTwo" presStyleCnt="0"/>
      <dgm:spPr/>
      <dgm:t>
        <a:bodyPr/>
        <a:lstStyle/>
        <a:p>
          <a:endParaRPr lang="en-US"/>
        </a:p>
      </dgm:t>
    </dgm:pt>
    <dgm:pt modelId="{D1CBE13E-76BF-4868-8A1D-C05AB2E45802}" type="pres">
      <dgm:prSet presAssocID="{8DC9079D-74EA-4D64-914A-A555A7604313}" presName="txTwo" presStyleLbl="node2" presStyleIdx="2" presStyleCnt="3" custScaleY="218585" custLinFactNeighborX="-10449">
        <dgm:presLayoutVars>
          <dgm:chPref val="3"/>
        </dgm:presLayoutVars>
      </dgm:prSet>
      <dgm:spPr/>
      <dgm:t>
        <a:bodyPr/>
        <a:lstStyle/>
        <a:p>
          <a:endParaRPr lang="en-US"/>
        </a:p>
      </dgm:t>
    </dgm:pt>
    <dgm:pt modelId="{F1758CF5-5DDF-4DE4-B937-1EA102365C4F}" type="pres">
      <dgm:prSet presAssocID="{8DC9079D-74EA-4D64-914A-A555A7604313}" presName="horzTwo" presStyleCnt="0"/>
      <dgm:spPr/>
      <dgm:t>
        <a:bodyPr/>
        <a:lstStyle/>
        <a:p>
          <a:endParaRPr lang="en-US"/>
        </a:p>
      </dgm:t>
    </dgm:pt>
  </dgm:ptLst>
  <dgm:cxnLst>
    <dgm:cxn modelId="{404C3565-8461-4263-97E4-A8DEA188ACA6}" type="presOf" srcId="{6549724E-41F9-4303-B295-F366F631BDA6}" destId="{2521C7F6-AB20-4129-8546-02A50CC8ECE5}" srcOrd="0" destOrd="0" presId="urn:microsoft.com/office/officeart/2005/8/layout/hierarchy4"/>
    <dgm:cxn modelId="{A169EC90-598A-4FEC-B964-3E3DACCD9CFA}" srcId="{5E890040-C2F3-4DFB-A355-9EB37C4EAD3D}" destId="{9EE3B2B4-F0F6-4C90-ADA8-CA8E1F8C31B8}" srcOrd="0" destOrd="0" parTransId="{8B1B2876-4641-478E-8A83-D845D0EFF855}" sibTransId="{0DF6AF62-3765-4F28-BD23-23092778CD20}"/>
    <dgm:cxn modelId="{BE91D5D9-5B3A-4C83-8882-AE0922162163}" type="presOf" srcId="{9EE3B2B4-F0F6-4C90-ADA8-CA8E1F8C31B8}" destId="{998EEF86-E238-4B08-86C1-493775D5A121}" srcOrd="0" destOrd="0" presId="urn:microsoft.com/office/officeart/2005/8/layout/hierarchy4"/>
    <dgm:cxn modelId="{876F3D7F-2D13-45E5-B65D-0849DAEBBF99}" type="presOf" srcId="{CA0BE381-23AC-4E8D-BAEF-BE1FB850B96A}" destId="{2437CD35-8B4B-474A-B0D5-53A241D0FE13}" srcOrd="0" destOrd="0" presId="urn:microsoft.com/office/officeart/2005/8/layout/hierarchy4"/>
    <dgm:cxn modelId="{2CF84FDE-532B-487C-8196-329A781A4251}" type="presOf" srcId="{59F1672A-4492-4674-B017-4439ECA258A5}" destId="{F5FB4FDC-1EB1-4258-820E-E4EF5023457B}" srcOrd="0" destOrd="0" presId="urn:microsoft.com/office/officeart/2005/8/layout/hierarchy4"/>
    <dgm:cxn modelId="{348DD3A6-22BD-47FC-B494-2BFB1DA8C18D}" srcId="{CA0BE381-23AC-4E8D-BAEF-BE1FB850B96A}" destId="{5E890040-C2F3-4DFB-A355-9EB37C4EAD3D}" srcOrd="1" destOrd="0" parTransId="{D90D7E6D-457F-484E-9F70-F87F36A30446}" sibTransId="{D5E3F193-DFEF-416E-936C-48EEB4A4DB85}"/>
    <dgm:cxn modelId="{74D83BA1-948F-45A2-A7A5-32469FC24B02}" type="presOf" srcId="{5E890040-C2F3-4DFB-A355-9EB37C4EAD3D}" destId="{667D01DA-A841-462A-A64F-5FDD889B9F5B}" srcOrd="0" destOrd="0" presId="urn:microsoft.com/office/officeart/2005/8/layout/hierarchy4"/>
    <dgm:cxn modelId="{3F4247BF-F56C-4C6B-8AFB-EB9EA1911F35}" srcId="{CA0BE381-23AC-4E8D-BAEF-BE1FB850B96A}" destId="{6549724E-41F9-4303-B295-F366F631BDA6}" srcOrd="0" destOrd="0" parTransId="{B48132C9-03D5-4D6A-98B0-2785DCCDB568}" sibTransId="{B91C31F0-CA87-4482-9521-953CD517E299}"/>
    <dgm:cxn modelId="{9A9A65F8-24F4-4AAD-8726-150863C0C1D6}" type="presOf" srcId="{8DC9079D-74EA-4D64-914A-A555A7604313}" destId="{D1CBE13E-76BF-4868-8A1D-C05AB2E45802}" srcOrd="0" destOrd="0" presId="urn:microsoft.com/office/officeart/2005/8/layout/hierarchy4"/>
    <dgm:cxn modelId="{FEDB750B-558E-411B-B5B8-EBCF97AB1F92}" srcId="{59F1672A-4492-4674-B017-4439ECA258A5}" destId="{CA0BE381-23AC-4E8D-BAEF-BE1FB850B96A}" srcOrd="0" destOrd="0" parTransId="{90A0A818-398F-49BA-A531-5CE3B4E7ADDA}" sibTransId="{C80F2AC2-42E7-4D62-A8D1-257AC008DAF9}"/>
    <dgm:cxn modelId="{4C2DA23E-6684-46C6-8B28-52EAB56646D7}" srcId="{CA0BE381-23AC-4E8D-BAEF-BE1FB850B96A}" destId="{8DC9079D-74EA-4D64-914A-A555A7604313}" srcOrd="2" destOrd="0" parTransId="{EF3871ED-8F41-4B4F-9FC6-696CD253D856}" sibTransId="{11493CC2-82F9-4A88-BD84-E7CAF1A0DB65}"/>
    <dgm:cxn modelId="{3FBA4616-8DEB-4285-8D46-89D9AAE7A1E4}" type="presParOf" srcId="{F5FB4FDC-1EB1-4258-820E-E4EF5023457B}" destId="{4A5D6038-5AF9-47D0-B956-055ECD7FEE09}" srcOrd="0" destOrd="0" presId="urn:microsoft.com/office/officeart/2005/8/layout/hierarchy4"/>
    <dgm:cxn modelId="{AFD09FB8-51F4-4A09-A357-F55923B431D7}" type="presParOf" srcId="{4A5D6038-5AF9-47D0-B956-055ECD7FEE09}" destId="{2437CD35-8B4B-474A-B0D5-53A241D0FE13}" srcOrd="0" destOrd="0" presId="urn:microsoft.com/office/officeart/2005/8/layout/hierarchy4"/>
    <dgm:cxn modelId="{5F1AA9B7-0F3D-44EF-AAF6-576769B93F79}" type="presParOf" srcId="{4A5D6038-5AF9-47D0-B956-055ECD7FEE09}" destId="{4EF7F62D-4784-4E49-9D59-8263BB4D35A1}" srcOrd="1" destOrd="0" presId="urn:microsoft.com/office/officeart/2005/8/layout/hierarchy4"/>
    <dgm:cxn modelId="{03192305-125D-4C3B-933F-C2C93E364943}" type="presParOf" srcId="{4A5D6038-5AF9-47D0-B956-055ECD7FEE09}" destId="{800D9CAC-0EE4-4A8F-B3F1-7AB6EC9E37D7}" srcOrd="2" destOrd="0" presId="urn:microsoft.com/office/officeart/2005/8/layout/hierarchy4"/>
    <dgm:cxn modelId="{C90E14CE-C534-40FB-B90C-98E3AE14EE21}" type="presParOf" srcId="{800D9CAC-0EE4-4A8F-B3F1-7AB6EC9E37D7}" destId="{4588409E-CA6B-4CF8-979A-27BEA8CF6B14}" srcOrd="0" destOrd="0" presId="urn:microsoft.com/office/officeart/2005/8/layout/hierarchy4"/>
    <dgm:cxn modelId="{C969A748-3195-420A-A5BD-B44A3B74236F}" type="presParOf" srcId="{4588409E-CA6B-4CF8-979A-27BEA8CF6B14}" destId="{2521C7F6-AB20-4129-8546-02A50CC8ECE5}" srcOrd="0" destOrd="0" presId="urn:microsoft.com/office/officeart/2005/8/layout/hierarchy4"/>
    <dgm:cxn modelId="{F02F8A7C-0335-45C7-8162-CAB49F6239C3}" type="presParOf" srcId="{4588409E-CA6B-4CF8-979A-27BEA8CF6B14}" destId="{F8F6F060-B485-4FEA-93AF-0CD9C3A6A10A}" srcOrd="1" destOrd="0" presId="urn:microsoft.com/office/officeart/2005/8/layout/hierarchy4"/>
    <dgm:cxn modelId="{DA4C435F-4FFD-4C36-BFDA-F42FAA76ED90}" type="presParOf" srcId="{800D9CAC-0EE4-4A8F-B3F1-7AB6EC9E37D7}" destId="{C0328D75-9FB5-4B6D-ACA0-DED2FEDE7BC2}" srcOrd="1" destOrd="0" presId="urn:microsoft.com/office/officeart/2005/8/layout/hierarchy4"/>
    <dgm:cxn modelId="{A1E8DC81-D3F8-4ABB-9DF5-8E036E5DC090}" type="presParOf" srcId="{800D9CAC-0EE4-4A8F-B3F1-7AB6EC9E37D7}" destId="{A5E3E3BA-4260-4B60-B17F-F4B862D88497}" srcOrd="2" destOrd="0" presId="urn:microsoft.com/office/officeart/2005/8/layout/hierarchy4"/>
    <dgm:cxn modelId="{D412980B-2477-4881-A9A8-62280A36363B}" type="presParOf" srcId="{A5E3E3BA-4260-4B60-B17F-F4B862D88497}" destId="{667D01DA-A841-462A-A64F-5FDD889B9F5B}" srcOrd="0" destOrd="0" presId="urn:microsoft.com/office/officeart/2005/8/layout/hierarchy4"/>
    <dgm:cxn modelId="{9E2E7590-8BAA-4887-AD91-A2DFC82EA21A}" type="presParOf" srcId="{A5E3E3BA-4260-4B60-B17F-F4B862D88497}" destId="{A782F09E-B665-4473-BC77-15B47262FDA8}" srcOrd="1" destOrd="0" presId="urn:microsoft.com/office/officeart/2005/8/layout/hierarchy4"/>
    <dgm:cxn modelId="{E33DAD11-F1F5-4164-81E2-76F4CB4BAB4B}" type="presParOf" srcId="{A5E3E3BA-4260-4B60-B17F-F4B862D88497}" destId="{64A5BCC1-BECA-44AE-8B6F-F21E622EC548}" srcOrd="2" destOrd="0" presId="urn:microsoft.com/office/officeart/2005/8/layout/hierarchy4"/>
    <dgm:cxn modelId="{C76B1D68-1C0F-49B9-8FF0-BB77F215415C}" type="presParOf" srcId="{64A5BCC1-BECA-44AE-8B6F-F21E622EC548}" destId="{08735ABD-2E2F-47C2-8515-4E60C2912A21}" srcOrd="0" destOrd="0" presId="urn:microsoft.com/office/officeart/2005/8/layout/hierarchy4"/>
    <dgm:cxn modelId="{305362AC-3E80-4362-A279-992B4C6006F9}" type="presParOf" srcId="{08735ABD-2E2F-47C2-8515-4E60C2912A21}" destId="{998EEF86-E238-4B08-86C1-493775D5A121}" srcOrd="0" destOrd="0" presId="urn:microsoft.com/office/officeart/2005/8/layout/hierarchy4"/>
    <dgm:cxn modelId="{6A93B140-BBC3-4910-9223-F29B11593932}" type="presParOf" srcId="{08735ABD-2E2F-47C2-8515-4E60C2912A21}" destId="{10B96DED-0F80-4222-A5B7-E5DA79B06025}" srcOrd="1" destOrd="0" presId="urn:microsoft.com/office/officeart/2005/8/layout/hierarchy4"/>
    <dgm:cxn modelId="{F54E558D-2239-4C67-B1E0-6CB9F807378A}" type="presParOf" srcId="{800D9CAC-0EE4-4A8F-B3F1-7AB6EC9E37D7}" destId="{31EA5570-FED0-487E-9A1B-28C7F3D49151}" srcOrd="3" destOrd="0" presId="urn:microsoft.com/office/officeart/2005/8/layout/hierarchy4"/>
    <dgm:cxn modelId="{F63D483E-D911-4DE0-A970-61BA899B53D1}" type="presParOf" srcId="{800D9CAC-0EE4-4A8F-B3F1-7AB6EC9E37D7}" destId="{6438298A-01F8-4987-AC32-96290BD348D9}" srcOrd="4" destOrd="0" presId="urn:microsoft.com/office/officeart/2005/8/layout/hierarchy4"/>
    <dgm:cxn modelId="{7A598002-DF8D-4AE3-9B77-4B2BC9BCB723}" type="presParOf" srcId="{6438298A-01F8-4987-AC32-96290BD348D9}" destId="{D1CBE13E-76BF-4868-8A1D-C05AB2E45802}" srcOrd="0" destOrd="0" presId="urn:microsoft.com/office/officeart/2005/8/layout/hierarchy4"/>
    <dgm:cxn modelId="{D9A93D70-463F-4D68-BC6D-7A206C03A75E}" type="presParOf" srcId="{6438298A-01F8-4987-AC32-96290BD348D9}" destId="{F1758CF5-5DDF-4DE4-B937-1EA102365C4F}"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37CD35-8B4B-474A-B0D5-53A241D0FE13}">
      <dsp:nvSpPr>
        <dsp:cNvPr id="0" name=""/>
        <dsp:cNvSpPr/>
      </dsp:nvSpPr>
      <dsp:spPr>
        <a:xfrm>
          <a:off x="53678" y="136836"/>
          <a:ext cx="10273376" cy="563391"/>
        </a:xfrm>
        <a:prstGeom prst="roundRect">
          <a:avLst>
            <a:gd name="adj" fmla="val 10000"/>
          </a:avLst>
        </a:prstGeom>
        <a:solidFill>
          <a:schemeClr val="accent3">
            <a:lumMod val="20000"/>
            <a:lumOff val="8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err="1" smtClean="0"/>
            <a:t>IaaS</a:t>
          </a:r>
          <a:endParaRPr lang="en-US" sz="1600" b="1" kern="1200" dirty="0"/>
        </a:p>
      </dsp:txBody>
      <dsp:txXfrm>
        <a:off x="70179" y="153337"/>
        <a:ext cx="10240374" cy="530389"/>
      </dsp:txXfrm>
    </dsp:sp>
    <dsp:sp modelId="{2521C7F6-AB20-4129-8546-02A50CC8ECE5}">
      <dsp:nvSpPr>
        <dsp:cNvPr id="0" name=""/>
        <dsp:cNvSpPr/>
      </dsp:nvSpPr>
      <dsp:spPr>
        <a:xfrm>
          <a:off x="13285" y="783650"/>
          <a:ext cx="3094624" cy="3856814"/>
        </a:xfrm>
        <a:prstGeom prst="roundRect">
          <a:avLst>
            <a:gd name="adj" fmla="val 10000"/>
          </a:avLst>
        </a:prstGeom>
        <a:solidFill>
          <a:schemeClr val="accent3">
            <a:lumMod val="20000"/>
            <a:lumOff val="8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ctr" defTabSz="711200">
            <a:lnSpc>
              <a:spcPct val="100000"/>
            </a:lnSpc>
            <a:spcBef>
              <a:spcPct val="0"/>
            </a:spcBef>
            <a:spcAft>
              <a:spcPct val="35000"/>
            </a:spcAft>
          </a:pPr>
          <a:r>
            <a:rPr lang="en-US" sz="1600" b="1" kern="1200" dirty="0" smtClean="0"/>
            <a:t>Benefits</a:t>
          </a:r>
        </a:p>
        <a:p>
          <a:pPr lvl="0" algn="l" defTabSz="711200">
            <a:lnSpc>
              <a:spcPct val="100000"/>
            </a:lnSpc>
            <a:spcBef>
              <a:spcPct val="0"/>
            </a:spcBef>
            <a:spcAft>
              <a:spcPct val="35000"/>
            </a:spcAft>
          </a:pPr>
          <a:r>
            <a:rPr lang="en-US" sz="1400" b="0" kern="1200" dirty="0" smtClean="0"/>
            <a:t>- Shift focus from IT management to core activities</a:t>
          </a:r>
        </a:p>
        <a:p>
          <a:pPr lvl="0" algn="l" defTabSz="711200">
            <a:lnSpc>
              <a:spcPct val="100000"/>
            </a:lnSpc>
            <a:spcBef>
              <a:spcPct val="0"/>
            </a:spcBef>
            <a:spcAft>
              <a:spcPct val="35000"/>
            </a:spcAft>
          </a:pPr>
          <a:r>
            <a:rPr lang="en-US" sz="1400" kern="1200" dirty="0" smtClean="0"/>
            <a:t>- No IT infrastructure management costs</a:t>
          </a:r>
        </a:p>
        <a:p>
          <a:pPr lvl="0" algn="l" defTabSz="711200">
            <a:lnSpc>
              <a:spcPct val="100000"/>
            </a:lnSpc>
            <a:spcBef>
              <a:spcPct val="0"/>
            </a:spcBef>
            <a:spcAft>
              <a:spcPct val="35000"/>
            </a:spcAft>
          </a:pPr>
          <a:r>
            <a:rPr lang="en-US" sz="1400" kern="1200" dirty="0" smtClean="0"/>
            <a:t>- Pay-per-use/pay-per-go pricing</a:t>
          </a:r>
        </a:p>
        <a:p>
          <a:pPr lvl="0" algn="l" defTabSz="711200">
            <a:lnSpc>
              <a:spcPct val="100000"/>
            </a:lnSpc>
            <a:spcBef>
              <a:spcPct val="0"/>
            </a:spcBef>
            <a:spcAft>
              <a:spcPct val="35000"/>
            </a:spcAft>
          </a:pPr>
          <a:r>
            <a:rPr lang="en-US" sz="1400" kern="1200" dirty="0" smtClean="0"/>
            <a:t>- Guaranteed performance</a:t>
          </a:r>
        </a:p>
        <a:p>
          <a:pPr lvl="0" algn="l" defTabSz="711200">
            <a:lnSpc>
              <a:spcPct val="100000"/>
            </a:lnSpc>
            <a:spcBef>
              <a:spcPct val="0"/>
            </a:spcBef>
            <a:spcAft>
              <a:spcPct val="35000"/>
            </a:spcAft>
          </a:pPr>
          <a:r>
            <a:rPr lang="en-US" sz="1400" kern="1200" dirty="0" smtClean="0"/>
            <a:t>- Dynamic scaling</a:t>
          </a:r>
        </a:p>
        <a:p>
          <a:pPr lvl="0" algn="l" defTabSz="711200">
            <a:lnSpc>
              <a:spcPct val="100000"/>
            </a:lnSpc>
            <a:spcBef>
              <a:spcPct val="0"/>
            </a:spcBef>
            <a:spcAft>
              <a:spcPct val="35000"/>
            </a:spcAft>
          </a:pPr>
          <a:r>
            <a:rPr lang="en-US" sz="1400" kern="1200" dirty="0" smtClean="0"/>
            <a:t>- Secure access</a:t>
          </a:r>
        </a:p>
        <a:p>
          <a:pPr lvl="0" algn="l" defTabSz="711200">
            <a:lnSpc>
              <a:spcPct val="100000"/>
            </a:lnSpc>
            <a:spcBef>
              <a:spcPct val="0"/>
            </a:spcBef>
            <a:spcAft>
              <a:spcPct val="35000"/>
            </a:spcAft>
          </a:pPr>
          <a:r>
            <a:rPr lang="en-US" sz="1400" kern="1200" dirty="0" smtClean="0"/>
            <a:t>- Enterprise grade infrastructure</a:t>
          </a:r>
        </a:p>
        <a:p>
          <a:pPr lvl="0" algn="l" defTabSz="711200">
            <a:lnSpc>
              <a:spcPct val="100000"/>
            </a:lnSpc>
            <a:spcBef>
              <a:spcPct val="0"/>
            </a:spcBef>
            <a:spcAft>
              <a:spcPct val="35000"/>
            </a:spcAft>
          </a:pPr>
          <a:r>
            <a:rPr lang="en-US" sz="1400" kern="1200" dirty="0" smtClean="0"/>
            <a:t>- Green IT adoption</a:t>
          </a:r>
        </a:p>
      </dsp:txBody>
      <dsp:txXfrm>
        <a:off x="103923" y="874288"/>
        <a:ext cx="2913348" cy="3675538"/>
      </dsp:txXfrm>
    </dsp:sp>
    <dsp:sp modelId="{667D01DA-A841-462A-A64F-5FDD889B9F5B}">
      <dsp:nvSpPr>
        <dsp:cNvPr id="0" name=""/>
        <dsp:cNvSpPr/>
      </dsp:nvSpPr>
      <dsp:spPr>
        <a:xfrm>
          <a:off x="3210602" y="783650"/>
          <a:ext cx="3942235" cy="1864013"/>
        </a:xfrm>
        <a:prstGeom prst="roundRect">
          <a:avLst>
            <a:gd name="adj" fmla="val 10000"/>
          </a:avLst>
        </a:prstGeom>
        <a:solidFill>
          <a:schemeClr val="accent3">
            <a:lumMod val="20000"/>
            <a:lumOff val="8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ct val="35000"/>
            </a:spcAft>
          </a:pPr>
          <a:r>
            <a:rPr lang="en-US" sz="1600" b="1" kern="1200" dirty="0" smtClean="0"/>
            <a:t>Characteristics</a:t>
          </a:r>
        </a:p>
        <a:p>
          <a:pPr lvl="0" algn="l" defTabSz="711200">
            <a:lnSpc>
              <a:spcPct val="90000"/>
            </a:lnSpc>
            <a:spcBef>
              <a:spcPct val="0"/>
            </a:spcBef>
            <a:spcAft>
              <a:spcPct val="35000"/>
            </a:spcAft>
          </a:pPr>
          <a:r>
            <a:rPr lang="en-US" sz="1600" kern="1200" dirty="0" smtClean="0"/>
            <a:t>- Multi-tenancy</a:t>
          </a:r>
        </a:p>
        <a:p>
          <a:pPr lvl="0" algn="l" defTabSz="711200">
            <a:lnSpc>
              <a:spcPct val="90000"/>
            </a:lnSpc>
            <a:spcBef>
              <a:spcPct val="0"/>
            </a:spcBef>
            <a:spcAft>
              <a:spcPct val="35000"/>
            </a:spcAft>
          </a:pPr>
          <a:r>
            <a:rPr lang="en-US" sz="1600" kern="1200" dirty="0" smtClean="0"/>
            <a:t>- Virtualized hardware</a:t>
          </a:r>
        </a:p>
        <a:p>
          <a:pPr lvl="0" algn="l" defTabSz="711200">
            <a:lnSpc>
              <a:spcPct val="90000"/>
            </a:lnSpc>
            <a:spcBef>
              <a:spcPct val="0"/>
            </a:spcBef>
            <a:spcAft>
              <a:spcPct val="35000"/>
            </a:spcAft>
          </a:pPr>
          <a:r>
            <a:rPr lang="en-US" sz="1600" kern="1200" dirty="0" smtClean="0"/>
            <a:t>- Management &amp; monitoring tools</a:t>
          </a:r>
        </a:p>
        <a:p>
          <a:pPr lvl="0" algn="l" defTabSz="711200">
            <a:lnSpc>
              <a:spcPct val="90000"/>
            </a:lnSpc>
            <a:spcBef>
              <a:spcPct val="0"/>
            </a:spcBef>
            <a:spcAft>
              <a:spcPct val="35000"/>
            </a:spcAft>
          </a:pPr>
          <a:r>
            <a:rPr lang="en-US" sz="1600" kern="1200" dirty="0" smtClean="0"/>
            <a:t>- Disaster recovery</a:t>
          </a:r>
        </a:p>
        <a:p>
          <a:pPr lvl="0" algn="l" defTabSz="711200">
            <a:lnSpc>
              <a:spcPct val="90000"/>
            </a:lnSpc>
            <a:spcBef>
              <a:spcPct val="0"/>
            </a:spcBef>
            <a:spcAft>
              <a:spcPct val="35000"/>
            </a:spcAft>
          </a:pPr>
          <a:endParaRPr lang="en-US" sz="1600" kern="1200" dirty="0" smtClean="0"/>
        </a:p>
        <a:p>
          <a:pPr lvl="0" algn="l" defTabSz="711200">
            <a:lnSpc>
              <a:spcPct val="90000"/>
            </a:lnSpc>
            <a:spcBef>
              <a:spcPct val="0"/>
            </a:spcBef>
            <a:spcAft>
              <a:spcPct val="35000"/>
            </a:spcAft>
          </a:pPr>
          <a:endParaRPr lang="en-US" sz="1600" kern="1200" dirty="0" smtClean="0"/>
        </a:p>
      </dsp:txBody>
      <dsp:txXfrm>
        <a:off x="3265197" y="838245"/>
        <a:ext cx="3833045" cy="1754823"/>
      </dsp:txXfrm>
    </dsp:sp>
    <dsp:sp modelId="{998EEF86-E238-4B08-86C1-493775D5A121}">
      <dsp:nvSpPr>
        <dsp:cNvPr id="0" name=""/>
        <dsp:cNvSpPr/>
      </dsp:nvSpPr>
      <dsp:spPr>
        <a:xfrm>
          <a:off x="3212953" y="2745963"/>
          <a:ext cx="3926859" cy="1907277"/>
        </a:xfrm>
        <a:prstGeom prst="roundRect">
          <a:avLst>
            <a:gd name="adj" fmla="val 10000"/>
          </a:avLst>
        </a:prstGeom>
        <a:solidFill>
          <a:srgbClr val="FFFF00"/>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ct val="35000"/>
            </a:spcAft>
          </a:pPr>
          <a:r>
            <a:rPr lang="en-US" sz="1600" b="1" kern="1200" dirty="0" smtClean="0"/>
            <a:t>Adoption</a:t>
          </a:r>
        </a:p>
        <a:p>
          <a:pPr lvl="0" algn="l" defTabSz="711200">
            <a:lnSpc>
              <a:spcPct val="90000"/>
            </a:lnSpc>
            <a:spcBef>
              <a:spcPct val="0"/>
            </a:spcBef>
            <a:spcAft>
              <a:spcPct val="35000"/>
            </a:spcAft>
          </a:pPr>
          <a:r>
            <a:rPr lang="en-US" sz="1600" kern="1200" dirty="0" smtClean="0"/>
            <a:t>- Individual users: Low</a:t>
          </a:r>
          <a:br>
            <a:rPr lang="en-US" sz="1600" kern="1200" dirty="0" smtClean="0"/>
          </a:br>
          <a:r>
            <a:rPr lang="en-US" sz="1600" kern="1200" dirty="0" smtClean="0"/>
            <a:t>- Small &amp; medium enterprises: Medium</a:t>
          </a:r>
          <a:br>
            <a:rPr lang="en-US" sz="1600" kern="1200" dirty="0" smtClean="0"/>
          </a:br>
          <a:r>
            <a:rPr lang="en-US" sz="1600" kern="1200" dirty="0" smtClean="0"/>
            <a:t>- Large organizations: High</a:t>
          </a:r>
        </a:p>
        <a:p>
          <a:pPr lvl="0" algn="l" defTabSz="711200">
            <a:lnSpc>
              <a:spcPct val="90000"/>
            </a:lnSpc>
            <a:spcBef>
              <a:spcPct val="0"/>
            </a:spcBef>
            <a:spcAft>
              <a:spcPct val="35000"/>
            </a:spcAft>
          </a:pPr>
          <a:r>
            <a:rPr lang="en-US" sz="1600" kern="1200" dirty="0" smtClean="0"/>
            <a:t>- Government: High</a:t>
          </a:r>
          <a:endParaRPr lang="en-US" sz="1600" kern="1200" dirty="0"/>
        </a:p>
      </dsp:txBody>
      <dsp:txXfrm>
        <a:off x="3268815" y="2801825"/>
        <a:ext cx="3815135" cy="1795553"/>
      </dsp:txXfrm>
    </dsp:sp>
    <dsp:sp modelId="{D1CBE13E-76BF-4868-8A1D-C05AB2E45802}">
      <dsp:nvSpPr>
        <dsp:cNvPr id="0" name=""/>
        <dsp:cNvSpPr/>
      </dsp:nvSpPr>
      <dsp:spPr>
        <a:xfrm>
          <a:off x="7246834" y="783650"/>
          <a:ext cx="3096977" cy="3791882"/>
        </a:xfrm>
        <a:prstGeom prst="roundRect">
          <a:avLst>
            <a:gd name="adj" fmla="val 10000"/>
          </a:avLst>
        </a:prstGeom>
        <a:solidFill>
          <a:schemeClr val="accent3">
            <a:lumMod val="20000"/>
            <a:lumOff val="8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ctr" defTabSz="711200">
            <a:lnSpc>
              <a:spcPct val="100000"/>
            </a:lnSpc>
            <a:spcBef>
              <a:spcPct val="0"/>
            </a:spcBef>
            <a:spcAft>
              <a:spcPct val="35000"/>
            </a:spcAft>
          </a:pPr>
          <a:r>
            <a:rPr lang="en-US" sz="1600" b="1" kern="1200" dirty="0" smtClean="0"/>
            <a:t>Examples</a:t>
          </a:r>
        </a:p>
        <a:p>
          <a:pPr lvl="0" algn="l" defTabSz="711200">
            <a:lnSpc>
              <a:spcPct val="100000"/>
            </a:lnSpc>
            <a:spcBef>
              <a:spcPct val="0"/>
            </a:spcBef>
            <a:spcAft>
              <a:spcPct val="35000"/>
            </a:spcAft>
          </a:pPr>
          <a:r>
            <a:rPr lang="en-US" sz="1400" b="0" kern="1200" dirty="0" smtClean="0"/>
            <a:t>- Amazon Elastic Compute Cloud (EC2)</a:t>
          </a:r>
        </a:p>
        <a:p>
          <a:pPr lvl="0" algn="l" defTabSz="711200">
            <a:lnSpc>
              <a:spcPct val="100000"/>
            </a:lnSpc>
            <a:spcBef>
              <a:spcPct val="0"/>
            </a:spcBef>
            <a:spcAft>
              <a:spcPct val="35000"/>
            </a:spcAft>
          </a:pPr>
          <a:r>
            <a:rPr lang="en-US" sz="1400" b="0" kern="1200" dirty="0" smtClean="0"/>
            <a:t>- </a:t>
          </a:r>
          <a:r>
            <a:rPr lang="en-US" sz="1400" b="0" kern="1200" dirty="0" err="1" smtClean="0"/>
            <a:t>RackSpace</a:t>
          </a:r>
          <a:r>
            <a:rPr lang="en-US" sz="1400" b="0" kern="1200" dirty="0" smtClean="0"/>
            <a:t> </a:t>
          </a:r>
        </a:p>
        <a:p>
          <a:pPr lvl="0" algn="l" defTabSz="711200">
            <a:lnSpc>
              <a:spcPct val="100000"/>
            </a:lnSpc>
            <a:spcBef>
              <a:spcPct val="0"/>
            </a:spcBef>
            <a:spcAft>
              <a:spcPct val="35000"/>
            </a:spcAft>
          </a:pPr>
          <a:r>
            <a:rPr lang="en-US" sz="1400" b="0" kern="1200" dirty="0" smtClean="0"/>
            <a:t>- </a:t>
          </a:r>
          <a:r>
            <a:rPr lang="en-US" sz="1400" b="0" kern="1200" dirty="0" err="1" smtClean="0"/>
            <a:t>GoGrid</a:t>
          </a:r>
          <a:endParaRPr lang="en-US" sz="1400" b="0" kern="1200" dirty="0" smtClean="0"/>
        </a:p>
        <a:p>
          <a:pPr lvl="0" algn="l" defTabSz="711200">
            <a:lnSpc>
              <a:spcPct val="100000"/>
            </a:lnSpc>
            <a:spcBef>
              <a:spcPct val="0"/>
            </a:spcBef>
            <a:spcAft>
              <a:spcPct val="35000"/>
            </a:spcAft>
          </a:pPr>
          <a:r>
            <a:rPr lang="en-US" sz="1400" b="0" kern="1200" dirty="0" smtClean="0"/>
            <a:t>- Eucalyptus</a:t>
          </a:r>
        </a:p>
        <a:p>
          <a:pPr lvl="0" algn="l" defTabSz="711200">
            <a:lnSpc>
              <a:spcPct val="100000"/>
            </a:lnSpc>
            <a:spcBef>
              <a:spcPct val="0"/>
            </a:spcBef>
            <a:spcAft>
              <a:spcPct val="35000"/>
            </a:spcAft>
          </a:pPr>
          <a:r>
            <a:rPr lang="en-US" sz="1400" b="0" kern="1200" dirty="0" smtClean="0"/>
            <a:t>- </a:t>
          </a:r>
          <a:r>
            <a:rPr lang="en-US" sz="1400" b="0" kern="1200" dirty="0" err="1" smtClean="0"/>
            <a:t>Joyent</a:t>
          </a:r>
          <a:endParaRPr lang="en-US" sz="1400" b="0" kern="1200" dirty="0" smtClean="0"/>
        </a:p>
        <a:p>
          <a:pPr lvl="0" algn="l" defTabSz="711200">
            <a:lnSpc>
              <a:spcPct val="100000"/>
            </a:lnSpc>
            <a:spcBef>
              <a:spcPct val="0"/>
            </a:spcBef>
            <a:spcAft>
              <a:spcPct val="35000"/>
            </a:spcAft>
          </a:pPr>
          <a:r>
            <a:rPr lang="en-US" sz="1400" b="0" kern="1200" dirty="0" smtClean="0"/>
            <a:t>- </a:t>
          </a:r>
          <a:r>
            <a:rPr lang="en-US" sz="1400" b="0" kern="1200" dirty="0" err="1" smtClean="0"/>
            <a:t>Terremark</a:t>
          </a:r>
          <a:endParaRPr lang="en-US" sz="1400" b="0" kern="1200" dirty="0" smtClean="0"/>
        </a:p>
        <a:p>
          <a:pPr lvl="0" algn="l" defTabSz="711200">
            <a:lnSpc>
              <a:spcPct val="100000"/>
            </a:lnSpc>
            <a:spcBef>
              <a:spcPct val="0"/>
            </a:spcBef>
            <a:spcAft>
              <a:spcPct val="35000"/>
            </a:spcAft>
          </a:pPr>
          <a:r>
            <a:rPr lang="en-US" sz="1400" b="0" kern="1200" dirty="0" smtClean="0"/>
            <a:t>- </a:t>
          </a:r>
          <a:r>
            <a:rPr lang="en-US" sz="1400" b="0" kern="1200" dirty="0" err="1" smtClean="0"/>
            <a:t>OpSource</a:t>
          </a:r>
          <a:endParaRPr lang="en-US" sz="1400" b="0" kern="1200" dirty="0" smtClean="0"/>
        </a:p>
        <a:p>
          <a:pPr lvl="0" algn="l" defTabSz="711200">
            <a:lnSpc>
              <a:spcPct val="100000"/>
            </a:lnSpc>
            <a:spcBef>
              <a:spcPct val="0"/>
            </a:spcBef>
            <a:spcAft>
              <a:spcPct val="35000"/>
            </a:spcAft>
          </a:pPr>
          <a:r>
            <a:rPr lang="en-US" sz="1400" b="0" kern="1200" dirty="0" smtClean="0"/>
            <a:t>- </a:t>
          </a:r>
          <a:r>
            <a:rPr lang="en-US" sz="1400" b="0" kern="1200" dirty="0" err="1" smtClean="0"/>
            <a:t>Savvis</a:t>
          </a:r>
          <a:endParaRPr lang="en-US" sz="1400" b="0" kern="1200" dirty="0" smtClean="0"/>
        </a:p>
        <a:p>
          <a:pPr lvl="0" algn="l" defTabSz="711200">
            <a:lnSpc>
              <a:spcPct val="100000"/>
            </a:lnSpc>
            <a:spcBef>
              <a:spcPct val="0"/>
            </a:spcBef>
            <a:spcAft>
              <a:spcPct val="35000"/>
            </a:spcAft>
          </a:pPr>
          <a:r>
            <a:rPr lang="en-US" sz="1400" b="0" kern="1200" dirty="0" smtClean="0"/>
            <a:t>- </a:t>
          </a:r>
          <a:r>
            <a:rPr lang="en-US" sz="1400" b="0" kern="1200" dirty="0" err="1" smtClean="0"/>
            <a:t>Nimbula</a:t>
          </a:r>
          <a:endParaRPr lang="en-US" sz="1400" b="0" kern="1200" dirty="0" smtClean="0"/>
        </a:p>
        <a:p>
          <a:pPr lvl="0" algn="l" defTabSz="711200">
            <a:lnSpc>
              <a:spcPct val="100000"/>
            </a:lnSpc>
            <a:spcBef>
              <a:spcPct val="0"/>
            </a:spcBef>
            <a:spcAft>
              <a:spcPct val="35000"/>
            </a:spcAft>
          </a:pPr>
          <a:r>
            <a:rPr lang="en-US" sz="1400" b="0" kern="1200" dirty="0" smtClean="0"/>
            <a:t>- </a:t>
          </a:r>
          <a:r>
            <a:rPr lang="en-US" sz="1400" b="0" kern="1200" dirty="0" err="1" smtClean="0"/>
            <a:t>Enamoly</a:t>
          </a:r>
          <a:endParaRPr lang="en-US" sz="1600" b="0" kern="1200" dirty="0" smtClean="0"/>
        </a:p>
        <a:p>
          <a:pPr lvl="0" algn="l" defTabSz="711200">
            <a:lnSpc>
              <a:spcPct val="100000"/>
            </a:lnSpc>
            <a:spcBef>
              <a:spcPct val="0"/>
            </a:spcBef>
            <a:spcAft>
              <a:spcPct val="35000"/>
            </a:spcAft>
          </a:pPr>
          <a:endParaRPr lang="en-US" sz="1600" b="0" kern="1200" dirty="0" smtClean="0"/>
        </a:p>
        <a:p>
          <a:pPr lvl="0" algn="l" defTabSz="711200">
            <a:lnSpc>
              <a:spcPct val="100000"/>
            </a:lnSpc>
            <a:spcBef>
              <a:spcPct val="0"/>
            </a:spcBef>
            <a:spcAft>
              <a:spcPct val="35000"/>
            </a:spcAft>
          </a:pPr>
          <a:endParaRPr lang="en-US" sz="1600" b="0" kern="1200" dirty="0"/>
        </a:p>
      </dsp:txBody>
      <dsp:txXfrm>
        <a:off x="7337541" y="874357"/>
        <a:ext cx="2915563" cy="36104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37CD35-8B4B-474A-B0D5-53A241D0FE13}">
      <dsp:nvSpPr>
        <dsp:cNvPr id="0" name=""/>
        <dsp:cNvSpPr/>
      </dsp:nvSpPr>
      <dsp:spPr>
        <a:xfrm>
          <a:off x="53678" y="135343"/>
          <a:ext cx="10273376" cy="543131"/>
        </a:xfrm>
        <a:prstGeom prst="roundRect">
          <a:avLst>
            <a:gd name="adj" fmla="val 10000"/>
          </a:avLst>
        </a:prstGeom>
        <a:solidFill>
          <a:schemeClr val="accent5">
            <a:lumMod val="20000"/>
            <a:lumOff val="8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err="1" smtClean="0"/>
            <a:t>PaaS</a:t>
          </a:r>
          <a:endParaRPr lang="en-US" sz="1600" b="1" kern="1200" dirty="0"/>
        </a:p>
      </dsp:txBody>
      <dsp:txXfrm>
        <a:off x="69586" y="151251"/>
        <a:ext cx="10241560" cy="511315"/>
      </dsp:txXfrm>
    </dsp:sp>
    <dsp:sp modelId="{2521C7F6-AB20-4129-8546-02A50CC8ECE5}">
      <dsp:nvSpPr>
        <dsp:cNvPr id="0" name=""/>
        <dsp:cNvSpPr/>
      </dsp:nvSpPr>
      <dsp:spPr>
        <a:xfrm>
          <a:off x="13285" y="761673"/>
          <a:ext cx="3094624" cy="3718119"/>
        </a:xfrm>
        <a:prstGeom prst="roundRect">
          <a:avLst>
            <a:gd name="adj" fmla="val 10000"/>
          </a:avLst>
        </a:prstGeom>
        <a:solidFill>
          <a:schemeClr val="accent5">
            <a:lumMod val="20000"/>
            <a:lumOff val="8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ct val="35000"/>
            </a:spcAft>
          </a:pPr>
          <a:r>
            <a:rPr lang="en-US" sz="1600" b="1" kern="1200" dirty="0" smtClean="0"/>
            <a:t>Benefits</a:t>
          </a:r>
        </a:p>
        <a:p>
          <a:pPr lvl="0" algn="l" defTabSz="711200">
            <a:lnSpc>
              <a:spcPct val="90000"/>
            </a:lnSpc>
            <a:spcBef>
              <a:spcPct val="0"/>
            </a:spcBef>
            <a:spcAft>
              <a:spcPct val="35000"/>
            </a:spcAft>
          </a:pPr>
          <a:r>
            <a:rPr lang="en-US" sz="1600" b="0" kern="1200" dirty="0" smtClean="0"/>
            <a:t>- Lower upfront &amp; operations costs</a:t>
          </a:r>
        </a:p>
        <a:p>
          <a:pPr lvl="0" algn="l" defTabSz="711200">
            <a:lnSpc>
              <a:spcPct val="90000"/>
            </a:lnSpc>
            <a:spcBef>
              <a:spcPct val="0"/>
            </a:spcBef>
            <a:spcAft>
              <a:spcPct val="35000"/>
            </a:spcAft>
          </a:pPr>
          <a:r>
            <a:rPr lang="en-US" sz="1600" b="0" kern="1200" dirty="0" smtClean="0"/>
            <a:t>- No IT infrastructure management costs</a:t>
          </a:r>
        </a:p>
        <a:p>
          <a:pPr lvl="0" algn="l" defTabSz="711200">
            <a:lnSpc>
              <a:spcPct val="90000"/>
            </a:lnSpc>
            <a:spcBef>
              <a:spcPct val="0"/>
            </a:spcBef>
            <a:spcAft>
              <a:spcPct val="35000"/>
            </a:spcAft>
          </a:pPr>
          <a:r>
            <a:rPr lang="en-US" sz="1600" b="0" kern="1200" dirty="0" smtClean="0"/>
            <a:t>- Improved scalability</a:t>
          </a:r>
        </a:p>
        <a:p>
          <a:pPr lvl="0" algn="l" defTabSz="711200">
            <a:lnSpc>
              <a:spcPct val="90000"/>
            </a:lnSpc>
            <a:spcBef>
              <a:spcPct val="0"/>
            </a:spcBef>
            <a:spcAft>
              <a:spcPct val="35000"/>
            </a:spcAft>
          </a:pPr>
          <a:r>
            <a:rPr lang="en-US" sz="1600" kern="1200" dirty="0" smtClean="0"/>
            <a:t>- Higher performance</a:t>
          </a:r>
        </a:p>
        <a:p>
          <a:pPr lvl="0" algn="l" defTabSz="711200">
            <a:lnSpc>
              <a:spcPct val="90000"/>
            </a:lnSpc>
            <a:spcBef>
              <a:spcPct val="0"/>
            </a:spcBef>
            <a:spcAft>
              <a:spcPct val="35000"/>
            </a:spcAft>
          </a:pPr>
          <a:r>
            <a:rPr lang="en-US" sz="1600" kern="1200" dirty="0" smtClean="0"/>
            <a:t>- Secured access</a:t>
          </a:r>
        </a:p>
        <a:p>
          <a:pPr lvl="0" algn="l" defTabSz="711200">
            <a:lnSpc>
              <a:spcPct val="90000"/>
            </a:lnSpc>
            <a:spcBef>
              <a:spcPct val="0"/>
            </a:spcBef>
            <a:spcAft>
              <a:spcPct val="35000"/>
            </a:spcAft>
          </a:pPr>
          <a:r>
            <a:rPr lang="en-US" sz="1600" kern="1200" dirty="0" smtClean="0"/>
            <a:t>- Quick &amp; easy development</a:t>
          </a:r>
        </a:p>
        <a:p>
          <a:pPr lvl="0" algn="l" defTabSz="711200">
            <a:lnSpc>
              <a:spcPct val="90000"/>
            </a:lnSpc>
            <a:spcBef>
              <a:spcPct val="0"/>
            </a:spcBef>
            <a:spcAft>
              <a:spcPct val="35000"/>
            </a:spcAft>
          </a:pPr>
          <a:r>
            <a:rPr lang="en-US" sz="1600" kern="1200" dirty="0" smtClean="0"/>
            <a:t>- Seamless integration</a:t>
          </a:r>
          <a:endParaRPr lang="en-US" sz="1600" kern="1200" dirty="0"/>
        </a:p>
      </dsp:txBody>
      <dsp:txXfrm>
        <a:off x="103923" y="852311"/>
        <a:ext cx="2913348" cy="3536843"/>
      </dsp:txXfrm>
    </dsp:sp>
    <dsp:sp modelId="{667D01DA-A841-462A-A64F-5FDD889B9F5B}">
      <dsp:nvSpPr>
        <dsp:cNvPr id="0" name=""/>
        <dsp:cNvSpPr/>
      </dsp:nvSpPr>
      <dsp:spPr>
        <a:xfrm>
          <a:off x="3210602" y="761673"/>
          <a:ext cx="3942235" cy="1796981"/>
        </a:xfrm>
        <a:prstGeom prst="roundRect">
          <a:avLst>
            <a:gd name="adj" fmla="val 10000"/>
          </a:avLst>
        </a:prstGeom>
        <a:solidFill>
          <a:schemeClr val="accent5">
            <a:lumMod val="20000"/>
            <a:lumOff val="8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ct val="35000"/>
            </a:spcAft>
          </a:pPr>
          <a:r>
            <a:rPr lang="en-US" sz="1600" b="1" kern="1200" dirty="0" smtClean="0"/>
            <a:t>Characteristics</a:t>
          </a:r>
        </a:p>
        <a:p>
          <a:pPr lvl="0" algn="l" defTabSz="711200">
            <a:lnSpc>
              <a:spcPct val="90000"/>
            </a:lnSpc>
            <a:spcBef>
              <a:spcPct val="0"/>
            </a:spcBef>
            <a:spcAft>
              <a:spcPct val="35000"/>
            </a:spcAft>
          </a:pPr>
          <a:r>
            <a:rPr lang="en-US" sz="1600" kern="1200" dirty="0" smtClean="0"/>
            <a:t>- Multi-tenancy</a:t>
          </a:r>
        </a:p>
        <a:p>
          <a:pPr lvl="0" algn="l" defTabSz="711200">
            <a:lnSpc>
              <a:spcPct val="90000"/>
            </a:lnSpc>
            <a:spcBef>
              <a:spcPct val="0"/>
            </a:spcBef>
            <a:spcAft>
              <a:spcPct val="35000"/>
            </a:spcAft>
          </a:pPr>
          <a:r>
            <a:rPr lang="en-US" sz="1600" kern="1200" dirty="0" smtClean="0"/>
            <a:t>- Open integration protocols</a:t>
          </a:r>
        </a:p>
        <a:p>
          <a:pPr lvl="0" algn="l" defTabSz="711200">
            <a:lnSpc>
              <a:spcPct val="90000"/>
            </a:lnSpc>
            <a:spcBef>
              <a:spcPct val="0"/>
            </a:spcBef>
            <a:spcAft>
              <a:spcPct val="35000"/>
            </a:spcAft>
          </a:pPr>
          <a:r>
            <a:rPr lang="en-US" sz="1600" kern="1200" dirty="0" smtClean="0"/>
            <a:t>- App development tools  &amp; SDKs</a:t>
          </a:r>
        </a:p>
        <a:p>
          <a:pPr lvl="0" algn="l" defTabSz="711200">
            <a:lnSpc>
              <a:spcPct val="90000"/>
            </a:lnSpc>
            <a:spcBef>
              <a:spcPct val="0"/>
            </a:spcBef>
            <a:spcAft>
              <a:spcPct val="35000"/>
            </a:spcAft>
          </a:pPr>
          <a:r>
            <a:rPr lang="en-US" sz="1600" kern="1200" dirty="0" smtClean="0"/>
            <a:t>- Analytics</a:t>
          </a:r>
        </a:p>
      </dsp:txBody>
      <dsp:txXfrm>
        <a:off x="3263234" y="814305"/>
        <a:ext cx="3836971" cy="1691717"/>
      </dsp:txXfrm>
    </dsp:sp>
    <dsp:sp modelId="{998EEF86-E238-4B08-86C1-493775D5A121}">
      <dsp:nvSpPr>
        <dsp:cNvPr id="0" name=""/>
        <dsp:cNvSpPr/>
      </dsp:nvSpPr>
      <dsp:spPr>
        <a:xfrm>
          <a:off x="3212953" y="2660649"/>
          <a:ext cx="3926859" cy="1838690"/>
        </a:xfrm>
        <a:prstGeom prst="roundRect">
          <a:avLst>
            <a:gd name="adj" fmla="val 10000"/>
          </a:avLst>
        </a:prstGeom>
        <a:solidFill>
          <a:srgbClr val="FFFF00"/>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ct val="35000"/>
            </a:spcAft>
          </a:pPr>
          <a:r>
            <a:rPr lang="en-US" sz="1600" b="1" kern="1200" dirty="0" smtClean="0"/>
            <a:t>Adoption</a:t>
          </a:r>
        </a:p>
        <a:p>
          <a:pPr lvl="0" algn="l" defTabSz="711200">
            <a:lnSpc>
              <a:spcPct val="90000"/>
            </a:lnSpc>
            <a:spcBef>
              <a:spcPct val="0"/>
            </a:spcBef>
            <a:spcAft>
              <a:spcPct val="35000"/>
            </a:spcAft>
          </a:pPr>
          <a:r>
            <a:rPr lang="en-US" sz="1600" kern="1200" dirty="0" smtClean="0"/>
            <a:t>- Individual users: Low</a:t>
          </a:r>
          <a:br>
            <a:rPr lang="en-US" sz="1600" kern="1200" dirty="0" smtClean="0"/>
          </a:br>
          <a:r>
            <a:rPr lang="en-US" sz="1600" kern="1200" dirty="0" smtClean="0"/>
            <a:t>- Small &amp; medium enterprises: Medium</a:t>
          </a:r>
          <a:br>
            <a:rPr lang="en-US" sz="1600" kern="1200" dirty="0" smtClean="0"/>
          </a:br>
          <a:r>
            <a:rPr lang="en-US" sz="1600" kern="1200" dirty="0" smtClean="0"/>
            <a:t>- Large organizations: High</a:t>
          </a:r>
        </a:p>
        <a:p>
          <a:pPr lvl="0" algn="l" defTabSz="711200">
            <a:lnSpc>
              <a:spcPct val="90000"/>
            </a:lnSpc>
            <a:spcBef>
              <a:spcPct val="0"/>
            </a:spcBef>
            <a:spcAft>
              <a:spcPct val="35000"/>
            </a:spcAft>
          </a:pPr>
          <a:r>
            <a:rPr lang="en-US" sz="1600" kern="1200" dirty="0" smtClean="0"/>
            <a:t>- Government: Medium</a:t>
          </a:r>
          <a:endParaRPr lang="en-US" sz="1600" kern="1200" dirty="0"/>
        </a:p>
      </dsp:txBody>
      <dsp:txXfrm>
        <a:off x="3266806" y="2714502"/>
        <a:ext cx="3819153" cy="1730984"/>
      </dsp:txXfrm>
    </dsp:sp>
    <dsp:sp modelId="{D1CBE13E-76BF-4868-8A1D-C05AB2E45802}">
      <dsp:nvSpPr>
        <dsp:cNvPr id="0" name=""/>
        <dsp:cNvSpPr/>
      </dsp:nvSpPr>
      <dsp:spPr>
        <a:xfrm>
          <a:off x="7246834" y="761673"/>
          <a:ext cx="3096977" cy="3655523"/>
        </a:xfrm>
        <a:prstGeom prst="roundRect">
          <a:avLst>
            <a:gd name="adj" fmla="val 10000"/>
          </a:avLst>
        </a:prstGeom>
        <a:solidFill>
          <a:schemeClr val="accent5">
            <a:lumMod val="20000"/>
            <a:lumOff val="8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ctr" defTabSz="711200">
            <a:lnSpc>
              <a:spcPct val="100000"/>
            </a:lnSpc>
            <a:spcBef>
              <a:spcPct val="0"/>
            </a:spcBef>
            <a:spcAft>
              <a:spcPct val="35000"/>
            </a:spcAft>
          </a:pPr>
          <a:r>
            <a:rPr lang="en-US" sz="1600" b="1" kern="1200" dirty="0" smtClean="0"/>
            <a:t>Examples</a:t>
          </a:r>
        </a:p>
        <a:p>
          <a:pPr lvl="0" algn="l" defTabSz="711200">
            <a:lnSpc>
              <a:spcPct val="100000"/>
            </a:lnSpc>
            <a:spcBef>
              <a:spcPct val="0"/>
            </a:spcBef>
            <a:spcAft>
              <a:spcPct val="35000"/>
            </a:spcAft>
          </a:pPr>
          <a:r>
            <a:rPr lang="en-US" sz="1500" b="0" kern="1200" dirty="0" smtClean="0"/>
            <a:t>- Google App Engine</a:t>
          </a:r>
        </a:p>
        <a:p>
          <a:pPr lvl="0" algn="l" defTabSz="711200">
            <a:lnSpc>
              <a:spcPct val="100000"/>
            </a:lnSpc>
            <a:spcBef>
              <a:spcPct val="0"/>
            </a:spcBef>
            <a:spcAft>
              <a:spcPct val="35000"/>
            </a:spcAft>
          </a:pPr>
          <a:r>
            <a:rPr lang="en-US" sz="1500" b="0" kern="1200" dirty="0" smtClean="0"/>
            <a:t>- Windows Azure Platform</a:t>
          </a:r>
        </a:p>
        <a:p>
          <a:pPr lvl="0" algn="l" defTabSz="711200">
            <a:lnSpc>
              <a:spcPct val="100000"/>
            </a:lnSpc>
            <a:spcBef>
              <a:spcPct val="0"/>
            </a:spcBef>
            <a:spcAft>
              <a:spcPct val="35000"/>
            </a:spcAft>
          </a:pPr>
          <a:r>
            <a:rPr lang="en-US" sz="1500" b="0" kern="1200" dirty="0" smtClean="0"/>
            <a:t>- Force.com</a:t>
          </a:r>
        </a:p>
        <a:p>
          <a:pPr lvl="0" algn="l" defTabSz="711200">
            <a:lnSpc>
              <a:spcPct val="100000"/>
            </a:lnSpc>
            <a:spcBef>
              <a:spcPct val="0"/>
            </a:spcBef>
            <a:spcAft>
              <a:spcPct val="35000"/>
            </a:spcAft>
          </a:pPr>
          <a:r>
            <a:rPr lang="en-US" sz="1500" b="0" kern="1200" dirty="0" smtClean="0"/>
            <a:t>- </a:t>
          </a:r>
          <a:r>
            <a:rPr lang="en-US" sz="1500" b="0" kern="1200" dirty="0" err="1" smtClean="0"/>
            <a:t>RightScale</a:t>
          </a:r>
          <a:endParaRPr lang="en-US" sz="1500" b="0" kern="1200" dirty="0" smtClean="0"/>
        </a:p>
        <a:p>
          <a:pPr lvl="0" algn="l" defTabSz="711200">
            <a:lnSpc>
              <a:spcPct val="100000"/>
            </a:lnSpc>
            <a:spcBef>
              <a:spcPct val="0"/>
            </a:spcBef>
            <a:spcAft>
              <a:spcPct val="35000"/>
            </a:spcAft>
          </a:pPr>
          <a:r>
            <a:rPr lang="en-US" sz="1500" b="0" kern="1200" dirty="0" smtClean="0"/>
            <a:t>- </a:t>
          </a:r>
          <a:r>
            <a:rPr lang="en-US" sz="1500" b="0" kern="1200" dirty="0" err="1" smtClean="0"/>
            <a:t>Heroku</a:t>
          </a:r>
          <a:endParaRPr lang="en-US" sz="1500" b="0" kern="1200" dirty="0" smtClean="0"/>
        </a:p>
        <a:p>
          <a:pPr lvl="0" algn="l" defTabSz="711200">
            <a:lnSpc>
              <a:spcPct val="100000"/>
            </a:lnSpc>
            <a:spcBef>
              <a:spcPct val="0"/>
            </a:spcBef>
            <a:spcAft>
              <a:spcPct val="35000"/>
            </a:spcAft>
          </a:pPr>
          <a:r>
            <a:rPr lang="en-US" sz="1500" b="0" kern="1200" dirty="0" smtClean="0"/>
            <a:t>- </a:t>
          </a:r>
          <a:r>
            <a:rPr lang="en-US" sz="1500" b="0" kern="1200" dirty="0" err="1" smtClean="0"/>
            <a:t>Github</a:t>
          </a:r>
          <a:endParaRPr lang="en-US" sz="1500" b="0" kern="1200" dirty="0" smtClean="0"/>
        </a:p>
        <a:p>
          <a:pPr lvl="0" algn="l" defTabSz="711200">
            <a:lnSpc>
              <a:spcPct val="100000"/>
            </a:lnSpc>
            <a:spcBef>
              <a:spcPct val="0"/>
            </a:spcBef>
            <a:spcAft>
              <a:spcPct val="35000"/>
            </a:spcAft>
          </a:pPr>
          <a:r>
            <a:rPr lang="en-US" sz="1500" b="0" kern="1200" dirty="0" smtClean="0"/>
            <a:t>- </a:t>
          </a:r>
          <a:r>
            <a:rPr lang="en-US" sz="1500" b="0" kern="1200" dirty="0" err="1" smtClean="0"/>
            <a:t>Gigaspaces</a:t>
          </a:r>
          <a:endParaRPr lang="en-US" sz="1500" b="0" kern="1200" dirty="0" smtClean="0"/>
        </a:p>
        <a:p>
          <a:pPr lvl="0" algn="l" defTabSz="711200">
            <a:lnSpc>
              <a:spcPct val="100000"/>
            </a:lnSpc>
            <a:spcBef>
              <a:spcPct val="0"/>
            </a:spcBef>
            <a:spcAft>
              <a:spcPct val="35000"/>
            </a:spcAft>
          </a:pPr>
          <a:r>
            <a:rPr lang="en-US" sz="1500" b="0" kern="1200" dirty="0" smtClean="0"/>
            <a:t>- </a:t>
          </a:r>
          <a:r>
            <a:rPr lang="en-US" sz="1500" b="0" kern="1200" dirty="0" err="1" smtClean="0"/>
            <a:t>AppScale</a:t>
          </a:r>
          <a:endParaRPr lang="en-US" sz="1500" b="0" kern="1200" dirty="0" smtClean="0"/>
        </a:p>
        <a:p>
          <a:pPr lvl="0" algn="l" defTabSz="711200">
            <a:lnSpc>
              <a:spcPct val="100000"/>
            </a:lnSpc>
            <a:spcBef>
              <a:spcPct val="0"/>
            </a:spcBef>
            <a:spcAft>
              <a:spcPct val="35000"/>
            </a:spcAft>
          </a:pPr>
          <a:r>
            <a:rPr lang="en-US" sz="1500" b="0" kern="1200" dirty="0" smtClean="0"/>
            <a:t>- </a:t>
          </a:r>
          <a:r>
            <a:rPr lang="en-US" sz="1500" b="0" kern="1200" dirty="0" err="1" smtClean="0"/>
            <a:t>OpenStack</a:t>
          </a:r>
          <a:endParaRPr lang="en-US" sz="1500" b="0" kern="1200" dirty="0" smtClean="0"/>
        </a:p>
        <a:p>
          <a:pPr lvl="0" algn="l" defTabSz="711200">
            <a:lnSpc>
              <a:spcPct val="100000"/>
            </a:lnSpc>
            <a:spcBef>
              <a:spcPct val="0"/>
            </a:spcBef>
            <a:spcAft>
              <a:spcPct val="35000"/>
            </a:spcAft>
          </a:pPr>
          <a:r>
            <a:rPr lang="en-US" sz="1500" b="0" kern="1200" dirty="0" smtClean="0"/>
            <a:t>- </a:t>
          </a:r>
          <a:r>
            <a:rPr lang="en-US" sz="1500" b="0" kern="1200" dirty="0" err="1" smtClean="0"/>
            <a:t>LongJump</a:t>
          </a:r>
        </a:p>
      </dsp:txBody>
      <dsp:txXfrm>
        <a:off x="7337541" y="852380"/>
        <a:ext cx="2915563" cy="34741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37CD35-8B4B-474A-B0D5-53A241D0FE13}">
      <dsp:nvSpPr>
        <dsp:cNvPr id="0" name=""/>
        <dsp:cNvSpPr/>
      </dsp:nvSpPr>
      <dsp:spPr>
        <a:xfrm>
          <a:off x="53678" y="135010"/>
          <a:ext cx="10273376" cy="519208"/>
        </a:xfrm>
        <a:prstGeom prst="roundRect">
          <a:avLst>
            <a:gd name="adj" fmla="val 10000"/>
          </a:avLst>
        </a:prstGeom>
        <a:solidFill>
          <a:schemeClr val="accent6">
            <a:lumMod val="20000"/>
            <a:lumOff val="8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err="1" smtClean="0"/>
            <a:t>SaaS</a:t>
          </a:r>
          <a:endParaRPr lang="en-US" sz="2400" b="1" kern="1200" dirty="0"/>
        </a:p>
      </dsp:txBody>
      <dsp:txXfrm>
        <a:off x="68885" y="150217"/>
        <a:ext cx="10242962" cy="488794"/>
      </dsp:txXfrm>
    </dsp:sp>
    <dsp:sp modelId="{2521C7F6-AB20-4129-8546-02A50CC8ECE5}">
      <dsp:nvSpPr>
        <dsp:cNvPr id="0" name=""/>
        <dsp:cNvSpPr/>
      </dsp:nvSpPr>
      <dsp:spPr>
        <a:xfrm>
          <a:off x="13285" y="737080"/>
          <a:ext cx="3094624" cy="3554347"/>
        </a:xfrm>
        <a:prstGeom prst="roundRect">
          <a:avLst>
            <a:gd name="adj" fmla="val 10000"/>
          </a:avLst>
        </a:prstGeom>
        <a:solidFill>
          <a:schemeClr val="accent6">
            <a:lumMod val="20000"/>
            <a:lumOff val="8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ct val="35000"/>
            </a:spcAft>
          </a:pPr>
          <a:r>
            <a:rPr lang="en-US" sz="1600" b="1" kern="1200" dirty="0" smtClean="0"/>
            <a:t>Benefits</a:t>
          </a:r>
        </a:p>
        <a:p>
          <a:pPr lvl="0" algn="l" defTabSz="711200">
            <a:lnSpc>
              <a:spcPct val="90000"/>
            </a:lnSpc>
            <a:spcBef>
              <a:spcPct val="0"/>
            </a:spcBef>
            <a:spcAft>
              <a:spcPct val="35000"/>
            </a:spcAft>
          </a:pPr>
          <a:r>
            <a:rPr lang="en-US" sz="1600" b="0" kern="1200" dirty="0" smtClean="0"/>
            <a:t>- Lower costs</a:t>
          </a:r>
        </a:p>
        <a:p>
          <a:pPr lvl="0" algn="l" defTabSz="711200">
            <a:lnSpc>
              <a:spcPct val="90000"/>
            </a:lnSpc>
            <a:spcBef>
              <a:spcPct val="0"/>
            </a:spcBef>
            <a:spcAft>
              <a:spcPct val="35000"/>
            </a:spcAft>
          </a:pPr>
          <a:r>
            <a:rPr lang="en-US" sz="1600" kern="1200" dirty="0" smtClean="0"/>
            <a:t>- No infrastructure required</a:t>
          </a:r>
        </a:p>
        <a:p>
          <a:pPr lvl="0" algn="l" defTabSz="711200">
            <a:lnSpc>
              <a:spcPct val="90000"/>
            </a:lnSpc>
            <a:spcBef>
              <a:spcPct val="0"/>
            </a:spcBef>
            <a:spcAft>
              <a:spcPct val="35000"/>
            </a:spcAft>
          </a:pPr>
          <a:r>
            <a:rPr lang="en-US" sz="1600" kern="1200" dirty="0" smtClean="0"/>
            <a:t>- Seamless upgrades</a:t>
          </a:r>
        </a:p>
        <a:p>
          <a:pPr lvl="0" algn="l" defTabSz="711200">
            <a:lnSpc>
              <a:spcPct val="90000"/>
            </a:lnSpc>
            <a:spcBef>
              <a:spcPct val="0"/>
            </a:spcBef>
            <a:spcAft>
              <a:spcPct val="35000"/>
            </a:spcAft>
          </a:pPr>
          <a:r>
            <a:rPr lang="en-US" sz="1600" kern="1200" dirty="0" smtClean="0"/>
            <a:t>- Guaranteed performance</a:t>
          </a:r>
        </a:p>
        <a:p>
          <a:pPr lvl="0" algn="l" defTabSz="711200">
            <a:lnSpc>
              <a:spcPct val="90000"/>
            </a:lnSpc>
            <a:spcBef>
              <a:spcPct val="0"/>
            </a:spcBef>
            <a:spcAft>
              <a:spcPct val="35000"/>
            </a:spcAft>
          </a:pPr>
          <a:r>
            <a:rPr lang="en-US" sz="1600" kern="1200" dirty="0" smtClean="0"/>
            <a:t>- Automated backups</a:t>
          </a:r>
        </a:p>
        <a:p>
          <a:pPr lvl="0" algn="l" defTabSz="711200">
            <a:lnSpc>
              <a:spcPct val="90000"/>
            </a:lnSpc>
            <a:spcBef>
              <a:spcPct val="0"/>
            </a:spcBef>
            <a:spcAft>
              <a:spcPct val="35000"/>
            </a:spcAft>
          </a:pPr>
          <a:r>
            <a:rPr lang="en-US" sz="1600" kern="1200" dirty="0" smtClean="0"/>
            <a:t>- Easy data recovery</a:t>
          </a:r>
        </a:p>
        <a:p>
          <a:pPr lvl="0" algn="l" defTabSz="711200">
            <a:lnSpc>
              <a:spcPct val="90000"/>
            </a:lnSpc>
            <a:spcBef>
              <a:spcPct val="0"/>
            </a:spcBef>
            <a:spcAft>
              <a:spcPct val="35000"/>
            </a:spcAft>
          </a:pPr>
          <a:r>
            <a:rPr lang="en-US" sz="1600" kern="1200" dirty="0" smtClean="0"/>
            <a:t>- Secure</a:t>
          </a:r>
        </a:p>
        <a:p>
          <a:pPr lvl="0" algn="l" defTabSz="711200">
            <a:lnSpc>
              <a:spcPct val="90000"/>
            </a:lnSpc>
            <a:spcBef>
              <a:spcPct val="0"/>
            </a:spcBef>
            <a:spcAft>
              <a:spcPct val="35000"/>
            </a:spcAft>
          </a:pPr>
          <a:r>
            <a:rPr lang="en-US" sz="1600" kern="1200" dirty="0" smtClean="0"/>
            <a:t>- High adoption</a:t>
          </a:r>
        </a:p>
        <a:p>
          <a:pPr lvl="0" algn="l" defTabSz="711200">
            <a:lnSpc>
              <a:spcPct val="90000"/>
            </a:lnSpc>
            <a:spcBef>
              <a:spcPct val="0"/>
            </a:spcBef>
            <a:spcAft>
              <a:spcPct val="35000"/>
            </a:spcAft>
          </a:pPr>
          <a:r>
            <a:rPr lang="en-US" sz="1600" kern="1200" dirty="0" smtClean="0"/>
            <a:t>- On-the move access</a:t>
          </a:r>
          <a:endParaRPr lang="en-US" sz="1600" kern="1200" dirty="0"/>
        </a:p>
      </dsp:txBody>
      <dsp:txXfrm>
        <a:off x="103923" y="827718"/>
        <a:ext cx="2913348" cy="3373071"/>
      </dsp:txXfrm>
    </dsp:sp>
    <dsp:sp modelId="{667D01DA-A841-462A-A64F-5FDD889B9F5B}">
      <dsp:nvSpPr>
        <dsp:cNvPr id="0" name=""/>
        <dsp:cNvSpPr/>
      </dsp:nvSpPr>
      <dsp:spPr>
        <a:xfrm>
          <a:off x="3210602" y="737080"/>
          <a:ext cx="3942235" cy="1717830"/>
        </a:xfrm>
        <a:prstGeom prst="roundRect">
          <a:avLst>
            <a:gd name="adj" fmla="val 10000"/>
          </a:avLst>
        </a:prstGeom>
        <a:solidFill>
          <a:schemeClr val="accent6">
            <a:lumMod val="20000"/>
            <a:lumOff val="8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ct val="35000"/>
            </a:spcAft>
          </a:pPr>
          <a:r>
            <a:rPr lang="en-US" sz="1600" b="1" kern="1200" dirty="0" smtClean="0"/>
            <a:t>Characteristics</a:t>
          </a:r>
        </a:p>
        <a:p>
          <a:pPr lvl="0" algn="l" defTabSz="711200">
            <a:lnSpc>
              <a:spcPct val="90000"/>
            </a:lnSpc>
            <a:spcBef>
              <a:spcPct val="0"/>
            </a:spcBef>
            <a:spcAft>
              <a:spcPct val="35000"/>
            </a:spcAft>
          </a:pPr>
          <a:r>
            <a:rPr lang="en-US" sz="1600" kern="1200" dirty="0" smtClean="0"/>
            <a:t>- Multi-tenancy</a:t>
          </a:r>
        </a:p>
        <a:p>
          <a:pPr lvl="0" algn="l" defTabSz="711200">
            <a:lnSpc>
              <a:spcPct val="90000"/>
            </a:lnSpc>
            <a:spcBef>
              <a:spcPct val="0"/>
            </a:spcBef>
            <a:spcAft>
              <a:spcPct val="35000"/>
            </a:spcAft>
          </a:pPr>
          <a:r>
            <a:rPr lang="en-US" sz="1600" kern="1200" dirty="0" smtClean="0"/>
            <a:t>- On-demand software</a:t>
          </a:r>
        </a:p>
        <a:p>
          <a:pPr lvl="0" algn="l" defTabSz="711200">
            <a:lnSpc>
              <a:spcPct val="90000"/>
            </a:lnSpc>
            <a:spcBef>
              <a:spcPct val="0"/>
            </a:spcBef>
            <a:spcAft>
              <a:spcPct val="35000"/>
            </a:spcAft>
          </a:pPr>
          <a:r>
            <a:rPr lang="en-US" sz="1600" kern="1200" dirty="0" smtClean="0"/>
            <a:t>- Open integration protocols</a:t>
          </a:r>
        </a:p>
        <a:p>
          <a:pPr lvl="0" algn="l" defTabSz="711200">
            <a:lnSpc>
              <a:spcPct val="90000"/>
            </a:lnSpc>
            <a:spcBef>
              <a:spcPct val="0"/>
            </a:spcBef>
            <a:spcAft>
              <a:spcPct val="35000"/>
            </a:spcAft>
          </a:pPr>
          <a:r>
            <a:rPr lang="en-US" sz="1600" kern="1200" dirty="0" smtClean="0"/>
            <a:t>- Social network integration</a:t>
          </a:r>
        </a:p>
      </dsp:txBody>
      <dsp:txXfrm>
        <a:off x="3260916" y="787394"/>
        <a:ext cx="3841607" cy="1617202"/>
      </dsp:txXfrm>
    </dsp:sp>
    <dsp:sp modelId="{998EEF86-E238-4B08-86C1-493775D5A121}">
      <dsp:nvSpPr>
        <dsp:cNvPr id="0" name=""/>
        <dsp:cNvSpPr/>
      </dsp:nvSpPr>
      <dsp:spPr>
        <a:xfrm>
          <a:off x="3212953" y="2561081"/>
          <a:ext cx="3926859" cy="1757701"/>
        </a:xfrm>
        <a:prstGeom prst="roundRect">
          <a:avLst>
            <a:gd name="adj" fmla="val 10000"/>
          </a:avLst>
        </a:prstGeom>
        <a:solidFill>
          <a:srgbClr val="FFFF00"/>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ct val="35000"/>
            </a:spcAft>
          </a:pPr>
          <a:r>
            <a:rPr lang="en-US" sz="1600" b="1" kern="1200" dirty="0" smtClean="0"/>
            <a:t>Adoption</a:t>
          </a:r>
        </a:p>
        <a:p>
          <a:pPr lvl="0" algn="l" defTabSz="711200">
            <a:lnSpc>
              <a:spcPct val="90000"/>
            </a:lnSpc>
            <a:spcBef>
              <a:spcPct val="0"/>
            </a:spcBef>
            <a:spcAft>
              <a:spcPct val="35000"/>
            </a:spcAft>
          </a:pPr>
          <a:r>
            <a:rPr lang="en-US" sz="1600" kern="1200" dirty="0" smtClean="0"/>
            <a:t>- Individual users: High</a:t>
          </a:r>
          <a:br>
            <a:rPr lang="en-US" sz="1600" kern="1200" dirty="0" smtClean="0"/>
          </a:br>
          <a:r>
            <a:rPr lang="en-US" sz="1600" kern="1200" dirty="0" smtClean="0"/>
            <a:t>- Small &amp; medium enterprises: High</a:t>
          </a:r>
          <a:br>
            <a:rPr lang="en-US" sz="1600" kern="1200" dirty="0" smtClean="0"/>
          </a:br>
          <a:r>
            <a:rPr lang="en-US" sz="1600" kern="1200" dirty="0" smtClean="0"/>
            <a:t>- Large organizations: High</a:t>
          </a:r>
        </a:p>
        <a:p>
          <a:pPr lvl="0" algn="l" defTabSz="711200">
            <a:lnSpc>
              <a:spcPct val="90000"/>
            </a:lnSpc>
            <a:spcBef>
              <a:spcPct val="0"/>
            </a:spcBef>
            <a:spcAft>
              <a:spcPct val="35000"/>
            </a:spcAft>
          </a:pPr>
          <a:r>
            <a:rPr lang="en-US" sz="1600" kern="1200" dirty="0" smtClean="0"/>
            <a:t>- Government: Medium</a:t>
          </a:r>
          <a:endParaRPr lang="en-US" sz="1600" kern="1200" dirty="0"/>
        </a:p>
      </dsp:txBody>
      <dsp:txXfrm>
        <a:off x="3264434" y="2612562"/>
        <a:ext cx="3823897" cy="1654739"/>
      </dsp:txXfrm>
    </dsp:sp>
    <dsp:sp modelId="{D1CBE13E-76BF-4868-8A1D-C05AB2E45802}">
      <dsp:nvSpPr>
        <dsp:cNvPr id="0" name=""/>
        <dsp:cNvSpPr/>
      </dsp:nvSpPr>
      <dsp:spPr>
        <a:xfrm>
          <a:off x="7246834" y="737080"/>
          <a:ext cx="3096977" cy="3494508"/>
        </a:xfrm>
        <a:prstGeom prst="roundRect">
          <a:avLst>
            <a:gd name="adj" fmla="val 10000"/>
          </a:avLst>
        </a:prstGeom>
        <a:solidFill>
          <a:schemeClr val="accent6">
            <a:lumMod val="20000"/>
            <a:lumOff val="8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ctr" defTabSz="711200">
            <a:lnSpc>
              <a:spcPct val="100000"/>
            </a:lnSpc>
            <a:spcBef>
              <a:spcPct val="0"/>
            </a:spcBef>
            <a:spcAft>
              <a:spcPct val="35000"/>
            </a:spcAft>
          </a:pPr>
          <a:r>
            <a:rPr lang="en-US" sz="1600" b="1" kern="1200" dirty="0" smtClean="0"/>
            <a:t>Examples</a:t>
          </a:r>
        </a:p>
        <a:p>
          <a:pPr lvl="0" algn="l" defTabSz="711200">
            <a:lnSpc>
              <a:spcPct val="100000"/>
            </a:lnSpc>
            <a:spcBef>
              <a:spcPct val="0"/>
            </a:spcBef>
            <a:spcAft>
              <a:spcPct val="35000"/>
            </a:spcAft>
          </a:pPr>
          <a:r>
            <a:rPr lang="en-US" sz="1400" b="0" kern="1200" dirty="0" smtClean="0"/>
            <a:t>- Google Apps</a:t>
          </a:r>
        </a:p>
        <a:p>
          <a:pPr lvl="0" algn="l" defTabSz="711200">
            <a:lnSpc>
              <a:spcPct val="100000"/>
            </a:lnSpc>
            <a:spcBef>
              <a:spcPct val="0"/>
            </a:spcBef>
            <a:spcAft>
              <a:spcPct val="35000"/>
            </a:spcAft>
          </a:pPr>
          <a:r>
            <a:rPr lang="en-US" sz="1400" b="0" kern="1200" dirty="0" smtClean="0"/>
            <a:t>- Salesforce.com</a:t>
          </a:r>
        </a:p>
        <a:p>
          <a:pPr lvl="0" algn="l" defTabSz="711200">
            <a:lnSpc>
              <a:spcPct val="100000"/>
            </a:lnSpc>
            <a:spcBef>
              <a:spcPct val="0"/>
            </a:spcBef>
            <a:spcAft>
              <a:spcPct val="35000"/>
            </a:spcAft>
          </a:pPr>
          <a:r>
            <a:rPr lang="en-US" sz="1400" b="0" kern="1200" dirty="0" smtClean="0"/>
            <a:t>- </a:t>
          </a:r>
          <a:r>
            <a:rPr lang="en-US" sz="1400" b="0" kern="1200" dirty="0" err="1" smtClean="0"/>
            <a:t>Facebook</a:t>
          </a:r>
          <a:endParaRPr lang="en-US" sz="1400" b="0" kern="1200" dirty="0" smtClean="0"/>
        </a:p>
        <a:p>
          <a:pPr lvl="0" algn="l" defTabSz="711200">
            <a:lnSpc>
              <a:spcPct val="100000"/>
            </a:lnSpc>
            <a:spcBef>
              <a:spcPct val="0"/>
            </a:spcBef>
            <a:spcAft>
              <a:spcPct val="35000"/>
            </a:spcAft>
          </a:pPr>
          <a:r>
            <a:rPr lang="en-US" sz="1400" b="0" kern="1200" dirty="0" smtClean="0"/>
            <a:t>- </a:t>
          </a:r>
          <a:r>
            <a:rPr lang="en-US" sz="1400" b="0" kern="1200" dirty="0" err="1" smtClean="0"/>
            <a:t>Zoho</a:t>
          </a:r>
          <a:endParaRPr lang="en-US" sz="1400" b="0" kern="1200" dirty="0" smtClean="0"/>
        </a:p>
        <a:p>
          <a:pPr lvl="0" algn="l" defTabSz="711200">
            <a:lnSpc>
              <a:spcPct val="100000"/>
            </a:lnSpc>
            <a:spcBef>
              <a:spcPct val="0"/>
            </a:spcBef>
            <a:spcAft>
              <a:spcPct val="35000"/>
            </a:spcAft>
          </a:pPr>
          <a:r>
            <a:rPr lang="en-US" sz="1400" b="0" kern="1200" dirty="0" smtClean="0"/>
            <a:t>- </a:t>
          </a:r>
          <a:r>
            <a:rPr lang="en-US" sz="1400" b="0" kern="1200" dirty="0" err="1" smtClean="0"/>
            <a:t>Dropbox</a:t>
          </a:r>
          <a:endParaRPr lang="en-US" sz="1400" b="0" kern="1200" dirty="0" smtClean="0"/>
        </a:p>
        <a:p>
          <a:pPr lvl="0" algn="l" defTabSz="711200">
            <a:lnSpc>
              <a:spcPct val="100000"/>
            </a:lnSpc>
            <a:spcBef>
              <a:spcPct val="0"/>
            </a:spcBef>
            <a:spcAft>
              <a:spcPct val="35000"/>
            </a:spcAft>
          </a:pPr>
          <a:r>
            <a:rPr lang="en-US" sz="1400" b="0" kern="1200" dirty="0" smtClean="0"/>
            <a:t>- </a:t>
          </a:r>
          <a:r>
            <a:rPr lang="en-US" sz="1400" b="0" kern="1200" dirty="0" err="1" smtClean="0"/>
            <a:t>Taleo</a:t>
          </a:r>
          <a:r>
            <a:rPr lang="en-US" sz="1400" b="0" kern="1200" dirty="0" smtClean="0"/>
            <a:t> </a:t>
          </a:r>
        </a:p>
        <a:p>
          <a:pPr lvl="0" algn="l" defTabSz="711200">
            <a:lnSpc>
              <a:spcPct val="100000"/>
            </a:lnSpc>
            <a:spcBef>
              <a:spcPct val="0"/>
            </a:spcBef>
            <a:spcAft>
              <a:spcPct val="35000"/>
            </a:spcAft>
          </a:pPr>
          <a:r>
            <a:rPr lang="en-US" sz="1400" b="0" kern="1200" dirty="0" smtClean="0"/>
            <a:t>- Microsoft Office 365</a:t>
          </a:r>
        </a:p>
        <a:p>
          <a:pPr lvl="0" algn="l" defTabSz="711200">
            <a:lnSpc>
              <a:spcPct val="100000"/>
            </a:lnSpc>
            <a:spcBef>
              <a:spcPct val="0"/>
            </a:spcBef>
            <a:spcAft>
              <a:spcPct val="35000"/>
            </a:spcAft>
          </a:pPr>
          <a:r>
            <a:rPr lang="en-US" sz="1400" b="0" kern="1200" dirty="0" smtClean="0"/>
            <a:t>- </a:t>
          </a:r>
          <a:r>
            <a:rPr lang="en-US" sz="1400" b="0" kern="1200" dirty="0" err="1" smtClean="0"/>
            <a:t>Linkedin</a:t>
          </a:r>
          <a:endParaRPr lang="en-US" sz="1400" b="0" kern="1200" dirty="0" smtClean="0"/>
        </a:p>
        <a:p>
          <a:pPr lvl="0" algn="l" defTabSz="711200">
            <a:lnSpc>
              <a:spcPct val="100000"/>
            </a:lnSpc>
            <a:spcBef>
              <a:spcPct val="0"/>
            </a:spcBef>
            <a:spcAft>
              <a:spcPct val="35000"/>
            </a:spcAft>
          </a:pPr>
          <a:r>
            <a:rPr lang="en-US" sz="1400" b="0" kern="1200" dirty="0" smtClean="0"/>
            <a:t>- </a:t>
          </a:r>
          <a:r>
            <a:rPr lang="en-US" sz="1400" b="0" kern="1200" dirty="0" err="1" smtClean="0"/>
            <a:t>Slideshare</a:t>
          </a:r>
          <a:endParaRPr lang="en-US" sz="1400" b="0" kern="1200" dirty="0" smtClean="0"/>
        </a:p>
        <a:p>
          <a:pPr lvl="0" algn="l" defTabSz="711200">
            <a:lnSpc>
              <a:spcPct val="100000"/>
            </a:lnSpc>
            <a:spcBef>
              <a:spcPct val="0"/>
            </a:spcBef>
            <a:spcAft>
              <a:spcPct val="35000"/>
            </a:spcAft>
          </a:pPr>
          <a:r>
            <a:rPr lang="en-US" sz="1400" b="0" kern="1200" dirty="0" smtClean="0"/>
            <a:t>- </a:t>
          </a:r>
          <a:r>
            <a:rPr lang="en-US" sz="1400" b="0" kern="1200" dirty="0" err="1" smtClean="0"/>
            <a:t>CareCloud</a:t>
          </a:r>
        </a:p>
      </dsp:txBody>
      <dsp:txXfrm>
        <a:off x="7337541" y="827787"/>
        <a:ext cx="2915563" cy="331309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GB"/>
          </a:p>
        </p:txBody>
      </p:sp>
      <p:sp>
        <p:nvSpPr>
          <p:cNvPr id="3" name="日期占位符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40F1FFF7-2BA0-475E-BFE7-C3F82A9A6946}" type="datetimeFigureOut">
              <a:rPr lang="en-GB" smtClean="0"/>
              <a:t>24/11/2023</a:t>
            </a:fld>
            <a:endParaRPr lang="en-GB"/>
          </a:p>
        </p:txBody>
      </p:sp>
      <p:sp>
        <p:nvSpPr>
          <p:cNvPr id="4" name="页脚占位符 3"/>
          <p:cNvSpPr>
            <a:spLocks noGrp="1"/>
          </p:cNvSpPr>
          <p:nvPr>
            <p:ph type="ftr" sz="quarter" idx="2"/>
          </p:nvPr>
        </p:nvSpPr>
        <p:spPr>
          <a:xfrm>
            <a:off x="0" y="9431338"/>
            <a:ext cx="2946400" cy="498475"/>
          </a:xfrm>
          <a:prstGeom prst="rect">
            <a:avLst/>
          </a:prstGeom>
        </p:spPr>
        <p:txBody>
          <a:bodyPr vert="horz" lIns="91440" tIns="45720" rIns="91440" bIns="45720" rtlCol="0" anchor="b"/>
          <a:lstStyle>
            <a:lvl1pPr algn="l">
              <a:defRPr sz="1200"/>
            </a:lvl1pPr>
          </a:lstStyle>
          <a:p>
            <a:endParaRPr lang="en-GB"/>
          </a:p>
        </p:txBody>
      </p:sp>
      <p:sp>
        <p:nvSpPr>
          <p:cNvPr id="5" name="灯片编号占位符 4"/>
          <p:cNvSpPr>
            <a:spLocks noGrp="1"/>
          </p:cNvSpPr>
          <p:nvPr>
            <p:ph type="sldNum" sz="quarter" idx="3"/>
          </p:nvPr>
        </p:nvSpPr>
        <p:spPr>
          <a:xfrm>
            <a:off x="3849688" y="9431338"/>
            <a:ext cx="2946400" cy="498475"/>
          </a:xfrm>
          <a:prstGeom prst="rect">
            <a:avLst/>
          </a:prstGeom>
        </p:spPr>
        <p:txBody>
          <a:bodyPr vert="horz" lIns="91440" tIns="45720" rIns="91440" bIns="45720" rtlCol="0" anchor="b"/>
          <a:lstStyle>
            <a:lvl1pPr algn="r">
              <a:defRPr sz="1200"/>
            </a:lvl1pPr>
          </a:lstStyle>
          <a:p>
            <a:fld id="{1BFBE7BA-17BE-4C72-BDE9-93CAA4D0D651}" type="slidenum">
              <a:rPr lang="en-GB" smtClean="0"/>
              <a:t>‹#›</a:t>
            </a:fld>
            <a:endParaRPr lang="en-GB"/>
          </a:p>
        </p:txBody>
      </p:sp>
    </p:spTree>
    <p:extLst>
      <p:ext uri="{BB962C8B-B14F-4D97-AF65-F5344CB8AC3E}">
        <p14:creationId xmlns:p14="http://schemas.microsoft.com/office/powerpoint/2010/main" val="2572729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215"/>
          </a:xfrm>
          <a:prstGeom prst="rect">
            <a:avLst/>
          </a:prstGeom>
        </p:spPr>
        <p:txBody>
          <a:bodyPr vert="horz" lIns="91440" tIns="45720" rIns="91440" bIns="45720" rtlCol="0"/>
          <a:lstStyle>
            <a:lvl1pPr algn="r">
              <a:defRPr sz="1200"/>
            </a:lvl1pPr>
          </a:lstStyle>
          <a:p>
            <a:fld id="{D299A35E-D7B7-4081-8EA2-331D8425DDD3}" type="datetimeFigureOut">
              <a:rPr lang="en-US" smtClean="0"/>
              <a:t>11/24/2023</a:t>
            </a:fld>
            <a:endParaRPr lang="en-US"/>
          </a:p>
        </p:txBody>
      </p:sp>
      <p:sp>
        <p:nvSpPr>
          <p:cNvPr id="4" name="Slide Image Placeholder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8722"/>
            <a:ext cx="5438140" cy="3909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1600"/>
            <a:ext cx="2945659" cy="49821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1600"/>
            <a:ext cx="2945659" cy="498214"/>
          </a:xfrm>
          <a:prstGeom prst="rect">
            <a:avLst/>
          </a:prstGeom>
        </p:spPr>
        <p:txBody>
          <a:bodyPr vert="horz" lIns="91440" tIns="45720" rIns="91440" bIns="45720" rtlCol="0" anchor="b"/>
          <a:lstStyle>
            <a:lvl1pPr algn="r">
              <a:defRPr sz="1200"/>
            </a:lvl1pPr>
          </a:lstStyle>
          <a:p>
            <a:fld id="{46E4F44D-EE3C-4964-A9AD-F143B10001B6}" type="slidenum">
              <a:rPr lang="en-US" smtClean="0"/>
              <a:t>‹#›</a:t>
            </a:fld>
            <a:endParaRPr lang="en-US"/>
          </a:p>
        </p:txBody>
      </p:sp>
    </p:spTree>
    <p:extLst>
      <p:ext uri="{BB962C8B-B14F-4D97-AF65-F5344CB8AC3E}">
        <p14:creationId xmlns:p14="http://schemas.microsoft.com/office/powerpoint/2010/main" val="4206448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7F2C8D-8D87-49B7-913C-2F3E7CE150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9782307A-827B-49D5-93D5-888506111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08A13D66-163F-44AC-9E7C-288C45DCFC41}"/>
              </a:ext>
            </a:extLst>
          </p:cNvPr>
          <p:cNvSpPr>
            <a:spLocks noGrp="1"/>
          </p:cNvSpPr>
          <p:nvPr>
            <p:ph type="dt" sz="half" idx="10"/>
          </p:nvPr>
        </p:nvSpPr>
        <p:spPr/>
        <p:txBody>
          <a:bodyPr/>
          <a:lstStyle/>
          <a:p>
            <a:fld id="{2C8DE5C2-993C-4607-B26D-D4750998D4EC}" type="datetimeFigureOut">
              <a:rPr lang="en-US" smtClean="0"/>
              <a:t>11/24/2023</a:t>
            </a:fld>
            <a:endParaRPr lang="en-US"/>
          </a:p>
        </p:txBody>
      </p:sp>
      <p:sp>
        <p:nvSpPr>
          <p:cNvPr id="5" name="Footer Placeholder 4">
            <a:extLst>
              <a:ext uri="{FF2B5EF4-FFF2-40B4-BE49-F238E27FC236}">
                <a16:creationId xmlns="" xmlns:a16="http://schemas.microsoft.com/office/drawing/2014/main" id="{297BCF21-3CFD-4385-9DBC-F7BD17D8A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48E5275-B573-49CD-90AD-CB0DA97599F5}"/>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39205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3BAC9D-667A-4F8E-8A4B-5534E3501E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99AB3C54-24B0-464A-8D85-99A6883DC8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37B1B0D-7BB1-4E78-AD53-15520DE87041}"/>
              </a:ext>
            </a:extLst>
          </p:cNvPr>
          <p:cNvSpPr>
            <a:spLocks noGrp="1"/>
          </p:cNvSpPr>
          <p:nvPr>
            <p:ph type="dt" sz="half" idx="10"/>
          </p:nvPr>
        </p:nvSpPr>
        <p:spPr/>
        <p:txBody>
          <a:bodyPr/>
          <a:lstStyle/>
          <a:p>
            <a:fld id="{2C8DE5C2-993C-4607-B26D-D4750998D4EC}" type="datetimeFigureOut">
              <a:rPr lang="en-US" smtClean="0"/>
              <a:t>11/24/2023</a:t>
            </a:fld>
            <a:endParaRPr lang="en-US"/>
          </a:p>
        </p:txBody>
      </p:sp>
      <p:sp>
        <p:nvSpPr>
          <p:cNvPr id="5" name="Footer Placeholder 4">
            <a:extLst>
              <a:ext uri="{FF2B5EF4-FFF2-40B4-BE49-F238E27FC236}">
                <a16:creationId xmlns="" xmlns:a16="http://schemas.microsoft.com/office/drawing/2014/main" id="{925F90C4-EB39-462A-B466-D6BDB78E7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F819E79-F059-4C7A-8814-C7FE069902E8}"/>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925028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963A2FF-4678-4216-98BC-A82B1465AF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16284147-CDB3-4F8F-AD86-029641C3E6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D48C6FF-7F91-4CDE-95B6-82CD5089D2A0}"/>
              </a:ext>
            </a:extLst>
          </p:cNvPr>
          <p:cNvSpPr>
            <a:spLocks noGrp="1"/>
          </p:cNvSpPr>
          <p:nvPr>
            <p:ph type="dt" sz="half" idx="10"/>
          </p:nvPr>
        </p:nvSpPr>
        <p:spPr/>
        <p:txBody>
          <a:bodyPr/>
          <a:lstStyle/>
          <a:p>
            <a:fld id="{2C8DE5C2-993C-4607-B26D-D4750998D4EC}" type="datetimeFigureOut">
              <a:rPr lang="en-US" smtClean="0"/>
              <a:t>11/24/2023</a:t>
            </a:fld>
            <a:endParaRPr lang="en-US"/>
          </a:p>
        </p:txBody>
      </p:sp>
      <p:sp>
        <p:nvSpPr>
          <p:cNvPr id="5" name="Footer Placeholder 4">
            <a:extLst>
              <a:ext uri="{FF2B5EF4-FFF2-40B4-BE49-F238E27FC236}">
                <a16:creationId xmlns="" xmlns:a16="http://schemas.microsoft.com/office/drawing/2014/main" id="{C4E431B2-6F17-46C5-9728-C9DF6803F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02F738F-8A91-493E-AE17-4C41E34E292B}"/>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5780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2FF930-BB1B-4E66-A750-14CDF2321D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91519BF-68A6-43AA-89F5-C81A45FBF3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85702ED-6F7F-4497-9059-B93C8F382FC7}"/>
              </a:ext>
            </a:extLst>
          </p:cNvPr>
          <p:cNvSpPr>
            <a:spLocks noGrp="1"/>
          </p:cNvSpPr>
          <p:nvPr>
            <p:ph type="dt" sz="half" idx="10"/>
          </p:nvPr>
        </p:nvSpPr>
        <p:spPr/>
        <p:txBody>
          <a:bodyPr/>
          <a:lstStyle/>
          <a:p>
            <a:fld id="{2C8DE5C2-993C-4607-B26D-D4750998D4EC}" type="datetimeFigureOut">
              <a:rPr lang="en-US" smtClean="0"/>
              <a:t>11/24/2023</a:t>
            </a:fld>
            <a:endParaRPr lang="en-US"/>
          </a:p>
        </p:txBody>
      </p:sp>
      <p:sp>
        <p:nvSpPr>
          <p:cNvPr id="5" name="Footer Placeholder 4">
            <a:extLst>
              <a:ext uri="{FF2B5EF4-FFF2-40B4-BE49-F238E27FC236}">
                <a16:creationId xmlns="" xmlns:a16="http://schemas.microsoft.com/office/drawing/2014/main" id="{2675094B-4552-47F8-A19A-C0E27DDEB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07916A4-49B7-4704-8CAC-115D1DEA9C13}"/>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71740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5C7C10-1A04-4D5D-88D6-E25C15B2AA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37D7FAE4-EC71-4F88-836E-08C97267F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9FE76022-E15C-4FC6-85EE-406E479892B6}"/>
              </a:ext>
            </a:extLst>
          </p:cNvPr>
          <p:cNvSpPr>
            <a:spLocks noGrp="1"/>
          </p:cNvSpPr>
          <p:nvPr>
            <p:ph type="dt" sz="half" idx="10"/>
          </p:nvPr>
        </p:nvSpPr>
        <p:spPr/>
        <p:txBody>
          <a:bodyPr/>
          <a:lstStyle/>
          <a:p>
            <a:fld id="{2C8DE5C2-993C-4607-B26D-D4750998D4EC}" type="datetimeFigureOut">
              <a:rPr lang="en-US" smtClean="0"/>
              <a:t>11/24/2023</a:t>
            </a:fld>
            <a:endParaRPr lang="en-US"/>
          </a:p>
        </p:txBody>
      </p:sp>
      <p:sp>
        <p:nvSpPr>
          <p:cNvPr id="5" name="Footer Placeholder 4">
            <a:extLst>
              <a:ext uri="{FF2B5EF4-FFF2-40B4-BE49-F238E27FC236}">
                <a16:creationId xmlns="" xmlns:a16="http://schemas.microsoft.com/office/drawing/2014/main" id="{937DC579-3692-4E9B-B338-4EAEFB61A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DCDB079-213E-47A8-8BFE-6CB21B4D79A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07038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122CD8-DB14-4576-899F-2F2CE272EF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6AF43D7-F323-46C2-B5D7-236AA5AF65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D83D94A0-9200-4AC5-A43F-2BDC537726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78880A4B-B757-4DB9-B76F-9C884BC349C1}"/>
              </a:ext>
            </a:extLst>
          </p:cNvPr>
          <p:cNvSpPr>
            <a:spLocks noGrp="1"/>
          </p:cNvSpPr>
          <p:nvPr>
            <p:ph type="dt" sz="half" idx="10"/>
          </p:nvPr>
        </p:nvSpPr>
        <p:spPr/>
        <p:txBody>
          <a:bodyPr/>
          <a:lstStyle/>
          <a:p>
            <a:fld id="{2C8DE5C2-993C-4607-B26D-D4750998D4EC}" type="datetimeFigureOut">
              <a:rPr lang="en-US" smtClean="0"/>
              <a:t>11/24/2023</a:t>
            </a:fld>
            <a:endParaRPr lang="en-US"/>
          </a:p>
        </p:txBody>
      </p:sp>
      <p:sp>
        <p:nvSpPr>
          <p:cNvPr id="6" name="Footer Placeholder 5">
            <a:extLst>
              <a:ext uri="{FF2B5EF4-FFF2-40B4-BE49-F238E27FC236}">
                <a16:creationId xmlns="" xmlns:a16="http://schemas.microsoft.com/office/drawing/2014/main" id="{CF9B8ACA-D40F-4229-9841-511E5B71C3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1FC1A17-3BF5-4EA5-BEFF-51260E8F739C}"/>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740839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1A95FE-0948-4BA1-8E48-1EB6D0A825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15A089F5-02CB-4DE6-8137-F5A641BFE8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D60FF3C-480D-4C27-A5C0-3A0EF312E5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B86455D2-0EA6-45F2-ACFD-5B255D585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15001B6-1D21-4E2D-BFD9-31A494A76D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9B7D2297-CA0A-4D7C-88D0-B7E630DD7FD4}"/>
              </a:ext>
            </a:extLst>
          </p:cNvPr>
          <p:cNvSpPr>
            <a:spLocks noGrp="1"/>
          </p:cNvSpPr>
          <p:nvPr>
            <p:ph type="dt" sz="half" idx="10"/>
          </p:nvPr>
        </p:nvSpPr>
        <p:spPr/>
        <p:txBody>
          <a:bodyPr/>
          <a:lstStyle/>
          <a:p>
            <a:fld id="{2C8DE5C2-993C-4607-B26D-D4750998D4EC}" type="datetimeFigureOut">
              <a:rPr lang="en-US" smtClean="0"/>
              <a:t>11/24/2023</a:t>
            </a:fld>
            <a:endParaRPr lang="en-US"/>
          </a:p>
        </p:txBody>
      </p:sp>
      <p:sp>
        <p:nvSpPr>
          <p:cNvPr id="8" name="Footer Placeholder 7">
            <a:extLst>
              <a:ext uri="{FF2B5EF4-FFF2-40B4-BE49-F238E27FC236}">
                <a16:creationId xmlns="" xmlns:a16="http://schemas.microsoft.com/office/drawing/2014/main" id="{F8B61E68-94DE-4D18-85C2-D659E80492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2074391D-3478-49C6-A64F-7D922234981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59791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0B787D-CCE5-4351-A8D2-6FB40E4C6A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68D0080E-8BB7-4A2B-9E1E-A1884EAB7C8B}"/>
              </a:ext>
            </a:extLst>
          </p:cNvPr>
          <p:cNvSpPr>
            <a:spLocks noGrp="1"/>
          </p:cNvSpPr>
          <p:nvPr>
            <p:ph type="dt" sz="half" idx="10"/>
          </p:nvPr>
        </p:nvSpPr>
        <p:spPr/>
        <p:txBody>
          <a:bodyPr/>
          <a:lstStyle/>
          <a:p>
            <a:fld id="{2C8DE5C2-993C-4607-B26D-D4750998D4EC}" type="datetimeFigureOut">
              <a:rPr lang="en-US" smtClean="0"/>
              <a:t>11/24/2023</a:t>
            </a:fld>
            <a:endParaRPr lang="en-US"/>
          </a:p>
        </p:txBody>
      </p:sp>
      <p:sp>
        <p:nvSpPr>
          <p:cNvPr id="4" name="Footer Placeholder 3">
            <a:extLst>
              <a:ext uri="{FF2B5EF4-FFF2-40B4-BE49-F238E27FC236}">
                <a16:creationId xmlns="" xmlns:a16="http://schemas.microsoft.com/office/drawing/2014/main" id="{FC231991-0512-4363-BEC1-9F5FB2A4CF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DFB0BCDD-F844-4A3B-AFC4-D12972D0E38D}"/>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60693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22F588C-0B58-4656-A1BF-EEBC5FAFC90E}"/>
              </a:ext>
            </a:extLst>
          </p:cNvPr>
          <p:cNvSpPr>
            <a:spLocks noGrp="1"/>
          </p:cNvSpPr>
          <p:nvPr>
            <p:ph type="dt" sz="half" idx="10"/>
          </p:nvPr>
        </p:nvSpPr>
        <p:spPr/>
        <p:txBody>
          <a:bodyPr/>
          <a:lstStyle/>
          <a:p>
            <a:fld id="{2C8DE5C2-993C-4607-B26D-D4750998D4EC}" type="datetimeFigureOut">
              <a:rPr lang="en-US" smtClean="0"/>
              <a:t>11/24/2023</a:t>
            </a:fld>
            <a:endParaRPr lang="en-US"/>
          </a:p>
        </p:txBody>
      </p:sp>
      <p:sp>
        <p:nvSpPr>
          <p:cNvPr id="3" name="Footer Placeholder 2">
            <a:extLst>
              <a:ext uri="{FF2B5EF4-FFF2-40B4-BE49-F238E27FC236}">
                <a16:creationId xmlns="" xmlns:a16="http://schemas.microsoft.com/office/drawing/2014/main" id="{355D5C27-B9EB-4358-845D-80E984EFEF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3C80E9D9-71E6-4C4B-94D8-15A6D054D65F}"/>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70035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0D7AC6-3E96-4DF2-8B7B-8ED2ACA86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4AD3594C-6116-4D70-8609-3B3AE3B064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7F40EF22-48F6-40F9-98DA-773AAB2C7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1D922F2-9898-4FAD-84C3-E54D1A2B9486}"/>
              </a:ext>
            </a:extLst>
          </p:cNvPr>
          <p:cNvSpPr>
            <a:spLocks noGrp="1"/>
          </p:cNvSpPr>
          <p:nvPr>
            <p:ph type="dt" sz="half" idx="10"/>
          </p:nvPr>
        </p:nvSpPr>
        <p:spPr/>
        <p:txBody>
          <a:bodyPr/>
          <a:lstStyle/>
          <a:p>
            <a:fld id="{2C8DE5C2-993C-4607-B26D-D4750998D4EC}" type="datetimeFigureOut">
              <a:rPr lang="en-US" smtClean="0"/>
              <a:t>11/24/2023</a:t>
            </a:fld>
            <a:endParaRPr lang="en-US"/>
          </a:p>
        </p:txBody>
      </p:sp>
      <p:sp>
        <p:nvSpPr>
          <p:cNvPr id="6" name="Footer Placeholder 5">
            <a:extLst>
              <a:ext uri="{FF2B5EF4-FFF2-40B4-BE49-F238E27FC236}">
                <a16:creationId xmlns="" xmlns:a16="http://schemas.microsoft.com/office/drawing/2014/main" id="{6804D9C0-1537-41C1-A2E0-B949FC8C46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0394171-1D38-4BB1-B05F-4399CBF9FF1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23373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23BF37-234B-4CDC-9355-274310AF9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1298EEF5-627E-47C5-882D-E9FB795C49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7DD119AF-0700-4DB2-B0C2-497AE7D4A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BA68593-5F9E-4E5A-BFEB-7B311DCF793B}"/>
              </a:ext>
            </a:extLst>
          </p:cNvPr>
          <p:cNvSpPr>
            <a:spLocks noGrp="1"/>
          </p:cNvSpPr>
          <p:nvPr>
            <p:ph type="dt" sz="half" idx="10"/>
          </p:nvPr>
        </p:nvSpPr>
        <p:spPr/>
        <p:txBody>
          <a:bodyPr/>
          <a:lstStyle/>
          <a:p>
            <a:fld id="{2C8DE5C2-993C-4607-B26D-D4750998D4EC}" type="datetimeFigureOut">
              <a:rPr lang="en-US" smtClean="0"/>
              <a:t>11/24/2023</a:t>
            </a:fld>
            <a:endParaRPr lang="en-US"/>
          </a:p>
        </p:txBody>
      </p:sp>
      <p:sp>
        <p:nvSpPr>
          <p:cNvPr id="6" name="Footer Placeholder 5">
            <a:extLst>
              <a:ext uri="{FF2B5EF4-FFF2-40B4-BE49-F238E27FC236}">
                <a16:creationId xmlns="" xmlns:a16="http://schemas.microsoft.com/office/drawing/2014/main" id="{62C7370B-15E1-4CB0-9B85-006578F16A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5CC3140-5AF3-4C9C-93D5-9F57668CAEA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1265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9710C75-A374-4D84-B806-79A414C18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98ABAD88-B91C-434B-9792-00329962BB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A9357FA-0154-4DB3-A3D3-332B7C577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DE5C2-993C-4607-B26D-D4750998D4EC}" type="datetimeFigureOut">
              <a:rPr lang="en-US" smtClean="0"/>
              <a:t>11/24/2023</a:t>
            </a:fld>
            <a:endParaRPr lang="en-US"/>
          </a:p>
        </p:txBody>
      </p:sp>
      <p:sp>
        <p:nvSpPr>
          <p:cNvPr id="5" name="Footer Placeholder 4">
            <a:extLst>
              <a:ext uri="{FF2B5EF4-FFF2-40B4-BE49-F238E27FC236}">
                <a16:creationId xmlns="" xmlns:a16="http://schemas.microsoft.com/office/drawing/2014/main" id="{C7963CCD-B113-4C4B-BE1E-21FEF9B8A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F2A76117-D1BF-4D9D-A2E9-B4F402BA5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49C5FF-F35B-42A8-986F-F5F50A539C6D}" type="slidenum">
              <a:rPr lang="en-US" smtClean="0"/>
              <a:t>‹#›</a:t>
            </a:fld>
            <a:endParaRPr lang="en-US"/>
          </a:p>
        </p:txBody>
      </p:sp>
    </p:spTree>
    <p:extLst>
      <p:ext uri="{BB962C8B-B14F-4D97-AF65-F5344CB8AC3E}">
        <p14:creationId xmlns:p14="http://schemas.microsoft.com/office/powerpoint/2010/main" val="1209910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7EAE2F7-BC07-8942-C169-28F8B5D44610}"/>
              </a:ext>
            </a:extLst>
          </p:cNvPr>
          <p:cNvSpPr>
            <a:spLocks noGrp="1"/>
          </p:cNvSpPr>
          <p:nvPr>
            <p:ph type="title"/>
          </p:nvPr>
        </p:nvSpPr>
        <p:spPr/>
        <p:txBody>
          <a:bodyPr/>
          <a:lstStyle/>
          <a:p>
            <a:r>
              <a:rPr lang="en-AU" dirty="0"/>
              <a:t>Trends Impacting Cloud Adoption now</a:t>
            </a:r>
            <a:endParaRPr lang="x-none" dirty="0"/>
          </a:p>
        </p:txBody>
      </p:sp>
      <p:sp>
        <p:nvSpPr>
          <p:cNvPr id="3" name="内容占位符 2">
            <a:extLst>
              <a:ext uri="{FF2B5EF4-FFF2-40B4-BE49-F238E27FC236}">
                <a16:creationId xmlns="" xmlns:a16="http://schemas.microsoft.com/office/drawing/2014/main" id="{60D5584C-E1DB-9C68-D244-751A1691646D}"/>
              </a:ext>
            </a:extLst>
          </p:cNvPr>
          <p:cNvSpPr>
            <a:spLocks noGrp="1"/>
          </p:cNvSpPr>
          <p:nvPr>
            <p:ph idx="1"/>
          </p:nvPr>
        </p:nvSpPr>
        <p:spPr/>
        <p:txBody>
          <a:bodyPr>
            <a:normAutofit/>
          </a:bodyPr>
          <a:lstStyle/>
          <a:p>
            <a:r>
              <a:rPr lang="en-AU" sz="3600" dirty="0"/>
              <a:t>Cost optimization (+)</a:t>
            </a:r>
          </a:p>
          <a:p>
            <a:r>
              <a:rPr lang="en-AU" sz="3600" dirty="0" err="1"/>
              <a:t>Multicloud</a:t>
            </a:r>
            <a:r>
              <a:rPr lang="en-AU" sz="3600" dirty="0"/>
              <a:t> strategies (+)</a:t>
            </a:r>
          </a:p>
          <a:p>
            <a:r>
              <a:rPr lang="en-AU" sz="3600" dirty="0"/>
              <a:t>Insufficient cloud IaaS skills (-)</a:t>
            </a:r>
          </a:p>
          <a:p>
            <a:endParaRPr lang="x-none" sz="3600" dirty="0"/>
          </a:p>
        </p:txBody>
      </p:sp>
    </p:spTree>
    <p:extLst>
      <p:ext uri="{BB962C8B-B14F-4D97-AF65-F5344CB8AC3E}">
        <p14:creationId xmlns:p14="http://schemas.microsoft.com/office/powerpoint/2010/main" val="5627838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GB" dirty="0">
                <a:latin typeface="Calibri" panose="020F0502020204030204" pitchFamily="34" charset="0"/>
                <a:ea typeface="DengXian" panose="02010600030101010101" pitchFamily="2" charset="-122"/>
                <a:cs typeface="Times New Roman" panose="02020603050405020304" pitchFamily="18" charset="0"/>
              </a:rPr>
              <a:t>Cloud Computing Standardization and Reference </a:t>
            </a:r>
            <a:r>
              <a:rPr lang="en-GB" dirty="0"/>
              <a:t/>
            </a:r>
            <a:br>
              <a:rPr lang="en-GB" dirty="0"/>
            </a:br>
            <a:r>
              <a:rPr lang="en-GB" dirty="0">
                <a:latin typeface="Calibri" panose="020F0502020204030204" pitchFamily="34" charset="0"/>
                <a:ea typeface="DengXian" panose="02010600030101010101" pitchFamily="2" charset="-122"/>
                <a:cs typeface="Times New Roman" panose="02020603050405020304" pitchFamily="18" charset="0"/>
              </a:rPr>
              <a:t>Architecture</a:t>
            </a:r>
            <a:endParaRPr lang="en-GB" dirty="0"/>
          </a:p>
        </p:txBody>
      </p:sp>
      <p:sp>
        <p:nvSpPr>
          <p:cNvPr id="5" name="内容占位符 4"/>
          <p:cNvSpPr>
            <a:spLocks noGrp="1"/>
          </p:cNvSpPr>
          <p:nvPr>
            <p:ph idx="1"/>
          </p:nvPr>
        </p:nvSpPr>
        <p:spPr/>
        <p:txBody>
          <a:bodyPr>
            <a:normAutofit/>
          </a:bodyPr>
          <a:lstStyle/>
          <a:p>
            <a:pPr lvl="1">
              <a:lnSpc>
                <a:spcPct val="107000"/>
              </a:lnSpc>
              <a:spcBef>
                <a:spcPts val="0"/>
              </a:spcBef>
              <a:spcAft>
                <a:spcPts val="800"/>
              </a:spcAft>
              <a:buFont typeface="Wingdings" panose="05000000000000000000" pitchFamily="2" charset="2"/>
              <a:buChar char="ü"/>
            </a:pPr>
            <a:r>
              <a:rPr lang="en-GB" sz="3600" dirty="0">
                <a:latin typeface="Calibri" panose="020F0502020204030204" pitchFamily="34" charset="0"/>
                <a:ea typeface="DengXian" panose="02010600030101010101" pitchFamily="2" charset="-122"/>
                <a:cs typeface="Times New Roman" panose="02020603050405020304" pitchFamily="18" charset="0"/>
              </a:rPr>
              <a:t>Standardization of cloud computing</a:t>
            </a:r>
          </a:p>
          <a:p>
            <a:pPr lvl="1">
              <a:lnSpc>
                <a:spcPct val="107000"/>
              </a:lnSpc>
              <a:spcBef>
                <a:spcPts val="0"/>
              </a:spcBef>
              <a:spcAft>
                <a:spcPts val="800"/>
              </a:spcAft>
              <a:buFont typeface="Wingdings" panose="05000000000000000000" pitchFamily="2" charset="2"/>
              <a:buChar char="ü"/>
            </a:pPr>
            <a:r>
              <a:rPr lang="en-GB" sz="3600" dirty="0">
                <a:latin typeface="Calibri" panose="020F0502020204030204" pitchFamily="34" charset="0"/>
                <a:ea typeface="DengXian" panose="02010600030101010101" pitchFamily="2" charset="-122"/>
                <a:cs typeface="Times New Roman" panose="02020603050405020304" pitchFamily="18" charset="0"/>
              </a:rPr>
              <a:t>Cloud Computing Reference Architecture</a:t>
            </a:r>
          </a:p>
          <a:p>
            <a:pPr lvl="1">
              <a:lnSpc>
                <a:spcPct val="107000"/>
              </a:lnSpc>
              <a:spcBef>
                <a:spcPts val="0"/>
              </a:spcBef>
              <a:spcAft>
                <a:spcPts val="800"/>
              </a:spcAft>
              <a:buFont typeface="Wingdings" panose="05000000000000000000" pitchFamily="2" charset="2"/>
              <a:buChar char="ü"/>
            </a:pPr>
            <a:r>
              <a:rPr lang="en-GB" sz="3600" dirty="0">
                <a:latin typeface="Calibri" panose="020F0502020204030204" pitchFamily="34" charset="0"/>
                <a:ea typeface="DengXian" panose="02010600030101010101" pitchFamily="2" charset="-122"/>
                <a:cs typeface="Times New Roman" panose="02020603050405020304" pitchFamily="18" charset="0"/>
              </a:rPr>
              <a:t>Cloud computing standards and laws in China</a:t>
            </a:r>
          </a:p>
          <a:p>
            <a:pPr lvl="1">
              <a:lnSpc>
                <a:spcPct val="107000"/>
              </a:lnSpc>
              <a:spcBef>
                <a:spcPts val="0"/>
              </a:spcBef>
              <a:spcAft>
                <a:spcPts val="800"/>
              </a:spcAft>
              <a:buFont typeface="Wingdings" panose="05000000000000000000" pitchFamily="2" charset="2"/>
              <a:buChar char="ü"/>
            </a:pPr>
            <a:r>
              <a:rPr lang="en-GB" sz="3600" dirty="0">
                <a:latin typeface="Calibri" panose="020F0502020204030204" pitchFamily="34" charset="0"/>
                <a:ea typeface="DengXian" panose="02010600030101010101" pitchFamily="2" charset="-122"/>
                <a:cs typeface="Times New Roman" panose="02020603050405020304" pitchFamily="18" charset="0"/>
              </a:rPr>
              <a:t>Cloud computing adoption issues</a:t>
            </a:r>
          </a:p>
          <a:p>
            <a:pPr marL="971550" lvl="1" indent="-514350">
              <a:lnSpc>
                <a:spcPct val="107000"/>
              </a:lnSpc>
              <a:spcBef>
                <a:spcPts val="0"/>
              </a:spcBef>
              <a:spcAft>
                <a:spcPts val="800"/>
              </a:spcAft>
              <a:buFont typeface="+mj-lt"/>
              <a:buAutoNum type="arabicPeriod"/>
            </a:pPr>
            <a:endParaRPr lang="en-GB" sz="3600" dirty="0">
              <a:latin typeface="Calibri" panose="020F0502020204030204" pitchFamily="34" charset="0"/>
              <a:ea typeface="DengXian" panose="02010600030101010101" pitchFamily="2" charset="-122"/>
              <a:cs typeface="Times New Roman" panose="02020603050405020304" pitchFamily="18" charset="0"/>
            </a:endParaRPr>
          </a:p>
          <a:p>
            <a:pPr marL="514350" indent="-514350">
              <a:lnSpc>
                <a:spcPct val="107000"/>
              </a:lnSpc>
              <a:spcBef>
                <a:spcPts val="0"/>
              </a:spcBef>
              <a:spcAft>
                <a:spcPts val="800"/>
              </a:spcAft>
              <a:buFont typeface="+mj-lt"/>
              <a:buAutoNum type="arabicPeriod"/>
            </a:pPr>
            <a:endParaRPr lang="en-US" sz="40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420703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 (1)</a:t>
            </a:r>
          </a:p>
        </p:txBody>
      </p:sp>
      <p:sp>
        <p:nvSpPr>
          <p:cNvPr id="3" name="Content Placeholder 2"/>
          <p:cNvSpPr>
            <a:spLocks noGrp="1"/>
          </p:cNvSpPr>
          <p:nvPr>
            <p:ph idx="1"/>
          </p:nvPr>
        </p:nvSpPr>
        <p:spPr/>
        <p:txBody>
          <a:bodyPr>
            <a:normAutofit/>
          </a:bodyPr>
          <a:lstStyle/>
          <a:p>
            <a:r>
              <a:rPr lang="en-GB" sz="3600" dirty="0"/>
              <a:t>Standardization of cloud computing</a:t>
            </a:r>
          </a:p>
          <a:p>
            <a:pPr lvl="1"/>
            <a:r>
              <a:rPr lang="en-GB" sz="3200" dirty="0"/>
              <a:t>Standards ensure that goods or services produced in a specific industry come with consistent quality </a:t>
            </a:r>
          </a:p>
          <a:p>
            <a:pPr lvl="1"/>
            <a:r>
              <a:rPr lang="en-GB" sz="3200" dirty="0"/>
              <a:t>Many standards and specifications related to Cloud Computing have been developed by standards developing organizations</a:t>
            </a:r>
          </a:p>
          <a:p>
            <a:pPr lvl="1"/>
            <a:r>
              <a:rPr lang="en-GB" sz="3200" dirty="0"/>
              <a:t>Foundational standards that deal with vocabulary and reference architecture are essential for developing other standards </a:t>
            </a:r>
          </a:p>
        </p:txBody>
      </p:sp>
    </p:spTree>
    <p:extLst>
      <p:ext uri="{BB962C8B-B14F-4D97-AF65-F5344CB8AC3E}">
        <p14:creationId xmlns:p14="http://schemas.microsoft.com/office/powerpoint/2010/main" val="3471149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 (2)</a:t>
            </a:r>
          </a:p>
        </p:txBody>
      </p:sp>
      <p:sp>
        <p:nvSpPr>
          <p:cNvPr id="3" name="Content Placeholder 2"/>
          <p:cNvSpPr>
            <a:spLocks noGrp="1"/>
          </p:cNvSpPr>
          <p:nvPr>
            <p:ph idx="1"/>
          </p:nvPr>
        </p:nvSpPr>
        <p:spPr/>
        <p:txBody>
          <a:bodyPr>
            <a:noAutofit/>
          </a:bodyPr>
          <a:lstStyle/>
          <a:p>
            <a:r>
              <a:rPr lang="en-GB" sz="3200" dirty="0"/>
              <a:t>Cloud Computing Reference Architecture</a:t>
            </a:r>
          </a:p>
          <a:p>
            <a:pPr lvl="1"/>
            <a:r>
              <a:rPr lang="en-GB" sz="2800" dirty="0"/>
              <a:t>Cloud Computing Reference standard defines the basic building blocks—architectural elements and their relationships—which make up the cloud</a:t>
            </a:r>
          </a:p>
          <a:p>
            <a:pPr lvl="1"/>
            <a:r>
              <a:rPr lang="en-GB" sz="2800" dirty="0"/>
              <a:t>Cloud computing reference models were proposed by multiple cloud organizations and standard setting bodies</a:t>
            </a:r>
          </a:p>
          <a:p>
            <a:pPr lvl="1"/>
            <a:r>
              <a:rPr lang="en-GB" sz="2800" dirty="0"/>
              <a:t>ISO/IEC 17789:2014, Cloud computing – Reference architecture is a standard developed by ISO that contains diagrams and descriptions of how various aspects of cloud computing relate to one another and includes cloud computing roles, activities and functional components and their relationships.</a:t>
            </a:r>
          </a:p>
        </p:txBody>
      </p:sp>
    </p:spTree>
    <p:extLst>
      <p:ext uri="{BB962C8B-B14F-4D97-AF65-F5344CB8AC3E}">
        <p14:creationId xmlns:p14="http://schemas.microsoft.com/office/powerpoint/2010/main" val="35222539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 (3)</a:t>
            </a:r>
          </a:p>
        </p:txBody>
      </p:sp>
      <p:sp>
        <p:nvSpPr>
          <p:cNvPr id="3" name="Content Placeholder 2"/>
          <p:cNvSpPr>
            <a:spLocks noGrp="1"/>
          </p:cNvSpPr>
          <p:nvPr>
            <p:ph idx="1"/>
          </p:nvPr>
        </p:nvSpPr>
        <p:spPr/>
        <p:txBody>
          <a:bodyPr>
            <a:normAutofit/>
          </a:bodyPr>
          <a:lstStyle/>
          <a:p>
            <a:r>
              <a:rPr lang="en-GB" sz="4000" dirty="0"/>
              <a:t>Cloud computing standards and laws in China</a:t>
            </a:r>
          </a:p>
          <a:p>
            <a:pPr lvl="1"/>
            <a:r>
              <a:rPr lang="en-GB" sz="3600" dirty="0"/>
              <a:t>China has developed a number of standards and laws that regulate the adoption of cloud computing technology in different aspects (security, privacy, financial and others)</a:t>
            </a:r>
          </a:p>
          <a:p>
            <a:pPr lvl="1"/>
            <a:r>
              <a:rPr lang="en-GB" sz="3600" dirty="0"/>
              <a:t>Chinese parties collaborate with international standard setting bodies</a:t>
            </a:r>
          </a:p>
        </p:txBody>
      </p:sp>
    </p:spTree>
    <p:extLst>
      <p:ext uri="{BB962C8B-B14F-4D97-AF65-F5344CB8AC3E}">
        <p14:creationId xmlns:p14="http://schemas.microsoft.com/office/powerpoint/2010/main" val="32291639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 (4)</a:t>
            </a:r>
          </a:p>
        </p:txBody>
      </p:sp>
      <p:sp>
        <p:nvSpPr>
          <p:cNvPr id="3" name="Content Placeholder 2"/>
          <p:cNvSpPr>
            <a:spLocks noGrp="1"/>
          </p:cNvSpPr>
          <p:nvPr>
            <p:ph idx="1"/>
          </p:nvPr>
        </p:nvSpPr>
        <p:spPr/>
        <p:txBody>
          <a:bodyPr>
            <a:normAutofit/>
          </a:bodyPr>
          <a:lstStyle/>
          <a:p>
            <a:r>
              <a:rPr lang="en-GB" sz="4000" dirty="0"/>
              <a:t>Cloud computing adoption issues</a:t>
            </a:r>
          </a:p>
          <a:p>
            <a:pPr lvl="1"/>
            <a:r>
              <a:rPr lang="en-GB" sz="3600" dirty="0"/>
              <a:t>Different parties (people, businesses, countries, …) adopt cloud computing at a different rate</a:t>
            </a:r>
          </a:p>
          <a:p>
            <a:pPr lvl="1"/>
            <a:r>
              <a:rPr lang="en-GB" sz="3600" dirty="0"/>
              <a:t>There are still many challenges impacting cloud adoption</a:t>
            </a:r>
          </a:p>
          <a:p>
            <a:pPr lvl="1"/>
            <a:r>
              <a:rPr lang="en-GB" sz="3600" dirty="0"/>
              <a:t>Standards contribute to the adoption of cloud by addressing some of these challenges</a:t>
            </a:r>
          </a:p>
          <a:p>
            <a:endParaRPr lang="en-GB" sz="4000" dirty="0"/>
          </a:p>
        </p:txBody>
      </p:sp>
    </p:spTree>
    <p:extLst>
      <p:ext uri="{BB962C8B-B14F-4D97-AF65-F5344CB8AC3E}">
        <p14:creationId xmlns:p14="http://schemas.microsoft.com/office/powerpoint/2010/main" val="1612719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727E492-D45E-8668-376B-269677C84FA1}"/>
              </a:ext>
            </a:extLst>
          </p:cNvPr>
          <p:cNvSpPr>
            <a:spLocks noGrp="1"/>
          </p:cNvSpPr>
          <p:nvPr>
            <p:ph type="title"/>
          </p:nvPr>
        </p:nvSpPr>
        <p:spPr/>
        <p:txBody>
          <a:bodyPr/>
          <a:lstStyle/>
          <a:p>
            <a:r>
              <a:rPr lang="en-AU" dirty="0"/>
              <a:t>Cost optimization</a:t>
            </a:r>
            <a:endParaRPr lang="x-none" dirty="0"/>
          </a:p>
        </p:txBody>
      </p:sp>
      <p:sp>
        <p:nvSpPr>
          <p:cNvPr id="3" name="内容占位符 2">
            <a:extLst>
              <a:ext uri="{FF2B5EF4-FFF2-40B4-BE49-F238E27FC236}">
                <a16:creationId xmlns="" xmlns:a16="http://schemas.microsoft.com/office/drawing/2014/main" id="{8FC18118-2D2C-D8C8-BA24-A9DB15F56ECB}"/>
              </a:ext>
            </a:extLst>
          </p:cNvPr>
          <p:cNvSpPr>
            <a:spLocks noGrp="1"/>
          </p:cNvSpPr>
          <p:nvPr>
            <p:ph idx="1"/>
          </p:nvPr>
        </p:nvSpPr>
        <p:spPr/>
        <p:txBody>
          <a:bodyPr>
            <a:normAutofit/>
          </a:bodyPr>
          <a:lstStyle/>
          <a:p>
            <a:r>
              <a:rPr lang="en-US" sz="3600" dirty="0"/>
              <a:t>IaaS - selecting the most cost-effective architecture that can deliver the required performance</a:t>
            </a:r>
          </a:p>
          <a:p>
            <a:r>
              <a:rPr lang="en-AU" sz="3600" dirty="0"/>
              <a:t>third-party cost optimization tools - </a:t>
            </a:r>
            <a:r>
              <a:rPr lang="en-US" sz="3600" dirty="0"/>
              <a:t>higher-quality analytics</a:t>
            </a:r>
          </a:p>
          <a:p>
            <a:pPr lvl="1"/>
            <a:r>
              <a:rPr lang="en-US" sz="3200" dirty="0"/>
              <a:t>maximize savings without compromising performance</a:t>
            </a:r>
          </a:p>
          <a:p>
            <a:pPr lvl="1"/>
            <a:r>
              <a:rPr lang="en-US" sz="3200" dirty="0"/>
              <a:t>provide independence from cloud providers</a:t>
            </a:r>
          </a:p>
          <a:p>
            <a:pPr lvl="1"/>
            <a:r>
              <a:rPr lang="en-US" sz="3200" dirty="0"/>
              <a:t>offer </a:t>
            </a:r>
            <a:r>
              <a:rPr lang="en-US" sz="3200" dirty="0" err="1"/>
              <a:t>multicloud</a:t>
            </a:r>
            <a:r>
              <a:rPr lang="en-US" sz="3200" dirty="0"/>
              <a:t> management consistency</a:t>
            </a:r>
            <a:endParaRPr lang="x-none" sz="3200" dirty="0"/>
          </a:p>
        </p:txBody>
      </p:sp>
    </p:spTree>
    <p:extLst>
      <p:ext uri="{BB962C8B-B14F-4D97-AF65-F5344CB8AC3E}">
        <p14:creationId xmlns:p14="http://schemas.microsoft.com/office/powerpoint/2010/main" val="9066615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07B9450-7DE5-90CF-1025-B9DE00E424D9}"/>
              </a:ext>
            </a:extLst>
          </p:cNvPr>
          <p:cNvSpPr>
            <a:spLocks noGrp="1"/>
          </p:cNvSpPr>
          <p:nvPr>
            <p:ph type="title"/>
          </p:nvPr>
        </p:nvSpPr>
        <p:spPr/>
        <p:txBody>
          <a:bodyPr/>
          <a:lstStyle/>
          <a:p>
            <a:r>
              <a:rPr lang="en-US" dirty="0" err="1"/>
              <a:t>Multicloud</a:t>
            </a:r>
            <a:r>
              <a:rPr lang="en-US" dirty="0"/>
              <a:t> strategies</a:t>
            </a:r>
            <a:endParaRPr lang="x-none" dirty="0"/>
          </a:p>
        </p:txBody>
      </p:sp>
      <p:sp>
        <p:nvSpPr>
          <p:cNvPr id="3" name="内容占位符 2">
            <a:extLst>
              <a:ext uri="{FF2B5EF4-FFF2-40B4-BE49-F238E27FC236}">
                <a16:creationId xmlns="" xmlns:a16="http://schemas.microsoft.com/office/drawing/2014/main" id="{BE81DDDB-798F-66B3-BEC2-ABF444B78AD1}"/>
              </a:ext>
            </a:extLst>
          </p:cNvPr>
          <p:cNvSpPr>
            <a:spLocks noGrp="1"/>
          </p:cNvSpPr>
          <p:nvPr>
            <p:ph idx="1"/>
          </p:nvPr>
        </p:nvSpPr>
        <p:spPr>
          <a:xfrm>
            <a:off x="862012" y="1858962"/>
            <a:ext cx="10515600" cy="4351338"/>
          </a:xfrm>
        </p:spPr>
        <p:txBody>
          <a:bodyPr>
            <a:normAutofit/>
          </a:bodyPr>
          <a:lstStyle/>
          <a:p>
            <a:r>
              <a:rPr lang="en-AU" sz="3600" dirty="0"/>
              <a:t>Reduce vendor lock-in (dependency)</a:t>
            </a:r>
          </a:p>
          <a:p>
            <a:r>
              <a:rPr lang="en-US" sz="3600" dirty="0"/>
              <a:t>Application portability is the ability to migrate an application across platforms without change</a:t>
            </a:r>
            <a:endParaRPr lang="x-none" sz="3600" dirty="0"/>
          </a:p>
        </p:txBody>
      </p:sp>
    </p:spTree>
    <p:extLst>
      <p:ext uri="{BB962C8B-B14F-4D97-AF65-F5344CB8AC3E}">
        <p14:creationId xmlns:p14="http://schemas.microsoft.com/office/powerpoint/2010/main" val="35907718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057A277-B7CF-9191-7B96-B8EDC019C982}"/>
              </a:ext>
            </a:extLst>
          </p:cNvPr>
          <p:cNvSpPr>
            <a:spLocks noGrp="1"/>
          </p:cNvSpPr>
          <p:nvPr>
            <p:ph type="title"/>
          </p:nvPr>
        </p:nvSpPr>
        <p:spPr/>
        <p:txBody>
          <a:bodyPr/>
          <a:lstStyle/>
          <a:p>
            <a:r>
              <a:rPr lang="en-AU" dirty="0"/>
              <a:t>Insufficient cloud IaaS skills </a:t>
            </a:r>
            <a:endParaRPr lang="x-none" dirty="0"/>
          </a:p>
        </p:txBody>
      </p:sp>
      <p:sp>
        <p:nvSpPr>
          <p:cNvPr id="3" name="内容占位符 2">
            <a:extLst>
              <a:ext uri="{FF2B5EF4-FFF2-40B4-BE49-F238E27FC236}">
                <a16:creationId xmlns="" xmlns:a16="http://schemas.microsoft.com/office/drawing/2014/main" id="{049F94FE-BF44-27CF-ADFB-59F8F79912D7}"/>
              </a:ext>
            </a:extLst>
          </p:cNvPr>
          <p:cNvSpPr>
            <a:spLocks noGrp="1"/>
          </p:cNvSpPr>
          <p:nvPr>
            <p:ph idx="1"/>
          </p:nvPr>
        </p:nvSpPr>
        <p:spPr/>
        <p:txBody>
          <a:bodyPr>
            <a:normAutofit/>
          </a:bodyPr>
          <a:lstStyle/>
          <a:p>
            <a:r>
              <a:rPr lang="en-AU" sz="3600" dirty="0"/>
              <a:t>Delays migrations to the cloud</a:t>
            </a:r>
          </a:p>
          <a:p>
            <a:r>
              <a:rPr lang="en-US" sz="3600" dirty="0"/>
              <a:t>Service providers cannot train and certify people quickly enough to satisfy the need for skilled cloud professionals</a:t>
            </a:r>
            <a:endParaRPr lang="x-none" sz="3600" dirty="0"/>
          </a:p>
        </p:txBody>
      </p:sp>
    </p:spTree>
    <p:extLst>
      <p:ext uri="{BB962C8B-B14F-4D97-AF65-F5344CB8AC3E}">
        <p14:creationId xmlns:p14="http://schemas.microsoft.com/office/powerpoint/2010/main" val="9642211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GB" dirty="0"/>
              <a:t>IaaS adoption</a:t>
            </a:r>
            <a:endParaRPr lang="en-US" dirty="0">
              <a:latin typeface="Arial" panose="020B0604020202020204" pitchFamily="34" charset="0"/>
            </a:endParaRPr>
          </a:p>
        </p:txBody>
      </p:sp>
      <p:graphicFrame>
        <p:nvGraphicFramePr>
          <p:cNvPr id="8" name="Diagram 7"/>
          <p:cNvGraphicFramePr/>
          <p:nvPr>
            <p:extLst>
              <p:ext uri="{D42A27DB-BD31-4B8C-83A1-F6EECF244321}">
                <p14:modId xmlns:p14="http://schemas.microsoft.com/office/powerpoint/2010/main" val="3233794919"/>
              </p:ext>
            </p:extLst>
          </p:nvPr>
        </p:nvGraphicFramePr>
        <p:xfrm>
          <a:off x="990600" y="1651000"/>
          <a:ext cx="10680700" cy="477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6318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GB" dirty="0"/>
              <a:t>PaaS adoption</a:t>
            </a:r>
            <a:endParaRPr lang="en-US" dirty="0">
              <a:latin typeface="Arial" panose="020B0604020202020204" pitchFamily="34" charset="0"/>
            </a:endParaRPr>
          </a:p>
        </p:txBody>
      </p:sp>
      <p:graphicFrame>
        <p:nvGraphicFramePr>
          <p:cNvPr id="12" name="Diagram 11"/>
          <p:cNvGraphicFramePr/>
          <p:nvPr>
            <p:extLst>
              <p:ext uri="{D42A27DB-BD31-4B8C-83A1-F6EECF244321}">
                <p14:modId xmlns:p14="http://schemas.microsoft.com/office/powerpoint/2010/main" val="1030972156"/>
              </p:ext>
            </p:extLst>
          </p:nvPr>
        </p:nvGraphicFramePr>
        <p:xfrm>
          <a:off x="990600" y="1632512"/>
          <a:ext cx="10680700" cy="4615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36365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1082675"/>
          </a:xfrm>
        </p:spPr>
        <p:txBody>
          <a:bodyPr/>
          <a:lstStyle/>
          <a:p>
            <a:r>
              <a:rPr lang="en-GB" dirty="0"/>
              <a:t>SaaS adoption</a:t>
            </a:r>
            <a:endParaRPr lang="en-US" dirty="0">
              <a:latin typeface="Arial" panose="020B0604020202020204" pitchFamily="34" charset="0"/>
            </a:endParaRPr>
          </a:p>
        </p:txBody>
      </p:sp>
      <p:graphicFrame>
        <p:nvGraphicFramePr>
          <p:cNvPr id="11" name="Diagram 10"/>
          <p:cNvGraphicFramePr/>
          <p:nvPr>
            <p:extLst>
              <p:ext uri="{D42A27DB-BD31-4B8C-83A1-F6EECF244321}">
                <p14:modId xmlns:p14="http://schemas.microsoft.com/office/powerpoint/2010/main" val="2246191274"/>
              </p:ext>
            </p:extLst>
          </p:nvPr>
        </p:nvGraphicFramePr>
        <p:xfrm>
          <a:off x="990600" y="1664478"/>
          <a:ext cx="10680700" cy="44304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45862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90472" y="224067"/>
            <a:ext cx="8986667" cy="686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838200" y="365129"/>
            <a:ext cx="3528317" cy="2953424"/>
          </a:xfrm>
        </p:spPr>
        <p:txBody>
          <a:bodyPr>
            <a:normAutofit/>
          </a:bodyPr>
          <a:lstStyle/>
          <a:p>
            <a:r>
              <a:rPr lang="en-GB" dirty="0"/>
              <a:t>Challenges in the adoption of Cloud Computing</a:t>
            </a:r>
          </a:p>
        </p:txBody>
      </p:sp>
    </p:spTree>
    <p:extLst>
      <p:ext uri="{BB962C8B-B14F-4D97-AF65-F5344CB8AC3E}">
        <p14:creationId xmlns:p14="http://schemas.microsoft.com/office/powerpoint/2010/main" val="8638884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Solutions</a:t>
            </a:r>
          </a:p>
        </p:txBody>
      </p:sp>
      <p:sp>
        <p:nvSpPr>
          <p:cNvPr id="3" name="Content Placeholder 2"/>
          <p:cNvSpPr>
            <a:spLocks noGrp="1"/>
          </p:cNvSpPr>
          <p:nvPr>
            <p:ph idx="1"/>
          </p:nvPr>
        </p:nvSpPr>
        <p:spPr/>
        <p:txBody>
          <a:bodyPr>
            <a:normAutofit fontScale="92500" lnSpcReduction="10000"/>
          </a:bodyPr>
          <a:lstStyle/>
          <a:p>
            <a:r>
              <a:rPr lang="en-GB" sz="3600" dirty="0"/>
              <a:t>Cloud Computing challenges have resulted in extensive studies and the emergence of relevant technical standards. </a:t>
            </a:r>
          </a:p>
          <a:p>
            <a:r>
              <a:rPr lang="en-GB" sz="3600" dirty="0"/>
              <a:t>Many standards bodies have approached appropriate standards in different areas of Cloud Computing in order to assess, manage risks and contribute in the development of this technology in a holistic manner, as it has become a crucial element in the ICT sector</a:t>
            </a:r>
          </a:p>
          <a:p>
            <a:r>
              <a:rPr lang="en-GB" sz="3600" dirty="0"/>
              <a:t>We have introduced some these standards in our previous lectures</a:t>
            </a:r>
          </a:p>
        </p:txBody>
      </p:sp>
    </p:spTree>
    <p:extLst>
      <p:ext uri="{BB962C8B-B14F-4D97-AF65-F5344CB8AC3E}">
        <p14:creationId xmlns:p14="http://schemas.microsoft.com/office/powerpoint/2010/main" val="7760097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5238</TotalTime>
  <Words>673</Words>
  <Application>Microsoft Office PowerPoint</Application>
  <PresentationFormat>Custom</PresentationFormat>
  <Paragraphs>135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Trends Impacting Cloud Adoption now</vt:lpstr>
      <vt:lpstr>Cost optimization</vt:lpstr>
      <vt:lpstr>Multicloud strategies</vt:lpstr>
      <vt:lpstr>Insufficient cloud IaaS skills </vt:lpstr>
      <vt:lpstr>IaaS adoption</vt:lpstr>
      <vt:lpstr>PaaS adoption</vt:lpstr>
      <vt:lpstr>SaaS adoption</vt:lpstr>
      <vt:lpstr>Challenges in the adoption of Cloud Computing</vt:lpstr>
      <vt:lpstr>Solutions</vt:lpstr>
      <vt:lpstr>Cloud Computing Standardization and Reference  Architecture</vt:lpstr>
      <vt:lpstr>Summary (1)</vt:lpstr>
      <vt:lpstr>Summary (2)</vt:lpstr>
      <vt:lpstr>Summary (3)</vt:lpstr>
      <vt:lpstr>Summary (4)</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RainClasroom test</dc:title>
  <dc:creator>Joanna Siebert</dc:creator>
  <cp:lastModifiedBy>lenovo</cp:lastModifiedBy>
  <cp:revision>291</cp:revision>
  <cp:lastPrinted>2023-11-01T03:49:37Z</cp:lastPrinted>
  <dcterms:created xsi:type="dcterms:W3CDTF">2020-03-15T08:11:10Z</dcterms:created>
  <dcterms:modified xsi:type="dcterms:W3CDTF">2023-11-24T08:53:55Z</dcterms:modified>
</cp:coreProperties>
</file>