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2" d="100"/>
          <a:sy n="62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D15E2-7D4A-784B-A342-82154278D06F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AEA4-B1C5-B641-82B7-3AC0D45A7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32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1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72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0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7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1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9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3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E32A-6D6D-8B4C-AFB5-3769460133CB}" type="datetimeFigureOut">
              <a:rPr kumimoji="1" lang="ja-JP" altLang="en-US" smtClean="0"/>
              <a:t>2019/6/15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73BD-C413-664A-BD34-06BBC91F2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77515-E14A-114A-A52F-3D6BDD24B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1766C8-EC81-424E-8EAB-988287EDF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B37379-204D-1742-8A41-4FD759B318E9}"/>
              </a:ext>
            </a:extLst>
          </p:cNvPr>
          <p:cNvSpPr/>
          <p:nvPr/>
        </p:nvSpPr>
        <p:spPr>
          <a:xfrm>
            <a:off x="-190500" y="-171450"/>
            <a:ext cx="72771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109BD2-C012-E644-A218-DECB710B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-132159"/>
            <a:ext cx="933450" cy="8751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D6F9A7-B825-D64E-891D-190ABB9E9098}"/>
              </a:ext>
            </a:extLst>
          </p:cNvPr>
          <p:cNvSpPr txBox="1"/>
          <p:nvPr/>
        </p:nvSpPr>
        <p:spPr>
          <a:xfrm>
            <a:off x="981075" y="-54227"/>
            <a:ext cx="352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CatCafe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49176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晶伸 平田</dc:creator>
  <cp:lastModifiedBy>晶伸 平田</cp:lastModifiedBy>
  <cp:revision>1</cp:revision>
  <dcterms:created xsi:type="dcterms:W3CDTF">2019-06-15T08:48:01Z</dcterms:created>
  <dcterms:modified xsi:type="dcterms:W3CDTF">2019-06-15T08:58:14Z</dcterms:modified>
</cp:coreProperties>
</file>