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14cdb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14cdb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14cdb0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14cdb0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14cdb0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14cdb0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14cdb0c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14cdb0c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14cdb0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14cdb0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25175"/>
            <a:ext cx="8520600" cy="25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Market Place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DinoTrade</a:t>
            </a:r>
            <a:br>
              <a:rPr lang="ru">
                <a:solidFill>
                  <a:srgbClr val="FF9900"/>
                </a:solidFill>
              </a:rPr>
            </a:br>
            <a:endParaRPr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3486300"/>
            <a:ext cx="42111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Выполнили проект: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Новский Даниил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Шохрин Роман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Введение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4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</a:rPr>
              <a:t>Цель проекта - создать сервис, позволяющий людям продавать более удобным способом.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FFFFFF"/>
                </a:solidFill>
              </a:rPr>
              <a:t>Удобство и функционал - главные задачи!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Реализация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661300" y="1772100"/>
            <a:ext cx="9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Flask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775775" y="912525"/>
            <a:ext cx="1975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Наш проект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6" name="Google Shape;76;p16"/>
          <p:cNvCxnSpPr>
            <a:stCxn id="75" idx="1"/>
            <a:endCxn id="74" idx="0"/>
          </p:cNvCxnSpPr>
          <p:nvPr/>
        </p:nvCxnSpPr>
        <p:spPr>
          <a:xfrm flipH="1">
            <a:off x="3154175" y="1169175"/>
            <a:ext cx="621600" cy="603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6"/>
          <p:cNvSpPr txBox="1"/>
          <p:nvPr/>
        </p:nvSpPr>
        <p:spPr>
          <a:xfrm>
            <a:off x="7352675" y="2028738"/>
            <a:ext cx="93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Html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78" name="Google Shape;78;p16"/>
          <p:cNvCxnSpPr>
            <a:stCxn id="75" idx="3"/>
            <a:endCxn id="77" idx="0"/>
          </p:cNvCxnSpPr>
          <p:nvPr/>
        </p:nvCxnSpPr>
        <p:spPr>
          <a:xfrm>
            <a:off x="5751275" y="1169175"/>
            <a:ext cx="2069100" cy="859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549450" y="2571750"/>
            <a:ext cx="1613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Flask формы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049438" y="2916600"/>
            <a:ext cx="22095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Flask-обработчики Html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451850" y="2691075"/>
            <a:ext cx="142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Sqlalchemy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2" name="Google Shape;82;p16"/>
          <p:cNvCxnSpPr>
            <a:stCxn id="74" idx="1"/>
            <a:endCxn id="79" idx="0"/>
          </p:cNvCxnSpPr>
          <p:nvPr/>
        </p:nvCxnSpPr>
        <p:spPr>
          <a:xfrm flipH="1">
            <a:off x="1356000" y="2058450"/>
            <a:ext cx="1305300" cy="513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4" idx="3"/>
            <a:endCxn id="81" idx="0"/>
          </p:cNvCxnSpPr>
          <p:nvPr/>
        </p:nvCxnSpPr>
        <p:spPr>
          <a:xfrm>
            <a:off x="3647100" y="2058450"/>
            <a:ext cx="1517700" cy="632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4" idx="2"/>
            <a:endCxn id="80" idx="0"/>
          </p:cNvCxnSpPr>
          <p:nvPr/>
        </p:nvCxnSpPr>
        <p:spPr>
          <a:xfrm>
            <a:off x="3154200" y="2344800"/>
            <a:ext cx="0" cy="571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5657700" y="2032875"/>
            <a:ext cx="8649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БД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6" name="Google Shape;86;p16"/>
          <p:cNvCxnSpPr>
            <a:stCxn id="75" idx="3"/>
            <a:endCxn id="85" idx="0"/>
          </p:cNvCxnSpPr>
          <p:nvPr/>
        </p:nvCxnSpPr>
        <p:spPr>
          <a:xfrm>
            <a:off x="5751275" y="1169175"/>
            <a:ext cx="339000" cy="863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397450" y="1801800"/>
            <a:ext cx="7833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API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8" name="Google Shape;88;p16"/>
          <p:cNvCxnSpPr>
            <a:endCxn id="87" idx="0"/>
          </p:cNvCxnSpPr>
          <p:nvPr/>
        </p:nvCxnSpPr>
        <p:spPr>
          <a:xfrm flipH="1">
            <a:off x="789100" y="1169100"/>
            <a:ext cx="2986800" cy="632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5" idx="2"/>
            <a:endCxn id="81" idx="0"/>
          </p:cNvCxnSpPr>
          <p:nvPr/>
        </p:nvCxnSpPr>
        <p:spPr>
          <a:xfrm flipH="1">
            <a:off x="5164950" y="2430375"/>
            <a:ext cx="925200" cy="26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Чего же не хватает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Рейтинг пользователей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Улучшение алгоритмов сортировки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Возможности добавлять несколько фотографий единовременно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Большего разнообразия категорий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Улучшение безопасности сервиса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9900"/>
                </a:solidFill>
              </a:rPr>
              <a:t>Спасибо за внимание!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