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25" d="100"/>
          <a:sy n="125" d="100"/>
        </p:scale>
        <p:origin x="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DB49-A4FD-851A-BBF7-8E059B6AF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C11E8-5854-0CE7-EB7D-5976D49B5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C834A-AE6E-8558-807D-2F4ACA52E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BE67-95CB-41ED-B55C-E69E666CA721}" type="datetimeFigureOut">
              <a:rPr lang="en-US" smtClean="0"/>
              <a:t>2023-06-08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35550-CABF-24CB-04F2-FDC453D5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0D6CD-4892-AA33-4725-2E435AA6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BC48-D4F2-480D-B1A3-F5919A0D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9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C37A-DD14-93B3-7676-21A4D46B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D5817-8596-C490-103F-0E6F3F58F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E4AFF-A89E-F3E1-4EA0-2AC8FA05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BE67-95CB-41ED-B55C-E69E666CA721}" type="datetimeFigureOut">
              <a:rPr lang="en-US" smtClean="0"/>
              <a:t>2023-06-08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281B8-0A4A-FF41-BB68-624102E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C207D-3FDA-89BA-2AEC-C92836FC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BC48-D4F2-480D-B1A3-F5919A0D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7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EF269F-79AE-B7FB-7170-08C8BCFA3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8457D-B230-5497-F3BF-23ECC851F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A44E4-ECE5-C497-0873-936D62EF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BE67-95CB-41ED-B55C-E69E666CA721}" type="datetimeFigureOut">
              <a:rPr lang="en-US" smtClean="0"/>
              <a:t>2023-06-08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22ED4-0E0C-FFA3-A072-05EB95476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44DE4-7F8E-D743-8372-4CFDD534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BC48-D4F2-480D-B1A3-F5919A0D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E1911-AE6C-5266-A683-B035503E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64957-4E12-B4E1-BB68-C710F37F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EF9A8-1E12-953D-9E76-99D967BC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BE67-95CB-41ED-B55C-E69E666CA721}" type="datetimeFigureOut">
              <a:rPr lang="en-US" smtClean="0"/>
              <a:t>2023-06-08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45B19-31A0-20E8-5C15-64AD040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7F15D-4542-1833-EF95-0FD6318F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BC48-D4F2-480D-B1A3-F5919A0D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17C6E-172C-D958-2465-4D568960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0D02D-5C94-7C19-708A-FD7D0262A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127DD-4F11-8E1E-774C-3E5C3BB3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BE67-95CB-41ED-B55C-E69E666CA721}" type="datetimeFigureOut">
              <a:rPr lang="en-US" smtClean="0"/>
              <a:t>2023-06-08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EB11D-7FFC-B82B-069E-98E31354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50622-D958-B82D-6190-A0477BD1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BC48-D4F2-480D-B1A3-F5919A0D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9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7B47-DB24-9B07-8056-438E8400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836A-DB88-8F58-DC3F-5DF4D9C45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15E13-FE38-EE7C-6013-99949176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23258-609B-1AAA-B56F-DF9EC2EB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BE67-95CB-41ED-B55C-E69E666CA721}" type="datetimeFigureOut">
              <a:rPr lang="en-US" smtClean="0"/>
              <a:t>2023-06-08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ACF47-D94B-E0A5-06B5-4125D02B8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4086-DED6-E9A0-3610-E3E5591E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BC48-D4F2-480D-B1A3-F5919A0D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6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AAFD-2D2B-05F4-0797-C78F975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1EEF8-F99C-9AE4-446F-16DCC45E5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0B9D5-3771-BFEB-A854-0B685EBAF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55F9C-95B4-30CC-3CB9-353CCB1A7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19149-3688-A19B-3F2B-CA244DF54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2D4ACB-6AF0-CDDC-83A4-7366C83A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BE67-95CB-41ED-B55C-E69E666CA721}" type="datetimeFigureOut">
              <a:rPr lang="en-US" smtClean="0"/>
              <a:t>2023-06-08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D46AF4-BAC3-D059-2FB8-0F7AA5AC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78F71-7094-FEBE-2046-85E71809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BC48-D4F2-480D-B1A3-F5919A0D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7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94E05-7FEC-5728-1456-EF674B68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A6620-70AA-00F5-FF6A-46294D7C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BE67-95CB-41ED-B55C-E69E666CA721}" type="datetimeFigureOut">
              <a:rPr lang="en-US" smtClean="0"/>
              <a:t>2023-06-08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90FA1-6E67-8EA4-13EE-D15427BC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89320-6E7B-B738-A3C1-1DAF5FCB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BC48-D4F2-480D-B1A3-F5919A0D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8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AFD71-1B3E-EEB8-FB3C-3C81F4DA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BE67-95CB-41ED-B55C-E69E666CA721}" type="datetimeFigureOut">
              <a:rPr lang="en-US" smtClean="0"/>
              <a:t>2023-06-08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9975D4-71A3-7E38-9348-50BB6CB4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6D7BB-F73F-9C15-1019-25294E0B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BC48-D4F2-480D-B1A3-F5919A0D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9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B8A3-A0FD-F1AF-D568-D811B726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643C0-2EA8-434F-8D44-E2C5ADF0F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0574D-67D3-E507-8250-F976AB458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0A7D5-253D-FEA4-6645-A3BA5BFE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BE67-95CB-41ED-B55C-E69E666CA721}" type="datetimeFigureOut">
              <a:rPr lang="en-US" smtClean="0"/>
              <a:t>2023-06-08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CBD45-3EA3-7AC6-36AA-E7882C66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7B324-5EFA-5607-2FA9-089E7FBB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BC48-D4F2-480D-B1A3-F5919A0D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8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C4E1-91FB-1F3D-C757-A2227221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DC9D2-0E5B-2517-FBFB-2EBDDE9A5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D0F51-8733-BFE9-E3F2-502AE305C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50322-7C1A-5028-E5D2-84AC874E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BE67-95CB-41ED-B55C-E69E666CA721}" type="datetimeFigureOut">
              <a:rPr lang="en-US" smtClean="0"/>
              <a:t>2023-06-08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953FD-27E5-618C-28D0-0694C9FF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80804-86B1-5C2E-E928-B52C894E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BC48-D4F2-480D-B1A3-F5919A0D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6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EA553-D214-2648-1D9A-2AB8F9C6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BEBA0-A943-B538-41C1-7C28F13E7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8B58E-D71D-EB45-0731-AF4723131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6BE67-95CB-41ED-B55C-E69E666CA721}" type="datetimeFigureOut">
              <a:rPr lang="en-US" smtClean="0"/>
              <a:t>2023-06-08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234CF-4E63-A0CE-665D-90F4B5969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5A839-E536-E6FA-3F07-35A65B6CD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6BC48-D4F2-480D-B1A3-F5919A0D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7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F56CFC-9CCD-E85C-FB16-906B15D8DB79}"/>
              </a:ext>
            </a:extLst>
          </p:cNvPr>
          <p:cNvCxnSpPr>
            <a:cxnSpLocks/>
          </p:cNvCxnSpPr>
          <p:nvPr/>
        </p:nvCxnSpPr>
        <p:spPr>
          <a:xfrm>
            <a:off x="509451" y="613954"/>
            <a:ext cx="18462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5FD93B-4AB1-E795-83B5-EC0C95529602}"/>
              </a:ext>
            </a:extLst>
          </p:cNvPr>
          <p:cNvCxnSpPr>
            <a:cxnSpLocks/>
          </p:cNvCxnSpPr>
          <p:nvPr/>
        </p:nvCxnSpPr>
        <p:spPr>
          <a:xfrm>
            <a:off x="509451" y="287383"/>
            <a:ext cx="0" cy="666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22D58A-604D-D792-91DE-D06B3F62EC70}"/>
              </a:ext>
            </a:extLst>
          </p:cNvPr>
          <p:cNvCxnSpPr>
            <a:cxnSpLocks/>
          </p:cNvCxnSpPr>
          <p:nvPr/>
        </p:nvCxnSpPr>
        <p:spPr>
          <a:xfrm>
            <a:off x="1027611" y="287383"/>
            <a:ext cx="0" cy="666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8C7F43-2197-C4AB-881A-66B3A7FA5E8F}"/>
              </a:ext>
            </a:extLst>
          </p:cNvPr>
          <p:cNvCxnSpPr>
            <a:cxnSpLocks/>
          </p:cNvCxnSpPr>
          <p:nvPr/>
        </p:nvCxnSpPr>
        <p:spPr>
          <a:xfrm>
            <a:off x="2355668" y="280851"/>
            <a:ext cx="0" cy="666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5AEE2E3-62DB-F007-06C6-4446E54252C2}"/>
              </a:ext>
            </a:extLst>
          </p:cNvPr>
          <p:cNvSpPr txBox="1"/>
          <p:nvPr/>
        </p:nvSpPr>
        <p:spPr>
          <a:xfrm>
            <a:off x="535576" y="280851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/>
              <a:t>11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2EADDB-8EED-0EEA-10C3-8C76FE8637D7}"/>
              </a:ext>
            </a:extLst>
          </p:cNvPr>
          <p:cNvSpPr txBox="1"/>
          <p:nvPr/>
        </p:nvSpPr>
        <p:spPr>
          <a:xfrm>
            <a:off x="1449977" y="280851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/>
              <a:t>64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878F52-2D3D-A666-977D-BDD220881AD2}"/>
              </a:ext>
            </a:extLst>
          </p:cNvPr>
          <p:cNvCxnSpPr>
            <a:cxnSpLocks/>
          </p:cNvCxnSpPr>
          <p:nvPr/>
        </p:nvCxnSpPr>
        <p:spPr>
          <a:xfrm>
            <a:off x="2364377" y="613954"/>
            <a:ext cx="18462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2408DE-0374-DD88-EC50-F00B87626B54}"/>
              </a:ext>
            </a:extLst>
          </p:cNvPr>
          <p:cNvCxnSpPr>
            <a:cxnSpLocks/>
          </p:cNvCxnSpPr>
          <p:nvPr/>
        </p:nvCxnSpPr>
        <p:spPr>
          <a:xfrm>
            <a:off x="2364377" y="287383"/>
            <a:ext cx="0" cy="666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8B0E26-F872-5C72-63E7-40A45C96E180}"/>
              </a:ext>
            </a:extLst>
          </p:cNvPr>
          <p:cNvCxnSpPr>
            <a:cxnSpLocks/>
          </p:cNvCxnSpPr>
          <p:nvPr/>
        </p:nvCxnSpPr>
        <p:spPr>
          <a:xfrm>
            <a:off x="2882537" y="287383"/>
            <a:ext cx="0" cy="666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4F67BD-750A-67C9-175D-E0DAC8B65F55}"/>
              </a:ext>
            </a:extLst>
          </p:cNvPr>
          <p:cNvCxnSpPr>
            <a:cxnSpLocks/>
          </p:cNvCxnSpPr>
          <p:nvPr/>
        </p:nvCxnSpPr>
        <p:spPr>
          <a:xfrm>
            <a:off x="4210594" y="280851"/>
            <a:ext cx="0" cy="666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EB46A8-4917-E335-C466-FEE84B9A347E}"/>
              </a:ext>
            </a:extLst>
          </p:cNvPr>
          <p:cNvSpPr txBox="1"/>
          <p:nvPr/>
        </p:nvSpPr>
        <p:spPr>
          <a:xfrm>
            <a:off x="2390502" y="280851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/>
              <a:t>11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42BD7B-CBB1-7823-1949-36E4D8B3077C}"/>
              </a:ext>
            </a:extLst>
          </p:cNvPr>
          <p:cNvSpPr txBox="1"/>
          <p:nvPr/>
        </p:nvSpPr>
        <p:spPr>
          <a:xfrm>
            <a:off x="3304903" y="280851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/>
              <a:t>64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66C6C1-98E5-2F02-4746-A90B0AD14FA3}"/>
              </a:ext>
            </a:extLst>
          </p:cNvPr>
          <p:cNvCxnSpPr>
            <a:cxnSpLocks/>
          </p:cNvCxnSpPr>
          <p:nvPr/>
        </p:nvCxnSpPr>
        <p:spPr>
          <a:xfrm>
            <a:off x="2882537" y="1316389"/>
            <a:ext cx="18462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CA6DD-1C8C-5A4B-E9A2-6725F22FE580}"/>
              </a:ext>
            </a:extLst>
          </p:cNvPr>
          <p:cNvCxnSpPr>
            <a:cxnSpLocks/>
          </p:cNvCxnSpPr>
          <p:nvPr/>
        </p:nvCxnSpPr>
        <p:spPr>
          <a:xfrm>
            <a:off x="2882537" y="989818"/>
            <a:ext cx="0" cy="666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ACB29ED-130F-1F0E-3495-EA7691C05A91}"/>
              </a:ext>
            </a:extLst>
          </p:cNvPr>
          <p:cNvCxnSpPr>
            <a:cxnSpLocks/>
          </p:cNvCxnSpPr>
          <p:nvPr/>
        </p:nvCxnSpPr>
        <p:spPr>
          <a:xfrm>
            <a:off x="3400697" y="989818"/>
            <a:ext cx="0" cy="666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751EC9B-DCB8-F90C-5A5A-21D5D520418D}"/>
              </a:ext>
            </a:extLst>
          </p:cNvPr>
          <p:cNvCxnSpPr>
            <a:cxnSpLocks/>
          </p:cNvCxnSpPr>
          <p:nvPr/>
        </p:nvCxnSpPr>
        <p:spPr>
          <a:xfrm>
            <a:off x="4728754" y="983286"/>
            <a:ext cx="0" cy="666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8059820-71A9-17E2-4352-21290B0E1E76}"/>
              </a:ext>
            </a:extLst>
          </p:cNvPr>
          <p:cNvSpPr txBox="1"/>
          <p:nvPr/>
        </p:nvSpPr>
        <p:spPr>
          <a:xfrm>
            <a:off x="2908662" y="983286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661864-F91A-EE4F-41D3-4D9FFB25AF12}"/>
              </a:ext>
            </a:extLst>
          </p:cNvPr>
          <p:cNvSpPr txBox="1"/>
          <p:nvPr/>
        </p:nvSpPr>
        <p:spPr>
          <a:xfrm>
            <a:off x="3823063" y="983286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/>
              <a:t>64</a:t>
            </a:r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014C57A-8B5F-644B-CC6D-F73BF2870F85}"/>
              </a:ext>
            </a:extLst>
          </p:cNvPr>
          <p:cNvCxnSpPr>
            <a:cxnSpLocks/>
          </p:cNvCxnSpPr>
          <p:nvPr/>
        </p:nvCxnSpPr>
        <p:spPr>
          <a:xfrm>
            <a:off x="4210595" y="2018824"/>
            <a:ext cx="18462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EF1C87F-833A-450F-E1C9-311B873C3717}"/>
              </a:ext>
            </a:extLst>
          </p:cNvPr>
          <p:cNvCxnSpPr>
            <a:cxnSpLocks/>
          </p:cNvCxnSpPr>
          <p:nvPr/>
        </p:nvCxnSpPr>
        <p:spPr>
          <a:xfrm>
            <a:off x="4210595" y="1692253"/>
            <a:ext cx="0" cy="666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600511F-C13A-2826-6866-B037DA7C7706}"/>
              </a:ext>
            </a:extLst>
          </p:cNvPr>
          <p:cNvCxnSpPr>
            <a:cxnSpLocks/>
          </p:cNvCxnSpPr>
          <p:nvPr/>
        </p:nvCxnSpPr>
        <p:spPr>
          <a:xfrm>
            <a:off x="4898574" y="1692253"/>
            <a:ext cx="0" cy="666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3A101E-4B0C-75BE-9A74-8FEE9E14AA2E}"/>
              </a:ext>
            </a:extLst>
          </p:cNvPr>
          <p:cNvCxnSpPr>
            <a:cxnSpLocks/>
          </p:cNvCxnSpPr>
          <p:nvPr/>
        </p:nvCxnSpPr>
        <p:spPr>
          <a:xfrm>
            <a:off x="6056812" y="1685721"/>
            <a:ext cx="0" cy="666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F4D0E49-E295-B6B4-080A-5D639CCE46A5}"/>
              </a:ext>
            </a:extLst>
          </p:cNvPr>
          <p:cNvSpPr txBox="1"/>
          <p:nvPr/>
        </p:nvSpPr>
        <p:spPr>
          <a:xfrm>
            <a:off x="4236719" y="1685721"/>
            <a:ext cx="66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3D6C44-E917-1C90-4B14-3946762AB650}"/>
              </a:ext>
            </a:extLst>
          </p:cNvPr>
          <p:cNvSpPr txBox="1"/>
          <p:nvPr/>
        </p:nvSpPr>
        <p:spPr>
          <a:xfrm>
            <a:off x="5151121" y="1685721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/>
              <a:t>64</a:t>
            </a:r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5822A82-C210-A008-FFFE-D6DD226626C3}"/>
              </a:ext>
            </a:extLst>
          </p:cNvPr>
          <p:cNvCxnSpPr>
            <a:cxnSpLocks/>
          </p:cNvCxnSpPr>
          <p:nvPr/>
        </p:nvCxnSpPr>
        <p:spPr>
          <a:xfrm>
            <a:off x="4898568" y="2737110"/>
            <a:ext cx="18462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A723CCB-444E-FD13-0CD8-A44846B4750E}"/>
              </a:ext>
            </a:extLst>
          </p:cNvPr>
          <p:cNvCxnSpPr>
            <a:cxnSpLocks/>
          </p:cNvCxnSpPr>
          <p:nvPr/>
        </p:nvCxnSpPr>
        <p:spPr>
          <a:xfrm>
            <a:off x="4898568" y="2410539"/>
            <a:ext cx="0" cy="666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06DF1C2-2CAF-8674-712F-6CD0A46DD557}"/>
              </a:ext>
            </a:extLst>
          </p:cNvPr>
          <p:cNvCxnSpPr>
            <a:cxnSpLocks/>
          </p:cNvCxnSpPr>
          <p:nvPr/>
        </p:nvCxnSpPr>
        <p:spPr>
          <a:xfrm>
            <a:off x="5416728" y="2410539"/>
            <a:ext cx="0" cy="666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7411CA4-02AF-E548-9490-EB61A1B0FE23}"/>
              </a:ext>
            </a:extLst>
          </p:cNvPr>
          <p:cNvCxnSpPr>
            <a:cxnSpLocks/>
          </p:cNvCxnSpPr>
          <p:nvPr/>
        </p:nvCxnSpPr>
        <p:spPr>
          <a:xfrm>
            <a:off x="6744785" y="2404007"/>
            <a:ext cx="0" cy="666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485B937-B05A-C52A-58FC-960240B77170}"/>
              </a:ext>
            </a:extLst>
          </p:cNvPr>
          <p:cNvSpPr txBox="1"/>
          <p:nvPr/>
        </p:nvSpPr>
        <p:spPr>
          <a:xfrm>
            <a:off x="4924693" y="2404007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DF6585-F828-3FE3-309E-9E987C103722}"/>
              </a:ext>
            </a:extLst>
          </p:cNvPr>
          <p:cNvSpPr txBox="1"/>
          <p:nvPr/>
        </p:nvSpPr>
        <p:spPr>
          <a:xfrm>
            <a:off x="5839094" y="2404007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/>
              <a:t>64</a:t>
            </a:r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FE6284-DC3F-D33F-7EEB-357A352DAF6A}"/>
              </a:ext>
            </a:extLst>
          </p:cNvPr>
          <p:cNvCxnSpPr>
            <a:cxnSpLocks/>
          </p:cNvCxnSpPr>
          <p:nvPr/>
        </p:nvCxnSpPr>
        <p:spPr>
          <a:xfrm>
            <a:off x="7229696" y="3931138"/>
            <a:ext cx="18462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C546494-867D-4847-FFE6-1237779CE56A}"/>
              </a:ext>
            </a:extLst>
          </p:cNvPr>
          <p:cNvCxnSpPr>
            <a:cxnSpLocks/>
          </p:cNvCxnSpPr>
          <p:nvPr/>
        </p:nvCxnSpPr>
        <p:spPr>
          <a:xfrm>
            <a:off x="7229696" y="3604567"/>
            <a:ext cx="0" cy="666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AB03CC3-D2B1-910C-7B5E-2F1C53500011}"/>
              </a:ext>
            </a:extLst>
          </p:cNvPr>
          <p:cNvCxnSpPr>
            <a:cxnSpLocks/>
          </p:cNvCxnSpPr>
          <p:nvPr/>
        </p:nvCxnSpPr>
        <p:spPr>
          <a:xfrm>
            <a:off x="7747856" y="3604567"/>
            <a:ext cx="0" cy="666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7291C45-8BFD-7773-1DB2-6EBBF44519E7}"/>
              </a:ext>
            </a:extLst>
          </p:cNvPr>
          <p:cNvCxnSpPr>
            <a:cxnSpLocks/>
          </p:cNvCxnSpPr>
          <p:nvPr/>
        </p:nvCxnSpPr>
        <p:spPr>
          <a:xfrm>
            <a:off x="9075913" y="3598035"/>
            <a:ext cx="0" cy="666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478CA71-CBC7-5B05-7DDE-30F9693EC66E}"/>
              </a:ext>
            </a:extLst>
          </p:cNvPr>
          <p:cNvSpPr txBox="1"/>
          <p:nvPr/>
        </p:nvSpPr>
        <p:spPr>
          <a:xfrm>
            <a:off x="7255821" y="3598035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9EC69AB-4964-12AC-6722-86E7B90679D8}"/>
              </a:ext>
            </a:extLst>
          </p:cNvPr>
          <p:cNvSpPr txBox="1"/>
          <p:nvPr/>
        </p:nvSpPr>
        <p:spPr>
          <a:xfrm>
            <a:off x="8170222" y="3598035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/>
              <a:t>64</a:t>
            </a:r>
            <a:endParaRPr lang="en-US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980DA26-EA8B-2B8E-4A17-9E22AC42F0B6}"/>
              </a:ext>
            </a:extLst>
          </p:cNvPr>
          <p:cNvCxnSpPr>
            <a:cxnSpLocks/>
          </p:cNvCxnSpPr>
          <p:nvPr/>
        </p:nvCxnSpPr>
        <p:spPr>
          <a:xfrm>
            <a:off x="6736076" y="3258400"/>
            <a:ext cx="49203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17EC247-1CC7-8B30-1AC8-393D1747F942}"/>
              </a:ext>
            </a:extLst>
          </p:cNvPr>
          <p:cNvCxnSpPr>
            <a:cxnSpLocks/>
          </p:cNvCxnSpPr>
          <p:nvPr/>
        </p:nvCxnSpPr>
        <p:spPr>
          <a:xfrm>
            <a:off x="6745602" y="2931829"/>
            <a:ext cx="0" cy="666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2BE05D8-C2CD-DF55-B4C4-637F54B8714D}"/>
              </a:ext>
            </a:extLst>
          </p:cNvPr>
          <p:cNvCxnSpPr>
            <a:cxnSpLocks/>
          </p:cNvCxnSpPr>
          <p:nvPr/>
        </p:nvCxnSpPr>
        <p:spPr>
          <a:xfrm>
            <a:off x="7230421" y="2931829"/>
            <a:ext cx="0" cy="666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F86D69A-F384-8E99-BDF6-93C5AA7BED8E}"/>
              </a:ext>
            </a:extLst>
          </p:cNvPr>
          <p:cNvSpPr txBox="1"/>
          <p:nvPr/>
        </p:nvSpPr>
        <p:spPr>
          <a:xfrm>
            <a:off x="6752675" y="2925297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7993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Hirbod Behnam</dc:creator>
  <cp:lastModifiedBy>Hirbod Behnam</cp:lastModifiedBy>
  <cp:revision>7</cp:revision>
  <dcterms:created xsi:type="dcterms:W3CDTF">2023-06-08T05:51:16Z</dcterms:created>
  <dcterms:modified xsi:type="dcterms:W3CDTF">2023-06-08T05:57:27Z</dcterms:modified>
</cp:coreProperties>
</file>